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61" r:id="rId2"/>
    <p:sldId id="263" r:id="rId3"/>
    <p:sldId id="277" r:id="rId4"/>
    <p:sldId id="258" r:id="rId5"/>
    <p:sldId id="264" r:id="rId6"/>
    <p:sldId id="279" r:id="rId7"/>
    <p:sldId id="283" r:id="rId8"/>
    <p:sldId id="268" r:id="rId9"/>
    <p:sldId id="272" r:id="rId10"/>
    <p:sldId id="280" r:id="rId11"/>
    <p:sldId id="282" r:id="rId12"/>
    <p:sldId id="291" r:id="rId13"/>
    <p:sldId id="286" r:id="rId14"/>
    <p:sldId id="276" r:id="rId15"/>
    <p:sldId id="1126" r:id="rId16"/>
    <p:sldId id="1127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4702" userDrawn="1">
          <p15:clr>
            <a:srgbClr val="A4A3A4"/>
          </p15:clr>
        </p15:guide>
        <p15:guide id="4" orient="horz" pos="4110" userDrawn="1">
          <p15:clr>
            <a:srgbClr val="A4A3A4"/>
          </p15:clr>
        </p15:guide>
        <p15:guide id="5" pos="7469" userDrawn="1">
          <p15:clr>
            <a:srgbClr val="A4A3A4"/>
          </p15:clr>
        </p15:guide>
        <p15:guide id="6" orient="horz" pos="29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3E86"/>
    <a:srgbClr val="0BA3E9"/>
    <a:srgbClr val="ECF3F8"/>
    <a:srgbClr val="7CAEE9"/>
    <a:srgbClr val="E6E6E6"/>
    <a:srgbClr val="A4A3A4"/>
    <a:srgbClr val="0EA4E9"/>
    <a:srgbClr val="1175BB"/>
    <a:srgbClr val="72758E"/>
    <a:srgbClr val="089F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92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32" y="32"/>
      </p:cViewPr>
      <p:guideLst>
        <p:guide orient="horz" pos="890"/>
        <p:guide pos="211"/>
        <p:guide pos="4702"/>
        <p:guide orient="horz" pos="4110"/>
        <p:guide pos="7469"/>
        <p:guide orient="horz" pos="29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116" d="100"/>
          <a:sy n="116" d="100"/>
        </p:scale>
        <p:origin x="367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2F4688B3-A5EF-4A62-AEA2-AD47AEC8AE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80F68E-5319-4C85-8751-77DF1FA20A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A1FB1-430A-45D7-BAF7-577B02C4225B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066783D-D919-44FE-ABE0-2AEB2E2D1DA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43F1527-E519-471E-926A-5703C82BFC3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F9A723-5107-49FD-808C-B5F54C64FC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6883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0ABA1A-A0CB-4A93-836C-3571FDC41DA6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865B0-AC9A-4301-975D-24FB6A4098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346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44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6397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8382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3810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69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3010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0298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96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245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014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74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6958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702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4790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7795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3865B0-AC9A-4301-975D-24FB6A40982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7507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E3BFE5-8924-4C4B-843B-8E6CD4773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D5DFCA3-28CB-47BA-A825-0DE83ABA6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22CBDC5-F4B9-4599-80D2-DDACF1D55D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B1E84A-0772-4A53-ABBF-FDD7ABA972DA}" type="datetimeFigureOut">
              <a:rPr lang="zh-CN" altLang="en-US" smtClean="0"/>
              <a:t>2022/7/25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5D2CAA-9F83-4F63-BFD5-6FA9EB081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368043-709F-4E1C-BCFA-FF1EB3CF2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44F3EF8-057F-489F-98BF-AD9CC447BE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019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2940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sv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3.jp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sv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1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10" Type="http://schemas.openxmlformats.org/officeDocument/2006/relationships/image" Target="../media/image27.svg"/><Relationship Id="rId4" Type="http://schemas.openxmlformats.org/officeDocument/2006/relationships/image" Target="../media/image3.jp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svg"/><Relationship Id="rId18" Type="http://schemas.openxmlformats.org/officeDocument/2006/relationships/image" Target="../media/image42.png"/><Relationship Id="rId3" Type="http://schemas.openxmlformats.org/officeDocument/2006/relationships/image" Target="../media/image3.jpg"/><Relationship Id="rId7" Type="http://schemas.openxmlformats.org/officeDocument/2006/relationships/image" Target="../media/image31.svg"/><Relationship Id="rId12" Type="http://schemas.openxmlformats.org/officeDocument/2006/relationships/image" Target="../media/image36.png"/><Relationship Id="rId17" Type="http://schemas.openxmlformats.org/officeDocument/2006/relationships/image" Target="../media/image41.sv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5" Type="http://schemas.openxmlformats.org/officeDocument/2006/relationships/image" Target="../media/image39.svg"/><Relationship Id="rId10" Type="http://schemas.openxmlformats.org/officeDocument/2006/relationships/image" Target="../media/image34.png"/><Relationship Id="rId19" Type="http://schemas.openxmlformats.org/officeDocument/2006/relationships/image" Target="../media/image43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Relationship Id="rId1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45B983C2-B914-852E-A640-F6D749CA8F1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23" y="-516000"/>
            <a:ext cx="12215446" cy="815560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939C8C59-F8C4-4B6C-B32C-FFEBFFF4EEC3}"/>
              </a:ext>
            </a:extLst>
          </p:cNvPr>
          <p:cNvGrpSpPr/>
          <p:nvPr/>
        </p:nvGrpSpPr>
        <p:grpSpPr>
          <a:xfrm>
            <a:off x="-3368920" y="924312"/>
            <a:ext cx="17918720" cy="5009377"/>
            <a:chOff x="-3392366" y="924311"/>
            <a:chExt cx="17918720" cy="5009377"/>
          </a:xfrm>
        </p:grpSpPr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0789D05A-59D7-405B-BC94-D7D74020E591}"/>
                </a:ext>
              </a:extLst>
            </p:cNvPr>
            <p:cNvSpPr/>
            <p:nvPr/>
          </p:nvSpPr>
          <p:spPr>
            <a:xfrm>
              <a:off x="-2722685" y="924312"/>
              <a:ext cx="11890131" cy="4337609"/>
            </a:xfrm>
            <a:prstGeom prst="trapezoid">
              <a:avLst>
                <a:gd name="adj" fmla="val 46621"/>
              </a:avLst>
            </a:prstGeom>
            <a:gradFill>
              <a:gsLst>
                <a:gs pos="69000">
                  <a:srgbClr val="089FDE">
                    <a:alpha val="84000"/>
                  </a:srgbClr>
                </a:gs>
                <a:gs pos="31000">
                  <a:srgbClr val="089FDE">
                    <a:alpha val="50000"/>
                  </a:srgbClr>
                </a:gs>
                <a:gs pos="94000">
                  <a:srgbClr val="0153A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>
              <a:extLst>
                <a:ext uri="{FF2B5EF4-FFF2-40B4-BE49-F238E27FC236}">
                  <a16:creationId xmlns:a16="http://schemas.microsoft.com/office/drawing/2014/main" id="{E9C63A70-B721-4232-A7DB-A3B1E20BE8F5}"/>
                </a:ext>
              </a:extLst>
            </p:cNvPr>
            <p:cNvSpPr/>
            <p:nvPr/>
          </p:nvSpPr>
          <p:spPr>
            <a:xfrm>
              <a:off x="-3392366" y="924311"/>
              <a:ext cx="11890131" cy="4337609"/>
            </a:xfrm>
            <a:prstGeom prst="trapezoid">
              <a:avLst>
                <a:gd name="adj" fmla="val 46621"/>
              </a:avLst>
            </a:prstGeom>
            <a:gradFill>
              <a:gsLst>
                <a:gs pos="54000">
                  <a:srgbClr val="1A3E86">
                    <a:alpha val="35000"/>
                  </a:srgbClr>
                </a:gs>
                <a:gs pos="11000">
                  <a:srgbClr val="0BA3E9">
                    <a:alpha val="11000"/>
                  </a:srgbClr>
                </a:gs>
                <a:gs pos="82000">
                  <a:srgbClr val="1A3E86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E968074-312C-46E7-B40C-AF663D7130D1}"/>
                </a:ext>
              </a:extLst>
            </p:cNvPr>
            <p:cNvGrpSpPr/>
            <p:nvPr/>
          </p:nvGrpSpPr>
          <p:grpSpPr>
            <a:xfrm>
              <a:off x="7313729" y="1290675"/>
              <a:ext cx="7212625" cy="4337609"/>
              <a:chOff x="7313729" y="1290675"/>
              <a:chExt cx="7212625" cy="4337609"/>
            </a:xfrm>
          </p:grpSpPr>
          <p:sp>
            <p:nvSpPr>
              <p:cNvPr id="13" name="梯形 12">
                <a:extLst>
                  <a:ext uri="{FF2B5EF4-FFF2-40B4-BE49-F238E27FC236}">
                    <a16:creationId xmlns:a16="http://schemas.microsoft.com/office/drawing/2014/main" id="{736A1620-6ECE-4264-A93F-EB374F4843D0}"/>
                  </a:ext>
                </a:extLst>
              </p:cNvPr>
              <p:cNvSpPr/>
              <p:nvPr/>
            </p:nvSpPr>
            <p:spPr>
              <a:xfrm flipV="1">
                <a:off x="7313729" y="1290675"/>
                <a:ext cx="7212625" cy="4337609"/>
              </a:xfrm>
              <a:prstGeom prst="trapezoid">
                <a:avLst>
                  <a:gd name="adj" fmla="val 46621"/>
                </a:avLst>
              </a:prstGeom>
              <a:gradFill>
                <a:gsLst>
                  <a:gs pos="54000">
                    <a:srgbClr val="02A0E8">
                      <a:alpha val="79000"/>
                    </a:srgbClr>
                  </a:gs>
                  <a:gs pos="0">
                    <a:srgbClr val="02A0E8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梯形 14">
                <a:extLst>
                  <a:ext uri="{FF2B5EF4-FFF2-40B4-BE49-F238E27FC236}">
                    <a16:creationId xmlns:a16="http://schemas.microsoft.com/office/drawing/2014/main" id="{EAD5E8B7-48B4-468F-81B0-F70C04DB3658}"/>
                  </a:ext>
                </a:extLst>
              </p:cNvPr>
              <p:cNvSpPr/>
              <p:nvPr/>
            </p:nvSpPr>
            <p:spPr>
              <a:xfrm flipV="1">
                <a:off x="7860609" y="1290676"/>
                <a:ext cx="6642299" cy="3994620"/>
              </a:xfrm>
              <a:prstGeom prst="trapezoid">
                <a:avLst>
                  <a:gd name="adj" fmla="val 46621"/>
                </a:avLst>
              </a:prstGeom>
              <a:blipFill dpi="0" rotWithShape="0">
                <a:blip r:embed="rId4"/>
                <a:srcRect/>
                <a:tile tx="0" ty="1016000" sx="100000" sy="10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99929A7-4ABA-4846-8389-7F5B457E78DB}"/>
                </a:ext>
              </a:extLst>
            </p:cNvPr>
            <p:cNvSpPr/>
            <p:nvPr/>
          </p:nvSpPr>
          <p:spPr>
            <a:xfrm>
              <a:off x="475489" y="1115992"/>
              <a:ext cx="6173085" cy="186875"/>
            </a:xfrm>
            <a:custGeom>
              <a:avLst/>
              <a:gdLst>
                <a:gd name="connsiteX0" fmla="*/ 0 w 7212626"/>
                <a:gd name="connsiteY0" fmla="*/ 0 h 326506"/>
                <a:gd name="connsiteX1" fmla="*/ 7212626 w 7212626"/>
                <a:gd name="connsiteY1" fmla="*/ 0 h 326506"/>
                <a:gd name="connsiteX2" fmla="*/ 7212626 w 7212626"/>
                <a:gd name="connsiteY2" fmla="*/ 326506 h 326506"/>
                <a:gd name="connsiteX3" fmla="*/ 0 w 7212626"/>
                <a:gd name="connsiteY3" fmla="*/ 326506 h 326506"/>
                <a:gd name="connsiteX4" fmla="*/ 0 w 7212626"/>
                <a:gd name="connsiteY4" fmla="*/ 0 h 326506"/>
                <a:gd name="connsiteX0" fmla="*/ 0 w 7304066"/>
                <a:gd name="connsiteY0" fmla="*/ 0 h 349366"/>
                <a:gd name="connsiteX1" fmla="*/ 7212626 w 7304066"/>
                <a:gd name="connsiteY1" fmla="*/ 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6690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5166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261128"/>
                <a:gd name="connsiteY0" fmla="*/ 0 h 361558"/>
                <a:gd name="connsiteX1" fmla="*/ 7151666 w 7261128"/>
                <a:gd name="connsiteY1" fmla="*/ 15240 h 361558"/>
                <a:gd name="connsiteX2" fmla="*/ 7261128 w 7261128"/>
                <a:gd name="connsiteY2" fmla="*/ 361558 h 361558"/>
                <a:gd name="connsiteX3" fmla="*/ 0 w 7261128"/>
                <a:gd name="connsiteY3" fmla="*/ 326506 h 361558"/>
                <a:gd name="connsiteX4" fmla="*/ 0 w 7261128"/>
                <a:gd name="connsiteY4" fmla="*/ 0 h 361558"/>
                <a:gd name="connsiteX0" fmla="*/ 0 w 7232503"/>
                <a:gd name="connsiteY0" fmla="*/ 0 h 361558"/>
                <a:gd name="connsiteX1" fmla="*/ 7151666 w 7232503"/>
                <a:gd name="connsiteY1" fmla="*/ 15240 h 361558"/>
                <a:gd name="connsiteX2" fmla="*/ 7232503 w 7232503"/>
                <a:gd name="connsiteY2" fmla="*/ 361558 h 361558"/>
                <a:gd name="connsiteX3" fmla="*/ 0 w 7232503"/>
                <a:gd name="connsiteY3" fmla="*/ 326506 h 361558"/>
                <a:gd name="connsiteX4" fmla="*/ 0 w 7232503"/>
                <a:gd name="connsiteY4" fmla="*/ 0 h 361558"/>
                <a:gd name="connsiteX0" fmla="*/ 0 w 7246816"/>
                <a:gd name="connsiteY0" fmla="*/ 0 h 373750"/>
                <a:gd name="connsiteX1" fmla="*/ 7151666 w 7246816"/>
                <a:gd name="connsiteY1" fmla="*/ 15240 h 373750"/>
                <a:gd name="connsiteX2" fmla="*/ 7246816 w 7246816"/>
                <a:gd name="connsiteY2" fmla="*/ 373750 h 373750"/>
                <a:gd name="connsiteX3" fmla="*/ 0 w 7246816"/>
                <a:gd name="connsiteY3" fmla="*/ 326506 h 373750"/>
                <a:gd name="connsiteX4" fmla="*/ 0 w 7246816"/>
                <a:gd name="connsiteY4" fmla="*/ 0 h 37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6816" h="373750">
                  <a:moveTo>
                    <a:pt x="0" y="0"/>
                  </a:moveTo>
                  <a:lnTo>
                    <a:pt x="7151666" y="15240"/>
                  </a:lnTo>
                  <a:lnTo>
                    <a:pt x="7246816" y="373750"/>
                  </a:lnTo>
                  <a:lnTo>
                    <a:pt x="0" y="32650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6350">
                  <a:srgbClr val="AFE1F8">
                    <a:alpha val="0"/>
                  </a:srgbClr>
                </a:gs>
                <a:gs pos="50000">
                  <a:srgbClr val="0BA3E9">
                    <a:alpha val="58000"/>
                  </a:srgbClr>
                </a:gs>
                <a:gs pos="100000">
                  <a:srgbClr val="0BA3E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6">
              <a:extLst>
                <a:ext uri="{FF2B5EF4-FFF2-40B4-BE49-F238E27FC236}">
                  <a16:creationId xmlns:a16="http://schemas.microsoft.com/office/drawing/2014/main" id="{DF3564C5-F695-4D63-8E2E-1C8944309082}"/>
                </a:ext>
              </a:extLst>
            </p:cNvPr>
            <p:cNvSpPr/>
            <p:nvPr/>
          </p:nvSpPr>
          <p:spPr>
            <a:xfrm>
              <a:off x="8323385" y="5596977"/>
              <a:ext cx="4384309" cy="336711"/>
            </a:xfrm>
            <a:custGeom>
              <a:avLst/>
              <a:gdLst>
                <a:gd name="connsiteX0" fmla="*/ 0 w 7212626"/>
                <a:gd name="connsiteY0" fmla="*/ 0 h 326506"/>
                <a:gd name="connsiteX1" fmla="*/ 7212626 w 7212626"/>
                <a:gd name="connsiteY1" fmla="*/ 0 h 326506"/>
                <a:gd name="connsiteX2" fmla="*/ 7212626 w 7212626"/>
                <a:gd name="connsiteY2" fmla="*/ 326506 h 326506"/>
                <a:gd name="connsiteX3" fmla="*/ 0 w 7212626"/>
                <a:gd name="connsiteY3" fmla="*/ 326506 h 326506"/>
                <a:gd name="connsiteX4" fmla="*/ 0 w 7212626"/>
                <a:gd name="connsiteY4" fmla="*/ 0 h 326506"/>
                <a:gd name="connsiteX0" fmla="*/ 0 w 7304066"/>
                <a:gd name="connsiteY0" fmla="*/ 0 h 349366"/>
                <a:gd name="connsiteX1" fmla="*/ 7212626 w 7304066"/>
                <a:gd name="connsiteY1" fmla="*/ 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6690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5166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261128"/>
                <a:gd name="connsiteY0" fmla="*/ 0 h 361558"/>
                <a:gd name="connsiteX1" fmla="*/ 7151666 w 7261128"/>
                <a:gd name="connsiteY1" fmla="*/ 15240 h 361558"/>
                <a:gd name="connsiteX2" fmla="*/ 7261128 w 7261128"/>
                <a:gd name="connsiteY2" fmla="*/ 361558 h 361558"/>
                <a:gd name="connsiteX3" fmla="*/ 0 w 7261128"/>
                <a:gd name="connsiteY3" fmla="*/ 326506 h 361558"/>
                <a:gd name="connsiteX4" fmla="*/ 0 w 7261128"/>
                <a:gd name="connsiteY4" fmla="*/ 0 h 361558"/>
                <a:gd name="connsiteX0" fmla="*/ 0 w 7232503"/>
                <a:gd name="connsiteY0" fmla="*/ 0 h 361558"/>
                <a:gd name="connsiteX1" fmla="*/ 7151666 w 7232503"/>
                <a:gd name="connsiteY1" fmla="*/ 15240 h 361558"/>
                <a:gd name="connsiteX2" fmla="*/ 7232503 w 7232503"/>
                <a:gd name="connsiteY2" fmla="*/ 361558 h 361558"/>
                <a:gd name="connsiteX3" fmla="*/ 0 w 7232503"/>
                <a:gd name="connsiteY3" fmla="*/ 326506 h 361558"/>
                <a:gd name="connsiteX4" fmla="*/ 0 w 7232503"/>
                <a:gd name="connsiteY4" fmla="*/ 0 h 361558"/>
                <a:gd name="connsiteX0" fmla="*/ 0 w 7246816"/>
                <a:gd name="connsiteY0" fmla="*/ 0 h 373750"/>
                <a:gd name="connsiteX1" fmla="*/ 7151666 w 7246816"/>
                <a:gd name="connsiteY1" fmla="*/ 15240 h 373750"/>
                <a:gd name="connsiteX2" fmla="*/ 7246816 w 7246816"/>
                <a:gd name="connsiteY2" fmla="*/ 373750 h 373750"/>
                <a:gd name="connsiteX3" fmla="*/ 0 w 7246816"/>
                <a:gd name="connsiteY3" fmla="*/ 326506 h 373750"/>
                <a:gd name="connsiteX4" fmla="*/ 0 w 7246816"/>
                <a:gd name="connsiteY4" fmla="*/ 0 h 37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6816" h="373750">
                  <a:moveTo>
                    <a:pt x="0" y="0"/>
                  </a:moveTo>
                  <a:lnTo>
                    <a:pt x="7151666" y="15240"/>
                  </a:lnTo>
                  <a:lnTo>
                    <a:pt x="7246816" y="373750"/>
                  </a:lnTo>
                  <a:lnTo>
                    <a:pt x="0" y="32650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6350">
                  <a:srgbClr val="AFE1F8">
                    <a:alpha val="0"/>
                  </a:srgbClr>
                </a:gs>
                <a:gs pos="50000">
                  <a:srgbClr val="0BA3E9">
                    <a:alpha val="58000"/>
                  </a:srgbClr>
                </a:gs>
                <a:gs pos="100000">
                  <a:srgbClr val="0BA3E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6">
            <a:extLst>
              <a:ext uri="{FF2B5EF4-FFF2-40B4-BE49-F238E27FC236}">
                <a16:creationId xmlns:a16="http://schemas.microsoft.com/office/drawing/2014/main" id="{F2A30A4D-0108-4E3B-BCAC-D72005869D28}"/>
              </a:ext>
            </a:extLst>
          </p:cNvPr>
          <p:cNvSpPr/>
          <p:nvPr/>
        </p:nvSpPr>
        <p:spPr>
          <a:xfrm rot="10800000">
            <a:off x="-682875" y="6763006"/>
            <a:ext cx="15946316" cy="128953"/>
          </a:xfrm>
          <a:custGeom>
            <a:avLst/>
            <a:gdLst>
              <a:gd name="connsiteX0" fmla="*/ 0 w 7212626"/>
              <a:gd name="connsiteY0" fmla="*/ 0 h 326506"/>
              <a:gd name="connsiteX1" fmla="*/ 7212626 w 7212626"/>
              <a:gd name="connsiteY1" fmla="*/ 0 h 326506"/>
              <a:gd name="connsiteX2" fmla="*/ 7212626 w 7212626"/>
              <a:gd name="connsiteY2" fmla="*/ 326506 h 326506"/>
              <a:gd name="connsiteX3" fmla="*/ 0 w 7212626"/>
              <a:gd name="connsiteY3" fmla="*/ 326506 h 326506"/>
              <a:gd name="connsiteX4" fmla="*/ 0 w 7212626"/>
              <a:gd name="connsiteY4" fmla="*/ 0 h 326506"/>
              <a:gd name="connsiteX0" fmla="*/ 0 w 7304066"/>
              <a:gd name="connsiteY0" fmla="*/ 0 h 349366"/>
              <a:gd name="connsiteX1" fmla="*/ 7212626 w 7304066"/>
              <a:gd name="connsiteY1" fmla="*/ 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6690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5166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261128"/>
              <a:gd name="connsiteY0" fmla="*/ 0 h 361558"/>
              <a:gd name="connsiteX1" fmla="*/ 7151666 w 7261128"/>
              <a:gd name="connsiteY1" fmla="*/ 15240 h 361558"/>
              <a:gd name="connsiteX2" fmla="*/ 7261128 w 7261128"/>
              <a:gd name="connsiteY2" fmla="*/ 361558 h 361558"/>
              <a:gd name="connsiteX3" fmla="*/ 0 w 7261128"/>
              <a:gd name="connsiteY3" fmla="*/ 326506 h 361558"/>
              <a:gd name="connsiteX4" fmla="*/ 0 w 7261128"/>
              <a:gd name="connsiteY4" fmla="*/ 0 h 361558"/>
              <a:gd name="connsiteX0" fmla="*/ 0 w 7232503"/>
              <a:gd name="connsiteY0" fmla="*/ 0 h 361558"/>
              <a:gd name="connsiteX1" fmla="*/ 7151666 w 7232503"/>
              <a:gd name="connsiteY1" fmla="*/ 15240 h 361558"/>
              <a:gd name="connsiteX2" fmla="*/ 7232503 w 7232503"/>
              <a:gd name="connsiteY2" fmla="*/ 361558 h 361558"/>
              <a:gd name="connsiteX3" fmla="*/ 0 w 7232503"/>
              <a:gd name="connsiteY3" fmla="*/ 326506 h 361558"/>
              <a:gd name="connsiteX4" fmla="*/ 0 w 7232503"/>
              <a:gd name="connsiteY4" fmla="*/ 0 h 361558"/>
              <a:gd name="connsiteX0" fmla="*/ 0 w 7246816"/>
              <a:gd name="connsiteY0" fmla="*/ 0 h 373750"/>
              <a:gd name="connsiteX1" fmla="*/ 7151666 w 7246816"/>
              <a:gd name="connsiteY1" fmla="*/ 15240 h 373750"/>
              <a:gd name="connsiteX2" fmla="*/ 7246816 w 7246816"/>
              <a:gd name="connsiteY2" fmla="*/ 373750 h 373750"/>
              <a:gd name="connsiteX3" fmla="*/ 0 w 7246816"/>
              <a:gd name="connsiteY3" fmla="*/ 326506 h 373750"/>
              <a:gd name="connsiteX4" fmla="*/ 0 w 7246816"/>
              <a:gd name="connsiteY4" fmla="*/ 0 h 37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6816" h="373750">
                <a:moveTo>
                  <a:pt x="0" y="0"/>
                </a:moveTo>
                <a:lnTo>
                  <a:pt x="7151666" y="15240"/>
                </a:lnTo>
                <a:lnTo>
                  <a:pt x="7246816" y="373750"/>
                </a:lnTo>
                <a:lnTo>
                  <a:pt x="0" y="32650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6350">
                <a:srgbClr val="AFE1F8">
                  <a:alpha val="0"/>
                </a:srgbClr>
              </a:gs>
              <a:gs pos="50000">
                <a:srgbClr val="0BA3E9">
                  <a:alpha val="58000"/>
                </a:srgbClr>
              </a:gs>
              <a:gs pos="100000">
                <a:srgbClr val="0BA3E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56C69A9-0E10-43AA-939B-2D02DEFB9E4E}"/>
              </a:ext>
            </a:extLst>
          </p:cNvPr>
          <p:cNvSpPr txBox="1"/>
          <p:nvPr/>
        </p:nvSpPr>
        <p:spPr>
          <a:xfrm>
            <a:off x="244908" y="2769484"/>
            <a:ext cx="75132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kern="100" dirty="0">
                <a:solidFill>
                  <a:schemeClr val="bg1"/>
                </a:solidFill>
                <a:effectLst/>
                <a:latin typeface="OPPOSans B" pitchFamily="18" charset="-122"/>
                <a:ea typeface="OPPOSans B" pitchFamily="18" charset="-122"/>
                <a:cs typeface="OPPOSans B" pitchFamily="18" charset="-122"/>
              </a:rPr>
              <a:t>年中汇报</a:t>
            </a:r>
            <a:r>
              <a:rPr lang="en-US" altLang="zh-CN" sz="6600" kern="100" dirty="0">
                <a:solidFill>
                  <a:schemeClr val="bg1"/>
                </a:solidFill>
                <a:effectLst/>
                <a:latin typeface="OPPOSans B" pitchFamily="18" charset="-122"/>
                <a:ea typeface="OPPOSans B" pitchFamily="18" charset="-122"/>
                <a:cs typeface="OPPOSans B" pitchFamily="18" charset="-122"/>
              </a:rPr>
              <a:t>PPT</a:t>
            </a:r>
            <a:r>
              <a:rPr lang="zh-CN" altLang="en-US" sz="6600" kern="100" dirty="0">
                <a:solidFill>
                  <a:schemeClr val="bg1"/>
                </a:solidFill>
                <a:effectLst/>
                <a:latin typeface="OPPOSans B" pitchFamily="18" charset="-122"/>
                <a:ea typeface="OPPOSans B" pitchFamily="18" charset="-122"/>
                <a:cs typeface="OPPOSans B" pitchFamily="18" charset="-122"/>
              </a:rPr>
              <a:t>模版</a:t>
            </a:r>
            <a:endParaRPr lang="zh-CN" altLang="en-US" sz="6600" dirty="0">
              <a:solidFill>
                <a:schemeClr val="bg1"/>
              </a:solidFill>
              <a:latin typeface="OPPOSans B" pitchFamily="18" charset="-122"/>
              <a:ea typeface="OPPOSans B" pitchFamily="18" charset="-122"/>
              <a:cs typeface="OPPOSans B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D6C26A6-67E7-474F-920D-15D88D4D8194}"/>
              </a:ext>
            </a:extLst>
          </p:cNvPr>
          <p:cNvSpPr txBox="1"/>
          <p:nvPr/>
        </p:nvSpPr>
        <p:spPr>
          <a:xfrm>
            <a:off x="270072" y="2295754"/>
            <a:ext cx="2785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20XX</a:t>
            </a:r>
            <a:r>
              <a:rPr lang="zh-CN" altLang="en-US" sz="2800" kern="10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上半年</a:t>
            </a:r>
            <a:endParaRPr lang="zh-CN" altLang="en-US" sz="2800" dirty="0">
              <a:solidFill>
                <a:schemeClr val="bg1"/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9BFC000-EA00-4D37-B7B5-D42B2DBC5E0D}"/>
              </a:ext>
            </a:extLst>
          </p:cNvPr>
          <p:cNvSpPr txBox="1"/>
          <p:nvPr/>
        </p:nvSpPr>
        <p:spPr>
          <a:xfrm>
            <a:off x="251216" y="3818776"/>
            <a:ext cx="564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100" dirty="0">
                <a:solidFill>
                  <a:schemeClr val="bg1">
                    <a:lumMod val="9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单击此处输入你的正文，文字是您思想的提炼，为了最终演示发布的良好效果，请尽量言简意赅的阐述观点。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DDA3B3E-3B6C-4AEB-8278-3D23958820AC}"/>
              </a:ext>
            </a:extLst>
          </p:cNvPr>
          <p:cNvGrpSpPr/>
          <p:nvPr/>
        </p:nvGrpSpPr>
        <p:grpSpPr>
          <a:xfrm>
            <a:off x="339631" y="5735652"/>
            <a:ext cx="2270898" cy="338554"/>
            <a:chOff x="315139" y="5495323"/>
            <a:chExt cx="2270898" cy="338554"/>
          </a:xfrm>
        </p:grpSpPr>
        <p:pic>
          <p:nvPicPr>
            <p:cNvPr id="28" name="图形 27">
              <a:extLst>
                <a:ext uri="{FF2B5EF4-FFF2-40B4-BE49-F238E27FC236}">
                  <a16:creationId xmlns:a16="http://schemas.microsoft.com/office/drawing/2014/main" id="{7205BE67-C369-40F3-B124-D9269EF3EE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15139" y="5510432"/>
              <a:ext cx="307403" cy="307403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CE7F20F-91DD-40A2-B3D5-16EB8CE0C617}"/>
                </a:ext>
              </a:extLst>
            </p:cNvPr>
            <p:cNvSpPr txBox="1"/>
            <p:nvPr/>
          </p:nvSpPr>
          <p:spPr>
            <a:xfrm>
              <a:off x="583666" y="5495323"/>
              <a:ext cx="20023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汇报人：小莹酱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681AE30-4771-44D9-AC90-4D022A3E4F38}"/>
              </a:ext>
            </a:extLst>
          </p:cNvPr>
          <p:cNvGrpSpPr/>
          <p:nvPr/>
        </p:nvGrpSpPr>
        <p:grpSpPr>
          <a:xfrm>
            <a:off x="3334550" y="5735652"/>
            <a:ext cx="3687356" cy="338554"/>
            <a:chOff x="3239515" y="5495323"/>
            <a:chExt cx="3687356" cy="338554"/>
          </a:xfrm>
        </p:grpSpPr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E47EC42E-4834-4D12-AF27-7E4D4DB16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239515" y="5510432"/>
              <a:ext cx="264597" cy="264597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0062357-1202-48BF-84EA-8D954609D28B}"/>
                </a:ext>
              </a:extLst>
            </p:cNvPr>
            <p:cNvSpPr txBox="1"/>
            <p:nvPr/>
          </p:nvSpPr>
          <p:spPr>
            <a:xfrm>
              <a:off x="3460725" y="5495323"/>
              <a:ext cx="34661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汇报时间：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20XX.01.01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592576F6-3321-8048-AABE-687A38FFD84B}"/>
              </a:ext>
            </a:extLst>
          </p:cNvPr>
          <p:cNvSpPr txBox="1"/>
          <p:nvPr/>
        </p:nvSpPr>
        <p:spPr>
          <a:xfrm>
            <a:off x="11000096" y="405061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283507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7D520155-C1D8-FD12-2F74-82491997BC0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54373F5-976D-C3CF-5A4E-CD27D05A6002}"/>
              </a:ext>
            </a:extLst>
          </p:cNvPr>
          <p:cNvGrpSpPr/>
          <p:nvPr/>
        </p:nvGrpSpPr>
        <p:grpSpPr>
          <a:xfrm flipH="1">
            <a:off x="-3194363" y="858698"/>
            <a:ext cx="15386362" cy="5140605"/>
            <a:chOff x="1580840" y="924312"/>
            <a:chExt cx="12559812" cy="4337610"/>
          </a:xfrm>
        </p:grpSpPr>
        <p:sp>
          <p:nvSpPr>
            <p:cNvPr id="78" name="梯形 77">
              <a:extLst>
                <a:ext uri="{FF2B5EF4-FFF2-40B4-BE49-F238E27FC236}">
                  <a16:creationId xmlns:a16="http://schemas.microsoft.com/office/drawing/2014/main" id="{75E3DB14-0DC5-EB57-8BF6-BC4BF1B1E258}"/>
                </a:ext>
              </a:extLst>
            </p:cNvPr>
            <p:cNvSpPr/>
            <p:nvPr/>
          </p:nvSpPr>
          <p:spPr>
            <a:xfrm>
              <a:off x="2250521" y="924313"/>
              <a:ext cx="11890131" cy="4337609"/>
            </a:xfrm>
            <a:prstGeom prst="trapezoid">
              <a:avLst>
                <a:gd name="adj" fmla="val 46621"/>
              </a:avLst>
            </a:prstGeom>
            <a:gradFill>
              <a:gsLst>
                <a:gs pos="69000">
                  <a:srgbClr val="089FDE">
                    <a:alpha val="84000"/>
                  </a:srgbClr>
                </a:gs>
                <a:gs pos="31000">
                  <a:srgbClr val="089FDE">
                    <a:alpha val="50000"/>
                  </a:srgbClr>
                </a:gs>
                <a:gs pos="94000">
                  <a:srgbClr val="0153A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梯形 78">
              <a:extLst>
                <a:ext uri="{FF2B5EF4-FFF2-40B4-BE49-F238E27FC236}">
                  <a16:creationId xmlns:a16="http://schemas.microsoft.com/office/drawing/2014/main" id="{6EC2441B-7EDB-3EE1-6D19-B5A3F67792BF}"/>
                </a:ext>
              </a:extLst>
            </p:cNvPr>
            <p:cNvSpPr/>
            <p:nvPr/>
          </p:nvSpPr>
          <p:spPr>
            <a:xfrm>
              <a:off x="1580840" y="924312"/>
              <a:ext cx="11890131" cy="4337609"/>
            </a:xfrm>
            <a:prstGeom prst="trapezoid">
              <a:avLst>
                <a:gd name="adj" fmla="val 46621"/>
              </a:avLst>
            </a:prstGeom>
            <a:gradFill>
              <a:gsLst>
                <a:gs pos="54000">
                  <a:srgbClr val="1A3E86">
                    <a:alpha val="35000"/>
                  </a:srgbClr>
                </a:gs>
                <a:gs pos="11000">
                  <a:srgbClr val="0BA3E9">
                    <a:alpha val="11000"/>
                  </a:srgbClr>
                </a:gs>
                <a:gs pos="82000">
                  <a:srgbClr val="1A3E86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16">
              <a:extLst>
                <a:ext uri="{FF2B5EF4-FFF2-40B4-BE49-F238E27FC236}">
                  <a16:creationId xmlns:a16="http://schemas.microsoft.com/office/drawing/2014/main" id="{8711107C-518C-79B2-7FD0-48AD888B1A50}"/>
                </a:ext>
              </a:extLst>
            </p:cNvPr>
            <p:cNvSpPr/>
            <p:nvPr/>
          </p:nvSpPr>
          <p:spPr>
            <a:xfrm>
              <a:off x="6302409" y="1115993"/>
              <a:ext cx="6173085" cy="186875"/>
            </a:xfrm>
            <a:custGeom>
              <a:avLst/>
              <a:gdLst>
                <a:gd name="connsiteX0" fmla="*/ 0 w 7212626"/>
                <a:gd name="connsiteY0" fmla="*/ 0 h 326506"/>
                <a:gd name="connsiteX1" fmla="*/ 7212626 w 7212626"/>
                <a:gd name="connsiteY1" fmla="*/ 0 h 326506"/>
                <a:gd name="connsiteX2" fmla="*/ 7212626 w 7212626"/>
                <a:gd name="connsiteY2" fmla="*/ 326506 h 326506"/>
                <a:gd name="connsiteX3" fmla="*/ 0 w 7212626"/>
                <a:gd name="connsiteY3" fmla="*/ 326506 h 326506"/>
                <a:gd name="connsiteX4" fmla="*/ 0 w 7212626"/>
                <a:gd name="connsiteY4" fmla="*/ 0 h 326506"/>
                <a:gd name="connsiteX0" fmla="*/ 0 w 7304066"/>
                <a:gd name="connsiteY0" fmla="*/ 0 h 349366"/>
                <a:gd name="connsiteX1" fmla="*/ 7212626 w 7304066"/>
                <a:gd name="connsiteY1" fmla="*/ 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6690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5166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261128"/>
                <a:gd name="connsiteY0" fmla="*/ 0 h 361558"/>
                <a:gd name="connsiteX1" fmla="*/ 7151666 w 7261128"/>
                <a:gd name="connsiteY1" fmla="*/ 15240 h 361558"/>
                <a:gd name="connsiteX2" fmla="*/ 7261128 w 7261128"/>
                <a:gd name="connsiteY2" fmla="*/ 361558 h 361558"/>
                <a:gd name="connsiteX3" fmla="*/ 0 w 7261128"/>
                <a:gd name="connsiteY3" fmla="*/ 326506 h 361558"/>
                <a:gd name="connsiteX4" fmla="*/ 0 w 7261128"/>
                <a:gd name="connsiteY4" fmla="*/ 0 h 361558"/>
                <a:gd name="connsiteX0" fmla="*/ 0 w 7232503"/>
                <a:gd name="connsiteY0" fmla="*/ 0 h 361558"/>
                <a:gd name="connsiteX1" fmla="*/ 7151666 w 7232503"/>
                <a:gd name="connsiteY1" fmla="*/ 15240 h 361558"/>
                <a:gd name="connsiteX2" fmla="*/ 7232503 w 7232503"/>
                <a:gd name="connsiteY2" fmla="*/ 361558 h 361558"/>
                <a:gd name="connsiteX3" fmla="*/ 0 w 7232503"/>
                <a:gd name="connsiteY3" fmla="*/ 326506 h 361558"/>
                <a:gd name="connsiteX4" fmla="*/ 0 w 7232503"/>
                <a:gd name="connsiteY4" fmla="*/ 0 h 361558"/>
                <a:gd name="connsiteX0" fmla="*/ 0 w 7246816"/>
                <a:gd name="connsiteY0" fmla="*/ 0 h 373750"/>
                <a:gd name="connsiteX1" fmla="*/ 7151666 w 7246816"/>
                <a:gd name="connsiteY1" fmla="*/ 15240 h 373750"/>
                <a:gd name="connsiteX2" fmla="*/ 7246816 w 7246816"/>
                <a:gd name="connsiteY2" fmla="*/ 373750 h 373750"/>
                <a:gd name="connsiteX3" fmla="*/ 0 w 7246816"/>
                <a:gd name="connsiteY3" fmla="*/ 326506 h 373750"/>
                <a:gd name="connsiteX4" fmla="*/ 0 w 7246816"/>
                <a:gd name="connsiteY4" fmla="*/ 0 h 37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6816" h="373750">
                  <a:moveTo>
                    <a:pt x="0" y="0"/>
                  </a:moveTo>
                  <a:lnTo>
                    <a:pt x="7151666" y="15240"/>
                  </a:lnTo>
                  <a:lnTo>
                    <a:pt x="7246816" y="373750"/>
                  </a:lnTo>
                  <a:lnTo>
                    <a:pt x="0" y="32650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6350">
                  <a:srgbClr val="AFE1F8">
                    <a:alpha val="0"/>
                  </a:srgbClr>
                </a:gs>
                <a:gs pos="50000">
                  <a:srgbClr val="0BA3E9">
                    <a:alpha val="58000"/>
                  </a:srgbClr>
                </a:gs>
                <a:gs pos="100000">
                  <a:srgbClr val="0BA3E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矩形 16">
            <a:extLst>
              <a:ext uri="{FF2B5EF4-FFF2-40B4-BE49-F238E27FC236}">
                <a16:creationId xmlns:a16="http://schemas.microsoft.com/office/drawing/2014/main" id="{20689EF8-88AD-FF88-7660-0AD1D5014FFF}"/>
              </a:ext>
            </a:extLst>
          </p:cNvPr>
          <p:cNvSpPr/>
          <p:nvPr/>
        </p:nvSpPr>
        <p:spPr>
          <a:xfrm>
            <a:off x="8695174" y="6626748"/>
            <a:ext cx="4384309" cy="336711"/>
          </a:xfrm>
          <a:custGeom>
            <a:avLst/>
            <a:gdLst>
              <a:gd name="connsiteX0" fmla="*/ 0 w 7212626"/>
              <a:gd name="connsiteY0" fmla="*/ 0 h 326506"/>
              <a:gd name="connsiteX1" fmla="*/ 7212626 w 7212626"/>
              <a:gd name="connsiteY1" fmla="*/ 0 h 326506"/>
              <a:gd name="connsiteX2" fmla="*/ 7212626 w 7212626"/>
              <a:gd name="connsiteY2" fmla="*/ 326506 h 326506"/>
              <a:gd name="connsiteX3" fmla="*/ 0 w 7212626"/>
              <a:gd name="connsiteY3" fmla="*/ 326506 h 326506"/>
              <a:gd name="connsiteX4" fmla="*/ 0 w 7212626"/>
              <a:gd name="connsiteY4" fmla="*/ 0 h 326506"/>
              <a:gd name="connsiteX0" fmla="*/ 0 w 7304066"/>
              <a:gd name="connsiteY0" fmla="*/ 0 h 349366"/>
              <a:gd name="connsiteX1" fmla="*/ 7212626 w 7304066"/>
              <a:gd name="connsiteY1" fmla="*/ 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6690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5166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261128"/>
              <a:gd name="connsiteY0" fmla="*/ 0 h 361558"/>
              <a:gd name="connsiteX1" fmla="*/ 7151666 w 7261128"/>
              <a:gd name="connsiteY1" fmla="*/ 15240 h 361558"/>
              <a:gd name="connsiteX2" fmla="*/ 7261128 w 7261128"/>
              <a:gd name="connsiteY2" fmla="*/ 361558 h 361558"/>
              <a:gd name="connsiteX3" fmla="*/ 0 w 7261128"/>
              <a:gd name="connsiteY3" fmla="*/ 326506 h 361558"/>
              <a:gd name="connsiteX4" fmla="*/ 0 w 7261128"/>
              <a:gd name="connsiteY4" fmla="*/ 0 h 361558"/>
              <a:gd name="connsiteX0" fmla="*/ 0 w 7232503"/>
              <a:gd name="connsiteY0" fmla="*/ 0 h 361558"/>
              <a:gd name="connsiteX1" fmla="*/ 7151666 w 7232503"/>
              <a:gd name="connsiteY1" fmla="*/ 15240 h 361558"/>
              <a:gd name="connsiteX2" fmla="*/ 7232503 w 7232503"/>
              <a:gd name="connsiteY2" fmla="*/ 361558 h 361558"/>
              <a:gd name="connsiteX3" fmla="*/ 0 w 7232503"/>
              <a:gd name="connsiteY3" fmla="*/ 326506 h 361558"/>
              <a:gd name="connsiteX4" fmla="*/ 0 w 7232503"/>
              <a:gd name="connsiteY4" fmla="*/ 0 h 361558"/>
              <a:gd name="connsiteX0" fmla="*/ 0 w 7246816"/>
              <a:gd name="connsiteY0" fmla="*/ 0 h 373750"/>
              <a:gd name="connsiteX1" fmla="*/ 7151666 w 7246816"/>
              <a:gd name="connsiteY1" fmla="*/ 15240 h 373750"/>
              <a:gd name="connsiteX2" fmla="*/ 7246816 w 7246816"/>
              <a:gd name="connsiteY2" fmla="*/ 373750 h 373750"/>
              <a:gd name="connsiteX3" fmla="*/ 0 w 7246816"/>
              <a:gd name="connsiteY3" fmla="*/ 326506 h 373750"/>
              <a:gd name="connsiteX4" fmla="*/ 0 w 7246816"/>
              <a:gd name="connsiteY4" fmla="*/ 0 h 37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6816" h="373750">
                <a:moveTo>
                  <a:pt x="0" y="0"/>
                </a:moveTo>
                <a:lnTo>
                  <a:pt x="7151666" y="15240"/>
                </a:lnTo>
                <a:lnTo>
                  <a:pt x="7246816" y="373750"/>
                </a:lnTo>
                <a:lnTo>
                  <a:pt x="0" y="32650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6350">
                <a:srgbClr val="AFE1F8">
                  <a:alpha val="0"/>
                </a:srgbClr>
              </a:gs>
              <a:gs pos="50000">
                <a:srgbClr val="0BA3E9">
                  <a:alpha val="58000"/>
                </a:srgbClr>
              </a:gs>
              <a:gs pos="100000">
                <a:srgbClr val="0BA3E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1B0F61-0771-7021-20B9-4C8909938041}"/>
              </a:ext>
            </a:extLst>
          </p:cNvPr>
          <p:cNvGrpSpPr/>
          <p:nvPr/>
        </p:nvGrpSpPr>
        <p:grpSpPr>
          <a:xfrm>
            <a:off x="365126" y="1507495"/>
            <a:ext cx="10035364" cy="3909987"/>
            <a:chOff x="669265" y="1002371"/>
            <a:chExt cx="10035364" cy="3909987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2A11A29-1C07-317D-6A14-AA74D157CB87}"/>
                </a:ext>
              </a:extLst>
            </p:cNvPr>
            <p:cNvSpPr txBox="1"/>
            <p:nvPr/>
          </p:nvSpPr>
          <p:spPr>
            <a:xfrm>
              <a:off x="680988" y="2673350"/>
              <a:ext cx="643021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30000"/>
                      </a:prstClr>
                    </a:outerShdw>
                  </a:effectLst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单击添加大标题</a:t>
              </a:r>
            </a:p>
          </p:txBody>
        </p:sp>
        <p:sp>
          <p:nvSpPr>
            <p:cNvPr id="69" name="任意多边形: 形状 14">
              <a:extLst>
                <a:ext uri="{FF2B5EF4-FFF2-40B4-BE49-F238E27FC236}">
                  <a16:creationId xmlns:a16="http://schemas.microsoft.com/office/drawing/2014/main" id="{F046DFE4-C71F-E6C3-4AEA-F36878890350}"/>
                </a:ext>
              </a:extLst>
            </p:cNvPr>
            <p:cNvSpPr/>
            <p:nvPr/>
          </p:nvSpPr>
          <p:spPr>
            <a:xfrm rot="2493834" flipH="1">
              <a:off x="803000" y="4465848"/>
              <a:ext cx="332959" cy="446510"/>
            </a:xfrm>
            <a:custGeom>
              <a:avLst/>
              <a:gdLst>
                <a:gd name="connsiteX0" fmla="*/ 594528 w 597770"/>
                <a:gd name="connsiteY0" fmla="*/ 527177 h 801632"/>
                <a:gd name="connsiteX1" fmla="*/ 0 w 597770"/>
                <a:gd name="connsiteY1" fmla="*/ 0 h 801632"/>
                <a:gd name="connsiteX2" fmla="*/ 0 w 597770"/>
                <a:gd name="connsiteY2" fmla="*/ 271580 h 801632"/>
                <a:gd name="connsiteX3" fmla="*/ 597770 w 597770"/>
                <a:gd name="connsiteY3" fmla="*/ 801632 h 801632"/>
                <a:gd name="connsiteX4" fmla="*/ 594528 w 597770"/>
                <a:gd name="connsiteY4" fmla="*/ 527177 h 80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770" h="801632">
                  <a:moveTo>
                    <a:pt x="594528" y="527177"/>
                  </a:moveTo>
                  <a:lnTo>
                    <a:pt x="0" y="0"/>
                  </a:lnTo>
                  <a:lnTo>
                    <a:pt x="0" y="271580"/>
                  </a:lnTo>
                  <a:lnTo>
                    <a:pt x="597770" y="801632"/>
                  </a:lnTo>
                  <a:lnTo>
                    <a:pt x="594528" y="527177"/>
                  </a:lnTo>
                  <a:close/>
                </a:path>
              </a:pathLst>
            </a:custGeom>
            <a:gradFill>
              <a:gsLst>
                <a:gs pos="92000">
                  <a:srgbClr val="0BA3E9">
                    <a:alpha val="58000"/>
                  </a:srgbClr>
                </a:gs>
                <a:gs pos="8000">
                  <a:srgbClr val="1A3E86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0" name="直接连接符 18">
              <a:extLst>
                <a:ext uri="{FF2B5EF4-FFF2-40B4-BE49-F238E27FC236}">
                  <a16:creationId xmlns:a16="http://schemas.microsoft.com/office/drawing/2014/main" id="{505E7FD0-0676-5028-82A5-9A8B4B83D8E3}"/>
                </a:ext>
              </a:extLst>
            </p:cNvPr>
            <p:cNvCxnSpPr>
              <a:cxnSpLocks/>
            </p:cNvCxnSpPr>
            <p:nvPr/>
          </p:nvCxnSpPr>
          <p:spPr>
            <a:xfrm>
              <a:off x="1360982" y="4689103"/>
              <a:ext cx="7392126" cy="0"/>
            </a:xfrm>
            <a:prstGeom prst="line">
              <a:avLst/>
            </a:prstGeom>
            <a:ln>
              <a:solidFill>
                <a:srgbClr val="1A3E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CC96BD23-69F4-FAF7-FA83-EF792F6939F1}"/>
                </a:ext>
              </a:extLst>
            </p:cNvPr>
            <p:cNvSpPr txBox="1"/>
            <p:nvPr/>
          </p:nvSpPr>
          <p:spPr>
            <a:xfrm>
              <a:off x="8803726" y="4535214"/>
              <a:ext cx="15350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rgbClr val="1A3E86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P11-P13</a:t>
              </a:r>
              <a:endParaRPr lang="zh-CN" altLang="en-US" spc="300" dirty="0">
                <a:solidFill>
                  <a:srgbClr val="1A3E86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4F15340-AAF4-536B-4E1D-18B764D5C5EB}"/>
                </a:ext>
              </a:extLst>
            </p:cNvPr>
            <p:cNvSpPr txBox="1"/>
            <p:nvPr/>
          </p:nvSpPr>
          <p:spPr>
            <a:xfrm>
              <a:off x="696797" y="1903909"/>
              <a:ext cx="54483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PART</a:t>
              </a:r>
              <a:r>
                <a:rPr lang="zh-CN" altLang="en-US" sz="44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 </a:t>
              </a:r>
              <a:r>
                <a:rPr lang="en-US" altLang="zh-CN" sz="44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THREE</a:t>
              </a:r>
              <a:endParaRPr lang="zh-CN" altLang="en-US" sz="440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D0B03DC-D420-5DDF-DA8E-9B2F38531B58}"/>
                </a:ext>
              </a:extLst>
            </p:cNvPr>
            <p:cNvSpPr txBox="1"/>
            <p:nvPr/>
          </p:nvSpPr>
          <p:spPr>
            <a:xfrm>
              <a:off x="696796" y="3660221"/>
              <a:ext cx="10007833" cy="711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单击此处输入你的正文，文字是您思想的提炼，为了最终演示发布的</a:t>
              </a:r>
              <a:r>
                <a:rPr lang="zh-CN" altLang="en-US" sz="1600" b="1" spc="13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良好效果</a:t>
              </a:r>
              <a:r>
                <a:rPr lang="zh-CN" altLang="en-US" sz="1600" spc="13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，请尽量言简意赅的阐述观点；根据需要可酌情增减文字，以便观者可以准确理解您所传达的信息。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226C0A2-8DEB-D794-EB99-A17CB9DC4539}"/>
                </a:ext>
              </a:extLst>
            </p:cNvPr>
            <p:cNvSpPr txBox="1"/>
            <p:nvPr/>
          </p:nvSpPr>
          <p:spPr>
            <a:xfrm>
              <a:off x="669265" y="1002371"/>
              <a:ext cx="230550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>
                  <a:ln>
                    <a:gradFill>
                      <a:gsLst>
                        <a:gs pos="0">
                          <a:srgbClr val="ECF3F8"/>
                        </a:gs>
                        <a:gs pos="58000">
                          <a:srgbClr val="1A3E86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03</a:t>
              </a:r>
              <a:endParaRPr lang="zh-CN" altLang="en-US" sz="11500" dirty="0">
                <a:ln>
                  <a:gradFill>
                    <a:gsLst>
                      <a:gs pos="0">
                        <a:srgbClr val="ECF3F8"/>
                      </a:gs>
                      <a:gs pos="58000">
                        <a:srgbClr val="1A3E86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ECC47C43-5605-FCFB-FC24-1AAC1217D4F8}"/>
              </a:ext>
            </a:extLst>
          </p:cNvPr>
          <p:cNvSpPr txBox="1"/>
          <p:nvPr/>
        </p:nvSpPr>
        <p:spPr>
          <a:xfrm>
            <a:off x="11000096" y="465137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072638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93AF8E5F-DB73-48B8-FEDB-792CB0D5AC4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sp>
        <p:nvSpPr>
          <p:cNvPr id="80" name="矩形 79">
            <a:extLst>
              <a:ext uri="{FF2B5EF4-FFF2-40B4-BE49-F238E27FC236}">
                <a16:creationId xmlns:a16="http://schemas.microsoft.com/office/drawing/2014/main" id="{E9E2E01F-EF68-5A89-3B54-6844AC8AE5F1}"/>
              </a:ext>
            </a:extLst>
          </p:cNvPr>
          <p:cNvSpPr/>
          <p:nvPr/>
        </p:nvSpPr>
        <p:spPr>
          <a:xfrm>
            <a:off x="0" y="1767795"/>
            <a:ext cx="12192000" cy="1769336"/>
          </a:xfrm>
          <a:prstGeom prst="rect">
            <a:avLst/>
          </a:prstGeom>
          <a:gradFill>
            <a:gsLst>
              <a:gs pos="92000">
                <a:srgbClr val="0BA3E9">
                  <a:alpha val="31000"/>
                </a:srgbClr>
              </a:gs>
              <a:gs pos="0">
                <a:srgbClr val="1A3E86">
                  <a:alpha val="77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DDBE4184-8AE0-ED35-1F49-B932F16320EB}"/>
              </a:ext>
            </a:extLst>
          </p:cNvPr>
          <p:cNvSpPr txBox="1"/>
          <p:nvPr/>
        </p:nvSpPr>
        <p:spPr>
          <a:xfrm>
            <a:off x="11000096" y="405061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A3AAEA6-F59D-CA67-E848-B6739D1F4F39}"/>
              </a:ext>
            </a:extLst>
          </p:cNvPr>
          <p:cNvGrpSpPr/>
          <p:nvPr/>
        </p:nvGrpSpPr>
        <p:grpSpPr>
          <a:xfrm>
            <a:off x="334963" y="327725"/>
            <a:ext cx="2739004" cy="826759"/>
            <a:chOff x="334963" y="327725"/>
            <a:chExt cx="2739004" cy="82675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2B361FE-9C5A-4961-5F2F-7D68AC13CFBB}"/>
                </a:ext>
              </a:extLst>
            </p:cNvPr>
            <p:cNvSpPr txBox="1"/>
            <p:nvPr/>
          </p:nvSpPr>
          <p:spPr>
            <a:xfrm>
              <a:off x="436563" y="465514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9B6AC69-6A85-DD32-FB5B-BEAF11002013}"/>
                </a:ext>
              </a:extLst>
            </p:cNvPr>
            <p:cNvSpPr txBox="1"/>
            <p:nvPr/>
          </p:nvSpPr>
          <p:spPr>
            <a:xfrm>
              <a:off x="436563" y="877485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75652A46-44D8-9D96-D108-584CA1023FE9}"/>
                </a:ext>
              </a:extLst>
            </p:cNvPr>
            <p:cNvSpPr/>
            <p:nvPr/>
          </p:nvSpPr>
          <p:spPr>
            <a:xfrm>
              <a:off x="334963" y="476250"/>
              <a:ext cx="101600" cy="646331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5182C95E-BAE6-EBEE-16D3-2D46386813CC}"/>
                </a:ext>
              </a:extLst>
            </p:cNvPr>
            <p:cNvGrpSpPr/>
            <p:nvPr/>
          </p:nvGrpSpPr>
          <p:grpSpPr>
            <a:xfrm>
              <a:off x="2375032" y="327725"/>
              <a:ext cx="698935" cy="535644"/>
              <a:chOff x="1717040" y="323739"/>
              <a:chExt cx="698935" cy="535644"/>
            </a:xfrm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173C0081-1CD9-C63D-286E-72CB21EB602F}"/>
                  </a:ext>
                </a:extLst>
              </p:cNvPr>
              <p:cNvSpPr/>
              <p:nvPr/>
            </p:nvSpPr>
            <p:spPr>
              <a:xfrm>
                <a:off x="1717040" y="590133"/>
                <a:ext cx="269250" cy="269250"/>
              </a:xfrm>
              <a:prstGeom prst="rect">
                <a:avLst/>
              </a:prstGeom>
              <a:solidFill>
                <a:srgbClr val="1175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FF97F604-8DDC-1E85-5835-361A4735BF60}"/>
                  </a:ext>
                </a:extLst>
              </p:cNvPr>
              <p:cNvSpPr/>
              <p:nvPr/>
            </p:nvSpPr>
            <p:spPr>
              <a:xfrm>
                <a:off x="1986290" y="323739"/>
                <a:ext cx="269250" cy="269250"/>
              </a:xfrm>
              <a:prstGeom prst="rect">
                <a:avLst/>
              </a:prstGeom>
              <a:solidFill>
                <a:srgbClr val="1A3E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A289277B-82FA-0760-9CD4-AD63F25638F9}"/>
                  </a:ext>
                </a:extLst>
              </p:cNvPr>
              <p:cNvSpPr/>
              <p:nvPr/>
            </p:nvSpPr>
            <p:spPr>
              <a:xfrm>
                <a:off x="2255540" y="590133"/>
                <a:ext cx="160435" cy="160435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769176C-C7E8-4F4B-8918-0B221F08850A}"/>
              </a:ext>
            </a:extLst>
          </p:cNvPr>
          <p:cNvGrpSpPr/>
          <p:nvPr/>
        </p:nvGrpSpPr>
        <p:grpSpPr>
          <a:xfrm>
            <a:off x="333948" y="1602326"/>
            <a:ext cx="3033365" cy="2202256"/>
            <a:chOff x="333948" y="1602326"/>
            <a:chExt cx="3033365" cy="2202256"/>
          </a:xfrm>
        </p:grpSpPr>
        <p:sp>
          <p:nvSpPr>
            <p:cNvPr id="21" name="箭头: V 形 20">
              <a:extLst>
                <a:ext uri="{FF2B5EF4-FFF2-40B4-BE49-F238E27FC236}">
                  <a16:creationId xmlns:a16="http://schemas.microsoft.com/office/drawing/2014/main" id="{0A287A7A-3D5F-421C-91CA-AB8F9DF956A0}"/>
                </a:ext>
              </a:extLst>
            </p:cNvPr>
            <p:cNvSpPr/>
            <p:nvPr/>
          </p:nvSpPr>
          <p:spPr>
            <a:xfrm>
              <a:off x="333948" y="1602326"/>
              <a:ext cx="3033365" cy="2202256"/>
            </a:xfrm>
            <a:prstGeom prst="chevron">
              <a:avLst>
                <a:gd name="adj" fmla="val 2035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10800000" algn="r" rotWithShape="0">
                <a:schemeClr val="tx1">
                  <a:lumMod val="95000"/>
                  <a:lumOff val="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F6BC5447-8A55-7FDC-AA5B-5EB686EE1752}"/>
                </a:ext>
              </a:extLst>
            </p:cNvPr>
            <p:cNvGrpSpPr/>
            <p:nvPr/>
          </p:nvGrpSpPr>
          <p:grpSpPr>
            <a:xfrm>
              <a:off x="735017" y="1656543"/>
              <a:ext cx="2231227" cy="2042865"/>
              <a:chOff x="735017" y="1656543"/>
              <a:chExt cx="2231227" cy="2042865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7844E404-42F9-4138-A64E-74B09709DB5E}"/>
                  </a:ext>
                </a:extLst>
              </p:cNvPr>
              <p:cNvSpPr txBox="1"/>
              <p:nvPr/>
            </p:nvSpPr>
            <p:spPr>
              <a:xfrm>
                <a:off x="735017" y="2667331"/>
                <a:ext cx="2231227" cy="1032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600" spc="13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OPPOSans L" pitchFamily="18" charset="-122"/>
                    <a:ea typeface="OPPOSans L" pitchFamily="18" charset="-122"/>
                    <a:cs typeface="OPPOSans L" pitchFamily="18" charset="-122"/>
                  </a:rPr>
                  <a:t>单击此处输入你的正文，文字是您思想的提炼。</a:t>
                </a:r>
              </a:p>
            </p:txBody>
          </p:sp>
          <p:grpSp>
            <p:nvGrpSpPr>
              <p:cNvPr id="107" name="组合 106">
                <a:extLst>
                  <a:ext uri="{FF2B5EF4-FFF2-40B4-BE49-F238E27FC236}">
                    <a16:creationId xmlns:a16="http://schemas.microsoft.com/office/drawing/2014/main" id="{5F596B00-D5D9-8EB6-B478-34D5949B02CE}"/>
                  </a:ext>
                </a:extLst>
              </p:cNvPr>
              <p:cNvGrpSpPr/>
              <p:nvPr/>
            </p:nvGrpSpPr>
            <p:grpSpPr>
              <a:xfrm>
                <a:off x="786023" y="1656543"/>
                <a:ext cx="2129215" cy="869921"/>
                <a:chOff x="1256635" y="1307150"/>
                <a:chExt cx="2129215" cy="869921"/>
              </a:xfrm>
            </p:grpSpPr>
            <p:sp>
              <p:nvSpPr>
                <p:cNvPr id="108" name="文本框 107">
                  <a:extLst>
                    <a:ext uri="{FF2B5EF4-FFF2-40B4-BE49-F238E27FC236}">
                      <a16:creationId xmlns:a16="http://schemas.microsoft.com/office/drawing/2014/main" id="{35B745ED-3313-5C64-CE1D-BDB580A6840C}"/>
                    </a:ext>
                  </a:extLst>
                </p:cNvPr>
                <p:cNvSpPr txBox="1"/>
                <p:nvPr/>
              </p:nvSpPr>
              <p:spPr>
                <a:xfrm>
                  <a:off x="1256635" y="1703429"/>
                  <a:ext cx="212921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kern="100" dirty="0">
                      <a:solidFill>
                        <a:srgbClr val="1A3E86"/>
                      </a:solidFill>
                      <a:latin typeface="OPPOSans L" pitchFamily="18" charset="-122"/>
                      <a:ea typeface="OPPOSans L" pitchFamily="18" charset="-122"/>
                      <a:cs typeface="OPPOSans L" pitchFamily="18" charset="-122"/>
                    </a:rPr>
                    <a:t>添加小标题</a:t>
                  </a:r>
                </a:p>
              </p:txBody>
            </p:sp>
            <p:sp>
              <p:nvSpPr>
                <p:cNvPr id="109" name="文本框 108">
                  <a:extLst>
                    <a:ext uri="{FF2B5EF4-FFF2-40B4-BE49-F238E27FC236}">
                      <a16:creationId xmlns:a16="http://schemas.microsoft.com/office/drawing/2014/main" id="{E4A7D434-83DB-C6E0-D62F-7819C24D5FF5}"/>
                    </a:ext>
                  </a:extLst>
                </p:cNvPr>
                <p:cNvSpPr txBox="1"/>
                <p:nvPr/>
              </p:nvSpPr>
              <p:spPr>
                <a:xfrm>
                  <a:off x="1657973" y="1307150"/>
                  <a:ext cx="132653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dirty="0">
                      <a:ln>
                        <a:gradFill>
                          <a:gsLst>
                            <a:gs pos="0">
                              <a:srgbClr val="1A3E86"/>
                            </a:gs>
                            <a:gs pos="58000">
                              <a:srgbClr val="1A3E86">
                                <a:alpha val="0"/>
                              </a:srgbClr>
                            </a:gs>
                          </a:gsLst>
                          <a:lin ang="5400000" scaled="1"/>
                        </a:gradFill>
                      </a:ln>
                      <a:noFill/>
                      <a:latin typeface="OPPOSans H" pitchFamily="18" charset="-122"/>
                      <a:ea typeface="OPPOSans H" pitchFamily="18" charset="-122"/>
                      <a:cs typeface="OPPOSans H" pitchFamily="18" charset="-122"/>
                    </a:rPr>
                    <a:t>01</a:t>
                  </a:r>
                  <a:endParaRPr lang="zh-CN" altLang="en-US" sz="4000" dirty="0">
                    <a:ln>
                      <a:gradFill>
                        <a:gsLst>
                          <a:gs pos="0">
                            <a:srgbClr val="1A3E86"/>
                          </a:gs>
                          <a:gs pos="58000">
                            <a:srgbClr val="1A3E86">
                              <a:alpha val="0"/>
                            </a:srgbClr>
                          </a:gs>
                        </a:gsLst>
                        <a:lin ang="5400000" scaled="1"/>
                      </a:gradFill>
                    </a:ln>
                    <a:noFill/>
                    <a:latin typeface="OPPOSans H" pitchFamily="18" charset="-122"/>
                    <a:ea typeface="OPPOSans H" pitchFamily="18" charset="-122"/>
                    <a:cs typeface="OPPOSans H" pitchFamily="18" charset="-122"/>
                  </a:endParaRPr>
                </a:p>
              </p:txBody>
            </p:sp>
            <p:sp>
              <p:nvSpPr>
                <p:cNvPr id="110" name="矩形 109">
                  <a:extLst>
                    <a:ext uri="{FF2B5EF4-FFF2-40B4-BE49-F238E27FC236}">
                      <a16:creationId xmlns:a16="http://schemas.microsoft.com/office/drawing/2014/main" id="{F4E7E56B-ADA5-E07E-1F29-C68D261DBCC8}"/>
                    </a:ext>
                  </a:extLst>
                </p:cNvPr>
                <p:cNvSpPr/>
                <p:nvPr/>
              </p:nvSpPr>
              <p:spPr>
                <a:xfrm>
                  <a:off x="1528679" y="2131352"/>
                  <a:ext cx="1585126" cy="45719"/>
                </a:xfrm>
                <a:prstGeom prst="rect">
                  <a:avLst/>
                </a:prstGeom>
                <a:gradFill>
                  <a:gsLst>
                    <a:gs pos="100000">
                      <a:srgbClr val="0BA3E9">
                        <a:alpha val="31000"/>
                      </a:srgbClr>
                    </a:gs>
                    <a:gs pos="0">
                      <a:srgbClr val="1A3E86">
                        <a:alpha val="77000"/>
                      </a:srgb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OPPOSans L" pitchFamily="18" charset="-122"/>
                    <a:ea typeface="OPPOSans L" pitchFamily="18" charset="-122"/>
                    <a:cs typeface="OPPOSans L" pitchFamily="18" charset="-122"/>
                  </a:endParaRPr>
                </a:p>
              </p:txBody>
            </p:sp>
          </p:grpSp>
        </p:grpSp>
      </p:grpSp>
      <p:sp>
        <p:nvSpPr>
          <p:cNvPr id="117" name="矩形 116">
            <a:extLst>
              <a:ext uri="{FF2B5EF4-FFF2-40B4-BE49-F238E27FC236}">
                <a16:creationId xmlns:a16="http://schemas.microsoft.com/office/drawing/2014/main" id="{ACE0D59E-C4AD-80B3-5989-FFDECFE8CDBC}"/>
              </a:ext>
            </a:extLst>
          </p:cNvPr>
          <p:cNvSpPr/>
          <p:nvPr/>
        </p:nvSpPr>
        <p:spPr>
          <a:xfrm flipH="1">
            <a:off x="-11723" y="4483420"/>
            <a:ext cx="12192000" cy="1769336"/>
          </a:xfrm>
          <a:prstGeom prst="rect">
            <a:avLst/>
          </a:prstGeom>
          <a:gradFill>
            <a:gsLst>
              <a:gs pos="92000">
                <a:srgbClr val="0BA3E9">
                  <a:alpha val="31000"/>
                </a:srgbClr>
              </a:gs>
              <a:gs pos="0">
                <a:srgbClr val="1A3E86">
                  <a:alpha val="77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B3226365-002F-EE36-EE6C-F1EB1AA80188}"/>
              </a:ext>
            </a:extLst>
          </p:cNvPr>
          <p:cNvGrpSpPr/>
          <p:nvPr/>
        </p:nvGrpSpPr>
        <p:grpSpPr>
          <a:xfrm>
            <a:off x="3943609" y="1602326"/>
            <a:ext cx="3033365" cy="2202256"/>
            <a:chOff x="333948" y="1602326"/>
            <a:chExt cx="3033365" cy="2202256"/>
          </a:xfrm>
        </p:grpSpPr>
        <p:sp>
          <p:nvSpPr>
            <p:cNvPr id="119" name="箭头: V 形 20">
              <a:extLst>
                <a:ext uri="{FF2B5EF4-FFF2-40B4-BE49-F238E27FC236}">
                  <a16:creationId xmlns:a16="http://schemas.microsoft.com/office/drawing/2014/main" id="{402598E5-D2EE-F102-D504-9C9799E0F651}"/>
                </a:ext>
              </a:extLst>
            </p:cNvPr>
            <p:cNvSpPr/>
            <p:nvPr/>
          </p:nvSpPr>
          <p:spPr>
            <a:xfrm>
              <a:off x="333948" y="1602326"/>
              <a:ext cx="3033365" cy="2202256"/>
            </a:xfrm>
            <a:prstGeom prst="chevron">
              <a:avLst>
                <a:gd name="adj" fmla="val 2035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10800000" algn="r" rotWithShape="0">
                <a:schemeClr val="tx1">
                  <a:lumMod val="95000"/>
                  <a:lumOff val="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E2943741-39F9-409D-F313-D0448F99C2EA}"/>
                </a:ext>
              </a:extLst>
            </p:cNvPr>
            <p:cNvGrpSpPr/>
            <p:nvPr/>
          </p:nvGrpSpPr>
          <p:grpSpPr>
            <a:xfrm>
              <a:off x="735017" y="1656543"/>
              <a:ext cx="2231227" cy="2042865"/>
              <a:chOff x="735017" y="1656543"/>
              <a:chExt cx="2231227" cy="2042865"/>
            </a:xfrm>
          </p:grpSpPr>
          <p:sp>
            <p:nvSpPr>
              <p:cNvPr id="121" name="文本框 120">
                <a:extLst>
                  <a:ext uri="{FF2B5EF4-FFF2-40B4-BE49-F238E27FC236}">
                    <a16:creationId xmlns:a16="http://schemas.microsoft.com/office/drawing/2014/main" id="{FD36A87D-FBAA-39A2-EFC1-760E7CE514C9}"/>
                  </a:ext>
                </a:extLst>
              </p:cNvPr>
              <p:cNvSpPr txBox="1"/>
              <p:nvPr/>
            </p:nvSpPr>
            <p:spPr>
              <a:xfrm>
                <a:off x="735017" y="2667331"/>
                <a:ext cx="2231227" cy="1032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600" spc="13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OPPOSans L" pitchFamily="18" charset="-122"/>
                    <a:ea typeface="OPPOSans L" pitchFamily="18" charset="-122"/>
                    <a:cs typeface="OPPOSans L" pitchFamily="18" charset="-122"/>
                  </a:rPr>
                  <a:t>单击此处输入你的正文，文字是您思想的提炼。</a:t>
                </a:r>
              </a:p>
            </p:txBody>
          </p:sp>
          <p:grpSp>
            <p:nvGrpSpPr>
              <p:cNvPr id="122" name="组合 121">
                <a:extLst>
                  <a:ext uri="{FF2B5EF4-FFF2-40B4-BE49-F238E27FC236}">
                    <a16:creationId xmlns:a16="http://schemas.microsoft.com/office/drawing/2014/main" id="{8BFDECD3-E099-BDCE-FD99-800D855F0070}"/>
                  </a:ext>
                </a:extLst>
              </p:cNvPr>
              <p:cNvGrpSpPr/>
              <p:nvPr/>
            </p:nvGrpSpPr>
            <p:grpSpPr>
              <a:xfrm>
                <a:off x="786023" y="1656543"/>
                <a:ext cx="2129215" cy="869921"/>
                <a:chOff x="1256635" y="1307150"/>
                <a:chExt cx="2129215" cy="869921"/>
              </a:xfrm>
            </p:grpSpPr>
            <p:sp>
              <p:nvSpPr>
                <p:cNvPr id="123" name="文本框 122">
                  <a:extLst>
                    <a:ext uri="{FF2B5EF4-FFF2-40B4-BE49-F238E27FC236}">
                      <a16:creationId xmlns:a16="http://schemas.microsoft.com/office/drawing/2014/main" id="{5994E835-7E30-A985-7693-04566B434411}"/>
                    </a:ext>
                  </a:extLst>
                </p:cNvPr>
                <p:cNvSpPr txBox="1"/>
                <p:nvPr/>
              </p:nvSpPr>
              <p:spPr>
                <a:xfrm>
                  <a:off x="1256635" y="1703429"/>
                  <a:ext cx="212921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kern="100" dirty="0">
                      <a:solidFill>
                        <a:srgbClr val="1A3E86"/>
                      </a:solidFill>
                      <a:latin typeface="OPPOSans L" pitchFamily="18" charset="-122"/>
                      <a:ea typeface="OPPOSans L" pitchFamily="18" charset="-122"/>
                      <a:cs typeface="OPPOSans L" pitchFamily="18" charset="-122"/>
                    </a:rPr>
                    <a:t>添加小标题</a:t>
                  </a:r>
                </a:p>
              </p:txBody>
            </p:sp>
            <p:sp>
              <p:nvSpPr>
                <p:cNvPr id="124" name="文本框 123">
                  <a:extLst>
                    <a:ext uri="{FF2B5EF4-FFF2-40B4-BE49-F238E27FC236}">
                      <a16:creationId xmlns:a16="http://schemas.microsoft.com/office/drawing/2014/main" id="{6B03B22A-6AB8-29A8-236B-F9F748814502}"/>
                    </a:ext>
                  </a:extLst>
                </p:cNvPr>
                <p:cNvSpPr txBox="1"/>
                <p:nvPr/>
              </p:nvSpPr>
              <p:spPr>
                <a:xfrm>
                  <a:off x="1657973" y="1307150"/>
                  <a:ext cx="132653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dirty="0">
                      <a:ln>
                        <a:gradFill>
                          <a:gsLst>
                            <a:gs pos="0">
                              <a:srgbClr val="1A3E86"/>
                            </a:gs>
                            <a:gs pos="58000">
                              <a:srgbClr val="1A3E86">
                                <a:alpha val="0"/>
                              </a:srgbClr>
                            </a:gs>
                          </a:gsLst>
                          <a:lin ang="5400000" scaled="1"/>
                        </a:gradFill>
                      </a:ln>
                      <a:noFill/>
                      <a:latin typeface="OPPOSans H" pitchFamily="18" charset="-122"/>
                      <a:ea typeface="OPPOSans H" pitchFamily="18" charset="-122"/>
                      <a:cs typeface="OPPOSans H" pitchFamily="18" charset="-122"/>
                    </a:rPr>
                    <a:t>02</a:t>
                  </a:r>
                  <a:endParaRPr lang="zh-CN" altLang="en-US" sz="4000" dirty="0">
                    <a:ln>
                      <a:gradFill>
                        <a:gsLst>
                          <a:gs pos="0">
                            <a:srgbClr val="1A3E86"/>
                          </a:gs>
                          <a:gs pos="58000">
                            <a:srgbClr val="1A3E86">
                              <a:alpha val="0"/>
                            </a:srgbClr>
                          </a:gs>
                        </a:gsLst>
                        <a:lin ang="5400000" scaled="1"/>
                      </a:gradFill>
                    </a:ln>
                    <a:noFill/>
                    <a:latin typeface="OPPOSans H" pitchFamily="18" charset="-122"/>
                    <a:ea typeface="OPPOSans H" pitchFamily="18" charset="-122"/>
                    <a:cs typeface="OPPOSans H" pitchFamily="18" charset="-122"/>
                  </a:endParaRPr>
                </a:p>
              </p:txBody>
            </p:sp>
            <p:sp>
              <p:nvSpPr>
                <p:cNvPr id="125" name="矩形 124">
                  <a:extLst>
                    <a:ext uri="{FF2B5EF4-FFF2-40B4-BE49-F238E27FC236}">
                      <a16:creationId xmlns:a16="http://schemas.microsoft.com/office/drawing/2014/main" id="{BDD55CA5-418F-6FBE-59EF-82FF1D862206}"/>
                    </a:ext>
                  </a:extLst>
                </p:cNvPr>
                <p:cNvSpPr/>
                <p:nvPr/>
              </p:nvSpPr>
              <p:spPr>
                <a:xfrm>
                  <a:off x="1528679" y="2131352"/>
                  <a:ext cx="1585126" cy="45719"/>
                </a:xfrm>
                <a:prstGeom prst="rect">
                  <a:avLst/>
                </a:prstGeom>
                <a:gradFill>
                  <a:gsLst>
                    <a:gs pos="100000">
                      <a:srgbClr val="0BA3E9">
                        <a:alpha val="31000"/>
                      </a:srgbClr>
                    </a:gs>
                    <a:gs pos="0">
                      <a:srgbClr val="1A3E86">
                        <a:alpha val="77000"/>
                      </a:srgb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OPPOSans L" pitchFamily="18" charset="-122"/>
                    <a:ea typeface="OPPOSans L" pitchFamily="18" charset="-122"/>
                    <a:cs typeface="OPPOSans L" pitchFamily="18" charset="-122"/>
                  </a:endParaRPr>
                </a:p>
              </p:txBody>
            </p:sp>
          </p:grpSp>
        </p:grp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5446BD97-1A3B-38A4-398A-745A111A7B9B}"/>
              </a:ext>
            </a:extLst>
          </p:cNvPr>
          <p:cNvGrpSpPr/>
          <p:nvPr/>
        </p:nvGrpSpPr>
        <p:grpSpPr>
          <a:xfrm>
            <a:off x="7553270" y="1602326"/>
            <a:ext cx="3033365" cy="2202256"/>
            <a:chOff x="333948" y="1602326"/>
            <a:chExt cx="3033365" cy="2202256"/>
          </a:xfrm>
        </p:grpSpPr>
        <p:sp>
          <p:nvSpPr>
            <p:cNvPr id="127" name="箭头: V 形 20">
              <a:extLst>
                <a:ext uri="{FF2B5EF4-FFF2-40B4-BE49-F238E27FC236}">
                  <a16:creationId xmlns:a16="http://schemas.microsoft.com/office/drawing/2014/main" id="{E9B7E2FF-EAAF-81E7-B018-9F9124306BCC}"/>
                </a:ext>
              </a:extLst>
            </p:cNvPr>
            <p:cNvSpPr/>
            <p:nvPr/>
          </p:nvSpPr>
          <p:spPr>
            <a:xfrm>
              <a:off x="333948" y="1602326"/>
              <a:ext cx="3033365" cy="2202256"/>
            </a:xfrm>
            <a:prstGeom prst="chevron">
              <a:avLst>
                <a:gd name="adj" fmla="val 2035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10800000" algn="r" rotWithShape="0">
                <a:schemeClr val="tx1">
                  <a:lumMod val="95000"/>
                  <a:lumOff val="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id="{AA82CDFE-8174-7C4E-E74F-20C2BF306E8A}"/>
                </a:ext>
              </a:extLst>
            </p:cNvPr>
            <p:cNvGrpSpPr/>
            <p:nvPr/>
          </p:nvGrpSpPr>
          <p:grpSpPr>
            <a:xfrm>
              <a:off x="735017" y="1656543"/>
              <a:ext cx="2231227" cy="2042865"/>
              <a:chOff x="735017" y="1656543"/>
              <a:chExt cx="2231227" cy="2042865"/>
            </a:xfrm>
          </p:grpSpPr>
          <p:sp>
            <p:nvSpPr>
              <p:cNvPr id="129" name="文本框 128">
                <a:extLst>
                  <a:ext uri="{FF2B5EF4-FFF2-40B4-BE49-F238E27FC236}">
                    <a16:creationId xmlns:a16="http://schemas.microsoft.com/office/drawing/2014/main" id="{22207712-4CED-85EF-6CA9-847DBE581C51}"/>
                  </a:ext>
                </a:extLst>
              </p:cNvPr>
              <p:cNvSpPr txBox="1"/>
              <p:nvPr/>
            </p:nvSpPr>
            <p:spPr>
              <a:xfrm>
                <a:off x="735017" y="2667331"/>
                <a:ext cx="2231227" cy="1032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600" spc="13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OPPOSans L" pitchFamily="18" charset="-122"/>
                    <a:ea typeface="OPPOSans L" pitchFamily="18" charset="-122"/>
                    <a:cs typeface="OPPOSans L" pitchFamily="18" charset="-122"/>
                  </a:rPr>
                  <a:t>单击此处输入你的正文，文字是您思想的提炼。</a:t>
                </a:r>
              </a:p>
            </p:txBody>
          </p: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BBBF622D-F21D-724D-CCBD-F44582B299A6}"/>
                  </a:ext>
                </a:extLst>
              </p:cNvPr>
              <p:cNvGrpSpPr/>
              <p:nvPr/>
            </p:nvGrpSpPr>
            <p:grpSpPr>
              <a:xfrm>
                <a:off x="786023" y="1656543"/>
                <a:ext cx="2129215" cy="869921"/>
                <a:chOff x="1256635" y="1307150"/>
                <a:chExt cx="2129215" cy="869921"/>
              </a:xfrm>
            </p:grpSpPr>
            <p:sp>
              <p:nvSpPr>
                <p:cNvPr id="131" name="文本框 130">
                  <a:extLst>
                    <a:ext uri="{FF2B5EF4-FFF2-40B4-BE49-F238E27FC236}">
                      <a16:creationId xmlns:a16="http://schemas.microsoft.com/office/drawing/2014/main" id="{F066F55B-7E87-CB14-897A-EACB4BA1E448}"/>
                    </a:ext>
                  </a:extLst>
                </p:cNvPr>
                <p:cNvSpPr txBox="1"/>
                <p:nvPr/>
              </p:nvSpPr>
              <p:spPr>
                <a:xfrm>
                  <a:off x="1256635" y="1703429"/>
                  <a:ext cx="212921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kern="100" dirty="0">
                      <a:solidFill>
                        <a:srgbClr val="1A3E86"/>
                      </a:solidFill>
                      <a:latin typeface="OPPOSans L" pitchFamily="18" charset="-122"/>
                      <a:ea typeface="OPPOSans L" pitchFamily="18" charset="-122"/>
                      <a:cs typeface="OPPOSans L" pitchFamily="18" charset="-122"/>
                    </a:rPr>
                    <a:t>添加小标题</a:t>
                  </a:r>
                </a:p>
              </p:txBody>
            </p:sp>
            <p:sp>
              <p:nvSpPr>
                <p:cNvPr id="132" name="文本框 131">
                  <a:extLst>
                    <a:ext uri="{FF2B5EF4-FFF2-40B4-BE49-F238E27FC236}">
                      <a16:creationId xmlns:a16="http://schemas.microsoft.com/office/drawing/2014/main" id="{BDCF4B24-FBC3-219E-0628-156E5CB3304C}"/>
                    </a:ext>
                  </a:extLst>
                </p:cNvPr>
                <p:cNvSpPr txBox="1"/>
                <p:nvPr/>
              </p:nvSpPr>
              <p:spPr>
                <a:xfrm>
                  <a:off x="1657973" y="1307150"/>
                  <a:ext cx="132653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dirty="0">
                      <a:ln>
                        <a:gradFill>
                          <a:gsLst>
                            <a:gs pos="0">
                              <a:srgbClr val="1A3E86"/>
                            </a:gs>
                            <a:gs pos="58000">
                              <a:srgbClr val="1A3E86">
                                <a:alpha val="0"/>
                              </a:srgbClr>
                            </a:gs>
                          </a:gsLst>
                          <a:lin ang="5400000" scaled="1"/>
                        </a:gradFill>
                      </a:ln>
                      <a:noFill/>
                      <a:latin typeface="OPPOSans H" pitchFamily="18" charset="-122"/>
                      <a:ea typeface="OPPOSans H" pitchFamily="18" charset="-122"/>
                      <a:cs typeface="OPPOSans H" pitchFamily="18" charset="-122"/>
                    </a:rPr>
                    <a:t>03</a:t>
                  </a:r>
                  <a:endParaRPr lang="zh-CN" altLang="en-US" sz="4000" dirty="0">
                    <a:ln>
                      <a:gradFill>
                        <a:gsLst>
                          <a:gs pos="0">
                            <a:srgbClr val="1A3E86"/>
                          </a:gs>
                          <a:gs pos="58000">
                            <a:srgbClr val="1A3E86">
                              <a:alpha val="0"/>
                            </a:srgbClr>
                          </a:gs>
                        </a:gsLst>
                        <a:lin ang="5400000" scaled="1"/>
                      </a:gradFill>
                    </a:ln>
                    <a:noFill/>
                    <a:latin typeface="OPPOSans H" pitchFamily="18" charset="-122"/>
                    <a:ea typeface="OPPOSans H" pitchFamily="18" charset="-122"/>
                    <a:cs typeface="OPPOSans H" pitchFamily="18" charset="-122"/>
                  </a:endParaRPr>
                </a:p>
              </p:txBody>
            </p:sp>
            <p:sp>
              <p:nvSpPr>
                <p:cNvPr id="133" name="矩形 132">
                  <a:extLst>
                    <a:ext uri="{FF2B5EF4-FFF2-40B4-BE49-F238E27FC236}">
                      <a16:creationId xmlns:a16="http://schemas.microsoft.com/office/drawing/2014/main" id="{1A30AED1-35AA-751E-2834-238750A962CB}"/>
                    </a:ext>
                  </a:extLst>
                </p:cNvPr>
                <p:cNvSpPr/>
                <p:nvPr/>
              </p:nvSpPr>
              <p:spPr>
                <a:xfrm>
                  <a:off x="1528679" y="2131352"/>
                  <a:ext cx="1585126" cy="45719"/>
                </a:xfrm>
                <a:prstGeom prst="rect">
                  <a:avLst/>
                </a:prstGeom>
                <a:gradFill>
                  <a:gsLst>
                    <a:gs pos="100000">
                      <a:srgbClr val="0BA3E9">
                        <a:alpha val="31000"/>
                      </a:srgbClr>
                    </a:gs>
                    <a:gs pos="0">
                      <a:srgbClr val="1A3E86">
                        <a:alpha val="77000"/>
                      </a:srgb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OPPOSans L" pitchFamily="18" charset="-122"/>
                    <a:ea typeface="OPPOSans L" pitchFamily="18" charset="-122"/>
                    <a:cs typeface="OPPOSans L" pitchFamily="18" charset="-122"/>
                  </a:endParaRPr>
                </a:p>
              </p:txBody>
            </p:sp>
          </p:grpSp>
        </p:grp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D69A4723-264F-5A63-5019-586324A056FA}"/>
              </a:ext>
            </a:extLst>
          </p:cNvPr>
          <p:cNvGrpSpPr/>
          <p:nvPr/>
        </p:nvGrpSpPr>
        <p:grpSpPr>
          <a:xfrm flipH="1">
            <a:off x="8345833" y="4270590"/>
            <a:ext cx="3033365" cy="2202256"/>
            <a:chOff x="333948" y="1602326"/>
            <a:chExt cx="3033365" cy="2202256"/>
          </a:xfrm>
        </p:grpSpPr>
        <p:sp>
          <p:nvSpPr>
            <p:cNvPr id="135" name="箭头: V 形 20">
              <a:extLst>
                <a:ext uri="{FF2B5EF4-FFF2-40B4-BE49-F238E27FC236}">
                  <a16:creationId xmlns:a16="http://schemas.microsoft.com/office/drawing/2014/main" id="{7A56B3C5-CD08-E835-E023-A8C12C8FFBA2}"/>
                </a:ext>
              </a:extLst>
            </p:cNvPr>
            <p:cNvSpPr/>
            <p:nvPr/>
          </p:nvSpPr>
          <p:spPr>
            <a:xfrm>
              <a:off x="333948" y="1602326"/>
              <a:ext cx="3033365" cy="2202256"/>
            </a:xfrm>
            <a:prstGeom prst="chevron">
              <a:avLst>
                <a:gd name="adj" fmla="val 2035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10800000" algn="r" rotWithShape="0">
                <a:schemeClr val="tx1">
                  <a:lumMod val="95000"/>
                  <a:lumOff val="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F3B90618-3EF9-163B-4EDE-5E297FA93DED}"/>
                </a:ext>
              </a:extLst>
            </p:cNvPr>
            <p:cNvGrpSpPr/>
            <p:nvPr/>
          </p:nvGrpSpPr>
          <p:grpSpPr>
            <a:xfrm>
              <a:off x="735017" y="1656543"/>
              <a:ext cx="2231227" cy="2042865"/>
              <a:chOff x="735017" y="1656543"/>
              <a:chExt cx="2231227" cy="2042865"/>
            </a:xfrm>
          </p:grpSpPr>
          <p:sp>
            <p:nvSpPr>
              <p:cNvPr id="137" name="文本框 136">
                <a:extLst>
                  <a:ext uri="{FF2B5EF4-FFF2-40B4-BE49-F238E27FC236}">
                    <a16:creationId xmlns:a16="http://schemas.microsoft.com/office/drawing/2014/main" id="{F81B56EA-4024-F2F3-CB56-2081C14E5A37}"/>
                  </a:ext>
                </a:extLst>
              </p:cNvPr>
              <p:cNvSpPr txBox="1"/>
              <p:nvPr/>
            </p:nvSpPr>
            <p:spPr>
              <a:xfrm>
                <a:off x="735017" y="2667331"/>
                <a:ext cx="2231227" cy="1032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600" spc="13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OPPOSans L" pitchFamily="18" charset="-122"/>
                    <a:ea typeface="OPPOSans L" pitchFamily="18" charset="-122"/>
                    <a:cs typeface="OPPOSans L" pitchFamily="18" charset="-122"/>
                  </a:rPr>
                  <a:t>单击此处输入你的正文，文字是您思想的提炼。</a:t>
                </a:r>
              </a:p>
            </p:txBody>
          </p: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A3C3F5B2-732C-ECDC-C61A-7AAE13D3E3F5}"/>
                  </a:ext>
                </a:extLst>
              </p:cNvPr>
              <p:cNvGrpSpPr/>
              <p:nvPr/>
            </p:nvGrpSpPr>
            <p:grpSpPr>
              <a:xfrm>
                <a:off x="786023" y="1656543"/>
                <a:ext cx="2129215" cy="869921"/>
                <a:chOff x="1256635" y="1307150"/>
                <a:chExt cx="2129215" cy="869921"/>
              </a:xfrm>
            </p:grpSpPr>
            <p:sp>
              <p:nvSpPr>
                <p:cNvPr id="139" name="文本框 138">
                  <a:extLst>
                    <a:ext uri="{FF2B5EF4-FFF2-40B4-BE49-F238E27FC236}">
                      <a16:creationId xmlns:a16="http://schemas.microsoft.com/office/drawing/2014/main" id="{B4353E9A-452F-40D3-8F79-D7422C2C4CEB}"/>
                    </a:ext>
                  </a:extLst>
                </p:cNvPr>
                <p:cNvSpPr txBox="1"/>
                <p:nvPr/>
              </p:nvSpPr>
              <p:spPr>
                <a:xfrm>
                  <a:off x="1256635" y="1703429"/>
                  <a:ext cx="212921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kern="100" dirty="0">
                      <a:solidFill>
                        <a:srgbClr val="1A3E86"/>
                      </a:solidFill>
                      <a:latin typeface="OPPOSans L" pitchFamily="18" charset="-122"/>
                      <a:ea typeface="OPPOSans L" pitchFamily="18" charset="-122"/>
                      <a:cs typeface="OPPOSans L" pitchFamily="18" charset="-122"/>
                    </a:rPr>
                    <a:t>添加小标题</a:t>
                  </a:r>
                </a:p>
              </p:txBody>
            </p:sp>
            <p:sp>
              <p:nvSpPr>
                <p:cNvPr id="140" name="文本框 139">
                  <a:extLst>
                    <a:ext uri="{FF2B5EF4-FFF2-40B4-BE49-F238E27FC236}">
                      <a16:creationId xmlns:a16="http://schemas.microsoft.com/office/drawing/2014/main" id="{ECBEFA2B-0047-035D-F6D6-0D606A55E54C}"/>
                    </a:ext>
                  </a:extLst>
                </p:cNvPr>
                <p:cNvSpPr txBox="1"/>
                <p:nvPr/>
              </p:nvSpPr>
              <p:spPr>
                <a:xfrm>
                  <a:off x="1657973" y="1307150"/>
                  <a:ext cx="132653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dirty="0">
                      <a:ln>
                        <a:gradFill>
                          <a:gsLst>
                            <a:gs pos="0">
                              <a:srgbClr val="1A3E86"/>
                            </a:gs>
                            <a:gs pos="58000">
                              <a:srgbClr val="1A3E86">
                                <a:alpha val="0"/>
                              </a:srgbClr>
                            </a:gs>
                          </a:gsLst>
                          <a:lin ang="5400000" scaled="1"/>
                        </a:gradFill>
                      </a:ln>
                      <a:noFill/>
                      <a:latin typeface="OPPOSans H" pitchFamily="18" charset="-122"/>
                      <a:ea typeface="OPPOSans H" pitchFamily="18" charset="-122"/>
                      <a:cs typeface="OPPOSans H" pitchFamily="18" charset="-122"/>
                    </a:rPr>
                    <a:t>04</a:t>
                  </a:r>
                  <a:endParaRPr lang="zh-CN" altLang="en-US" sz="4000" dirty="0">
                    <a:ln>
                      <a:gradFill>
                        <a:gsLst>
                          <a:gs pos="0">
                            <a:srgbClr val="1A3E86"/>
                          </a:gs>
                          <a:gs pos="58000">
                            <a:srgbClr val="1A3E86">
                              <a:alpha val="0"/>
                            </a:srgbClr>
                          </a:gs>
                        </a:gsLst>
                        <a:lin ang="5400000" scaled="1"/>
                      </a:gradFill>
                    </a:ln>
                    <a:noFill/>
                    <a:latin typeface="OPPOSans H" pitchFamily="18" charset="-122"/>
                    <a:ea typeface="OPPOSans H" pitchFamily="18" charset="-122"/>
                    <a:cs typeface="OPPOSans H" pitchFamily="18" charset="-122"/>
                  </a:endParaRPr>
                </a:p>
              </p:txBody>
            </p:sp>
            <p:sp>
              <p:nvSpPr>
                <p:cNvPr id="141" name="矩形 140">
                  <a:extLst>
                    <a:ext uri="{FF2B5EF4-FFF2-40B4-BE49-F238E27FC236}">
                      <a16:creationId xmlns:a16="http://schemas.microsoft.com/office/drawing/2014/main" id="{605E2669-15E7-5267-3CAC-DF740B1AC194}"/>
                    </a:ext>
                  </a:extLst>
                </p:cNvPr>
                <p:cNvSpPr/>
                <p:nvPr/>
              </p:nvSpPr>
              <p:spPr>
                <a:xfrm>
                  <a:off x="1528679" y="2131352"/>
                  <a:ext cx="1585126" cy="45719"/>
                </a:xfrm>
                <a:prstGeom prst="rect">
                  <a:avLst/>
                </a:prstGeom>
                <a:gradFill>
                  <a:gsLst>
                    <a:gs pos="100000">
                      <a:srgbClr val="0BA3E9">
                        <a:alpha val="31000"/>
                      </a:srgbClr>
                    </a:gs>
                    <a:gs pos="0">
                      <a:srgbClr val="1A3E86">
                        <a:alpha val="77000"/>
                      </a:srgb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OPPOSans L" pitchFamily="18" charset="-122"/>
                    <a:ea typeface="OPPOSans L" pitchFamily="18" charset="-122"/>
                    <a:cs typeface="OPPOSans L" pitchFamily="18" charset="-122"/>
                  </a:endParaRPr>
                </a:p>
              </p:txBody>
            </p:sp>
          </p:grpSp>
        </p:grp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CC3F1ABD-67DD-ADBE-0E01-D9F36F09BC9C}"/>
              </a:ext>
            </a:extLst>
          </p:cNvPr>
          <p:cNvGrpSpPr/>
          <p:nvPr/>
        </p:nvGrpSpPr>
        <p:grpSpPr>
          <a:xfrm flipH="1">
            <a:off x="4756196" y="4270590"/>
            <a:ext cx="3033365" cy="2202256"/>
            <a:chOff x="333948" y="1602326"/>
            <a:chExt cx="3033365" cy="2202256"/>
          </a:xfrm>
        </p:grpSpPr>
        <p:sp>
          <p:nvSpPr>
            <p:cNvPr id="143" name="箭头: V 形 20">
              <a:extLst>
                <a:ext uri="{FF2B5EF4-FFF2-40B4-BE49-F238E27FC236}">
                  <a16:creationId xmlns:a16="http://schemas.microsoft.com/office/drawing/2014/main" id="{159A8C17-95C7-85DF-34E9-386EC2AE1CD5}"/>
                </a:ext>
              </a:extLst>
            </p:cNvPr>
            <p:cNvSpPr/>
            <p:nvPr/>
          </p:nvSpPr>
          <p:spPr>
            <a:xfrm>
              <a:off x="333948" y="1602326"/>
              <a:ext cx="3033365" cy="2202256"/>
            </a:xfrm>
            <a:prstGeom prst="chevron">
              <a:avLst>
                <a:gd name="adj" fmla="val 2035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10800000" algn="r" rotWithShape="0">
                <a:schemeClr val="tx1">
                  <a:lumMod val="95000"/>
                  <a:lumOff val="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BD947133-8512-E586-906D-DE330B097DFD}"/>
                </a:ext>
              </a:extLst>
            </p:cNvPr>
            <p:cNvGrpSpPr/>
            <p:nvPr/>
          </p:nvGrpSpPr>
          <p:grpSpPr>
            <a:xfrm>
              <a:off x="735017" y="1656543"/>
              <a:ext cx="2231227" cy="2042865"/>
              <a:chOff x="735017" y="1656543"/>
              <a:chExt cx="2231227" cy="2042865"/>
            </a:xfrm>
          </p:grpSpPr>
          <p:sp>
            <p:nvSpPr>
              <p:cNvPr id="145" name="文本框 144">
                <a:extLst>
                  <a:ext uri="{FF2B5EF4-FFF2-40B4-BE49-F238E27FC236}">
                    <a16:creationId xmlns:a16="http://schemas.microsoft.com/office/drawing/2014/main" id="{1F4602B4-E41A-0BF1-E60D-0DCE44B45172}"/>
                  </a:ext>
                </a:extLst>
              </p:cNvPr>
              <p:cNvSpPr txBox="1"/>
              <p:nvPr/>
            </p:nvSpPr>
            <p:spPr>
              <a:xfrm>
                <a:off x="735017" y="2667331"/>
                <a:ext cx="2231227" cy="1032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600" spc="13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OPPOSans L" pitchFamily="18" charset="-122"/>
                    <a:ea typeface="OPPOSans L" pitchFamily="18" charset="-122"/>
                    <a:cs typeface="OPPOSans L" pitchFamily="18" charset="-122"/>
                  </a:rPr>
                  <a:t>单击此处输入你的正文，文字是您思想的提炼。</a:t>
                </a:r>
              </a:p>
            </p:txBody>
          </p:sp>
          <p:grpSp>
            <p:nvGrpSpPr>
              <p:cNvPr id="146" name="组合 145">
                <a:extLst>
                  <a:ext uri="{FF2B5EF4-FFF2-40B4-BE49-F238E27FC236}">
                    <a16:creationId xmlns:a16="http://schemas.microsoft.com/office/drawing/2014/main" id="{C63F6AC4-EE9E-6BF9-9A0C-26D4812BFC3C}"/>
                  </a:ext>
                </a:extLst>
              </p:cNvPr>
              <p:cNvGrpSpPr/>
              <p:nvPr/>
            </p:nvGrpSpPr>
            <p:grpSpPr>
              <a:xfrm>
                <a:off x="786023" y="1656543"/>
                <a:ext cx="2129215" cy="869921"/>
                <a:chOff x="1256635" y="1307150"/>
                <a:chExt cx="2129215" cy="869921"/>
              </a:xfrm>
            </p:grpSpPr>
            <p:sp>
              <p:nvSpPr>
                <p:cNvPr id="147" name="文本框 146">
                  <a:extLst>
                    <a:ext uri="{FF2B5EF4-FFF2-40B4-BE49-F238E27FC236}">
                      <a16:creationId xmlns:a16="http://schemas.microsoft.com/office/drawing/2014/main" id="{04272E56-BF43-66A3-93C6-78C8AA9DD12A}"/>
                    </a:ext>
                  </a:extLst>
                </p:cNvPr>
                <p:cNvSpPr txBox="1"/>
                <p:nvPr/>
              </p:nvSpPr>
              <p:spPr>
                <a:xfrm>
                  <a:off x="1256635" y="1703429"/>
                  <a:ext cx="212921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kern="100" dirty="0">
                      <a:solidFill>
                        <a:srgbClr val="1A3E86"/>
                      </a:solidFill>
                      <a:latin typeface="OPPOSans L" pitchFamily="18" charset="-122"/>
                      <a:ea typeface="OPPOSans L" pitchFamily="18" charset="-122"/>
                      <a:cs typeface="OPPOSans L" pitchFamily="18" charset="-122"/>
                    </a:rPr>
                    <a:t>添加小标题</a:t>
                  </a:r>
                </a:p>
              </p:txBody>
            </p:sp>
            <p:sp>
              <p:nvSpPr>
                <p:cNvPr id="148" name="文本框 147">
                  <a:extLst>
                    <a:ext uri="{FF2B5EF4-FFF2-40B4-BE49-F238E27FC236}">
                      <a16:creationId xmlns:a16="http://schemas.microsoft.com/office/drawing/2014/main" id="{0A1AEF04-51FD-68B4-8A25-066E35B84F58}"/>
                    </a:ext>
                  </a:extLst>
                </p:cNvPr>
                <p:cNvSpPr txBox="1"/>
                <p:nvPr/>
              </p:nvSpPr>
              <p:spPr>
                <a:xfrm>
                  <a:off x="1657973" y="1307150"/>
                  <a:ext cx="132653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dirty="0">
                      <a:ln>
                        <a:gradFill>
                          <a:gsLst>
                            <a:gs pos="0">
                              <a:srgbClr val="1A3E86"/>
                            </a:gs>
                            <a:gs pos="58000">
                              <a:srgbClr val="1A3E86">
                                <a:alpha val="0"/>
                              </a:srgbClr>
                            </a:gs>
                          </a:gsLst>
                          <a:lin ang="5400000" scaled="1"/>
                        </a:gradFill>
                      </a:ln>
                      <a:noFill/>
                      <a:latin typeface="OPPOSans H" pitchFamily="18" charset="-122"/>
                      <a:ea typeface="OPPOSans H" pitchFamily="18" charset="-122"/>
                      <a:cs typeface="OPPOSans H" pitchFamily="18" charset="-122"/>
                    </a:rPr>
                    <a:t>05</a:t>
                  </a:r>
                  <a:endParaRPr lang="zh-CN" altLang="en-US" sz="4000" dirty="0">
                    <a:ln>
                      <a:gradFill>
                        <a:gsLst>
                          <a:gs pos="0">
                            <a:srgbClr val="1A3E86"/>
                          </a:gs>
                          <a:gs pos="58000">
                            <a:srgbClr val="1A3E86">
                              <a:alpha val="0"/>
                            </a:srgbClr>
                          </a:gs>
                        </a:gsLst>
                        <a:lin ang="5400000" scaled="1"/>
                      </a:gradFill>
                    </a:ln>
                    <a:noFill/>
                    <a:latin typeface="OPPOSans H" pitchFamily="18" charset="-122"/>
                    <a:ea typeface="OPPOSans H" pitchFamily="18" charset="-122"/>
                    <a:cs typeface="OPPOSans H" pitchFamily="18" charset="-122"/>
                  </a:endParaRPr>
                </a:p>
              </p:txBody>
            </p:sp>
            <p:sp>
              <p:nvSpPr>
                <p:cNvPr id="149" name="矩形 148">
                  <a:extLst>
                    <a:ext uri="{FF2B5EF4-FFF2-40B4-BE49-F238E27FC236}">
                      <a16:creationId xmlns:a16="http://schemas.microsoft.com/office/drawing/2014/main" id="{DB2A2B83-290C-68AD-47C7-E7D781469C0D}"/>
                    </a:ext>
                  </a:extLst>
                </p:cNvPr>
                <p:cNvSpPr/>
                <p:nvPr/>
              </p:nvSpPr>
              <p:spPr>
                <a:xfrm>
                  <a:off x="1528679" y="2131352"/>
                  <a:ext cx="1585126" cy="45719"/>
                </a:xfrm>
                <a:prstGeom prst="rect">
                  <a:avLst/>
                </a:prstGeom>
                <a:gradFill>
                  <a:gsLst>
                    <a:gs pos="100000">
                      <a:srgbClr val="0BA3E9">
                        <a:alpha val="31000"/>
                      </a:srgbClr>
                    </a:gs>
                    <a:gs pos="0">
                      <a:srgbClr val="1A3E86">
                        <a:alpha val="77000"/>
                      </a:srgb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OPPOSans L" pitchFamily="18" charset="-122"/>
                    <a:ea typeface="OPPOSans L" pitchFamily="18" charset="-122"/>
                    <a:cs typeface="OPPOSans L" pitchFamily="18" charset="-122"/>
                  </a:endParaRPr>
                </a:p>
              </p:txBody>
            </p:sp>
          </p:grpSp>
        </p:grp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371A35EC-948A-1985-C517-DBFABD238DB4}"/>
              </a:ext>
            </a:extLst>
          </p:cNvPr>
          <p:cNvGrpSpPr/>
          <p:nvPr/>
        </p:nvGrpSpPr>
        <p:grpSpPr>
          <a:xfrm flipH="1">
            <a:off x="1166559" y="4270590"/>
            <a:ext cx="3033365" cy="2202256"/>
            <a:chOff x="333948" y="1602326"/>
            <a:chExt cx="3033365" cy="2202256"/>
          </a:xfrm>
        </p:grpSpPr>
        <p:sp>
          <p:nvSpPr>
            <p:cNvPr id="151" name="箭头: V 形 20">
              <a:extLst>
                <a:ext uri="{FF2B5EF4-FFF2-40B4-BE49-F238E27FC236}">
                  <a16:creationId xmlns:a16="http://schemas.microsoft.com/office/drawing/2014/main" id="{2B2C5C37-91E4-0E82-E3B5-6A78E5EE3413}"/>
                </a:ext>
              </a:extLst>
            </p:cNvPr>
            <p:cNvSpPr/>
            <p:nvPr/>
          </p:nvSpPr>
          <p:spPr>
            <a:xfrm>
              <a:off x="333948" y="1602326"/>
              <a:ext cx="3033365" cy="2202256"/>
            </a:xfrm>
            <a:prstGeom prst="chevron">
              <a:avLst>
                <a:gd name="adj" fmla="val 20352"/>
              </a:avLst>
            </a:prstGeom>
            <a:solidFill>
              <a:schemeClr val="bg1"/>
            </a:solidFill>
            <a:ln>
              <a:noFill/>
            </a:ln>
            <a:effectLst>
              <a:outerShdw blurRad="101600" dist="63500" dir="10800000" algn="r" rotWithShape="0">
                <a:schemeClr val="tx1">
                  <a:lumMod val="95000"/>
                  <a:lumOff val="5000"/>
                  <a:alpha val="3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06CE6830-51B2-70F8-08CD-47FEEAC36C2B}"/>
                </a:ext>
              </a:extLst>
            </p:cNvPr>
            <p:cNvGrpSpPr/>
            <p:nvPr/>
          </p:nvGrpSpPr>
          <p:grpSpPr>
            <a:xfrm>
              <a:off x="735017" y="1656543"/>
              <a:ext cx="2231227" cy="2042865"/>
              <a:chOff x="735017" y="1656543"/>
              <a:chExt cx="2231227" cy="2042865"/>
            </a:xfrm>
          </p:grpSpPr>
          <p:sp>
            <p:nvSpPr>
              <p:cNvPr id="153" name="文本框 152">
                <a:extLst>
                  <a:ext uri="{FF2B5EF4-FFF2-40B4-BE49-F238E27FC236}">
                    <a16:creationId xmlns:a16="http://schemas.microsoft.com/office/drawing/2014/main" id="{3E18F294-46A5-290F-266B-857145CE133E}"/>
                  </a:ext>
                </a:extLst>
              </p:cNvPr>
              <p:cNvSpPr txBox="1"/>
              <p:nvPr/>
            </p:nvSpPr>
            <p:spPr>
              <a:xfrm>
                <a:off x="735017" y="2667331"/>
                <a:ext cx="2231227" cy="10320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600" spc="13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OPPOSans L" pitchFamily="18" charset="-122"/>
                    <a:ea typeface="OPPOSans L" pitchFamily="18" charset="-122"/>
                    <a:cs typeface="OPPOSans L" pitchFamily="18" charset="-122"/>
                  </a:rPr>
                  <a:t>单击此处输入你的正文，文字是您思想的提炼。</a:t>
                </a:r>
              </a:p>
            </p:txBody>
          </p:sp>
          <p:grpSp>
            <p:nvGrpSpPr>
              <p:cNvPr id="154" name="组合 153">
                <a:extLst>
                  <a:ext uri="{FF2B5EF4-FFF2-40B4-BE49-F238E27FC236}">
                    <a16:creationId xmlns:a16="http://schemas.microsoft.com/office/drawing/2014/main" id="{9CD474BF-2227-7919-5A2E-A1B43279ED71}"/>
                  </a:ext>
                </a:extLst>
              </p:cNvPr>
              <p:cNvGrpSpPr/>
              <p:nvPr/>
            </p:nvGrpSpPr>
            <p:grpSpPr>
              <a:xfrm>
                <a:off x="786023" y="1656543"/>
                <a:ext cx="2129215" cy="869921"/>
                <a:chOff x="1256635" y="1307150"/>
                <a:chExt cx="2129215" cy="869921"/>
              </a:xfrm>
            </p:grpSpPr>
            <p:sp>
              <p:nvSpPr>
                <p:cNvPr id="155" name="文本框 154">
                  <a:extLst>
                    <a:ext uri="{FF2B5EF4-FFF2-40B4-BE49-F238E27FC236}">
                      <a16:creationId xmlns:a16="http://schemas.microsoft.com/office/drawing/2014/main" id="{F2129B55-8238-64B6-8581-528A65F315AC}"/>
                    </a:ext>
                  </a:extLst>
                </p:cNvPr>
                <p:cNvSpPr txBox="1"/>
                <p:nvPr/>
              </p:nvSpPr>
              <p:spPr>
                <a:xfrm>
                  <a:off x="1256635" y="1703429"/>
                  <a:ext cx="212921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400" kern="100" dirty="0">
                      <a:solidFill>
                        <a:srgbClr val="1A3E86"/>
                      </a:solidFill>
                      <a:latin typeface="OPPOSans L" pitchFamily="18" charset="-122"/>
                      <a:ea typeface="OPPOSans L" pitchFamily="18" charset="-122"/>
                      <a:cs typeface="OPPOSans L" pitchFamily="18" charset="-122"/>
                    </a:rPr>
                    <a:t>添加小标题</a:t>
                  </a:r>
                </a:p>
              </p:txBody>
            </p:sp>
            <p:sp>
              <p:nvSpPr>
                <p:cNvPr id="156" name="文本框 155">
                  <a:extLst>
                    <a:ext uri="{FF2B5EF4-FFF2-40B4-BE49-F238E27FC236}">
                      <a16:creationId xmlns:a16="http://schemas.microsoft.com/office/drawing/2014/main" id="{7970F921-824C-05FA-CB59-29D94FC63016}"/>
                    </a:ext>
                  </a:extLst>
                </p:cNvPr>
                <p:cNvSpPr txBox="1"/>
                <p:nvPr/>
              </p:nvSpPr>
              <p:spPr>
                <a:xfrm>
                  <a:off x="1657973" y="1307150"/>
                  <a:ext cx="132653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000" dirty="0">
                      <a:ln>
                        <a:gradFill>
                          <a:gsLst>
                            <a:gs pos="0">
                              <a:srgbClr val="1A3E86"/>
                            </a:gs>
                            <a:gs pos="58000">
                              <a:srgbClr val="1A3E86">
                                <a:alpha val="0"/>
                              </a:srgbClr>
                            </a:gs>
                          </a:gsLst>
                          <a:lin ang="5400000" scaled="1"/>
                        </a:gradFill>
                      </a:ln>
                      <a:noFill/>
                      <a:latin typeface="OPPOSans H" pitchFamily="18" charset="-122"/>
                      <a:ea typeface="OPPOSans H" pitchFamily="18" charset="-122"/>
                      <a:cs typeface="OPPOSans H" pitchFamily="18" charset="-122"/>
                    </a:rPr>
                    <a:t>06</a:t>
                  </a:r>
                  <a:endParaRPr lang="zh-CN" altLang="en-US" sz="4000" dirty="0">
                    <a:ln>
                      <a:gradFill>
                        <a:gsLst>
                          <a:gs pos="0">
                            <a:srgbClr val="1A3E86"/>
                          </a:gs>
                          <a:gs pos="58000">
                            <a:srgbClr val="1A3E86">
                              <a:alpha val="0"/>
                            </a:srgbClr>
                          </a:gs>
                        </a:gsLst>
                        <a:lin ang="5400000" scaled="1"/>
                      </a:gradFill>
                    </a:ln>
                    <a:noFill/>
                    <a:latin typeface="OPPOSans H" pitchFamily="18" charset="-122"/>
                    <a:ea typeface="OPPOSans H" pitchFamily="18" charset="-122"/>
                    <a:cs typeface="OPPOSans H" pitchFamily="18" charset="-122"/>
                  </a:endParaRPr>
                </a:p>
              </p:txBody>
            </p:sp>
            <p:sp>
              <p:nvSpPr>
                <p:cNvPr id="157" name="矩形 156">
                  <a:extLst>
                    <a:ext uri="{FF2B5EF4-FFF2-40B4-BE49-F238E27FC236}">
                      <a16:creationId xmlns:a16="http://schemas.microsoft.com/office/drawing/2014/main" id="{823B4748-82BD-C7AF-583D-E532383B0159}"/>
                    </a:ext>
                  </a:extLst>
                </p:cNvPr>
                <p:cNvSpPr/>
                <p:nvPr/>
              </p:nvSpPr>
              <p:spPr>
                <a:xfrm>
                  <a:off x="1528679" y="2131352"/>
                  <a:ext cx="1585126" cy="45719"/>
                </a:xfrm>
                <a:prstGeom prst="rect">
                  <a:avLst/>
                </a:prstGeom>
                <a:gradFill>
                  <a:gsLst>
                    <a:gs pos="100000">
                      <a:srgbClr val="0BA3E9">
                        <a:alpha val="31000"/>
                      </a:srgbClr>
                    </a:gs>
                    <a:gs pos="0">
                      <a:srgbClr val="1A3E86">
                        <a:alpha val="77000"/>
                      </a:srgb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OPPOSans L" pitchFamily="18" charset="-122"/>
                    <a:ea typeface="OPPOSans L" pitchFamily="18" charset="-122"/>
                    <a:cs typeface="OPPOSans L" pitchFamily="18" charset="-122"/>
                  </a:endParaRPr>
                </a:p>
              </p:txBody>
            </p:sp>
          </p:grpSp>
        </p:grpSp>
      </p:grpSp>
      <p:sp>
        <p:nvSpPr>
          <p:cNvPr id="77" name="箭头: V 形 76">
            <a:extLst>
              <a:ext uri="{FF2B5EF4-FFF2-40B4-BE49-F238E27FC236}">
                <a16:creationId xmlns:a16="http://schemas.microsoft.com/office/drawing/2014/main" id="{9BF3D802-246A-45A7-BFF6-41536E560B34}"/>
              </a:ext>
            </a:extLst>
          </p:cNvPr>
          <p:cNvSpPr/>
          <p:nvPr/>
        </p:nvSpPr>
        <p:spPr>
          <a:xfrm flipH="1">
            <a:off x="11224308" y="4266960"/>
            <a:ext cx="632730" cy="2202256"/>
          </a:xfrm>
          <a:prstGeom prst="chevron">
            <a:avLst>
              <a:gd name="adj" fmla="val 70469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4784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93AF8E5F-DB73-48B8-FEDB-792CB0D5AC4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DDBE4184-8AE0-ED35-1F49-B932F16320EB}"/>
              </a:ext>
            </a:extLst>
          </p:cNvPr>
          <p:cNvSpPr txBox="1"/>
          <p:nvPr/>
        </p:nvSpPr>
        <p:spPr>
          <a:xfrm>
            <a:off x="11000096" y="405061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A3AAEA6-F59D-CA67-E848-B6739D1F4F39}"/>
              </a:ext>
            </a:extLst>
          </p:cNvPr>
          <p:cNvGrpSpPr/>
          <p:nvPr/>
        </p:nvGrpSpPr>
        <p:grpSpPr>
          <a:xfrm>
            <a:off x="334963" y="327725"/>
            <a:ext cx="2739004" cy="826759"/>
            <a:chOff x="334963" y="327725"/>
            <a:chExt cx="2739004" cy="82675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2B361FE-9C5A-4961-5F2F-7D68AC13CFBB}"/>
                </a:ext>
              </a:extLst>
            </p:cNvPr>
            <p:cNvSpPr txBox="1"/>
            <p:nvPr/>
          </p:nvSpPr>
          <p:spPr>
            <a:xfrm>
              <a:off x="436563" y="465514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9B6AC69-6A85-DD32-FB5B-BEAF11002013}"/>
                </a:ext>
              </a:extLst>
            </p:cNvPr>
            <p:cNvSpPr txBox="1"/>
            <p:nvPr/>
          </p:nvSpPr>
          <p:spPr>
            <a:xfrm>
              <a:off x="436563" y="877485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75652A46-44D8-9D96-D108-584CA1023FE9}"/>
                </a:ext>
              </a:extLst>
            </p:cNvPr>
            <p:cNvSpPr/>
            <p:nvPr/>
          </p:nvSpPr>
          <p:spPr>
            <a:xfrm>
              <a:off x="334963" y="476250"/>
              <a:ext cx="101600" cy="646331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5182C95E-BAE6-EBEE-16D3-2D46386813CC}"/>
                </a:ext>
              </a:extLst>
            </p:cNvPr>
            <p:cNvGrpSpPr/>
            <p:nvPr/>
          </p:nvGrpSpPr>
          <p:grpSpPr>
            <a:xfrm>
              <a:off x="2375032" y="327725"/>
              <a:ext cx="698935" cy="535644"/>
              <a:chOff x="1717040" y="323739"/>
              <a:chExt cx="698935" cy="535644"/>
            </a:xfrm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173C0081-1CD9-C63D-286E-72CB21EB602F}"/>
                  </a:ext>
                </a:extLst>
              </p:cNvPr>
              <p:cNvSpPr/>
              <p:nvPr/>
            </p:nvSpPr>
            <p:spPr>
              <a:xfrm>
                <a:off x="1717040" y="590133"/>
                <a:ext cx="269250" cy="269250"/>
              </a:xfrm>
              <a:prstGeom prst="rect">
                <a:avLst/>
              </a:prstGeom>
              <a:solidFill>
                <a:srgbClr val="1175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FF97F604-8DDC-1E85-5835-361A4735BF60}"/>
                  </a:ext>
                </a:extLst>
              </p:cNvPr>
              <p:cNvSpPr/>
              <p:nvPr/>
            </p:nvSpPr>
            <p:spPr>
              <a:xfrm>
                <a:off x="1986290" y="323739"/>
                <a:ext cx="269250" cy="269250"/>
              </a:xfrm>
              <a:prstGeom prst="rect">
                <a:avLst/>
              </a:prstGeom>
              <a:solidFill>
                <a:srgbClr val="1A3E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A289277B-82FA-0760-9CD4-AD63F25638F9}"/>
                  </a:ext>
                </a:extLst>
              </p:cNvPr>
              <p:cNvSpPr/>
              <p:nvPr/>
            </p:nvSpPr>
            <p:spPr>
              <a:xfrm>
                <a:off x="2255540" y="590133"/>
                <a:ext cx="160435" cy="160435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FAC340BF-06A1-BDF9-9237-89F0E4CAC90F}"/>
              </a:ext>
            </a:extLst>
          </p:cNvPr>
          <p:cNvGrpSpPr/>
          <p:nvPr/>
        </p:nvGrpSpPr>
        <p:grpSpPr>
          <a:xfrm>
            <a:off x="1484032" y="5838419"/>
            <a:ext cx="1653242" cy="391208"/>
            <a:chOff x="1168067" y="5365677"/>
            <a:chExt cx="1653242" cy="391208"/>
          </a:xfrm>
        </p:grpSpPr>
        <p:sp>
          <p:nvSpPr>
            <p:cNvPr id="26" name="平行四边形 25">
              <a:extLst>
                <a:ext uri="{FF2B5EF4-FFF2-40B4-BE49-F238E27FC236}">
                  <a16:creationId xmlns:a16="http://schemas.microsoft.com/office/drawing/2014/main" id="{26521859-6117-B6D3-5E0C-E6659FCE9FFE}"/>
                </a:ext>
              </a:extLst>
            </p:cNvPr>
            <p:cNvSpPr/>
            <p:nvPr/>
          </p:nvSpPr>
          <p:spPr>
            <a:xfrm>
              <a:off x="1168067" y="5365677"/>
              <a:ext cx="1653242" cy="391208"/>
            </a:xfrm>
            <a:prstGeom prst="parallelogram">
              <a:avLst>
                <a:gd name="adj" fmla="val 94661"/>
              </a:avLst>
            </a:prstGeom>
            <a:solidFill>
              <a:srgbClr val="1A3E86"/>
            </a:solidFill>
            <a:ln>
              <a:noFill/>
            </a:ln>
            <a:effectLst>
              <a:outerShdw blurRad="317500" dist="38100" dir="5400000" sx="102000" sy="102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E9C5C87-462A-A630-B19E-3F2DA0644FA8}"/>
                </a:ext>
              </a:extLst>
            </p:cNvPr>
            <p:cNvSpPr txBox="1"/>
            <p:nvPr/>
          </p:nvSpPr>
          <p:spPr>
            <a:xfrm>
              <a:off x="1557630" y="5392004"/>
              <a:ext cx="8741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小标题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017843B0-A4C0-FC91-3838-0948056A5D87}"/>
              </a:ext>
            </a:extLst>
          </p:cNvPr>
          <p:cNvSpPr txBox="1"/>
          <p:nvPr/>
        </p:nvSpPr>
        <p:spPr>
          <a:xfrm>
            <a:off x="817588" y="2306151"/>
            <a:ext cx="2986130" cy="327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单击此处输入你的正文，文字是您思想的提炼，为了最终演示发布的良好效果，请尽量言简意赅的</a:t>
            </a:r>
            <a:r>
              <a:rPr lang="zh-CN" altLang="en-US" sz="16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阐述观点</a:t>
            </a: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。</a:t>
            </a:r>
            <a:endParaRPr lang="en-US" altLang="zh-CN" sz="1600" spc="130" dirty="0">
              <a:solidFill>
                <a:schemeClr val="tx1">
                  <a:lumMod val="85000"/>
                  <a:lumOff val="1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600" spc="130" dirty="0">
              <a:solidFill>
                <a:schemeClr val="tx1">
                  <a:lumMod val="85000"/>
                  <a:lumOff val="1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根据需要可酌情增减文字，以便观者可以准确理解您所传达的信息。</a:t>
            </a:r>
            <a:r>
              <a:rPr lang="zh-CN" altLang="en-US" sz="1600" spc="13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单击此处输入你的正文，文字是您思想的提炼。</a:t>
            </a:r>
            <a:endParaRPr lang="zh-CN" altLang="en-US" sz="1600" spc="130" dirty="0">
              <a:solidFill>
                <a:schemeClr val="tx1">
                  <a:lumMod val="85000"/>
                  <a:lumOff val="1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D6FA039-B5AA-07A6-BE38-38B3404141B1}"/>
              </a:ext>
            </a:extLst>
          </p:cNvPr>
          <p:cNvGrpSpPr/>
          <p:nvPr/>
        </p:nvGrpSpPr>
        <p:grpSpPr>
          <a:xfrm>
            <a:off x="1246046" y="1307150"/>
            <a:ext cx="2129215" cy="857944"/>
            <a:chOff x="1256635" y="1307150"/>
            <a:chExt cx="2129215" cy="85794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57E0B56-3AE9-09FA-D5F4-C33090B32FDF}"/>
                </a:ext>
              </a:extLst>
            </p:cNvPr>
            <p:cNvSpPr txBox="1"/>
            <p:nvPr/>
          </p:nvSpPr>
          <p:spPr>
            <a:xfrm>
              <a:off x="1256635" y="1703429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kern="100" dirty="0">
                  <a:solidFill>
                    <a:srgbClr val="1A3E86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1C05496C-A27E-C338-3229-D48C17A81FEE}"/>
                </a:ext>
              </a:extLst>
            </p:cNvPr>
            <p:cNvSpPr txBox="1"/>
            <p:nvPr/>
          </p:nvSpPr>
          <p:spPr>
            <a:xfrm>
              <a:off x="1657973" y="1307150"/>
              <a:ext cx="132653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ln>
                    <a:gradFill>
                      <a:gsLst>
                        <a:gs pos="0">
                          <a:srgbClr val="1A3E86"/>
                        </a:gs>
                        <a:gs pos="58000">
                          <a:srgbClr val="1A3E86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01</a:t>
              </a:r>
              <a:endParaRPr lang="zh-CN" altLang="en-US" sz="4000" dirty="0">
                <a:ln>
                  <a:gradFill>
                    <a:gsLst>
                      <a:gs pos="0">
                        <a:srgbClr val="1A3E86"/>
                      </a:gs>
                      <a:gs pos="58000">
                        <a:srgbClr val="1A3E86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id="{74D7A93D-9D70-EEFF-21E0-99DF7E31BD41}"/>
                </a:ext>
              </a:extLst>
            </p:cNvPr>
            <p:cNvSpPr/>
            <p:nvPr/>
          </p:nvSpPr>
          <p:spPr>
            <a:xfrm>
              <a:off x="1528679" y="2087808"/>
              <a:ext cx="1585126" cy="45719"/>
            </a:xfrm>
            <a:prstGeom prst="rect">
              <a:avLst/>
            </a:prstGeom>
            <a:gradFill>
              <a:gsLst>
                <a:gs pos="100000">
                  <a:srgbClr val="0BA3E9">
                    <a:alpha val="31000"/>
                  </a:srgbClr>
                </a:gs>
                <a:gs pos="0">
                  <a:srgbClr val="1A3E86">
                    <a:alpha val="77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B17D063-106A-7405-97D4-ED1D9C2AE599}"/>
              </a:ext>
            </a:extLst>
          </p:cNvPr>
          <p:cNvGrpSpPr/>
          <p:nvPr/>
        </p:nvGrpSpPr>
        <p:grpSpPr>
          <a:xfrm>
            <a:off x="5269379" y="5838419"/>
            <a:ext cx="1653242" cy="391208"/>
            <a:chOff x="1168067" y="5365677"/>
            <a:chExt cx="1653242" cy="391208"/>
          </a:xfrm>
        </p:grpSpPr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BAF2F89C-C893-34CD-3EC3-9314BA0DE0DB}"/>
                </a:ext>
              </a:extLst>
            </p:cNvPr>
            <p:cNvSpPr/>
            <p:nvPr/>
          </p:nvSpPr>
          <p:spPr>
            <a:xfrm>
              <a:off x="1168067" y="5365677"/>
              <a:ext cx="1653242" cy="391208"/>
            </a:xfrm>
            <a:prstGeom prst="parallelogram">
              <a:avLst>
                <a:gd name="adj" fmla="val 94661"/>
              </a:avLst>
            </a:prstGeom>
            <a:solidFill>
              <a:srgbClr val="1A3E86"/>
            </a:solidFill>
            <a:ln>
              <a:noFill/>
            </a:ln>
            <a:effectLst>
              <a:outerShdw blurRad="317500" dist="38100" dir="5400000" sx="102000" sy="102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541911A-26C5-F993-22E9-46390E42E422}"/>
                </a:ext>
              </a:extLst>
            </p:cNvPr>
            <p:cNvSpPr txBox="1"/>
            <p:nvPr/>
          </p:nvSpPr>
          <p:spPr>
            <a:xfrm>
              <a:off x="1557630" y="5392004"/>
              <a:ext cx="8741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小标题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16DB4032-40BB-D472-0315-7D4B92849EE6}"/>
              </a:ext>
            </a:extLst>
          </p:cNvPr>
          <p:cNvSpPr txBox="1"/>
          <p:nvPr/>
        </p:nvSpPr>
        <p:spPr>
          <a:xfrm>
            <a:off x="4602935" y="2306151"/>
            <a:ext cx="2986130" cy="327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单击此处输入你的正文，文字是您思想的提炼，为了最终演示发布的良好效果，请尽量言简意赅的</a:t>
            </a:r>
            <a:r>
              <a:rPr lang="zh-CN" altLang="en-US" sz="16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阐述观点</a:t>
            </a: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。</a:t>
            </a:r>
            <a:endParaRPr lang="en-US" altLang="zh-CN" sz="1600" spc="130" dirty="0">
              <a:solidFill>
                <a:schemeClr val="tx1">
                  <a:lumMod val="85000"/>
                  <a:lumOff val="1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600" spc="130" dirty="0">
              <a:solidFill>
                <a:schemeClr val="tx1">
                  <a:lumMod val="85000"/>
                  <a:lumOff val="1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根据需要可酌情增减文字，以便观者可以准确理解您所传达的信息。</a:t>
            </a:r>
            <a:r>
              <a:rPr lang="zh-CN" altLang="en-US" sz="1600" spc="13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单击此处输入你的正文，文字是您思想的提炼。</a:t>
            </a:r>
            <a:endParaRPr lang="zh-CN" altLang="en-US" sz="1600" spc="130" dirty="0">
              <a:solidFill>
                <a:schemeClr val="tx1">
                  <a:lumMod val="85000"/>
                  <a:lumOff val="1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7FD5020-7B1B-C609-71EA-BF0080490444}"/>
              </a:ext>
            </a:extLst>
          </p:cNvPr>
          <p:cNvGrpSpPr/>
          <p:nvPr/>
        </p:nvGrpSpPr>
        <p:grpSpPr>
          <a:xfrm>
            <a:off x="5031393" y="1307150"/>
            <a:ext cx="2129215" cy="857944"/>
            <a:chOff x="1256635" y="1307150"/>
            <a:chExt cx="2129215" cy="85794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8A93A4C-993A-8BED-0F08-83F0214E92F9}"/>
                </a:ext>
              </a:extLst>
            </p:cNvPr>
            <p:cNvSpPr txBox="1"/>
            <p:nvPr/>
          </p:nvSpPr>
          <p:spPr>
            <a:xfrm>
              <a:off x="1256635" y="1703429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kern="100" dirty="0">
                  <a:solidFill>
                    <a:srgbClr val="1A3E86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5675099-DBD6-1C6E-A391-F917D162D511}"/>
                </a:ext>
              </a:extLst>
            </p:cNvPr>
            <p:cNvSpPr txBox="1"/>
            <p:nvPr/>
          </p:nvSpPr>
          <p:spPr>
            <a:xfrm>
              <a:off x="1657973" y="1307150"/>
              <a:ext cx="132653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ln>
                    <a:gradFill>
                      <a:gsLst>
                        <a:gs pos="0">
                          <a:srgbClr val="1A3E86"/>
                        </a:gs>
                        <a:gs pos="58000">
                          <a:srgbClr val="1A3E86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02</a:t>
              </a:r>
              <a:endParaRPr lang="zh-CN" altLang="en-US" sz="4000" dirty="0">
                <a:ln>
                  <a:gradFill>
                    <a:gsLst>
                      <a:gs pos="0">
                        <a:srgbClr val="1A3E86"/>
                      </a:gs>
                      <a:gs pos="58000">
                        <a:srgbClr val="1A3E86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9426F6CF-BB82-9522-F944-B1DF1642F562}"/>
                </a:ext>
              </a:extLst>
            </p:cNvPr>
            <p:cNvSpPr/>
            <p:nvPr/>
          </p:nvSpPr>
          <p:spPr>
            <a:xfrm>
              <a:off x="1528679" y="2087808"/>
              <a:ext cx="1585126" cy="45719"/>
            </a:xfrm>
            <a:prstGeom prst="rect">
              <a:avLst/>
            </a:prstGeom>
            <a:gradFill>
              <a:gsLst>
                <a:gs pos="100000">
                  <a:srgbClr val="0BA3E9">
                    <a:alpha val="31000"/>
                  </a:srgbClr>
                </a:gs>
                <a:gs pos="0">
                  <a:srgbClr val="1A3E86">
                    <a:alpha val="77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8BC1ABB-A189-C611-368E-E4495F1D1A2A}"/>
              </a:ext>
            </a:extLst>
          </p:cNvPr>
          <p:cNvGrpSpPr/>
          <p:nvPr/>
        </p:nvGrpSpPr>
        <p:grpSpPr>
          <a:xfrm>
            <a:off x="9054726" y="5838419"/>
            <a:ext cx="1653242" cy="391208"/>
            <a:chOff x="1168067" y="5365677"/>
            <a:chExt cx="1653242" cy="391208"/>
          </a:xfrm>
        </p:grpSpPr>
        <p:sp>
          <p:nvSpPr>
            <p:cNvPr id="73" name="平行四边形 72">
              <a:extLst>
                <a:ext uri="{FF2B5EF4-FFF2-40B4-BE49-F238E27FC236}">
                  <a16:creationId xmlns:a16="http://schemas.microsoft.com/office/drawing/2014/main" id="{850EB1C7-C015-AF69-B465-3EDCD3EA83E6}"/>
                </a:ext>
              </a:extLst>
            </p:cNvPr>
            <p:cNvSpPr/>
            <p:nvPr/>
          </p:nvSpPr>
          <p:spPr>
            <a:xfrm>
              <a:off x="1168067" y="5365677"/>
              <a:ext cx="1653242" cy="391208"/>
            </a:xfrm>
            <a:prstGeom prst="parallelogram">
              <a:avLst>
                <a:gd name="adj" fmla="val 94661"/>
              </a:avLst>
            </a:prstGeom>
            <a:solidFill>
              <a:srgbClr val="1A3E86"/>
            </a:solidFill>
            <a:ln>
              <a:noFill/>
            </a:ln>
            <a:effectLst>
              <a:outerShdw blurRad="317500" dist="38100" dir="5400000" sx="102000" sy="102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D0CBEF64-CC2B-6307-9AC0-FA29472F7014}"/>
                </a:ext>
              </a:extLst>
            </p:cNvPr>
            <p:cNvSpPr txBox="1"/>
            <p:nvPr/>
          </p:nvSpPr>
          <p:spPr>
            <a:xfrm>
              <a:off x="1557630" y="5392004"/>
              <a:ext cx="87411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小标题</a:t>
              </a:r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DC1FEFB7-6CC9-5D2B-B1F0-BAE9C6BCDA83}"/>
              </a:ext>
            </a:extLst>
          </p:cNvPr>
          <p:cNvSpPr txBox="1"/>
          <p:nvPr/>
        </p:nvSpPr>
        <p:spPr>
          <a:xfrm>
            <a:off x="8388282" y="2306151"/>
            <a:ext cx="2986130" cy="32726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单击此处输入你的正文，文字是您思想的提炼，为了最终演示发布的良好效果，请尽量言简意赅的</a:t>
            </a:r>
            <a:r>
              <a:rPr lang="zh-CN" altLang="en-US" sz="16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阐述观点</a:t>
            </a: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。</a:t>
            </a:r>
            <a:endParaRPr lang="en-US" altLang="zh-CN" sz="1600" spc="130" dirty="0">
              <a:solidFill>
                <a:schemeClr val="tx1">
                  <a:lumMod val="85000"/>
                  <a:lumOff val="1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600" spc="130" dirty="0">
              <a:solidFill>
                <a:schemeClr val="tx1">
                  <a:lumMod val="85000"/>
                  <a:lumOff val="1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根据需要可酌情增减文字，以便观者可以准确理解您所传达的信息。</a:t>
            </a:r>
            <a:r>
              <a:rPr lang="zh-CN" altLang="en-US" sz="1600" spc="130" dirty="0">
                <a:solidFill>
                  <a:prstClr val="black">
                    <a:lumMod val="85000"/>
                    <a:lumOff val="15000"/>
                  </a:prst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单击此处输入你的正文，文字是您思想的提炼。</a:t>
            </a:r>
            <a:endParaRPr lang="zh-CN" altLang="en-US" sz="1600" spc="130" dirty="0">
              <a:solidFill>
                <a:schemeClr val="tx1">
                  <a:lumMod val="85000"/>
                  <a:lumOff val="1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6D2FDE2-A67B-9787-961D-05B0488B4277}"/>
              </a:ext>
            </a:extLst>
          </p:cNvPr>
          <p:cNvGrpSpPr/>
          <p:nvPr/>
        </p:nvGrpSpPr>
        <p:grpSpPr>
          <a:xfrm>
            <a:off x="8816740" y="1307150"/>
            <a:ext cx="2129215" cy="857944"/>
            <a:chOff x="1256635" y="1307150"/>
            <a:chExt cx="2129215" cy="85794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E33C415-0293-E615-CA35-3CE1F990A046}"/>
                </a:ext>
              </a:extLst>
            </p:cNvPr>
            <p:cNvSpPr txBox="1"/>
            <p:nvPr/>
          </p:nvSpPr>
          <p:spPr>
            <a:xfrm>
              <a:off x="1256635" y="1703429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kern="100" dirty="0">
                  <a:solidFill>
                    <a:srgbClr val="1A3E86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7C827D07-BAF9-CB0A-0C27-46C0B41A5705}"/>
                </a:ext>
              </a:extLst>
            </p:cNvPr>
            <p:cNvSpPr txBox="1"/>
            <p:nvPr/>
          </p:nvSpPr>
          <p:spPr>
            <a:xfrm>
              <a:off x="1657973" y="1307150"/>
              <a:ext cx="132653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ln>
                    <a:gradFill>
                      <a:gsLst>
                        <a:gs pos="0">
                          <a:srgbClr val="1A3E86"/>
                        </a:gs>
                        <a:gs pos="58000">
                          <a:srgbClr val="1A3E86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03</a:t>
              </a:r>
              <a:endParaRPr lang="zh-CN" altLang="en-US" sz="4000" dirty="0">
                <a:ln>
                  <a:gradFill>
                    <a:gsLst>
                      <a:gs pos="0">
                        <a:srgbClr val="1A3E86"/>
                      </a:gs>
                      <a:gs pos="58000">
                        <a:srgbClr val="1A3E86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345F1961-F5EB-83C4-4DAB-51A171C1A3FA}"/>
                </a:ext>
              </a:extLst>
            </p:cNvPr>
            <p:cNvSpPr/>
            <p:nvPr/>
          </p:nvSpPr>
          <p:spPr>
            <a:xfrm>
              <a:off x="1528679" y="2087808"/>
              <a:ext cx="1585126" cy="45719"/>
            </a:xfrm>
            <a:prstGeom prst="rect">
              <a:avLst/>
            </a:prstGeom>
            <a:gradFill>
              <a:gsLst>
                <a:gs pos="100000">
                  <a:srgbClr val="0BA3E9">
                    <a:alpha val="31000"/>
                  </a:srgbClr>
                </a:gs>
                <a:gs pos="0">
                  <a:srgbClr val="1A3E86">
                    <a:alpha val="7700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31367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93AF8E5F-DB73-48B8-FEDB-792CB0D5AC4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DDBE4184-8AE0-ED35-1F49-B932F16320EB}"/>
              </a:ext>
            </a:extLst>
          </p:cNvPr>
          <p:cNvSpPr txBox="1"/>
          <p:nvPr/>
        </p:nvSpPr>
        <p:spPr>
          <a:xfrm>
            <a:off x="11000096" y="405061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A3AAEA6-F59D-CA67-E848-B6739D1F4F39}"/>
              </a:ext>
            </a:extLst>
          </p:cNvPr>
          <p:cNvGrpSpPr/>
          <p:nvPr/>
        </p:nvGrpSpPr>
        <p:grpSpPr>
          <a:xfrm>
            <a:off x="334963" y="327725"/>
            <a:ext cx="2739004" cy="826759"/>
            <a:chOff x="334963" y="327725"/>
            <a:chExt cx="2739004" cy="82675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2B361FE-9C5A-4961-5F2F-7D68AC13CFBB}"/>
                </a:ext>
              </a:extLst>
            </p:cNvPr>
            <p:cNvSpPr txBox="1"/>
            <p:nvPr/>
          </p:nvSpPr>
          <p:spPr>
            <a:xfrm>
              <a:off x="436563" y="465514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69B6AC69-6A85-DD32-FB5B-BEAF11002013}"/>
                </a:ext>
              </a:extLst>
            </p:cNvPr>
            <p:cNvSpPr txBox="1"/>
            <p:nvPr/>
          </p:nvSpPr>
          <p:spPr>
            <a:xfrm>
              <a:off x="436563" y="877485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75652A46-44D8-9D96-D108-584CA1023FE9}"/>
                </a:ext>
              </a:extLst>
            </p:cNvPr>
            <p:cNvSpPr/>
            <p:nvPr/>
          </p:nvSpPr>
          <p:spPr>
            <a:xfrm>
              <a:off x="334963" y="476250"/>
              <a:ext cx="101600" cy="646331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5182C95E-BAE6-EBEE-16D3-2D46386813CC}"/>
                </a:ext>
              </a:extLst>
            </p:cNvPr>
            <p:cNvGrpSpPr/>
            <p:nvPr/>
          </p:nvGrpSpPr>
          <p:grpSpPr>
            <a:xfrm>
              <a:off x="2375032" y="327725"/>
              <a:ext cx="698935" cy="535644"/>
              <a:chOff x="1717040" y="323739"/>
              <a:chExt cx="698935" cy="535644"/>
            </a:xfrm>
          </p:grpSpPr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173C0081-1CD9-C63D-286E-72CB21EB602F}"/>
                  </a:ext>
                </a:extLst>
              </p:cNvPr>
              <p:cNvSpPr/>
              <p:nvPr/>
            </p:nvSpPr>
            <p:spPr>
              <a:xfrm>
                <a:off x="1717040" y="590133"/>
                <a:ext cx="269250" cy="269250"/>
              </a:xfrm>
              <a:prstGeom prst="rect">
                <a:avLst/>
              </a:prstGeom>
              <a:solidFill>
                <a:srgbClr val="1175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矩形 77">
                <a:extLst>
                  <a:ext uri="{FF2B5EF4-FFF2-40B4-BE49-F238E27FC236}">
                    <a16:creationId xmlns:a16="http://schemas.microsoft.com/office/drawing/2014/main" id="{FF97F604-8DDC-1E85-5835-361A4735BF60}"/>
                  </a:ext>
                </a:extLst>
              </p:cNvPr>
              <p:cNvSpPr/>
              <p:nvPr/>
            </p:nvSpPr>
            <p:spPr>
              <a:xfrm>
                <a:off x="1986290" y="323739"/>
                <a:ext cx="269250" cy="269250"/>
              </a:xfrm>
              <a:prstGeom prst="rect">
                <a:avLst/>
              </a:prstGeom>
              <a:solidFill>
                <a:srgbClr val="1A3E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矩形 78">
                <a:extLst>
                  <a:ext uri="{FF2B5EF4-FFF2-40B4-BE49-F238E27FC236}">
                    <a16:creationId xmlns:a16="http://schemas.microsoft.com/office/drawing/2014/main" id="{A289277B-82FA-0760-9CD4-AD63F25638F9}"/>
                  </a:ext>
                </a:extLst>
              </p:cNvPr>
              <p:cNvSpPr/>
              <p:nvPr/>
            </p:nvSpPr>
            <p:spPr>
              <a:xfrm>
                <a:off x="2255540" y="590133"/>
                <a:ext cx="160435" cy="160435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1C0D4E92-0EE8-7C62-0035-E30F548122E0}"/>
              </a:ext>
            </a:extLst>
          </p:cNvPr>
          <p:cNvSpPr/>
          <p:nvPr/>
        </p:nvSpPr>
        <p:spPr>
          <a:xfrm>
            <a:off x="7047328" y="1803618"/>
            <a:ext cx="5349158" cy="3721100"/>
          </a:xfrm>
          <a:prstGeom prst="rect">
            <a:avLst/>
          </a:prstGeom>
          <a:solidFill>
            <a:schemeClr val="bg1"/>
          </a:solidFill>
          <a:ln>
            <a:solidFill>
              <a:srgbClr val="ECF3F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67">
            <a:extLst>
              <a:ext uri="{FF2B5EF4-FFF2-40B4-BE49-F238E27FC236}">
                <a16:creationId xmlns:a16="http://schemas.microsoft.com/office/drawing/2014/main" id="{C64591B9-9EBE-409B-F0E2-A507DC21BE09}"/>
              </a:ext>
            </a:extLst>
          </p:cNvPr>
          <p:cNvCxnSpPr>
            <a:cxnSpLocks/>
          </p:cNvCxnSpPr>
          <p:nvPr/>
        </p:nvCxnSpPr>
        <p:spPr>
          <a:xfrm>
            <a:off x="9368933" y="4213471"/>
            <a:ext cx="0" cy="715585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9" name="图片 158">
            <a:extLst>
              <a:ext uri="{FF2B5EF4-FFF2-40B4-BE49-F238E27FC236}">
                <a16:creationId xmlns:a16="http://schemas.microsoft.com/office/drawing/2014/main" id="{1116D6AD-4CDB-36F7-8929-07E660BD09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76743" y="1382341"/>
            <a:ext cx="6691159" cy="4467333"/>
          </a:xfrm>
          <a:prstGeom prst="rect">
            <a:avLst/>
          </a:prstGeom>
          <a:ln w="38100">
            <a:solidFill>
              <a:srgbClr val="1A3E86"/>
            </a:solidFill>
          </a:ln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30B5AB94-89BC-F2BA-0B1D-233440B7E38A}"/>
              </a:ext>
            </a:extLst>
          </p:cNvPr>
          <p:cNvSpPr/>
          <p:nvPr/>
        </p:nvSpPr>
        <p:spPr>
          <a:xfrm>
            <a:off x="334963" y="5868872"/>
            <a:ext cx="3172166" cy="481123"/>
          </a:xfrm>
          <a:custGeom>
            <a:avLst/>
            <a:gdLst>
              <a:gd name="connsiteX0" fmla="*/ 0 w 5803900"/>
              <a:gd name="connsiteY0" fmla="*/ 0 h 469548"/>
              <a:gd name="connsiteX1" fmla="*/ 5803900 w 5803900"/>
              <a:gd name="connsiteY1" fmla="*/ 0 h 469548"/>
              <a:gd name="connsiteX2" fmla="*/ 5803900 w 5803900"/>
              <a:gd name="connsiteY2" fmla="*/ 469548 h 469548"/>
              <a:gd name="connsiteX3" fmla="*/ 0 w 5803900"/>
              <a:gd name="connsiteY3" fmla="*/ 469548 h 469548"/>
              <a:gd name="connsiteX4" fmla="*/ 0 w 5803900"/>
              <a:gd name="connsiteY4" fmla="*/ 0 h 469548"/>
              <a:gd name="connsiteX0" fmla="*/ 0 w 5803900"/>
              <a:gd name="connsiteY0" fmla="*/ 0 h 481123"/>
              <a:gd name="connsiteX1" fmla="*/ 5803900 w 5803900"/>
              <a:gd name="connsiteY1" fmla="*/ 0 h 481123"/>
              <a:gd name="connsiteX2" fmla="*/ 5248315 w 5803900"/>
              <a:gd name="connsiteY2" fmla="*/ 481123 h 481123"/>
              <a:gd name="connsiteX3" fmla="*/ 0 w 5803900"/>
              <a:gd name="connsiteY3" fmla="*/ 469548 h 481123"/>
              <a:gd name="connsiteX4" fmla="*/ 0 w 5803900"/>
              <a:gd name="connsiteY4" fmla="*/ 0 h 481123"/>
              <a:gd name="connsiteX0" fmla="*/ 0 w 5803900"/>
              <a:gd name="connsiteY0" fmla="*/ 0 h 481123"/>
              <a:gd name="connsiteX1" fmla="*/ 5803900 w 5803900"/>
              <a:gd name="connsiteY1" fmla="*/ 0 h 481123"/>
              <a:gd name="connsiteX2" fmla="*/ 4867122 w 5803900"/>
              <a:gd name="connsiteY2" fmla="*/ 481123 h 481123"/>
              <a:gd name="connsiteX3" fmla="*/ 0 w 5803900"/>
              <a:gd name="connsiteY3" fmla="*/ 469548 h 481123"/>
              <a:gd name="connsiteX4" fmla="*/ 0 w 5803900"/>
              <a:gd name="connsiteY4" fmla="*/ 0 h 481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3900" h="481123">
                <a:moveTo>
                  <a:pt x="0" y="0"/>
                </a:moveTo>
                <a:lnTo>
                  <a:pt x="5803900" y="0"/>
                </a:lnTo>
                <a:lnTo>
                  <a:pt x="4867122" y="481123"/>
                </a:lnTo>
                <a:lnTo>
                  <a:pt x="0" y="469548"/>
                </a:lnTo>
                <a:lnTo>
                  <a:pt x="0" y="0"/>
                </a:lnTo>
                <a:close/>
              </a:path>
            </a:pathLst>
          </a:custGeom>
          <a:solidFill>
            <a:srgbClr val="1A3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F6A6FB-BBE8-21BB-322A-5920EAC3314E}"/>
              </a:ext>
            </a:extLst>
          </p:cNvPr>
          <p:cNvSpPr txBox="1"/>
          <p:nvPr/>
        </p:nvSpPr>
        <p:spPr>
          <a:xfrm>
            <a:off x="742580" y="5918980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单击添加大标题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0C4A3F5-F54A-3834-265C-4CF048C24171}"/>
              </a:ext>
            </a:extLst>
          </p:cNvPr>
          <p:cNvGrpSpPr/>
          <p:nvPr/>
        </p:nvGrpSpPr>
        <p:grpSpPr>
          <a:xfrm>
            <a:off x="7255741" y="4032787"/>
            <a:ext cx="1946171" cy="1253115"/>
            <a:chOff x="7047328" y="4032787"/>
            <a:chExt cx="1946171" cy="1253115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D3D57C2-CA64-20A8-5352-D4E4920C86B7}"/>
                </a:ext>
              </a:extLst>
            </p:cNvPr>
            <p:cNvGrpSpPr/>
            <p:nvPr/>
          </p:nvGrpSpPr>
          <p:grpSpPr>
            <a:xfrm>
              <a:off x="7715080" y="4032787"/>
              <a:ext cx="610666" cy="610666"/>
              <a:chOff x="7433739" y="3648780"/>
              <a:chExt cx="1226216" cy="1226216"/>
            </a:xfrm>
          </p:grpSpPr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BCC5E9B3-1A36-0F31-74AE-C1B673ADBA41}"/>
                  </a:ext>
                </a:extLst>
              </p:cNvPr>
              <p:cNvSpPr/>
              <p:nvPr/>
            </p:nvSpPr>
            <p:spPr>
              <a:xfrm>
                <a:off x="7433739" y="3648780"/>
                <a:ext cx="1226216" cy="1226216"/>
              </a:xfrm>
              <a:prstGeom prst="ellipse">
                <a:avLst/>
              </a:prstGeom>
              <a:gradFill>
                <a:gsLst>
                  <a:gs pos="100000">
                    <a:srgbClr val="0BA3E9"/>
                  </a:gs>
                  <a:gs pos="6000">
                    <a:srgbClr val="1A3E86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69" name="图形 168">
                <a:extLst>
                  <a:ext uri="{FF2B5EF4-FFF2-40B4-BE49-F238E27FC236}">
                    <a16:creationId xmlns:a16="http://schemas.microsoft.com/office/drawing/2014/main" id="{1F85AC9D-A074-8D8A-D4F7-99698C7D90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736752" y="3951793"/>
                <a:ext cx="620190" cy="620190"/>
              </a:xfrm>
              <a:prstGeom prst="rect">
                <a:avLst/>
              </a:prstGeom>
            </p:spPr>
          </p:pic>
        </p:grp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id="{F539F2A5-7D6E-8287-4995-5F5987A29A87}"/>
                </a:ext>
              </a:extLst>
            </p:cNvPr>
            <p:cNvSpPr txBox="1"/>
            <p:nvPr/>
          </p:nvSpPr>
          <p:spPr>
            <a:xfrm>
              <a:off x="7047328" y="4663076"/>
              <a:ext cx="1946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id="{E4B962EB-B3EE-592A-A78E-920231E30045}"/>
                </a:ext>
              </a:extLst>
            </p:cNvPr>
            <p:cNvSpPr txBox="1"/>
            <p:nvPr/>
          </p:nvSpPr>
          <p:spPr>
            <a:xfrm>
              <a:off x="7128873" y="5008903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grpSp>
        <p:nvGrpSpPr>
          <p:cNvPr id="174" name="组合 173">
            <a:extLst>
              <a:ext uri="{FF2B5EF4-FFF2-40B4-BE49-F238E27FC236}">
                <a16:creationId xmlns:a16="http://schemas.microsoft.com/office/drawing/2014/main" id="{F5E6FC57-FD3D-0CC8-DE7A-FC890016800A}"/>
              </a:ext>
            </a:extLst>
          </p:cNvPr>
          <p:cNvGrpSpPr/>
          <p:nvPr/>
        </p:nvGrpSpPr>
        <p:grpSpPr>
          <a:xfrm>
            <a:off x="9535954" y="4032787"/>
            <a:ext cx="1946171" cy="1253115"/>
            <a:chOff x="7047328" y="4032787"/>
            <a:chExt cx="1946171" cy="1253115"/>
          </a:xfrm>
        </p:grpSpPr>
        <p:grpSp>
          <p:nvGrpSpPr>
            <p:cNvPr id="175" name="组合 174">
              <a:extLst>
                <a:ext uri="{FF2B5EF4-FFF2-40B4-BE49-F238E27FC236}">
                  <a16:creationId xmlns:a16="http://schemas.microsoft.com/office/drawing/2014/main" id="{32861171-AF40-1EE0-E7B6-05ECC6B170BF}"/>
                </a:ext>
              </a:extLst>
            </p:cNvPr>
            <p:cNvGrpSpPr/>
            <p:nvPr/>
          </p:nvGrpSpPr>
          <p:grpSpPr>
            <a:xfrm>
              <a:off x="7715080" y="4032787"/>
              <a:ext cx="610666" cy="610666"/>
              <a:chOff x="7433739" y="3648780"/>
              <a:chExt cx="1226216" cy="1226216"/>
            </a:xfrm>
          </p:grpSpPr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BF6FE143-A5B3-A1F7-A54B-44A283C050F7}"/>
                  </a:ext>
                </a:extLst>
              </p:cNvPr>
              <p:cNvSpPr/>
              <p:nvPr/>
            </p:nvSpPr>
            <p:spPr>
              <a:xfrm>
                <a:off x="7433739" y="3648780"/>
                <a:ext cx="1226216" cy="1226216"/>
              </a:xfrm>
              <a:prstGeom prst="ellipse">
                <a:avLst/>
              </a:prstGeom>
              <a:gradFill>
                <a:gsLst>
                  <a:gs pos="100000">
                    <a:srgbClr val="0BA3E9"/>
                  </a:gs>
                  <a:gs pos="6000">
                    <a:srgbClr val="1A3E86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9" name="图形 178">
                <a:extLst>
                  <a:ext uri="{FF2B5EF4-FFF2-40B4-BE49-F238E27FC236}">
                    <a16:creationId xmlns:a16="http://schemas.microsoft.com/office/drawing/2014/main" id="{578B6533-DB1C-64D3-992D-C95C78ED0E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736752" y="3951793"/>
                <a:ext cx="620190" cy="620190"/>
              </a:xfrm>
              <a:prstGeom prst="rect">
                <a:avLst/>
              </a:prstGeom>
            </p:spPr>
          </p:pic>
        </p:grp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304C31C6-8102-0911-39B4-7B0488E579ED}"/>
                </a:ext>
              </a:extLst>
            </p:cNvPr>
            <p:cNvSpPr txBox="1"/>
            <p:nvPr/>
          </p:nvSpPr>
          <p:spPr>
            <a:xfrm>
              <a:off x="7047328" y="4663076"/>
              <a:ext cx="1946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73CB0E64-D926-2E0A-4D5E-9CD5EDBED760}"/>
                </a:ext>
              </a:extLst>
            </p:cNvPr>
            <p:cNvSpPr txBox="1"/>
            <p:nvPr/>
          </p:nvSpPr>
          <p:spPr>
            <a:xfrm>
              <a:off x="7128873" y="5008903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id="{29F707EA-B0E7-757D-A4C2-CA5A54DCEEBC}"/>
              </a:ext>
            </a:extLst>
          </p:cNvPr>
          <p:cNvGrpSpPr/>
          <p:nvPr/>
        </p:nvGrpSpPr>
        <p:grpSpPr>
          <a:xfrm>
            <a:off x="7273110" y="2060803"/>
            <a:ext cx="4752069" cy="1524128"/>
            <a:chOff x="253683" y="1773486"/>
            <a:chExt cx="4752069" cy="1524128"/>
          </a:xfrm>
        </p:grpSpPr>
        <p:sp>
          <p:nvSpPr>
            <p:cNvPr id="181" name="文本框 180">
              <a:extLst>
                <a:ext uri="{FF2B5EF4-FFF2-40B4-BE49-F238E27FC236}">
                  <a16:creationId xmlns:a16="http://schemas.microsoft.com/office/drawing/2014/main" id="{DAED0621-A374-D20B-85B9-91AF6D06775E}"/>
                </a:ext>
              </a:extLst>
            </p:cNvPr>
            <p:cNvSpPr txBox="1"/>
            <p:nvPr/>
          </p:nvSpPr>
          <p:spPr>
            <a:xfrm>
              <a:off x="253683" y="2265537"/>
              <a:ext cx="4752069" cy="1032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1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单击此处输入你的正文，文字是您思想的提炼，为了最终演示发布的</a:t>
              </a:r>
              <a:r>
                <a:rPr lang="zh-CN" altLang="en-US" sz="1600" b="1" spc="1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良好效果</a:t>
              </a:r>
              <a:r>
                <a:rPr lang="zh-CN" altLang="en-US" sz="1600" spc="1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，请尽量言简意赅的阐述观点；根据需要可酌情增减文字。</a:t>
              </a:r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8333B50F-8E5B-39EC-C3F2-6C2CA801A2EA}"/>
                </a:ext>
              </a:extLst>
            </p:cNvPr>
            <p:cNvSpPr txBox="1"/>
            <p:nvPr/>
          </p:nvSpPr>
          <p:spPr>
            <a:xfrm>
              <a:off x="456883" y="1773486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kern="100" dirty="0">
                  <a:solidFill>
                    <a:srgbClr val="1A3E86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sp>
          <p:nvSpPr>
            <p:cNvPr id="183" name="矩形 182">
              <a:extLst>
                <a:ext uri="{FF2B5EF4-FFF2-40B4-BE49-F238E27FC236}">
                  <a16:creationId xmlns:a16="http://schemas.microsoft.com/office/drawing/2014/main" id="{76189EFA-8D31-8199-3F77-EF168E554086}"/>
                </a:ext>
              </a:extLst>
            </p:cNvPr>
            <p:cNvSpPr/>
            <p:nvPr/>
          </p:nvSpPr>
          <p:spPr>
            <a:xfrm>
              <a:off x="324803" y="1939831"/>
              <a:ext cx="121920" cy="121920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02911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id="{45B983C2-B914-852E-A640-F6D749CA8F1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23" y="-516000"/>
            <a:ext cx="12215446" cy="8155607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939C8C59-F8C4-4B6C-B32C-FFEBFFF4EEC3}"/>
              </a:ext>
            </a:extLst>
          </p:cNvPr>
          <p:cNvGrpSpPr/>
          <p:nvPr/>
        </p:nvGrpSpPr>
        <p:grpSpPr>
          <a:xfrm>
            <a:off x="-3368920" y="924312"/>
            <a:ext cx="17918720" cy="5009377"/>
            <a:chOff x="-3392366" y="924311"/>
            <a:chExt cx="17918720" cy="5009377"/>
          </a:xfrm>
        </p:grpSpPr>
        <p:sp>
          <p:nvSpPr>
            <p:cNvPr id="10" name="梯形 9">
              <a:extLst>
                <a:ext uri="{FF2B5EF4-FFF2-40B4-BE49-F238E27FC236}">
                  <a16:creationId xmlns:a16="http://schemas.microsoft.com/office/drawing/2014/main" id="{0789D05A-59D7-405B-BC94-D7D74020E591}"/>
                </a:ext>
              </a:extLst>
            </p:cNvPr>
            <p:cNvSpPr/>
            <p:nvPr/>
          </p:nvSpPr>
          <p:spPr>
            <a:xfrm>
              <a:off x="-2722685" y="924312"/>
              <a:ext cx="11890131" cy="4337609"/>
            </a:xfrm>
            <a:prstGeom prst="trapezoid">
              <a:avLst>
                <a:gd name="adj" fmla="val 46621"/>
              </a:avLst>
            </a:prstGeom>
            <a:gradFill>
              <a:gsLst>
                <a:gs pos="69000">
                  <a:srgbClr val="089FDE">
                    <a:alpha val="84000"/>
                  </a:srgbClr>
                </a:gs>
                <a:gs pos="31000">
                  <a:srgbClr val="089FDE">
                    <a:alpha val="50000"/>
                  </a:srgbClr>
                </a:gs>
                <a:gs pos="94000">
                  <a:srgbClr val="0153A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>
              <a:extLst>
                <a:ext uri="{FF2B5EF4-FFF2-40B4-BE49-F238E27FC236}">
                  <a16:creationId xmlns:a16="http://schemas.microsoft.com/office/drawing/2014/main" id="{E9C63A70-B721-4232-A7DB-A3B1E20BE8F5}"/>
                </a:ext>
              </a:extLst>
            </p:cNvPr>
            <p:cNvSpPr/>
            <p:nvPr/>
          </p:nvSpPr>
          <p:spPr>
            <a:xfrm>
              <a:off x="-3392366" y="924311"/>
              <a:ext cx="11890131" cy="4337609"/>
            </a:xfrm>
            <a:prstGeom prst="trapezoid">
              <a:avLst>
                <a:gd name="adj" fmla="val 46621"/>
              </a:avLst>
            </a:prstGeom>
            <a:gradFill>
              <a:gsLst>
                <a:gs pos="54000">
                  <a:srgbClr val="1A3E86">
                    <a:alpha val="35000"/>
                  </a:srgbClr>
                </a:gs>
                <a:gs pos="11000">
                  <a:srgbClr val="0BA3E9">
                    <a:alpha val="11000"/>
                  </a:srgbClr>
                </a:gs>
                <a:gs pos="82000">
                  <a:srgbClr val="1A3E86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E968074-312C-46E7-B40C-AF663D7130D1}"/>
                </a:ext>
              </a:extLst>
            </p:cNvPr>
            <p:cNvGrpSpPr/>
            <p:nvPr/>
          </p:nvGrpSpPr>
          <p:grpSpPr>
            <a:xfrm>
              <a:off x="7313729" y="1290675"/>
              <a:ext cx="7212625" cy="4337609"/>
              <a:chOff x="7313729" y="1290675"/>
              <a:chExt cx="7212625" cy="4337609"/>
            </a:xfrm>
          </p:grpSpPr>
          <p:sp>
            <p:nvSpPr>
              <p:cNvPr id="13" name="梯形 12">
                <a:extLst>
                  <a:ext uri="{FF2B5EF4-FFF2-40B4-BE49-F238E27FC236}">
                    <a16:creationId xmlns:a16="http://schemas.microsoft.com/office/drawing/2014/main" id="{736A1620-6ECE-4264-A93F-EB374F4843D0}"/>
                  </a:ext>
                </a:extLst>
              </p:cNvPr>
              <p:cNvSpPr/>
              <p:nvPr/>
            </p:nvSpPr>
            <p:spPr>
              <a:xfrm flipV="1">
                <a:off x="7313729" y="1290675"/>
                <a:ext cx="7212625" cy="4337609"/>
              </a:xfrm>
              <a:prstGeom prst="trapezoid">
                <a:avLst>
                  <a:gd name="adj" fmla="val 46621"/>
                </a:avLst>
              </a:prstGeom>
              <a:gradFill>
                <a:gsLst>
                  <a:gs pos="54000">
                    <a:srgbClr val="02A0E8">
                      <a:alpha val="79000"/>
                    </a:srgbClr>
                  </a:gs>
                  <a:gs pos="0">
                    <a:srgbClr val="02A0E8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梯形 14">
                <a:extLst>
                  <a:ext uri="{FF2B5EF4-FFF2-40B4-BE49-F238E27FC236}">
                    <a16:creationId xmlns:a16="http://schemas.microsoft.com/office/drawing/2014/main" id="{EAD5E8B7-48B4-468F-81B0-F70C04DB3658}"/>
                  </a:ext>
                </a:extLst>
              </p:cNvPr>
              <p:cNvSpPr/>
              <p:nvPr/>
            </p:nvSpPr>
            <p:spPr>
              <a:xfrm flipV="1">
                <a:off x="7860609" y="1290676"/>
                <a:ext cx="6642299" cy="3994620"/>
              </a:xfrm>
              <a:prstGeom prst="trapezoid">
                <a:avLst>
                  <a:gd name="adj" fmla="val 46621"/>
                </a:avLst>
              </a:prstGeom>
              <a:blipFill dpi="0" rotWithShape="0">
                <a:blip r:embed="rId4"/>
                <a:srcRect/>
                <a:tile tx="0" ty="1016000" sx="100000" sy="10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99929A7-4ABA-4846-8389-7F5B457E78DB}"/>
                </a:ext>
              </a:extLst>
            </p:cNvPr>
            <p:cNvSpPr/>
            <p:nvPr/>
          </p:nvSpPr>
          <p:spPr>
            <a:xfrm>
              <a:off x="475489" y="1115992"/>
              <a:ext cx="6173085" cy="186875"/>
            </a:xfrm>
            <a:custGeom>
              <a:avLst/>
              <a:gdLst>
                <a:gd name="connsiteX0" fmla="*/ 0 w 7212626"/>
                <a:gd name="connsiteY0" fmla="*/ 0 h 326506"/>
                <a:gd name="connsiteX1" fmla="*/ 7212626 w 7212626"/>
                <a:gd name="connsiteY1" fmla="*/ 0 h 326506"/>
                <a:gd name="connsiteX2" fmla="*/ 7212626 w 7212626"/>
                <a:gd name="connsiteY2" fmla="*/ 326506 h 326506"/>
                <a:gd name="connsiteX3" fmla="*/ 0 w 7212626"/>
                <a:gd name="connsiteY3" fmla="*/ 326506 h 326506"/>
                <a:gd name="connsiteX4" fmla="*/ 0 w 7212626"/>
                <a:gd name="connsiteY4" fmla="*/ 0 h 326506"/>
                <a:gd name="connsiteX0" fmla="*/ 0 w 7304066"/>
                <a:gd name="connsiteY0" fmla="*/ 0 h 349366"/>
                <a:gd name="connsiteX1" fmla="*/ 7212626 w 7304066"/>
                <a:gd name="connsiteY1" fmla="*/ 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6690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5166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261128"/>
                <a:gd name="connsiteY0" fmla="*/ 0 h 361558"/>
                <a:gd name="connsiteX1" fmla="*/ 7151666 w 7261128"/>
                <a:gd name="connsiteY1" fmla="*/ 15240 h 361558"/>
                <a:gd name="connsiteX2" fmla="*/ 7261128 w 7261128"/>
                <a:gd name="connsiteY2" fmla="*/ 361558 h 361558"/>
                <a:gd name="connsiteX3" fmla="*/ 0 w 7261128"/>
                <a:gd name="connsiteY3" fmla="*/ 326506 h 361558"/>
                <a:gd name="connsiteX4" fmla="*/ 0 w 7261128"/>
                <a:gd name="connsiteY4" fmla="*/ 0 h 361558"/>
                <a:gd name="connsiteX0" fmla="*/ 0 w 7232503"/>
                <a:gd name="connsiteY0" fmla="*/ 0 h 361558"/>
                <a:gd name="connsiteX1" fmla="*/ 7151666 w 7232503"/>
                <a:gd name="connsiteY1" fmla="*/ 15240 h 361558"/>
                <a:gd name="connsiteX2" fmla="*/ 7232503 w 7232503"/>
                <a:gd name="connsiteY2" fmla="*/ 361558 h 361558"/>
                <a:gd name="connsiteX3" fmla="*/ 0 w 7232503"/>
                <a:gd name="connsiteY3" fmla="*/ 326506 h 361558"/>
                <a:gd name="connsiteX4" fmla="*/ 0 w 7232503"/>
                <a:gd name="connsiteY4" fmla="*/ 0 h 361558"/>
                <a:gd name="connsiteX0" fmla="*/ 0 w 7246816"/>
                <a:gd name="connsiteY0" fmla="*/ 0 h 373750"/>
                <a:gd name="connsiteX1" fmla="*/ 7151666 w 7246816"/>
                <a:gd name="connsiteY1" fmla="*/ 15240 h 373750"/>
                <a:gd name="connsiteX2" fmla="*/ 7246816 w 7246816"/>
                <a:gd name="connsiteY2" fmla="*/ 373750 h 373750"/>
                <a:gd name="connsiteX3" fmla="*/ 0 w 7246816"/>
                <a:gd name="connsiteY3" fmla="*/ 326506 h 373750"/>
                <a:gd name="connsiteX4" fmla="*/ 0 w 7246816"/>
                <a:gd name="connsiteY4" fmla="*/ 0 h 37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6816" h="373750">
                  <a:moveTo>
                    <a:pt x="0" y="0"/>
                  </a:moveTo>
                  <a:lnTo>
                    <a:pt x="7151666" y="15240"/>
                  </a:lnTo>
                  <a:lnTo>
                    <a:pt x="7246816" y="373750"/>
                  </a:lnTo>
                  <a:lnTo>
                    <a:pt x="0" y="32650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6350">
                  <a:srgbClr val="AFE1F8">
                    <a:alpha val="0"/>
                  </a:srgbClr>
                </a:gs>
                <a:gs pos="50000">
                  <a:srgbClr val="0BA3E9">
                    <a:alpha val="58000"/>
                  </a:srgbClr>
                </a:gs>
                <a:gs pos="100000">
                  <a:srgbClr val="0BA3E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6">
              <a:extLst>
                <a:ext uri="{FF2B5EF4-FFF2-40B4-BE49-F238E27FC236}">
                  <a16:creationId xmlns:a16="http://schemas.microsoft.com/office/drawing/2014/main" id="{DF3564C5-F695-4D63-8E2E-1C8944309082}"/>
                </a:ext>
              </a:extLst>
            </p:cNvPr>
            <p:cNvSpPr/>
            <p:nvPr/>
          </p:nvSpPr>
          <p:spPr>
            <a:xfrm>
              <a:off x="8323385" y="5596977"/>
              <a:ext cx="4384309" cy="336711"/>
            </a:xfrm>
            <a:custGeom>
              <a:avLst/>
              <a:gdLst>
                <a:gd name="connsiteX0" fmla="*/ 0 w 7212626"/>
                <a:gd name="connsiteY0" fmla="*/ 0 h 326506"/>
                <a:gd name="connsiteX1" fmla="*/ 7212626 w 7212626"/>
                <a:gd name="connsiteY1" fmla="*/ 0 h 326506"/>
                <a:gd name="connsiteX2" fmla="*/ 7212626 w 7212626"/>
                <a:gd name="connsiteY2" fmla="*/ 326506 h 326506"/>
                <a:gd name="connsiteX3" fmla="*/ 0 w 7212626"/>
                <a:gd name="connsiteY3" fmla="*/ 326506 h 326506"/>
                <a:gd name="connsiteX4" fmla="*/ 0 w 7212626"/>
                <a:gd name="connsiteY4" fmla="*/ 0 h 326506"/>
                <a:gd name="connsiteX0" fmla="*/ 0 w 7304066"/>
                <a:gd name="connsiteY0" fmla="*/ 0 h 349366"/>
                <a:gd name="connsiteX1" fmla="*/ 7212626 w 7304066"/>
                <a:gd name="connsiteY1" fmla="*/ 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6690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5166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261128"/>
                <a:gd name="connsiteY0" fmla="*/ 0 h 361558"/>
                <a:gd name="connsiteX1" fmla="*/ 7151666 w 7261128"/>
                <a:gd name="connsiteY1" fmla="*/ 15240 h 361558"/>
                <a:gd name="connsiteX2" fmla="*/ 7261128 w 7261128"/>
                <a:gd name="connsiteY2" fmla="*/ 361558 h 361558"/>
                <a:gd name="connsiteX3" fmla="*/ 0 w 7261128"/>
                <a:gd name="connsiteY3" fmla="*/ 326506 h 361558"/>
                <a:gd name="connsiteX4" fmla="*/ 0 w 7261128"/>
                <a:gd name="connsiteY4" fmla="*/ 0 h 361558"/>
                <a:gd name="connsiteX0" fmla="*/ 0 w 7232503"/>
                <a:gd name="connsiteY0" fmla="*/ 0 h 361558"/>
                <a:gd name="connsiteX1" fmla="*/ 7151666 w 7232503"/>
                <a:gd name="connsiteY1" fmla="*/ 15240 h 361558"/>
                <a:gd name="connsiteX2" fmla="*/ 7232503 w 7232503"/>
                <a:gd name="connsiteY2" fmla="*/ 361558 h 361558"/>
                <a:gd name="connsiteX3" fmla="*/ 0 w 7232503"/>
                <a:gd name="connsiteY3" fmla="*/ 326506 h 361558"/>
                <a:gd name="connsiteX4" fmla="*/ 0 w 7232503"/>
                <a:gd name="connsiteY4" fmla="*/ 0 h 361558"/>
                <a:gd name="connsiteX0" fmla="*/ 0 w 7246816"/>
                <a:gd name="connsiteY0" fmla="*/ 0 h 373750"/>
                <a:gd name="connsiteX1" fmla="*/ 7151666 w 7246816"/>
                <a:gd name="connsiteY1" fmla="*/ 15240 h 373750"/>
                <a:gd name="connsiteX2" fmla="*/ 7246816 w 7246816"/>
                <a:gd name="connsiteY2" fmla="*/ 373750 h 373750"/>
                <a:gd name="connsiteX3" fmla="*/ 0 w 7246816"/>
                <a:gd name="connsiteY3" fmla="*/ 326506 h 373750"/>
                <a:gd name="connsiteX4" fmla="*/ 0 w 7246816"/>
                <a:gd name="connsiteY4" fmla="*/ 0 h 37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6816" h="373750">
                  <a:moveTo>
                    <a:pt x="0" y="0"/>
                  </a:moveTo>
                  <a:lnTo>
                    <a:pt x="7151666" y="15240"/>
                  </a:lnTo>
                  <a:lnTo>
                    <a:pt x="7246816" y="373750"/>
                  </a:lnTo>
                  <a:lnTo>
                    <a:pt x="0" y="32650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6350">
                  <a:srgbClr val="AFE1F8">
                    <a:alpha val="0"/>
                  </a:srgbClr>
                </a:gs>
                <a:gs pos="50000">
                  <a:srgbClr val="0BA3E9">
                    <a:alpha val="58000"/>
                  </a:srgbClr>
                </a:gs>
                <a:gs pos="100000">
                  <a:srgbClr val="0BA3E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6">
            <a:extLst>
              <a:ext uri="{FF2B5EF4-FFF2-40B4-BE49-F238E27FC236}">
                <a16:creationId xmlns:a16="http://schemas.microsoft.com/office/drawing/2014/main" id="{F2A30A4D-0108-4E3B-BCAC-D72005869D28}"/>
              </a:ext>
            </a:extLst>
          </p:cNvPr>
          <p:cNvSpPr/>
          <p:nvPr/>
        </p:nvSpPr>
        <p:spPr>
          <a:xfrm rot="10800000">
            <a:off x="-682875" y="6763006"/>
            <a:ext cx="15946316" cy="128953"/>
          </a:xfrm>
          <a:custGeom>
            <a:avLst/>
            <a:gdLst>
              <a:gd name="connsiteX0" fmla="*/ 0 w 7212626"/>
              <a:gd name="connsiteY0" fmla="*/ 0 h 326506"/>
              <a:gd name="connsiteX1" fmla="*/ 7212626 w 7212626"/>
              <a:gd name="connsiteY1" fmla="*/ 0 h 326506"/>
              <a:gd name="connsiteX2" fmla="*/ 7212626 w 7212626"/>
              <a:gd name="connsiteY2" fmla="*/ 326506 h 326506"/>
              <a:gd name="connsiteX3" fmla="*/ 0 w 7212626"/>
              <a:gd name="connsiteY3" fmla="*/ 326506 h 326506"/>
              <a:gd name="connsiteX4" fmla="*/ 0 w 7212626"/>
              <a:gd name="connsiteY4" fmla="*/ 0 h 326506"/>
              <a:gd name="connsiteX0" fmla="*/ 0 w 7304066"/>
              <a:gd name="connsiteY0" fmla="*/ 0 h 349366"/>
              <a:gd name="connsiteX1" fmla="*/ 7212626 w 7304066"/>
              <a:gd name="connsiteY1" fmla="*/ 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6690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5166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261128"/>
              <a:gd name="connsiteY0" fmla="*/ 0 h 361558"/>
              <a:gd name="connsiteX1" fmla="*/ 7151666 w 7261128"/>
              <a:gd name="connsiteY1" fmla="*/ 15240 h 361558"/>
              <a:gd name="connsiteX2" fmla="*/ 7261128 w 7261128"/>
              <a:gd name="connsiteY2" fmla="*/ 361558 h 361558"/>
              <a:gd name="connsiteX3" fmla="*/ 0 w 7261128"/>
              <a:gd name="connsiteY3" fmla="*/ 326506 h 361558"/>
              <a:gd name="connsiteX4" fmla="*/ 0 w 7261128"/>
              <a:gd name="connsiteY4" fmla="*/ 0 h 361558"/>
              <a:gd name="connsiteX0" fmla="*/ 0 w 7232503"/>
              <a:gd name="connsiteY0" fmla="*/ 0 h 361558"/>
              <a:gd name="connsiteX1" fmla="*/ 7151666 w 7232503"/>
              <a:gd name="connsiteY1" fmla="*/ 15240 h 361558"/>
              <a:gd name="connsiteX2" fmla="*/ 7232503 w 7232503"/>
              <a:gd name="connsiteY2" fmla="*/ 361558 h 361558"/>
              <a:gd name="connsiteX3" fmla="*/ 0 w 7232503"/>
              <a:gd name="connsiteY3" fmla="*/ 326506 h 361558"/>
              <a:gd name="connsiteX4" fmla="*/ 0 w 7232503"/>
              <a:gd name="connsiteY4" fmla="*/ 0 h 361558"/>
              <a:gd name="connsiteX0" fmla="*/ 0 w 7246816"/>
              <a:gd name="connsiteY0" fmla="*/ 0 h 373750"/>
              <a:gd name="connsiteX1" fmla="*/ 7151666 w 7246816"/>
              <a:gd name="connsiteY1" fmla="*/ 15240 h 373750"/>
              <a:gd name="connsiteX2" fmla="*/ 7246816 w 7246816"/>
              <a:gd name="connsiteY2" fmla="*/ 373750 h 373750"/>
              <a:gd name="connsiteX3" fmla="*/ 0 w 7246816"/>
              <a:gd name="connsiteY3" fmla="*/ 326506 h 373750"/>
              <a:gd name="connsiteX4" fmla="*/ 0 w 7246816"/>
              <a:gd name="connsiteY4" fmla="*/ 0 h 37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6816" h="373750">
                <a:moveTo>
                  <a:pt x="0" y="0"/>
                </a:moveTo>
                <a:lnTo>
                  <a:pt x="7151666" y="15240"/>
                </a:lnTo>
                <a:lnTo>
                  <a:pt x="7246816" y="373750"/>
                </a:lnTo>
                <a:lnTo>
                  <a:pt x="0" y="32650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6350">
                <a:srgbClr val="AFE1F8">
                  <a:alpha val="0"/>
                </a:srgbClr>
              </a:gs>
              <a:gs pos="50000">
                <a:srgbClr val="0BA3E9">
                  <a:alpha val="58000"/>
                </a:srgbClr>
              </a:gs>
              <a:gs pos="100000">
                <a:srgbClr val="0BA3E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56C69A9-0E10-43AA-939B-2D02DEFB9E4E}"/>
              </a:ext>
            </a:extLst>
          </p:cNvPr>
          <p:cNvSpPr txBox="1"/>
          <p:nvPr/>
        </p:nvSpPr>
        <p:spPr>
          <a:xfrm>
            <a:off x="244908" y="2437589"/>
            <a:ext cx="75132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kern="100" dirty="0">
                <a:solidFill>
                  <a:schemeClr val="bg1"/>
                </a:solidFill>
                <a:effectLst/>
                <a:latin typeface="OPPOSans B" pitchFamily="18" charset="-122"/>
                <a:ea typeface="OPPOSans B" pitchFamily="18" charset="-122"/>
                <a:cs typeface="OPPOSans B" pitchFamily="18" charset="-122"/>
              </a:rPr>
              <a:t>感谢观看！</a:t>
            </a:r>
            <a:endParaRPr lang="zh-CN" altLang="en-US" sz="6600" dirty="0">
              <a:solidFill>
                <a:schemeClr val="bg1"/>
              </a:solidFill>
              <a:latin typeface="OPPOSans B" pitchFamily="18" charset="-122"/>
              <a:ea typeface="OPPOSans B" pitchFamily="18" charset="-122"/>
              <a:cs typeface="OPPOSans B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9BFC000-EA00-4D37-B7B5-D42B2DBC5E0D}"/>
              </a:ext>
            </a:extLst>
          </p:cNvPr>
          <p:cNvSpPr txBox="1"/>
          <p:nvPr/>
        </p:nvSpPr>
        <p:spPr>
          <a:xfrm>
            <a:off x="251216" y="3486881"/>
            <a:ext cx="5646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kern="100" dirty="0">
                <a:solidFill>
                  <a:schemeClr val="bg1">
                    <a:lumMod val="9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THANK YOU</a:t>
            </a:r>
            <a:r>
              <a:rPr lang="zh-CN" altLang="en-US" sz="1600" kern="100" dirty="0">
                <a:solidFill>
                  <a:schemeClr val="bg1">
                    <a:lumMod val="9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！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DDA3B3E-3B6C-4AEB-8278-3D23958820AC}"/>
              </a:ext>
            </a:extLst>
          </p:cNvPr>
          <p:cNvGrpSpPr/>
          <p:nvPr/>
        </p:nvGrpSpPr>
        <p:grpSpPr>
          <a:xfrm>
            <a:off x="339631" y="5735652"/>
            <a:ext cx="2270898" cy="338554"/>
            <a:chOff x="315139" y="5495323"/>
            <a:chExt cx="2270898" cy="338554"/>
          </a:xfrm>
        </p:grpSpPr>
        <p:pic>
          <p:nvPicPr>
            <p:cNvPr id="28" name="图形 27">
              <a:extLst>
                <a:ext uri="{FF2B5EF4-FFF2-40B4-BE49-F238E27FC236}">
                  <a16:creationId xmlns:a16="http://schemas.microsoft.com/office/drawing/2014/main" id="{7205BE67-C369-40F3-B124-D9269EF3EE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15139" y="5510432"/>
              <a:ext cx="307403" cy="307403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CE7F20F-91DD-40A2-B3D5-16EB8CE0C617}"/>
                </a:ext>
              </a:extLst>
            </p:cNvPr>
            <p:cNvSpPr txBox="1"/>
            <p:nvPr/>
          </p:nvSpPr>
          <p:spPr>
            <a:xfrm>
              <a:off x="583666" y="5495323"/>
              <a:ext cx="20023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汇报人：小莹酱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681AE30-4771-44D9-AC90-4D022A3E4F38}"/>
              </a:ext>
            </a:extLst>
          </p:cNvPr>
          <p:cNvGrpSpPr/>
          <p:nvPr/>
        </p:nvGrpSpPr>
        <p:grpSpPr>
          <a:xfrm>
            <a:off x="3334550" y="5735652"/>
            <a:ext cx="3687356" cy="338554"/>
            <a:chOff x="3239515" y="5495323"/>
            <a:chExt cx="3687356" cy="338554"/>
          </a:xfrm>
        </p:grpSpPr>
        <p:pic>
          <p:nvPicPr>
            <p:cNvPr id="9" name="图形 8">
              <a:extLst>
                <a:ext uri="{FF2B5EF4-FFF2-40B4-BE49-F238E27FC236}">
                  <a16:creationId xmlns:a16="http://schemas.microsoft.com/office/drawing/2014/main" id="{E47EC42E-4834-4D12-AF27-7E4D4DB16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239515" y="5510432"/>
              <a:ext cx="264597" cy="264597"/>
            </a:xfrm>
            <a:prstGeom prst="rect">
              <a:avLst/>
            </a:prstGeom>
          </p:spPr>
        </p:pic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0062357-1202-48BF-84EA-8D954609D28B}"/>
                </a:ext>
              </a:extLst>
            </p:cNvPr>
            <p:cNvSpPr txBox="1"/>
            <p:nvPr/>
          </p:nvSpPr>
          <p:spPr>
            <a:xfrm>
              <a:off x="3460725" y="5495323"/>
              <a:ext cx="34661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汇报时间：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20XX.01.01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592576F6-3321-8048-AABE-687A38FFD84B}"/>
              </a:ext>
            </a:extLst>
          </p:cNvPr>
          <p:cNvSpPr txBox="1"/>
          <p:nvPr/>
        </p:nvSpPr>
        <p:spPr>
          <a:xfrm>
            <a:off x="11000096" y="405061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761998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小莹酱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XIAO</a:t>
            </a:r>
            <a:r>
              <a:rPr lang="zh-CN" altLang="en-US" sz="1100" spc="600" dirty="0">
                <a:solidFill>
                  <a:srgbClr val="FFFED8">
                    <a:alpha val="22000"/>
                  </a:srgbClr>
                </a:solidFill>
              </a:rPr>
              <a:t> </a:t>
            </a:r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YING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5771ECE-3695-6FB7-5C58-5C305274E10E}"/>
              </a:ext>
            </a:extLst>
          </p:cNvPr>
          <p:cNvGrpSpPr/>
          <p:nvPr/>
        </p:nvGrpSpPr>
        <p:grpSpPr>
          <a:xfrm>
            <a:off x="5695413" y="1286592"/>
            <a:ext cx="5675738" cy="369332"/>
            <a:chOff x="5695413" y="1286592"/>
            <a:chExt cx="5675738" cy="369332"/>
          </a:xfrm>
        </p:grpSpPr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38381E9E-6095-3315-6ECE-4E8254A0B24F}"/>
                </a:ext>
              </a:extLst>
            </p:cNvPr>
            <p:cNvGrpSpPr/>
            <p:nvPr/>
          </p:nvGrpSpPr>
          <p:grpSpPr>
            <a:xfrm>
              <a:off x="5695413" y="1417806"/>
              <a:ext cx="138195" cy="138195"/>
              <a:chOff x="5695413" y="2462660"/>
              <a:chExt cx="138195" cy="138195"/>
            </a:xfrm>
          </p:grpSpPr>
          <p:sp>
            <p:nvSpPr>
              <p:cNvPr id="17" name="Teardrop 15">
                <a:extLst>
                  <a:ext uri="{FF2B5EF4-FFF2-40B4-BE49-F238E27FC236}">
                    <a16:creationId xmlns:a16="http://schemas.microsoft.com/office/drawing/2014/main" id="{7F788256-0B4E-CAD5-ED3A-4BE74440A218}"/>
                  </a:ext>
                </a:extLst>
              </p:cNvPr>
              <p:cNvSpPr/>
              <p:nvPr/>
            </p:nvSpPr>
            <p:spPr>
              <a:xfrm rot="8100000" flipH="1">
                <a:off x="5695413" y="2462660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8" name="Oval 16">
                <a:extLst>
                  <a:ext uri="{FF2B5EF4-FFF2-40B4-BE49-F238E27FC236}">
                    <a16:creationId xmlns:a16="http://schemas.microsoft.com/office/drawing/2014/main" id="{59B91561-BA96-1716-5768-A31A9D163E7D}"/>
                  </a:ext>
                </a:extLst>
              </p:cNvPr>
              <p:cNvSpPr/>
              <p:nvPr/>
            </p:nvSpPr>
            <p:spPr>
              <a:xfrm rot="8100000" flipH="1">
                <a:off x="5735284" y="2502531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DF45E014-75D1-AEF9-6125-F8A3752F427A}"/>
                </a:ext>
              </a:extLst>
            </p:cNvPr>
            <p:cNvSpPr txBox="1"/>
            <p:nvPr/>
          </p:nvSpPr>
          <p:spPr>
            <a:xfrm>
              <a:off x="5918614" y="1286592"/>
              <a:ext cx="54525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不想做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大师的文案撰写者不是一个好民宿老板</a:t>
              </a:r>
              <a:endPara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610124355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4495A95-F457-8471-8117-927BD2A91F1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9809" y="642512"/>
            <a:ext cx="1962814" cy="1936787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2BB713C7-8869-2E72-8545-05DBF778CD86}"/>
              </a:ext>
            </a:extLst>
          </p:cNvPr>
          <p:cNvGrpSpPr/>
          <p:nvPr/>
        </p:nvGrpSpPr>
        <p:grpSpPr>
          <a:xfrm>
            <a:off x="5695413" y="1884121"/>
            <a:ext cx="5912381" cy="369332"/>
            <a:chOff x="5695413" y="1884121"/>
            <a:chExt cx="5912381" cy="369332"/>
          </a:xfrm>
        </p:grpSpPr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383C2B9C-8A10-B843-2395-97ABBFB1988A}"/>
                </a:ext>
              </a:extLst>
            </p:cNvPr>
            <p:cNvGrpSpPr/>
            <p:nvPr/>
          </p:nvGrpSpPr>
          <p:grpSpPr>
            <a:xfrm>
              <a:off x="5695413" y="2015335"/>
              <a:ext cx="138195" cy="138195"/>
              <a:chOff x="5695413" y="2462660"/>
              <a:chExt cx="138195" cy="138195"/>
            </a:xfrm>
          </p:grpSpPr>
          <p:sp>
            <p:nvSpPr>
              <p:cNvPr id="148" name="Teardrop 15">
                <a:extLst>
                  <a:ext uri="{FF2B5EF4-FFF2-40B4-BE49-F238E27FC236}">
                    <a16:creationId xmlns:a16="http://schemas.microsoft.com/office/drawing/2014/main" id="{36E1FC88-B6E7-B698-DF1C-13881258E88C}"/>
                  </a:ext>
                </a:extLst>
              </p:cNvPr>
              <p:cNvSpPr/>
              <p:nvPr/>
            </p:nvSpPr>
            <p:spPr>
              <a:xfrm rot="8100000" flipH="1">
                <a:off x="5695413" y="2462660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49" name="Oval 16">
                <a:extLst>
                  <a:ext uri="{FF2B5EF4-FFF2-40B4-BE49-F238E27FC236}">
                    <a16:creationId xmlns:a16="http://schemas.microsoft.com/office/drawing/2014/main" id="{68F657E6-F35D-11F2-199B-6518D3773615}"/>
                  </a:ext>
                </a:extLst>
              </p:cNvPr>
              <p:cNvSpPr/>
              <p:nvPr/>
            </p:nvSpPr>
            <p:spPr>
              <a:xfrm rot="8100000" flipH="1">
                <a:off x="5735284" y="2502531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E68DA964-1915-04A0-DB2B-9CECD628D851}"/>
                </a:ext>
              </a:extLst>
            </p:cNvPr>
            <p:cNvSpPr txBox="1"/>
            <p:nvPr/>
          </p:nvSpPr>
          <p:spPr>
            <a:xfrm>
              <a:off x="5918614" y="1884121"/>
              <a:ext cx="5689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学习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两年，靠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每个月有稳定额外的收入</a:t>
              </a:r>
              <a:endPara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13FE6C7-4E70-1E86-C1AC-9778C5E9391A}"/>
              </a:ext>
            </a:extLst>
          </p:cNvPr>
          <p:cNvGrpSpPr/>
          <p:nvPr/>
        </p:nvGrpSpPr>
        <p:grpSpPr>
          <a:xfrm>
            <a:off x="5695413" y="2454489"/>
            <a:ext cx="5912381" cy="369332"/>
            <a:chOff x="5695413" y="2454489"/>
            <a:chExt cx="5912381" cy="369332"/>
          </a:xfrm>
        </p:grpSpPr>
        <p:grpSp>
          <p:nvGrpSpPr>
            <p:cNvPr id="151" name="组合 150">
              <a:extLst>
                <a:ext uri="{FF2B5EF4-FFF2-40B4-BE49-F238E27FC236}">
                  <a16:creationId xmlns:a16="http://schemas.microsoft.com/office/drawing/2014/main" id="{B903C7EB-9AED-4EE1-8DB2-40C0F1541C22}"/>
                </a:ext>
              </a:extLst>
            </p:cNvPr>
            <p:cNvGrpSpPr/>
            <p:nvPr/>
          </p:nvGrpSpPr>
          <p:grpSpPr>
            <a:xfrm>
              <a:off x="5695413" y="2585703"/>
              <a:ext cx="138195" cy="138195"/>
              <a:chOff x="5695413" y="2462660"/>
              <a:chExt cx="138195" cy="138195"/>
            </a:xfrm>
          </p:grpSpPr>
          <p:sp>
            <p:nvSpPr>
              <p:cNvPr id="152" name="Teardrop 15">
                <a:extLst>
                  <a:ext uri="{FF2B5EF4-FFF2-40B4-BE49-F238E27FC236}">
                    <a16:creationId xmlns:a16="http://schemas.microsoft.com/office/drawing/2014/main" id="{E4485D13-97A2-960C-7D0C-6E9D20AE40D9}"/>
                  </a:ext>
                </a:extLst>
              </p:cNvPr>
              <p:cNvSpPr/>
              <p:nvPr/>
            </p:nvSpPr>
            <p:spPr>
              <a:xfrm rot="8100000" flipH="1">
                <a:off x="5695413" y="2462660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153" name="Oval 16">
                <a:extLst>
                  <a:ext uri="{FF2B5EF4-FFF2-40B4-BE49-F238E27FC236}">
                    <a16:creationId xmlns:a16="http://schemas.microsoft.com/office/drawing/2014/main" id="{9E6AE31B-8D67-76C2-3FCD-126F2E9624D4}"/>
                  </a:ext>
                </a:extLst>
              </p:cNvPr>
              <p:cNvSpPr/>
              <p:nvPr/>
            </p:nvSpPr>
            <p:spPr>
              <a:xfrm rot="8100000" flipH="1">
                <a:off x="5735284" y="2502531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C5E57F16-62D3-C8DF-4B3E-19FB74870346}"/>
                </a:ext>
              </a:extLst>
            </p:cNvPr>
            <p:cNvSpPr txBox="1"/>
            <p:nvPr/>
          </p:nvSpPr>
          <p:spPr>
            <a:xfrm>
              <a:off x="5918614" y="2454489"/>
              <a:ext cx="56891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更多资讯关注同名公众号   「小莹酱</a:t>
              </a:r>
              <a:r>
                <a:rPr lang="en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</a:rPr>
                <a:t>」</a:t>
              </a:r>
              <a:endPara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endParaRPr>
            </a:p>
          </p:txBody>
        </p:sp>
      </p:grpSp>
      <p:sp>
        <p:nvSpPr>
          <p:cNvPr id="13" name="右箭头 12">
            <a:extLst>
              <a:ext uri="{FF2B5EF4-FFF2-40B4-BE49-F238E27FC236}">
                <a16:creationId xmlns:a16="http://schemas.microsoft.com/office/drawing/2014/main" id="{20EBB158-987E-BF3D-707F-3C6F6D0B7A21}"/>
              </a:ext>
            </a:extLst>
          </p:cNvPr>
          <p:cNvSpPr/>
          <p:nvPr/>
        </p:nvSpPr>
        <p:spPr>
          <a:xfrm>
            <a:off x="8789191" y="2549458"/>
            <a:ext cx="153934" cy="173221"/>
          </a:xfrm>
          <a:prstGeom prst="rightArrow">
            <a:avLst/>
          </a:prstGeom>
          <a:gradFill>
            <a:gsLst>
              <a:gs pos="0">
                <a:srgbClr val="00FFFF"/>
              </a:gs>
              <a:gs pos="100000">
                <a:schemeClr val="bg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11D8D174-06CF-D0BC-68F1-D243F8BDF755}"/>
              </a:ext>
            </a:extLst>
          </p:cNvPr>
          <p:cNvSpPr/>
          <p:nvPr/>
        </p:nvSpPr>
        <p:spPr>
          <a:xfrm>
            <a:off x="839788" y="4205177"/>
            <a:ext cx="393889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小莹酱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C5628CA-23F8-ED07-924A-C39CEF0CC89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70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604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>
            <a:extLst>
              <a:ext uri="{FF2B5EF4-FFF2-40B4-BE49-F238E27FC236}">
                <a16:creationId xmlns:a16="http://schemas.microsoft.com/office/drawing/2014/main" id="{A1D3B7BE-6B42-4C57-D013-57FE878FB5ED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62C827FD-AAB6-4D2B-8480-06DA64CF8B19}"/>
              </a:ext>
            </a:extLst>
          </p:cNvPr>
          <p:cNvSpPr/>
          <p:nvPr/>
        </p:nvSpPr>
        <p:spPr>
          <a:xfrm>
            <a:off x="0" y="476250"/>
            <a:ext cx="961292" cy="1341927"/>
          </a:xfrm>
          <a:prstGeom prst="rect">
            <a:avLst/>
          </a:prstGeom>
          <a:solidFill>
            <a:srgbClr val="1A3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CE4B136-D370-40F3-A947-DC163EF7CF0C}"/>
              </a:ext>
            </a:extLst>
          </p:cNvPr>
          <p:cNvGrpSpPr/>
          <p:nvPr/>
        </p:nvGrpSpPr>
        <p:grpSpPr>
          <a:xfrm>
            <a:off x="994922" y="476250"/>
            <a:ext cx="2738107" cy="2711841"/>
            <a:chOff x="1213703" y="482111"/>
            <a:chExt cx="2738107" cy="2711841"/>
          </a:xfrm>
          <a:blipFill dpi="0" rotWithShape="1">
            <a:blip r:embed="rId4"/>
            <a:srcRect/>
            <a:stretch>
              <a:fillRect l="-44000"/>
            </a:stretch>
          </a:blipFill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976FED6-BC40-4475-B8F9-CFF065465877}"/>
                </a:ext>
              </a:extLst>
            </p:cNvPr>
            <p:cNvSpPr/>
            <p:nvPr/>
          </p:nvSpPr>
          <p:spPr>
            <a:xfrm>
              <a:off x="1213703" y="482111"/>
              <a:ext cx="1341927" cy="1341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A7D756FC-9AF8-4CD7-8FD1-52871034D733}"/>
                </a:ext>
              </a:extLst>
            </p:cNvPr>
            <p:cNvSpPr/>
            <p:nvPr/>
          </p:nvSpPr>
          <p:spPr>
            <a:xfrm>
              <a:off x="1213703" y="1852025"/>
              <a:ext cx="1341927" cy="1341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E3CF125-CC59-4A0D-95C7-0841C2DA0D6B}"/>
                </a:ext>
              </a:extLst>
            </p:cNvPr>
            <p:cNvSpPr/>
            <p:nvPr/>
          </p:nvSpPr>
          <p:spPr>
            <a:xfrm>
              <a:off x="2609883" y="482111"/>
              <a:ext cx="1341927" cy="134192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91EF479D-346C-4A72-8B20-DCA4FEE63BA8}"/>
              </a:ext>
            </a:extLst>
          </p:cNvPr>
          <p:cNvCxnSpPr/>
          <p:nvPr/>
        </p:nvCxnSpPr>
        <p:spPr>
          <a:xfrm>
            <a:off x="2412204" y="1818177"/>
            <a:ext cx="0" cy="5039823"/>
          </a:xfrm>
          <a:prstGeom prst="line">
            <a:avLst/>
          </a:prstGeom>
          <a:ln w="28575">
            <a:solidFill>
              <a:srgbClr val="1A3E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BCD7CA7D-6306-4DCD-A49B-0C0F0C9F3F12}"/>
              </a:ext>
            </a:extLst>
          </p:cNvPr>
          <p:cNvSpPr/>
          <p:nvPr/>
        </p:nvSpPr>
        <p:spPr>
          <a:xfrm>
            <a:off x="334962" y="3188091"/>
            <a:ext cx="626329" cy="626329"/>
          </a:xfrm>
          <a:prstGeom prst="rect">
            <a:avLst/>
          </a:prstGeom>
          <a:solidFill>
            <a:srgbClr val="0EA4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0B76C0D-AD77-404B-B6D1-62C57CDB00AE}"/>
              </a:ext>
            </a:extLst>
          </p:cNvPr>
          <p:cNvSpPr/>
          <p:nvPr/>
        </p:nvSpPr>
        <p:spPr>
          <a:xfrm>
            <a:off x="3787281" y="465137"/>
            <a:ext cx="4671691" cy="1341927"/>
          </a:xfrm>
          <a:prstGeom prst="rect">
            <a:avLst/>
          </a:prstGeom>
          <a:gradFill>
            <a:gsLst>
              <a:gs pos="92000">
                <a:srgbClr val="0BA3E9">
                  <a:alpha val="58000"/>
                </a:srgbClr>
              </a:gs>
              <a:gs pos="8000">
                <a:srgbClr val="1A3E8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6E6943C-06E0-4B96-B66C-ED7C1C759C99}"/>
              </a:ext>
            </a:extLst>
          </p:cNvPr>
          <p:cNvSpPr txBox="1"/>
          <p:nvPr/>
        </p:nvSpPr>
        <p:spPr>
          <a:xfrm flipH="1">
            <a:off x="4119478" y="604818"/>
            <a:ext cx="21279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kern="100" dirty="0">
                <a:solidFill>
                  <a:schemeClr val="bg1"/>
                </a:solidFill>
                <a:effectLst/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目录</a:t>
            </a:r>
            <a:endParaRPr lang="zh-CN" altLang="en-US" sz="6600" dirty="0">
              <a:solidFill>
                <a:schemeClr val="bg1"/>
              </a:solidFill>
              <a:latin typeface="OPPOSans H" pitchFamily="18" charset="-122"/>
              <a:ea typeface="OPPOSans H" pitchFamily="18" charset="-122"/>
              <a:cs typeface="OPPOSans H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2048CAA-53A3-45F1-8C59-A6FA0F8D5BC7}"/>
              </a:ext>
            </a:extLst>
          </p:cNvPr>
          <p:cNvSpPr txBox="1"/>
          <p:nvPr/>
        </p:nvSpPr>
        <p:spPr>
          <a:xfrm rot="16200000" flipH="1">
            <a:off x="797908" y="4352630"/>
            <a:ext cx="2554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kern="100" dirty="0">
                <a:gradFill>
                  <a:gsLst>
                    <a:gs pos="92000">
                      <a:srgbClr val="0BA3E9">
                        <a:alpha val="59000"/>
                      </a:srgbClr>
                    </a:gs>
                    <a:gs pos="8000">
                      <a:srgbClr val="1A3E86">
                        <a:alpha val="84000"/>
                      </a:srgbClr>
                    </a:gs>
                  </a:gsLst>
                  <a:lin ang="0" scaled="0"/>
                </a:gradFill>
                <a:effectLst/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CONTENT</a:t>
            </a:r>
            <a:endParaRPr lang="zh-CN" altLang="en-US" sz="2800" dirty="0">
              <a:gradFill>
                <a:gsLst>
                  <a:gs pos="92000">
                    <a:srgbClr val="0BA3E9">
                      <a:alpha val="59000"/>
                    </a:srgbClr>
                  </a:gs>
                  <a:gs pos="8000">
                    <a:srgbClr val="1A3E86">
                      <a:alpha val="84000"/>
                    </a:srgbClr>
                  </a:gs>
                </a:gsLst>
                <a:lin ang="0" scaled="0"/>
              </a:gradFill>
              <a:latin typeface="OPPOSans H" pitchFamily="18" charset="-122"/>
              <a:ea typeface="OPPOSans H" pitchFamily="18" charset="-122"/>
              <a:cs typeface="OPPOSans H" pitchFamily="18" charset="-122"/>
            </a:endParaRPr>
          </a:p>
        </p:txBody>
      </p:sp>
      <p:sp>
        <p:nvSpPr>
          <p:cNvPr id="31" name="箭头: V 形 30">
            <a:extLst>
              <a:ext uri="{FF2B5EF4-FFF2-40B4-BE49-F238E27FC236}">
                <a16:creationId xmlns:a16="http://schemas.microsoft.com/office/drawing/2014/main" id="{8AE0FE73-2617-4E21-8DB4-0A2981621627}"/>
              </a:ext>
            </a:extLst>
          </p:cNvPr>
          <p:cNvSpPr/>
          <p:nvPr/>
        </p:nvSpPr>
        <p:spPr>
          <a:xfrm>
            <a:off x="6470248" y="916500"/>
            <a:ext cx="484632" cy="48463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箭头: V 形 36">
            <a:extLst>
              <a:ext uri="{FF2B5EF4-FFF2-40B4-BE49-F238E27FC236}">
                <a16:creationId xmlns:a16="http://schemas.microsoft.com/office/drawing/2014/main" id="{7E621E3A-B8DC-4536-91C8-AE78AF7B0674}"/>
              </a:ext>
            </a:extLst>
          </p:cNvPr>
          <p:cNvSpPr/>
          <p:nvPr/>
        </p:nvSpPr>
        <p:spPr>
          <a:xfrm>
            <a:off x="6979978" y="916500"/>
            <a:ext cx="484632" cy="48463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箭头: V 形 37">
            <a:extLst>
              <a:ext uri="{FF2B5EF4-FFF2-40B4-BE49-F238E27FC236}">
                <a16:creationId xmlns:a16="http://schemas.microsoft.com/office/drawing/2014/main" id="{88E7EB5E-43E3-42CE-81ED-C53D60917035}"/>
              </a:ext>
            </a:extLst>
          </p:cNvPr>
          <p:cNvSpPr/>
          <p:nvPr/>
        </p:nvSpPr>
        <p:spPr>
          <a:xfrm>
            <a:off x="7455559" y="904897"/>
            <a:ext cx="484632" cy="48463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8FDB6036-0902-4906-9F79-E34E05C26B21}"/>
              </a:ext>
            </a:extLst>
          </p:cNvPr>
          <p:cNvGrpSpPr/>
          <p:nvPr/>
        </p:nvGrpSpPr>
        <p:grpSpPr>
          <a:xfrm>
            <a:off x="10378372" y="5273040"/>
            <a:ext cx="2803466" cy="2163093"/>
            <a:chOff x="10273631" y="5011430"/>
            <a:chExt cx="2803466" cy="2163093"/>
          </a:xfrm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F4C634DD-E58A-4489-A661-F44C9945AC0F}"/>
                </a:ext>
              </a:extLst>
            </p:cNvPr>
            <p:cNvCxnSpPr>
              <a:cxnSpLocks/>
            </p:cNvCxnSpPr>
            <p:nvPr/>
          </p:nvCxnSpPr>
          <p:spPr>
            <a:xfrm>
              <a:off x="10273631" y="5638798"/>
              <a:ext cx="2803466" cy="0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ACA0BFE0-FF6A-42D4-90DB-5A786021DFFF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190" y="5011430"/>
              <a:ext cx="0" cy="2163093"/>
            </a:xfrm>
            <a:prstGeom prst="line">
              <a:avLst/>
            </a:prstGeom>
            <a:ln w="158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52BCB058-07D8-49F3-9232-31A9147892C7}"/>
                </a:ext>
              </a:extLst>
            </p:cNvPr>
            <p:cNvSpPr/>
            <p:nvPr/>
          </p:nvSpPr>
          <p:spPr>
            <a:xfrm>
              <a:off x="10490606" y="5645731"/>
              <a:ext cx="626329" cy="62632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DA891764-72C9-4F30-B26A-EF8354E1D57E}"/>
                </a:ext>
              </a:extLst>
            </p:cNvPr>
            <p:cNvSpPr/>
            <p:nvPr/>
          </p:nvSpPr>
          <p:spPr>
            <a:xfrm>
              <a:off x="11134081" y="5360711"/>
              <a:ext cx="269250" cy="269250"/>
            </a:xfrm>
            <a:prstGeom prst="rect">
              <a:avLst/>
            </a:prstGeom>
            <a:solidFill>
              <a:srgbClr val="0EA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11B0B47-2C40-8E8F-9984-7DFE7D06191C}"/>
              </a:ext>
            </a:extLst>
          </p:cNvPr>
          <p:cNvGrpSpPr/>
          <p:nvPr/>
        </p:nvGrpSpPr>
        <p:grpSpPr>
          <a:xfrm>
            <a:off x="3853085" y="2636838"/>
            <a:ext cx="3273848" cy="772205"/>
            <a:chOff x="3017267" y="2989037"/>
            <a:chExt cx="3273848" cy="772205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A0A9FBB6-ED75-42EF-A9DE-45D76BCEB232}"/>
                </a:ext>
              </a:extLst>
            </p:cNvPr>
            <p:cNvSpPr/>
            <p:nvPr/>
          </p:nvSpPr>
          <p:spPr>
            <a:xfrm>
              <a:off x="3017267" y="3061748"/>
              <a:ext cx="176656" cy="193133"/>
            </a:xfrm>
            <a:prstGeom prst="rect">
              <a:avLst/>
            </a:prstGeom>
            <a:solidFill>
              <a:srgbClr val="0EA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B6275E5-D4B2-4CA9-96AF-2F8CE36C56C1}"/>
                </a:ext>
              </a:extLst>
            </p:cNvPr>
            <p:cNvSpPr txBox="1"/>
            <p:nvPr/>
          </p:nvSpPr>
          <p:spPr>
            <a:xfrm>
              <a:off x="3189186" y="3299577"/>
              <a:ext cx="3101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A3E86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点击添加大标题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0301CCB-F9E0-3A2F-E52D-7451FD16DA69}"/>
                </a:ext>
              </a:extLst>
            </p:cNvPr>
            <p:cNvSpPr txBox="1"/>
            <p:nvPr/>
          </p:nvSpPr>
          <p:spPr>
            <a:xfrm>
              <a:off x="3269279" y="2989037"/>
              <a:ext cx="22422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PART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ONE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A499FB3-F2FE-51C3-5C40-CC7F983914F7}"/>
              </a:ext>
            </a:extLst>
          </p:cNvPr>
          <p:cNvGrpSpPr/>
          <p:nvPr/>
        </p:nvGrpSpPr>
        <p:grpSpPr>
          <a:xfrm>
            <a:off x="3853085" y="4056205"/>
            <a:ext cx="3273848" cy="772205"/>
            <a:chOff x="3017267" y="2989037"/>
            <a:chExt cx="3273848" cy="772205"/>
          </a:xfrm>
        </p:grpSpPr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05DE5DE0-E601-0457-0822-F082D26ED0F5}"/>
                </a:ext>
              </a:extLst>
            </p:cNvPr>
            <p:cNvSpPr/>
            <p:nvPr/>
          </p:nvSpPr>
          <p:spPr>
            <a:xfrm>
              <a:off x="3017267" y="3061748"/>
              <a:ext cx="176656" cy="193133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F449957A-08B5-CD1D-E856-1B395B695183}"/>
                </a:ext>
              </a:extLst>
            </p:cNvPr>
            <p:cNvSpPr txBox="1"/>
            <p:nvPr/>
          </p:nvSpPr>
          <p:spPr>
            <a:xfrm>
              <a:off x="3189186" y="3299577"/>
              <a:ext cx="3101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A3E86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点击添加大标题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370B13F8-8C9E-D037-8D63-2A6E5229E7AF}"/>
                </a:ext>
              </a:extLst>
            </p:cNvPr>
            <p:cNvSpPr txBox="1"/>
            <p:nvPr/>
          </p:nvSpPr>
          <p:spPr>
            <a:xfrm>
              <a:off x="3269279" y="2989037"/>
              <a:ext cx="22422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PART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THREE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9CE59595-2EA5-62AB-215F-3C858144BB73}"/>
              </a:ext>
            </a:extLst>
          </p:cNvPr>
          <p:cNvGrpSpPr/>
          <p:nvPr/>
        </p:nvGrpSpPr>
        <p:grpSpPr>
          <a:xfrm>
            <a:off x="7879175" y="2636838"/>
            <a:ext cx="3273848" cy="772205"/>
            <a:chOff x="3017267" y="2989037"/>
            <a:chExt cx="3273848" cy="772205"/>
          </a:xfrm>
        </p:grpSpPr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D62729C8-AF84-7114-45F8-DF1B884145C4}"/>
                </a:ext>
              </a:extLst>
            </p:cNvPr>
            <p:cNvSpPr/>
            <p:nvPr/>
          </p:nvSpPr>
          <p:spPr>
            <a:xfrm>
              <a:off x="3017267" y="3061748"/>
              <a:ext cx="176656" cy="193133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413E98BB-ED24-C572-E2B9-CA6D6BBFD270}"/>
                </a:ext>
              </a:extLst>
            </p:cNvPr>
            <p:cNvSpPr txBox="1"/>
            <p:nvPr/>
          </p:nvSpPr>
          <p:spPr>
            <a:xfrm>
              <a:off x="3189186" y="3299577"/>
              <a:ext cx="3101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A3E86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点击添加大标题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D682F3E8-F1DD-2F41-61B7-163BE3A6EE3B}"/>
                </a:ext>
              </a:extLst>
            </p:cNvPr>
            <p:cNvSpPr txBox="1"/>
            <p:nvPr/>
          </p:nvSpPr>
          <p:spPr>
            <a:xfrm>
              <a:off x="3269279" y="2989037"/>
              <a:ext cx="22422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PART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TWO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7BEE46C4-7E78-34F6-9E31-6686FA7CF9E6}"/>
              </a:ext>
            </a:extLst>
          </p:cNvPr>
          <p:cNvGrpSpPr/>
          <p:nvPr/>
        </p:nvGrpSpPr>
        <p:grpSpPr>
          <a:xfrm>
            <a:off x="7879175" y="4056205"/>
            <a:ext cx="3273848" cy="772205"/>
            <a:chOff x="3017267" y="2989037"/>
            <a:chExt cx="3273848" cy="772205"/>
          </a:xfrm>
        </p:grpSpPr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72325230-7B38-F2E4-BEB5-8CA0876DEF33}"/>
                </a:ext>
              </a:extLst>
            </p:cNvPr>
            <p:cNvSpPr/>
            <p:nvPr/>
          </p:nvSpPr>
          <p:spPr>
            <a:xfrm>
              <a:off x="3017267" y="3061748"/>
              <a:ext cx="176656" cy="193133"/>
            </a:xfrm>
            <a:prstGeom prst="rect">
              <a:avLst/>
            </a:prstGeom>
            <a:solidFill>
              <a:srgbClr val="0EA4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7E652C47-B102-717A-CCB4-8013711F2C7E}"/>
                </a:ext>
              </a:extLst>
            </p:cNvPr>
            <p:cNvSpPr txBox="1"/>
            <p:nvPr/>
          </p:nvSpPr>
          <p:spPr>
            <a:xfrm>
              <a:off x="3189186" y="3299577"/>
              <a:ext cx="31019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1A3E86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点击添加大标题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811DA8BC-5FED-E321-DC14-7DD2868EF321}"/>
                </a:ext>
              </a:extLst>
            </p:cNvPr>
            <p:cNvSpPr txBox="1"/>
            <p:nvPr/>
          </p:nvSpPr>
          <p:spPr>
            <a:xfrm>
              <a:off x="3269279" y="2989037"/>
              <a:ext cx="22422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PART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FOUR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8494DFA7-B8D5-6E4B-6BD1-BFEB8DE9A7F7}"/>
              </a:ext>
            </a:extLst>
          </p:cNvPr>
          <p:cNvSpPr txBox="1"/>
          <p:nvPr/>
        </p:nvSpPr>
        <p:spPr>
          <a:xfrm>
            <a:off x="11000096" y="465137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2974143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7D520155-C1D8-FD12-2F74-82491997BC0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54373F5-976D-C3CF-5A4E-CD27D05A6002}"/>
              </a:ext>
            </a:extLst>
          </p:cNvPr>
          <p:cNvGrpSpPr/>
          <p:nvPr/>
        </p:nvGrpSpPr>
        <p:grpSpPr>
          <a:xfrm flipH="1">
            <a:off x="-3194363" y="858698"/>
            <a:ext cx="15386362" cy="5140605"/>
            <a:chOff x="1580840" y="924312"/>
            <a:chExt cx="12559812" cy="4337610"/>
          </a:xfrm>
        </p:grpSpPr>
        <p:sp>
          <p:nvSpPr>
            <p:cNvPr id="78" name="梯形 77">
              <a:extLst>
                <a:ext uri="{FF2B5EF4-FFF2-40B4-BE49-F238E27FC236}">
                  <a16:creationId xmlns:a16="http://schemas.microsoft.com/office/drawing/2014/main" id="{75E3DB14-0DC5-EB57-8BF6-BC4BF1B1E258}"/>
                </a:ext>
              </a:extLst>
            </p:cNvPr>
            <p:cNvSpPr/>
            <p:nvPr/>
          </p:nvSpPr>
          <p:spPr>
            <a:xfrm>
              <a:off x="2250521" y="924313"/>
              <a:ext cx="11890131" cy="4337609"/>
            </a:xfrm>
            <a:prstGeom prst="trapezoid">
              <a:avLst>
                <a:gd name="adj" fmla="val 46621"/>
              </a:avLst>
            </a:prstGeom>
            <a:gradFill>
              <a:gsLst>
                <a:gs pos="69000">
                  <a:srgbClr val="089FDE">
                    <a:alpha val="84000"/>
                  </a:srgbClr>
                </a:gs>
                <a:gs pos="31000">
                  <a:srgbClr val="089FDE">
                    <a:alpha val="50000"/>
                  </a:srgbClr>
                </a:gs>
                <a:gs pos="94000">
                  <a:srgbClr val="0153A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梯形 78">
              <a:extLst>
                <a:ext uri="{FF2B5EF4-FFF2-40B4-BE49-F238E27FC236}">
                  <a16:creationId xmlns:a16="http://schemas.microsoft.com/office/drawing/2014/main" id="{6EC2441B-7EDB-3EE1-6D19-B5A3F67792BF}"/>
                </a:ext>
              </a:extLst>
            </p:cNvPr>
            <p:cNvSpPr/>
            <p:nvPr/>
          </p:nvSpPr>
          <p:spPr>
            <a:xfrm>
              <a:off x="1580840" y="924312"/>
              <a:ext cx="11890131" cy="4337609"/>
            </a:xfrm>
            <a:prstGeom prst="trapezoid">
              <a:avLst>
                <a:gd name="adj" fmla="val 46621"/>
              </a:avLst>
            </a:prstGeom>
            <a:gradFill>
              <a:gsLst>
                <a:gs pos="54000">
                  <a:srgbClr val="1A3E86">
                    <a:alpha val="35000"/>
                  </a:srgbClr>
                </a:gs>
                <a:gs pos="11000">
                  <a:srgbClr val="0BA3E9">
                    <a:alpha val="11000"/>
                  </a:srgbClr>
                </a:gs>
                <a:gs pos="82000">
                  <a:srgbClr val="1A3E86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16">
              <a:extLst>
                <a:ext uri="{FF2B5EF4-FFF2-40B4-BE49-F238E27FC236}">
                  <a16:creationId xmlns:a16="http://schemas.microsoft.com/office/drawing/2014/main" id="{8711107C-518C-79B2-7FD0-48AD888B1A50}"/>
                </a:ext>
              </a:extLst>
            </p:cNvPr>
            <p:cNvSpPr/>
            <p:nvPr/>
          </p:nvSpPr>
          <p:spPr>
            <a:xfrm>
              <a:off x="6302409" y="1115993"/>
              <a:ext cx="6173085" cy="186875"/>
            </a:xfrm>
            <a:custGeom>
              <a:avLst/>
              <a:gdLst>
                <a:gd name="connsiteX0" fmla="*/ 0 w 7212626"/>
                <a:gd name="connsiteY0" fmla="*/ 0 h 326506"/>
                <a:gd name="connsiteX1" fmla="*/ 7212626 w 7212626"/>
                <a:gd name="connsiteY1" fmla="*/ 0 h 326506"/>
                <a:gd name="connsiteX2" fmla="*/ 7212626 w 7212626"/>
                <a:gd name="connsiteY2" fmla="*/ 326506 h 326506"/>
                <a:gd name="connsiteX3" fmla="*/ 0 w 7212626"/>
                <a:gd name="connsiteY3" fmla="*/ 326506 h 326506"/>
                <a:gd name="connsiteX4" fmla="*/ 0 w 7212626"/>
                <a:gd name="connsiteY4" fmla="*/ 0 h 326506"/>
                <a:gd name="connsiteX0" fmla="*/ 0 w 7304066"/>
                <a:gd name="connsiteY0" fmla="*/ 0 h 349366"/>
                <a:gd name="connsiteX1" fmla="*/ 7212626 w 7304066"/>
                <a:gd name="connsiteY1" fmla="*/ 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6690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5166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261128"/>
                <a:gd name="connsiteY0" fmla="*/ 0 h 361558"/>
                <a:gd name="connsiteX1" fmla="*/ 7151666 w 7261128"/>
                <a:gd name="connsiteY1" fmla="*/ 15240 h 361558"/>
                <a:gd name="connsiteX2" fmla="*/ 7261128 w 7261128"/>
                <a:gd name="connsiteY2" fmla="*/ 361558 h 361558"/>
                <a:gd name="connsiteX3" fmla="*/ 0 w 7261128"/>
                <a:gd name="connsiteY3" fmla="*/ 326506 h 361558"/>
                <a:gd name="connsiteX4" fmla="*/ 0 w 7261128"/>
                <a:gd name="connsiteY4" fmla="*/ 0 h 361558"/>
                <a:gd name="connsiteX0" fmla="*/ 0 w 7232503"/>
                <a:gd name="connsiteY0" fmla="*/ 0 h 361558"/>
                <a:gd name="connsiteX1" fmla="*/ 7151666 w 7232503"/>
                <a:gd name="connsiteY1" fmla="*/ 15240 h 361558"/>
                <a:gd name="connsiteX2" fmla="*/ 7232503 w 7232503"/>
                <a:gd name="connsiteY2" fmla="*/ 361558 h 361558"/>
                <a:gd name="connsiteX3" fmla="*/ 0 w 7232503"/>
                <a:gd name="connsiteY3" fmla="*/ 326506 h 361558"/>
                <a:gd name="connsiteX4" fmla="*/ 0 w 7232503"/>
                <a:gd name="connsiteY4" fmla="*/ 0 h 361558"/>
                <a:gd name="connsiteX0" fmla="*/ 0 w 7246816"/>
                <a:gd name="connsiteY0" fmla="*/ 0 h 373750"/>
                <a:gd name="connsiteX1" fmla="*/ 7151666 w 7246816"/>
                <a:gd name="connsiteY1" fmla="*/ 15240 h 373750"/>
                <a:gd name="connsiteX2" fmla="*/ 7246816 w 7246816"/>
                <a:gd name="connsiteY2" fmla="*/ 373750 h 373750"/>
                <a:gd name="connsiteX3" fmla="*/ 0 w 7246816"/>
                <a:gd name="connsiteY3" fmla="*/ 326506 h 373750"/>
                <a:gd name="connsiteX4" fmla="*/ 0 w 7246816"/>
                <a:gd name="connsiteY4" fmla="*/ 0 h 37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6816" h="373750">
                  <a:moveTo>
                    <a:pt x="0" y="0"/>
                  </a:moveTo>
                  <a:lnTo>
                    <a:pt x="7151666" y="15240"/>
                  </a:lnTo>
                  <a:lnTo>
                    <a:pt x="7246816" y="373750"/>
                  </a:lnTo>
                  <a:lnTo>
                    <a:pt x="0" y="32650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6350">
                  <a:srgbClr val="AFE1F8">
                    <a:alpha val="0"/>
                  </a:srgbClr>
                </a:gs>
                <a:gs pos="50000">
                  <a:srgbClr val="0BA3E9">
                    <a:alpha val="58000"/>
                  </a:srgbClr>
                </a:gs>
                <a:gs pos="100000">
                  <a:srgbClr val="0BA3E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矩形 16">
            <a:extLst>
              <a:ext uri="{FF2B5EF4-FFF2-40B4-BE49-F238E27FC236}">
                <a16:creationId xmlns:a16="http://schemas.microsoft.com/office/drawing/2014/main" id="{20689EF8-88AD-FF88-7660-0AD1D5014FFF}"/>
              </a:ext>
            </a:extLst>
          </p:cNvPr>
          <p:cNvSpPr/>
          <p:nvPr/>
        </p:nvSpPr>
        <p:spPr>
          <a:xfrm>
            <a:off x="8695174" y="6626748"/>
            <a:ext cx="4384309" cy="336711"/>
          </a:xfrm>
          <a:custGeom>
            <a:avLst/>
            <a:gdLst>
              <a:gd name="connsiteX0" fmla="*/ 0 w 7212626"/>
              <a:gd name="connsiteY0" fmla="*/ 0 h 326506"/>
              <a:gd name="connsiteX1" fmla="*/ 7212626 w 7212626"/>
              <a:gd name="connsiteY1" fmla="*/ 0 h 326506"/>
              <a:gd name="connsiteX2" fmla="*/ 7212626 w 7212626"/>
              <a:gd name="connsiteY2" fmla="*/ 326506 h 326506"/>
              <a:gd name="connsiteX3" fmla="*/ 0 w 7212626"/>
              <a:gd name="connsiteY3" fmla="*/ 326506 h 326506"/>
              <a:gd name="connsiteX4" fmla="*/ 0 w 7212626"/>
              <a:gd name="connsiteY4" fmla="*/ 0 h 326506"/>
              <a:gd name="connsiteX0" fmla="*/ 0 w 7304066"/>
              <a:gd name="connsiteY0" fmla="*/ 0 h 349366"/>
              <a:gd name="connsiteX1" fmla="*/ 7212626 w 7304066"/>
              <a:gd name="connsiteY1" fmla="*/ 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6690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5166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261128"/>
              <a:gd name="connsiteY0" fmla="*/ 0 h 361558"/>
              <a:gd name="connsiteX1" fmla="*/ 7151666 w 7261128"/>
              <a:gd name="connsiteY1" fmla="*/ 15240 h 361558"/>
              <a:gd name="connsiteX2" fmla="*/ 7261128 w 7261128"/>
              <a:gd name="connsiteY2" fmla="*/ 361558 h 361558"/>
              <a:gd name="connsiteX3" fmla="*/ 0 w 7261128"/>
              <a:gd name="connsiteY3" fmla="*/ 326506 h 361558"/>
              <a:gd name="connsiteX4" fmla="*/ 0 w 7261128"/>
              <a:gd name="connsiteY4" fmla="*/ 0 h 361558"/>
              <a:gd name="connsiteX0" fmla="*/ 0 w 7232503"/>
              <a:gd name="connsiteY0" fmla="*/ 0 h 361558"/>
              <a:gd name="connsiteX1" fmla="*/ 7151666 w 7232503"/>
              <a:gd name="connsiteY1" fmla="*/ 15240 h 361558"/>
              <a:gd name="connsiteX2" fmla="*/ 7232503 w 7232503"/>
              <a:gd name="connsiteY2" fmla="*/ 361558 h 361558"/>
              <a:gd name="connsiteX3" fmla="*/ 0 w 7232503"/>
              <a:gd name="connsiteY3" fmla="*/ 326506 h 361558"/>
              <a:gd name="connsiteX4" fmla="*/ 0 w 7232503"/>
              <a:gd name="connsiteY4" fmla="*/ 0 h 361558"/>
              <a:gd name="connsiteX0" fmla="*/ 0 w 7246816"/>
              <a:gd name="connsiteY0" fmla="*/ 0 h 373750"/>
              <a:gd name="connsiteX1" fmla="*/ 7151666 w 7246816"/>
              <a:gd name="connsiteY1" fmla="*/ 15240 h 373750"/>
              <a:gd name="connsiteX2" fmla="*/ 7246816 w 7246816"/>
              <a:gd name="connsiteY2" fmla="*/ 373750 h 373750"/>
              <a:gd name="connsiteX3" fmla="*/ 0 w 7246816"/>
              <a:gd name="connsiteY3" fmla="*/ 326506 h 373750"/>
              <a:gd name="connsiteX4" fmla="*/ 0 w 7246816"/>
              <a:gd name="connsiteY4" fmla="*/ 0 h 37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6816" h="373750">
                <a:moveTo>
                  <a:pt x="0" y="0"/>
                </a:moveTo>
                <a:lnTo>
                  <a:pt x="7151666" y="15240"/>
                </a:lnTo>
                <a:lnTo>
                  <a:pt x="7246816" y="373750"/>
                </a:lnTo>
                <a:lnTo>
                  <a:pt x="0" y="32650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6350">
                <a:srgbClr val="AFE1F8">
                  <a:alpha val="0"/>
                </a:srgbClr>
              </a:gs>
              <a:gs pos="50000">
                <a:srgbClr val="0BA3E9">
                  <a:alpha val="58000"/>
                </a:srgbClr>
              </a:gs>
              <a:gs pos="100000">
                <a:srgbClr val="0BA3E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1B0F61-0771-7021-20B9-4C8909938041}"/>
              </a:ext>
            </a:extLst>
          </p:cNvPr>
          <p:cNvGrpSpPr/>
          <p:nvPr/>
        </p:nvGrpSpPr>
        <p:grpSpPr>
          <a:xfrm>
            <a:off x="365126" y="1507495"/>
            <a:ext cx="10035364" cy="3909987"/>
            <a:chOff x="669265" y="1002371"/>
            <a:chExt cx="10035364" cy="3909987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2A11A29-1C07-317D-6A14-AA74D157CB87}"/>
                </a:ext>
              </a:extLst>
            </p:cNvPr>
            <p:cNvSpPr txBox="1"/>
            <p:nvPr/>
          </p:nvSpPr>
          <p:spPr>
            <a:xfrm>
              <a:off x="680988" y="2673350"/>
              <a:ext cx="643021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30000"/>
                      </a:prstClr>
                    </a:outerShdw>
                  </a:effectLst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单击添加大标题</a:t>
              </a:r>
            </a:p>
          </p:txBody>
        </p:sp>
        <p:sp>
          <p:nvSpPr>
            <p:cNvPr id="69" name="任意多边形: 形状 14">
              <a:extLst>
                <a:ext uri="{FF2B5EF4-FFF2-40B4-BE49-F238E27FC236}">
                  <a16:creationId xmlns:a16="http://schemas.microsoft.com/office/drawing/2014/main" id="{F046DFE4-C71F-E6C3-4AEA-F36878890350}"/>
                </a:ext>
              </a:extLst>
            </p:cNvPr>
            <p:cNvSpPr/>
            <p:nvPr/>
          </p:nvSpPr>
          <p:spPr>
            <a:xfrm rot="2493834" flipH="1">
              <a:off x="803000" y="4465848"/>
              <a:ext cx="332959" cy="446510"/>
            </a:xfrm>
            <a:custGeom>
              <a:avLst/>
              <a:gdLst>
                <a:gd name="connsiteX0" fmla="*/ 594528 w 597770"/>
                <a:gd name="connsiteY0" fmla="*/ 527177 h 801632"/>
                <a:gd name="connsiteX1" fmla="*/ 0 w 597770"/>
                <a:gd name="connsiteY1" fmla="*/ 0 h 801632"/>
                <a:gd name="connsiteX2" fmla="*/ 0 w 597770"/>
                <a:gd name="connsiteY2" fmla="*/ 271580 h 801632"/>
                <a:gd name="connsiteX3" fmla="*/ 597770 w 597770"/>
                <a:gd name="connsiteY3" fmla="*/ 801632 h 801632"/>
                <a:gd name="connsiteX4" fmla="*/ 594528 w 597770"/>
                <a:gd name="connsiteY4" fmla="*/ 527177 h 80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770" h="801632">
                  <a:moveTo>
                    <a:pt x="594528" y="527177"/>
                  </a:moveTo>
                  <a:lnTo>
                    <a:pt x="0" y="0"/>
                  </a:lnTo>
                  <a:lnTo>
                    <a:pt x="0" y="271580"/>
                  </a:lnTo>
                  <a:lnTo>
                    <a:pt x="597770" y="801632"/>
                  </a:lnTo>
                  <a:lnTo>
                    <a:pt x="594528" y="527177"/>
                  </a:lnTo>
                  <a:close/>
                </a:path>
              </a:pathLst>
            </a:custGeom>
            <a:gradFill>
              <a:gsLst>
                <a:gs pos="92000">
                  <a:srgbClr val="0BA3E9">
                    <a:alpha val="58000"/>
                  </a:srgbClr>
                </a:gs>
                <a:gs pos="8000">
                  <a:srgbClr val="1A3E86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0" name="直接连接符 18">
              <a:extLst>
                <a:ext uri="{FF2B5EF4-FFF2-40B4-BE49-F238E27FC236}">
                  <a16:creationId xmlns:a16="http://schemas.microsoft.com/office/drawing/2014/main" id="{505E7FD0-0676-5028-82A5-9A8B4B83D8E3}"/>
                </a:ext>
              </a:extLst>
            </p:cNvPr>
            <p:cNvCxnSpPr>
              <a:cxnSpLocks/>
            </p:cNvCxnSpPr>
            <p:nvPr/>
          </p:nvCxnSpPr>
          <p:spPr>
            <a:xfrm>
              <a:off x="1360982" y="4689103"/>
              <a:ext cx="7392126" cy="0"/>
            </a:xfrm>
            <a:prstGeom prst="line">
              <a:avLst/>
            </a:prstGeom>
            <a:ln>
              <a:solidFill>
                <a:srgbClr val="1A3E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CC96BD23-69F4-FAF7-FA83-EF792F6939F1}"/>
                </a:ext>
              </a:extLst>
            </p:cNvPr>
            <p:cNvSpPr txBox="1"/>
            <p:nvPr/>
          </p:nvSpPr>
          <p:spPr>
            <a:xfrm>
              <a:off x="8803727" y="4535214"/>
              <a:ext cx="8418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rgbClr val="1A3E86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P4-P5</a:t>
              </a:r>
              <a:endParaRPr lang="zh-CN" altLang="en-US" spc="300" dirty="0">
                <a:solidFill>
                  <a:srgbClr val="1A3E86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4F15340-AAF4-536B-4E1D-18B764D5C5EB}"/>
                </a:ext>
              </a:extLst>
            </p:cNvPr>
            <p:cNvSpPr txBox="1"/>
            <p:nvPr/>
          </p:nvSpPr>
          <p:spPr>
            <a:xfrm>
              <a:off x="696797" y="1903909"/>
              <a:ext cx="54483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PART</a:t>
              </a:r>
              <a:r>
                <a:rPr lang="zh-CN" altLang="en-US" sz="44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 </a:t>
              </a:r>
              <a:r>
                <a:rPr lang="en-US" altLang="zh-CN" sz="44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ONE</a:t>
              </a:r>
              <a:endParaRPr lang="zh-CN" altLang="en-US" sz="440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D0B03DC-D420-5DDF-DA8E-9B2F38531B58}"/>
                </a:ext>
              </a:extLst>
            </p:cNvPr>
            <p:cNvSpPr txBox="1"/>
            <p:nvPr/>
          </p:nvSpPr>
          <p:spPr>
            <a:xfrm>
              <a:off x="696796" y="3660221"/>
              <a:ext cx="10007833" cy="711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单击此处输入你的正文，文字是您思想的提炼，为了最终演示发布的</a:t>
              </a:r>
              <a:r>
                <a:rPr lang="zh-CN" altLang="en-US" sz="1600" b="1" spc="13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良好效果</a:t>
              </a:r>
              <a:r>
                <a:rPr lang="zh-CN" altLang="en-US" sz="1600" spc="13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，请尽量言简意赅的阐述观点；根据需要可酌情增减文字，以便观者可以准确理解您所传达的信息。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226C0A2-8DEB-D794-EB99-A17CB9DC4539}"/>
                </a:ext>
              </a:extLst>
            </p:cNvPr>
            <p:cNvSpPr txBox="1"/>
            <p:nvPr/>
          </p:nvSpPr>
          <p:spPr>
            <a:xfrm>
              <a:off x="669265" y="1002371"/>
              <a:ext cx="2043461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>
                  <a:ln>
                    <a:gradFill>
                      <a:gsLst>
                        <a:gs pos="0">
                          <a:srgbClr val="ECF3F8"/>
                        </a:gs>
                        <a:gs pos="58000">
                          <a:srgbClr val="1A3E86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01</a:t>
              </a:r>
              <a:endParaRPr lang="zh-CN" altLang="en-US" sz="11500" dirty="0">
                <a:ln>
                  <a:gradFill>
                    <a:gsLst>
                      <a:gs pos="0">
                        <a:srgbClr val="ECF3F8"/>
                      </a:gs>
                      <a:gs pos="58000">
                        <a:srgbClr val="1A3E86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ECC47C43-5605-FCFB-FC24-1AAC1217D4F8}"/>
              </a:ext>
            </a:extLst>
          </p:cNvPr>
          <p:cNvSpPr txBox="1"/>
          <p:nvPr/>
        </p:nvSpPr>
        <p:spPr>
          <a:xfrm>
            <a:off x="11000096" y="465137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2650229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94A6836B-2544-B378-4051-E6528D87430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D9118E87-0F5C-CB92-6968-75E0460AC5A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017474" y="0"/>
            <a:ext cx="7174525" cy="685799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951F89B-D532-4439-8710-284B19579A07}"/>
              </a:ext>
            </a:extLst>
          </p:cNvPr>
          <p:cNvSpPr/>
          <p:nvPr/>
        </p:nvSpPr>
        <p:spPr>
          <a:xfrm>
            <a:off x="5017477" y="4472357"/>
            <a:ext cx="7174523" cy="2385643"/>
          </a:xfrm>
          <a:prstGeom prst="rect">
            <a:avLst/>
          </a:prstGeom>
          <a:gradFill>
            <a:gsLst>
              <a:gs pos="92000">
                <a:srgbClr val="0BA3E9">
                  <a:alpha val="58000"/>
                </a:srgbClr>
              </a:gs>
              <a:gs pos="8000">
                <a:srgbClr val="1A3E8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CB156C-6747-4022-8564-7516C12718B7}"/>
              </a:ext>
            </a:extLst>
          </p:cNvPr>
          <p:cNvSpPr txBox="1"/>
          <p:nvPr/>
        </p:nvSpPr>
        <p:spPr>
          <a:xfrm>
            <a:off x="5179230" y="5111180"/>
            <a:ext cx="62255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kern="1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单击添加大标题</a:t>
            </a:r>
            <a:endParaRPr lang="zh-CN" altLang="en-US" sz="6600" dirty="0">
              <a:solidFill>
                <a:schemeClr val="bg1"/>
              </a:solidFill>
              <a:latin typeface="OPPOSans H" pitchFamily="18" charset="-122"/>
              <a:ea typeface="OPPOSans H" pitchFamily="18" charset="-122"/>
              <a:cs typeface="OPPOSans H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AB2E5AA-862E-4D63-A316-50EEA0807549}"/>
              </a:ext>
            </a:extLst>
          </p:cNvPr>
          <p:cNvSpPr/>
          <p:nvPr/>
        </p:nvSpPr>
        <p:spPr>
          <a:xfrm>
            <a:off x="334963" y="6406634"/>
            <a:ext cx="121920" cy="121920"/>
          </a:xfrm>
          <a:prstGeom prst="rect">
            <a:avLst/>
          </a:prstGeom>
          <a:solidFill>
            <a:srgbClr val="1A3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6D9D493-6725-44BC-9D2C-875A1A2731A5}"/>
              </a:ext>
            </a:extLst>
          </p:cNvPr>
          <p:cNvSpPr txBox="1"/>
          <p:nvPr/>
        </p:nvSpPr>
        <p:spPr>
          <a:xfrm>
            <a:off x="5261788" y="6154350"/>
            <a:ext cx="53762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kern="100" dirty="0">
                <a:solidFill>
                  <a:schemeClr val="bg1">
                    <a:lumMod val="9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CLICK </a:t>
            </a:r>
            <a:r>
              <a:rPr lang="zh-CN" altLang="en-US" sz="1200" kern="100" dirty="0">
                <a:solidFill>
                  <a:schemeClr val="bg1">
                    <a:lumMod val="9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 </a:t>
            </a:r>
            <a:r>
              <a:rPr lang="en-US" altLang="zh-CN" sz="1200" kern="100" dirty="0">
                <a:solidFill>
                  <a:schemeClr val="bg1">
                    <a:lumMod val="9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HERE</a:t>
            </a:r>
            <a:r>
              <a:rPr lang="zh-CN" altLang="en-US" sz="1200" kern="100" dirty="0">
                <a:solidFill>
                  <a:schemeClr val="bg1">
                    <a:lumMod val="9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 </a:t>
            </a:r>
            <a:r>
              <a:rPr lang="en-US" altLang="zh-CN" sz="1200" kern="100" dirty="0">
                <a:solidFill>
                  <a:schemeClr val="bg1">
                    <a:lumMod val="9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ADD HEADLINE</a:t>
            </a:r>
            <a:endParaRPr lang="zh-CN" altLang="en-US" sz="1200" dirty="0">
              <a:solidFill>
                <a:schemeClr val="bg1">
                  <a:lumMod val="95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1E17D446-9B8D-1457-AE60-84CF69B4C9D9}"/>
              </a:ext>
            </a:extLst>
          </p:cNvPr>
          <p:cNvGrpSpPr/>
          <p:nvPr/>
        </p:nvGrpSpPr>
        <p:grpSpPr>
          <a:xfrm>
            <a:off x="334963" y="327725"/>
            <a:ext cx="2739004" cy="826759"/>
            <a:chOff x="334963" y="327725"/>
            <a:chExt cx="2739004" cy="82675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DF32E8F-D2AF-4124-B19C-391267EE668A}"/>
                </a:ext>
              </a:extLst>
            </p:cNvPr>
            <p:cNvSpPr txBox="1"/>
            <p:nvPr/>
          </p:nvSpPr>
          <p:spPr>
            <a:xfrm>
              <a:off x="436563" y="465514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8AD1371-3E33-4C30-B20C-214DA2C1161F}"/>
                </a:ext>
              </a:extLst>
            </p:cNvPr>
            <p:cNvSpPr txBox="1"/>
            <p:nvPr/>
          </p:nvSpPr>
          <p:spPr>
            <a:xfrm>
              <a:off x="436563" y="877485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914A1A0D-2624-4A27-9FC4-A7A96D512B24}"/>
                </a:ext>
              </a:extLst>
            </p:cNvPr>
            <p:cNvSpPr/>
            <p:nvPr/>
          </p:nvSpPr>
          <p:spPr>
            <a:xfrm>
              <a:off x="334963" y="476250"/>
              <a:ext cx="101600" cy="646331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622F96D-9941-4052-B347-420970ADF4F9}"/>
                </a:ext>
              </a:extLst>
            </p:cNvPr>
            <p:cNvGrpSpPr/>
            <p:nvPr/>
          </p:nvGrpSpPr>
          <p:grpSpPr>
            <a:xfrm>
              <a:off x="2375032" y="327725"/>
              <a:ext cx="698935" cy="535644"/>
              <a:chOff x="1717040" y="323739"/>
              <a:chExt cx="698935" cy="535644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C856C268-A014-4980-866B-75205C3349C3}"/>
                  </a:ext>
                </a:extLst>
              </p:cNvPr>
              <p:cNvSpPr/>
              <p:nvPr/>
            </p:nvSpPr>
            <p:spPr>
              <a:xfrm>
                <a:off x="1717040" y="590133"/>
                <a:ext cx="269250" cy="269250"/>
              </a:xfrm>
              <a:prstGeom prst="rect">
                <a:avLst/>
              </a:prstGeom>
              <a:solidFill>
                <a:srgbClr val="1175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C2D5EDEA-2DD7-45EB-89C1-A6A605371792}"/>
                  </a:ext>
                </a:extLst>
              </p:cNvPr>
              <p:cNvSpPr/>
              <p:nvPr/>
            </p:nvSpPr>
            <p:spPr>
              <a:xfrm>
                <a:off x="1986290" y="323739"/>
                <a:ext cx="269250" cy="269250"/>
              </a:xfrm>
              <a:prstGeom prst="rect">
                <a:avLst/>
              </a:prstGeom>
              <a:solidFill>
                <a:srgbClr val="1A3E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835C0700-14BA-4053-AEBC-A6511C56B87E}"/>
                  </a:ext>
                </a:extLst>
              </p:cNvPr>
              <p:cNvSpPr/>
              <p:nvPr/>
            </p:nvSpPr>
            <p:spPr>
              <a:xfrm>
                <a:off x="2255540" y="590133"/>
                <a:ext cx="160435" cy="160435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7E3D9337-D8F6-4403-943D-4421EE8447FD}"/>
              </a:ext>
            </a:extLst>
          </p:cNvPr>
          <p:cNvSpPr txBox="1"/>
          <p:nvPr/>
        </p:nvSpPr>
        <p:spPr>
          <a:xfrm>
            <a:off x="11416500" y="6262072"/>
            <a:ext cx="4947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kern="100" dirty="0" err="1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Times New Roman" panose="02020603050405020304" pitchFamily="18" charset="0"/>
              </a:rPr>
              <a:t>P1</a:t>
            </a:r>
            <a:endParaRPr lang="en-US" altLang="zh-CN" sz="1600" kern="100" dirty="0">
              <a:solidFill>
                <a:schemeClr val="bg1"/>
              </a:solidFill>
              <a:latin typeface="思源黑体 Medium" panose="020B0600000000000000" pitchFamily="34" charset="-122"/>
              <a:ea typeface="思源黑体 Medium" panose="020B0600000000000000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8BF34B3B-A675-328A-6FC7-A637D52F2152}"/>
              </a:ext>
            </a:extLst>
          </p:cNvPr>
          <p:cNvGrpSpPr/>
          <p:nvPr/>
        </p:nvGrpSpPr>
        <p:grpSpPr>
          <a:xfrm>
            <a:off x="253683" y="1555719"/>
            <a:ext cx="4752069" cy="1844216"/>
            <a:chOff x="253683" y="1773486"/>
            <a:chExt cx="4752069" cy="1844216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8028E86-EAFF-450D-A4D6-F5DF1B8508DD}"/>
                </a:ext>
              </a:extLst>
            </p:cNvPr>
            <p:cNvSpPr txBox="1"/>
            <p:nvPr/>
          </p:nvSpPr>
          <p:spPr>
            <a:xfrm>
              <a:off x="253683" y="2265537"/>
              <a:ext cx="4752069" cy="1352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1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单击此处输入你的正文，文字是您思想的提炼，为了最终演示发布的</a:t>
              </a:r>
              <a:r>
                <a:rPr lang="zh-CN" altLang="en-US" sz="1600" b="1" spc="1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良好效果</a:t>
              </a:r>
              <a:r>
                <a:rPr lang="zh-CN" altLang="en-US" sz="1600" spc="1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，请尽量言简意赅的阐述观点；根据需要可酌情增减文字，以便观者可以准确理解您所传达的信息。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9F35937-F188-7C33-65CC-8C1C3DD8DA67}"/>
                </a:ext>
              </a:extLst>
            </p:cNvPr>
            <p:cNvSpPr txBox="1"/>
            <p:nvPr/>
          </p:nvSpPr>
          <p:spPr>
            <a:xfrm>
              <a:off x="456883" y="1773486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kern="100" dirty="0">
                  <a:solidFill>
                    <a:srgbClr val="1A3E86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BE3E1190-ED1E-8F36-1D13-47558DF85970}"/>
                </a:ext>
              </a:extLst>
            </p:cNvPr>
            <p:cNvSpPr/>
            <p:nvPr/>
          </p:nvSpPr>
          <p:spPr>
            <a:xfrm>
              <a:off x="324803" y="1939831"/>
              <a:ext cx="121920" cy="121920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CEEB50A-0F2E-A711-EA7A-6D88D114FCA4}"/>
              </a:ext>
            </a:extLst>
          </p:cNvPr>
          <p:cNvGrpSpPr/>
          <p:nvPr/>
        </p:nvGrpSpPr>
        <p:grpSpPr>
          <a:xfrm>
            <a:off x="253683" y="3894473"/>
            <a:ext cx="4752069" cy="1844216"/>
            <a:chOff x="253683" y="1773486"/>
            <a:chExt cx="4752069" cy="184421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121D470-1F01-3B05-4535-B4BB53C0DDCC}"/>
                </a:ext>
              </a:extLst>
            </p:cNvPr>
            <p:cNvSpPr txBox="1"/>
            <p:nvPr/>
          </p:nvSpPr>
          <p:spPr>
            <a:xfrm>
              <a:off x="253683" y="2265537"/>
              <a:ext cx="4752069" cy="1352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1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单击此处输入你的正文，文字是您思想的提炼，为了最终演示发布的良好效果，请尽量言简意赅的</a:t>
              </a:r>
              <a:r>
                <a:rPr lang="zh-CN" altLang="en-US" sz="1600" b="1" spc="1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阐述观点</a:t>
              </a:r>
              <a:r>
                <a:rPr lang="zh-CN" altLang="en-US" sz="1600" spc="13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；根据需要可酌情增减文字，以便观者可以准确理解您所传达的信息。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CE2B8F5-588D-D7D1-8CAD-45D80F5ABFFA}"/>
                </a:ext>
              </a:extLst>
            </p:cNvPr>
            <p:cNvSpPr txBox="1"/>
            <p:nvPr/>
          </p:nvSpPr>
          <p:spPr>
            <a:xfrm>
              <a:off x="456883" y="1773486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kern="100" dirty="0">
                  <a:solidFill>
                    <a:srgbClr val="1A3E86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7F86EB0A-6DE5-E31C-882E-C22D42EFBAAC}"/>
                </a:ext>
              </a:extLst>
            </p:cNvPr>
            <p:cNvSpPr/>
            <p:nvPr/>
          </p:nvSpPr>
          <p:spPr>
            <a:xfrm>
              <a:off x="324803" y="1939831"/>
              <a:ext cx="121920" cy="121920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4D6CBDBD-1861-7EC6-9E91-54AC4E8F2732}"/>
              </a:ext>
            </a:extLst>
          </p:cNvPr>
          <p:cNvSpPr txBox="1"/>
          <p:nvPr/>
        </p:nvSpPr>
        <p:spPr>
          <a:xfrm>
            <a:off x="11000096" y="405061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307440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D7C88B04-6905-9369-72DF-02AF6B02EE36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DE320454-E2E4-4E77-91D1-3CC9955D79D6}"/>
              </a:ext>
            </a:extLst>
          </p:cNvPr>
          <p:cNvSpPr/>
          <p:nvPr/>
        </p:nvSpPr>
        <p:spPr>
          <a:xfrm>
            <a:off x="0" y="2089465"/>
            <a:ext cx="12192000" cy="2609621"/>
          </a:xfrm>
          <a:prstGeom prst="rect">
            <a:avLst/>
          </a:prstGeom>
          <a:gradFill>
            <a:gsLst>
              <a:gs pos="92000">
                <a:srgbClr val="0BA3E9">
                  <a:alpha val="82000"/>
                </a:srgbClr>
              </a:gs>
              <a:gs pos="0">
                <a:srgbClr val="1A3E86">
                  <a:alpha val="77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6148808-F209-4DF8-A6FE-E2F42B0E976E}"/>
              </a:ext>
            </a:extLst>
          </p:cNvPr>
          <p:cNvSpPr txBox="1"/>
          <p:nvPr/>
        </p:nvSpPr>
        <p:spPr>
          <a:xfrm>
            <a:off x="9477196" y="3948661"/>
            <a:ext cx="2057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JACK</a:t>
            </a:r>
            <a:endParaRPr lang="zh-CN" altLang="en-US" sz="2400" dirty="0">
              <a:solidFill>
                <a:schemeClr val="bg1"/>
              </a:solidFill>
              <a:latin typeface="OPPOSans H" pitchFamily="18" charset="-122"/>
              <a:ea typeface="OPPOSans H" pitchFamily="18" charset="-122"/>
              <a:cs typeface="OPPOSans H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4BE81C8-80DF-4567-B9E5-50E8088083B4}"/>
              </a:ext>
            </a:extLst>
          </p:cNvPr>
          <p:cNvSpPr txBox="1"/>
          <p:nvPr/>
        </p:nvSpPr>
        <p:spPr>
          <a:xfrm>
            <a:off x="297787" y="2442968"/>
            <a:ext cx="8861024" cy="71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单击此处输入你的正文，文字是您思想的提炼，为了最终演示发布的</a:t>
            </a:r>
            <a:r>
              <a:rPr lang="zh-CN" altLang="en-US" sz="1600" b="1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良好效果</a:t>
            </a:r>
            <a:r>
              <a:rPr lang="zh-CN" altLang="en-US" sz="1600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，请尽量言简意赅的阐述观点；根据需要可酌情增减文字，以便观者可以准确理解您所传达的信息。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C6F0E5A-2508-4673-AFAE-1F29280376E6}"/>
              </a:ext>
            </a:extLst>
          </p:cNvPr>
          <p:cNvSpPr txBox="1"/>
          <p:nvPr/>
        </p:nvSpPr>
        <p:spPr>
          <a:xfrm>
            <a:off x="3013471" y="5213128"/>
            <a:ext cx="8764183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单击此处输入你的正文，文字是您思想的提炼，为了最终演示发布的良好效果，请尽量言简意赅的</a:t>
            </a:r>
            <a:r>
              <a:rPr lang="zh-CN" altLang="en-US" sz="1600" b="1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阐述观点</a:t>
            </a:r>
            <a:r>
              <a:rPr lang="zh-CN" altLang="en-US" sz="1600" spc="130" dirty="0">
                <a:solidFill>
                  <a:schemeClr val="tx1">
                    <a:lumMod val="85000"/>
                    <a:lumOff val="15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；根据需要可酌情增减文字，以便观者可以准确理解您所传达的信息。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5A38017-26A0-48CC-B55D-A9480D5D5897}"/>
              </a:ext>
            </a:extLst>
          </p:cNvPr>
          <p:cNvSpPr txBox="1"/>
          <p:nvPr/>
        </p:nvSpPr>
        <p:spPr>
          <a:xfrm>
            <a:off x="297787" y="3351764"/>
            <a:ext cx="8861024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单击此处输入你的正文，文字是您思想的提炼，为了最终演示发布的良好效果，请尽量言简意赅的</a:t>
            </a:r>
            <a:r>
              <a:rPr lang="zh-CN" altLang="en-US" sz="1600" b="1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阐述观点</a:t>
            </a:r>
            <a:r>
              <a:rPr lang="zh-CN" altLang="en-US" sz="1600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；根据需要可酌情增减文字，以便观者可以准确理解您所传达的信息。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7DE5D97-4F6F-FD9E-9892-5C847E2DE9A6}"/>
              </a:ext>
            </a:extLst>
          </p:cNvPr>
          <p:cNvSpPr txBox="1"/>
          <p:nvPr/>
        </p:nvSpPr>
        <p:spPr>
          <a:xfrm>
            <a:off x="11000096" y="405061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24B2D70-7FF7-A1C6-F9E6-B398CAD1F026}"/>
              </a:ext>
            </a:extLst>
          </p:cNvPr>
          <p:cNvGrpSpPr/>
          <p:nvPr/>
        </p:nvGrpSpPr>
        <p:grpSpPr>
          <a:xfrm>
            <a:off x="334963" y="327725"/>
            <a:ext cx="2739004" cy="826759"/>
            <a:chOff x="334963" y="327725"/>
            <a:chExt cx="2739004" cy="82675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3195725-4620-CE66-EE60-9E752ADDAAC9}"/>
                </a:ext>
              </a:extLst>
            </p:cNvPr>
            <p:cNvSpPr txBox="1"/>
            <p:nvPr/>
          </p:nvSpPr>
          <p:spPr>
            <a:xfrm>
              <a:off x="436563" y="465514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1C6E085-3F9D-3FE1-1187-17F8AA19DFB1}"/>
                </a:ext>
              </a:extLst>
            </p:cNvPr>
            <p:cNvSpPr txBox="1"/>
            <p:nvPr/>
          </p:nvSpPr>
          <p:spPr>
            <a:xfrm>
              <a:off x="436563" y="877485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70C12199-4947-9F50-B78A-312AC3C35627}"/>
                </a:ext>
              </a:extLst>
            </p:cNvPr>
            <p:cNvSpPr/>
            <p:nvPr/>
          </p:nvSpPr>
          <p:spPr>
            <a:xfrm>
              <a:off x="334963" y="476250"/>
              <a:ext cx="101600" cy="646331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AB46C94D-F9D7-604B-C7A1-DA1F50D564E2}"/>
                </a:ext>
              </a:extLst>
            </p:cNvPr>
            <p:cNvGrpSpPr/>
            <p:nvPr/>
          </p:nvGrpSpPr>
          <p:grpSpPr>
            <a:xfrm>
              <a:off x="2375032" y="327725"/>
              <a:ext cx="698935" cy="535644"/>
              <a:chOff x="1717040" y="323739"/>
              <a:chExt cx="698935" cy="535644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F9069CB4-3A6E-E87A-6C89-612838CEA215}"/>
                  </a:ext>
                </a:extLst>
              </p:cNvPr>
              <p:cNvSpPr/>
              <p:nvPr/>
            </p:nvSpPr>
            <p:spPr>
              <a:xfrm>
                <a:off x="1717040" y="590133"/>
                <a:ext cx="269250" cy="269250"/>
              </a:xfrm>
              <a:prstGeom prst="rect">
                <a:avLst/>
              </a:prstGeom>
              <a:solidFill>
                <a:srgbClr val="1175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2DE7C64D-5C2C-5741-DC6C-00EBA95C4B24}"/>
                  </a:ext>
                </a:extLst>
              </p:cNvPr>
              <p:cNvSpPr/>
              <p:nvPr/>
            </p:nvSpPr>
            <p:spPr>
              <a:xfrm>
                <a:off x="1986290" y="323739"/>
                <a:ext cx="269250" cy="269250"/>
              </a:xfrm>
              <a:prstGeom prst="rect">
                <a:avLst/>
              </a:prstGeom>
              <a:solidFill>
                <a:srgbClr val="1A3E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385544A3-A56B-12F5-18CF-DCE2C808DAD6}"/>
                  </a:ext>
                </a:extLst>
              </p:cNvPr>
              <p:cNvSpPr/>
              <p:nvPr/>
            </p:nvSpPr>
            <p:spPr>
              <a:xfrm>
                <a:off x="2255540" y="590133"/>
                <a:ext cx="160435" cy="160435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6135BBAD-8BA4-4D89-84A8-E281AFA1DF09}"/>
              </a:ext>
            </a:extLst>
          </p:cNvPr>
          <p:cNvSpPr txBox="1"/>
          <p:nvPr/>
        </p:nvSpPr>
        <p:spPr>
          <a:xfrm>
            <a:off x="183043" y="4986007"/>
            <a:ext cx="26356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kern="100" dirty="0">
                <a:solidFill>
                  <a:srgbClr val="1A3E86"/>
                </a:solidFill>
                <a:effectLst/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123</a:t>
            </a:r>
            <a:r>
              <a:rPr lang="zh-CN" altLang="en-US" sz="2400" kern="100" dirty="0">
                <a:solidFill>
                  <a:srgbClr val="1A3E86"/>
                </a:solidFill>
                <a:effectLst/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万元</a:t>
            </a:r>
            <a:endParaRPr lang="zh-CN" altLang="en-US" sz="6600" dirty="0">
              <a:solidFill>
                <a:srgbClr val="1A3E86"/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136D41D-496F-468F-B2D4-8D457884DB0C}"/>
              </a:ext>
            </a:extLst>
          </p:cNvPr>
          <p:cNvSpPr txBox="1"/>
          <p:nvPr/>
        </p:nvSpPr>
        <p:spPr>
          <a:xfrm>
            <a:off x="614735" y="5981518"/>
            <a:ext cx="1772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A3E86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全年销售额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94887A6-5525-7DDC-40B1-9FDB8CC476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18578" y="1285017"/>
            <a:ext cx="2437886" cy="248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403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>
            <a:extLst>
              <a:ext uri="{FF2B5EF4-FFF2-40B4-BE49-F238E27FC236}">
                <a16:creationId xmlns:a16="http://schemas.microsoft.com/office/drawing/2014/main" id="{7D520155-C1D8-FD12-2F74-82491997BC0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54373F5-976D-C3CF-5A4E-CD27D05A6002}"/>
              </a:ext>
            </a:extLst>
          </p:cNvPr>
          <p:cNvGrpSpPr/>
          <p:nvPr/>
        </p:nvGrpSpPr>
        <p:grpSpPr>
          <a:xfrm flipH="1">
            <a:off x="-3194363" y="858698"/>
            <a:ext cx="15386362" cy="5140605"/>
            <a:chOff x="1580840" y="924312"/>
            <a:chExt cx="12559812" cy="4337610"/>
          </a:xfrm>
        </p:grpSpPr>
        <p:sp>
          <p:nvSpPr>
            <p:cNvPr id="78" name="梯形 77">
              <a:extLst>
                <a:ext uri="{FF2B5EF4-FFF2-40B4-BE49-F238E27FC236}">
                  <a16:creationId xmlns:a16="http://schemas.microsoft.com/office/drawing/2014/main" id="{75E3DB14-0DC5-EB57-8BF6-BC4BF1B1E258}"/>
                </a:ext>
              </a:extLst>
            </p:cNvPr>
            <p:cNvSpPr/>
            <p:nvPr/>
          </p:nvSpPr>
          <p:spPr>
            <a:xfrm>
              <a:off x="2250521" y="924313"/>
              <a:ext cx="11890131" cy="4337609"/>
            </a:xfrm>
            <a:prstGeom prst="trapezoid">
              <a:avLst>
                <a:gd name="adj" fmla="val 46621"/>
              </a:avLst>
            </a:prstGeom>
            <a:gradFill>
              <a:gsLst>
                <a:gs pos="69000">
                  <a:srgbClr val="089FDE">
                    <a:alpha val="84000"/>
                  </a:srgbClr>
                </a:gs>
                <a:gs pos="31000">
                  <a:srgbClr val="089FDE">
                    <a:alpha val="50000"/>
                  </a:srgbClr>
                </a:gs>
                <a:gs pos="94000">
                  <a:srgbClr val="0153A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梯形 78">
              <a:extLst>
                <a:ext uri="{FF2B5EF4-FFF2-40B4-BE49-F238E27FC236}">
                  <a16:creationId xmlns:a16="http://schemas.microsoft.com/office/drawing/2014/main" id="{6EC2441B-7EDB-3EE1-6D19-B5A3F67792BF}"/>
                </a:ext>
              </a:extLst>
            </p:cNvPr>
            <p:cNvSpPr/>
            <p:nvPr/>
          </p:nvSpPr>
          <p:spPr>
            <a:xfrm>
              <a:off x="1580840" y="924312"/>
              <a:ext cx="11890131" cy="4337609"/>
            </a:xfrm>
            <a:prstGeom prst="trapezoid">
              <a:avLst>
                <a:gd name="adj" fmla="val 46621"/>
              </a:avLst>
            </a:prstGeom>
            <a:gradFill>
              <a:gsLst>
                <a:gs pos="54000">
                  <a:srgbClr val="1A3E86">
                    <a:alpha val="35000"/>
                  </a:srgbClr>
                </a:gs>
                <a:gs pos="11000">
                  <a:srgbClr val="0BA3E9">
                    <a:alpha val="11000"/>
                  </a:srgbClr>
                </a:gs>
                <a:gs pos="82000">
                  <a:srgbClr val="1A3E86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16">
              <a:extLst>
                <a:ext uri="{FF2B5EF4-FFF2-40B4-BE49-F238E27FC236}">
                  <a16:creationId xmlns:a16="http://schemas.microsoft.com/office/drawing/2014/main" id="{8711107C-518C-79B2-7FD0-48AD888B1A50}"/>
                </a:ext>
              </a:extLst>
            </p:cNvPr>
            <p:cNvSpPr/>
            <p:nvPr/>
          </p:nvSpPr>
          <p:spPr>
            <a:xfrm>
              <a:off x="6302409" y="1115993"/>
              <a:ext cx="6173085" cy="186875"/>
            </a:xfrm>
            <a:custGeom>
              <a:avLst/>
              <a:gdLst>
                <a:gd name="connsiteX0" fmla="*/ 0 w 7212626"/>
                <a:gd name="connsiteY0" fmla="*/ 0 h 326506"/>
                <a:gd name="connsiteX1" fmla="*/ 7212626 w 7212626"/>
                <a:gd name="connsiteY1" fmla="*/ 0 h 326506"/>
                <a:gd name="connsiteX2" fmla="*/ 7212626 w 7212626"/>
                <a:gd name="connsiteY2" fmla="*/ 326506 h 326506"/>
                <a:gd name="connsiteX3" fmla="*/ 0 w 7212626"/>
                <a:gd name="connsiteY3" fmla="*/ 326506 h 326506"/>
                <a:gd name="connsiteX4" fmla="*/ 0 w 7212626"/>
                <a:gd name="connsiteY4" fmla="*/ 0 h 326506"/>
                <a:gd name="connsiteX0" fmla="*/ 0 w 7304066"/>
                <a:gd name="connsiteY0" fmla="*/ 0 h 349366"/>
                <a:gd name="connsiteX1" fmla="*/ 7212626 w 7304066"/>
                <a:gd name="connsiteY1" fmla="*/ 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6690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304066"/>
                <a:gd name="connsiteY0" fmla="*/ 0 h 349366"/>
                <a:gd name="connsiteX1" fmla="*/ 7151666 w 7304066"/>
                <a:gd name="connsiteY1" fmla="*/ 15240 h 349366"/>
                <a:gd name="connsiteX2" fmla="*/ 7304066 w 7304066"/>
                <a:gd name="connsiteY2" fmla="*/ 349366 h 349366"/>
                <a:gd name="connsiteX3" fmla="*/ 0 w 7304066"/>
                <a:gd name="connsiteY3" fmla="*/ 326506 h 349366"/>
                <a:gd name="connsiteX4" fmla="*/ 0 w 7304066"/>
                <a:gd name="connsiteY4" fmla="*/ 0 h 349366"/>
                <a:gd name="connsiteX0" fmla="*/ 0 w 7261128"/>
                <a:gd name="connsiteY0" fmla="*/ 0 h 361558"/>
                <a:gd name="connsiteX1" fmla="*/ 7151666 w 7261128"/>
                <a:gd name="connsiteY1" fmla="*/ 15240 h 361558"/>
                <a:gd name="connsiteX2" fmla="*/ 7261128 w 7261128"/>
                <a:gd name="connsiteY2" fmla="*/ 361558 h 361558"/>
                <a:gd name="connsiteX3" fmla="*/ 0 w 7261128"/>
                <a:gd name="connsiteY3" fmla="*/ 326506 h 361558"/>
                <a:gd name="connsiteX4" fmla="*/ 0 w 7261128"/>
                <a:gd name="connsiteY4" fmla="*/ 0 h 361558"/>
                <a:gd name="connsiteX0" fmla="*/ 0 w 7232503"/>
                <a:gd name="connsiteY0" fmla="*/ 0 h 361558"/>
                <a:gd name="connsiteX1" fmla="*/ 7151666 w 7232503"/>
                <a:gd name="connsiteY1" fmla="*/ 15240 h 361558"/>
                <a:gd name="connsiteX2" fmla="*/ 7232503 w 7232503"/>
                <a:gd name="connsiteY2" fmla="*/ 361558 h 361558"/>
                <a:gd name="connsiteX3" fmla="*/ 0 w 7232503"/>
                <a:gd name="connsiteY3" fmla="*/ 326506 h 361558"/>
                <a:gd name="connsiteX4" fmla="*/ 0 w 7232503"/>
                <a:gd name="connsiteY4" fmla="*/ 0 h 361558"/>
                <a:gd name="connsiteX0" fmla="*/ 0 w 7246816"/>
                <a:gd name="connsiteY0" fmla="*/ 0 h 373750"/>
                <a:gd name="connsiteX1" fmla="*/ 7151666 w 7246816"/>
                <a:gd name="connsiteY1" fmla="*/ 15240 h 373750"/>
                <a:gd name="connsiteX2" fmla="*/ 7246816 w 7246816"/>
                <a:gd name="connsiteY2" fmla="*/ 373750 h 373750"/>
                <a:gd name="connsiteX3" fmla="*/ 0 w 7246816"/>
                <a:gd name="connsiteY3" fmla="*/ 326506 h 373750"/>
                <a:gd name="connsiteX4" fmla="*/ 0 w 7246816"/>
                <a:gd name="connsiteY4" fmla="*/ 0 h 37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46816" h="373750">
                  <a:moveTo>
                    <a:pt x="0" y="0"/>
                  </a:moveTo>
                  <a:lnTo>
                    <a:pt x="7151666" y="15240"/>
                  </a:lnTo>
                  <a:lnTo>
                    <a:pt x="7246816" y="373750"/>
                  </a:lnTo>
                  <a:lnTo>
                    <a:pt x="0" y="32650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6350">
                  <a:srgbClr val="AFE1F8">
                    <a:alpha val="0"/>
                  </a:srgbClr>
                </a:gs>
                <a:gs pos="50000">
                  <a:srgbClr val="0BA3E9">
                    <a:alpha val="58000"/>
                  </a:srgbClr>
                </a:gs>
                <a:gs pos="100000">
                  <a:srgbClr val="0BA3E9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矩形 16">
            <a:extLst>
              <a:ext uri="{FF2B5EF4-FFF2-40B4-BE49-F238E27FC236}">
                <a16:creationId xmlns:a16="http://schemas.microsoft.com/office/drawing/2014/main" id="{20689EF8-88AD-FF88-7660-0AD1D5014FFF}"/>
              </a:ext>
            </a:extLst>
          </p:cNvPr>
          <p:cNvSpPr/>
          <p:nvPr/>
        </p:nvSpPr>
        <p:spPr>
          <a:xfrm>
            <a:off x="8695174" y="6626748"/>
            <a:ext cx="4384309" cy="336711"/>
          </a:xfrm>
          <a:custGeom>
            <a:avLst/>
            <a:gdLst>
              <a:gd name="connsiteX0" fmla="*/ 0 w 7212626"/>
              <a:gd name="connsiteY0" fmla="*/ 0 h 326506"/>
              <a:gd name="connsiteX1" fmla="*/ 7212626 w 7212626"/>
              <a:gd name="connsiteY1" fmla="*/ 0 h 326506"/>
              <a:gd name="connsiteX2" fmla="*/ 7212626 w 7212626"/>
              <a:gd name="connsiteY2" fmla="*/ 326506 h 326506"/>
              <a:gd name="connsiteX3" fmla="*/ 0 w 7212626"/>
              <a:gd name="connsiteY3" fmla="*/ 326506 h 326506"/>
              <a:gd name="connsiteX4" fmla="*/ 0 w 7212626"/>
              <a:gd name="connsiteY4" fmla="*/ 0 h 326506"/>
              <a:gd name="connsiteX0" fmla="*/ 0 w 7304066"/>
              <a:gd name="connsiteY0" fmla="*/ 0 h 349366"/>
              <a:gd name="connsiteX1" fmla="*/ 7212626 w 7304066"/>
              <a:gd name="connsiteY1" fmla="*/ 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6690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5166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261128"/>
              <a:gd name="connsiteY0" fmla="*/ 0 h 361558"/>
              <a:gd name="connsiteX1" fmla="*/ 7151666 w 7261128"/>
              <a:gd name="connsiteY1" fmla="*/ 15240 h 361558"/>
              <a:gd name="connsiteX2" fmla="*/ 7261128 w 7261128"/>
              <a:gd name="connsiteY2" fmla="*/ 361558 h 361558"/>
              <a:gd name="connsiteX3" fmla="*/ 0 w 7261128"/>
              <a:gd name="connsiteY3" fmla="*/ 326506 h 361558"/>
              <a:gd name="connsiteX4" fmla="*/ 0 w 7261128"/>
              <a:gd name="connsiteY4" fmla="*/ 0 h 361558"/>
              <a:gd name="connsiteX0" fmla="*/ 0 w 7232503"/>
              <a:gd name="connsiteY0" fmla="*/ 0 h 361558"/>
              <a:gd name="connsiteX1" fmla="*/ 7151666 w 7232503"/>
              <a:gd name="connsiteY1" fmla="*/ 15240 h 361558"/>
              <a:gd name="connsiteX2" fmla="*/ 7232503 w 7232503"/>
              <a:gd name="connsiteY2" fmla="*/ 361558 h 361558"/>
              <a:gd name="connsiteX3" fmla="*/ 0 w 7232503"/>
              <a:gd name="connsiteY3" fmla="*/ 326506 h 361558"/>
              <a:gd name="connsiteX4" fmla="*/ 0 w 7232503"/>
              <a:gd name="connsiteY4" fmla="*/ 0 h 361558"/>
              <a:gd name="connsiteX0" fmla="*/ 0 w 7246816"/>
              <a:gd name="connsiteY0" fmla="*/ 0 h 373750"/>
              <a:gd name="connsiteX1" fmla="*/ 7151666 w 7246816"/>
              <a:gd name="connsiteY1" fmla="*/ 15240 h 373750"/>
              <a:gd name="connsiteX2" fmla="*/ 7246816 w 7246816"/>
              <a:gd name="connsiteY2" fmla="*/ 373750 h 373750"/>
              <a:gd name="connsiteX3" fmla="*/ 0 w 7246816"/>
              <a:gd name="connsiteY3" fmla="*/ 326506 h 373750"/>
              <a:gd name="connsiteX4" fmla="*/ 0 w 7246816"/>
              <a:gd name="connsiteY4" fmla="*/ 0 h 37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6816" h="373750">
                <a:moveTo>
                  <a:pt x="0" y="0"/>
                </a:moveTo>
                <a:lnTo>
                  <a:pt x="7151666" y="15240"/>
                </a:lnTo>
                <a:lnTo>
                  <a:pt x="7246816" y="373750"/>
                </a:lnTo>
                <a:lnTo>
                  <a:pt x="0" y="32650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6350">
                <a:srgbClr val="AFE1F8">
                  <a:alpha val="0"/>
                </a:srgbClr>
              </a:gs>
              <a:gs pos="50000">
                <a:srgbClr val="0BA3E9">
                  <a:alpha val="58000"/>
                </a:srgbClr>
              </a:gs>
              <a:gs pos="100000">
                <a:srgbClr val="0BA3E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1B0F61-0771-7021-20B9-4C8909938041}"/>
              </a:ext>
            </a:extLst>
          </p:cNvPr>
          <p:cNvGrpSpPr/>
          <p:nvPr/>
        </p:nvGrpSpPr>
        <p:grpSpPr>
          <a:xfrm>
            <a:off x="365126" y="1507495"/>
            <a:ext cx="10035364" cy="3909987"/>
            <a:chOff x="669265" y="1002371"/>
            <a:chExt cx="10035364" cy="3909987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2A11A29-1C07-317D-6A14-AA74D157CB87}"/>
                </a:ext>
              </a:extLst>
            </p:cNvPr>
            <p:cNvSpPr txBox="1"/>
            <p:nvPr/>
          </p:nvSpPr>
          <p:spPr>
            <a:xfrm>
              <a:off x="680988" y="2673350"/>
              <a:ext cx="643021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30000"/>
                      </a:prstClr>
                    </a:outerShdw>
                  </a:effectLst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单击添加大标题</a:t>
              </a:r>
            </a:p>
          </p:txBody>
        </p:sp>
        <p:sp>
          <p:nvSpPr>
            <p:cNvPr id="69" name="任意多边形: 形状 14">
              <a:extLst>
                <a:ext uri="{FF2B5EF4-FFF2-40B4-BE49-F238E27FC236}">
                  <a16:creationId xmlns:a16="http://schemas.microsoft.com/office/drawing/2014/main" id="{F046DFE4-C71F-E6C3-4AEA-F36878890350}"/>
                </a:ext>
              </a:extLst>
            </p:cNvPr>
            <p:cNvSpPr/>
            <p:nvPr/>
          </p:nvSpPr>
          <p:spPr>
            <a:xfrm rot="2493834" flipH="1">
              <a:off x="803000" y="4465848"/>
              <a:ext cx="332959" cy="446510"/>
            </a:xfrm>
            <a:custGeom>
              <a:avLst/>
              <a:gdLst>
                <a:gd name="connsiteX0" fmla="*/ 594528 w 597770"/>
                <a:gd name="connsiteY0" fmla="*/ 527177 h 801632"/>
                <a:gd name="connsiteX1" fmla="*/ 0 w 597770"/>
                <a:gd name="connsiteY1" fmla="*/ 0 h 801632"/>
                <a:gd name="connsiteX2" fmla="*/ 0 w 597770"/>
                <a:gd name="connsiteY2" fmla="*/ 271580 h 801632"/>
                <a:gd name="connsiteX3" fmla="*/ 597770 w 597770"/>
                <a:gd name="connsiteY3" fmla="*/ 801632 h 801632"/>
                <a:gd name="connsiteX4" fmla="*/ 594528 w 597770"/>
                <a:gd name="connsiteY4" fmla="*/ 527177 h 801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7770" h="801632">
                  <a:moveTo>
                    <a:pt x="594528" y="527177"/>
                  </a:moveTo>
                  <a:lnTo>
                    <a:pt x="0" y="0"/>
                  </a:lnTo>
                  <a:lnTo>
                    <a:pt x="0" y="271580"/>
                  </a:lnTo>
                  <a:lnTo>
                    <a:pt x="597770" y="801632"/>
                  </a:lnTo>
                  <a:lnTo>
                    <a:pt x="594528" y="527177"/>
                  </a:lnTo>
                  <a:close/>
                </a:path>
              </a:pathLst>
            </a:custGeom>
            <a:gradFill>
              <a:gsLst>
                <a:gs pos="92000">
                  <a:srgbClr val="0BA3E9">
                    <a:alpha val="58000"/>
                  </a:srgbClr>
                </a:gs>
                <a:gs pos="8000">
                  <a:srgbClr val="1A3E86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0" name="直接连接符 18">
              <a:extLst>
                <a:ext uri="{FF2B5EF4-FFF2-40B4-BE49-F238E27FC236}">
                  <a16:creationId xmlns:a16="http://schemas.microsoft.com/office/drawing/2014/main" id="{505E7FD0-0676-5028-82A5-9A8B4B83D8E3}"/>
                </a:ext>
              </a:extLst>
            </p:cNvPr>
            <p:cNvCxnSpPr>
              <a:cxnSpLocks/>
            </p:cNvCxnSpPr>
            <p:nvPr/>
          </p:nvCxnSpPr>
          <p:spPr>
            <a:xfrm>
              <a:off x="1360982" y="4689103"/>
              <a:ext cx="7392126" cy="0"/>
            </a:xfrm>
            <a:prstGeom prst="line">
              <a:avLst/>
            </a:prstGeom>
            <a:ln>
              <a:solidFill>
                <a:srgbClr val="1A3E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CC96BD23-69F4-FAF7-FA83-EF792F6939F1}"/>
                </a:ext>
              </a:extLst>
            </p:cNvPr>
            <p:cNvSpPr txBox="1"/>
            <p:nvPr/>
          </p:nvSpPr>
          <p:spPr>
            <a:xfrm>
              <a:off x="8803726" y="4535214"/>
              <a:ext cx="119067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300" dirty="0">
                  <a:solidFill>
                    <a:srgbClr val="1A3E86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P7-P9</a:t>
              </a:r>
              <a:endParaRPr lang="zh-CN" altLang="en-US" spc="300" dirty="0">
                <a:solidFill>
                  <a:srgbClr val="1A3E86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4F15340-AAF4-536B-4E1D-18B764D5C5EB}"/>
                </a:ext>
              </a:extLst>
            </p:cNvPr>
            <p:cNvSpPr txBox="1"/>
            <p:nvPr/>
          </p:nvSpPr>
          <p:spPr>
            <a:xfrm>
              <a:off x="696797" y="1903909"/>
              <a:ext cx="54483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PART</a:t>
              </a:r>
              <a:r>
                <a:rPr lang="zh-CN" altLang="en-US" sz="44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 </a:t>
              </a:r>
              <a:r>
                <a:rPr lang="en-US" altLang="zh-CN" sz="440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TWO</a:t>
              </a:r>
              <a:endParaRPr lang="zh-CN" altLang="en-US" sz="440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D0B03DC-D420-5DDF-DA8E-9B2F38531B58}"/>
                </a:ext>
              </a:extLst>
            </p:cNvPr>
            <p:cNvSpPr txBox="1"/>
            <p:nvPr/>
          </p:nvSpPr>
          <p:spPr>
            <a:xfrm>
              <a:off x="696796" y="3660221"/>
              <a:ext cx="10007833" cy="711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13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单击此处输入你的正文，文字是您思想的提炼，为了最终演示发布的</a:t>
              </a:r>
              <a:r>
                <a:rPr lang="zh-CN" altLang="en-US" sz="1600" b="1" spc="13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良好效果</a:t>
              </a:r>
              <a:r>
                <a:rPr lang="zh-CN" altLang="en-US" sz="1600" spc="130" dirty="0">
                  <a:solidFill>
                    <a:schemeClr val="bg1"/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，请尽量言简意赅的阐述观点；根据需要可酌情增减文字，以便观者可以准确理解您所传达的信息。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0226C0A2-8DEB-D794-EB99-A17CB9DC4539}"/>
                </a:ext>
              </a:extLst>
            </p:cNvPr>
            <p:cNvSpPr txBox="1"/>
            <p:nvPr/>
          </p:nvSpPr>
          <p:spPr>
            <a:xfrm>
              <a:off x="669265" y="1002371"/>
              <a:ext cx="2305503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>
                  <a:ln>
                    <a:gradFill>
                      <a:gsLst>
                        <a:gs pos="0">
                          <a:srgbClr val="ECF3F8"/>
                        </a:gs>
                        <a:gs pos="58000">
                          <a:srgbClr val="1A3E86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02</a:t>
              </a:r>
              <a:endParaRPr lang="zh-CN" altLang="en-US" sz="11500" dirty="0">
                <a:ln>
                  <a:gradFill>
                    <a:gsLst>
                      <a:gs pos="0">
                        <a:srgbClr val="ECF3F8"/>
                      </a:gs>
                      <a:gs pos="58000">
                        <a:srgbClr val="1A3E86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</p:grpSp>
      <p:sp>
        <p:nvSpPr>
          <p:cNvPr id="85" name="文本框 84">
            <a:extLst>
              <a:ext uri="{FF2B5EF4-FFF2-40B4-BE49-F238E27FC236}">
                <a16:creationId xmlns:a16="http://schemas.microsoft.com/office/drawing/2014/main" id="{ECC47C43-5605-FCFB-FC24-1AAC1217D4F8}"/>
              </a:ext>
            </a:extLst>
          </p:cNvPr>
          <p:cNvSpPr txBox="1"/>
          <p:nvPr/>
        </p:nvSpPr>
        <p:spPr>
          <a:xfrm>
            <a:off x="11000096" y="465137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003184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F33F135D-169A-811D-3645-4D91F92A3FD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A77CEA7-CD81-48AC-5807-3B74756EBE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3" y="-1"/>
            <a:ext cx="6095999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0297216-973F-4116-BD91-4F799641BD7A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92000">
                <a:srgbClr val="0BA3E9"/>
              </a:gs>
              <a:gs pos="0">
                <a:srgbClr val="1A3E8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CF8FFB3-AE43-4B4A-B68E-789511A1EDC1}"/>
              </a:ext>
            </a:extLst>
          </p:cNvPr>
          <p:cNvGrpSpPr/>
          <p:nvPr/>
        </p:nvGrpSpPr>
        <p:grpSpPr>
          <a:xfrm>
            <a:off x="6295923" y="1451261"/>
            <a:ext cx="5301908" cy="712054"/>
            <a:chOff x="6295923" y="1858931"/>
            <a:chExt cx="5301908" cy="712054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6934010-F897-4A43-AA9A-FE07A1AFAEF9}"/>
                </a:ext>
              </a:extLst>
            </p:cNvPr>
            <p:cNvSpPr txBox="1"/>
            <p:nvPr/>
          </p:nvSpPr>
          <p:spPr>
            <a:xfrm>
              <a:off x="6295923" y="1858931"/>
              <a:ext cx="5301908" cy="712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    单击此处输入你的正文，文字是您思想的提炼，为了最终演示发布的</a:t>
              </a:r>
              <a:r>
                <a:rPr lang="zh-CN" altLang="en-US" sz="1600" b="1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良好效果</a:t>
              </a: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。</a:t>
              </a:r>
            </a:p>
          </p:txBody>
        </p:sp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id="{CCDE5471-D1BA-4ED7-9B45-944D77BCF6F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365373" y="1932051"/>
              <a:ext cx="252000" cy="252000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9580EC6-8BC9-48F9-BFC7-3841CC597D23}"/>
              </a:ext>
            </a:extLst>
          </p:cNvPr>
          <p:cNvGrpSpPr/>
          <p:nvPr/>
        </p:nvGrpSpPr>
        <p:grpSpPr>
          <a:xfrm>
            <a:off x="6295923" y="2498259"/>
            <a:ext cx="5301908" cy="1029641"/>
            <a:chOff x="6295923" y="2890075"/>
            <a:chExt cx="5301908" cy="102964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6D11CCF-6342-49A6-B321-FF88C566F038}"/>
                </a:ext>
              </a:extLst>
            </p:cNvPr>
            <p:cNvSpPr txBox="1"/>
            <p:nvPr/>
          </p:nvSpPr>
          <p:spPr>
            <a:xfrm>
              <a:off x="6295923" y="2890075"/>
              <a:ext cx="5301908" cy="1029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     单击此处输入你的正文，文字是您思想的提炼，为了最终演示发布的</a:t>
              </a:r>
              <a:r>
                <a:rPr lang="zh-CN" altLang="en-US" sz="1600" b="1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良好效果</a:t>
              </a: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， 请尽量言简意赅的阐述观点。</a:t>
              </a:r>
              <a:endParaRPr lang="zh-CN" altLang="en-US" sz="1600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endParaRPr>
            </a:p>
          </p:txBody>
        </p:sp>
        <p:pic>
          <p:nvPicPr>
            <p:cNvPr id="23" name="图形 22">
              <a:extLst>
                <a:ext uri="{FF2B5EF4-FFF2-40B4-BE49-F238E27FC236}">
                  <a16:creationId xmlns:a16="http://schemas.microsoft.com/office/drawing/2014/main" id="{E592865E-9422-48FB-93F8-9FBDFC3413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365373" y="2961231"/>
              <a:ext cx="252000" cy="252000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A4D37D4-6F87-4F03-AD7F-B325E98A8DC0}"/>
              </a:ext>
            </a:extLst>
          </p:cNvPr>
          <p:cNvGrpSpPr/>
          <p:nvPr/>
        </p:nvGrpSpPr>
        <p:grpSpPr>
          <a:xfrm>
            <a:off x="6295923" y="3862844"/>
            <a:ext cx="5535978" cy="1032142"/>
            <a:chOff x="6295923" y="4153242"/>
            <a:chExt cx="5535978" cy="103214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67CF766-8A02-480A-975C-A8A8DA204B45}"/>
                </a:ext>
              </a:extLst>
            </p:cNvPr>
            <p:cNvSpPr txBox="1"/>
            <p:nvPr/>
          </p:nvSpPr>
          <p:spPr>
            <a:xfrm>
              <a:off x="6295923" y="4153242"/>
              <a:ext cx="5535978" cy="1032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    单击此处输入你的正文，文字是您思想的提炼，为了最终演示发布的良好效果，请尽量言简意赅的</a:t>
              </a:r>
              <a:r>
                <a:rPr lang="zh-CN" altLang="en-US" sz="1600" b="1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阐述观点</a:t>
              </a: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。</a:t>
              </a:r>
            </a:p>
          </p:txBody>
        </p:sp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77C7E602-4B31-4A22-84C5-BA2749FBF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365373" y="4261029"/>
              <a:ext cx="252000" cy="252000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0E80DFC-F01C-4CE9-824B-373AC87EFCEB}"/>
              </a:ext>
            </a:extLst>
          </p:cNvPr>
          <p:cNvGrpSpPr/>
          <p:nvPr/>
        </p:nvGrpSpPr>
        <p:grpSpPr>
          <a:xfrm>
            <a:off x="6295922" y="5229930"/>
            <a:ext cx="5561115" cy="712054"/>
            <a:chOff x="6295922" y="5469290"/>
            <a:chExt cx="5561115" cy="712054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A1EB498-4217-4102-94CF-9B6922141C87}"/>
                </a:ext>
              </a:extLst>
            </p:cNvPr>
            <p:cNvSpPr txBox="1"/>
            <p:nvPr/>
          </p:nvSpPr>
          <p:spPr>
            <a:xfrm>
              <a:off x="6295922" y="5469290"/>
              <a:ext cx="5561115" cy="712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    单击此处输入你的正文，文字是您思想的提炼，为了最终演示发布的良好效果，请尽量言简意赅的</a:t>
              </a:r>
              <a:r>
                <a:rPr lang="zh-CN" altLang="en-US" sz="1600" b="1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阐述观点</a:t>
              </a: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。</a:t>
              </a:r>
            </a:p>
          </p:txBody>
        </p:sp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6055CC0D-4588-42B5-9D13-68B6B64808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6365373" y="5552968"/>
              <a:ext cx="252000" cy="252000"/>
            </a:xfrm>
            <a:prstGeom prst="rect">
              <a:avLst/>
            </a:prstGeom>
          </p:spPr>
        </p:pic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413BF9B6-2E6C-45E8-95EA-8D0D9073ADE0}"/>
              </a:ext>
            </a:extLst>
          </p:cNvPr>
          <p:cNvSpPr txBox="1"/>
          <p:nvPr/>
        </p:nvSpPr>
        <p:spPr>
          <a:xfrm>
            <a:off x="11445240" y="6262072"/>
            <a:ext cx="4660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kern="100" dirty="0" err="1">
                <a:solidFill>
                  <a:srgbClr val="1A3E86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cs typeface="Times New Roman" panose="02020603050405020304" pitchFamily="18" charset="0"/>
              </a:rPr>
              <a:t>P2</a:t>
            </a:r>
            <a:endParaRPr lang="en-US" altLang="zh-CN" sz="1600" kern="100" dirty="0">
              <a:solidFill>
                <a:srgbClr val="1A3E86"/>
              </a:solidFill>
              <a:latin typeface="思源黑体 Medium" panose="020B0600000000000000" pitchFamily="34" charset="-122"/>
              <a:ea typeface="思源黑体 Medium" panose="020B06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03D85FA4-4FF7-7F4B-CDFD-DF4CFB0662AD}"/>
              </a:ext>
            </a:extLst>
          </p:cNvPr>
          <p:cNvSpPr txBox="1"/>
          <p:nvPr/>
        </p:nvSpPr>
        <p:spPr>
          <a:xfrm>
            <a:off x="6342063" y="465514"/>
            <a:ext cx="2129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 dirty="0">
                <a:gradFill>
                  <a:gsLst>
                    <a:gs pos="92000">
                      <a:srgbClr val="0BA3E9">
                        <a:alpha val="59000"/>
                      </a:srgbClr>
                    </a:gs>
                    <a:gs pos="8000">
                      <a:srgbClr val="1A3E86">
                        <a:alpha val="84000"/>
                      </a:srgbClr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添加小标题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5FE1719E-B8BD-7A39-9C12-5805FC4B3222}"/>
              </a:ext>
            </a:extLst>
          </p:cNvPr>
          <p:cNvSpPr txBox="1"/>
          <p:nvPr/>
        </p:nvSpPr>
        <p:spPr>
          <a:xfrm>
            <a:off x="6342063" y="877485"/>
            <a:ext cx="1783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HERE ADD SUBTITLE</a:t>
            </a:r>
            <a:endParaRPr lang="zh-CN" altLang="en-US" sz="1200" kern="100" dirty="0">
              <a:solidFill>
                <a:schemeClr val="bg2">
                  <a:lumMod val="50000"/>
                </a:schemeClr>
              </a:solidFill>
              <a:latin typeface="OPPOSans L" pitchFamily="18" charset="-122"/>
              <a:ea typeface="OPPOSans L" pitchFamily="18" charset="-122"/>
              <a:cs typeface="OPPOSans L" pitchFamily="18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7B963A1-D627-4879-46F3-DC9286C57573}"/>
              </a:ext>
            </a:extLst>
          </p:cNvPr>
          <p:cNvSpPr/>
          <p:nvPr/>
        </p:nvSpPr>
        <p:spPr>
          <a:xfrm>
            <a:off x="6240463" y="476250"/>
            <a:ext cx="101600" cy="646331"/>
          </a:xfrm>
          <a:prstGeom prst="rect">
            <a:avLst/>
          </a:prstGeom>
          <a:solidFill>
            <a:srgbClr val="1A3E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9F7E526-66A2-E3C2-DC7C-BDFF9B37FF51}"/>
              </a:ext>
            </a:extLst>
          </p:cNvPr>
          <p:cNvGrpSpPr/>
          <p:nvPr/>
        </p:nvGrpSpPr>
        <p:grpSpPr>
          <a:xfrm>
            <a:off x="8280532" y="327725"/>
            <a:ext cx="698935" cy="535644"/>
            <a:chOff x="1717040" y="323739"/>
            <a:chExt cx="698935" cy="535644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8D0A6C7E-D2B1-2028-39C6-716E3C613B4E}"/>
                </a:ext>
              </a:extLst>
            </p:cNvPr>
            <p:cNvSpPr/>
            <p:nvPr/>
          </p:nvSpPr>
          <p:spPr>
            <a:xfrm>
              <a:off x="1717040" y="590133"/>
              <a:ext cx="269250" cy="269250"/>
            </a:xfrm>
            <a:prstGeom prst="rect">
              <a:avLst/>
            </a:prstGeom>
            <a:solidFill>
              <a:srgbClr val="1175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C6613107-94A1-FF59-E698-90C021AE8F02}"/>
                </a:ext>
              </a:extLst>
            </p:cNvPr>
            <p:cNvSpPr/>
            <p:nvPr/>
          </p:nvSpPr>
          <p:spPr>
            <a:xfrm>
              <a:off x="1986290" y="323739"/>
              <a:ext cx="269250" cy="269250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AFA2516D-4683-782B-010A-D89126F585C8}"/>
                </a:ext>
              </a:extLst>
            </p:cNvPr>
            <p:cNvSpPr/>
            <p:nvPr/>
          </p:nvSpPr>
          <p:spPr>
            <a:xfrm>
              <a:off x="2255540" y="590133"/>
              <a:ext cx="160435" cy="160435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A1739DFB-FFA7-2174-0539-3DC8E48E3BD7}"/>
              </a:ext>
            </a:extLst>
          </p:cNvPr>
          <p:cNvSpPr txBox="1"/>
          <p:nvPr/>
        </p:nvSpPr>
        <p:spPr>
          <a:xfrm>
            <a:off x="11000096" y="405061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C04114F8-E3B5-F643-1DD6-6639D1CF9746}"/>
              </a:ext>
            </a:extLst>
          </p:cNvPr>
          <p:cNvGrpSpPr/>
          <p:nvPr/>
        </p:nvGrpSpPr>
        <p:grpSpPr>
          <a:xfrm>
            <a:off x="575270" y="1135628"/>
            <a:ext cx="5251307" cy="3665485"/>
            <a:chOff x="575270" y="1019880"/>
            <a:chExt cx="5251307" cy="3665485"/>
          </a:xfrm>
        </p:grpSpPr>
        <p:sp>
          <p:nvSpPr>
            <p:cNvPr id="48" name="圆柱形 157">
              <a:extLst>
                <a:ext uri="{FF2B5EF4-FFF2-40B4-BE49-F238E27FC236}">
                  <a16:creationId xmlns:a16="http://schemas.microsoft.com/office/drawing/2014/main" id="{23C915DD-724C-F8B0-1568-A2B11A2B1F5F}"/>
                </a:ext>
              </a:extLst>
            </p:cNvPr>
            <p:cNvSpPr/>
            <p:nvPr/>
          </p:nvSpPr>
          <p:spPr>
            <a:xfrm>
              <a:off x="1980956" y="2304714"/>
              <a:ext cx="527144" cy="2380651"/>
            </a:xfrm>
            <a:prstGeom prst="can">
              <a:avLst/>
            </a:prstGeom>
            <a:solidFill>
              <a:srgbClr val="0BA3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柱形 158">
              <a:extLst>
                <a:ext uri="{FF2B5EF4-FFF2-40B4-BE49-F238E27FC236}">
                  <a16:creationId xmlns:a16="http://schemas.microsoft.com/office/drawing/2014/main" id="{9AE7F54E-4BA7-607D-EAAB-85FA174EBAB4}"/>
                </a:ext>
              </a:extLst>
            </p:cNvPr>
            <p:cNvSpPr/>
            <p:nvPr/>
          </p:nvSpPr>
          <p:spPr>
            <a:xfrm>
              <a:off x="3127880" y="1864430"/>
              <a:ext cx="527144" cy="2820935"/>
            </a:xfrm>
            <a:prstGeom prst="can">
              <a:avLst/>
            </a:prstGeom>
            <a:solidFill>
              <a:srgbClr val="0BA3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圆柱形 159">
              <a:extLst>
                <a:ext uri="{FF2B5EF4-FFF2-40B4-BE49-F238E27FC236}">
                  <a16:creationId xmlns:a16="http://schemas.microsoft.com/office/drawing/2014/main" id="{0948BE70-A85D-63E3-3B45-69B60035EC42}"/>
                </a:ext>
              </a:extLst>
            </p:cNvPr>
            <p:cNvSpPr/>
            <p:nvPr/>
          </p:nvSpPr>
          <p:spPr>
            <a:xfrm>
              <a:off x="4274804" y="2406723"/>
              <a:ext cx="527144" cy="2278642"/>
            </a:xfrm>
            <a:prstGeom prst="can">
              <a:avLst/>
            </a:prstGeom>
            <a:solidFill>
              <a:srgbClr val="0BA3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95E9E0C-2505-3BEC-5547-7571F46DCDE5}"/>
                </a:ext>
              </a:extLst>
            </p:cNvPr>
            <p:cNvSpPr txBox="1"/>
            <p:nvPr/>
          </p:nvSpPr>
          <p:spPr>
            <a:xfrm>
              <a:off x="1700649" y="1705680"/>
              <a:ext cx="10599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4,122</a:t>
              </a:r>
              <a:endParaRPr lang="zh-CN" altLang="en-US" sz="24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6743A195-6544-03A8-5A0B-B002266F5AA8}"/>
                </a:ext>
              </a:extLst>
            </p:cNvPr>
            <p:cNvSpPr txBox="1"/>
            <p:nvPr/>
          </p:nvSpPr>
          <p:spPr>
            <a:xfrm>
              <a:off x="2844621" y="1264405"/>
              <a:ext cx="10599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4,551</a:t>
              </a:r>
              <a:endParaRPr lang="zh-CN" altLang="en-US" sz="24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5965FBE-1915-E30F-57CE-1DA51B0F6662}"/>
                </a:ext>
              </a:extLst>
            </p:cNvPr>
            <p:cNvSpPr txBox="1"/>
            <p:nvPr/>
          </p:nvSpPr>
          <p:spPr>
            <a:xfrm>
              <a:off x="3962946" y="1806260"/>
              <a:ext cx="11112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3,987</a:t>
              </a:r>
              <a:endParaRPr lang="zh-CN" altLang="en-US" sz="24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798744C0-7081-6212-7F1A-CE4E6C9485CA}"/>
                </a:ext>
              </a:extLst>
            </p:cNvPr>
            <p:cNvGrpSpPr/>
            <p:nvPr/>
          </p:nvGrpSpPr>
          <p:grpSpPr>
            <a:xfrm>
              <a:off x="575270" y="1084329"/>
              <a:ext cx="1059906" cy="3601036"/>
              <a:chOff x="575270" y="1336908"/>
              <a:chExt cx="1059906" cy="3601036"/>
            </a:xfrm>
          </p:grpSpPr>
          <p:sp>
            <p:nvSpPr>
              <p:cNvPr id="47" name="圆柱形 45">
                <a:extLst>
                  <a:ext uri="{FF2B5EF4-FFF2-40B4-BE49-F238E27FC236}">
                    <a16:creationId xmlns:a16="http://schemas.microsoft.com/office/drawing/2014/main" id="{693FDD7B-551B-B2CE-96AF-BF6844CBCC2E}"/>
                  </a:ext>
                </a:extLst>
              </p:cNvPr>
              <p:cNvSpPr/>
              <p:nvPr/>
            </p:nvSpPr>
            <p:spPr>
              <a:xfrm>
                <a:off x="834032" y="1958259"/>
                <a:ext cx="527144" cy="2979685"/>
              </a:xfrm>
              <a:prstGeom prst="can">
                <a:avLst/>
              </a:prstGeom>
              <a:solidFill>
                <a:srgbClr val="0BA3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11278195-056C-B358-8A47-E64D9FB1DDB6}"/>
                  </a:ext>
                </a:extLst>
              </p:cNvPr>
              <p:cNvSpPr txBox="1"/>
              <p:nvPr/>
            </p:nvSpPr>
            <p:spPr>
              <a:xfrm>
                <a:off x="575270" y="1336908"/>
                <a:ext cx="105990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400" dirty="0">
                    <a:solidFill>
                      <a:schemeClr val="bg1"/>
                    </a:solidFill>
                    <a:latin typeface="OPPOSans H" pitchFamily="18" charset="-122"/>
                    <a:ea typeface="OPPOSans H" pitchFamily="18" charset="-122"/>
                    <a:cs typeface="OPPOSans H" pitchFamily="18" charset="-122"/>
                  </a:rPr>
                  <a:t>5,416</a:t>
                </a:r>
                <a:endParaRPr lang="zh-CN" altLang="en-US" sz="24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endParaRPr>
              </a:p>
            </p:txBody>
          </p: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CAB1349F-4D42-DA55-5F0C-32A8822C4094}"/>
                  </a:ext>
                </a:extLst>
              </p:cNvPr>
              <p:cNvGrpSpPr/>
              <p:nvPr/>
            </p:nvGrpSpPr>
            <p:grpSpPr>
              <a:xfrm>
                <a:off x="780413" y="4176083"/>
                <a:ext cx="655949" cy="526565"/>
                <a:chOff x="6014565" y="3982772"/>
                <a:chExt cx="655949" cy="526565"/>
              </a:xfrm>
            </p:grpSpPr>
            <p:sp>
              <p:nvSpPr>
                <p:cNvPr id="61" name="箭头: 下 53">
                  <a:extLst>
                    <a:ext uri="{FF2B5EF4-FFF2-40B4-BE49-F238E27FC236}">
                      <a16:creationId xmlns:a16="http://schemas.microsoft.com/office/drawing/2014/main" id="{2183386B-78C7-CB3A-E2D9-1033B92B2B39}"/>
                    </a:ext>
                  </a:extLst>
                </p:cNvPr>
                <p:cNvSpPr/>
                <p:nvPr/>
              </p:nvSpPr>
              <p:spPr>
                <a:xfrm>
                  <a:off x="6239679" y="3982772"/>
                  <a:ext cx="199392" cy="246455"/>
                </a:xfrm>
                <a:prstGeom prst="downArrow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>
                    <a:solidFill>
                      <a:schemeClr val="bg1"/>
                    </a:solidFill>
                    <a:latin typeface="OPPOSans H" pitchFamily="18" charset="-122"/>
                    <a:ea typeface="OPPOSans H" pitchFamily="18" charset="-122"/>
                    <a:cs typeface="OPPOSans H" pitchFamily="18" charset="-122"/>
                  </a:endParaRPr>
                </a:p>
              </p:txBody>
            </p:sp>
            <p:sp>
              <p:nvSpPr>
                <p:cNvPr id="62" name="文本框 61">
                  <a:extLst>
                    <a:ext uri="{FF2B5EF4-FFF2-40B4-BE49-F238E27FC236}">
                      <a16:creationId xmlns:a16="http://schemas.microsoft.com/office/drawing/2014/main" id="{AC280C6D-3E06-F850-B8EF-344D5C249CDE}"/>
                    </a:ext>
                  </a:extLst>
                </p:cNvPr>
                <p:cNvSpPr txBox="1"/>
                <p:nvPr/>
              </p:nvSpPr>
              <p:spPr>
                <a:xfrm>
                  <a:off x="6014565" y="4170783"/>
                  <a:ext cx="65594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1600" dirty="0">
                      <a:solidFill>
                        <a:schemeClr val="bg1"/>
                      </a:solidFill>
                      <a:latin typeface="OPPOSans H" pitchFamily="18" charset="-122"/>
                      <a:ea typeface="OPPOSans H" pitchFamily="18" charset="-122"/>
                      <a:cs typeface="OPPOSans H" pitchFamily="18" charset="-122"/>
                    </a:rPr>
                    <a:t>23%</a:t>
                  </a:r>
                  <a:endParaRPr lang="zh-CN" altLang="en-US" sz="1600" dirty="0">
                    <a:solidFill>
                      <a:schemeClr val="bg1"/>
                    </a:solidFill>
                    <a:latin typeface="OPPOSans H" pitchFamily="18" charset="-122"/>
                    <a:ea typeface="OPPOSans H" pitchFamily="18" charset="-122"/>
                    <a:cs typeface="OPPOSans H" pitchFamily="18" charset="-122"/>
                  </a:endParaRPr>
                </a:p>
              </p:txBody>
            </p:sp>
          </p:grp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B96FD070-C495-E769-B833-6C5334DB1D7D}"/>
                </a:ext>
              </a:extLst>
            </p:cNvPr>
            <p:cNvGrpSpPr/>
            <p:nvPr/>
          </p:nvGrpSpPr>
          <p:grpSpPr>
            <a:xfrm>
              <a:off x="1916554" y="3923504"/>
              <a:ext cx="655949" cy="526565"/>
              <a:chOff x="6014566" y="3982772"/>
              <a:chExt cx="655949" cy="526565"/>
            </a:xfrm>
          </p:grpSpPr>
          <p:sp>
            <p:nvSpPr>
              <p:cNvPr id="64" name="箭头: 下 178">
                <a:extLst>
                  <a:ext uri="{FF2B5EF4-FFF2-40B4-BE49-F238E27FC236}">
                    <a16:creationId xmlns:a16="http://schemas.microsoft.com/office/drawing/2014/main" id="{32618A65-155C-7D84-A79D-D625B61E3AAB}"/>
                  </a:ext>
                </a:extLst>
              </p:cNvPr>
              <p:cNvSpPr/>
              <p:nvPr/>
            </p:nvSpPr>
            <p:spPr>
              <a:xfrm>
                <a:off x="6239679" y="3982772"/>
                <a:ext cx="199392" cy="246455"/>
              </a:xfrm>
              <a:prstGeom prst="down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OPPOSans H" pitchFamily="18" charset="-122"/>
                  <a:ea typeface="OPPOSans H" pitchFamily="18" charset="-122"/>
                  <a:cs typeface="OPPOSans H" pitchFamily="18" charset="-122"/>
                </a:endParaRPr>
              </a:p>
            </p:txBody>
          </p:sp>
          <p:sp>
            <p:nvSpPr>
              <p:cNvPr id="65" name="文本框 64">
                <a:extLst>
                  <a:ext uri="{FF2B5EF4-FFF2-40B4-BE49-F238E27FC236}">
                    <a16:creationId xmlns:a16="http://schemas.microsoft.com/office/drawing/2014/main" id="{5FB1B91E-8842-04E7-0DF6-140B0D9CE67D}"/>
                  </a:ext>
                </a:extLst>
              </p:cNvPr>
              <p:cNvSpPr txBox="1"/>
              <p:nvPr/>
            </p:nvSpPr>
            <p:spPr>
              <a:xfrm>
                <a:off x="6014566" y="4170783"/>
                <a:ext cx="65594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OPPOSans H" pitchFamily="18" charset="-122"/>
                    <a:ea typeface="OPPOSans H" pitchFamily="18" charset="-122"/>
                    <a:cs typeface="OPPOSans H" pitchFamily="18" charset="-122"/>
                  </a:rPr>
                  <a:t>42%</a:t>
                </a:r>
                <a:endParaRPr lang="zh-CN" altLang="en-US" sz="16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endParaRPr>
              </a:p>
            </p:txBody>
          </p:sp>
        </p:grpSp>
        <p:sp>
          <p:nvSpPr>
            <p:cNvPr id="66" name="箭头: 下 181">
              <a:extLst>
                <a:ext uri="{FF2B5EF4-FFF2-40B4-BE49-F238E27FC236}">
                  <a16:creationId xmlns:a16="http://schemas.microsoft.com/office/drawing/2014/main" id="{DE0CE43D-54BB-1E44-B032-876BD168D701}"/>
                </a:ext>
              </a:extLst>
            </p:cNvPr>
            <p:cNvSpPr/>
            <p:nvPr/>
          </p:nvSpPr>
          <p:spPr>
            <a:xfrm flipV="1">
              <a:off x="3296726" y="3135227"/>
              <a:ext cx="199392" cy="246455"/>
            </a:xfrm>
            <a:prstGeom prst="down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6452A08E-BAC0-22E4-8BF0-22CEC2C61036}"/>
                </a:ext>
              </a:extLst>
            </p:cNvPr>
            <p:cNvSpPr txBox="1"/>
            <p:nvPr/>
          </p:nvSpPr>
          <p:spPr>
            <a:xfrm>
              <a:off x="3089244" y="3323238"/>
              <a:ext cx="6206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14%</a:t>
              </a:r>
              <a:endParaRPr lang="zh-CN" altLang="en-US" sz="1600" dirty="0">
                <a:solidFill>
                  <a:schemeClr val="bg1"/>
                </a:solidFill>
                <a:latin typeface="OPPOSans H" pitchFamily="18" charset="-122"/>
                <a:ea typeface="OPPOSans H" pitchFamily="18" charset="-122"/>
                <a:cs typeface="OPPOSans H" pitchFamily="18" charset="-122"/>
              </a:endParaRP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5A3EF2AF-7071-3FA8-3306-E3C3CE1EE56D}"/>
                </a:ext>
              </a:extLst>
            </p:cNvPr>
            <p:cNvGrpSpPr/>
            <p:nvPr/>
          </p:nvGrpSpPr>
          <p:grpSpPr>
            <a:xfrm>
              <a:off x="4280108" y="3923504"/>
              <a:ext cx="516487" cy="526565"/>
              <a:chOff x="6084295" y="3982772"/>
              <a:chExt cx="516487" cy="526565"/>
            </a:xfrm>
          </p:grpSpPr>
          <p:sp>
            <p:nvSpPr>
              <p:cNvPr id="69" name="箭头: 下 184">
                <a:extLst>
                  <a:ext uri="{FF2B5EF4-FFF2-40B4-BE49-F238E27FC236}">
                    <a16:creationId xmlns:a16="http://schemas.microsoft.com/office/drawing/2014/main" id="{85E2F1A5-C06E-EA77-3C1A-7AA84B037E7A}"/>
                  </a:ext>
                </a:extLst>
              </p:cNvPr>
              <p:cNvSpPr/>
              <p:nvPr/>
            </p:nvSpPr>
            <p:spPr>
              <a:xfrm>
                <a:off x="6239679" y="3982772"/>
                <a:ext cx="199392" cy="246455"/>
              </a:xfrm>
              <a:prstGeom prst="downArrow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latin typeface="OPPOSans H" pitchFamily="18" charset="-122"/>
                  <a:ea typeface="OPPOSans H" pitchFamily="18" charset="-122"/>
                  <a:cs typeface="OPPOSans H" pitchFamily="18" charset="-122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8D721502-0362-4FAC-1CCA-E4AFE2BB7FE0}"/>
                  </a:ext>
                </a:extLst>
              </p:cNvPr>
              <p:cNvSpPr txBox="1"/>
              <p:nvPr/>
            </p:nvSpPr>
            <p:spPr>
              <a:xfrm>
                <a:off x="6084295" y="4170783"/>
                <a:ext cx="51648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dirty="0">
                    <a:solidFill>
                      <a:schemeClr val="bg1"/>
                    </a:solidFill>
                    <a:latin typeface="OPPOSans H" pitchFamily="18" charset="-122"/>
                    <a:ea typeface="OPPOSans H" pitchFamily="18" charset="-122"/>
                    <a:cs typeface="OPPOSans H" pitchFamily="18" charset="-122"/>
                  </a:rPr>
                  <a:t>5%</a:t>
                </a:r>
                <a:endParaRPr lang="zh-CN" altLang="en-US" sz="1600" dirty="0">
                  <a:solidFill>
                    <a:schemeClr val="bg1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endParaRPr>
              </a:p>
            </p:txBody>
          </p:sp>
        </p:grpSp>
        <p:cxnSp>
          <p:nvCxnSpPr>
            <p:cNvPr id="74" name="直接连接符 42">
              <a:extLst>
                <a:ext uri="{FF2B5EF4-FFF2-40B4-BE49-F238E27FC236}">
                  <a16:creationId xmlns:a16="http://schemas.microsoft.com/office/drawing/2014/main" id="{433DE427-0C28-0D0E-040C-00664442F8E7}"/>
                </a:ext>
              </a:extLst>
            </p:cNvPr>
            <p:cNvCxnSpPr>
              <a:cxnSpLocks/>
            </p:cNvCxnSpPr>
            <p:nvPr/>
          </p:nvCxnSpPr>
          <p:spPr>
            <a:xfrm>
              <a:off x="5414891" y="1019880"/>
              <a:ext cx="0" cy="3665485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173">
              <a:extLst>
                <a:ext uri="{FF2B5EF4-FFF2-40B4-BE49-F238E27FC236}">
                  <a16:creationId xmlns:a16="http://schemas.microsoft.com/office/drawing/2014/main" id="{381F5566-7DFE-83BE-15DF-F6A48173861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1549" y="3784056"/>
              <a:ext cx="513502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17B7744-6C1F-C520-D959-50FCAD3E38C5}"/>
                </a:ext>
              </a:extLst>
            </p:cNvPr>
            <p:cNvGrpSpPr/>
            <p:nvPr/>
          </p:nvGrpSpPr>
          <p:grpSpPr>
            <a:xfrm>
              <a:off x="5123446" y="3199281"/>
              <a:ext cx="650308" cy="597113"/>
              <a:chOff x="5119218" y="3451860"/>
              <a:chExt cx="650308" cy="597113"/>
            </a:xfrm>
          </p:grpSpPr>
          <p:sp>
            <p:nvSpPr>
              <p:cNvPr id="58" name="矩形: 圆角 54">
                <a:extLst>
                  <a:ext uri="{FF2B5EF4-FFF2-40B4-BE49-F238E27FC236}">
                    <a16:creationId xmlns:a16="http://schemas.microsoft.com/office/drawing/2014/main" id="{FD5D3A35-32ED-77A7-62AE-97DC00F8818C}"/>
                  </a:ext>
                </a:extLst>
              </p:cNvPr>
              <p:cNvSpPr/>
              <p:nvPr/>
            </p:nvSpPr>
            <p:spPr>
              <a:xfrm>
                <a:off x="5156812" y="3451860"/>
                <a:ext cx="514348" cy="584775"/>
              </a:xfrm>
              <a:prstGeom prst="roundRect">
                <a:avLst>
                  <a:gd name="adj" fmla="val 7408"/>
                </a:avLst>
              </a:prstGeom>
              <a:solidFill>
                <a:srgbClr val="ECF3F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3A6836DD-9AFE-C763-5769-6DE8296BBDF8}"/>
                  </a:ext>
                </a:extLst>
              </p:cNvPr>
              <p:cNvSpPr txBox="1"/>
              <p:nvPr/>
            </p:nvSpPr>
            <p:spPr>
              <a:xfrm>
                <a:off x="5119218" y="3464198"/>
                <a:ext cx="65030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字制区喜脉体" panose="02000603000000000000" pitchFamily="2" charset="-122"/>
                    <a:ea typeface="字制区喜脉体" panose="02000603000000000000" pitchFamily="2" charset="-122"/>
                    <a:cs typeface="阿里巴巴普惠体 B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rgbClr val="1A3E86"/>
                    </a:solidFill>
                    <a:latin typeface="OPPOSans H" pitchFamily="18" charset="-122"/>
                    <a:ea typeface="OPPOSans H" pitchFamily="18" charset="-122"/>
                    <a:cs typeface="OPPOSans H" pitchFamily="18" charset="-122"/>
                  </a:rPr>
                  <a:t>相比</a:t>
                </a:r>
                <a:endParaRPr lang="en-US" altLang="zh-CN" sz="1600" dirty="0">
                  <a:solidFill>
                    <a:srgbClr val="1A3E86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endParaRPr>
              </a:p>
              <a:p>
                <a:r>
                  <a:rPr lang="zh-CN" altLang="en-US" sz="1600" dirty="0">
                    <a:solidFill>
                      <a:srgbClr val="1A3E86"/>
                    </a:solidFill>
                    <a:latin typeface="OPPOSans H" pitchFamily="18" charset="-122"/>
                    <a:ea typeface="OPPOSans H" pitchFamily="18" charset="-122"/>
                    <a:cs typeface="OPPOSans H" pitchFamily="18" charset="-122"/>
                  </a:rPr>
                  <a:t>去年</a:t>
                </a:r>
                <a:endParaRPr lang="en-US" altLang="zh-CN" sz="1600" dirty="0">
                  <a:solidFill>
                    <a:srgbClr val="1A3E86"/>
                  </a:solidFill>
                  <a:latin typeface="OPPOSans H" pitchFamily="18" charset="-122"/>
                  <a:ea typeface="OPPOSans H" pitchFamily="18" charset="-122"/>
                  <a:cs typeface="OPPOSans H" pitchFamily="18" charset="-122"/>
                </a:endParaRPr>
              </a:p>
            </p:txBody>
          </p:sp>
        </p:grpSp>
      </p:grpSp>
      <p:sp>
        <p:nvSpPr>
          <p:cNvPr id="75" name="文本框 74">
            <a:extLst>
              <a:ext uri="{FF2B5EF4-FFF2-40B4-BE49-F238E27FC236}">
                <a16:creationId xmlns:a16="http://schemas.microsoft.com/office/drawing/2014/main" id="{B1A01B5D-2727-C5CF-9D9B-A520DE039904}"/>
              </a:ext>
            </a:extLst>
          </p:cNvPr>
          <p:cNvSpPr txBox="1"/>
          <p:nvPr/>
        </p:nvSpPr>
        <p:spPr>
          <a:xfrm>
            <a:off x="297787" y="5219340"/>
            <a:ext cx="5528790" cy="712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单击此处输入你的正文，文字是您思想的提炼，为了最终演示发布的</a:t>
            </a:r>
            <a:r>
              <a:rPr lang="zh-CN" altLang="en-US" sz="1600" b="1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良好效果</a:t>
            </a:r>
            <a:r>
              <a:rPr lang="zh-CN" altLang="en-US" sz="1600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，请尽量言简意赅的阐述观点。</a:t>
            </a:r>
          </a:p>
        </p:txBody>
      </p:sp>
    </p:spTree>
    <p:extLst>
      <p:ext uri="{BB962C8B-B14F-4D97-AF65-F5344CB8AC3E}">
        <p14:creationId xmlns:p14="http://schemas.microsoft.com/office/powerpoint/2010/main" val="1442260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68628B63-0495-7FF3-3CCC-7867525106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1723" y="1626222"/>
            <a:ext cx="12215446" cy="1528459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CC4632A8-29A9-F6B0-C041-486E9021AF1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sp>
        <p:nvSpPr>
          <p:cNvPr id="30" name="椭圆 29">
            <a:extLst>
              <a:ext uri="{FF2B5EF4-FFF2-40B4-BE49-F238E27FC236}">
                <a16:creationId xmlns:a16="http://schemas.microsoft.com/office/drawing/2014/main" id="{708AE4B6-C46A-452B-9367-6D836549FD17}"/>
              </a:ext>
            </a:extLst>
          </p:cNvPr>
          <p:cNvSpPr/>
          <p:nvPr/>
        </p:nvSpPr>
        <p:spPr>
          <a:xfrm>
            <a:off x="1055664" y="2329969"/>
            <a:ext cx="1447578" cy="1447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398E2B8-8806-49DD-87DA-A3C3126DEA26}"/>
              </a:ext>
            </a:extLst>
          </p:cNvPr>
          <p:cNvSpPr/>
          <p:nvPr/>
        </p:nvSpPr>
        <p:spPr>
          <a:xfrm>
            <a:off x="1166345" y="2440650"/>
            <a:ext cx="1226216" cy="1226216"/>
          </a:xfrm>
          <a:prstGeom prst="ellipse">
            <a:avLst/>
          </a:prstGeom>
          <a:gradFill>
            <a:gsLst>
              <a:gs pos="100000">
                <a:srgbClr val="0BA3E9"/>
              </a:gs>
              <a:gs pos="6000">
                <a:srgbClr val="1A3E8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8D7A1C3-4DB2-422B-B6F6-6D8835E9F3E2}"/>
              </a:ext>
            </a:extLst>
          </p:cNvPr>
          <p:cNvSpPr/>
          <p:nvPr/>
        </p:nvSpPr>
        <p:spPr>
          <a:xfrm>
            <a:off x="4978391" y="2340452"/>
            <a:ext cx="1447578" cy="1447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B27A75E-820D-41CD-81FD-64780CFDB641}"/>
              </a:ext>
            </a:extLst>
          </p:cNvPr>
          <p:cNvSpPr/>
          <p:nvPr/>
        </p:nvSpPr>
        <p:spPr>
          <a:xfrm>
            <a:off x="5089072" y="2451133"/>
            <a:ext cx="1226216" cy="1226216"/>
          </a:xfrm>
          <a:prstGeom prst="ellipse">
            <a:avLst/>
          </a:prstGeom>
          <a:gradFill>
            <a:gsLst>
              <a:gs pos="100000">
                <a:srgbClr val="0BA3E9"/>
              </a:gs>
              <a:gs pos="6000">
                <a:srgbClr val="1A3E8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4B63406-63A5-41B9-912D-3E75C00F9A95}"/>
              </a:ext>
            </a:extLst>
          </p:cNvPr>
          <p:cNvSpPr/>
          <p:nvPr/>
        </p:nvSpPr>
        <p:spPr>
          <a:xfrm>
            <a:off x="9404038" y="2340452"/>
            <a:ext cx="1447578" cy="14475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B8D068B1-7E00-48CB-AB21-35703E5EF64A}"/>
              </a:ext>
            </a:extLst>
          </p:cNvPr>
          <p:cNvSpPr/>
          <p:nvPr/>
        </p:nvSpPr>
        <p:spPr>
          <a:xfrm>
            <a:off x="9514719" y="2451133"/>
            <a:ext cx="1226216" cy="1226216"/>
          </a:xfrm>
          <a:prstGeom prst="ellipse">
            <a:avLst/>
          </a:prstGeom>
          <a:gradFill>
            <a:gsLst>
              <a:gs pos="100000">
                <a:srgbClr val="0BA3E9"/>
              </a:gs>
              <a:gs pos="6000">
                <a:srgbClr val="1A3E86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形 35">
            <a:extLst>
              <a:ext uri="{FF2B5EF4-FFF2-40B4-BE49-F238E27FC236}">
                <a16:creationId xmlns:a16="http://schemas.microsoft.com/office/drawing/2014/main" id="{841A3D76-947D-4D7B-AAB6-82F8FE2C0C8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415270" y="2777331"/>
            <a:ext cx="573820" cy="573820"/>
          </a:xfrm>
          <a:prstGeom prst="rect">
            <a:avLst/>
          </a:prstGeom>
        </p:spPr>
      </p:pic>
      <p:pic>
        <p:nvPicPr>
          <p:cNvPr id="38" name="图形 37">
            <a:extLst>
              <a:ext uri="{FF2B5EF4-FFF2-40B4-BE49-F238E27FC236}">
                <a16:creationId xmlns:a16="http://schemas.microsoft.com/office/drawing/2014/main" id="{271C86A5-3902-4D60-A242-A0DFCF26314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855448" y="2791862"/>
            <a:ext cx="544759" cy="544759"/>
          </a:xfrm>
          <a:prstGeom prst="rect">
            <a:avLst/>
          </a:prstGeom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BEE2A8A4-C27B-4A3E-ABFB-10E07F7ED4F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469358" y="2743663"/>
            <a:ext cx="620190" cy="620190"/>
          </a:xfrm>
          <a:prstGeom prst="rect">
            <a:avLst/>
          </a:prstGeom>
        </p:spPr>
      </p:pic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CAA306ED-DFD5-4CE1-94C1-1BB92DC578C1}"/>
              </a:ext>
            </a:extLst>
          </p:cNvPr>
          <p:cNvCxnSpPr>
            <a:cxnSpLocks/>
          </p:cNvCxnSpPr>
          <p:nvPr/>
        </p:nvCxnSpPr>
        <p:spPr>
          <a:xfrm>
            <a:off x="7940040" y="3989977"/>
            <a:ext cx="0" cy="2212703"/>
          </a:xfrm>
          <a:prstGeom prst="line">
            <a:avLst/>
          </a:prstGeom>
          <a:ln>
            <a:gradFill>
              <a:gsLst>
                <a:gs pos="0">
                  <a:srgbClr val="1A3E86">
                    <a:alpha val="0"/>
                  </a:srgbClr>
                </a:gs>
                <a:gs pos="50000">
                  <a:srgbClr val="0BA3E9"/>
                </a:gs>
                <a:gs pos="100000">
                  <a:srgbClr val="1A3E8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8A6B3C38-709E-4126-8F71-0B504F2D1CEC}"/>
              </a:ext>
            </a:extLst>
          </p:cNvPr>
          <p:cNvCxnSpPr>
            <a:cxnSpLocks/>
          </p:cNvCxnSpPr>
          <p:nvPr/>
        </p:nvCxnSpPr>
        <p:spPr>
          <a:xfrm>
            <a:off x="3520440" y="3989977"/>
            <a:ext cx="0" cy="2212703"/>
          </a:xfrm>
          <a:prstGeom prst="line">
            <a:avLst/>
          </a:prstGeom>
          <a:ln>
            <a:gradFill>
              <a:gsLst>
                <a:gs pos="0">
                  <a:srgbClr val="1A3E86">
                    <a:alpha val="0"/>
                  </a:srgbClr>
                </a:gs>
                <a:gs pos="50000">
                  <a:srgbClr val="0BA3E9"/>
                </a:gs>
                <a:gs pos="100000">
                  <a:srgbClr val="1A3E8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3953409B-A15D-5063-EAA5-8AB3C2046564}"/>
              </a:ext>
            </a:extLst>
          </p:cNvPr>
          <p:cNvSpPr txBox="1"/>
          <p:nvPr/>
        </p:nvSpPr>
        <p:spPr>
          <a:xfrm>
            <a:off x="11000096" y="405061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0C946D2-CA4E-B5EE-33A7-70B08CCA33F7}"/>
              </a:ext>
            </a:extLst>
          </p:cNvPr>
          <p:cNvGrpSpPr/>
          <p:nvPr/>
        </p:nvGrpSpPr>
        <p:grpSpPr>
          <a:xfrm>
            <a:off x="334963" y="327725"/>
            <a:ext cx="2739004" cy="826759"/>
            <a:chOff x="334963" y="327725"/>
            <a:chExt cx="2739004" cy="82675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7C1FCE5-8CB8-A299-20D4-C87C20C23B30}"/>
                </a:ext>
              </a:extLst>
            </p:cNvPr>
            <p:cNvSpPr txBox="1"/>
            <p:nvPr/>
          </p:nvSpPr>
          <p:spPr>
            <a:xfrm>
              <a:off x="436563" y="465514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D11A398-83A1-F646-385E-12921D0C49BA}"/>
                </a:ext>
              </a:extLst>
            </p:cNvPr>
            <p:cNvSpPr txBox="1"/>
            <p:nvPr/>
          </p:nvSpPr>
          <p:spPr>
            <a:xfrm>
              <a:off x="436563" y="877485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92EDF676-B7FB-78A0-262C-8326553EB6EA}"/>
                </a:ext>
              </a:extLst>
            </p:cNvPr>
            <p:cNvSpPr/>
            <p:nvPr/>
          </p:nvSpPr>
          <p:spPr>
            <a:xfrm>
              <a:off x="334963" y="476250"/>
              <a:ext cx="101600" cy="646331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B86234C3-46D6-7928-F8A6-019F697F26A2}"/>
                </a:ext>
              </a:extLst>
            </p:cNvPr>
            <p:cNvGrpSpPr/>
            <p:nvPr/>
          </p:nvGrpSpPr>
          <p:grpSpPr>
            <a:xfrm>
              <a:off x="2375032" y="327725"/>
              <a:ext cx="698935" cy="535644"/>
              <a:chOff x="1717040" y="323739"/>
              <a:chExt cx="698935" cy="535644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2944373F-C124-5939-8C30-85966B477017}"/>
                  </a:ext>
                </a:extLst>
              </p:cNvPr>
              <p:cNvSpPr/>
              <p:nvPr/>
            </p:nvSpPr>
            <p:spPr>
              <a:xfrm>
                <a:off x="1717040" y="590133"/>
                <a:ext cx="269250" cy="269250"/>
              </a:xfrm>
              <a:prstGeom prst="rect">
                <a:avLst/>
              </a:prstGeom>
              <a:solidFill>
                <a:srgbClr val="1175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0519F76E-EE15-7AF9-8A7C-86DFD7E2DA0D}"/>
                  </a:ext>
                </a:extLst>
              </p:cNvPr>
              <p:cNvSpPr/>
              <p:nvPr/>
            </p:nvSpPr>
            <p:spPr>
              <a:xfrm>
                <a:off x="1986290" y="323739"/>
                <a:ext cx="269250" cy="269250"/>
              </a:xfrm>
              <a:prstGeom prst="rect">
                <a:avLst/>
              </a:prstGeom>
              <a:solidFill>
                <a:srgbClr val="1A3E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0410D35E-FFAD-D229-C2D7-BD8D0DD47C9A}"/>
                  </a:ext>
                </a:extLst>
              </p:cNvPr>
              <p:cNvSpPr/>
              <p:nvPr/>
            </p:nvSpPr>
            <p:spPr>
              <a:xfrm>
                <a:off x="2255540" y="590133"/>
                <a:ext cx="160435" cy="160435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527C367E-64B3-E802-0CC5-7ABF47A9D81F}"/>
              </a:ext>
            </a:extLst>
          </p:cNvPr>
          <p:cNvGrpSpPr/>
          <p:nvPr/>
        </p:nvGrpSpPr>
        <p:grpSpPr>
          <a:xfrm>
            <a:off x="196964" y="3989977"/>
            <a:ext cx="3164978" cy="1979117"/>
            <a:chOff x="196964" y="3989977"/>
            <a:chExt cx="3164978" cy="197911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FF63C79-1FC5-4CF0-BA05-42A5BEF4D1F8}"/>
                </a:ext>
              </a:extLst>
            </p:cNvPr>
            <p:cNvSpPr txBox="1"/>
            <p:nvPr/>
          </p:nvSpPr>
          <p:spPr>
            <a:xfrm>
              <a:off x="806368" y="3989977"/>
              <a:ext cx="1946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86D32A3-766A-4372-8EFE-7E5DB595AF07}"/>
                </a:ext>
              </a:extLst>
            </p:cNvPr>
            <p:cNvSpPr txBox="1"/>
            <p:nvPr/>
          </p:nvSpPr>
          <p:spPr>
            <a:xfrm>
              <a:off x="196964" y="4616929"/>
              <a:ext cx="3164978" cy="1352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单击此处输入你的正文，文字是您思想的提炼，为了最终演示发布的</a:t>
              </a:r>
              <a:r>
                <a:rPr lang="zh-CN" altLang="en-US" sz="1600" b="1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良好效果</a:t>
              </a: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，请尽量言简意赅的阐述观点。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A9D6C019-4051-1ABC-4D3E-34F05F52F754}"/>
                </a:ext>
              </a:extLst>
            </p:cNvPr>
            <p:cNvSpPr txBox="1"/>
            <p:nvPr/>
          </p:nvSpPr>
          <p:spPr>
            <a:xfrm>
              <a:off x="887913" y="4335804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6D5A70EA-5871-D7C0-F789-6D6A9BE8ED8D}"/>
              </a:ext>
            </a:extLst>
          </p:cNvPr>
          <p:cNvGrpSpPr/>
          <p:nvPr/>
        </p:nvGrpSpPr>
        <p:grpSpPr>
          <a:xfrm>
            <a:off x="4096302" y="3989977"/>
            <a:ext cx="3164978" cy="1979117"/>
            <a:chOff x="196964" y="3989977"/>
            <a:chExt cx="3164978" cy="1979117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195CD8D-E0B2-4821-9A4B-9780ED8B0347}"/>
                </a:ext>
              </a:extLst>
            </p:cNvPr>
            <p:cNvSpPr txBox="1"/>
            <p:nvPr/>
          </p:nvSpPr>
          <p:spPr>
            <a:xfrm>
              <a:off x="806368" y="3989977"/>
              <a:ext cx="1946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39D2F60-7319-9F1A-2609-A20262050464}"/>
                </a:ext>
              </a:extLst>
            </p:cNvPr>
            <p:cNvSpPr txBox="1"/>
            <p:nvPr/>
          </p:nvSpPr>
          <p:spPr>
            <a:xfrm>
              <a:off x="196964" y="4616929"/>
              <a:ext cx="3164978" cy="1352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单击此处输入你的正文，文字是您思想的提炼，为了最终演示发布的</a:t>
              </a:r>
              <a:r>
                <a:rPr lang="zh-CN" altLang="en-US" sz="1600" b="1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良好效果</a:t>
              </a: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，请尽量言简意赅的阐述观点。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862E10B-3668-7F9B-DF1F-F1EE4E0A00B7}"/>
                </a:ext>
              </a:extLst>
            </p:cNvPr>
            <p:cNvSpPr txBox="1"/>
            <p:nvPr/>
          </p:nvSpPr>
          <p:spPr>
            <a:xfrm>
              <a:off x="887913" y="4335804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1042EE96-A0D1-6808-78C6-5036297CB634}"/>
              </a:ext>
            </a:extLst>
          </p:cNvPr>
          <p:cNvGrpSpPr/>
          <p:nvPr/>
        </p:nvGrpSpPr>
        <p:grpSpPr>
          <a:xfrm>
            <a:off x="8500136" y="3989977"/>
            <a:ext cx="3164978" cy="1979117"/>
            <a:chOff x="196964" y="3989977"/>
            <a:chExt cx="3164978" cy="197911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B26463C-DD18-856C-0014-CF88A357DC21}"/>
                </a:ext>
              </a:extLst>
            </p:cNvPr>
            <p:cNvSpPr txBox="1"/>
            <p:nvPr/>
          </p:nvSpPr>
          <p:spPr>
            <a:xfrm>
              <a:off x="806368" y="3989977"/>
              <a:ext cx="1946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3B2BBFD-9438-A78F-7CB2-8B33FA896F64}"/>
                </a:ext>
              </a:extLst>
            </p:cNvPr>
            <p:cNvSpPr txBox="1"/>
            <p:nvPr/>
          </p:nvSpPr>
          <p:spPr>
            <a:xfrm>
              <a:off x="196964" y="4616929"/>
              <a:ext cx="3164978" cy="1352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单击此处输入你的正文，文字是您思想的提炼，为了最终演示发布的</a:t>
              </a:r>
              <a:r>
                <a:rPr lang="zh-CN" altLang="en-US" sz="1600" b="1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良好效果</a:t>
              </a:r>
              <a:r>
                <a:rPr lang="zh-CN" altLang="en-US" sz="1600" spc="13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，请尽量言简意赅的阐述观点。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04FF34D1-AC17-EC02-AFB1-6B8EA36D1F5B}"/>
                </a:ext>
              </a:extLst>
            </p:cNvPr>
            <p:cNvSpPr txBox="1"/>
            <p:nvPr/>
          </p:nvSpPr>
          <p:spPr>
            <a:xfrm>
              <a:off x="887913" y="4335804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0466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>
            <a:extLst>
              <a:ext uri="{FF2B5EF4-FFF2-40B4-BE49-F238E27FC236}">
                <a16:creationId xmlns:a16="http://schemas.microsoft.com/office/drawing/2014/main" id="{1A496FFC-94E4-96EB-DE74-C4E8CD6DAFF4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1723" y="-516000"/>
            <a:ext cx="12215446" cy="8155607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id="{E8BD94BE-E894-2159-F37F-142497DAA99E}"/>
              </a:ext>
            </a:extLst>
          </p:cNvPr>
          <p:cNvSpPr/>
          <p:nvPr/>
        </p:nvSpPr>
        <p:spPr>
          <a:xfrm>
            <a:off x="0" y="1534551"/>
            <a:ext cx="12192000" cy="1401463"/>
          </a:xfrm>
          <a:prstGeom prst="rect">
            <a:avLst/>
          </a:prstGeom>
          <a:gradFill>
            <a:gsLst>
              <a:gs pos="92000">
                <a:srgbClr val="0BA3E9">
                  <a:alpha val="31000"/>
                </a:srgbClr>
              </a:gs>
              <a:gs pos="0">
                <a:srgbClr val="1A3E86">
                  <a:alpha val="77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AAD28197-1161-49B5-B033-C74DF1F35A44}"/>
              </a:ext>
            </a:extLst>
          </p:cNvPr>
          <p:cNvGrpSpPr/>
          <p:nvPr/>
        </p:nvGrpSpPr>
        <p:grpSpPr>
          <a:xfrm>
            <a:off x="676843" y="3671022"/>
            <a:ext cx="1415772" cy="759010"/>
            <a:chOff x="676843" y="2419002"/>
            <a:chExt cx="1415772" cy="759010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D025F503-F3B4-4628-884F-B6D90B1F5EC6}"/>
                </a:ext>
              </a:extLst>
            </p:cNvPr>
            <p:cNvSpPr/>
            <p:nvPr/>
          </p:nvSpPr>
          <p:spPr>
            <a:xfrm>
              <a:off x="676843" y="2839458"/>
              <a:ext cx="14157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FB7A85F9-502D-4EC9-8D02-14E4F1367C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40729" y="2419002"/>
              <a:ext cx="288000" cy="288000"/>
            </a:xfrm>
            <a:prstGeom prst="rect">
              <a:avLst/>
            </a:prstGeom>
          </p:spPr>
        </p:pic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EE023AC1-D285-4453-AE95-7488F5B02E92}"/>
              </a:ext>
            </a:extLst>
          </p:cNvPr>
          <p:cNvGrpSpPr/>
          <p:nvPr/>
        </p:nvGrpSpPr>
        <p:grpSpPr>
          <a:xfrm>
            <a:off x="6671418" y="5117512"/>
            <a:ext cx="1620957" cy="785160"/>
            <a:chOff x="6671418" y="4401133"/>
            <a:chExt cx="1620957" cy="785160"/>
          </a:xfrm>
        </p:grpSpPr>
        <p:pic>
          <p:nvPicPr>
            <p:cNvPr id="37" name="图形 36">
              <a:extLst>
                <a:ext uri="{FF2B5EF4-FFF2-40B4-BE49-F238E27FC236}">
                  <a16:creationId xmlns:a16="http://schemas.microsoft.com/office/drawing/2014/main" id="{DE4A09A3-25ED-4949-AF71-1DD32A16171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37896" y="4401133"/>
              <a:ext cx="288000" cy="288000"/>
            </a:xfrm>
            <a:prstGeom prst="rect">
              <a:avLst/>
            </a:prstGeom>
          </p:spPr>
        </p:pic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B81BFBE1-6F3B-4992-B39D-9B3CF0013C69}"/>
                </a:ext>
              </a:extLst>
            </p:cNvPr>
            <p:cNvSpPr/>
            <p:nvPr/>
          </p:nvSpPr>
          <p:spPr>
            <a:xfrm>
              <a:off x="6671418" y="4847739"/>
              <a:ext cx="1620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25933852-B461-43D0-B588-6751F617A78E}"/>
              </a:ext>
            </a:extLst>
          </p:cNvPr>
          <p:cNvGrpSpPr/>
          <p:nvPr/>
        </p:nvGrpSpPr>
        <p:grpSpPr>
          <a:xfrm>
            <a:off x="9027604" y="5135512"/>
            <a:ext cx="1620956" cy="776790"/>
            <a:chOff x="9027604" y="4419133"/>
            <a:chExt cx="1620956" cy="776790"/>
          </a:xfrm>
        </p:grpSpPr>
        <p:pic>
          <p:nvPicPr>
            <p:cNvPr id="36" name="图形 35">
              <a:extLst>
                <a:ext uri="{FF2B5EF4-FFF2-40B4-BE49-F238E27FC236}">
                  <a16:creationId xmlns:a16="http://schemas.microsoft.com/office/drawing/2014/main" id="{DA4AFB7E-D776-4320-961A-C63C527C2A2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675284" y="4419133"/>
              <a:ext cx="252000" cy="252000"/>
            </a:xfrm>
            <a:prstGeom prst="rect">
              <a:avLst/>
            </a:prstGeom>
          </p:spPr>
        </p:pic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33B5982D-8EDF-4EC4-8D2D-3B50C949F168}"/>
                </a:ext>
              </a:extLst>
            </p:cNvPr>
            <p:cNvSpPr/>
            <p:nvPr/>
          </p:nvSpPr>
          <p:spPr>
            <a:xfrm>
              <a:off x="9027604" y="4857369"/>
              <a:ext cx="16209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</p:grpSp>
      <p:sp>
        <p:nvSpPr>
          <p:cNvPr id="53" name="矩形 16">
            <a:extLst>
              <a:ext uri="{FF2B5EF4-FFF2-40B4-BE49-F238E27FC236}">
                <a16:creationId xmlns:a16="http://schemas.microsoft.com/office/drawing/2014/main" id="{56A13530-67BC-4257-A4FC-3D822FA26C29}"/>
              </a:ext>
            </a:extLst>
          </p:cNvPr>
          <p:cNvSpPr/>
          <p:nvPr/>
        </p:nvSpPr>
        <p:spPr>
          <a:xfrm rot="10800000">
            <a:off x="-2437976" y="6775646"/>
            <a:ext cx="15946316" cy="128953"/>
          </a:xfrm>
          <a:custGeom>
            <a:avLst/>
            <a:gdLst>
              <a:gd name="connsiteX0" fmla="*/ 0 w 7212626"/>
              <a:gd name="connsiteY0" fmla="*/ 0 h 326506"/>
              <a:gd name="connsiteX1" fmla="*/ 7212626 w 7212626"/>
              <a:gd name="connsiteY1" fmla="*/ 0 h 326506"/>
              <a:gd name="connsiteX2" fmla="*/ 7212626 w 7212626"/>
              <a:gd name="connsiteY2" fmla="*/ 326506 h 326506"/>
              <a:gd name="connsiteX3" fmla="*/ 0 w 7212626"/>
              <a:gd name="connsiteY3" fmla="*/ 326506 h 326506"/>
              <a:gd name="connsiteX4" fmla="*/ 0 w 7212626"/>
              <a:gd name="connsiteY4" fmla="*/ 0 h 326506"/>
              <a:gd name="connsiteX0" fmla="*/ 0 w 7304066"/>
              <a:gd name="connsiteY0" fmla="*/ 0 h 349366"/>
              <a:gd name="connsiteX1" fmla="*/ 7212626 w 7304066"/>
              <a:gd name="connsiteY1" fmla="*/ 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6690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304066"/>
              <a:gd name="connsiteY0" fmla="*/ 0 h 349366"/>
              <a:gd name="connsiteX1" fmla="*/ 7151666 w 7304066"/>
              <a:gd name="connsiteY1" fmla="*/ 15240 h 349366"/>
              <a:gd name="connsiteX2" fmla="*/ 7304066 w 7304066"/>
              <a:gd name="connsiteY2" fmla="*/ 349366 h 349366"/>
              <a:gd name="connsiteX3" fmla="*/ 0 w 7304066"/>
              <a:gd name="connsiteY3" fmla="*/ 326506 h 349366"/>
              <a:gd name="connsiteX4" fmla="*/ 0 w 7304066"/>
              <a:gd name="connsiteY4" fmla="*/ 0 h 349366"/>
              <a:gd name="connsiteX0" fmla="*/ 0 w 7261128"/>
              <a:gd name="connsiteY0" fmla="*/ 0 h 361558"/>
              <a:gd name="connsiteX1" fmla="*/ 7151666 w 7261128"/>
              <a:gd name="connsiteY1" fmla="*/ 15240 h 361558"/>
              <a:gd name="connsiteX2" fmla="*/ 7261128 w 7261128"/>
              <a:gd name="connsiteY2" fmla="*/ 361558 h 361558"/>
              <a:gd name="connsiteX3" fmla="*/ 0 w 7261128"/>
              <a:gd name="connsiteY3" fmla="*/ 326506 h 361558"/>
              <a:gd name="connsiteX4" fmla="*/ 0 w 7261128"/>
              <a:gd name="connsiteY4" fmla="*/ 0 h 361558"/>
              <a:gd name="connsiteX0" fmla="*/ 0 w 7232503"/>
              <a:gd name="connsiteY0" fmla="*/ 0 h 361558"/>
              <a:gd name="connsiteX1" fmla="*/ 7151666 w 7232503"/>
              <a:gd name="connsiteY1" fmla="*/ 15240 h 361558"/>
              <a:gd name="connsiteX2" fmla="*/ 7232503 w 7232503"/>
              <a:gd name="connsiteY2" fmla="*/ 361558 h 361558"/>
              <a:gd name="connsiteX3" fmla="*/ 0 w 7232503"/>
              <a:gd name="connsiteY3" fmla="*/ 326506 h 361558"/>
              <a:gd name="connsiteX4" fmla="*/ 0 w 7232503"/>
              <a:gd name="connsiteY4" fmla="*/ 0 h 361558"/>
              <a:gd name="connsiteX0" fmla="*/ 0 w 7246816"/>
              <a:gd name="connsiteY0" fmla="*/ 0 h 373750"/>
              <a:gd name="connsiteX1" fmla="*/ 7151666 w 7246816"/>
              <a:gd name="connsiteY1" fmla="*/ 15240 h 373750"/>
              <a:gd name="connsiteX2" fmla="*/ 7246816 w 7246816"/>
              <a:gd name="connsiteY2" fmla="*/ 373750 h 373750"/>
              <a:gd name="connsiteX3" fmla="*/ 0 w 7246816"/>
              <a:gd name="connsiteY3" fmla="*/ 326506 h 373750"/>
              <a:gd name="connsiteX4" fmla="*/ 0 w 7246816"/>
              <a:gd name="connsiteY4" fmla="*/ 0 h 37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6816" h="373750">
                <a:moveTo>
                  <a:pt x="0" y="0"/>
                </a:moveTo>
                <a:lnTo>
                  <a:pt x="7151666" y="15240"/>
                </a:lnTo>
                <a:lnTo>
                  <a:pt x="7246816" y="373750"/>
                </a:lnTo>
                <a:lnTo>
                  <a:pt x="0" y="32650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6350">
                <a:srgbClr val="AFE1F8">
                  <a:alpha val="0"/>
                </a:srgbClr>
              </a:gs>
              <a:gs pos="50000">
                <a:srgbClr val="0BA3E9">
                  <a:alpha val="58000"/>
                </a:srgbClr>
              </a:gs>
              <a:gs pos="100000">
                <a:srgbClr val="0BA3E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25A10147-AE42-448F-921C-B48EF78416DA}"/>
              </a:ext>
            </a:extLst>
          </p:cNvPr>
          <p:cNvGrpSpPr/>
          <p:nvPr/>
        </p:nvGrpSpPr>
        <p:grpSpPr>
          <a:xfrm>
            <a:off x="8822420" y="3671022"/>
            <a:ext cx="2031325" cy="759010"/>
            <a:chOff x="8822420" y="2419002"/>
            <a:chExt cx="2031325" cy="759010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3DE5FCF2-DF3D-4D07-AEFE-332FE8EEDE21}"/>
                </a:ext>
              </a:extLst>
            </p:cNvPr>
            <p:cNvSpPr/>
            <p:nvPr/>
          </p:nvSpPr>
          <p:spPr>
            <a:xfrm>
              <a:off x="8822420" y="2839458"/>
              <a:ext cx="20313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pic>
          <p:nvPicPr>
            <p:cNvPr id="76" name="图形 75">
              <a:extLst>
                <a:ext uri="{FF2B5EF4-FFF2-40B4-BE49-F238E27FC236}">
                  <a16:creationId xmlns:a16="http://schemas.microsoft.com/office/drawing/2014/main" id="{BE5B37BE-6089-42F6-BD7E-7D12CE4859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9694082" y="2419002"/>
              <a:ext cx="288000" cy="288000"/>
            </a:xfrm>
            <a:prstGeom prst="rect">
              <a:avLst/>
            </a:prstGeom>
          </p:spPr>
        </p:pic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9B24BCAF-97C6-4EBF-B672-3BF2BBCC4AC3}"/>
              </a:ext>
            </a:extLst>
          </p:cNvPr>
          <p:cNvGrpSpPr/>
          <p:nvPr/>
        </p:nvGrpSpPr>
        <p:grpSpPr>
          <a:xfrm>
            <a:off x="773135" y="5117512"/>
            <a:ext cx="1210587" cy="785160"/>
            <a:chOff x="773135" y="4401133"/>
            <a:chExt cx="1210587" cy="785160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6F2C81F1-3CD3-4734-AD3E-AF417241859D}"/>
                </a:ext>
              </a:extLst>
            </p:cNvPr>
            <p:cNvSpPr/>
            <p:nvPr/>
          </p:nvSpPr>
          <p:spPr>
            <a:xfrm>
              <a:off x="773135" y="4847739"/>
              <a:ext cx="12105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pic>
          <p:nvPicPr>
            <p:cNvPr id="78" name="图形 77">
              <a:extLst>
                <a:ext uri="{FF2B5EF4-FFF2-40B4-BE49-F238E27FC236}">
                  <a16:creationId xmlns:a16="http://schemas.microsoft.com/office/drawing/2014/main" id="{0B328A88-3432-46FB-BCD8-FF18C5E54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240729" y="4401133"/>
              <a:ext cx="288000" cy="288000"/>
            </a:xfrm>
            <a:prstGeom prst="rect">
              <a:avLst/>
            </a:prstGeom>
          </p:spPr>
        </p:pic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CADCE7E6-D055-42FF-96A9-124F4CD15A9C}"/>
              </a:ext>
            </a:extLst>
          </p:cNvPr>
          <p:cNvGrpSpPr/>
          <p:nvPr/>
        </p:nvGrpSpPr>
        <p:grpSpPr>
          <a:xfrm>
            <a:off x="3859759" y="5117512"/>
            <a:ext cx="1415772" cy="785160"/>
            <a:chOff x="3859759" y="4401133"/>
            <a:chExt cx="1415772" cy="785160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308A32ED-1E54-4F25-A8FD-DA79291E2374}"/>
                </a:ext>
              </a:extLst>
            </p:cNvPr>
            <p:cNvSpPr/>
            <p:nvPr/>
          </p:nvSpPr>
          <p:spPr>
            <a:xfrm>
              <a:off x="3859759" y="4847739"/>
              <a:ext cx="14157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pic>
          <p:nvPicPr>
            <p:cNvPr id="80" name="图形 79">
              <a:extLst>
                <a:ext uri="{FF2B5EF4-FFF2-40B4-BE49-F238E27FC236}">
                  <a16:creationId xmlns:a16="http://schemas.microsoft.com/office/drawing/2014/main" id="{516ADCAB-A615-48B7-BF12-DA02CC0FD067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423645" y="4401133"/>
              <a:ext cx="288000" cy="288000"/>
            </a:xfrm>
            <a:prstGeom prst="rect">
              <a:avLst/>
            </a:prstGeom>
          </p:spPr>
        </p:pic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5D3A7633-7465-44DA-842B-2231EC83326D}"/>
              </a:ext>
            </a:extLst>
          </p:cNvPr>
          <p:cNvGrpSpPr/>
          <p:nvPr/>
        </p:nvGrpSpPr>
        <p:grpSpPr>
          <a:xfrm>
            <a:off x="3757167" y="3671022"/>
            <a:ext cx="1620957" cy="759010"/>
            <a:chOff x="3757167" y="2419002"/>
            <a:chExt cx="1620957" cy="759010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964803A9-099F-4114-9C7A-A1201271E8E1}"/>
                </a:ext>
              </a:extLst>
            </p:cNvPr>
            <p:cNvSpPr/>
            <p:nvPr/>
          </p:nvSpPr>
          <p:spPr>
            <a:xfrm>
              <a:off x="3757167" y="2839458"/>
              <a:ext cx="162095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pic>
          <p:nvPicPr>
            <p:cNvPr id="82" name="图形 81">
              <a:extLst>
                <a:ext uri="{FF2B5EF4-FFF2-40B4-BE49-F238E27FC236}">
                  <a16:creationId xmlns:a16="http://schemas.microsoft.com/office/drawing/2014/main" id="{00CAA1F3-411B-4E77-B94D-58BAFAD5D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4423645" y="2419002"/>
              <a:ext cx="288000" cy="288000"/>
            </a:xfrm>
            <a:prstGeom prst="rect">
              <a:avLst/>
            </a:prstGeom>
          </p:spPr>
        </p:pic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79A486CE-8AEB-4C4D-A27F-6BFF4E5F9C1A}"/>
              </a:ext>
            </a:extLst>
          </p:cNvPr>
          <p:cNvGrpSpPr/>
          <p:nvPr/>
        </p:nvGrpSpPr>
        <p:grpSpPr>
          <a:xfrm>
            <a:off x="6872432" y="3671022"/>
            <a:ext cx="1313180" cy="759010"/>
            <a:chOff x="6872432" y="2419002"/>
            <a:chExt cx="1313180" cy="759010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C2BB8F5E-FF71-43A0-B832-1EDAE02EF080}"/>
                </a:ext>
              </a:extLst>
            </p:cNvPr>
            <p:cNvSpPr/>
            <p:nvPr/>
          </p:nvSpPr>
          <p:spPr>
            <a:xfrm>
              <a:off x="6872432" y="2839458"/>
              <a:ext cx="13131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添加小标题</a:t>
              </a:r>
            </a:p>
          </p:txBody>
        </p:sp>
        <p:pic>
          <p:nvPicPr>
            <p:cNvPr id="84" name="图形 83">
              <a:extLst>
                <a:ext uri="{FF2B5EF4-FFF2-40B4-BE49-F238E27FC236}">
                  <a16:creationId xmlns:a16="http://schemas.microsoft.com/office/drawing/2014/main" id="{890DC66E-5619-46B8-B792-21F896E56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7337896" y="2419002"/>
              <a:ext cx="288000" cy="288000"/>
            </a:xfrm>
            <a:prstGeom prst="rect">
              <a:avLst/>
            </a:prstGeom>
          </p:spPr>
        </p:pic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35F3E21F-310D-F6DB-DB94-28DFA66C9A85}"/>
              </a:ext>
            </a:extLst>
          </p:cNvPr>
          <p:cNvSpPr txBox="1"/>
          <p:nvPr/>
        </p:nvSpPr>
        <p:spPr>
          <a:xfrm>
            <a:off x="11000096" y="405061"/>
            <a:ext cx="953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0" i="0" kern="100" dirty="0">
                <a:gradFill>
                  <a:gsLst>
                    <a:gs pos="92000">
                      <a:srgbClr val="0BA3E9">
                        <a:alpha val="58000"/>
                      </a:srgbClr>
                    </a:gs>
                    <a:gs pos="8000">
                      <a:srgbClr val="1A3E86"/>
                    </a:gs>
                  </a:gsLst>
                  <a:lin ang="0" scaled="0"/>
                </a:gradFill>
                <a:latin typeface="OPPOSans H" pitchFamily="18" charset="-122"/>
                <a:ea typeface="OPPOSans H" pitchFamily="18" charset="-122"/>
                <a:cs typeface="OPPOSans H" pitchFamily="18" charset="-122"/>
              </a:rPr>
              <a:t>LOGO</a:t>
            </a: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4A290A8-3F8F-734B-0C27-55C52ECB198E}"/>
              </a:ext>
            </a:extLst>
          </p:cNvPr>
          <p:cNvGrpSpPr/>
          <p:nvPr/>
        </p:nvGrpSpPr>
        <p:grpSpPr>
          <a:xfrm>
            <a:off x="334963" y="327725"/>
            <a:ext cx="2739004" cy="826759"/>
            <a:chOff x="334963" y="327725"/>
            <a:chExt cx="2739004" cy="826759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D666196-A1A6-3AED-C897-1D6126143401}"/>
                </a:ext>
              </a:extLst>
            </p:cNvPr>
            <p:cNvSpPr txBox="1"/>
            <p:nvPr/>
          </p:nvSpPr>
          <p:spPr>
            <a:xfrm>
              <a:off x="436563" y="465514"/>
              <a:ext cx="21292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kern="100" dirty="0">
                  <a:gradFill>
                    <a:gsLst>
                      <a:gs pos="92000">
                        <a:srgbClr val="0BA3E9">
                          <a:alpha val="59000"/>
                        </a:srgbClr>
                      </a:gs>
                      <a:gs pos="8000">
                        <a:srgbClr val="1A3E86">
                          <a:alpha val="84000"/>
                        </a:srgbClr>
                      </a:gs>
                    </a:gsLst>
                    <a:lin ang="0" scaled="0"/>
                  </a:gradFill>
                  <a:latin typeface="OPPOSans H" pitchFamily="18" charset="-122"/>
                  <a:ea typeface="OPPOSans H" pitchFamily="18" charset="-122"/>
                  <a:cs typeface="OPPOSans H" pitchFamily="18" charset="-122"/>
                </a:rPr>
                <a:t>添加小标题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CA0AE177-8848-3777-5D31-F467954FB431}"/>
                </a:ext>
              </a:extLst>
            </p:cNvPr>
            <p:cNvSpPr txBox="1"/>
            <p:nvPr/>
          </p:nvSpPr>
          <p:spPr>
            <a:xfrm>
              <a:off x="436563" y="877485"/>
              <a:ext cx="1783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kern="100" dirty="0">
                  <a:solidFill>
                    <a:schemeClr val="bg2">
                      <a:lumMod val="50000"/>
                    </a:schemeClr>
                  </a:solidFill>
                  <a:latin typeface="OPPOSans L" pitchFamily="18" charset="-122"/>
                  <a:ea typeface="OPPOSans L" pitchFamily="18" charset="-122"/>
                  <a:cs typeface="OPPOSans L" pitchFamily="18" charset="-122"/>
                </a:rPr>
                <a:t>HERE ADD SUBTITLE</a:t>
              </a:r>
              <a:endParaRPr lang="zh-CN" altLang="en-US" sz="1200" kern="100" dirty="0">
                <a:solidFill>
                  <a:schemeClr val="bg2">
                    <a:lumMod val="50000"/>
                  </a:schemeClr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89E19112-C650-E34C-6578-EC13E89F4463}"/>
                </a:ext>
              </a:extLst>
            </p:cNvPr>
            <p:cNvSpPr/>
            <p:nvPr/>
          </p:nvSpPr>
          <p:spPr>
            <a:xfrm>
              <a:off x="334963" y="476250"/>
              <a:ext cx="101600" cy="646331"/>
            </a:xfrm>
            <a:prstGeom prst="rect">
              <a:avLst/>
            </a:prstGeom>
            <a:solidFill>
              <a:srgbClr val="1A3E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D4F53D65-E06A-C281-CD08-3E7048D65077}"/>
                </a:ext>
              </a:extLst>
            </p:cNvPr>
            <p:cNvGrpSpPr/>
            <p:nvPr/>
          </p:nvGrpSpPr>
          <p:grpSpPr>
            <a:xfrm>
              <a:off x="2375032" y="327725"/>
              <a:ext cx="698935" cy="535644"/>
              <a:chOff x="1717040" y="323739"/>
              <a:chExt cx="698935" cy="535644"/>
            </a:xfrm>
          </p:grpSpPr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CD14E701-9A22-53C5-65DB-E5770BDDC7D5}"/>
                  </a:ext>
                </a:extLst>
              </p:cNvPr>
              <p:cNvSpPr/>
              <p:nvPr/>
            </p:nvSpPr>
            <p:spPr>
              <a:xfrm>
                <a:off x="1717040" y="590133"/>
                <a:ext cx="269250" cy="269250"/>
              </a:xfrm>
              <a:prstGeom prst="rect">
                <a:avLst/>
              </a:prstGeom>
              <a:solidFill>
                <a:srgbClr val="1175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>
                <a:extLst>
                  <a:ext uri="{FF2B5EF4-FFF2-40B4-BE49-F238E27FC236}">
                    <a16:creationId xmlns:a16="http://schemas.microsoft.com/office/drawing/2014/main" id="{320F6ACE-FC5B-ABC8-7BF0-BB8A3C606C13}"/>
                  </a:ext>
                </a:extLst>
              </p:cNvPr>
              <p:cNvSpPr/>
              <p:nvPr/>
            </p:nvSpPr>
            <p:spPr>
              <a:xfrm>
                <a:off x="1986290" y="323739"/>
                <a:ext cx="269250" cy="269250"/>
              </a:xfrm>
              <a:prstGeom prst="rect">
                <a:avLst/>
              </a:prstGeom>
              <a:solidFill>
                <a:srgbClr val="1A3E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35F708D0-1FFB-CFB4-248A-347C55B16215}"/>
                  </a:ext>
                </a:extLst>
              </p:cNvPr>
              <p:cNvSpPr/>
              <p:nvPr/>
            </p:nvSpPr>
            <p:spPr>
              <a:xfrm>
                <a:off x="2255540" y="590133"/>
                <a:ext cx="160435" cy="160435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CFEB2C75-190C-7D3D-EF0A-443101C4106D}"/>
              </a:ext>
            </a:extLst>
          </p:cNvPr>
          <p:cNvSpPr txBox="1"/>
          <p:nvPr/>
        </p:nvSpPr>
        <p:spPr>
          <a:xfrm>
            <a:off x="301605" y="1879287"/>
            <a:ext cx="11588791" cy="71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单击此处输入你的正文，文字是您思想的提炼，为了最终演示发布的</a:t>
            </a:r>
            <a:r>
              <a:rPr lang="zh-CN" altLang="en-US" sz="1600" b="1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良好效果</a:t>
            </a:r>
            <a:r>
              <a:rPr lang="zh-CN" altLang="en-US" sz="1600" spc="130" dirty="0">
                <a:solidFill>
                  <a:schemeClr val="bg1"/>
                </a:solidFill>
                <a:latin typeface="OPPOSans L" pitchFamily="18" charset="-122"/>
                <a:ea typeface="OPPOSans L" pitchFamily="18" charset="-122"/>
                <a:cs typeface="OPPOSans L" pitchFamily="18" charset="-122"/>
              </a:rPr>
              <a:t>，请尽量言简意赅的阐述观点；根据需要可酌情增减文字，以便观者可以准确理解您所传达的信息。</a:t>
            </a:r>
          </a:p>
        </p:txBody>
      </p:sp>
    </p:spTree>
    <p:extLst>
      <p:ext uri="{BB962C8B-B14F-4D97-AF65-F5344CB8AC3E}">
        <p14:creationId xmlns:p14="http://schemas.microsoft.com/office/powerpoint/2010/main" val="204307144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</TotalTime>
  <Words>1327</Words>
  <Application>Microsoft Office PowerPoint</Application>
  <PresentationFormat>宽屏</PresentationFormat>
  <Paragraphs>179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OPPOSans B</vt:lpstr>
      <vt:lpstr>OPPOSans H</vt:lpstr>
      <vt:lpstr>OPPOSans L</vt:lpstr>
      <vt:lpstr>阿里巴巴普惠体 B</vt:lpstr>
      <vt:lpstr>等线</vt:lpstr>
      <vt:lpstr>等线 Light</vt:lpstr>
      <vt:lpstr>汉仪雅酷黑 45W</vt:lpstr>
      <vt:lpstr>思源黑体 CN Bold</vt:lpstr>
      <vt:lpstr>思源黑体 CN Light</vt:lpstr>
      <vt:lpstr>思源黑体 Light</vt:lpstr>
      <vt:lpstr>思源黑体 Medium</vt:lpstr>
      <vt:lpstr>微软雅黑</vt:lpstr>
      <vt:lpstr>Arial</vt:lpstr>
      <vt:lpstr>Calibri</vt:lpstr>
      <vt:lpstr>Segoe UI Light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小莹酱蓝色几何风年中汇报商务通用ppt模板</dc:title>
  <dc:creator>小莹酱</dc:creator>
  <cp:keywords>P界达人</cp:keywords>
  <dc:description>www.51pptmoban.com</dc:description>
  <cp:lastModifiedBy>Win user</cp:lastModifiedBy>
  <cp:revision>71</cp:revision>
  <dcterms:created xsi:type="dcterms:W3CDTF">2021-03-15T07:04:40Z</dcterms:created>
  <dcterms:modified xsi:type="dcterms:W3CDTF">2022-07-25T03:20:51Z</dcterms:modified>
</cp:coreProperties>
</file>