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notesSlides/notesSlide1.xml" ContentType="application/vnd.openxmlformats-officedocument.presentationml.notesSlide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tags/tag22.xml" ContentType="application/vnd.openxmlformats-officedocument.presentationml.tag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5" r:id="rId2"/>
  </p:sldMasterIdLst>
  <p:notesMasterIdLst>
    <p:notesMasterId r:id="rId9"/>
  </p:notesMasterIdLst>
  <p:sldIdLst>
    <p:sldId id="300" r:id="rId3"/>
    <p:sldId id="298" r:id="rId4"/>
    <p:sldId id="299" r:id="rId5"/>
    <p:sldId id="296" r:id="rId6"/>
    <p:sldId id="306" r:id="rId7"/>
    <p:sldId id="308" r:id="rId8"/>
  </p:sldIdLst>
  <p:sldSz cx="12192000" cy="6858000"/>
  <p:notesSz cx="6858000" cy="9144000"/>
  <p:custDataLst>
    <p:tags r:id="rId1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P1" id="{1863E1B8-36DA-4EA0-9D08-3A5F89D1384E}">
          <p14:sldIdLst>
            <p14:sldId id="300"/>
          </p14:sldIdLst>
        </p14:section>
        <p14:section name="P2" id="{6F369397-2168-4D7E-B28B-0F9D88C2B595}">
          <p14:sldIdLst>
            <p14:sldId id="298"/>
          </p14:sldIdLst>
        </p14:section>
        <p14:section name="P3" id="{B7542ED5-0F64-4F87-A8DD-09FB0459D5AA}">
          <p14:sldIdLst>
            <p14:sldId id="299"/>
          </p14:sldIdLst>
        </p14:section>
        <p14:section name="P4" id="{C92CAA28-6D54-4C55-AAAD-36A38399C969}">
          <p14:sldIdLst>
            <p14:sldId id="296"/>
            <p14:sldId id="306"/>
            <p14:sldId id="308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62626"/>
    <a:srgbClr val="020B28"/>
    <a:srgbClr val="041342"/>
    <a:srgbClr val="010617"/>
    <a:srgbClr val="030E33"/>
    <a:srgbClr val="03103B"/>
    <a:srgbClr val="01081D"/>
    <a:srgbClr val="041754"/>
    <a:srgbClr val="020D30"/>
    <a:srgbClr val="051C6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595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30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presProps" Target="presProps.xml"/><Relationship Id="rId5" Type="http://schemas.openxmlformats.org/officeDocument/2006/relationships/slide" Target="slides/slide3.xml"/><Relationship Id="rId10" Type="http://schemas.openxmlformats.org/officeDocument/2006/relationships/tags" Target="tags/tag1.xml"/><Relationship Id="rId4" Type="http://schemas.openxmlformats.org/officeDocument/2006/relationships/slide" Target="slides/slide2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B58BC00-369D-4021-9A26-B0B44BE45C95}" type="datetimeFigureOut">
              <a:rPr lang="zh-CN" altLang="en-US" smtClean="0"/>
              <a:t>2022/7/25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D99D97-572A-49CC-9FE4-8CF630608A9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3139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5D99D97-572A-49CC-9FE4-8CF630608A9F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009973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5D99D97-572A-49CC-9FE4-8CF630608A9F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027046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5D99D97-572A-49CC-9FE4-8CF630608A9F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509617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5D99D97-572A-49CC-9FE4-8CF630608A9F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245354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5D99D97-572A-49CC-9FE4-8CF630608A9F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953303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0F0D58A-67BC-4944-A619-67C0D0FBC3AB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63804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7_空白">
    <p:bg>
      <p:bgPr>
        <a:gradFill>
          <a:gsLst>
            <a:gs pos="100000">
              <a:srgbClr val="041342"/>
            </a:gs>
            <a:gs pos="0">
              <a:srgbClr val="020B28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>
            <a:extLst>
              <a:ext uri="{FF2B5EF4-FFF2-40B4-BE49-F238E27FC236}">
                <a16:creationId xmlns:a16="http://schemas.microsoft.com/office/drawing/2014/main" id="{85677487-01BE-80FA-E750-77A80545FE8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10000"/>
          </a:blip>
          <a:stretch>
            <a:fillRect/>
          </a:stretch>
        </p:blipFill>
        <p:spPr>
          <a:xfrm>
            <a:off x="-749300" y="-254000"/>
            <a:ext cx="13690600" cy="2993136"/>
          </a:xfrm>
          <a:prstGeom prst="rect">
            <a:avLst/>
          </a:prstGeom>
          <a:scene3d>
            <a:camera prst="perspectiveRelaxedModerately">
              <a:rot lat="20090633" lon="0" rev="0"/>
            </a:camera>
            <a:lightRig rig="contrasting" dir="t"/>
          </a:scene3d>
        </p:spPr>
      </p:pic>
      <p:sp>
        <p:nvSpPr>
          <p:cNvPr id="20" name="矩形: 圆角 19">
            <a:extLst>
              <a:ext uri="{FF2B5EF4-FFF2-40B4-BE49-F238E27FC236}">
                <a16:creationId xmlns:a16="http://schemas.microsoft.com/office/drawing/2014/main" id="{D4074D06-5971-CA26-AAF0-74C377B263C1}"/>
              </a:ext>
            </a:extLst>
          </p:cNvPr>
          <p:cNvSpPr/>
          <p:nvPr userDrawn="1"/>
        </p:nvSpPr>
        <p:spPr>
          <a:xfrm>
            <a:off x="2711450" y="1612074"/>
            <a:ext cx="6769100" cy="4956927"/>
          </a:xfrm>
          <a:prstGeom prst="roundRect">
            <a:avLst>
              <a:gd name="adj" fmla="val 751"/>
            </a:avLst>
          </a:prstGeom>
          <a:gradFill>
            <a:gsLst>
              <a:gs pos="100000">
                <a:schemeClr val="accent1">
                  <a:lumMod val="75000"/>
                  <a:alpha val="0"/>
                </a:schemeClr>
              </a:gs>
              <a:gs pos="0">
                <a:schemeClr val="accent1">
                  <a:alpha val="8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4">
                    <a:alpha val="7000"/>
                  </a:schemeClr>
                </a:gs>
                <a:gs pos="100000">
                  <a:schemeClr val="accent4">
                    <a:alpha val="0"/>
                  </a:schemeClr>
                </a:gs>
              </a:gsLst>
              <a:lin ang="5400000" scaled="1"/>
            </a:gradFill>
          </a:ln>
          <a:scene3d>
            <a:camera prst="perspectiveAbove"/>
            <a:lightRig rig="contrasting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16" name="矩形: 圆角 15">
            <a:extLst>
              <a:ext uri="{FF2B5EF4-FFF2-40B4-BE49-F238E27FC236}">
                <a16:creationId xmlns:a16="http://schemas.microsoft.com/office/drawing/2014/main" id="{B791EE26-D2B9-F3F8-95F9-BB8DF7E671E2}"/>
              </a:ext>
            </a:extLst>
          </p:cNvPr>
          <p:cNvSpPr/>
          <p:nvPr userDrawn="1"/>
        </p:nvSpPr>
        <p:spPr>
          <a:xfrm>
            <a:off x="2901950" y="1421910"/>
            <a:ext cx="6388100" cy="4956927"/>
          </a:xfrm>
          <a:prstGeom prst="roundRect">
            <a:avLst>
              <a:gd name="adj" fmla="val 751"/>
            </a:avLst>
          </a:prstGeom>
          <a:gradFill>
            <a:gsLst>
              <a:gs pos="100000">
                <a:schemeClr val="accent1">
                  <a:lumMod val="75000"/>
                  <a:alpha val="0"/>
                </a:schemeClr>
              </a:gs>
              <a:gs pos="0">
                <a:schemeClr val="accent1">
                  <a:alpha val="16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4">
                    <a:alpha val="31000"/>
                  </a:schemeClr>
                </a:gs>
                <a:gs pos="100000">
                  <a:schemeClr val="accent4">
                    <a:alpha val="0"/>
                  </a:schemeClr>
                </a:gs>
              </a:gsLst>
              <a:lin ang="5400000" scaled="1"/>
            </a:gradFill>
          </a:ln>
          <a:scene3d>
            <a:camera prst="perspectiveAbove"/>
            <a:lightRig rig="contrasting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19" name="矩形: 圆角 18">
            <a:extLst>
              <a:ext uri="{FF2B5EF4-FFF2-40B4-BE49-F238E27FC236}">
                <a16:creationId xmlns:a16="http://schemas.microsoft.com/office/drawing/2014/main" id="{A7E0C2ED-61A5-188A-3089-29CDE6055998}"/>
              </a:ext>
            </a:extLst>
          </p:cNvPr>
          <p:cNvSpPr/>
          <p:nvPr userDrawn="1"/>
        </p:nvSpPr>
        <p:spPr>
          <a:xfrm>
            <a:off x="3094313" y="1249183"/>
            <a:ext cx="6003374" cy="5319818"/>
          </a:xfrm>
          <a:prstGeom prst="roundRect">
            <a:avLst>
              <a:gd name="adj" fmla="val 751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/>
              </a:gs>
            </a:gsLst>
            <a:lin ang="5400000" scaled="1"/>
          </a:gradFill>
          <a:ln>
            <a:gradFill>
              <a:gsLst>
                <a:gs pos="0">
                  <a:schemeClr val="accent4"/>
                </a:gs>
                <a:gs pos="100000">
                  <a:schemeClr val="accent4">
                    <a:alpha val="0"/>
                  </a:schemeClr>
                </a:gs>
              </a:gsLst>
              <a:lin ang="5400000" scaled="1"/>
            </a:gradFill>
          </a:ln>
          <a:scene3d>
            <a:camera prst="perspectiveAbove"/>
            <a:lightRig rig="contrasting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日期占位符 1">
            <a:extLst>
              <a:ext uri="{FF2B5EF4-FFF2-40B4-BE49-F238E27FC236}">
                <a16:creationId xmlns:a16="http://schemas.microsoft.com/office/drawing/2014/main" id="{381BC431-70A2-4640-A955-3479863B9CC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769875"/>
            <a:ext cx="2743200" cy="365125"/>
          </a:xfrm>
        </p:spPr>
        <p:txBody>
          <a:bodyPr/>
          <a:lstStyle/>
          <a:p>
            <a:fld id="{FAC734A0-64C4-4DF3-915F-B408C303EF90}" type="datetimeFigureOut">
              <a:rPr lang="zh-CN" altLang="en-US" smtClean="0"/>
              <a:t>2022/7/25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E39B46F6-EC56-44D2-83FC-BCF8C61CDE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769875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8C3BC871-F0C4-438D-90E2-620216524E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769875"/>
            <a:ext cx="2743200" cy="365125"/>
          </a:xfrm>
        </p:spPr>
        <p:txBody>
          <a:bodyPr/>
          <a:lstStyle/>
          <a:p>
            <a:fld id="{B62BA3D4-8A09-4133-A6B7-34AE3F8E95DE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5" name="任意多边形: 形状 14">
            <a:extLst>
              <a:ext uri="{FF2B5EF4-FFF2-40B4-BE49-F238E27FC236}">
                <a16:creationId xmlns:a16="http://schemas.microsoft.com/office/drawing/2014/main" id="{44443C1A-957D-6811-5F10-70339A3F11A9}"/>
              </a:ext>
            </a:extLst>
          </p:cNvPr>
          <p:cNvSpPr/>
          <p:nvPr userDrawn="1"/>
        </p:nvSpPr>
        <p:spPr>
          <a:xfrm>
            <a:off x="0" y="5598707"/>
            <a:ext cx="12192000" cy="1672819"/>
          </a:xfrm>
          <a:custGeom>
            <a:avLst/>
            <a:gdLst>
              <a:gd name="connsiteX0" fmla="*/ 0 w 12192000"/>
              <a:gd name="connsiteY0" fmla="*/ 0 h 1672819"/>
              <a:gd name="connsiteX1" fmla="*/ 449213 w 12192000"/>
              <a:gd name="connsiteY1" fmla="*/ 77537 h 1672819"/>
              <a:gd name="connsiteX2" fmla="*/ 6096000 w 12192000"/>
              <a:gd name="connsiteY2" fmla="*/ 462520 h 1672819"/>
              <a:gd name="connsiteX3" fmla="*/ 11742787 w 12192000"/>
              <a:gd name="connsiteY3" fmla="*/ 77537 h 1672819"/>
              <a:gd name="connsiteX4" fmla="*/ 12192000 w 12192000"/>
              <a:gd name="connsiteY4" fmla="*/ 0 h 1672819"/>
              <a:gd name="connsiteX5" fmla="*/ 12192000 w 12192000"/>
              <a:gd name="connsiteY5" fmla="*/ 1672819 h 1672819"/>
              <a:gd name="connsiteX6" fmla="*/ 0 w 12192000"/>
              <a:gd name="connsiteY6" fmla="*/ 1672819 h 16728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1672819">
                <a:moveTo>
                  <a:pt x="0" y="0"/>
                </a:moveTo>
                <a:lnTo>
                  <a:pt x="449213" y="77537"/>
                </a:lnTo>
                <a:cubicBezTo>
                  <a:pt x="1983734" y="318044"/>
                  <a:pt x="3951027" y="462520"/>
                  <a:pt x="6096000" y="462520"/>
                </a:cubicBezTo>
                <a:cubicBezTo>
                  <a:pt x="8240974" y="462520"/>
                  <a:pt x="10208266" y="318044"/>
                  <a:pt x="11742787" y="77537"/>
                </a:cubicBezTo>
                <a:lnTo>
                  <a:pt x="12192000" y="0"/>
                </a:lnTo>
                <a:lnTo>
                  <a:pt x="12192000" y="1672819"/>
                </a:lnTo>
                <a:lnTo>
                  <a:pt x="0" y="1672819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50000"/>
                </a:schemeClr>
              </a:gs>
            </a:gsLst>
            <a:lin ang="0" scaled="0"/>
          </a:gradFill>
          <a:ln>
            <a:noFill/>
          </a:ln>
          <a:effectLst>
            <a:outerShdw blurRad="406400" dist="101600" dir="16200000" rotWithShape="0">
              <a:schemeClr val="accent4">
                <a:alpha val="2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id="{D0B19834-B517-3900-7C9E-699134B9E7CE}"/>
              </a:ext>
            </a:extLst>
          </p:cNvPr>
          <p:cNvSpPr/>
          <p:nvPr userDrawn="1"/>
        </p:nvSpPr>
        <p:spPr>
          <a:xfrm>
            <a:off x="0" y="6129386"/>
            <a:ext cx="12192000" cy="1142139"/>
          </a:xfrm>
          <a:custGeom>
            <a:avLst/>
            <a:gdLst>
              <a:gd name="connsiteX0" fmla="*/ 6096000 w 12192000"/>
              <a:gd name="connsiteY0" fmla="*/ 0 h 1142139"/>
              <a:gd name="connsiteX1" fmla="*/ 12080001 w 12192000"/>
              <a:gd name="connsiteY1" fmla="*/ 135118 h 1142139"/>
              <a:gd name="connsiteX2" fmla="*/ 12192000 w 12192000"/>
              <a:gd name="connsiteY2" fmla="*/ 141152 h 1142139"/>
              <a:gd name="connsiteX3" fmla="*/ 12192000 w 12192000"/>
              <a:gd name="connsiteY3" fmla="*/ 1142139 h 1142139"/>
              <a:gd name="connsiteX4" fmla="*/ 0 w 12192000"/>
              <a:gd name="connsiteY4" fmla="*/ 1142139 h 1142139"/>
              <a:gd name="connsiteX5" fmla="*/ 0 w 12192000"/>
              <a:gd name="connsiteY5" fmla="*/ 141152 h 1142139"/>
              <a:gd name="connsiteX6" fmla="*/ 111999 w 12192000"/>
              <a:gd name="connsiteY6" fmla="*/ 135118 h 1142139"/>
              <a:gd name="connsiteX7" fmla="*/ 6096000 w 12192000"/>
              <a:gd name="connsiteY7" fmla="*/ 0 h 11421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1142139">
                <a:moveTo>
                  <a:pt x="6096000" y="0"/>
                </a:moveTo>
                <a:cubicBezTo>
                  <a:pt x="8218617" y="0"/>
                  <a:pt x="10240759" y="48112"/>
                  <a:pt x="12080001" y="135118"/>
                </a:cubicBezTo>
                <a:lnTo>
                  <a:pt x="12192000" y="141152"/>
                </a:lnTo>
                <a:lnTo>
                  <a:pt x="12192000" y="1142139"/>
                </a:lnTo>
                <a:lnTo>
                  <a:pt x="0" y="1142139"/>
                </a:lnTo>
                <a:lnTo>
                  <a:pt x="0" y="141152"/>
                </a:lnTo>
                <a:lnTo>
                  <a:pt x="111999" y="135118"/>
                </a:lnTo>
                <a:cubicBezTo>
                  <a:pt x="1951241" y="48112"/>
                  <a:pt x="3973383" y="0"/>
                  <a:pt x="6096000" y="0"/>
                </a:cubicBezTo>
                <a:close/>
              </a:path>
            </a:pathLst>
          </a:cu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4B215AC2-00E1-7DCD-E5AC-A188E304BCB3}"/>
              </a:ext>
            </a:extLst>
          </p:cNvPr>
          <p:cNvSpPr/>
          <p:nvPr userDrawn="1"/>
        </p:nvSpPr>
        <p:spPr>
          <a:xfrm>
            <a:off x="0" y="6378837"/>
            <a:ext cx="12192000" cy="892689"/>
          </a:xfrm>
          <a:custGeom>
            <a:avLst/>
            <a:gdLst>
              <a:gd name="connsiteX0" fmla="*/ 6096000 w 12192000"/>
              <a:gd name="connsiteY0" fmla="*/ 0 h 892689"/>
              <a:gd name="connsiteX1" fmla="*/ 12064896 w 12192000"/>
              <a:gd name="connsiteY1" fmla="*/ 437973 h 892689"/>
              <a:gd name="connsiteX2" fmla="*/ 12192000 w 12192000"/>
              <a:gd name="connsiteY2" fmla="*/ 460987 h 892689"/>
              <a:gd name="connsiteX3" fmla="*/ 12192000 w 12192000"/>
              <a:gd name="connsiteY3" fmla="*/ 892689 h 892689"/>
              <a:gd name="connsiteX4" fmla="*/ 0 w 12192000"/>
              <a:gd name="connsiteY4" fmla="*/ 892689 h 892689"/>
              <a:gd name="connsiteX5" fmla="*/ 0 w 12192000"/>
              <a:gd name="connsiteY5" fmla="*/ 460987 h 892689"/>
              <a:gd name="connsiteX6" fmla="*/ 127104 w 12192000"/>
              <a:gd name="connsiteY6" fmla="*/ 437973 h 892689"/>
              <a:gd name="connsiteX7" fmla="*/ 6096000 w 12192000"/>
              <a:gd name="connsiteY7" fmla="*/ 0 h 8926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892689">
                <a:moveTo>
                  <a:pt x="6096000" y="0"/>
                </a:moveTo>
                <a:cubicBezTo>
                  <a:pt x="8394186" y="0"/>
                  <a:pt x="10488401" y="165853"/>
                  <a:pt x="12064896" y="437973"/>
                </a:cubicBezTo>
                <a:lnTo>
                  <a:pt x="12192000" y="460987"/>
                </a:lnTo>
                <a:lnTo>
                  <a:pt x="12192000" y="892689"/>
                </a:lnTo>
                <a:lnTo>
                  <a:pt x="0" y="892689"/>
                </a:lnTo>
                <a:lnTo>
                  <a:pt x="0" y="460987"/>
                </a:lnTo>
                <a:lnTo>
                  <a:pt x="127104" y="437973"/>
                </a:lnTo>
                <a:cubicBezTo>
                  <a:pt x="1703599" y="165853"/>
                  <a:pt x="3797814" y="0"/>
                  <a:pt x="6096000" y="0"/>
                </a:cubicBezTo>
                <a:close/>
              </a:path>
            </a:pathLst>
          </a:cu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/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5CA527F2-3636-DD6B-D67C-40F11C6062FC}"/>
              </a:ext>
            </a:extLst>
          </p:cNvPr>
          <p:cNvGrpSpPr/>
          <p:nvPr userDrawn="1"/>
        </p:nvGrpSpPr>
        <p:grpSpPr>
          <a:xfrm flipV="1">
            <a:off x="8257922" y="5366522"/>
            <a:ext cx="3934078" cy="655818"/>
            <a:chOff x="8257922" y="4711735"/>
            <a:chExt cx="3934078" cy="851441"/>
          </a:xfrm>
        </p:grpSpPr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6DEAA356-29B8-3CAF-74D2-B683BFEA2D11}"/>
                </a:ext>
              </a:extLst>
            </p:cNvPr>
            <p:cNvSpPr/>
            <p:nvPr/>
          </p:nvSpPr>
          <p:spPr>
            <a:xfrm>
              <a:off x="8257922" y="4711735"/>
              <a:ext cx="3934078" cy="718230"/>
            </a:xfrm>
            <a:custGeom>
              <a:avLst/>
              <a:gdLst>
                <a:gd name="connsiteX0" fmla="*/ 0 w 3934078"/>
                <a:gd name="connsiteY0" fmla="*/ 0 h 718230"/>
                <a:gd name="connsiteX1" fmla="*/ 32659 w 3934078"/>
                <a:gd name="connsiteY1" fmla="*/ 1867 h 718230"/>
                <a:gd name="connsiteX2" fmla="*/ 3781299 w 3934078"/>
                <a:gd name="connsiteY2" fmla="*/ 507165 h 718230"/>
                <a:gd name="connsiteX3" fmla="*/ 3934078 w 3934078"/>
                <a:gd name="connsiteY3" fmla="*/ 544890 h 718230"/>
                <a:gd name="connsiteX4" fmla="*/ 3934078 w 3934078"/>
                <a:gd name="connsiteY4" fmla="*/ 718230 h 718230"/>
                <a:gd name="connsiteX5" fmla="*/ 3896645 w 3934078"/>
                <a:gd name="connsiteY5" fmla="*/ 705681 h 718230"/>
                <a:gd name="connsiteX6" fmla="*/ 32659 w 3934078"/>
                <a:gd name="connsiteY6" fmla="*/ 2468 h 7182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934078" h="718230">
                  <a:moveTo>
                    <a:pt x="0" y="0"/>
                  </a:moveTo>
                  <a:lnTo>
                    <a:pt x="32659" y="1867"/>
                  </a:lnTo>
                  <a:cubicBezTo>
                    <a:pt x="1453087" y="92376"/>
                    <a:pt x="2734450" y="268688"/>
                    <a:pt x="3781299" y="507165"/>
                  </a:cubicBezTo>
                  <a:lnTo>
                    <a:pt x="3934078" y="544890"/>
                  </a:lnTo>
                  <a:lnTo>
                    <a:pt x="3934078" y="718230"/>
                  </a:lnTo>
                  <a:lnTo>
                    <a:pt x="3896645" y="705681"/>
                  </a:lnTo>
                  <a:cubicBezTo>
                    <a:pt x="2829174" y="372544"/>
                    <a:pt x="1505695" y="126524"/>
                    <a:pt x="32659" y="2468"/>
                  </a:cubicBezTo>
                  <a:close/>
                </a:path>
              </a:pathLst>
            </a:custGeom>
            <a:gradFill>
              <a:gsLst>
                <a:gs pos="0">
                  <a:schemeClr val="accent4"/>
                </a:gs>
                <a:gs pos="100000">
                  <a:schemeClr val="accent4">
                    <a:lumMod val="75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lvl="0" algn="ctr"/>
              <a:endParaRPr lang="en-US"/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DCDB86AC-46CC-87F6-301B-6CDDFB3666AF}"/>
                </a:ext>
              </a:extLst>
            </p:cNvPr>
            <p:cNvSpPr/>
            <p:nvPr/>
          </p:nvSpPr>
          <p:spPr>
            <a:xfrm>
              <a:off x="8257922" y="4711736"/>
              <a:ext cx="3934078" cy="851440"/>
            </a:xfrm>
            <a:custGeom>
              <a:avLst/>
              <a:gdLst>
                <a:gd name="connsiteX0" fmla="*/ 0 w 3934078"/>
                <a:gd name="connsiteY0" fmla="*/ 0 h 851440"/>
                <a:gd name="connsiteX1" fmla="*/ 32659 w 3934078"/>
                <a:gd name="connsiteY1" fmla="*/ 2213 h 851440"/>
                <a:gd name="connsiteX2" fmla="*/ 3781299 w 3934078"/>
                <a:gd name="connsiteY2" fmla="*/ 601229 h 851440"/>
                <a:gd name="connsiteX3" fmla="*/ 3934078 w 3934078"/>
                <a:gd name="connsiteY3" fmla="*/ 645950 h 851440"/>
                <a:gd name="connsiteX4" fmla="*/ 3934078 w 3934078"/>
                <a:gd name="connsiteY4" fmla="*/ 851440 h 851440"/>
                <a:gd name="connsiteX5" fmla="*/ 3896645 w 3934078"/>
                <a:gd name="connsiteY5" fmla="*/ 836564 h 851440"/>
                <a:gd name="connsiteX6" fmla="*/ 32659 w 3934078"/>
                <a:gd name="connsiteY6" fmla="*/ 2925 h 851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934078" h="851440">
                  <a:moveTo>
                    <a:pt x="0" y="0"/>
                  </a:moveTo>
                  <a:lnTo>
                    <a:pt x="32659" y="2213"/>
                  </a:lnTo>
                  <a:cubicBezTo>
                    <a:pt x="1453087" y="109509"/>
                    <a:pt x="2734450" y="318522"/>
                    <a:pt x="3781299" y="601229"/>
                  </a:cubicBezTo>
                  <a:lnTo>
                    <a:pt x="3934078" y="645950"/>
                  </a:lnTo>
                  <a:lnTo>
                    <a:pt x="3934078" y="851440"/>
                  </a:lnTo>
                  <a:lnTo>
                    <a:pt x="3896645" y="836564"/>
                  </a:lnTo>
                  <a:cubicBezTo>
                    <a:pt x="2829174" y="441639"/>
                    <a:pt x="1505695" y="149990"/>
                    <a:pt x="32659" y="2925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75000"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lvl="0" algn="ctr"/>
              <a:endParaRPr lang="en-US"/>
            </a:p>
          </p:txBody>
        </p:sp>
      </p:grpSp>
      <p:sp>
        <p:nvSpPr>
          <p:cNvPr id="17" name="矩形: 圆角 16">
            <a:extLst>
              <a:ext uri="{FF2B5EF4-FFF2-40B4-BE49-F238E27FC236}">
                <a16:creationId xmlns:a16="http://schemas.microsoft.com/office/drawing/2014/main" id="{F42B249E-4285-6C9A-DD77-240EF60A72D1}"/>
              </a:ext>
            </a:extLst>
          </p:cNvPr>
          <p:cNvSpPr/>
          <p:nvPr userDrawn="1"/>
        </p:nvSpPr>
        <p:spPr>
          <a:xfrm>
            <a:off x="1727200" y="3039865"/>
            <a:ext cx="832932" cy="403823"/>
          </a:xfrm>
          <a:prstGeom prst="roundRect">
            <a:avLst>
              <a:gd name="adj" fmla="val 8640"/>
            </a:avLst>
          </a:prstGeom>
          <a:gradFill>
            <a:gsLst>
              <a:gs pos="0">
                <a:schemeClr val="accent1">
                  <a:lumMod val="50000"/>
                  <a:alpha val="55000"/>
                </a:schemeClr>
              </a:gs>
              <a:gs pos="100000">
                <a:schemeClr val="accent1">
                  <a:lumMod val="75000"/>
                  <a:alpha val="46000"/>
                </a:schemeClr>
              </a:gs>
            </a:gsLst>
            <a:lin ang="5400000" scaled="1"/>
          </a:gradFill>
          <a:ln>
            <a:solidFill>
              <a:schemeClr val="bg1">
                <a:alpha val="20000"/>
              </a:schemeClr>
            </a:solidFill>
          </a:ln>
          <a:scene3d>
            <a:camera prst="perspectiveRelaxedModerately">
              <a:rot lat="19490639" lon="0" rev="21299999"/>
            </a:camera>
            <a:lightRig rig="contrasting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>
                    <a:alpha val="50000"/>
                  </a:schemeClr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无纸化</a:t>
            </a:r>
            <a:endParaRPr lang="en-US" sz="1400">
              <a:solidFill>
                <a:schemeClr val="bg1">
                  <a:alpha val="50000"/>
                </a:schemeClr>
              </a:solidFill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</a:endParaRPr>
          </a:p>
        </p:txBody>
      </p:sp>
      <p:sp>
        <p:nvSpPr>
          <p:cNvPr id="18" name="矩形: 圆角 17">
            <a:extLst>
              <a:ext uri="{FF2B5EF4-FFF2-40B4-BE49-F238E27FC236}">
                <a16:creationId xmlns:a16="http://schemas.microsoft.com/office/drawing/2014/main" id="{D8EC4118-2C58-D4AA-E50B-5B67D93F36E1}"/>
              </a:ext>
            </a:extLst>
          </p:cNvPr>
          <p:cNvSpPr/>
          <p:nvPr userDrawn="1"/>
        </p:nvSpPr>
        <p:spPr>
          <a:xfrm>
            <a:off x="9692343" y="4662752"/>
            <a:ext cx="627314" cy="282519"/>
          </a:xfrm>
          <a:prstGeom prst="roundRect">
            <a:avLst>
              <a:gd name="adj" fmla="val 751"/>
            </a:avLst>
          </a:prstGeom>
          <a:gradFill>
            <a:gsLst>
              <a:gs pos="0">
                <a:schemeClr val="accent1">
                  <a:lumMod val="50000"/>
                  <a:alpha val="55000"/>
                </a:schemeClr>
              </a:gs>
              <a:gs pos="100000">
                <a:schemeClr val="accent1">
                  <a:lumMod val="75000"/>
                  <a:alpha val="46000"/>
                </a:schemeClr>
              </a:gs>
            </a:gsLst>
            <a:lin ang="5400000" scaled="1"/>
          </a:gradFill>
          <a:ln>
            <a:solidFill>
              <a:schemeClr val="accent1">
                <a:lumMod val="20000"/>
                <a:lumOff val="80000"/>
                <a:alpha val="20000"/>
              </a:schemeClr>
            </a:solidFill>
          </a:ln>
          <a:scene3d>
            <a:camera prst="perspectiveRelaxedModerately">
              <a:rot lat="19490639" lon="0" rev="300000"/>
            </a:camera>
            <a:lightRig rig="contrasting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100">
                <a:solidFill>
                  <a:schemeClr val="bg1">
                    <a:alpha val="20000"/>
                  </a:schemeClr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智能化</a:t>
            </a:r>
            <a:endParaRPr lang="en-US" sz="1100">
              <a:solidFill>
                <a:schemeClr val="bg1">
                  <a:alpha val="20000"/>
                </a:schemeClr>
              </a:solidFill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</a:endParaRPr>
          </a:p>
        </p:txBody>
      </p:sp>
      <p:sp>
        <p:nvSpPr>
          <p:cNvPr id="23" name="任意多边形: 形状 22">
            <a:extLst>
              <a:ext uri="{FF2B5EF4-FFF2-40B4-BE49-F238E27FC236}">
                <a16:creationId xmlns:a16="http://schemas.microsoft.com/office/drawing/2014/main" id="{17364656-1369-74BA-63AF-4F34A25C5E74}"/>
              </a:ext>
            </a:extLst>
          </p:cNvPr>
          <p:cNvSpPr/>
          <p:nvPr userDrawn="1"/>
        </p:nvSpPr>
        <p:spPr>
          <a:xfrm>
            <a:off x="0" y="6530183"/>
            <a:ext cx="12192000" cy="792858"/>
          </a:xfrm>
          <a:custGeom>
            <a:avLst/>
            <a:gdLst>
              <a:gd name="connsiteX0" fmla="*/ 6096001 w 12192000"/>
              <a:gd name="connsiteY0" fmla="*/ 0 h 741342"/>
              <a:gd name="connsiteX1" fmla="*/ 12064896 w 12192000"/>
              <a:gd name="connsiteY1" fmla="*/ 437973 h 741342"/>
              <a:gd name="connsiteX2" fmla="*/ 12192000 w 12192000"/>
              <a:gd name="connsiteY2" fmla="*/ 460987 h 741342"/>
              <a:gd name="connsiteX3" fmla="*/ 12192000 w 12192000"/>
              <a:gd name="connsiteY3" fmla="*/ 741342 h 741342"/>
              <a:gd name="connsiteX4" fmla="*/ 0 w 12192000"/>
              <a:gd name="connsiteY4" fmla="*/ 741342 h 741342"/>
              <a:gd name="connsiteX5" fmla="*/ 0 w 12192000"/>
              <a:gd name="connsiteY5" fmla="*/ 460987 h 741342"/>
              <a:gd name="connsiteX6" fmla="*/ 127104 w 12192000"/>
              <a:gd name="connsiteY6" fmla="*/ 437973 h 741342"/>
              <a:gd name="connsiteX7" fmla="*/ 6096001 w 12192000"/>
              <a:gd name="connsiteY7" fmla="*/ 0 h 7413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741342">
                <a:moveTo>
                  <a:pt x="6096001" y="0"/>
                </a:moveTo>
                <a:cubicBezTo>
                  <a:pt x="8394186" y="0"/>
                  <a:pt x="10488401" y="165853"/>
                  <a:pt x="12064896" y="437973"/>
                </a:cubicBezTo>
                <a:lnTo>
                  <a:pt x="12192000" y="460987"/>
                </a:lnTo>
                <a:lnTo>
                  <a:pt x="12192000" y="741342"/>
                </a:lnTo>
                <a:lnTo>
                  <a:pt x="0" y="741342"/>
                </a:lnTo>
                <a:lnTo>
                  <a:pt x="0" y="460987"/>
                </a:lnTo>
                <a:lnTo>
                  <a:pt x="127104" y="437973"/>
                </a:lnTo>
                <a:cubicBezTo>
                  <a:pt x="1703599" y="165853"/>
                  <a:pt x="3797814" y="0"/>
                  <a:pt x="6096001" y="0"/>
                </a:cubicBezTo>
                <a:close/>
              </a:path>
            </a:pathLst>
          </a:custGeom>
          <a:solidFill>
            <a:schemeClr val="bg1">
              <a:lumMod val="65000"/>
              <a:alpha val="0"/>
            </a:schemeClr>
          </a:solidFill>
          <a:ln w="6350">
            <a:gradFill>
              <a:gsLst>
                <a:gs pos="0">
                  <a:schemeClr val="bg1">
                    <a:alpha val="67000"/>
                  </a:schemeClr>
                </a:gs>
                <a:gs pos="55000">
                  <a:schemeClr val="bg1">
                    <a:alpha val="0"/>
                  </a:schemeClr>
                </a:gs>
              </a:gsLst>
              <a:lin ang="5400000" scaled="1"/>
            </a:gra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BE1DCE35-4600-9F5E-C958-2AA0EA0AD1FA}"/>
              </a:ext>
            </a:extLst>
          </p:cNvPr>
          <p:cNvGrpSpPr/>
          <p:nvPr userDrawn="1"/>
        </p:nvGrpSpPr>
        <p:grpSpPr>
          <a:xfrm flipV="1">
            <a:off x="0" y="5366517"/>
            <a:ext cx="3934078" cy="655823"/>
            <a:chOff x="0" y="4711732"/>
            <a:chExt cx="3934078" cy="851447"/>
          </a:xfr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/>
              </a:gs>
            </a:gsLst>
            <a:lin ang="5400000" scaled="1"/>
          </a:gradFill>
        </p:grpSpPr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06B14B2C-674B-D064-93ED-AB99E9BA7523}"/>
                </a:ext>
              </a:extLst>
            </p:cNvPr>
            <p:cNvSpPr/>
            <p:nvPr/>
          </p:nvSpPr>
          <p:spPr>
            <a:xfrm>
              <a:off x="0" y="4711732"/>
              <a:ext cx="3934078" cy="718230"/>
            </a:xfrm>
            <a:custGeom>
              <a:avLst/>
              <a:gdLst>
                <a:gd name="connsiteX0" fmla="*/ 3934078 w 3934078"/>
                <a:gd name="connsiteY0" fmla="*/ 0 h 718230"/>
                <a:gd name="connsiteX1" fmla="*/ 3901419 w 3934078"/>
                <a:gd name="connsiteY1" fmla="*/ 2468 h 718230"/>
                <a:gd name="connsiteX2" fmla="*/ 37433 w 3934078"/>
                <a:gd name="connsiteY2" fmla="*/ 705681 h 718230"/>
                <a:gd name="connsiteX3" fmla="*/ 0 w 3934078"/>
                <a:gd name="connsiteY3" fmla="*/ 718230 h 718230"/>
                <a:gd name="connsiteX4" fmla="*/ 0 w 3934078"/>
                <a:gd name="connsiteY4" fmla="*/ 544890 h 718230"/>
                <a:gd name="connsiteX5" fmla="*/ 152780 w 3934078"/>
                <a:gd name="connsiteY5" fmla="*/ 507165 h 718230"/>
                <a:gd name="connsiteX6" fmla="*/ 3901419 w 3934078"/>
                <a:gd name="connsiteY6" fmla="*/ 1867 h 7182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934078" h="718230">
                  <a:moveTo>
                    <a:pt x="3934078" y="0"/>
                  </a:moveTo>
                  <a:lnTo>
                    <a:pt x="3901419" y="2468"/>
                  </a:lnTo>
                  <a:cubicBezTo>
                    <a:pt x="2428384" y="126524"/>
                    <a:pt x="1104904" y="372544"/>
                    <a:pt x="37433" y="705681"/>
                  </a:cubicBezTo>
                  <a:lnTo>
                    <a:pt x="0" y="718230"/>
                  </a:lnTo>
                  <a:lnTo>
                    <a:pt x="0" y="544890"/>
                  </a:lnTo>
                  <a:lnTo>
                    <a:pt x="152780" y="507165"/>
                  </a:lnTo>
                  <a:cubicBezTo>
                    <a:pt x="1199629" y="268688"/>
                    <a:pt x="2480992" y="92376"/>
                    <a:pt x="3901419" y="1867"/>
                  </a:cubicBezTo>
                  <a:close/>
                </a:path>
              </a:pathLst>
            </a:custGeom>
            <a:gradFill>
              <a:gsLst>
                <a:gs pos="0">
                  <a:schemeClr val="accent4"/>
                </a:gs>
                <a:gs pos="100000">
                  <a:schemeClr val="accent4">
                    <a:lumMod val="75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58877118-83E5-363F-9A6A-19A5B2E8FF68}"/>
                </a:ext>
              </a:extLst>
            </p:cNvPr>
            <p:cNvSpPr/>
            <p:nvPr/>
          </p:nvSpPr>
          <p:spPr>
            <a:xfrm>
              <a:off x="0" y="4711738"/>
              <a:ext cx="3934078" cy="851441"/>
            </a:xfrm>
            <a:custGeom>
              <a:avLst/>
              <a:gdLst>
                <a:gd name="connsiteX0" fmla="*/ 3934078 w 3934078"/>
                <a:gd name="connsiteY0" fmla="*/ 0 h 851440"/>
                <a:gd name="connsiteX1" fmla="*/ 3901419 w 3934078"/>
                <a:gd name="connsiteY1" fmla="*/ 2925 h 851440"/>
                <a:gd name="connsiteX2" fmla="*/ 37433 w 3934078"/>
                <a:gd name="connsiteY2" fmla="*/ 836564 h 851440"/>
                <a:gd name="connsiteX3" fmla="*/ 0 w 3934078"/>
                <a:gd name="connsiteY3" fmla="*/ 851440 h 851440"/>
                <a:gd name="connsiteX4" fmla="*/ 0 w 3934078"/>
                <a:gd name="connsiteY4" fmla="*/ 645950 h 851440"/>
                <a:gd name="connsiteX5" fmla="*/ 152780 w 3934078"/>
                <a:gd name="connsiteY5" fmla="*/ 601229 h 851440"/>
                <a:gd name="connsiteX6" fmla="*/ 3901419 w 3934078"/>
                <a:gd name="connsiteY6" fmla="*/ 2213 h 851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934078" h="851440">
                  <a:moveTo>
                    <a:pt x="3934078" y="0"/>
                  </a:moveTo>
                  <a:lnTo>
                    <a:pt x="3901419" y="2925"/>
                  </a:lnTo>
                  <a:cubicBezTo>
                    <a:pt x="2428384" y="149990"/>
                    <a:pt x="1104904" y="441639"/>
                    <a:pt x="37433" y="836564"/>
                  </a:cubicBezTo>
                  <a:lnTo>
                    <a:pt x="0" y="851440"/>
                  </a:lnTo>
                  <a:lnTo>
                    <a:pt x="0" y="645950"/>
                  </a:lnTo>
                  <a:lnTo>
                    <a:pt x="152780" y="601229"/>
                  </a:lnTo>
                  <a:cubicBezTo>
                    <a:pt x="1199629" y="318522"/>
                    <a:pt x="2480992" y="109509"/>
                    <a:pt x="3901419" y="2213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75000"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</p:grpSp>
      <p:sp>
        <p:nvSpPr>
          <p:cNvPr id="24" name="任意多边形: 形状 23">
            <a:extLst>
              <a:ext uri="{FF2B5EF4-FFF2-40B4-BE49-F238E27FC236}">
                <a16:creationId xmlns:a16="http://schemas.microsoft.com/office/drawing/2014/main" id="{D7E6F529-EE3E-DABC-CEE3-EFF514A24884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 userDrawn="1"/>
        </p:nvSpPr>
        <p:spPr>
          <a:xfrm>
            <a:off x="-86709264" y="-33934400"/>
            <a:ext cx="185610528" cy="74726800"/>
          </a:xfrm>
          <a:custGeom>
            <a:avLst/>
            <a:gdLst>
              <a:gd name="connsiteX0" fmla="*/ 86709267 w 185610528"/>
              <a:gd name="connsiteY0" fmla="*/ 33934401 h 74726800"/>
              <a:gd name="connsiteX1" fmla="*/ 86709267 w 185610528"/>
              <a:gd name="connsiteY1" fmla="*/ 40792400 h 74726800"/>
              <a:gd name="connsiteX2" fmla="*/ 98901264 w 185610528"/>
              <a:gd name="connsiteY2" fmla="*/ 40792400 h 74726800"/>
              <a:gd name="connsiteX3" fmla="*/ 98901264 w 185610528"/>
              <a:gd name="connsiteY3" fmla="*/ 33934401 h 74726800"/>
              <a:gd name="connsiteX4" fmla="*/ 0 w 185610528"/>
              <a:gd name="connsiteY4" fmla="*/ 0 h 74726800"/>
              <a:gd name="connsiteX5" fmla="*/ 185610528 w 185610528"/>
              <a:gd name="connsiteY5" fmla="*/ 0 h 74726800"/>
              <a:gd name="connsiteX6" fmla="*/ 185610528 w 185610528"/>
              <a:gd name="connsiteY6" fmla="*/ 74726800 h 74726800"/>
              <a:gd name="connsiteX7" fmla="*/ 0 w 185610528"/>
              <a:gd name="connsiteY7" fmla="*/ 74726800 h 74726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85610528" h="74726800">
                <a:moveTo>
                  <a:pt x="86709267" y="33934401"/>
                </a:moveTo>
                <a:lnTo>
                  <a:pt x="86709267" y="40792400"/>
                </a:lnTo>
                <a:lnTo>
                  <a:pt x="98901264" y="40792400"/>
                </a:lnTo>
                <a:lnTo>
                  <a:pt x="98901264" y="33934401"/>
                </a:lnTo>
                <a:close/>
                <a:moveTo>
                  <a:pt x="0" y="0"/>
                </a:moveTo>
                <a:lnTo>
                  <a:pt x="185610528" y="0"/>
                </a:lnTo>
                <a:lnTo>
                  <a:pt x="185610528" y="74726800"/>
                </a:lnTo>
                <a:lnTo>
                  <a:pt x="0" y="74726800"/>
                </a:lnTo>
                <a:close/>
              </a:path>
            </a:pathLst>
          </a:cu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86427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8_空白">
    <p:bg>
      <p:bgPr>
        <a:gradFill>
          <a:gsLst>
            <a:gs pos="100000">
              <a:srgbClr val="041342"/>
            </a:gs>
            <a:gs pos="0">
              <a:srgbClr val="020B28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>
            <a:extLst>
              <a:ext uri="{FF2B5EF4-FFF2-40B4-BE49-F238E27FC236}">
                <a16:creationId xmlns:a16="http://schemas.microsoft.com/office/drawing/2014/main" id="{8F66CA38-F416-A455-470A-D28B83B2FDC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alphaModFix amt="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2665501"/>
          </a:xfrm>
          <a:prstGeom prst="rect">
            <a:avLst/>
          </a:prstGeom>
          <a:scene3d>
            <a:camera prst="orthographicFront"/>
            <a:lightRig rig="contrasting" dir="t"/>
          </a:scene3d>
        </p:spPr>
      </p:pic>
      <p:grpSp>
        <p:nvGrpSpPr>
          <p:cNvPr id="24" name="组合 23">
            <a:extLst>
              <a:ext uri="{FF2B5EF4-FFF2-40B4-BE49-F238E27FC236}">
                <a16:creationId xmlns:a16="http://schemas.microsoft.com/office/drawing/2014/main" id="{8717C220-AD4B-C842-6F0E-362619155B3D}"/>
              </a:ext>
            </a:extLst>
          </p:cNvPr>
          <p:cNvGrpSpPr/>
          <p:nvPr userDrawn="1"/>
        </p:nvGrpSpPr>
        <p:grpSpPr>
          <a:xfrm>
            <a:off x="-370464" y="3951672"/>
            <a:ext cx="12936104" cy="5201262"/>
            <a:chOff x="-1100138" y="7797800"/>
            <a:chExt cx="14395451" cy="5788026"/>
          </a:xfrm>
          <a:gradFill flip="none" rotWithShape="1">
            <a:gsLst>
              <a:gs pos="24719">
                <a:schemeClr val="accent4">
                  <a:alpha val="0"/>
                </a:schemeClr>
              </a:gs>
              <a:gs pos="51000">
                <a:schemeClr val="accent4">
                  <a:alpha val="5000"/>
                </a:schemeClr>
              </a:gs>
              <a:gs pos="72000">
                <a:schemeClr val="accent4">
                  <a:alpha val="9000"/>
                </a:schemeClr>
              </a:gs>
            </a:gsLst>
            <a:lin ang="5400000" scaled="1"/>
            <a:tileRect/>
          </a:gradFill>
        </p:grpSpPr>
        <p:sp>
          <p:nvSpPr>
            <p:cNvPr id="25" name="Freeform 5">
              <a:extLst>
                <a:ext uri="{FF2B5EF4-FFF2-40B4-BE49-F238E27FC236}">
                  <a16:creationId xmlns:a16="http://schemas.microsoft.com/office/drawing/2014/main" id="{C1DCEFEB-DC62-6E1C-A6A9-F452465385D9}"/>
                </a:ext>
              </a:extLst>
            </p:cNvPr>
            <p:cNvSpPr>
              <a:spLocks/>
            </p:cNvSpPr>
            <p:nvPr/>
          </p:nvSpPr>
          <p:spPr bwMode="auto">
            <a:xfrm>
              <a:off x="-922338" y="7797800"/>
              <a:ext cx="11113" cy="14288"/>
            </a:xfrm>
            <a:custGeom>
              <a:avLst/>
              <a:gdLst>
                <a:gd name="T0" fmla="*/ 2 w 4"/>
                <a:gd name="T1" fmla="*/ 0 h 5"/>
                <a:gd name="T2" fmla="*/ 1 w 4"/>
                <a:gd name="T3" fmla="*/ 0 h 5"/>
                <a:gd name="T4" fmla="*/ 0 w 4"/>
                <a:gd name="T5" fmla="*/ 1 h 5"/>
                <a:gd name="T6" fmla="*/ 0 w 4"/>
                <a:gd name="T7" fmla="*/ 1 h 5"/>
                <a:gd name="T8" fmla="*/ 0 w 4"/>
                <a:gd name="T9" fmla="*/ 2 h 5"/>
                <a:gd name="T10" fmla="*/ 0 w 4"/>
                <a:gd name="T11" fmla="*/ 3 h 5"/>
                <a:gd name="T12" fmla="*/ 0 w 4"/>
                <a:gd name="T13" fmla="*/ 4 h 5"/>
                <a:gd name="T14" fmla="*/ 1 w 4"/>
                <a:gd name="T15" fmla="*/ 5 h 5"/>
                <a:gd name="T16" fmla="*/ 2 w 4"/>
                <a:gd name="T17" fmla="*/ 5 h 5"/>
                <a:gd name="T18" fmla="*/ 3 w 4"/>
                <a:gd name="T19" fmla="*/ 5 h 5"/>
                <a:gd name="T20" fmla="*/ 4 w 4"/>
                <a:gd name="T21" fmla="*/ 4 h 5"/>
                <a:gd name="T22" fmla="*/ 4 w 4"/>
                <a:gd name="T23" fmla="*/ 3 h 5"/>
                <a:gd name="T24" fmla="*/ 4 w 4"/>
                <a:gd name="T25" fmla="*/ 2 h 5"/>
                <a:gd name="T26" fmla="*/ 4 w 4"/>
                <a:gd name="T27" fmla="*/ 1 h 5"/>
                <a:gd name="T28" fmla="*/ 2 w 4"/>
                <a:gd name="T2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" h="5">
                  <a:moveTo>
                    <a:pt x="2" y="0"/>
                  </a:moveTo>
                  <a:cubicBezTo>
                    <a:pt x="2" y="0"/>
                    <a:pt x="1" y="0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1"/>
                    <a:pt x="4" y="1"/>
                  </a:cubicBezTo>
                  <a:cubicBezTo>
                    <a:pt x="3" y="0"/>
                    <a:pt x="3" y="0"/>
                    <a:pt x="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6">
              <a:extLst>
                <a:ext uri="{FF2B5EF4-FFF2-40B4-BE49-F238E27FC236}">
                  <a16:creationId xmlns:a16="http://schemas.microsoft.com/office/drawing/2014/main" id="{3EE94B6C-6D82-5315-13AA-941F54630D9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749300" y="7797800"/>
              <a:ext cx="13338176" cy="14288"/>
            </a:xfrm>
            <a:custGeom>
              <a:avLst/>
              <a:gdLst>
                <a:gd name="T0" fmla="*/ 64 w 4955"/>
                <a:gd name="T1" fmla="*/ 2 h 5"/>
                <a:gd name="T2" fmla="*/ 133 w 4955"/>
                <a:gd name="T3" fmla="*/ 2 h 5"/>
                <a:gd name="T4" fmla="*/ 259 w 4955"/>
                <a:gd name="T5" fmla="*/ 0 h 5"/>
                <a:gd name="T6" fmla="*/ 324 w 4955"/>
                <a:gd name="T7" fmla="*/ 5 h 5"/>
                <a:gd name="T8" fmla="*/ 388 w 4955"/>
                <a:gd name="T9" fmla="*/ 0 h 5"/>
                <a:gd name="T10" fmla="*/ 517 w 4955"/>
                <a:gd name="T11" fmla="*/ 0 h 5"/>
                <a:gd name="T12" fmla="*/ 581 w 4955"/>
                <a:gd name="T13" fmla="*/ 5 h 5"/>
                <a:gd name="T14" fmla="*/ 645 w 4955"/>
                <a:gd name="T15" fmla="*/ 0 h 5"/>
                <a:gd name="T16" fmla="*/ 771 w 4955"/>
                <a:gd name="T17" fmla="*/ 2 h 5"/>
                <a:gd name="T18" fmla="*/ 840 w 4955"/>
                <a:gd name="T19" fmla="*/ 2 h 5"/>
                <a:gd name="T20" fmla="*/ 902 w 4955"/>
                <a:gd name="T21" fmla="*/ 0 h 5"/>
                <a:gd name="T22" fmla="*/ 1031 w 4955"/>
                <a:gd name="T23" fmla="*/ 0 h 5"/>
                <a:gd name="T24" fmla="*/ 1093 w 4955"/>
                <a:gd name="T25" fmla="*/ 2 h 5"/>
                <a:gd name="T26" fmla="*/ 1162 w 4955"/>
                <a:gd name="T27" fmla="*/ 3 h 5"/>
                <a:gd name="T28" fmla="*/ 1288 w 4955"/>
                <a:gd name="T29" fmla="*/ 0 h 5"/>
                <a:gd name="T30" fmla="*/ 1350 w 4955"/>
                <a:gd name="T31" fmla="*/ 2 h 5"/>
                <a:gd name="T32" fmla="*/ 1417 w 4955"/>
                <a:gd name="T33" fmla="*/ 5 h 5"/>
                <a:gd name="T34" fmla="*/ 1481 w 4955"/>
                <a:gd name="T35" fmla="*/ 5 h 5"/>
                <a:gd name="T36" fmla="*/ 1548 w 4955"/>
                <a:gd name="T37" fmla="*/ 2 h 5"/>
                <a:gd name="T38" fmla="*/ 1609 w 4955"/>
                <a:gd name="T39" fmla="*/ 0 h 5"/>
                <a:gd name="T40" fmla="*/ 1736 w 4955"/>
                <a:gd name="T41" fmla="*/ 2 h 5"/>
                <a:gd name="T42" fmla="*/ 1805 w 4955"/>
                <a:gd name="T43" fmla="*/ 2 h 5"/>
                <a:gd name="T44" fmla="*/ 1931 w 4955"/>
                <a:gd name="T45" fmla="*/ 0 h 5"/>
                <a:gd name="T46" fmla="*/ 1993 w 4955"/>
                <a:gd name="T47" fmla="*/ 2 h 5"/>
                <a:gd name="T48" fmla="*/ 2060 w 4955"/>
                <a:gd name="T49" fmla="*/ 5 h 5"/>
                <a:gd name="T50" fmla="*/ 2124 w 4955"/>
                <a:gd name="T51" fmla="*/ 0 h 5"/>
                <a:gd name="T52" fmla="*/ 2250 w 4955"/>
                <a:gd name="T53" fmla="*/ 2 h 5"/>
                <a:gd name="T54" fmla="*/ 2317 w 4955"/>
                <a:gd name="T55" fmla="*/ 5 h 5"/>
                <a:gd name="T56" fmla="*/ 2381 w 4955"/>
                <a:gd name="T57" fmla="*/ 0 h 5"/>
                <a:gd name="T58" fmla="*/ 2507 w 4955"/>
                <a:gd name="T59" fmla="*/ 2 h 5"/>
                <a:gd name="T60" fmla="*/ 2574 w 4955"/>
                <a:gd name="T61" fmla="*/ 5 h 5"/>
                <a:gd name="T62" fmla="*/ 2638 w 4955"/>
                <a:gd name="T63" fmla="*/ 5 h 5"/>
                <a:gd name="T64" fmla="*/ 2702 w 4955"/>
                <a:gd name="T65" fmla="*/ 0 h 5"/>
                <a:gd name="T66" fmla="*/ 2828 w 4955"/>
                <a:gd name="T67" fmla="*/ 2 h 5"/>
                <a:gd name="T68" fmla="*/ 2895 w 4955"/>
                <a:gd name="T69" fmla="*/ 5 h 5"/>
                <a:gd name="T70" fmla="*/ 2962 w 4955"/>
                <a:gd name="T71" fmla="*/ 2 h 5"/>
                <a:gd name="T72" fmla="*/ 3088 w 4955"/>
                <a:gd name="T73" fmla="*/ 0 h 5"/>
                <a:gd name="T74" fmla="*/ 3150 w 4955"/>
                <a:gd name="T75" fmla="*/ 2 h 5"/>
                <a:gd name="T76" fmla="*/ 3219 w 4955"/>
                <a:gd name="T77" fmla="*/ 2 h 5"/>
                <a:gd name="T78" fmla="*/ 3345 w 4955"/>
                <a:gd name="T79" fmla="*/ 0 h 5"/>
                <a:gd name="T80" fmla="*/ 3409 w 4955"/>
                <a:gd name="T81" fmla="*/ 5 h 5"/>
                <a:gd name="T82" fmla="*/ 3474 w 4955"/>
                <a:gd name="T83" fmla="*/ 0 h 5"/>
                <a:gd name="T84" fmla="*/ 3600 w 4955"/>
                <a:gd name="T85" fmla="*/ 2 h 5"/>
                <a:gd name="T86" fmla="*/ 3669 w 4955"/>
                <a:gd name="T87" fmla="*/ 2 h 5"/>
                <a:gd name="T88" fmla="*/ 3795 w 4955"/>
                <a:gd name="T89" fmla="*/ 0 h 5"/>
                <a:gd name="T90" fmla="*/ 3860 w 4955"/>
                <a:gd name="T91" fmla="*/ 5 h 5"/>
                <a:gd name="T92" fmla="*/ 3924 w 4955"/>
                <a:gd name="T93" fmla="*/ 0 h 5"/>
                <a:gd name="T94" fmla="*/ 4050 w 4955"/>
                <a:gd name="T95" fmla="*/ 2 h 5"/>
                <a:gd name="T96" fmla="*/ 4119 w 4955"/>
                <a:gd name="T97" fmla="*/ 2 h 5"/>
                <a:gd name="T98" fmla="*/ 4245 w 4955"/>
                <a:gd name="T99" fmla="*/ 0 h 5"/>
                <a:gd name="T100" fmla="*/ 4310 w 4955"/>
                <a:gd name="T101" fmla="*/ 5 h 5"/>
                <a:gd name="T102" fmla="*/ 4374 w 4955"/>
                <a:gd name="T103" fmla="*/ 0 h 5"/>
                <a:gd name="T104" fmla="*/ 4502 w 4955"/>
                <a:gd name="T105" fmla="*/ 0 h 5"/>
                <a:gd name="T106" fmla="*/ 4567 w 4955"/>
                <a:gd name="T107" fmla="*/ 5 h 5"/>
                <a:gd name="T108" fmla="*/ 4631 w 4955"/>
                <a:gd name="T109" fmla="*/ 0 h 5"/>
                <a:gd name="T110" fmla="*/ 4757 w 4955"/>
                <a:gd name="T111" fmla="*/ 2 h 5"/>
                <a:gd name="T112" fmla="*/ 4826 w 4955"/>
                <a:gd name="T113" fmla="*/ 2 h 5"/>
                <a:gd name="T114" fmla="*/ 4952 w 4955"/>
                <a:gd name="T11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955" h="5">
                  <a:moveTo>
                    <a:pt x="2" y="0"/>
                  </a:move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4" y="5"/>
                    <a:pt x="5" y="4"/>
                    <a:pt x="5" y="2"/>
                  </a:cubicBezTo>
                  <a:cubicBezTo>
                    <a:pt x="5" y="1"/>
                    <a:pt x="4" y="0"/>
                    <a:pt x="2" y="0"/>
                  </a:cubicBezTo>
                  <a:moveTo>
                    <a:pt x="67" y="0"/>
                  </a:moveTo>
                  <a:cubicBezTo>
                    <a:pt x="65" y="0"/>
                    <a:pt x="64" y="1"/>
                    <a:pt x="64" y="2"/>
                  </a:cubicBezTo>
                  <a:cubicBezTo>
                    <a:pt x="64" y="4"/>
                    <a:pt x="65" y="5"/>
                    <a:pt x="67" y="5"/>
                  </a:cubicBezTo>
                  <a:cubicBezTo>
                    <a:pt x="68" y="5"/>
                    <a:pt x="69" y="4"/>
                    <a:pt x="69" y="2"/>
                  </a:cubicBezTo>
                  <a:cubicBezTo>
                    <a:pt x="69" y="1"/>
                    <a:pt x="68" y="0"/>
                    <a:pt x="67" y="0"/>
                  </a:cubicBezTo>
                  <a:moveTo>
                    <a:pt x="131" y="0"/>
                  </a:moveTo>
                  <a:cubicBezTo>
                    <a:pt x="130" y="0"/>
                    <a:pt x="128" y="1"/>
                    <a:pt x="128" y="2"/>
                  </a:cubicBezTo>
                  <a:cubicBezTo>
                    <a:pt x="128" y="4"/>
                    <a:pt x="130" y="5"/>
                    <a:pt x="131" y="5"/>
                  </a:cubicBezTo>
                  <a:cubicBezTo>
                    <a:pt x="132" y="5"/>
                    <a:pt x="133" y="4"/>
                    <a:pt x="133" y="2"/>
                  </a:cubicBezTo>
                  <a:cubicBezTo>
                    <a:pt x="133" y="1"/>
                    <a:pt x="132" y="0"/>
                    <a:pt x="131" y="0"/>
                  </a:cubicBezTo>
                  <a:moveTo>
                    <a:pt x="195" y="0"/>
                  </a:moveTo>
                  <a:cubicBezTo>
                    <a:pt x="194" y="0"/>
                    <a:pt x="193" y="1"/>
                    <a:pt x="193" y="2"/>
                  </a:cubicBezTo>
                  <a:cubicBezTo>
                    <a:pt x="193" y="4"/>
                    <a:pt x="194" y="5"/>
                    <a:pt x="195" y="5"/>
                  </a:cubicBezTo>
                  <a:cubicBezTo>
                    <a:pt x="197" y="5"/>
                    <a:pt x="198" y="4"/>
                    <a:pt x="198" y="2"/>
                  </a:cubicBezTo>
                  <a:cubicBezTo>
                    <a:pt x="198" y="1"/>
                    <a:pt x="196" y="0"/>
                    <a:pt x="195" y="0"/>
                  </a:cubicBezTo>
                  <a:moveTo>
                    <a:pt x="259" y="0"/>
                  </a:moveTo>
                  <a:cubicBezTo>
                    <a:pt x="258" y="0"/>
                    <a:pt x="257" y="1"/>
                    <a:pt x="257" y="2"/>
                  </a:cubicBezTo>
                  <a:cubicBezTo>
                    <a:pt x="257" y="4"/>
                    <a:pt x="258" y="5"/>
                    <a:pt x="259" y="5"/>
                  </a:cubicBezTo>
                  <a:cubicBezTo>
                    <a:pt x="261" y="5"/>
                    <a:pt x="262" y="4"/>
                    <a:pt x="262" y="2"/>
                  </a:cubicBezTo>
                  <a:cubicBezTo>
                    <a:pt x="262" y="1"/>
                    <a:pt x="261" y="0"/>
                    <a:pt x="259" y="0"/>
                  </a:cubicBezTo>
                  <a:moveTo>
                    <a:pt x="324" y="0"/>
                  </a:moveTo>
                  <a:cubicBezTo>
                    <a:pt x="322" y="0"/>
                    <a:pt x="321" y="1"/>
                    <a:pt x="321" y="2"/>
                  </a:cubicBezTo>
                  <a:cubicBezTo>
                    <a:pt x="321" y="4"/>
                    <a:pt x="322" y="5"/>
                    <a:pt x="324" y="5"/>
                  </a:cubicBezTo>
                  <a:cubicBezTo>
                    <a:pt x="325" y="5"/>
                    <a:pt x="326" y="4"/>
                    <a:pt x="326" y="2"/>
                  </a:cubicBezTo>
                  <a:cubicBezTo>
                    <a:pt x="326" y="1"/>
                    <a:pt x="325" y="0"/>
                    <a:pt x="324" y="0"/>
                  </a:cubicBezTo>
                  <a:moveTo>
                    <a:pt x="388" y="0"/>
                  </a:moveTo>
                  <a:cubicBezTo>
                    <a:pt x="387" y="0"/>
                    <a:pt x="386" y="1"/>
                    <a:pt x="386" y="2"/>
                  </a:cubicBezTo>
                  <a:cubicBezTo>
                    <a:pt x="386" y="4"/>
                    <a:pt x="387" y="5"/>
                    <a:pt x="388" y="5"/>
                  </a:cubicBezTo>
                  <a:cubicBezTo>
                    <a:pt x="389" y="5"/>
                    <a:pt x="390" y="4"/>
                    <a:pt x="390" y="2"/>
                  </a:cubicBezTo>
                  <a:cubicBezTo>
                    <a:pt x="390" y="1"/>
                    <a:pt x="389" y="0"/>
                    <a:pt x="388" y="0"/>
                  </a:cubicBezTo>
                  <a:moveTo>
                    <a:pt x="452" y="0"/>
                  </a:moveTo>
                  <a:cubicBezTo>
                    <a:pt x="451" y="0"/>
                    <a:pt x="450" y="1"/>
                    <a:pt x="450" y="2"/>
                  </a:cubicBezTo>
                  <a:cubicBezTo>
                    <a:pt x="450" y="4"/>
                    <a:pt x="451" y="5"/>
                    <a:pt x="452" y="5"/>
                  </a:cubicBezTo>
                  <a:cubicBezTo>
                    <a:pt x="452" y="5"/>
                    <a:pt x="452" y="5"/>
                    <a:pt x="452" y="5"/>
                  </a:cubicBezTo>
                  <a:cubicBezTo>
                    <a:pt x="454" y="5"/>
                    <a:pt x="455" y="4"/>
                    <a:pt x="455" y="2"/>
                  </a:cubicBezTo>
                  <a:cubicBezTo>
                    <a:pt x="455" y="1"/>
                    <a:pt x="454" y="0"/>
                    <a:pt x="452" y="0"/>
                  </a:cubicBezTo>
                  <a:moveTo>
                    <a:pt x="517" y="0"/>
                  </a:moveTo>
                  <a:cubicBezTo>
                    <a:pt x="515" y="0"/>
                    <a:pt x="514" y="1"/>
                    <a:pt x="514" y="2"/>
                  </a:cubicBezTo>
                  <a:cubicBezTo>
                    <a:pt x="514" y="4"/>
                    <a:pt x="515" y="5"/>
                    <a:pt x="517" y="5"/>
                  </a:cubicBezTo>
                  <a:cubicBezTo>
                    <a:pt x="518" y="5"/>
                    <a:pt x="519" y="4"/>
                    <a:pt x="519" y="2"/>
                  </a:cubicBezTo>
                  <a:cubicBezTo>
                    <a:pt x="519" y="1"/>
                    <a:pt x="518" y="0"/>
                    <a:pt x="517" y="0"/>
                  </a:cubicBezTo>
                  <a:moveTo>
                    <a:pt x="581" y="0"/>
                  </a:moveTo>
                  <a:cubicBezTo>
                    <a:pt x="580" y="0"/>
                    <a:pt x="578" y="1"/>
                    <a:pt x="578" y="2"/>
                  </a:cubicBezTo>
                  <a:cubicBezTo>
                    <a:pt x="578" y="4"/>
                    <a:pt x="580" y="5"/>
                    <a:pt x="581" y="5"/>
                  </a:cubicBezTo>
                  <a:cubicBezTo>
                    <a:pt x="582" y="5"/>
                    <a:pt x="583" y="4"/>
                    <a:pt x="583" y="2"/>
                  </a:cubicBezTo>
                  <a:cubicBezTo>
                    <a:pt x="583" y="1"/>
                    <a:pt x="582" y="0"/>
                    <a:pt x="581" y="0"/>
                  </a:cubicBezTo>
                  <a:moveTo>
                    <a:pt x="645" y="0"/>
                  </a:moveTo>
                  <a:cubicBezTo>
                    <a:pt x="644" y="0"/>
                    <a:pt x="643" y="1"/>
                    <a:pt x="643" y="2"/>
                  </a:cubicBezTo>
                  <a:cubicBezTo>
                    <a:pt x="643" y="4"/>
                    <a:pt x="644" y="5"/>
                    <a:pt x="645" y="5"/>
                  </a:cubicBezTo>
                  <a:cubicBezTo>
                    <a:pt x="646" y="5"/>
                    <a:pt x="648" y="4"/>
                    <a:pt x="648" y="2"/>
                  </a:cubicBezTo>
                  <a:cubicBezTo>
                    <a:pt x="648" y="1"/>
                    <a:pt x="647" y="0"/>
                    <a:pt x="645" y="0"/>
                  </a:cubicBezTo>
                  <a:moveTo>
                    <a:pt x="709" y="0"/>
                  </a:moveTo>
                  <a:cubicBezTo>
                    <a:pt x="708" y="0"/>
                    <a:pt x="707" y="1"/>
                    <a:pt x="707" y="2"/>
                  </a:cubicBezTo>
                  <a:cubicBezTo>
                    <a:pt x="707" y="4"/>
                    <a:pt x="708" y="5"/>
                    <a:pt x="709" y="5"/>
                  </a:cubicBezTo>
                  <a:cubicBezTo>
                    <a:pt x="711" y="5"/>
                    <a:pt x="712" y="4"/>
                    <a:pt x="712" y="2"/>
                  </a:cubicBezTo>
                  <a:cubicBezTo>
                    <a:pt x="712" y="1"/>
                    <a:pt x="711" y="0"/>
                    <a:pt x="709" y="0"/>
                  </a:cubicBezTo>
                  <a:moveTo>
                    <a:pt x="774" y="0"/>
                  </a:moveTo>
                  <a:cubicBezTo>
                    <a:pt x="772" y="0"/>
                    <a:pt x="771" y="1"/>
                    <a:pt x="771" y="2"/>
                  </a:cubicBezTo>
                  <a:cubicBezTo>
                    <a:pt x="771" y="4"/>
                    <a:pt x="772" y="5"/>
                    <a:pt x="774" y="5"/>
                  </a:cubicBezTo>
                  <a:cubicBezTo>
                    <a:pt x="775" y="5"/>
                    <a:pt x="776" y="4"/>
                    <a:pt x="776" y="2"/>
                  </a:cubicBezTo>
                  <a:cubicBezTo>
                    <a:pt x="776" y="1"/>
                    <a:pt x="775" y="0"/>
                    <a:pt x="774" y="0"/>
                  </a:cubicBezTo>
                  <a:moveTo>
                    <a:pt x="838" y="0"/>
                  </a:moveTo>
                  <a:cubicBezTo>
                    <a:pt x="837" y="0"/>
                    <a:pt x="836" y="1"/>
                    <a:pt x="836" y="2"/>
                  </a:cubicBezTo>
                  <a:cubicBezTo>
                    <a:pt x="836" y="4"/>
                    <a:pt x="837" y="5"/>
                    <a:pt x="838" y="5"/>
                  </a:cubicBezTo>
                  <a:cubicBezTo>
                    <a:pt x="839" y="5"/>
                    <a:pt x="840" y="4"/>
                    <a:pt x="840" y="2"/>
                  </a:cubicBezTo>
                  <a:cubicBezTo>
                    <a:pt x="840" y="1"/>
                    <a:pt x="839" y="0"/>
                    <a:pt x="838" y="0"/>
                  </a:cubicBezTo>
                  <a:moveTo>
                    <a:pt x="902" y="0"/>
                  </a:moveTo>
                  <a:cubicBezTo>
                    <a:pt x="901" y="0"/>
                    <a:pt x="900" y="1"/>
                    <a:pt x="900" y="2"/>
                  </a:cubicBezTo>
                  <a:cubicBezTo>
                    <a:pt x="900" y="4"/>
                    <a:pt x="901" y="5"/>
                    <a:pt x="902" y="5"/>
                  </a:cubicBezTo>
                  <a:cubicBezTo>
                    <a:pt x="902" y="5"/>
                    <a:pt x="902" y="5"/>
                    <a:pt x="902" y="5"/>
                  </a:cubicBezTo>
                  <a:cubicBezTo>
                    <a:pt x="904" y="5"/>
                    <a:pt x="905" y="4"/>
                    <a:pt x="905" y="2"/>
                  </a:cubicBezTo>
                  <a:cubicBezTo>
                    <a:pt x="905" y="1"/>
                    <a:pt x="904" y="0"/>
                    <a:pt x="902" y="0"/>
                  </a:cubicBezTo>
                  <a:moveTo>
                    <a:pt x="967" y="0"/>
                  </a:moveTo>
                  <a:cubicBezTo>
                    <a:pt x="965" y="0"/>
                    <a:pt x="964" y="1"/>
                    <a:pt x="964" y="2"/>
                  </a:cubicBezTo>
                  <a:cubicBezTo>
                    <a:pt x="964" y="4"/>
                    <a:pt x="965" y="5"/>
                    <a:pt x="967" y="5"/>
                  </a:cubicBezTo>
                  <a:cubicBezTo>
                    <a:pt x="967" y="5"/>
                    <a:pt x="967" y="5"/>
                    <a:pt x="967" y="5"/>
                  </a:cubicBezTo>
                  <a:cubicBezTo>
                    <a:pt x="968" y="5"/>
                    <a:pt x="969" y="4"/>
                    <a:pt x="969" y="2"/>
                  </a:cubicBezTo>
                  <a:cubicBezTo>
                    <a:pt x="969" y="1"/>
                    <a:pt x="968" y="0"/>
                    <a:pt x="967" y="0"/>
                  </a:cubicBezTo>
                  <a:moveTo>
                    <a:pt x="1031" y="0"/>
                  </a:moveTo>
                  <a:cubicBezTo>
                    <a:pt x="1030" y="0"/>
                    <a:pt x="1028" y="1"/>
                    <a:pt x="1028" y="2"/>
                  </a:cubicBezTo>
                  <a:cubicBezTo>
                    <a:pt x="1028" y="4"/>
                    <a:pt x="1029" y="5"/>
                    <a:pt x="1031" y="5"/>
                  </a:cubicBezTo>
                  <a:cubicBezTo>
                    <a:pt x="1031" y="5"/>
                    <a:pt x="1031" y="5"/>
                    <a:pt x="1031" y="5"/>
                  </a:cubicBezTo>
                  <a:cubicBezTo>
                    <a:pt x="1032" y="5"/>
                    <a:pt x="1033" y="4"/>
                    <a:pt x="1033" y="2"/>
                  </a:cubicBezTo>
                  <a:cubicBezTo>
                    <a:pt x="1033" y="1"/>
                    <a:pt x="1032" y="0"/>
                    <a:pt x="1031" y="0"/>
                  </a:cubicBezTo>
                  <a:moveTo>
                    <a:pt x="1095" y="0"/>
                  </a:moveTo>
                  <a:cubicBezTo>
                    <a:pt x="1094" y="0"/>
                    <a:pt x="1093" y="1"/>
                    <a:pt x="1093" y="2"/>
                  </a:cubicBezTo>
                  <a:cubicBezTo>
                    <a:pt x="1092" y="4"/>
                    <a:pt x="1093" y="5"/>
                    <a:pt x="1095" y="5"/>
                  </a:cubicBezTo>
                  <a:cubicBezTo>
                    <a:pt x="1096" y="5"/>
                    <a:pt x="1097" y="4"/>
                    <a:pt x="1097" y="2"/>
                  </a:cubicBezTo>
                  <a:cubicBezTo>
                    <a:pt x="1097" y="1"/>
                    <a:pt x="1096" y="0"/>
                    <a:pt x="1095" y="0"/>
                  </a:cubicBezTo>
                  <a:moveTo>
                    <a:pt x="1159" y="0"/>
                  </a:moveTo>
                  <a:cubicBezTo>
                    <a:pt x="1158" y="0"/>
                    <a:pt x="1157" y="1"/>
                    <a:pt x="1157" y="3"/>
                  </a:cubicBezTo>
                  <a:cubicBezTo>
                    <a:pt x="1157" y="4"/>
                    <a:pt x="1158" y="5"/>
                    <a:pt x="1159" y="5"/>
                  </a:cubicBezTo>
                  <a:cubicBezTo>
                    <a:pt x="1160" y="5"/>
                    <a:pt x="1162" y="4"/>
                    <a:pt x="1162" y="3"/>
                  </a:cubicBezTo>
                  <a:cubicBezTo>
                    <a:pt x="1162" y="1"/>
                    <a:pt x="1161" y="0"/>
                    <a:pt x="1159" y="0"/>
                  </a:cubicBezTo>
                  <a:moveTo>
                    <a:pt x="1224" y="0"/>
                  </a:moveTo>
                  <a:cubicBezTo>
                    <a:pt x="1222" y="0"/>
                    <a:pt x="1221" y="1"/>
                    <a:pt x="1221" y="2"/>
                  </a:cubicBezTo>
                  <a:cubicBezTo>
                    <a:pt x="1221" y="4"/>
                    <a:pt x="1222" y="5"/>
                    <a:pt x="1223" y="5"/>
                  </a:cubicBezTo>
                  <a:cubicBezTo>
                    <a:pt x="1225" y="5"/>
                    <a:pt x="1226" y="4"/>
                    <a:pt x="1226" y="2"/>
                  </a:cubicBezTo>
                  <a:cubicBezTo>
                    <a:pt x="1226" y="1"/>
                    <a:pt x="1225" y="0"/>
                    <a:pt x="1224" y="0"/>
                  </a:cubicBezTo>
                  <a:moveTo>
                    <a:pt x="1288" y="0"/>
                  </a:moveTo>
                  <a:cubicBezTo>
                    <a:pt x="1287" y="0"/>
                    <a:pt x="1286" y="1"/>
                    <a:pt x="1285" y="2"/>
                  </a:cubicBezTo>
                  <a:cubicBezTo>
                    <a:pt x="1285" y="4"/>
                    <a:pt x="1286" y="5"/>
                    <a:pt x="1288" y="5"/>
                  </a:cubicBezTo>
                  <a:cubicBezTo>
                    <a:pt x="1288" y="5"/>
                    <a:pt x="1288" y="5"/>
                    <a:pt x="1288" y="5"/>
                  </a:cubicBezTo>
                  <a:cubicBezTo>
                    <a:pt x="1289" y="5"/>
                    <a:pt x="1290" y="4"/>
                    <a:pt x="1290" y="2"/>
                  </a:cubicBezTo>
                  <a:cubicBezTo>
                    <a:pt x="1290" y="1"/>
                    <a:pt x="1289" y="0"/>
                    <a:pt x="1288" y="0"/>
                  </a:cubicBezTo>
                  <a:moveTo>
                    <a:pt x="1352" y="0"/>
                  </a:moveTo>
                  <a:cubicBezTo>
                    <a:pt x="1351" y="0"/>
                    <a:pt x="1350" y="1"/>
                    <a:pt x="1350" y="2"/>
                  </a:cubicBezTo>
                  <a:cubicBezTo>
                    <a:pt x="1350" y="4"/>
                    <a:pt x="1351" y="5"/>
                    <a:pt x="1352" y="5"/>
                  </a:cubicBezTo>
                  <a:cubicBezTo>
                    <a:pt x="1352" y="5"/>
                    <a:pt x="1352" y="5"/>
                    <a:pt x="1352" y="5"/>
                  </a:cubicBezTo>
                  <a:cubicBezTo>
                    <a:pt x="1353" y="5"/>
                    <a:pt x="1355" y="4"/>
                    <a:pt x="1355" y="2"/>
                  </a:cubicBezTo>
                  <a:cubicBezTo>
                    <a:pt x="1355" y="1"/>
                    <a:pt x="1354" y="0"/>
                    <a:pt x="1352" y="0"/>
                  </a:cubicBezTo>
                  <a:moveTo>
                    <a:pt x="1417" y="0"/>
                  </a:moveTo>
                  <a:cubicBezTo>
                    <a:pt x="1415" y="0"/>
                    <a:pt x="1414" y="1"/>
                    <a:pt x="1414" y="2"/>
                  </a:cubicBezTo>
                  <a:cubicBezTo>
                    <a:pt x="1414" y="4"/>
                    <a:pt x="1415" y="5"/>
                    <a:pt x="1417" y="5"/>
                  </a:cubicBezTo>
                  <a:cubicBezTo>
                    <a:pt x="1417" y="5"/>
                    <a:pt x="1417" y="5"/>
                    <a:pt x="1417" y="5"/>
                  </a:cubicBezTo>
                  <a:cubicBezTo>
                    <a:pt x="1418" y="5"/>
                    <a:pt x="1419" y="4"/>
                    <a:pt x="1419" y="2"/>
                  </a:cubicBezTo>
                  <a:cubicBezTo>
                    <a:pt x="1419" y="1"/>
                    <a:pt x="1418" y="0"/>
                    <a:pt x="1417" y="0"/>
                  </a:cubicBezTo>
                  <a:moveTo>
                    <a:pt x="1481" y="0"/>
                  </a:moveTo>
                  <a:cubicBezTo>
                    <a:pt x="1480" y="0"/>
                    <a:pt x="1478" y="1"/>
                    <a:pt x="1478" y="2"/>
                  </a:cubicBezTo>
                  <a:cubicBezTo>
                    <a:pt x="1479" y="4"/>
                    <a:pt x="1480" y="5"/>
                    <a:pt x="1481" y="5"/>
                  </a:cubicBezTo>
                  <a:cubicBezTo>
                    <a:pt x="1481" y="5"/>
                    <a:pt x="1481" y="5"/>
                    <a:pt x="1481" y="5"/>
                  </a:cubicBezTo>
                  <a:cubicBezTo>
                    <a:pt x="1482" y="5"/>
                    <a:pt x="1483" y="4"/>
                    <a:pt x="1483" y="2"/>
                  </a:cubicBezTo>
                  <a:cubicBezTo>
                    <a:pt x="1483" y="1"/>
                    <a:pt x="1482" y="0"/>
                    <a:pt x="1481" y="0"/>
                  </a:cubicBezTo>
                  <a:moveTo>
                    <a:pt x="1545" y="0"/>
                  </a:moveTo>
                  <a:cubicBezTo>
                    <a:pt x="1544" y="0"/>
                    <a:pt x="1543" y="1"/>
                    <a:pt x="1543" y="2"/>
                  </a:cubicBezTo>
                  <a:cubicBezTo>
                    <a:pt x="1543" y="4"/>
                    <a:pt x="1544" y="5"/>
                    <a:pt x="1545" y="5"/>
                  </a:cubicBezTo>
                  <a:cubicBezTo>
                    <a:pt x="1545" y="5"/>
                    <a:pt x="1545" y="5"/>
                    <a:pt x="1545" y="5"/>
                  </a:cubicBezTo>
                  <a:cubicBezTo>
                    <a:pt x="1547" y="5"/>
                    <a:pt x="1548" y="4"/>
                    <a:pt x="1548" y="2"/>
                  </a:cubicBezTo>
                  <a:cubicBezTo>
                    <a:pt x="1548" y="1"/>
                    <a:pt x="1546" y="0"/>
                    <a:pt x="1545" y="0"/>
                  </a:cubicBezTo>
                  <a:moveTo>
                    <a:pt x="1609" y="0"/>
                  </a:moveTo>
                  <a:cubicBezTo>
                    <a:pt x="1608" y="0"/>
                    <a:pt x="1607" y="1"/>
                    <a:pt x="1607" y="2"/>
                  </a:cubicBezTo>
                  <a:cubicBezTo>
                    <a:pt x="1607" y="4"/>
                    <a:pt x="1608" y="5"/>
                    <a:pt x="1610" y="5"/>
                  </a:cubicBezTo>
                  <a:cubicBezTo>
                    <a:pt x="1610" y="5"/>
                    <a:pt x="1610" y="5"/>
                    <a:pt x="1610" y="5"/>
                  </a:cubicBezTo>
                  <a:cubicBezTo>
                    <a:pt x="1611" y="5"/>
                    <a:pt x="1612" y="4"/>
                    <a:pt x="1612" y="2"/>
                  </a:cubicBezTo>
                  <a:cubicBezTo>
                    <a:pt x="1612" y="1"/>
                    <a:pt x="1611" y="0"/>
                    <a:pt x="1609" y="0"/>
                  </a:cubicBezTo>
                  <a:moveTo>
                    <a:pt x="1674" y="0"/>
                  </a:moveTo>
                  <a:cubicBezTo>
                    <a:pt x="1672" y="0"/>
                    <a:pt x="1671" y="1"/>
                    <a:pt x="1672" y="2"/>
                  </a:cubicBezTo>
                  <a:cubicBezTo>
                    <a:pt x="1672" y="3"/>
                    <a:pt x="1673" y="4"/>
                    <a:pt x="1674" y="4"/>
                  </a:cubicBezTo>
                  <a:cubicBezTo>
                    <a:pt x="1675" y="4"/>
                    <a:pt x="1676" y="3"/>
                    <a:pt x="1676" y="2"/>
                  </a:cubicBezTo>
                  <a:cubicBezTo>
                    <a:pt x="1676" y="1"/>
                    <a:pt x="1675" y="0"/>
                    <a:pt x="1674" y="0"/>
                  </a:cubicBezTo>
                  <a:moveTo>
                    <a:pt x="1738" y="0"/>
                  </a:moveTo>
                  <a:cubicBezTo>
                    <a:pt x="1737" y="0"/>
                    <a:pt x="1736" y="1"/>
                    <a:pt x="1736" y="2"/>
                  </a:cubicBezTo>
                  <a:cubicBezTo>
                    <a:pt x="1736" y="3"/>
                    <a:pt x="1737" y="4"/>
                    <a:pt x="1739" y="4"/>
                  </a:cubicBezTo>
                  <a:cubicBezTo>
                    <a:pt x="1740" y="4"/>
                    <a:pt x="1741" y="3"/>
                    <a:pt x="1741" y="2"/>
                  </a:cubicBezTo>
                  <a:cubicBezTo>
                    <a:pt x="1740" y="1"/>
                    <a:pt x="1739" y="0"/>
                    <a:pt x="1738" y="0"/>
                  </a:cubicBezTo>
                  <a:moveTo>
                    <a:pt x="1802" y="0"/>
                  </a:moveTo>
                  <a:cubicBezTo>
                    <a:pt x="1801" y="0"/>
                    <a:pt x="1800" y="1"/>
                    <a:pt x="1800" y="2"/>
                  </a:cubicBezTo>
                  <a:cubicBezTo>
                    <a:pt x="1800" y="3"/>
                    <a:pt x="1801" y="4"/>
                    <a:pt x="1803" y="4"/>
                  </a:cubicBezTo>
                  <a:cubicBezTo>
                    <a:pt x="1804" y="4"/>
                    <a:pt x="1805" y="3"/>
                    <a:pt x="1805" y="2"/>
                  </a:cubicBezTo>
                  <a:cubicBezTo>
                    <a:pt x="1805" y="1"/>
                    <a:pt x="1804" y="0"/>
                    <a:pt x="1802" y="0"/>
                  </a:cubicBezTo>
                  <a:moveTo>
                    <a:pt x="1867" y="0"/>
                  </a:moveTo>
                  <a:cubicBezTo>
                    <a:pt x="1865" y="0"/>
                    <a:pt x="1864" y="1"/>
                    <a:pt x="1864" y="2"/>
                  </a:cubicBezTo>
                  <a:cubicBezTo>
                    <a:pt x="1864" y="3"/>
                    <a:pt x="1866" y="4"/>
                    <a:pt x="1867" y="4"/>
                  </a:cubicBezTo>
                  <a:cubicBezTo>
                    <a:pt x="1868" y="4"/>
                    <a:pt x="1869" y="3"/>
                    <a:pt x="1869" y="2"/>
                  </a:cubicBezTo>
                  <a:cubicBezTo>
                    <a:pt x="1869" y="1"/>
                    <a:pt x="1868" y="0"/>
                    <a:pt x="1867" y="0"/>
                  </a:cubicBezTo>
                  <a:moveTo>
                    <a:pt x="1931" y="0"/>
                  </a:moveTo>
                  <a:cubicBezTo>
                    <a:pt x="1930" y="0"/>
                    <a:pt x="1928" y="1"/>
                    <a:pt x="1929" y="2"/>
                  </a:cubicBezTo>
                  <a:cubicBezTo>
                    <a:pt x="1929" y="4"/>
                    <a:pt x="1930" y="5"/>
                    <a:pt x="1931" y="5"/>
                  </a:cubicBezTo>
                  <a:cubicBezTo>
                    <a:pt x="1931" y="5"/>
                    <a:pt x="1931" y="5"/>
                    <a:pt x="1931" y="5"/>
                  </a:cubicBezTo>
                  <a:cubicBezTo>
                    <a:pt x="1932" y="5"/>
                    <a:pt x="1933" y="4"/>
                    <a:pt x="1933" y="2"/>
                  </a:cubicBezTo>
                  <a:cubicBezTo>
                    <a:pt x="1933" y="1"/>
                    <a:pt x="1932" y="0"/>
                    <a:pt x="1931" y="0"/>
                  </a:cubicBezTo>
                  <a:moveTo>
                    <a:pt x="1995" y="0"/>
                  </a:moveTo>
                  <a:cubicBezTo>
                    <a:pt x="1994" y="0"/>
                    <a:pt x="1993" y="1"/>
                    <a:pt x="1993" y="2"/>
                  </a:cubicBezTo>
                  <a:cubicBezTo>
                    <a:pt x="1993" y="4"/>
                    <a:pt x="1994" y="5"/>
                    <a:pt x="1995" y="5"/>
                  </a:cubicBezTo>
                  <a:cubicBezTo>
                    <a:pt x="1995" y="5"/>
                    <a:pt x="1995" y="5"/>
                    <a:pt x="1995" y="5"/>
                  </a:cubicBezTo>
                  <a:cubicBezTo>
                    <a:pt x="1997" y="5"/>
                    <a:pt x="1998" y="4"/>
                    <a:pt x="1998" y="2"/>
                  </a:cubicBezTo>
                  <a:cubicBezTo>
                    <a:pt x="1998" y="1"/>
                    <a:pt x="1996" y="0"/>
                    <a:pt x="1995" y="0"/>
                  </a:cubicBezTo>
                  <a:moveTo>
                    <a:pt x="2059" y="0"/>
                  </a:moveTo>
                  <a:cubicBezTo>
                    <a:pt x="2058" y="0"/>
                    <a:pt x="2057" y="1"/>
                    <a:pt x="2057" y="2"/>
                  </a:cubicBezTo>
                  <a:cubicBezTo>
                    <a:pt x="2057" y="4"/>
                    <a:pt x="2058" y="5"/>
                    <a:pt x="2060" y="5"/>
                  </a:cubicBezTo>
                  <a:cubicBezTo>
                    <a:pt x="2061" y="5"/>
                    <a:pt x="2062" y="4"/>
                    <a:pt x="2062" y="2"/>
                  </a:cubicBezTo>
                  <a:cubicBezTo>
                    <a:pt x="2062" y="1"/>
                    <a:pt x="2061" y="0"/>
                    <a:pt x="2059" y="0"/>
                  </a:cubicBezTo>
                  <a:moveTo>
                    <a:pt x="2124" y="0"/>
                  </a:moveTo>
                  <a:cubicBezTo>
                    <a:pt x="2122" y="0"/>
                    <a:pt x="2121" y="1"/>
                    <a:pt x="2121" y="2"/>
                  </a:cubicBezTo>
                  <a:cubicBezTo>
                    <a:pt x="2122" y="3"/>
                    <a:pt x="2123" y="4"/>
                    <a:pt x="2124" y="4"/>
                  </a:cubicBezTo>
                  <a:cubicBezTo>
                    <a:pt x="2125" y="4"/>
                    <a:pt x="2126" y="3"/>
                    <a:pt x="2126" y="2"/>
                  </a:cubicBezTo>
                  <a:cubicBezTo>
                    <a:pt x="2126" y="1"/>
                    <a:pt x="2125" y="0"/>
                    <a:pt x="2124" y="0"/>
                  </a:cubicBezTo>
                  <a:moveTo>
                    <a:pt x="2188" y="0"/>
                  </a:moveTo>
                  <a:cubicBezTo>
                    <a:pt x="2187" y="0"/>
                    <a:pt x="2186" y="1"/>
                    <a:pt x="2186" y="2"/>
                  </a:cubicBezTo>
                  <a:cubicBezTo>
                    <a:pt x="2186" y="3"/>
                    <a:pt x="2187" y="4"/>
                    <a:pt x="2188" y="4"/>
                  </a:cubicBezTo>
                  <a:cubicBezTo>
                    <a:pt x="2190" y="4"/>
                    <a:pt x="2191" y="3"/>
                    <a:pt x="2191" y="2"/>
                  </a:cubicBezTo>
                  <a:cubicBezTo>
                    <a:pt x="2190" y="1"/>
                    <a:pt x="2189" y="0"/>
                    <a:pt x="2188" y="0"/>
                  </a:cubicBezTo>
                  <a:moveTo>
                    <a:pt x="2252" y="0"/>
                  </a:moveTo>
                  <a:cubicBezTo>
                    <a:pt x="2251" y="0"/>
                    <a:pt x="2250" y="1"/>
                    <a:pt x="2250" y="2"/>
                  </a:cubicBezTo>
                  <a:cubicBezTo>
                    <a:pt x="2250" y="3"/>
                    <a:pt x="2251" y="4"/>
                    <a:pt x="2253" y="4"/>
                  </a:cubicBezTo>
                  <a:cubicBezTo>
                    <a:pt x="2253" y="4"/>
                    <a:pt x="2253" y="4"/>
                    <a:pt x="2253" y="4"/>
                  </a:cubicBezTo>
                  <a:cubicBezTo>
                    <a:pt x="2254" y="4"/>
                    <a:pt x="2255" y="3"/>
                    <a:pt x="2255" y="2"/>
                  </a:cubicBezTo>
                  <a:cubicBezTo>
                    <a:pt x="2255" y="1"/>
                    <a:pt x="2254" y="0"/>
                    <a:pt x="2252" y="0"/>
                  </a:cubicBezTo>
                  <a:moveTo>
                    <a:pt x="2317" y="0"/>
                  </a:moveTo>
                  <a:cubicBezTo>
                    <a:pt x="2315" y="0"/>
                    <a:pt x="2314" y="1"/>
                    <a:pt x="2314" y="2"/>
                  </a:cubicBezTo>
                  <a:cubicBezTo>
                    <a:pt x="2314" y="4"/>
                    <a:pt x="2316" y="5"/>
                    <a:pt x="2317" y="5"/>
                  </a:cubicBezTo>
                  <a:cubicBezTo>
                    <a:pt x="2318" y="5"/>
                    <a:pt x="2319" y="4"/>
                    <a:pt x="2319" y="2"/>
                  </a:cubicBezTo>
                  <a:cubicBezTo>
                    <a:pt x="2319" y="1"/>
                    <a:pt x="2318" y="0"/>
                    <a:pt x="2317" y="0"/>
                  </a:cubicBezTo>
                  <a:moveTo>
                    <a:pt x="2381" y="0"/>
                  </a:moveTo>
                  <a:cubicBezTo>
                    <a:pt x="2380" y="0"/>
                    <a:pt x="2379" y="1"/>
                    <a:pt x="2379" y="2"/>
                  </a:cubicBezTo>
                  <a:cubicBezTo>
                    <a:pt x="2379" y="4"/>
                    <a:pt x="2380" y="5"/>
                    <a:pt x="2381" y="5"/>
                  </a:cubicBezTo>
                  <a:cubicBezTo>
                    <a:pt x="2382" y="5"/>
                    <a:pt x="2383" y="4"/>
                    <a:pt x="2383" y="2"/>
                  </a:cubicBezTo>
                  <a:cubicBezTo>
                    <a:pt x="2383" y="1"/>
                    <a:pt x="2382" y="0"/>
                    <a:pt x="2381" y="0"/>
                  </a:cubicBezTo>
                  <a:moveTo>
                    <a:pt x="2445" y="0"/>
                  </a:moveTo>
                  <a:cubicBezTo>
                    <a:pt x="2444" y="0"/>
                    <a:pt x="2443" y="1"/>
                    <a:pt x="2443" y="2"/>
                  </a:cubicBezTo>
                  <a:cubicBezTo>
                    <a:pt x="2443" y="4"/>
                    <a:pt x="2444" y="5"/>
                    <a:pt x="2445" y="5"/>
                  </a:cubicBezTo>
                  <a:cubicBezTo>
                    <a:pt x="2447" y="5"/>
                    <a:pt x="2448" y="4"/>
                    <a:pt x="2448" y="2"/>
                  </a:cubicBezTo>
                  <a:cubicBezTo>
                    <a:pt x="2448" y="1"/>
                    <a:pt x="2447" y="0"/>
                    <a:pt x="2445" y="0"/>
                  </a:cubicBezTo>
                  <a:moveTo>
                    <a:pt x="2509" y="0"/>
                  </a:moveTo>
                  <a:cubicBezTo>
                    <a:pt x="2508" y="0"/>
                    <a:pt x="2507" y="1"/>
                    <a:pt x="2507" y="2"/>
                  </a:cubicBezTo>
                  <a:cubicBezTo>
                    <a:pt x="2507" y="4"/>
                    <a:pt x="2508" y="5"/>
                    <a:pt x="2509" y="5"/>
                  </a:cubicBezTo>
                  <a:cubicBezTo>
                    <a:pt x="2509" y="5"/>
                    <a:pt x="2509" y="5"/>
                    <a:pt x="2509" y="5"/>
                  </a:cubicBezTo>
                  <a:cubicBezTo>
                    <a:pt x="2511" y="5"/>
                    <a:pt x="2512" y="4"/>
                    <a:pt x="2512" y="2"/>
                  </a:cubicBezTo>
                  <a:cubicBezTo>
                    <a:pt x="2512" y="1"/>
                    <a:pt x="2511" y="0"/>
                    <a:pt x="2509" y="0"/>
                  </a:cubicBezTo>
                  <a:moveTo>
                    <a:pt x="2574" y="0"/>
                  </a:moveTo>
                  <a:cubicBezTo>
                    <a:pt x="2572" y="0"/>
                    <a:pt x="2571" y="1"/>
                    <a:pt x="2571" y="2"/>
                  </a:cubicBezTo>
                  <a:cubicBezTo>
                    <a:pt x="2571" y="4"/>
                    <a:pt x="2572" y="5"/>
                    <a:pt x="2574" y="5"/>
                  </a:cubicBezTo>
                  <a:cubicBezTo>
                    <a:pt x="2574" y="5"/>
                    <a:pt x="2574" y="5"/>
                    <a:pt x="2574" y="5"/>
                  </a:cubicBezTo>
                  <a:cubicBezTo>
                    <a:pt x="2575" y="5"/>
                    <a:pt x="2576" y="4"/>
                    <a:pt x="2576" y="2"/>
                  </a:cubicBezTo>
                  <a:cubicBezTo>
                    <a:pt x="2576" y="1"/>
                    <a:pt x="2575" y="0"/>
                    <a:pt x="2574" y="0"/>
                  </a:cubicBezTo>
                  <a:moveTo>
                    <a:pt x="2638" y="0"/>
                  </a:moveTo>
                  <a:cubicBezTo>
                    <a:pt x="2637" y="0"/>
                    <a:pt x="2636" y="1"/>
                    <a:pt x="2636" y="2"/>
                  </a:cubicBezTo>
                  <a:cubicBezTo>
                    <a:pt x="2635" y="4"/>
                    <a:pt x="2637" y="5"/>
                    <a:pt x="2638" y="5"/>
                  </a:cubicBezTo>
                  <a:cubicBezTo>
                    <a:pt x="2638" y="5"/>
                    <a:pt x="2638" y="5"/>
                    <a:pt x="2638" y="5"/>
                  </a:cubicBezTo>
                  <a:cubicBezTo>
                    <a:pt x="2639" y="5"/>
                    <a:pt x="2640" y="4"/>
                    <a:pt x="2640" y="2"/>
                  </a:cubicBezTo>
                  <a:cubicBezTo>
                    <a:pt x="2640" y="1"/>
                    <a:pt x="2639" y="0"/>
                    <a:pt x="2638" y="0"/>
                  </a:cubicBezTo>
                  <a:moveTo>
                    <a:pt x="2702" y="0"/>
                  </a:moveTo>
                  <a:cubicBezTo>
                    <a:pt x="2701" y="0"/>
                    <a:pt x="2700" y="1"/>
                    <a:pt x="2700" y="2"/>
                  </a:cubicBezTo>
                  <a:cubicBezTo>
                    <a:pt x="2700" y="4"/>
                    <a:pt x="2701" y="5"/>
                    <a:pt x="2702" y="5"/>
                  </a:cubicBezTo>
                  <a:cubicBezTo>
                    <a:pt x="2703" y="5"/>
                    <a:pt x="2705" y="4"/>
                    <a:pt x="2705" y="2"/>
                  </a:cubicBezTo>
                  <a:cubicBezTo>
                    <a:pt x="2705" y="1"/>
                    <a:pt x="2704" y="0"/>
                    <a:pt x="2702" y="0"/>
                  </a:cubicBezTo>
                  <a:moveTo>
                    <a:pt x="2767" y="0"/>
                  </a:moveTo>
                  <a:cubicBezTo>
                    <a:pt x="2765" y="0"/>
                    <a:pt x="2764" y="1"/>
                    <a:pt x="2764" y="2"/>
                  </a:cubicBezTo>
                  <a:cubicBezTo>
                    <a:pt x="2764" y="4"/>
                    <a:pt x="2765" y="5"/>
                    <a:pt x="2766" y="5"/>
                  </a:cubicBezTo>
                  <a:cubicBezTo>
                    <a:pt x="2768" y="5"/>
                    <a:pt x="2769" y="4"/>
                    <a:pt x="2769" y="2"/>
                  </a:cubicBezTo>
                  <a:cubicBezTo>
                    <a:pt x="2769" y="1"/>
                    <a:pt x="2768" y="0"/>
                    <a:pt x="2767" y="0"/>
                  </a:cubicBezTo>
                  <a:moveTo>
                    <a:pt x="2831" y="0"/>
                  </a:moveTo>
                  <a:cubicBezTo>
                    <a:pt x="2830" y="0"/>
                    <a:pt x="2828" y="1"/>
                    <a:pt x="2828" y="2"/>
                  </a:cubicBezTo>
                  <a:cubicBezTo>
                    <a:pt x="2828" y="4"/>
                    <a:pt x="2829" y="5"/>
                    <a:pt x="2831" y="5"/>
                  </a:cubicBezTo>
                  <a:cubicBezTo>
                    <a:pt x="2832" y="5"/>
                    <a:pt x="2833" y="4"/>
                    <a:pt x="2833" y="2"/>
                  </a:cubicBezTo>
                  <a:cubicBezTo>
                    <a:pt x="2833" y="1"/>
                    <a:pt x="2832" y="0"/>
                    <a:pt x="2831" y="0"/>
                  </a:cubicBezTo>
                  <a:moveTo>
                    <a:pt x="2895" y="0"/>
                  </a:moveTo>
                  <a:cubicBezTo>
                    <a:pt x="2894" y="0"/>
                    <a:pt x="2893" y="1"/>
                    <a:pt x="2893" y="2"/>
                  </a:cubicBezTo>
                  <a:cubicBezTo>
                    <a:pt x="2893" y="4"/>
                    <a:pt x="2894" y="5"/>
                    <a:pt x="2895" y="5"/>
                  </a:cubicBezTo>
                  <a:cubicBezTo>
                    <a:pt x="2895" y="5"/>
                    <a:pt x="2895" y="5"/>
                    <a:pt x="2895" y="5"/>
                  </a:cubicBezTo>
                  <a:cubicBezTo>
                    <a:pt x="2896" y="5"/>
                    <a:pt x="2897" y="4"/>
                    <a:pt x="2897" y="2"/>
                  </a:cubicBezTo>
                  <a:cubicBezTo>
                    <a:pt x="2898" y="1"/>
                    <a:pt x="2896" y="0"/>
                    <a:pt x="2895" y="0"/>
                  </a:cubicBezTo>
                  <a:moveTo>
                    <a:pt x="2959" y="0"/>
                  </a:moveTo>
                  <a:cubicBezTo>
                    <a:pt x="2958" y="0"/>
                    <a:pt x="2957" y="1"/>
                    <a:pt x="2957" y="2"/>
                  </a:cubicBezTo>
                  <a:cubicBezTo>
                    <a:pt x="2957" y="4"/>
                    <a:pt x="2958" y="5"/>
                    <a:pt x="2959" y="5"/>
                  </a:cubicBezTo>
                  <a:cubicBezTo>
                    <a:pt x="2959" y="5"/>
                    <a:pt x="2959" y="5"/>
                    <a:pt x="2959" y="5"/>
                  </a:cubicBezTo>
                  <a:cubicBezTo>
                    <a:pt x="2961" y="5"/>
                    <a:pt x="2962" y="4"/>
                    <a:pt x="2962" y="2"/>
                  </a:cubicBezTo>
                  <a:cubicBezTo>
                    <a:pt x="2962" y="1"/>
                    <a:pt x="2961" y="0"/>
                    <a:pt x="2959" y="0"/>
                  </a:cubicBezTo>
                  <a:moveTo>
                    <a:pt x="3024" y="0"/>
                  </a:moveTo>
                  <a:cubicBezTo>
                    <a:pt x="3022" y="0"/>
                    <a:pt x="3021" y="1"/>
                    <a:pt x="3021" y="2"/>
                  </a:cubicBezTo>
                  <a:cubicBezTo>
                    <a:pt x="3021" y="4"/>
                    <a:pt x="3022" y="5"/>
                    <a:pt x="3024" y="5"/>
                  </a:cubicBezTo>
                  <a:cubicBezTo>
                    <a:pt x="3025" y="5"/>
                    <a:pt x="3026" y="4"/>
                    <a:pt x="3026" y="2"/>
                  </a:cubicBezTo>
                  <a:cubicBezTo>
                    <a:pt x="3026" y="1"/>
                    <a:pt x="3025" y="0"/>
                    <a:pt x="3024" y="0"/>
                  </a:cubicBezTo>
                  <a:moveTo>
                    <a:pt x="3088" y="0"/>
                  </a:moveTo>
                  <a:cubicBezTo>
                    <a:pt x="3087" y="0"/>
                    <a:pt x="3086" y="1"/>
                    <a:pt x="3085" y="2"/>
                  </a:cubicBezTo>
                  <a:cubicBezTo>
                    <a:pt x="3085" y="4"/>
                    <a:pt x="3087" y="5"/>
                    <a:pt x="3088" y="5"/>
                  </a:cubicBezTo>
                  <a:cubicBezTo>
                    <a:pt x="3088" y="5"/>
                    <a:pt x="3088" y="5"/>
                    <a:pt x="3088" y="5"/>
                  </a:cubicBezTo>
                  <a:cubicBezTo>
                    <a:pt x="3089" y="5"/>
                    <a:pt x="3090" y="4"/>
                    <a:pt x="3090" y="2"/>
                  </a:cubicBezTo>
                  <a:cubicBezTo>
                    <a:pt x="3090" y="1"/>
                    <a:pt x="3089" y="0"/>
                    <a:pt x="3088" y="0"/>
                  </a:cubicBezTo>
                  <a:moveTo>
                    <a:pt x="3152" y="0"/>
                  </a:moveTo>
                  <a:cubicBezTo>
                    <a:pt x="3151" y="0"/>
                    <a:pt x="3150" y="1"/>
                    <a:pt x="3150" y="2"/>
                  </a:cubicBezTo>
                  <a:cubicBezTo>
                    <a:pt x="3150" y="4"/>
                    <a:pt x="3151" y="5"/>
                    <a:pt x="3152" y="5"/>
                  </a:cubicBezTo>
                  <a:cubicBezTo>
                    <a:pt x="3153" y="5"/>
                    <a:pt x="3155" y="4"/>
                    <a:pt x="3155" y="2"/>
                  </a:cubicBezTo>
                  <a:cubicBezTo>
                    <a:pt x="3155" y="1"/>
                    <a:pt x="3154" y="0"/>
                    <a:pt x="3152" y="0"/>
                  </a:cubicBezTo>
                  <a:moveTo>
                    <a:pt x="3217" y="0"/>
                  </a:moveTo>
                  <a:cubicBezTo>
                    <a:pt x="3215" y="0"/>
                    <a:pt x="3214" y="1"/>
                    <a:pt x="3214" y="2"/>
                  </a:cubicBezTo>
                  <a:cubicBezTo>
                    <a:pt x="3214" y="4"/>
                    <a:pt x="3215" y="5"/>
                    <a:pt x="3216" y="5"/>
                  </a:cubicBezTo>
                  <a:cubicBezTo>
                    <a:pt x="3218" y="5"/>
                    <a:pt x="3219" y="4"/>
                    <a:pt x="3219" y="2"/>
                  </a:cubicBezTo>
                  <a:cubicBezTo>
                    <a:pt x="3219" y="1"/>
                    <a:pt x="3218" y="0"/>
                    <a:pt x="3217" y="0"/>
                  </a:cubicBezTo>
                  <a:moveTo>
                    <a:pt x="3281" y="0"/>
                  </a:moveTo>
                  <a:cubicBezTo>
                    <a:pt x="3280" y="0"/>
                    <a:pt x="3278" y="1"/>
                    <a:pt x="3278" y="2"/>
                  </a:cubicBezTo>
                  <a:cubicBezTo>
                    <a:pt x="3278" y="4"/>
                    <a:pt x="3279" y="5"/>
                    <a:pt x="3281" y="5"/>
                  </a:cubicBezTo>
                  <a:cubicBezTo>
                    <a:pt x="3282" y="5"/>
                    <a:pt x="3283" y="4"/>
                    <a:pt x="3283" y="2"/>
                  </a:cubicBezTo>
                  <a:cubicBezTo>
                    <a:pt x="3283" y="1"/>
                    <a:pt x="3282" y="0"/>
                    <a:pt x="3281" y="0"/>
                  </a:cubicBezTo>
                  <a:moveTo>
                    <a:pt x="3345" y="0"/>
                  </a:moveTo>
                  <a:cubicBezTo>
                    <a:pt x="3344" y="0"/>
                    <a:pt x="3343" y="1"/>
                    <a:pt x="3343" y="2"/>
                  </a:cubicBezTo>
                  <a:cubicBezTo>
                    <a:pt x="3343" y="4"/>
                    <a:pt x="3344" y="5"/>
                    <a:pt x="3345" y="5"/>
                  </a:cubicBezTo>
                  <a:cubicBezTo>
                    <a:pt x="3346" y="5"/>
                    <a:pt x="3347" y="4"/>
                    <a:pt x="3348" y="2"/>
                  </a:cubicBezTo>
                  <a:cubicBezTo>
                    <a:pt x="3348" y="1"/>
                    <a:pt x="3346" y="0"/>
                    <a:pt x="3345" y="0"/>
                  </a:cubicBezTo>
                  <a:moveTo>
                    <a:pt x="3409" y="0"/>
                  </a:moveTo>
                  <a:cubicBezTo>
                    <a:pt x="3408" y="0"/>
                    <a:pt x="3407" y="1"/>
                    <a:pt x="3407" y="2"/>
                  </a:cubicBezTo>
                  <a:cubicBezTo>
                    <a:pt x="3407" y="4"/>
                    <a:pt x="3408" y="5"/>
                    <a:pt x="3409" y="5"/>
                  </a:cubicBezTo>
                  <a:cubicBezTo>
                    <a:pt x="3411" y="5"/>
                    <a:pt x="3412" y="4"/>
                    <a:pt x="3412" y="2"/>
                  </a:cubicBezTo>
                  <a:cubicBezTo>
                    <a:pt x="3412" y="1"/>
                    <a:pt x="3411" y="0"/>
                    <a:pt x="3409" y="0"/>
                  </a:cubicBezTo>
                  <a:moveTo>
                    <a:pt x="3474" y="0"/>
                  </a:moveTo>
                  <a:cubicBezTo>
                    <a:pt x="3472" y="0"/>
                    <a:pt x="3471" y="1"/>
                    <a:pt x="3471" y="2"/>
                  </a:cubicBezTo>
                  <a:cubicBezTo>
                    <a:pt x="3471" y="4"/>
                    <a:pt x="3472" y="5"/>
                    <a:pt x="3474" y="5"/>
                  </a:cubicBezTo>
                  <a:cubicBezTo>
                    <a:pt x="3475" y="5"/>
                    <a:pt x="3476" y="4"/>
                    <a:pt x="3476" y="2"/>
                  </a:cubicBezTo>
                  <a:cubicBezTo>
                    <a:pt x="3476" y="1"/>
                    <a:pt x="3475" y="0"/>
                    <a:pt x="3474" y="0"/>
                  </a:cubicBezTo>
                  <a:moveTo>
                    <a:pt x="3538" y="0"/>
                  </a:moveTo>
                  <a:cubicBezTo>
                    <a:pt x="3537" y="0"/>
                    <a:pt x="3536" y="1"/>
                    <a:pt x="3536" y="2"/>
                  </a:cubicBezTo>
                  <a:cubicBezTo>
                    <a:pt x="3536" y="4"/>
                    <a:pt x="3537" y="5"/>
                    <a:pt x="3538" y="5"/>
                  </a:cubicBezTo>
                  <a:cubicBezTo>
                    <a:pt x="3539" y="5"/>
                    <a:pt x="3540" y="4"/>
                    <a:pt x="3540" y="2"/>
                  </a:cubicBezTo>
                  <a:cubicBezTo>
                    <a:pt x="3540" y="1"/>
                    <a:pt x="3539" y="0"/>
                    <a:pt x="3538" y="0"/>
                  </a:cubicBezTo>
                  <a:moveTo>
                    <a:pt x="3602" y="0"/>
                  </a:moveTo>
                  <a:cubicBezTo>
                    <a:pt x="3601" y="0"/>
                    <a:pt x="3600" y="1"/>
                    <a:pt x="3600" y="2"/>
                  </a:cubicBezTo>
                  <a:cubicBezTo>
                    <a:pt x="3600" y="4"/>
                    <a:pt x="3601" y="5"/>
                    <a:pt x="3602" y="5"/>
                  </a:cubicBezTo>
                  <a:cubicBezTo>
                    <a:pt x="3604" y="5"/>
                    <a:pt x="3605" y="4"/>
                    <a:pt x="3605" y="2"/>
                  </a:cubicBezTo>
                  <a:cubicBezTo>
                    <a:pt x="3605" y="1"/>
                    <a:pt x="3604" y="0"/>
                    <a:pt x="3602" y="0"/>
                  </a:cubicBezTo>
                  <a:moveTo>
                    <a:pt x="3667" y="0"/>
                  </a:moveTo>
                  <a:cubicBezTo>
                    <a:pt x="3665" y="0"/>
                    <a:pt x="3664" y="1"/>
                    <a:pt x="3664" y="2"/>
                  </a:cubicBezTo>
                  <a:cubicBezTo>
                    <a:pt x="3664" y="4"/>
                    <a:pt x="3665" y="5"/>
                    <a:pt x="3667" y="5"/>
                  </a:cubicBezTo>
                  <a:cubicBezTo>
                    <a:pt x="3668" y="5"/>
                    <a:pt x="3669" y="4"/>
                    <a:pt x="3669" y="2"/>
                  </a:cubicBezTo>
                  <a:cubicBezTo>
                    <a:pt x="3669" y="1"/>
                    <a:pt x="3668" y="0"/>
                    <a:pt x="3667" y="0"/>
                  </a:cubicBezTo>
                  <a:moveTo>
                    <a:pt x="3731" y="0"/>
                  </a:moveTo>
                  <a:cubicBezTo>
                    <a:pt x="3729" y="0"/>
                    <a:pt x="3729" y="1"/>
                    <a:pt x="3729" y="2"/>
                  </a:cubicBezTo>
                  <a:cubicBezTo>
                    <a:pt x="3729" y="4"/>
                    <a:pt x="3730" y="5"/>
                    <a:pt x="3731" y="5"/>
                  </a:cubicBezTo>
                  <a:cubicBezTo>
                    <a:pt x="3732" y="5"/>
                    <a:pt x="3733" y="4"/>
                    <a:pt x="3733" y="2"/>
                  </a:cubicBezTo>
                  <a:cubicBezTo>
                    <a:pt x="3733" y="1"/>
                    <a:pt x="3732" y="0"/>
                    <a:pt x="3731" y="0"/>
                  </a:cubicBezTo>
                  <a:moveTo>
                    <a:pt x="3795" y="0"/>
                  </a:moveTo>
                  <a:cubicBezTo>
                    <a:pt x="3794" y="0"/>
                    <a:pt x="3793" y="1"/>
                    <a:pt x="3793" y="2"/>
                  </a:cubicBezTo>
                  <a:cubicBezTo>
                    <a:pt x="3793" y="4"/>
                    <a:pt x="3794" y="5"/>
                    <a:pt x="3795" y="5"/>
                  </a:cubicBezTo>
                  <a:cubicBezTo>
                    <a:pt x="3797" y="5"/>
                    <a:pt x="3798" y="4"/>
                    <a:pt x="3798" y="2"/>
                  </a:cubicBezTo>
                  <a:cubicBezTo>
                    <a:pt x="3798" y="1"/>
                    <a:pt x="3796" y="0"/>
                    <a:pt x="3795" y="0"/>
                  </a:cubicBezTo>
                  <a:moveTo>
                    <a:pt x="3859" y="0"/>
                  </a:moveTo>
                  <a:cubicBezTo>
                    <a:pt x="3858" y="0"/>
                    <a:pt x="3857" y="1"/>
                    <a:pt x="3857" y="2"/>
                  </a:cubicBezTo>
                  <a:cubicBezTo>
                    <a:pt x="3857" y="4"/>
                    <a:pt x="3858" y="5"/>
                    <a:pt x="3860" y="5"/>
                  </a:cubicBezTo>
                  <a:cubicBezTo>
                    <a:pt x="3861" y="5"/>
                    <a:pt x="3862" y="4"/>
                    <a:pt x="3862" y="2"/>
                  </a:cubicBezTo>
                  <a:cubicBezTo>
                    <a:pt x="3862" y="1"/>
                    <a:pt x="3861" y="0"/>
                    <a:pt x="3859" y="0"/>
                  </a:cubicBezTo>
                  <a:moveTo>
                    <a:pt x="3924" y="0"/>
                  </a:moveTo>
                  <a:cubicBezTo>
                    <a:pt x="3922" y="0"/>
                    <a:pt x="3921" y="1"/>
                    <a:pt x="3921" y="2"/>
                  </a:cubicBezTo>
                  <a:cubicBezTo>
                    <a:pt x="3921" y="4"/>
                    <a:pt x="3923" y="5"/>
                    <a:pt x="3924" y="5"/>
                  </a:cubicBezTo>
                  <a:cubicBezTo>
                    <a:pt x="3925" y="5"/>
                    <a:pt x="3926" y="4"/>
                    <a:pt x="3926" y="2"/>
                  </a:cubicBezTo>
                  <a:cubicBezTo>
                    <a:pt x="3926" y="1"/>
                    <a:pt x="3925" y="0"/>
                    <a:pt x="3924" y="0"/>
                  </a:cubicBezTo>
                  <a:moveTo>
                    <a:pt x="3988" y="0"/>
                  </a:moveTo>
                  <a:cubicBezTo>
                    <a:pt x="3987" y="0"/>
                    <a:pt x="3986" y="1"/>
                    <a:pt x="3986" y="2"/>
                  </a:cubicBezTo>
                  <a:cubicBezTo>
                    <a:pt x="3986" y="4"/>
                    <a:pt x="3987" y="5"/>
                    <a:pt x="3988" y="5"/>
                  </a:cubicBezTo>
                  <a:cubicBezTo>
                    <a:pt x="3989" y="5"/>
                    <a:pt x="3990" y="4"/>
                    <a:pt x="3990" y="2"/>
                  </a:cubicBezTo>
                  <a:cubicBezTo>
                    <a:pt x="3990" y="1"/>
                    <a:pt x="3989" y="0"/>
                    <a:pt x="3988" y="0"/>
                  </a:cubicBezTo>
                  <a:moveTo>
                    <a:pt x="4052" y="0"/>
                  </a:moveTo>
                  <a:cubicBezTo>
                    <a:pt x="4051" y="0"/>
                    <a:pt x="4050" y="1"/>
                    <a:pt x="4050" y="2"/>
                  </a:cubicBezTo>
                  <a:cubicBezTo>
                    <a:pt x="4050" y="4"/>
                    <a:pt x="4051" y="5"/>
                    <a:pt x="4052" y="5"/>
                  </a:cubicBezTo>
                  <a:cubicBezTo>
                    <a:pt x="4054" y="5"/>
                    <a:pt x="4055" y="4"/>
                    <a:pt x="4055" y="2"/>
                  </a:cubicBezTo>
                  <a:cubicBezTo>
                    <a:pt x="4055" y="1"/>
                    <a:pt x="4054" y="0"/>
                    <a:pt x="4052" y="0"/>
                  </a:cubicBezTo>
                  <a:moveTo>
                    <a:pt x="4117" y="0"/>
                  </a:moveTo>
                  <a:cubicBezTo>
                    <a:pt x="4115" y="0"/>
                    <a:pt x="4114" y="1"/>
                    <a:pt x="4114" y="2"/>
                  </a:cubicBezTo>
                  <a:cubicBezTo>
                    <a:pt x="4114" y="4"/>
                    <a:pt x="4116" y="5"/>
                    <a:pt x="4117" y="5"/>
                  </a:cubicBezTo>
                  <a:cubicBezTo>
                    <a:pt x="4118" y="5"/>
                    <a:pt x="4119" y="4"/>
                    <a:pt x="4119" y="2"/>
                  </a:cubicBezTo>
                  <a:cubicBezTo>
                    <a:pt x="4119" y="1"/>
                    <a:pt x="4118" y="0"/>
                    <a:pt x="4117" y="0"/>
                  </a:cubicBezTo>
                  <a:moveTo>
                    <a:pt x="4181" y="0"/>
                  </a:moveTo>
                  <a:cubicBezTo>
                    <a:pt x="4180" y="0"/>
                    <a:pt x="4178" y="1"/>
                    <a:pt x="4179" y="2"/>
                  </a:cubicBezTo>
                  <a:cubicBezTo>
                    <a:pt x="4179" y="4"/>
                    <a:pt x="4180" y="5"/>
                    <a:pt x="4181" y="5"/>
                  </a:cubicBezTo>
                  <a:cubicBezTo>
                    <a:pt x="4183" y="5"/>
                    <a:pt x="4184" y="4"/>
                    <a:pt x="4183" y="2"/>
                  </a:cubicBezTo>
                  <a:cubicBezTo>
                    <a:pt x="4183" y="1"/>
                    <a:pt x="4182" y="0"/>
                    <a:pt x="4181" y="0"/>
                  </a:cubicBezTo>
                  <a:moveTo>
                    <a:pt x="4245" y="0"/>
                  </a:moveTo>
                  <a:cubicBezTo>
                    <a:pt x="4244" y="0"/>
                    <a:pt x="4243" y="1"/>
                    <a:pt x="4243" y="2"/>
                  </a:cubicBezTo>
                  <a:cubicBezTo>
                    <a:pt x="4243" y="4"/>
                    <a:pt x="4244" y="5"/>
                    <a:pt x="4245" y="5"/>
                  </a:cubicBezTo>
                  <a:cubicBezTo>
                    <a:pt x="4247" y="5"/>
                    <a:pt x="4248" y="4"/>
                    <a:pt x="4248" y="2"/>
                  </a:cubicBezTo>
                  <a:cubicBezTo>
                    <a:pt x="4248" y="1"/>
                    <a:pt x="4246" y="0"/>
                    <a:pt x="4245" y="0"/>
                  </a:cubicBezTo>
                  <a:moveTo>
                    <a:pt x="4309" y="0"/>
                  </a:moveTo>
                  <a:cubicBezTo>
                    <a:pt x="4308" y="0"/>
                    <a:pt x="4307" y="1"/>
                    <a:pt x="4307" y="2"/>
                  </a:cubicBezTo>
                  <a:cubicBezTo>
                    <a:pt x="4307" y="4"/>
                    <a:pt x="4308" y="5"/>
                    <a:pt x="4310" y="5"/>
                  </a:cubicBezTo>
                  <a:cubicBezTo>
                    <a:pt x="4311" y="5"/>
                    <a:pt x="4312" y="4"/>
                    <a:pt x="4312" y="2"/>
                  </a:cubicBezTo>
                  <a:cubicBezTo>
                    <a:pt x="4312" y="1"/>
                    <a:pt x="4311" y="0"/>
                    <a:pt x="4309" y="0"/>
                  </a:cubicBezTo>
                  <a:moveTo>
                    <a:pt x="4374" y="0"/>
                  </a:moveTo>
                  <a:cubicBezTo>
                    <a:pt x="4372" y="0"/>
                    <a:pt x="4371" y="1"/>
                    <a:pt x="4371" y="2"/>
                  </a:cubicBezTo>
                  <a:cubicBezTo>
                    <a:pt x="4371" y="4"/>
                    <a:pt x="4373" y="5"/>
                    <a:pt x="4374" y="5"/>
                  </a:cubicBezTo>
                  <a:cubicBezTo>
                    <a:pt x="4375" y="5"/>
                    <a:pt x="4376" y="4"/>
                    <a:pt x="4376" y="2"/>
                  </a:cubicBezTo>
                  <a:cubicBezTo>
                    <a:pt x="4376" y="1"/>
                    <a:pt x="4375" y="0"/>
                    <a:pt x="4374" y="0"/>
                  </a:cubicBezTo>
                  <a:moveTo>
                    <a:pt x="4438" y="0"/>
                  </a:moveTo>
                  <a:cubicBezTo>
                    <a:pt x="4437" y="0"/>
                    <a:pt x="4436" y="1"/>
                    <a:pt x="4436" y="2"/>
                  </a:cubicBezTo>
                  <a:cubicBezTo>
                    <a:pt x="4436" y="4"/>
                    <a:pt x="4437" y="5"/>
                    <a:pt x="4438" y="5"/>
                  </a:cubicBezTo>
                  <a:cubicBezTo>
                    <a:pt x="4438" y="5"/>
                    <a:pt x="4438" y="5"/>
                    <a:pt x="4438" y="5"/>
                  </a:cubicBezTo>
                  <a:cubicBezTo>
                    <a:pt x="4440" y="5"/>
                    <a:pt x="4441" y="4"/>
                    <a:pt x="4440" y="2"/>
                  </a:cubicBezTo>
                  <a:cubicBezTo>
                    <a:pt x="4440" y="1"/>
                    <a:pt x="4439" y="0"/>
                    <a:pt x="4438" y="0"/>
                  </a:cubicBezTo>
                  <a:moveTo>
                    <a:pt x="4502" y="0"/>
                  </a:moveTo>
                  <a:cubicBezTo>
                    <a:pt x="4501" y="0"/>
                    <a:pt x="4500" y="1"/>
                    <a:pt x="4500" y="2"/>
                  </a:cubicBezTo>
                  <a:cubicBezTo>
                    <a:pt x="4500" y="4"/>
                    <a:pt x="4501" y="5"/>
                    <a:pt x="4502" y="5"/>
                  </a:cubicBezTo>
                  <a:cubicBezTo>
                    <a:pt x="4504" y="5"/>
                    <a:pt x="4505" y="4"/>
                    <a:pt x="4505" y="2"/>
                  </a:cubicBezTo>
                  <a:cubicBezTo>
                    <a:pt x="4505" y="1"/>
                    <a:pt x="4504" y="0"/>
                    <a:pt x="4502" y="0"/>
                  </a:cubicBezTo>
                  <a:moveTo>
                    <a:pt x="4567" y="0"/>
                  </a:moveTo>
                  <a:cubicBezTo>
                    <a:pt x="4565" y="0"/>
                    <a:pt x="4564" y="1"/>
                    <a:pt x="4564" y="2"/>
                  </a:cubicBezTo>
                  <a:cubicBezTo>
                    <a:pt x="4564" y="4"/>
                    <a:pt x="4565" y="5"/>
                    <a:pt x="4567" y="5"/>
                  </a:cubicBezTo>
                  <a:cubicBezTo>
                    <a:pt x="4568" y="5"/>
                    <a:pt x="4569" y="4"/>
                    <a:pt x="4569" y="2"/>
                  </a:cubicBezTo>
                  <a:cubicBezTo>
                    <a:pt x="4569" y="1"/>
                    <a:pt x="4568" y="0"/>
                    <a:pt x="4567" y="0"/>
                  </a:cubicBezTo>
                  <a:moveTo>
                    <a:pt x="4631" y="0"/>
                  </a:moveTo>
                  <a:cubicBezTo>
                    <a:pt x="4630" y="0"/>
                    <a:pt x="4628" y="1"/>
                    <a:pt x="4628" y="2"/>
                  </a:cubicBezTo>
                  <a:cubicBezTo>
                    <a:pt x="4628" y="4"/>
                    <a:pt x="4629" y="5"/>
                    <a:pt x="4631" y="5"/>
                  </a:cubicBezTo>
                  <a:cubicBezTo>
                    <a:pt x="4632" y="5"/>
                    <a:pt x="4633" y="4"/>
                    <a:pt x="4633" y="2"/>
                  </a:cubicBezTo>
                  <a:cubicBezTo>
                    <a:pt x="4633" y="1"/>
                    <a:pt x="4632" y="0"/>
                    <a:pt x="4631" y="0"/>
                  </a:cubicBezTo>
                  <a:moveTo>
                    <a:pt x="4695" y="0"/>
                  </a:moveTo>
                  <a:cubicBezTo>
                    <a:pt x="4694" y="0"/>
                    <a:pt x="4693" y="1"/>
                    <a:pt x="4693" y="2"/>
                  </a:cubicBezTo>
                  <a:cubicBezTo>
                    <a:pt x="4693" y="4"/>
                    <a:pt x="4694" y="5"/>
                    <a:pt x="4695" y="5"/>
                  </a:cubicBezTo>
                  <a:cubicBezTo>
                    <a:pt x="4696" y="5"/>
                    <a:pt x="4697" y="4"/>
                    <a:pt x="4697" y="2"/>
                  </a:cubicBezTo>
                  <a:cubicBezTo>
                    <a:pt x="4698" y="1"/>
                    <a:pt x="4696" y="0"/>
                    <a:pt x="4695" y="0"/>
                  </a:cubicBezTo>
                  <a:moveTo>
                    <a:pt x="4759" y="0"/>
                  </a:moveTo>
                  <a:cubicBezTo>
                    <a:pt x="4758" y="0"/>
                    <a:pt x="4757" y="1"/>
                    <a:pt x="4757" y="2"/>
                  </a:cubicBezTo>
                  <a:cubicBezTo>
                    <a:pt x="4757" y="4"/>
                    <a:pt x="4758" y="5"/>
                    <a:pt x="4759" y="5"/>
                  </a:cubicBezTo>
                  <a:cubicBezTo>
                    <a:pt x="4761" y="5"/>
                    <a:pt x="4762" y="4"/>
                    <a:pt x="4762" y="2"/>
                  </a:cubicBezTo>
                  <a:cubicBezTo>
                    <a:pt x="4762" y="1"/>
                    <a:pt x="4761" y="0"/>
                    <a:pt x="4759" y="0"/>
                  </a:cubicBezTo>
                  <a:moveTo>
                    <a:pt x="4824" y="0"/>
                  </a:moveTo>
                  <a:cubicBezTo>
                    <a:pt x="4822" y="0"/>
                    <a:pt x="4821" y="1"/>
                    <a:pt x="4821" y="2"/>
                  </a:cubicBezTo>
                  <a:cubicBezTo>
                    <a:pt x="4821" y="4"/>
                    <a:pt x="4822" y="5"/>
                    <a:pt x="4824" y="5"/>
                  </a:cubicBezTo>
                  <a:cubicBezTo>
                    <a:pt x="4825" y="5"/>
                    <a:pt x="4826" y="4"/>
                    <a:pt x="4826" y="2"/>
                  </a:cubicBezTo>
                  <a:cubicBezTo>
                    <a:pt x="4826" y="1"/>
                    <a:pt x="4825" y="0"/>
                    <a:pt x="4824" y="0"/>
                  </a:cubicBezTo>
                  <a:moveTo>
                    <a:pt x="4888" y="0"/>
                  </a:moveTo>
                  <a:cubicBezTo>
                    <a:pt x="4887" y="0"/>
                    <a:pt x="4886" y="1"/>
                    <a:pt x="4885" y="2"/>
                  </a:cubicBezTo>
                  <a:cubicBezTo>
                    <a:pt x="4885" y="4"/>
                    <a:pt x="4887" y="5"/>
                    <a:pt x="4888" y="5"/>
                  </a:cubicBezTo>
                  <a:cubicBezTo>
                    <a:pt x="4889" y="5"/>
                    <a:pt x="4890" y="4"/>
                    <a:pt x="4890" y="2"/>
                  </a:cubicBezTo>
                  <a:cubicBezTo>
                    <a:pt x="4890" y="1"/>
                    <a:pt x="4889" y="0"/>
                    <a:pt x="4888" y="0"/>
                  </a:cubicBezTo>
                  <a:moveTo>
                    <a:pt x="4952" y="0"/>
                  </a:moveTo>
                  <a:cubicBezTo>
                    <a:pt x="4951" y="0"/>
                    <a:pt x="4950" y="1"/>
                    <a:pt x="4950" y="2"/>
                  </a:cubicBezTo>
                  <a:cubicBezTo>
                    <a:pt x="4950" y="4"/>
                    <a:pt x="4951" y="5"/>
                    <a:pt x="4952" y="5"/>
                  </a:cubicBezTo>
                  <a:cubicBezTo>
                    <a:pt x="4954" y="5"/>
                    <a:pt x="4955" y="4"/>
                    <a:pt x="4955" y="2"/>
                  </a:cubicBezTo>
                  <a:cubicBezTo>
                    <a:pt x="4955" y="1"/>
                    <a:pt x="4954" y="0"/>
                    <a:pt x="495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7">
              <a:extLst>
                <a:ext uri="{FF2B5EF4-FFF2-40B4-BE49-F238E27FC236}">
                  <a16:creationId xmlns:a16="http://schemas.microsoft.com/office/drawing/2014/main" id="{92C9E4F7-B43A-F143-3D02-4DD7D0C4D7AD}"/>
                </a:ext>
              </a:extLst>
            </p:cNvPr>
            <p:cNvSpPr>
              <a:spLocks/>
            </p:cNvSpPr>
            <p:nvPr/>
          </p:nvSpPr>
          <p:spPr bwMode="auto">
            <a:xfrm>
              <a:off x="12747625" y="7797800"/>
              <a:ext cx="14288" cy="14288"/>
            </a:xfrm>
            <a:custGeom>
              <a:avLst/>
              <a:gdLst>
                <a:gd name="T0" fmla="*/ 3 w 5"/>
                <a:gd name="T1" fmla="*/ 0 h 5"/>
                <a:gd name="T2" fmla="*/ 2 w 5"/>
                <a:gd name="T3" fmla="*/ 0 h 5"/>
                <a:gd name="T4" fmla="*/ 1 w 5"/>
                <a:gd name="T5" fmla="*/ 1 h 5"/>
                <a:gd name="T6" fmla="*/ 0 w 5"/>
                <a:gd name="T7" fmla="*/ 1 h 5"/>
                <a:gd name="T8" fmla="*/ 0 w 5"/>
                <a:gd name="T9" fmla="*/ 2 h 5"/>
                <a:gd name="T10" fmla="*/ 1 w 5"/>
                <a:gd name="T11" fmla="*/ 4 h 5"/>
                <a:gd name="T12" fmla="*/ 2 w 5"/>
                <a:gd name="T13" fmla="*/ 5 h 5"/>
                <a:gd name="T14" fmla="*/ 3 w 5"/>
                <a:gd name="T15" fmla="*/ 5 h 5"/>
                <a:gd name="T16" fmla="*/ 4 w 5"/>
                <a:gd name="T17" fmla="*/ 4 h 5"/>
                <a:gd name="T18" fmla="*/ 5 w 5"/>
                <a:gd name="T19" fmla="*/ 2 h 5"/>
                <a:gd name="T20" fmla="*/ 5 w 5"/>
                <a:gd name="T21" fmla="*/ 1 h 5"/>
                <a:gd name="T22" fmla="*/ 4 w 5"/>
                <a:gd name="T23" fmla="*/ 1 h 5"/>
                <a:gd name="T24" fmla="*/ 3 w 5"/>
                <a:gd name="T2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" h="5">
                  <a:moveTo>
                    <a:pt x="3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0" y="4"/>
                    <a:pt x="1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4" y="5"/>
                    <a:pt x="4" y="4"/>
                  </a:cubicBezTo>
                  <a:cubicBezTo>
                    <a:pt x="5" y="4"/>
                    <a:pt x="5" y="3"/>
                    <a:pt x="5" y="2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0"/>
                    <a:pt x="3" y="0"/>
                    <a:pt x="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8">
              <a:extLst>
                <a:ext uri="{FF2B5EF4-FFF2-40B4-BE49-F238E27FC236}">
                  <a16:creationId xmlns:a16="http://schemas.microsoft.com/office/drawing/2014/main" id="{99A20FAE-7D66-07B1-A947-6405CCADB51D}"/>
                </a:ext>
              </a:extLst>
            </p:cNvPr>
            <p:cNvSpPr>
              <a:spLocks/>
            </p:cNvSpPr>
            <p:nvPr/>
          </p:nvSpPr>
          <p:spPr bwMode="auto">
            <a:xfrm>
              <a:off x="-925513" y="7981950"/>
              <a:ext cx="15875" cy="15875"/>
            </a:xfrm>
            <a:custGeom>
              <a:avLst/>
              <a:gdLst>
                <a:gd name="T0" fmla="*/ 3 w 6"/>
                <a:gd name="T1" fmla="*/ 0 h 6"/>
                <a:gd name="T2" fmla="*/ 1 w 6"/>
                <a:gd name="T3" fmla="*/ 1 h 6"/>
                <a:gd name="T4" fmla="*/ 1 w 6"/>
                <a:gd name="T5" fmla="*/ 2 h 6"/>
                <a:gd name="T6" fmla="*/ 0 w 6"/>
                <a:gd name="T7" fmla="*/ 3 h 6"/>
                <a:gd name="T8" fmla="*/ 1 w 6"/>
                <a:gd name="T9" fmla="*/ 5 h 6"/>
                <a:gd name="T10" fmla="*/ 2 w 6"/>
                <a:gd name="T11" fmla="*/ 6 h 6"/>
                <a:gd name="T12" fmla="*/ 3 w 6"/>
                <a:gd name="T13" fmla="*/ 6 h 6"/>
                <a:gd name="T14" fmla="*/ 4 w 6"/>
                <a:gd name="T15" fmla="*/ 6 h 6"/>
                <a:gd name="T16" fmla="*/ 5 w 6"/>
                <a:gd name="T17" fmla="*/ 5 h 6"/>
                <a:gd name="T18" fmla="*/ 6 w 6"/>
                <a:gd name="T19" fmla="*/ 3 h 6"/>
                <a:gd name="T20" fmla="*/ 5 w 6"/>
                <a:gd name="T21" fmla="*/ 1 h 6"/>
                <a:gd name="T22" fmla="*/ 3 w 6"/>
                <a:gd name="T2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" h="6">
                  <a:moveTo>
                    <a:pt x="3" y="0"/>
                  </a:moveTo>
                  <a:cubicBezTo>
                    <a:pt x="2" y="0"/>
                    <a:pt x="2" y="1"/>
                    <a:pt x="1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3"/>
                    <a:pt x="0" y="3"/>
                  </a:cubicBezTo>
                  <a:cubicBezTo>
                    <a:pt x="0" y="4"/>
                    <a:pt x="1" y="5"/>
                    <a:pt x="1" y="5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3" y="6"/>
                    <a:pt x="3" y="6"/>
                  </a:cubicBezTo>
                  <a:cubicBezTo>
                    <a:pt x="3" y="6"/>
                    <a:pt x="4" y="6"/>
                    <a:pt x="4" y="6"/>
                  </a:cubicBezTo>
                  <a:cubicBezTo>
                    <a:pt x="4" y="6"/>
                    <a:pt x="5" y="5"/>
                    <a:pt x="5" y="5"/>
                  </a:cubicBezTo>
                  <a:cubicBezTo>
                    <a:pt x="5" y="5"/>
                    <a:pt x="6" y="4"/>
                    <a:pt x="6" y="3"/>
                  </a:cubicBezTo>
                  <a:cubicBezTo>
                    <a:pt x="6" y="2"/>
                    <a:pt x="5" y="2"/>
                    <a:pt x="5" y="1"/>
                  </a:cubicBezTo>
                  <a:cubicBezTo>
                    <a:pt x="4" y="1"/>
                    <a:pt x="4" y="0"/>
                    <a:pt x="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9">
              <a:extLst>
                <a:ext uri="{FF2B5EF4-FFF2-40B4-BE49-F238E27FC236}">
                  <a16:creationId xmlns:a16="http://schemas.microsoft.com/office/drawing/2014/main" id="{A3007184-30FF-38CB-49C4-9B8785BCC5A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749300" y="7939088"/>
              <a:ext cx="13355638" cy="77788"/>
            </a:xfrm>
            <a:custGeom>
              <a:avLst/>
              <a:gdLst>
                <a:gd name="T0" fmla="*/ 1092 w 4961"/>
                <a:gd name="T1" fmla="*/ 22 h 29"/>
                <a:gd name="T2" fmla="*/ 964 w 4961"/>
                <a:gd name="T3" fmla="*/ 28 h 29"/>
                <a:gd name="T4" fmla="*/ 1158 w 4961"/>
                <a:gd name="T5" fmla="*/ 22 h 29"/>
                <a:gd name="T6" fmla="*/ 772 w 4961"/>
                <a:gd name="T7" fmla="*/ 28 h 29"/>
                <a:gd name="T8" fmla="*/ 903 w 4961"/>
                <a:gd name="T9" fmla="*/ 25 h 29"/>
                <a:gd name="T10" fmla="*/ 708 w 4961"/>
                <a:gd name="T11" fmla="*/ 21 h 29"/>
                <a:gd name="T12" fmla="*/ 2837 w 4961"/>
                <a:gd name="T13" fmla="*/ 27 h 29"/>
                <a:gd name="T14" fmla="*/ 646 w 4961"/>
                <a:gd name="T15" fmla="*/ 24 h 29"/>
                <a:gd name="T16" fmla="*/ 2965 w 4961"/>
                <a:gd name="T17" fmla="*/ 21 h 29"/>
                <a:gd name="T18" fmla="*/ 3158 w 4961"/>
                <a:gd name="T19" fmla="*/ 26 h 29"/>
                <a:gd name="T20" fmla="*/ 580 w 4961"/>
                <a:gd name="T21" fmla="*/ 20 h 29"/>
                <a:gd name="T22" fmla="*/ 3029 w 4961"/>
                <a:gd name="T23" fmla="*/ 20 h 29"/>
                <a:gd name="T24" fmla="*/ 3220 w 4961"/>
                <a:gd name="T25" fmla="*/ 23 h 29"/>
                <a:gd name="T26" fmla="*/ 1224 w 4961"/>
                <a:gd name="T27" fmla="*/ 26 h 29"/>
                <a:gd name="T28" fmla="*/ 3288 w 4961"/>
                <a:gd name="T29" fmla="*/ 20 h 29"/>
                <a:gd name="T30" fmla="*/ 3354 w 4961"/>
                <a:gd name="T31" fmla="*/ 19 h 29"/>
                <a:gd name="T32" fmla="*/ 451 w 4961"/>
                <a:gd name="T33" fmla="*/ 25 h 29"/>
                <a:gd name="T34" fmla="*/ 3424 w 4961"/>
                <a:gd name="T35" fmla="*/ 22 h 29"/>
                <a:gd name="T36" fmla="*/ 3486 w 4961"/>
                <a:gd name="T37" fmla="*/ 19 h 29"/>
                <a:gd name="T38" fmla="*/ 387 w 4961"/>
                <a:gd name="T39" fmla="*/ 24 h 29"/>
                <a:gd name="T40" fmla="*/ 1291 w 4961"/>
                <a:gd name="T41" fmla="*/ 24 h 29"/>
                <a:gd name="T42" fmla="*/ 3552 w 4961"/>
                <a:gd name="T43" fmla="*/ 18 h 29"/>
                <a:gd name="T44" fmla="*/ 3619 w 4961"/>
                <a:gd name="T45" fmla="*/ 18 h 29"/>
                <a:gd name="T46" fmla="*/ 3687 w 4961"/>
                <a:gd name="T47" fmla="*/ 23 h 29"/>
                <a:gd name="T48" fmla="*/ 259 w 4961"/>
                <a:gd name="T49" fmla="*/ 17 h 29"/>
                <a:gd name="T50" fmla="*/ 2649 w 4961"/>
                <a:gd name="T51" fmla="*/ 22 h 29"/>
                <a:gd name="T52" fmla="*/ 3753 w 4961"/>
                <a:gd name="T53" fmla="*/ 22 h 29"/>
                <a:gd name="T54" fmla="*/ 4202 w 4961"/>
                <a:gd name="T55" fmla="*/ 17 h 29"/>
                <a:gd name="T56" fmla="*/ 195 w 4961"/>
                <a:gd name="T57" fmla="*/ 22 h 29"/>
                <a:gd name="T58" fmla="*/ 4268 w 4961"/>
                <a:gd name="T59" fmla="*/ 22 h 29"/>
                <a:gd name="T60" fmla="*/ 3816 w 4961"/>
                <a:gd name="T61" fmla="*/ 17 h 29"/>
                <a:gd name="T62" fmla="*/ 3881 w 4961"/>
                <a:gd name="T63" fmla="*/ 16 h 29"/>
                <a:gd name="T64" fmla="*/ 3949 w 4961"/>
                <a:gd name="T65" fmla="*/ 19 h 29"/>
                <a:gd name="T66" fmla="*/ 4329 w 4961"/>
                <a:gd name="T67" fmla="*/ 16 h 29"/>
                <a:gd name="T68" fmla="*/ 2 w 4961"/>
                <a:gd name="T69" fmla="*/ 22 h 29"/>
                <a:gd name="T70" fmla="*/ 67 w 4961"/>
                <a:gd name="T71" fmla="*/ 16 h 29"/>
                <a:gd name="T72" fmla="*/ 1358 w 4961"/>
                <a:gd name="T73" fmla="*/ 16 h 29"/>
                <a:gd name="T74" fmla="*/ 4452 w 4961"/>
                <a:gd name="T75" fmla="*/ 18 h 29"/>
                <a:gd name="T76" fmla="*/ 4518 w 4961"/>
                <a:gd name="T77" fmla="*/ 20 h 29"/>
                <a:gd name="T78" fmla="*/ 2585 w 4961"/>
                <a:gd name="T79" fmla="*/ 15 h 29"/>
                <a:gd name="T80" fmla="*/ 4641 w 4961"/>
                <a:gd name="T81" fmla="*/ 14 h 29"/>
                <a:gd name="T82" fmla="*/ 4705 w 4961"/>
                <a:gd name="T83" fmla="*/ 18 h 29"/>
                <a:gd name="T84" fmla="*/ 1429 w 4961"/>
                <a:gd name="T85" fmla="*/ 16 h 29"/>
                <a:gd name="T86" fmla="*/ 4829 w 4961"/>
                <a:gd name="T87" fmla="*/ 13 h 29"/>
                <a:gd name="T88" fmla="*/ 4958 w 4961"/>
                <a:gd name="T89" fmla="*/ 17 h 29"/>
                <a:gd name="T90" fmla="*/ 4893 w 4961"/>
                <a:gd name="T91" fmla="*/ 13 h 29"/>
                <a:gd name="T92" fmla="*/ 1493 w 4961"/>
                <a:gd name="T93" fmla="*/ 11 h 29"/>
                <a:gd name="T94" fmla="*/ 2463 w 4961"/>
                <a:gd name="T95" fmla="*/ 14 h 29"/>
                <a:gd name="T96" fmla="*/ 1565 w 4961"/>
                <a:gd name="T97" fmla="*/ 10 h 29"/>
                <a:gd name="T98" fmla="*/ 1628 w 4961"/>
                <a:gd name="T99" fmla="*/ 5 h 29"/>
                <a:gd name="T100" fmla="*/ 2340 w 4961"/>
                <a:gd name="T101" fmla="*/ 9 h 29"/>
                <a:gd name="T102" fmla="*/ 1698 w 4961"/>
                <a:gd name="T103" fmla="*/ 7 h 29"/>
                <a:gd name="T104" fmla="*/ 2274 w 4961"/>
                <a:gd name="T105" fmla="*/ 3 h 29"/>
                <a:gd name="T106" fmla="*/ 2210 w 4961"/>
                <a:gd name="T107" fmla="*/ 3 h 29"/>
                <a:gd name="T108" fmla="*/ 2022 w 4961"/>
                <a:gd name="T109" fmla="*/ 4 h 29"/>
                <a:gd name="T110" fmla="*/ 1955 w 4961"/>
                <a:gd name="T111" fmla="*/ 1 h 29"/>
                <a:gd name="T112" fmla="*/ 2148 w 4961"/>
                <a:gd name="T113" fmla="*/ 1 h 29"/>
                <a:gd name="T114" fmla="*/ 2083 w 4961"/>
                <a:gd name="T115" fmla="*/ 2 h 29"/>
                <a:gd name="T116" fmla="*/ 1892 w 4961"/>
                <a:gd name="T117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4961" h="29">
                  <a:moveTo>
                    <a:pt x="1028" y="23"/>
                  </a:moveTo>
                  <a:cubicBezTo>
                    <a:pt x="1026" y="23"/>
                    <a:pt x="1025" y="24"/>
                    <a:pt x="1025" y="26"/>
                  </a:cubicBezTo>
                  <a:cubicBezTo>
                    <a:pt x="1025" y="27"/>
                    <a:pt x="1026" y="29"/>
                    <a:pt x="1027" y="29"/>
                  </a:cubicBezTo>
                  <a:cubicBezTo>
                    <a:pt x="1027" y="29"/>
                    <a:pt x="1027" y="29"/>
                    <a:pt x="1027" y="29"/>
                  </a:cubicBezTo>
                  <a:cubicBezTo>
                    <a:pt x="1029" y="29"/>
                    <a:pt x="1030" y="27"/>
                    <a:pt x="1030" y="26"/>
                  </a:cubicBezTo>
                  <a:cubicBezTo>
                    <a:pt x="1030" y="24"/>
                    <a:pt x="1029" y="23"/>
                    <a:pt x="1028" y="23"/>
                  </a:cubicBezTo>
                  <a:cubicBezTo>
                    <a:pt x="1028" y="23"/>
                    <a:pt x="1028" y="23"/>
                    <a:pt x="1028" y="23"/>
                  </a:cubicBezTo>
                  <a:moveTo>
                    <a:pt x="1092" y="22"/>
                  </a:moveTo>
                  <a:cubicBezTo>
                    <a:pt x="1092" y="22"/>
                    <a:pt x="1092" y="22"/>
                    <a:pt x="1092" y="22"/>
                  </a:cubicBezTo>
                  <a:cubicBezTo>
                    <a:pt x="1091" y="22"/>
                    <a:pt x="1089" y="24"/>
                    <a:pt x="1089" y="26"/>
                  </a:cubicBezTo>
                  <a:cubicBezTo>
                    <a:pt x="1089" y="27"/>
                    <a:pt x="1090" y="29"/>
                    <a:pt x="1092" y="29"/>
                  </a:cubicBezTo>
                  <a:cubicBezTo>
                    <a:pt x="1092" y="29"/>
                    <a:pt x="1092" y="29"/>
                    <a:pt x="1092" y="29"/>
                  </a:cubicBezTo>
                  <a:cubicBezTo>
                    <a:pt x="1094" y="29"/>
                    <a:pt x="1095" y="27"/>
                    <a:pt x="1095" y="26"/>
                  </a:cubicBezTo>
                  <a:cubicBezTo>
                    <a:pt x="1095" y="24"/>
                    <a:pt x="1094" y="22"/>
                    <a:pt x="1092" y="22"/>
                  </a:cubicBezTo>
                  <a:moveTo>
                    <a:pt x="964" y="22"/>
                  </a:moveTo>
                  <a:cubicBezTo>
                    <a:pt x="963" y="22"/>
                    <a:pt x="962" y="23"/>
                    <a:pt x="962" y="25"/>
                  </a:cubicBezTo>
                  <a:cubicBezTo>
                    <a:pt x="962" y="27"/>
                    <a:pt x="963" y="28"/>
                    <a:pt x="964" y="28"/>
                  </a:cubicBezTo>
                  <a:cubicBezTo>
                    <a:pt x="964" y="28"/>
                    <a:pt x="964" y="28"/>
                    <a:pt x="964" y="28"/>
                  </a:cubicBezTo>
                  <a:cubicBezTo>
                    <a:pt x="966" y="28"/>
                    <a:pt x="967" y="27"/>
                    <a:pt x="967" y="25"/>
                  </a:cubicBezTo>
                  <a:cubicBezTo>
                    <a:pt x="967" y="23"/>
                    <a:pt x="966" y="22"/>
                    <a:pt x="964" y="22"/>
                  </a:cubicBezTo>
                  <a:cubicBezTo>
                    <a:pt x="964" y="22"/>
                    <a:pt x="964" y="22"/>
                    <a:pt x="964" y="22"/>
                  </a:cubicBezTo>
                  <a:moveTo>
                    <a:pt x="836" y="22"/>
                  </a:moveTo>
                  <a:cubicBezTo>
                    <a:pt x="835" y="22"/>
                    <a:pt x="834" y="23"/>
                    <a:pt x="834" y="25"/>
                  </a:cubicBezTo>
                  <a:cubicBezTo>
                    <a:pt x="833" y="26"/>
                    <a:pt x="835" y="28"/>
                    <a:pt x="836" y="28"/>
                  </a:cubicBezTo>
                  <a:cubicBezTo>
                    <a:pt x="838" y="28"/>
                    <a:pt x="839" y="26"/>
                    <a:pt x="839" y="25"/>
                  </a:cubicBezTo>
                  <a:cubicBezTo>
                    <a:pt x="839" y="23"/>
                    <a:pt x="838" y="22"/>
                    <a:pt x="836" y="22"/>
                  </a:cubicBezTo>
                  <a:moveTo>
                    <a:pt x="1158" y="22"/>
                  </a:moveTo>
                  <a:cubicBezTo>
                    <a:pt x="1158" y="22"/>
                    <a:pt x="1158" y="22"/>
                    <a:pt x="1157" y="22"/>
                  </a:cubicBezTo>
                  <a:cubicBezTo>
                    <a:pt x="1156" y="22"/>
                    <a:pt x="1155" y="23"/>
                    <a:pt x="1155" y="25"/>
                  </a:cubicBezTo>
                  <a:cubicBezTo>
                    <a:pt x="1155" y="26"/>
                    <a:pt x="1156" y="28"/>
                    <a:pt x="1158" y="28"/>
                  </a:cubicBezTo>
                  <a:cubicBezTo>
                    <a:pt x="1158" y="28"/>
                    <a:pt x="1158" y="28"/>
                    <a:pt x="1158" y="28"/>
                  </a:cubicBezTo>
                  <a:cubicBezTo>
                    <a:pt x="1159" y="27"/>
                    <a:pt x="1160" y="26"/>
                    <a:pt x="1160" y="25"/>
                  </a:cubicBezTo>
                  <a:cubicBezTo>
                    <a:pt x="1160" y="23"/>
                    <a:pt x="1159" y="22"/>
                    <a:pt x="1158" y="22"/>
                  </a:cubicBezTo>
                  <a:moveTo>
                    <a:pt x="772" y="22"/>
                  </a:moveTo>
                  <a:cubicBezTo>
                    <a:pt x="771" y="22"/>
                    <a:pt x="769" y="23"/>
                    <a:pt x="769" y="25"/>
                  </a:cubicBezTo>
                  <a:cubicBezTo>
                    <a:pt x="769" y="26"/>
                    <a:pt x="770" y="28"/>
                    <a:pt x="772" y="28"/>
                  </a:cubicBezTo>
                  <a:cubicBezTo>
                    <a:pt x="773" y="28"/>
                    <a:pt x="775" y="26"/>
                    <a:pt x="775" y="25"/>
                  </a:cubicBezTo>
                  <a:cubicBezTo>
                    <a:pt x="775" y="23"/>
                    <a:pt x="774" y="22"/>
                    <a:pt x="772" y="22"/>
                  </a:cubicBezTo>
                  <a:cubicBezTo>
                    <a:pt x="772" y="22"/>
                    <a:pt x="772" y="22"/>
                    <a:pt x="772" y="22"/>
                  </a:cubicBezTo>
                  <a:moveTo>
                    <a:pt x="901" y="22"/>
                  </a:moveTo>
                  <a:cubicBezTo>
                    <a:pt x="901" y="22"/>
                    <a:pt x="901" y="22"/>
                    <a:pt x="901" y="22"/>
                  </a:cubicBezTo>
                  <a:cubicBezTo>
                    <a:pt x="899" y="22"/>
                    <a:pt x="898" y="23"/>
                    <a:pt x="898" y="25"/>
                  </a:cubicBezTo>
                  <a:cubicBezTo>
                    <a:pt x="898" y="26"/>
                    <a:pt x="899" y="28"/>
                    <a:pt x="900" y="28"/>
                  </a:cubicBezTo>
                  <a:cubicBezTo>
                    <a:pt x="900" y="28"/>
                    <a:pt x="900" y="28"/>
                    <a:pt x="900" y="28"/>
                  </a:cubicBezTo>
                  <a:cubicBezTo>
                    <a:pt x="902" y="28"/>
                    <a:pt x="903" y="26"/>
                    <a:pt x="903" y="25"/>
                  </a:cubicBezTo>
                  <a:cubicBezTo>
                    <a:pt x="903" y="23"/>
                    <a:pt x="902" y="22"/>
                    <a:pt x="901" y="22"/>
                  </a:cubicBezTo>
                  <a:moveTo>
                    <a:pt x="2900" y="21"/>
                  </a:moveTo>
                  <a:cubicBezTo>
                    <a:pt x="2900" y="21"/>
                    <a:pt x="2900" y="21"/>
                    <a:pt x="2900" y="21"/>
                  </a:cubicBezTo>
                  <a:cubicBezTo>
                    <a:pt x="2898" y="21"/>
                    <a:pt x="2897" y="23"/>
                    <a:pt x="2898" y="24"/>
                  </a:cubicBezTo>
                  <a:cubicBezTo>
                    <a:pt x="2898" y="26"/>
                    <a:pt x="2899" y="27"/>
                    <a:pt x="2901" y="27"/>
                  </a:cubicBezTo>
                  <a:cubicBezTo>
                    <a:pt x="2901" y="27"/>
                    <a:pt x="2901" y="27"/>
                    <a:pt x="2901" y="27"/>
                  </a:cubicBezTo>
                  <a:cubicBezTo>
                    <a:pt x="2902" y="27"/>
                    <a:pt x="2903" y="26"/>
                    <a:pt x="2903" y="24"/>
                  </a:cubicBezTo>
                  <a:cubicBezTo>
                    <a:pt x="2903" y="23"/>
                    <a:pt x="2901" y="21"/>
                    <a:pt x="2900" y="21"/>
                  </a:cubicBezTo>
                  <a:moveTo>
                    <a:pt x="708" y="21"/>
                  </a:moveTo>
                  <a:cubicBezTo>
                    <a:pt x="706" y="21"/>
                    <a:pt x="705" y="23"/>
                    <a:pt x="705" y="24"/>
                  </a:cubicBezTo>
                  <a:cubicBezTo>
                    <a:pt x="705" y="26"/>
                    <a:pt x="706" y="27"/>
                    <a:pt x="708" y="27"/>
                  </a:cubicBezTo>
                  <a:cubicBezTo>
                    <a:pt x="708" y="27"/>
                    <a:pt x="708" y="27"/>
                    <a:pt x="708" y="27"/>
                  </a:cubicBezTo>
                  <a:cubicBezTo>
                    <a:pt x="709" y="27"/>
                    <a:pt x="710" y="26"/>
                    <a:pt x="711" y="24"/>
                  </a:cubicBezTo>
                  <a:cubicBezTo>
                    <a:pt x="711" y="23"/>
                    <a:pt x="709" y="21"/>
                    <a:pt x="708" y="21"/>
                  </a:cubicBezTo>
                  <a:cubicBezTo>
                    <a:pt x="708" y="21"/>
                    <a:pt x="708" y="21"/>
                    <a:pt x="708" y="21"/>
                  </a:cubicBezTo>
                  <a:moveTo>
                    <a:pt x="2836" y="21"/>
                  </a:moveTo>
                  <a:cubicBezTo>
                    <a:pt x="2834" y="21"/>
                    <a:pt x="2833" y="22"/>
                    <a:pt x="2834" y="24"/>
                  </a:cubicBezTo>
                  <a:cubicBezTo>
                    <a:pt x="2834" y="26"/>
                    <a:pt x="2835" y="27"/>
                    <a:pt x="2837" y="27"/>
                  </a:cubicBezTo>
                  <a:cubicBezTo>
                    <a:pt x="2837" y="27"/>
                    <a:pt x="2837" y="27"/>
                    <a:pt x="2837" y="27"/>
                  </a:cubicBezTo>
                  <a:cubicBezTo>
                    <a:pt x="2838" y="27"/>
                    <a:pt x="2839" y="26"/>
                    <a:pt x="2839" y="24"/>
                  </a:cubicBezTo>
                  <a:cubicBezTo>
                    <a:pt x="2839" y="23"/>
                    <a:pt x="2837" y="21"/>
                    <a:pt x="2836" y="21"/>
                  </a:cubicBezTo>
                  <a:cubicBezTo>
                    <a:pt x="2836" y="21"/>
                    <a:pt x="2836" y="21"/>
                    <a:pt x="2836" y="21"/>
                  </a:cubicBezTo>
                  <a:moveTo>
                    <a:pt x="644" y="21"/>
                  </a:moveTo>
                  <a:cubicBezTo>
                    <a:pt x="642" y="21"/>
                    <a:pt x="641" y="22"/>
                    <a:pt x="641" y="24"/>
                  </a:cubicBezTo>
                  <a:cubicBezTo>
                    <a:pt x="641" y="26"/>
                    <a:pt x="642" y="27"/>
                    <a:pt x="644" y="27"/>
                  </a:cubicBezTo>
                  <a:cubicBezTo>
                    <a:pt x="644" y="27"/>
                    <a:pt x="644" y="27"/>
                    <a:pt x="644" y="27"/>
                  </a:cubicBezTo>
                  <a:cubicBezTo>
                    <a:pt x="645" y="27"/>
                    <a:pt x="646" y="26"/>
                    <a:pt x="646" y="24"/>
                  </a:cubicBezTo>
                  <a:cubicBezTo>
                    <a:pt x="646" y="22"/>
                    <a:pt x="645" y="21"/>
                    <a:pt x="644" y="21"/>
                  </a:cubicBezTo>
                  <a:cubicBezTo>
                    <a:pt x="644" y="21"/>
                    <a:pt x="644" y="21"/>
                    <a:pt x="644" y="21"/>
                  </a:cubicBezTo>
                  <a:moveTo>
                    <a:pt x="2965" y="21"/>
                  </a:moveTo>
                  <a:cubicBezTo>
                    <a:pt x="2965" y="21"/>
                    <a:pt x="2965" y="21"/>
                    <a:pt x="2965" y="21"/>
                  </a:cubicBezTo>
                  <a:cubicBezTo>
                    <a:pt x="2963" y="21"/>
                    <a:pt x="2962" y="22"/>
                    <a:pt x="2962" y="24"/>
                  </a:cubicBezTo>
                  <a:cubicBezTo>
                    <a:pt x="2963" y="25"/>
                    <a:pt x="2964" y="27"/>
                    <a:pt x="2966" y="27"/>
                  </a:cubicBezTo>
                  <a:cubicBezTo>
                    <a:pt x="2966" y="27"/>
                    <a:pt x="2966" y="27"/>
                    <a:pt x="2966" y="27"/>
                  </a:cubicBezTo>
                  <a:cubicBezTo>
                    <a:pt x="2967" y="27"/>
                    <a:pt x="2968" y="25"/>
                    <a:pt x="2968" y="24"/>
                  </a:cubicBezTo>
                  <a:cubicBezTo>
                    <a:pt x="2968" y="22"/>
                    <a:pt x="2966" y="21"/>
                    <a:pt x="2965" y="21"/>
                  </a:cubicBezTo>
                  <a:moveTo>
                    <a:pt x="3093" y="20"/>
                  </a:moveTo>
                  <a:cubicBezTo>
                    <a:pt x="3091" y="20"/>
                    <a:pt x="3090" y="22"/>
                    <a:pt x="3091" y="23"/>
                  </a:cubicBezTo>
                  <a:cubicBezTo>
                    <a:pt x="3091" y="25"/>
                    <a:pt x="3092" y="26"/>
                    <a:pt x="3094" y="26"/>
                  </a:cubicBezTo>
                  <a:cubicBezTo>
                    <a:pt x="3095" y="26"/>
                    <a:pt x="3096" y="25"/>
                    <a:pt x="3096" y="23"/>
                  </a:cubicBezTo>
                  <a:cubicBezTo>
                    <a:pt x="3096" y="22"/>
                    <a:pt x="3094" y="20"/>
                    <a:pt x="3093" y="20"/>
                  </a:cubicBezTo>
                  <a:moveTo>
                    <a:pt x="3157" y="20"/>
                  </a:moveTo>
                  <a:cubicBezTo>
                    <a:pt x="3157" y="20"/>
                    <a:pt x="3157" y="20"/>
                    <a:pt x="3157" y="20"/>
                  </a:cubicBezTo>
                  <a:cubicBezTo>
                    <a:pt x="3156" y="20"/>
                    <a:pt x="3155" y="22"/>
                    <a:pt x="3155" y="23"/>
                  </a:cubicBezTo>
                  <a:cubicBezTo>
                    <a:pt x="3155" y="25"/>
                    <a:pt x="3157" y="26"/>
                    <a:pt x="3158" y="26"/>
                  </a:cubicBezTo>
                  <a:cubicBezTo>
                    <a:pt x="3158" y="26"/>
                    <a:pt x="3158" y="26"/>
                    <a:pt x="3158" y="26"/>
                  </a:cubicBezTo>
                  <a:cubicBezTo>
                    <a:pt x="3160" y="26"/>
                    <a:pt x="3161" y="25"/>
                    <a:pt x="3161" y="23"/>
                  </a:cubicBezTo>
                  <a:cubicBezTo>
                    <a:pt x="3160" y="22"/>
                    <a:pt x="3159" y="20"/>
                    <a:pt x="3157" y="20"/>
                  </a:cubicBezTo>
                  <a:moveTo>
                    <a:pt x="580" y="20"/>
                  </a:moveTo>
                  <a:cubicBezTo>
                    <a:pt x="578" y="20"/>
                    <a:pt x="577" y="22"/>
                    <a:pt x="577" y="23"/>
                  </a:cubicBezTo>
                  <a:cubicBezTo>
                    <a:pt x="577" y="25"/>
                    <a:pt x="578" y="26"/>
                    <a:pt x="579" y="26"/>
                  </a:cubicBezTo>
                  <a:cubicBezTo>
                    <a:pt x="579" y="26"/>
                    <a:pt x="579" y="26"/>
                    <a:pt x="579" y="26"/>
                  </a:cubicBezTo>
                  <a:cubicBezTo>
                    <a:pt x="581" y="26"/>
                    <a:pt x="582" y="25"/>
                    <a:pt x="582" y="23"/>
                  </a:cubicBezTo>
                  <a:cubicBezTo>
                    <a:pt x="582" y="22"/>
                    <a:pt x="581" y="20"/>
                    <a:pt x="580" y="20"/>
                  </a:cubicBezTo>
                  <a:cubicBezTo>
                    <a:pt x="580" y="20"/>
                    <a:pt x="580" y="20"/>
                    <a:pt x="580" y="20"/>
                  </a:cubicBezTo>
                  <a:moveTo>
                    <a:pt x="2772" y="20"/>
                  </a:moveTo>
                  <a:cubicBezTo>
                    <a:pt x="2771" y="20"/>
                    <a:pt x="2770" y="22"/>
                    <a:pt x="2770" y="23"/>
                  </a:cubicBezTo>
                  <a:cubicBezTo>
                    <a:pt x="2771" y="25"/>
                    <a:pt x="2772" y="26"/>
                    <a:pt x="2773" y="26"/>
                  </a:cubicBezTo>
                  <a:cubicBezTo>
                    <a:pt x="2773" y="26"/>
                    <a:pt x="2773" y="26"/>
                    <a:pt x="2773" y="26"/>
                  </a:cubicBezTo>
                  <a:cubicBezTo>
                    <a:pt x="2775" y="26"/>
                    <a:pt x="2776" y="25"/>
                    <a:pt x="2776" y="23"/>
                  </a:cubicBezTo>
                  <a:cubicBezTo>
                    <a:pt x="2775" y="22"/>
                    <a:pt x="2774" y="20"/>
                    <a:pt x="2772" y="20"/>
                  </a:cubicBezTo>
                  <a:cubicBezTo>
                    <a:pt x="2772" y="20"/>
                    <a:pt x="2772" y="20"/>
                    <a:pt x="2772" y="20"/>
                  </a:cubicBezTo>
                  <a:moveTo>
                    <a:pt x="3029" y="20"/>
                  </a:moveTo>
                  <a:cubicBezTo>
                    <a:pt x="3028" y="20"/>
                    <a:pt x="3027" y="22"/>
                    <a:pt x="3027" y="23"/>
                  </a:cubicBezTo>
                  <a:cubicBezTo>
                    <a:pt x="3027" y="25"/>
                    <a:pt x="3028" y="26"/>
                    <a:pt x="3030" y="26"/>
                  </a:cubicBezTo>
                  <a:cubicBezTo>
                    <a:pt x="3030" y="26"/>
                    <a:pt x="3030" y="26"/>
                    <a:pt x="3030" y="26"/>
                  </a:cubicBezTo>
                  <a:cubicBezTo>
                    <a:pt x="3031" y="26"/>
                    <a:pt x="3032" y="25"/>
                    <a:pt x="3032" y="23"/>
                  </a:cubicBezTo>
                  <a:cubicBezTo>
                    <a:pt x="3032" y="22"/>
                    <a:pt x="3030" y="20"/>
                    <a:pt x="3029" y="20"/>
                  </a:cubicBezTo>
                  <a:cubicBezTo>
                    <a:pt x="3029" y="20"/>
                    <a:pt x="3029" y="20"/>
                    <a:pt x="3029" y="20"/>
                  </a:cubicBezTo>
                  <a:moveTo>
                    <a:pt x="3222" y="20"/>
                  </a:moveTo>
                  <a:cubicBezTo>
                    <a:pt x="3222" y="20"/>
                    <a:pt x="3222" y="20"/>
                    <a:pt x="3222" y="20"/>
                  </a:cubicBezTo>
                  <a:cubicBezTo>
                    <a:pt x="3221" y="20"/>
                    <a:pt x="3220" y="21"/>
                    <a:pt x="3220" y="23"/>
                  </a:cubicBezTo>
                  <a:cubicBezTo>
                    <a:pt x="3220" y="25"/>
                    <a:pt x="3222" y="26"/>
                    <a:pt x="3224" y="26"/>
                  </a:cubicBezTo>
                  <a:cubicBezTo>
                    <a:pt x="3224" y="26"/>
                    <a:pt x="3224" y="26"/>
                    <a:pt x="3224" y="26"/>
                  </a:cubicBezTo>
                  <a:cubicBezTo>
                    <a:pt x="3225" y="26"/>
                    <a:pt x="3226" y="25"/>
                    <a:pt x="3226" y="23"/>
                  </a:cubicBezTo>
                  <a:cubicBezTo>
                    <a:pt x="3225" y="21"/>
                    <a:pt x="3224" y="20"/>
                    <a:pt x="3222" y="20"/>
                  </a:cubicBezTo>
                  <a:moveTo>
                    <a:pt x="1224" y="20"/>
                  </a:moveTo>
                  <a:cubicBezTo>
                    <a:pt x="1224" y="20"/>
                    <a:pt x="1224" y="20"/>
                    <a:pt x="1224" y="20"/>
                  </a:cubicBezTo>
                  <a:cubicBezTo>
                    <a:pt x="1222" y="20"/>
                    <a:pt x="1221" y="21"/>
                    <a:pt x="1221" y="23"/>
                  </a:cubicBezTo>
                  <a:cubicBezTo>
                    <a:pt x="1221" y="25"/>
                    <a:pt x="1222" y="26"/>
                    <a:pt x="1224" y="26"/>
                  </a:cubicBezTo>
                  <a:cubicBezTo>
                    <a:pt x="1224" y="26"/>
                    <a:pt x="1224" y="26"/>
                    <a:pt x="1224" y="26"/>
                  </a:cubicBezTo>
                  <a:cubicBezTo>
                    <a:pt x="1226" y="26"/>
                    <a:pt x="1227" y="24"/>
                    <a:pt x="1227" y="23"/>
                  </a:cubicBezTo>
                  <a:cubicBezTo>
                    <a:pt x="1227" y="21"/>
                    <a:pt x="1225" y="20"/>
                    <a:pt x="1224" y="20"/>
                  </a:cubicBezTo>
                  <a:moveTo>
                    <a:pt x="3288" y="20"/>
                  </a:moveTo>
                  <a:cubicBezTo>
                    <a:pt x="3288" y="20"/>
                    <a:pt x="3288" y="20"/>
                    <a:pt x="3288" y="20"/>
                  </a:cubicBezTo>
                  <a:cubicBezTo>
                    <a:pt x="3286" y="20"/>
                    <a:pt x="3285" y="21"/>
                    <a:pt x="3286" y="23"/>
                  </a:cubicBezTo>
                  <a:cubicBezTo>
                    <a:pt x="3286" y="24"/>
                    <a:pt x="3288" y="26"/>
                    <a:pt x="3289" y="26"/>
                  </a:cubicBezTo>
                  <a:cubicBezTo>
                    <a:pt x="3289" y="26"/>
                    <a:pt x="3289" y="26"/>
                    <a:pt x="3289" y="26"/>
                  </a:cubicBezTo>
                  <a:cubicBezTo>
                    <a:pt x="3291" y="26"/>
                    <a:pt x="3292" y="24"/>
                    <a:pt x="3291" y="23"/>
                  </a:cubicBezTo>
                  <a:cubicBezTo>
                    <a:pt x="3291" y="21"/>
                    <a:pt x="3289" y="20"/>
                    <a:pt x="3288" y="20"/>
                  </a:cubicBezTo>
                  <a:moveTo>
                    <a:pt x="516" y="20"/>
                  </a:moveTo>
                  <a:cubicBezTo>
                    <a:pt x="514" y="20"/>
                    <a:pt x="513" y="21"/>
                    <a:pt x="513" y="23"/>
                  </a:cubicBezTo>
                  <a:cubicBezTo>
                    <a:pt x="513" y="24"/>
                    <a:pt x="514" y="26"/>
                    <a:pt x="515" y="26"/>
                  </a:cubicBezTo>
                  <a:cubicBezTo>
                    <a:pt x="515" y="26"/>
                    <a:pt x="515" y="26"/>
                    <a:pt x="515" y="26"/>
                  </a:cubicBezTo>
                  <a:cubicBezTo>
                    <a:pt x="517" y="26"/>
                    <a:pt x="518" y="24"/>
                    <a:pt x="518" y="23"/>
                  </a:cubicBezTo>
                  <a:cubicBezTo>
                    <a:pt x="518" y="21"/>
                    <a:pt x="517" y="20"/>
                    <a:pt x="516" y="20"/>
                  </a:cubicBezTo>
                  <a:cubicBezTo>
                    <a:pt x="516" y="20"/>
                    <a:pt x="516" y="20"/>
                    <a:pt x="516" y="20"/>
                  </a:cubicBezTo>
                  <a:moveTo>
                    <a:pt x="3354" y="19"/>
                  </a:moveTo>
                  <a:cubicBezTo>
                    <a:pt x="3354" y="19"/>
                    <a:pt x="3354" y="19"/>
                    <a:pt x="3354" y="19"/>
                  </a:cubicBezTo>
                  <a:cubicBezTo>
                    <a:pt x="3352" y="19"/>
                    <a:pt x="3351" y="21"/>
                    <a:pt x="3352" y="22"/>
                  </a:cubicBezTo>
                  <a:cubicBezTo>
                    <a:pt x="3352" y="24"/>
                    <a:pt x="3354" y="25"/>
                    <a:pt x="3355" y="25"/>
                  </a:cubicBezTo>
                  <a:cubicBezTo>
                    <a:pt x="3355" y="25"/>
                    <a:pt x="3355" y="25"/>
                    <a:pt x="3355" y="25"/>
                  </a:cubicBezTo>
                  <a:cubicBezTo>
                    <a:pt x="3357" y="25"/>
                    <a:pt x="3358" y="24"/>
                    <a:pt x="3357" y="22"/>
                  </a:cubicBezTo>
                  <a:cubicBezTo>
                    <a:pt x="3357" y="21"/>
                    <a:pt x="3355" y="19"/>
                    <a:pt x="3354" y="19"/>
                  </a:cubicBezTo>
                  <a:moveTo>
                    <a:pt x="451" y="19"/>
                  </a:moveTo>
                  <a:cubicBezTo>
                    <a:pt x="450" y="19"/>
                    <a:pt x="449" y="20"/>
                    <a:pt x="449" y="22"/>
                  </a:cubicBezTo>
                  <a:cubicBezTo>
                    <a:pt x="449" y="24"/>
                    <a:pt x="450" y="25"/>
                    <a:pt x="451" y="25"/>
                  </a:cubicBezTo>
                  <a:cubicBezTo>
                    <a:pt x="451" y="25"/>
                    <a:pt x="451" y="25"/>
                    <a:pt x="451" y="25"/>
                  </a:cubicBezTo>
                  <a:cubicBezTo>
                    <a:pt x="453" y="25"/>
                    <a:pt x="454" y="24"/>
                    <a:pt x="454" y="22"/>
                  </a:cubicBezTo>
                  <a:cubicBezTo>
                    <a:pt x="454" y="20"/>
                    <a:pt x="453" y="19"/>
                    <a:pt x="451" y="19"/>
                  </a:cubicBezTo>
                  <a:cubicBezTo>
                    <a:pt x="451" y="19"/>
                    <a:pt x="451" y="19"/>
                    <a:pt x="451" y="19"/>
                  </a:cubicBezTo>
                  <a:moveTo>
                    <a:pt x="3420" y="19"/>
                  </a:moveTo>
                  <a:cubicBezTo>
                    <a:pt x="3420" y="19"/>
                    <a:pt x="3420" y="19"/>
                    <a:pt x="3420" y="19"/>
                  </a:cubicBezTo>
                  <a:cubicBezTo>
                    <a:pt x="3418" y="19"/>
                    <a:pt x="3417" y="20"/>
                    <a:pt x="3418" y="22"/>
                  </a:cubicBezTo>
                  <a:cubicBezTo>
                    <a:pt x="3418" y="24"/>
                    <a:pt x="3420" y="25"/>
                    <a:pt x="3422" y="25"/>
                  </a:cubicBezTo>
                  <a:cubicBezTo>
                    <a:pt x="3422" y="25"/>
                    <a:pt x="3422" y="25"/>
                    <a:pt x="3422" y="25"/>
                  </a:cubicBezTo>
                  <a:cubicBezTo>
                    <a:pt x="3423" y="25"/>
                    <a:pt x="3424" y="24"/>
                    <a:pt x="3424" y="22"/>
                  </a:cubicBezTo>
                  <a:cubicBezTo>
                    <a:pt x="3423" y="20"/>
                    <a:pt x="3421" y="19"/>
                    <a:pt x="3420" y="19"/>
                  </a:cubicBezTo>
                  <a:moveTo>
                    <a:pt x="2709" y="19"/>
                  </a:moveTo>
                  <a:cubicBezTo>
                    <a:pt x="2708" y="19"/>
                    <a:pt x="2707" y="20"/>
                    <a:pt x="2707" y="22"/>
                  </a:cubicBezTo>
                  <a:cubicBezTo>
                    <a:pt x="2708" y="23"/>
                    <a:pt x="2709" y="24"/>
                    <a:pt x="2711" y="24"/>
                  </a:cubicBezTo>
                  <a:cubicBezTo>
                    <a:pt x="2711" y="24"/>
                    <a:pt x="2711" y="24"/>
                    <a:pt x="2711" y="24"/>
                  </a:cubicBezTo>
                  <a:cubicBezTo>
                    <a:pt x="2712" y="24"/>
                    <a:pt x="2713" y="23"/>
                    <a:pt x="2713" y="22"/>
                  </a:cubicBezTo>
                  <a:cubicBezTo>
                    <a:pt x="2712" y="20"/>
                    <a:pt x="2711" y="19"/>
                    <a:pt x="2709" y="19"/>
                  </a:cubicBezTo>
                  <a:cubicBezTo>
                    <a:pt x="2709" y="19"/>
                    <a:pt x="2709" y="19"/>
                    <a:pt x="2709" y="19"/>
                  </a:cubicBezTo>
                  <a:moveTo>
                    <a:pt x="3486" y="19"/>
                  </a:moveTo>
                  <a:cubicBezTo>
                    <a:pt x="3486" y="19"/>
                    <a:pt x="3486" y="19"/>
                    <a:pt x="3486" y="19"/>
                  </a:cubicBezTo>
                  <a:cubicBezTo>
                    <a:pt x="3485" y="19"/>
                    <a:pt x="3484" y="20"/>
                    <a:pt x="3484" y="22"/>
                  </a:cubicBezTo>
                  <a:cubicBezTo>
                    <a:pt x="3485" y="23"/>
                    <a:pt x="3486" y="24"/>
                    <a:pt x="3488" y="24"/>
                  </a:cubicBezTo>
                  <a:cubicBezTo>
                    <a:pt x="3488" y="24"/>
                    <a:pt x="3488" y="24"/>
                    <a:pt x="3488" y="24"/>
                  </a:cubicBezTo>
                  <a:cubicBezTo>
                    <a:pt x="3490" y="24"/>
                    <a:pt x="3490" y="23"/>
                    <a:pt x="3490" y="21"/>
                  </a:cubicBezTo>
                  <a:cubicBezTo>
                    <a:pt x="3489" y="20"/>
                    <a:pt x="3488" y="19"/>
                    <a:pt x="3486" y="19"/>
                  </a:cubicBezTo>
                  <a:moveTo>
                    <a:pt x="387" y="18"/>
                  </a:moveTo>
                  <a:cubicBezTo>
                    <a:pt x="386" y="18"/>
                    <a:pt x="385" y="20"/>
                    <a:pt x="385" y="21"/>
                  </a:cubicBezTo>
                  <a:cubicBezTo>
                    <a:pt x="385" y="23"/>
                    <a:pt x="386" y="24"/>
                    <a:pt x="387" y="24"/>
                  </a:cubicBezTo>
                  <a:cubicBezTo>
                    <a:pt x="387" y="24"/>
                    <a:pt x="387" y="24"/>
                    <a:pt x="387" y="24"/>
                  </a:cubicBezTo>
                  <a:cubicBezTo>
                    <a:pt x="389" y="24"/>
                    <a:pt x="390" y="23"/>
                    <a:pt x="390" y="21"/>
                  </a:cubicBezTo>
                  <a:cubicBezTo>
                    <a:pt x="390" y="20"/>
                    <a:pt x="389" y="18"/>
                    <a:pt x="387" y="18"/>
                  </a:cubicBezTo>
                  <a:cubicBezTo>
                    <a:pt x="387" y="18"/>
                    <a:pt x="387" y="18"/>
                    <a:pt x="387" y="18"/>
                  </a:cubicBezTo>
                  <a:moveTo>
                    <a:pt x="1291" y="18"/>
                  </a:moveTo>
                  <a:cubicBezTo>
                    <a:pt x="1291" y="18"/>
                    <a:pt x="1291" y="18"/>
                    <a:pt x="1290" y="18"/>
                  </a:cubicBezTo>
                  <a:cubicBezTo>
                    <a:pt x="1289" y="18"/>
                    <a:pt x="1288" y="19"/>
                    <a:pt x="1288" y="21"/>
                  </a:cubicBezTo>
                  <a:cubicBezTo>
                    <a:pt x="1288" y="22"/>
                    <a:pt x="1290" y="24"/>
                    <a:pt x="1291" y="24"/>
                  </a:cubicBezTo>
                  <a:cubicBezTo>
                    <a:pt x="1291" y="24"/>
                    <a:pt x="1291" y="24"/>
                    <a:pt x="1291" y="24"/>
                  </a:cubicBezTo>
                  <a:cubicBezTo>
                    <a:pt x="1293" y="24"/>
                    <a:pt x="1294" y="22"/>
                    <a:pt x="1294" y="21"/>
                  </a:cubicBezTo>
                  <a:cubicBezTo>
                    <a:pt x="1294" y="19"/>
                    <a:pt x="1292" y="18"/>
                    <a:pt x="1291" y="18"/>
                  </a:cubicBezTo>
                  <a:moveTo>
                    <a:pt x="3552" y="18"/>
                  </a:moveTo>
                  <a:cubicBezTo>
                    <a:pt x="3552" y="18"/>
                    <a:pt x="3552" y="18"/>
                    <a:pt x="3552" y="18"/>
                  </a:cubicBezTo>
                  <a:cubicBezTo>
                    <a:pt x="3551" y="18"/>
                    <a:pt x="3550" y="19"/>
                    <a:pt x="3551" y="21"/>
                  </a:cubicBezTo>
                  <a:cubicBezTo>
                    <a:pt x="3551" y="23"/>
                    <a:pt x="3553" y="24"/>
                    <a:pt x="3555" y="24"/>
                  </a:cubicBezTo>
                  <a:cubicBezTo>
                    <a:pt x="3555" y="24"/>
                    <a:pt x="3555" y="24"/>
                    <a:pt x="3555" y="24"/>
                  </a:cubicBezTo>
                  <a:cubicBezTo>
                    <a:pt x="3556" y="24"/>
                    <a:pt x="3557" y="22"/>
                    <a:pt x="3556" y="21"/>
                  </a:cubicBezTo>
                  <a:cubicBezTo>
                    <a:pt x="3556" y="19"/>
                    <a:pt x="3554" y="18"/>
                    <a:pt x="3552" y="18"/>
                  </a:cubicBezTo>
                  <a:moveTo>
                    <a:pt x="323" y="18"/>
                  </a:moveTo>
                  <a:cubicBezTo>
                    <a:pt x="322" y="18"/>
                    <a:pt x="321" y="19"/>
                    <a:pt x="321" y="21"/>
                  </a:cubicBezTo>
                  <a:cubicBezTo>
                    <a:pt x="320" y="22"/>
                    <a:pt x="322" y="23"/>
                    <a:pt x="323" y="23"/>
                  </a:cubicBezTo>
                  <a:cubicBezTo>
                    <a:pt x="323" y="23"/>
                    <a:pt x="323" y="23"/>
                    <a:pt x="323" y="23"/>
                  </a:cubicBezTo>
                  <a:cubicBezTo>
                    <a:pt x="325" y="23"/>
                    <a:pt x="326" y="22"/>
                    <a:pt x="326" y="21"/>
                  </a:cubicBezTo>
                  <a:cubicBezTo>
                    <a:pt x="326" y="19"/>
                    <a:pt x="325" y="18"/>
                    <a:pt x="323" y="18"/>
                  </a:cubicBezTo>
                  <a:cubicBezTo>
                    <a:pt x="323" y="18"/>
                    <a:pt x="323" y="18"/>
                    <a:pt x="323" y="18"/>
                  </a:cubicBezTo>
                  <a:moveTo>
                    <a:pt x="3619" y="18"/>
                  </a:moveTo>
                  <a:cubicBezTo>
                    <a:pt x="3619" y="18"/>
                    <a:pt x="3619" y="18"/>
                    <a:pt x="3619" y="18"/>
                  </a:cubicBezTo>
                  <a:cubicBezTo>
                    <a:pt x="3617" y="18"/>
                    <a:pt x="3616" y="19"/>
                    <a:pt x="3617" y="21"/>
                  </a:cubicBezTo>
                  <a:cubicBezTo>
                    <a:pt x="3618" y="22"/>
                    <a:pt x="3619" y="23"/>
                    <a:pt x="3621" y="23"/>
                  </a:cubicBezTo>
                  <a:cubicBezTo>
                    <a:pt x="3621" y="23"/>
                    <a:pt x="3621" y="23"/>
                    <a:pt x="3621" y="23"/>
                  </a:cubicBezTo>
                  <a:cubicBezTo>
                    <a:pt x="3623" y="23"/>
                    <a:pt x="3623" y="22"/>
                    <a:pt x="3623" y="20"/>
                  </a:cubicBezTo>
                  <a:cubicBezTo>
                    <a:pt x="3622" y="19"/>
                    <a:pt x="3620" y="18"/>
                    <a:pt x="3619" y="18"/>
                  </a:cubicBezTo>
                  <a:moveTo>
                    <a:pt x="3685" y="17"/>
                  </a:moveTo>
                  <a:cubicBezTo>
                    <a:pt x="3685" y="17"/>
                    <a:pt x="3685" y="17"/>
                    <a:pt x="3685" y="17"/>
                  </a:cubicBezTo>
                  <a:cubicBezTo>
                    <a:pt x="3683" y="17"/>
                    <a:pt x="3682" y="18"/>
                    <a:pt x="3683" y="20"/>
                  </a:cubicBezTo>
                  <a:cubicBezTo>
                    <a:pt x="3684" y="22"/>
                    <a:pt x="3686" y="23"/>
                    <a:pt x="3687" y="23"/>
                  </a:cubicBezTo>
                  <a:cubicBezTo>
                    <a:pt x="3687" y="23"/>
                    <a:pt x="3687" y="23"/>
                    <a:pt x="3687" y="23"/>
                  </a:cubicBezTo>
                  <a:cubicBezTo>
                    <a:pt x="3689" y="23"/>
                    <a:pt x="3690" y="22"/>
                    <a:pt x="3689" y="20"/>
                  </a:cubicBezTo>
                  <a:cubicBezTo>
                    <a:pt x="3688" y="18"/>
                    <a:pt x="3686" y="17"/>
                    <a:pt x="3685" y="17"/>
                  </a:cubicBezTo>
                  <a:moveTo>
                    <a:pt x="259" y="17"/>
                  </a:moveTo>
                  <a:cubicBezTo>
                    <a:pt x="258" y="17"/>
                    <a:pt x="256" y="18"/>
                    <a:pt x="256" y="20"/>
                  </a:cubicBezTo>
                  <a:cubicBezTo>
                    <a:pt x="256" y="22"/>
                    <a:pt x="258" y="23"/>
                    <a:pt x="259" y="23"/>
                  </a:cubicBezTo>
                  <a:cubicBezTo>
                    <a:pt x="259" y="23"/>
                    <a:pt x="259" y="23"/>
                    <a:pt x="259" y="23"/>
                  </a:cubicBezTo>
                  <a:cubicBezTo>
                    <a:pt x="261" y="23"/>
                    <a:pt x="262" y="22"/>
                    <a:pt x="262" y="20"/>
                  </a:cubicBezTo>
                  <a:cubicBezTo>
                    <a:pt x="262" y="18"/>
                    <a:pt x="261" y="17"/>
                    <a:pt x="259" y="17"/>
                  </a:cubicBezTo>
                  <a:cubicBezTo>
                    <a:pt x="259" y="17"/>
                    <a:pt x="259" y="17"/>
                    <a:pt x="259" y="17"/>
                  </a:cubicBezTo>
                  <a:moveTo>
                    <a:pt x="4138" y="17"/>
                  </a:moveTo>
                  <a:cubicBezTo>
                    <a:pt x="4137" y="17"/>
                    <a:pt x="4136" y="18"/>
                    <a:pt x="4137" y="20"/>
                  </a:cubicBezTo>
                  <a:cubicBezTo>
                    <a:pt x="4138" y="21"/>
                    <a:pt x="4140" y="22"/>
                    <a:pt x="4141" y="22"/>
                  </a:cubicBezTo>
                  <a:cubicBezTo>
                    <a:pt x="4143" y="22"/>
                    <a:pt x="4143" y="21"/>
                    <a:pt x="4142" y="20"/>
                  </a:cubicBezTo>
                  <a:cubicBezTo>
                    <a:pt x="4141" y="18"/>
                    <a:pt x="4140" y="17"/>
                    <a:pt x="4138" y="17"/>
                  </a:cubicBezTo>
                  <a:moveTo>
                    <a:pt x="2647" y="17"/>
                  </a:moveTo>
                  <a:cubicBezTo>
                    <a:pt x="2645" y="17"/>
                    <a:pt x="2645" y="18"/>
                    <a:pt x="2645" y="19"/>
                  </a:cubicBezTo>
                  <a:cubicBezTo>
                    <a:pt x="2645" y="21"/>
                    <a:pt x="2647" y="22"/>
                    <a:pt x="2649" y="22"/>
                  </a:cubicBezTo>
                  <a:cubicBezTo>
                    <a:pt x="2649" y="22"/>
                    <a:pt x="2649" y="22"/>
                    <a:pt x="2649" y="22"/>
                  </a:cubicBezTo>
                  <a:cubicBezTo>
                    <a:pt x="2650" y="22"/>
                    <a:pt x="2651" y="21"/>
                    <a:pt x="2650" y="20"/>
                  </a:cubicBezTo>
                  <a:cubicBezTo>
                    <a:pt x="2650" y="18"/>
                    <a:pt x="2648" y="17"/>
                    <a:pt x="2647" y="17"/>
                  </a:cubicBezTo>
                  <a:cubicBezTo>
                    <a:pt x="2647" y="17"/>
                    <a:pt x="2647" y="17"/>
                    <a:pt x="2647" y="17"/>
                  </a:cubicBezTo>
                  <a:moveTo>
                    <a:pt x="3750" y="17"/>
                  </a:moveTo>
                  <a:cubicBezTo>
                    <a:pt x="3750" y="17"/>
                    <a:pt x="3750" y="17"/>
                    <a:pt x="3750" y="17"/>
                  </a:cubicBezTo>
                  <a:cubicBezTo>
                    <a:pt x="3749" y="17"/>
                    <a:pt x="3748" y="18"/>
                    <a:pt x="3749" y="20"/>
                  </a:cubicBezTo>
                  <a:cubicBezTo>
                    <a:pt x="3750" y="21"/>
                    <a:pt x="3752" y="22"/>
                    <a:pt x="3753" y="22"/>
                  </a:cubicBezTo>
                  <a:cubicBezTo>
                    <a:pt x="3753" y="22"/>
                    <a:pt x="3753" y="22"/>
                    <a:pt x="3753" y="22"/>
                  </a:cubicBezTo>
                  <a:cubicBezTo>
                    <a:pt x="3755" y="22"/>
                    <a:pt x="3755" y="21"/>
                    <a:pt x="3755" y="20"/>
                  </a:cubicBezTo>
                  <a:cubicBezTo>
                    <a:pt x="3754" y="18"/>
                    <a:pt x="3752" y="17"/>
                    <a:pt x="3750" y="17"/>
                  </a:cubicBezTo>
                  <a:moveTo>
                    <a:pt x="4202" y="17"/>
                  </a:moveTo>
                  <a:cubicBezTo>
                    <a:pt x="4202" y="17"/>
                    <a:pt x="4202" y="17"/>
                    <a:pt x="4202" y="17"/>
                  </a:cubicBezTo>
                  <a:cubicBezTo>
                    <a:pt x="4201" y="17"/>
                    <a:pt x="4200" y="18"/>
                    <a:pt x="4201" y="20"/>
                  </a:cubicBezTo>
                  <a:cubicBezTo>
                    <a:pt x="4202" y="21"/>
                    <a:pt x="4204" y="22"/>
                    <a:pt x="4205" y="22"/>
                  </a:cubicBezTo>
                  <a:cubicBezTo>
                    <a:pt x="4205" y="22"/>
                    <a:pt x="4205" y="22"/>
                    <a:pt x="4205" y="22"/>
                  </a:cubicBezTo>
                  <a:cubicBezTo>
                    <a:pt x="4207" y="22"/>
                    <a:pt x="4207" y="21"/>
                    <a:pt x="4206" y="20"/>
                  </a:cubicBezTo>
                  <a:cubicBezTo>
                    <a:pt x="4205" y="18"/>
                    <a:pt x="4203" y="17"/>
                    <a:pt x="4202" y="17"/>
                  </a:cubicBezTo>
                  <a:moveTo>
                    <a:pt x="4073" y="17"/>
                  </a:moveTo>
                  <a:cubicBezTo>
                    <a:pt x="4072" y="17"/>
                    <a:pt x="4071" y="18"/>
                    <a:pt x="4072" y="20"/>
                  </a:cubicBezTo>
                  <a:cubicBezTo>
                    <a:pt x="4073" y="21"/>
                    <a:pt x="4075" y="22"/>
                    <a:pt x="4077" y="22"/>
                  </a:cubicBezTo>
                  <a:cubicBezTo>
                    <a:pt x="4077" y="22"/>
                    <a:pt x="4077" y="22"/>
                    <a:pt x="4077" y="22"/>
                  </a:cubicBezTo>
                  <a:cubicBezTo>
                    <a:pt x="4078" y="22"/>
                    <a:pt x="4079" y="21"/>
                    <a:pt x="4078" y="20"/>
                  </a:cubicBezTo>
                  <a:cubicBezTo>
                    <a:pt x="4077" y="18"/>
                    <a:pt x="4075" y="17"/>
                    <a:pt x="4073" y="17"/>
                  </a:cubicBezTo>
                  <a:moveTo>
                    <a:pt x="195" y="17"/>
                  </a:moveTo>
                  <a:cubicBezTo>
                    <a:pt x="194" y="17"/>
                    <a:pt x="192" y="18"/>
                    <a:pt x="192" y="20"/>
                  </a:cubicBezTo>
                  <a:cubicBezTo>
                    <a:pt x="192" y="21"/>
                    <a:pt x="194" y="22"/>
                    <a:pt x="195" y="22"/>
                  </a:cubicBezTo>
                  <a:cubicBezTo>
                    <a:pt x="195" y="22"/>
                    <a:pt x="195" y="22"/>
                    <a:pt x="195" y="22"/>
                  </a:cubicBezTo>
                  <a:cubicBezTo>
                    <a:pt x="197" y="22"/>
                    <a:pt x="198" y="21"/>
                    <a:pt x="198" y="20"/>
                  </a:cubicBezTo>
                  <a:cubicBezTo>
                    <a:pt x="198" y="18"/>
                    <a:pt x="197" y="17"/>
                    <a:pt x="195" y="17"/>
                  </a:cubicBezTo>
                  <a:cubicBezTo>
                    <a:pt x="195" y="17"/>
                    <a:pt x="195" y="17"/>
                    <a:pt x="195" y="17"/>
                  </a:cubicBezTo>
                  <a:moveTo>
                    <a:pt x="4265" y="17"/>
                  </a:moveTo>
                  <a:cubicBezTo>
                    <a:pt x="4265" y="17"/>
                    <a:pt x="4265" y="17"/>
                    <a:pt x="4265" y="17"/>
                  </a:cubicBezTo>
                  <a:cubicBezTo>
                    <a:pt x="4264" y="17"/>
                    <a:pt x="4263" y="18"/>
                    <a:pt x="4264" y="19"/>
                  </a:cubicBezTo>
                  <a:cubicBezTo>
                    <a:pt x="4265" y="21"/>
                    <a:pt x="4267" y="22"/>
                    <a:pt x="4268" y="22"/>
                  </a:cubicBezTo>
                  <a:cubicBezTo>
                    <a:pt x="4268" y="22"/>
                    <a:pt x="4268" y="22"/>
                    <a:pt x="4268" y="22"/>
                  </a:cubicBezTo>
                  <a:cubicBezTo>
                    <a:pt x="4270" y="22"/>
                    <a:pt x="4270" y="21"/>
                    <a:pt x="4270" y="19"/>
                  </a:cubicBezTo>
                  <a:cubicBezTo>
                    <a:pt x="4269" y="18"/>
                    <a:pt x="4267" y="17"/>
                    <a:pt x="4265" y="17"/>
                  </a:cubicBezTo>
                  <a:moveTo>
                    <a:pt x="3816" y="17"/>
                  </a:moveTo>
                  <a:cubicBezTo>
                    <a:pt x="3816" y="17"/>
                    <a:pt x="3816" y="17"/>
                    <a:pt x="3816" y="17"/>
                  </a:cubicBezTo>
                  <a:cubicBezTo>
                    <a:pt x="3814" y="17"/>
                    <a:pt x="3814" y="18"/>
                    <a:pt x="3815" y="19"/>
                  </a:cubicBezTo>
                  <a:cubicBezTo>
                    <a:pt x="3815" y="21"/>
                    <a:pt x="3817" y="22"/>
                    <a:pt x="3819" y="22"/>
                  </a:cubicBezTo>
                  <a:cubicBezTo>
                    <a:pt x="3819" y="22"/>
                    <a:pt x="3819" y="22"/>
                    <a:pt x="3819" y="22"/>
                  </a:cubicBezTo>
                  <a:cubicBezTo>
                    <a:pt x="3820" y="22"/>
                    <a:pt x="3821" y="21"/>
                    <a:pt x="3820" y="19"/>
                  </a:cubicBezTo>
                  <a:cubicBezTo>
                    <a:pt x="3819" y="18"/>
                    <a:pt x="3817" y="17"/>
                    <a:pt x="3816" y="17"/>
                  </a:cubicBezTo>
                  <a:moveTo>
                    <a:pt x="4009" y="17"/>
                  </a:moveTo>
                  <a:cubicBezTo>
                    <a:pt x="4007" y="17"/>
                    <a:pt x="4007" y="18"/>
                    <a:pt x="4008" y="19"/>
                  </a:cubicBezTo>
                  <a:cubicBezTo>
                    <a:pt x="4009" y="21"/>
                    <a:pt x="4011" y="22"/>
                    <a:pt x="4012" y="22"/>
                  </a:cubicBezTo>
                  <a:cubicBezTo>
                    <a:pt x="4012" y="22"/>
                    <a:pt x="4012" y="22"/>
                    <a:pt x="4012" y="22"/>
                  </a:cubicBezTo>
                  <a:cubicBezTo>
                    <a:pt x="4013" y="22"/>
                    <a:pt x="4014" y="21"/>
                    <a:pt x="4013" y="19"/>
                  </a:cubicBezTo>
                  <a:cubicBezTo>
                    <a:pt x="4012" y="18"/>
                    <a:pt x="4010" y="17"/>
                    <a:pt x="4009" y="17"/>
                  </a:cubicBezTo>
                  <a:cubicBezTo>
                    <a:pt x="4009" y="17"/>
                    <a:pt x="4009" y="17"/>
                    <a:pt x="4009" y="17"/>
                  </a:cubicBezTo>
                  <a:moveTo>
                    <a:pt x="3881" y="16"/>
                  </a:moveTo>
                  <a:cubicBezTo>
                    <a:pt x="3881" y="16"/>
                    <a:pt x="3881" y="16"/>
                    <a:pt x="3881" y="16"/>
                  </a:cubicBezTo>
                  <a:cubicBezTo>
                    <a:pt x="3879" y="16"/>
                    <a:pt x="3879" y="18"/>
                    <a:pt x="3880" y="19"/>
                  </a:cubicBezTo>
                  <a:cubicBezTo>
                    <a:pt x="3880" y="21"/>
                    <a:pt x="3882" y="22"/>
                    <a:pt x="3884" y="22"/>
                  </a:cubicBezTo>
                  <a:cubicBezTo>
                    <a:pt x="3884" y="22"/>
                    <a:pt x="3884" y="22"/>
                    <a:pt x="3884" y="22"/>
                  </a:cubicBezTo>
                  <a:cubicBezTo>
                    <a:pt x="3885" y="22"/>
                    <a:pt x="3886" y="21"/>
                    <a:pt x="3885" y="19"/>
                  </a:cubicBezTo>
                  <a:cubicBezTo>
                    <a:pt x="3884" y="18"/>
                    <a:pt x="3882" y="16"/>
                    <a:pt x="3881" y="16"/>
                  </a:cubicBezTo>
                  <a:moveTo>
                    <a:pt x="3945" y="16"/>
                  </a:moveTo>
                  <a:cubicBezTo>
                    <a:pt x="3944" y="16"/>
                    <a:pt x="3943" y="18"/>
                    <a:pt x="3944" y="19"/>
                  </a:cubicBezTo>
                  <a:cubicBezTo>
                    <a:pt x="3945" y="21"/>
                    <a:pt x="3947" y="22"/>
                    <a:pt x="3948" y="22"/>
                  </a:cubicBezTo>
                  <a:cubicBezTo>
                    <a:pt x="3950" y="22"/>
                    <a:pt x="3950" y="21"/>
                    <a:pt x="3949" y="19"/>
                  </a:cubicBezTo>
                  <a:cubicBezTo>
                    <a:pt x="3949" y="18"/>
                    <a:pt x="3947" y="16"/>
                    <a:pt x="3945" y="16"/>
                  </a:cubicBezTo>
                  <a:moveTo>
                    <a:pt x="131" y="16"/>
                  </a:moveTo>
                  <a:cubicBezTo>
                    <a:pt x="129" y="16"/>
                    <a:pt x="128" y="18"/>
                    <a:pt x="128" y="19"/>
                  </a:cubicBezTo>
                  <a:cubicBezTo>
                    <a:pt x="128" y="21"/>
                    <a:pt x="129" y="22"/>
                    <a:pt x="131" y="22"/>
                  </a:cubicBezTo>
                  <a:cubicBezTo>
                    <a:pt x="131" y="22"/>
                    <a:pt x="131" y="22"/>
                    <a:pt x="131" y="22"/>
                  </a:cubicBezTo>
                  <a:cubicBezTo>
                    <a:pt x="132" y="22"/>
                    <a:pt x="134" y="21"/>
                    <a:pt x="134" y="19"/>
                  </a:cubicBezTo>
                  <a:cubicBezTo>
                    <a:pt x="134" y="18"/>
                    <a:pt x="132" y="16"/>
                    <a:pt x="131" y="16"/>
                  </a:cubicBezTo>
                  <a:cubicBezTo>
                    <a:pt x="131" y="16"/>
                    <a:pt x="131" y="16"/>
                    <a:pt x="131" y="16"/>
                  </a:cubicBezTo>
                  <a:moveTo>
                    <a:pt x="4329" y="16"/>
                  </a:moveTo>
                  <a:cubicBezTo>
                    <a:pt x="4329" y="16"/>
                    <a:pt x="4329" y="16"/>
                    <a:pt x="4329" y="16"/>
                  </a:cubicBezTo>
                  <a:cubicBezTo>
                    <a:pt x="4327" y="16"/>
                    <a:pt x="4326" y="17"/>
                    <a:pt x="4327" y="19"/>
                  </a:cubicBezTo>
                  <a:cubicBezTo>
                    <a:pt x="4328" y="20"/>
                    <a:pt x="4330" y="22"/>
                    <a:pt x="4331" y="22"/>
                  </a:cubicBezTo>
                  <a:cubicBezTo>
                    <a:pt x="4331" y="22"/>
                    <a:pt x="4331" y="22"/>
                    <a:pt x="4331" y="22"/>
                  </a:cubicBezTo>
                  <a:cubicBezTo>
                    <a:pt x="4333" y="22"/>
                    <a:pt x="4333" y="20"/>
                    <a:pt x="4333" y="19"/>
                  </a:cubicBezTo>
                  <a:cubicBezTo>
                    <a:pt x="4332" y="17"/>
                    <a:pt x="4330" y="16"/>
                    <a:pt x="4329" y="16"/>
                  </a:cubicBezTo>
                  <a:moveTo>
                    <a:pt x="2" y="16"/>
                  </a:moveTo>
                  <a:cubicBezTo>
                    <a:pt x="1" y="16"/>
                    <a:pt x="0" y="17"/>
                    <a:pt x="0" y="19"/>
                  </a:cubicBezTo>
                  <a:cubicBezTo>
                    <a:pt x="0" y="20"/>
                    <a:pt x="1" y="22"/>
                    <a:pt x="2" y="22"/>
                  </a:cubicBezTo>
                  <a:cubicBezTo>
                    <a:pt x="2" y="22"/>
                    <a:pt x="2" y="22"/>
                    <a:pt x="2" y="22"/>
                  </a:cubicBezTo>
                  <a:cubicBezTo>
                    <a:pt x="4" y="22"/>
                    <a:pt x="5" y="20"/>
                    <a:pt x="5" y="19"/>
                  </a:cubicBezTo>
                  <a:cubicBezTo>
                    <a:pt x="5" y="17"/>
                    <a:pt x="4" y="16"/>
                    <a:pt x="2" y="16"/>
                  </a:cubicBezTo>
                  <a:moveTo>
                    <a:pt x="67" y="16"/>
                  </a:moveTo>
                  <a:cubicBezTo>
                    <a:pt x="65" y="16"/>
                    <a:pt x="64" y="17"/>
                    <a:pt x="64" y="19"/>
                  </a:cubicBezTo>
                  <a:cubicBezTo>
                    <a:pt x="64" y="20"/>
                    <a:pt x="65" y="22"/>
                    <a:pt x="67" y="22"/>
                  </a:cubicBezTo>
                  <a:cubicBezTo>
                    <a:pt x="67" y="22"/>
                    <a:pt x="67" y="22"/>
                    <a:pt x="67" y="22"/>
                  </a:cubicBezTo>
                  <a:cubicBezTo>
                    <a:pt x="68" y="22"/>
                    <a:pt x="69" y="20"/>
                    <a:pt x="69" y="19"/>
                  </a:cubicBezTo>
                  <a:cubicBezTo>
                    <a:pt x="69" y="17"/>
                    <a:pt x="68" y="16"/>
                    <a:pt x="67" y="16"/>
                  </a:cubicBezTo>
                  <a:cubicBezTo>
                    <a:pt x="67" y="16"/>
                    <a:pt x="67" y="16"/>
                    <a:pt x="67" y="16"/>
                  </a:cubicBezTo>
                  <a:moveTo>
                    <a:pt x="4391" y="16"/>
                  </a:moveTo>
                  <a:cubicBezTo>
                    <a:pt x="4391" y="16"/>
                    <a:pt x="4391" y="16"/>
                    <a:pt x="4391" y="16"/>
                  </a:cubicBezTo>
                  <a:cubicBezTo>
                    <a:pt x="4390" y="16"/>
                    <a:pt x="4389" y="17"/>
                    <a:pt x="4390" y="19"/>
                  </a:cubicBezTo>
                  <a:cubicBezTo>
                    <a:pt x="4391" y="20"/>
                    <a:pt x="4392" y="21"/>
                    <a:pt x="4394" y="21"/>
                  </a:cubicBezTo>
                  <a:cubicBezTo>
                    <a:pt x="4394" y="21"/>
                    <a:pt x="4394" y="21"/>
                    <a:pt x="4394" y="21"/>
                  </a:cubicBezTo>
                  <a:cubicBezTo>
                    <a:pt x="4395" y="21"/>
                    <a:pt x="4396" y="20"/>
                    <a:pt x="4395" y="19"/>
                  </a:cubicBezTo>
                  <a:cubicBezTo>
                    <a:pt x="4394" y="17"/>
                    <a:pt x="4393" y="16"/>
                    <a:pt x="4391" y="16"/>
                  </a:cubicBezTo>
                  <a:moveTo>
                    <a:pt x="1358" y="16"/>
                  </a:moveTo>
                  <a:cubicBezTo>
                    <a:pt x="1358" y="16"/>
                    <a:pt x="1358" y="16"/>
                    <a:pt x="1358" y="16"/>
                  </a:cubicBezTo>
                  <a:cubicBezTo>
                    <a:pt x="1356" y="16"/>
                    <a:pt x="1355" y="17"/>
                    <a:pt x="1355" y="18"/>
                  </a:cubicBezTo>
                  <a:cubicBezTo>
                    <a:pt x="1356" y="20"/>
                    <a:pt x="1357" y="21"/>
                    <a:pt x="1359" y="21"/>
                  </a:cubicBezTo>
                  <a:cubicBezTo>
                    <a:pt x="1359" y="21"/>
                    <a:pt x="1359" y="21"/>
                    <a:pt x="1359" y="21"/>
                  </a:cubicBezTo>
                  <a:cubicBezTo>
                    <a:pt x="1360" y="21"/>
                    <a:pt x="1361" y="20"/>
                    <a:pt x="1361" y="18"/>
                  </a:cubicBezTo>
                  <a:cubicBezTo>
                    <a:pt x="1361" y="17"/>
                    <a:pt x="1359" y="16"/>
                    <a:pt x="1358" y="16"/>
                  </a:cubicBezTo>
                  <a:moveTo>
                    <a:pt x="4454" y="15"/>
                  </a:moveTo>
                  <a:cubicBezTo>
                    <a:pt x="4454" y="15"/>
                    <a:pt x="4454" y="15"/>
                    <a:pt x="4454" y="15"/>
                  </a:cubicBezTo>
                  <a:cubicBezTo>
                    <a:pt x="4452" y="15"/>
                    <a:pt x="4452" y="17"/>
                    <a:pt x="4452" y="18"/>
                  </a:cubicBezTo>
                  <a:cubicBezTo>
                    <a:pt x="4453" y="19"/>
                    <a:pt x="4454" y="21"/>
                    <a:pt x="4456" y="21"/>
                  </a:cubicBezTo>
                  <a:cubicBezTo>
                    <a:pt x="4456" y="21"/>
                    <a:pt x="4456" y="21"/>
                    <a:pt x="4456" y="21"/>
                  </a:cubicBezTo>
                  <a:cubicBezTo>
                    <a:pt x="4457" y="21"/>
                    <a:pt x="4458" y="19"/>
                    <a:pt x="4458" y="18"/>
                  </a:cubicBezTo>
                  <a:cubicBezTo>
                    <a:pt x="4457" y="17"/>
                    <a:pt x="4455" y="15"/>
                    <a:pt x="4454" y="15"/>
                  </a:cubicBezTo>
                  <a:moveTo>
                    <a:pt x="4516" y="15"/>
                  </a:moveTo>
                  <a:cubicBezTo>
                    <a:pt x="4516" y="15"/>
                    <a:pt x="4516" y="15"/>
                    <a:pt x="4516" y="15"/>
                  </a:cubicBezTo>
                  <a:cubicBezTo>
                    <a:pt x="4515" y="15"/>
                    <a:pt x="4514" y="16"/>
                    <a:pt x="4514" y="18"/>
                  </a:cubicBezTo>
                  <a:cubicBezTo>
                    <a:pt x="4515" y="19"/>
                    <a:pt x="4517" y="20"/>
                    <a:pt x="4518" y="20"/>
                  </a:cubicBezTo>
                  <a:cubicBezTo>
                    <a:pt x="4518" y="20"/>
                    <a:pt x="4518" y="20"/>
                    <a:pt x="4518" y="20"/>
                  </a:cubicBezTo>
                  <a:cubicBezTo>
                    <a:pt x="4520" y="20"/>
                    <a:pt x="4520" y="19"/>
                    <a:pt x="4520" y="17"/>
                  </a:cubicBezTo>
                  <a:cubicBezTo>
                    <a:pt x="4519" y="16"/>
                    <a:pt x="4517" y="15"/>
                    <a:pt x="4516" y="15"/>
                  </a:cubicBezTo>
                  <a:moveTo>
                    <a:pt x="2585" y="15"/>
                  </a:moveTo>
                  <a:cubicBezTo>
                    <a:pt x="2583" y="15"/>
                    <a:pt x="2583" y="16"/>
                    <a:pt x="2583" y="17"/>
                  </a:cubicBezTo>
                  <a:cubicBezTo>
                    <a:pt x="2584" y="18"/>
                    <a:pt x="2585" y="20"/>
                    <a:pt x="2587" y="20"/>
                  </a:cubicBezTo>
                  <a:cubicBezTo>
                    <a:pt x="2587" y="20"/>
                    <a:pt x="2587" y="20"/>
                    <a:pt x="2587" y="20"/>
                  </a:cubicBezTo>
                  <a:cubicBezTo>
                    <a:pt x="2588" y="20"/>
                    <a:pt x="2589" y="19"/>
                    <a:pt x="2588" y="17"/>
                  </a:cubicBezTo>
                  <a:cubicBezTo>
                    <a:pt x="2588" y="16"/>
                    <a:pt x="2586" y="15"/>
                    <a:pt x="2585" y="15"/>
                  </a:cubicBezTo>
                  <a:cubicBezTo>
                    <a:pt x="2585" y="15"/>
                    <a:pt x="2585" y="15"/>
                    <a:pt x="2585" y="15"/>
                  </a:cubicBezTo>
                  <a:moveTo>
                    <a:pt x="4578" y="14"/>
                  </a:moveTo>
                  <a:cubicBezTo>
                    <a:pt x="4578" y="14"/>
                    <a:pt x="4578" y="14"/>
                    <a:pt x="4578" y="14"/>
                  </a:cubicBezTo>
                  <a:cubicBezTo>
                    <a:pt x="4577" y="14"/>
                    <a:pt x="4576" y="16"/>
                    <a:pt x="4577" y="17"/>
                  </a:cubicBezTo>
                  <a:cubicBezTo>
                    <a:pt x="4577" y="18"/>
                    <a:pt x="4579" y="20"/>
                    <a:pt x="4580" y="20"/>
                  </a:cubicBezTo>
                  <a:cubicBezTo>
                    <a:pt x="4580" y="20"/>
                    <a:pt x="4580" y="20"/>
                    <a:pt x="4580" y="20"/>
                  </a:cubicBezTo>
                  <a:cubicBezTo>
                    <a:pt x="4582" y="19"/>
                    <a:pt x="4582" y="18"/>
                    <a:pt x="4582" y="17"/>
                  </a:cubicBezTo>
                  <a:cubicBezTo>
                    <a:pt x="4581" y="15"/>
                    <a:pt x="4580" y="14"/>
                    <a:pt x="4578" y="14"/>
                  </a:cubicBezTo>
                  <a:moveTo>
                    <a:pt x="4641" y="14"/>
                  </a:moveTo>
                  <a:cubicBezTo>
                    <a:pt x="4641" y="14"/>
                    <a:pt x="4641" y="14"/>
                    <a:pt x="4641" y="14"/>
                  </a:cubicBezTo>
                  <a:cubicBezTo>
                    <a:pt x="4639" y="14"/>
                    <a:pt x="4638" y="15"/>
                    <a:pt x="4639" y="16"/>
                  </a:cubicBezTo>
                  <a:cubicBezTo>
                    <a:pt x="4639" y="18"/>
                    <a:pt x="4641" y="19"/>
                    <a:pt x="4642" y="19"/>
                  </a:cubicBezTo>
                  <a:cubicBezTo>
                    <a:pt x="4642" y="19"/>
                    <a:pt x="4642" y="19"/>
                    <a:pt x="4642" y="19"/>
                  </a:cubicBezTo>
                  <a:cubicBezTo>
                    <a:pt x="4644" y="19"/>
                    <a:pt x="4645" y="18"/>
                    <a:pt x="4644" y="16"/>
                  </a:cubicBezTo>
                  <a:cubicBezTo>
                    <a:pt x="4644" y="15"/>
                    <a:pt x="4642" y="14"/>
                    <a:pt x="4641" y="14"/>
                  </a:cubicBezTo>
                  <a:moveTo>
                    <a:pt x="4703" y="13"/>
                  </a:moveTo>
                  <a:cubicBezTo>
                    <a:pt x="4703" y="13"/>
                    <a:pt x="4703" y="13"/>
                    <a:pt x="4703" y="13"/>
                  </a:cubicBezTo>
                  <a:cubicBezTo>
                    <a:pt x="4702" y="13"/>
                    <a:pt x="4701" y="15"/>
                    <a:pt x="4701" y="16"/>
                  </a:cubicBezTo>
                  <a:cubicBezTo>
                    <a:pt x="4702" y="17"/>
                    <a:pt x="4703" y="18"/>
                    <a:pt x="4705" y="18"/>
                  </a:cubicBezTo>
                  <a:cubicBezTo>
                    <a:pt x="4705" y="18"/>
                    <a:pt x="4705" y="18"/>
                    <a:pt x="4705" y="18"/>
                  </a:cubicBezTo>
                  <a:cubicBezTo>
                    <a:pt x="4706" y="18"/>
                    <a:pt x="4707" y="17"/>
                    <a:pt x="4707" y="16"/>
                  </a:cubicBezTo>
                  <a:cubicBezTo>
                    <a:pt x="4706" y="15"/>
                    <a:pt x="4705" y="13"/>
                    <a:pt x="4703" y="13"/>
                  </a:cubicBezTo>
                  <a:moveTo>
                    <a:pt x="1425" y="13"/>
                  </a:moveTo>
                  <a:cubicBezTo>
                    <a:pt x="1425" y="13"/>
                    <a:pt x="1425" y="13"/>
                    <a:pt x="1425" y="13"/>
                  </a:cubicBezTo>
                  <a:cubicBezTo>
                    <a:pt x="1424" y="13"/>
                    <a:pt x="1423" y="14"/>
                    <a:pt x="1423" y="16"/>
                  </a:cubicBezTo>
                  <a:cubicBezTo>
                    <a:pt x="1424" y="17"/>
                    <a:pt x="1425" y="18"/>
                    <a:pt x="1427" y="18"/>
                  </a:cubicBezTo>
                  <a:cubicBezTo>
                    <a:pt x="1427" y="18"/>
                    <a:pt x="1427" y="18"/>
                    <a:pt x="1427" y="18"/>
                  </a:cubicBezTo>
                  <a:cubicBezTo>
                    <a:pt x="1428" y="18"/>
                    <a:pt x="1429" y="17"/>
                    <a:pt x="1429" y="16"/>
                  </a:cubicBezTo>
                  <a:cubicBezTo>
                    <a:pt x="1429" y="14"/>
                    <a:pt x="1427" y="13"/>
                    <a:pt x="1425" y="13"/>
                  </a:cubicBezTo>
                  <a:moveTo>
                    <a:pt x="4766" y="13"/>
                  </a:moveTo>
                  <a:cubicBezTo>
                    <a:pt x="4766" y="13"/>
                    <a:pt x="4766" y="13"/>
                    <a:pt x="4766" y="13"/>
                  </a:cubicBezTo>
                  <a:cubicBezTo>
                    <a:pt x="4765" y="13"/>
                    <a:pt x="4764" y="14"/>
                    <a:pt x="4764" y="16"/>
                  </a:cubicBezTo>
                  <a:cubicBezTo>
                    <a:pt x="4764" y="17"/>
                    <a:pt x="4766" y="18"/>
                    <a:pt x="4767" y="18"/>
                  </a:cubicBezTo>
                  <a:cubicBezTo>
                    <a:pt x="4767" y="18"/>
                    <a:pt x="4767" y="18"/>
                    <a:pt x="4767" y="18"/>
                  </a:cubicBezTo>
                  <a:cubicBezTo>
                    <a:pt x="4769" y="18"/>
                    <a:pt x="4770" y="17"/>
                    <a:pt x="4769" y="16"/>
                  </a:cubicBezTo>
                  <a:cubicBezTo>
                    <a:pt x="4769" y="14"/>
                    <a:pt x="4768" y="13"/>
                    <a:pt x="4766" y="13"/>
                  </a:cubicBezTo>
                  <a:moveTo>
                    <a:pt x="4829" y="13"/>
                  </a:moveTo>
                  <a:cubicBezTo>
                    <a:pt x="4829" y="13"/>
                    <a:pt x="4829" y="13"/>
                    <a:pt x="4829" y="13"/>
                  </a:cubicBezTo>
                  <a:cubicBezTo>
                    <a:pt x="4828" y="13"/>
                    <a:pt x="4827" y="14"/>
                    <a:pt x="4827" y="15"/>
                  </a:cubicBezTo>
                  <a:cubicBezTo>
                    <a:pt x="4827" y="17"/>
                    <a:pt x="4829" y="18"/>
                    <a:pt x="4830" y="18"/>
                  </a:cubicBezTo>
                  <a:cubicBezTo>
                    <a:pt x="4830" y="18"/>
                    <a:pt x="4830" y="18"/>
                    <a:pt x="4830" y="18"/>
                  </a:cubicBezTo>
                  <a:cubicBezTo>
                    <a:pt x="4832" y="18"/>
                    <a:pt x="4833" y="17"/>
                    <a:pt x="4833" y="15"/>
                  </a:cubicBezTo>
                  <a:cubicBezTo>
                    <a:pt x="4832" y="14"/>
                    <a:pt x="4831" y="13"/>
                    <a:pt x="4829" y="13"/>
                  </a:cubicBezTo>
                  <a:moveTo>
                    <a:pt x="4957" y="13"/>
                  </a:moveTo>
                  <a:cubicBezTo>
                    <a:pt x="4956" y="13"/>
                    <a:pt x="4955" y="14"/>
                    <a:pt x="4955" y="15"/>
                  </a:cubicBezTo>
                  <a:cubicBezTo>
                    <a:pt x="4955" y="16"/>
                    <a:pt x="4957" y="17"/>
                    <a:pt x="4958" y="17"/>
                  </a:cubicBezTo>
                  <a:cubicBezTo>
                    <a:pt x="4958" y="17"/>
                    <a:pt x="4958" y="17"/>
                    <a:pt x="4958" y="17"/>
                  </a:cubicBezTo>
                  <a:cubicBezTo>
                    <a:pt x="4960" y="17"/>
                    <a:pt x="4961" y="16"/>
                    <a:pt x="4961" y="15"/>
                  </a:cubicBezTo>
                  <a:cubicBezTo>
                    <a:pt x="4960" y="14"/>
                    <a:pt x="4959" y="13"/>
                    <a:pt x="4957" y="13"/>
                  </a:cubicBezTo>
                  <a:cubicBezTo>
                    <a:pt x="4957" y="13"/>
                    <a:pt x="4957" y="13"/>
                    <a:pt x="4957" y="13"/>
                  </a:cubicBezTo>
                  <a:moveTo>
                    <a:pt x="4893" y="13"/>
                  </a:moveTo>
                  <a:cubicBezTo>
                    <a:pt x="4892" y="13"/>
                    <a:pt x="4891" y="14"/>
                    <a:pt x="4891" y="15"/>
                  </a:cubicBezTo>
                  <a:cubicBezTo>
                    <a:pt x="4891" y="16"/>
                    <a:pt x="4893" y="18"/>
                    <a:pt x="4894" y="18"/>
                  </a:cubicBezTo>
                  <a:cubicBezTo>
                    <a:pt x="4896" y="18"/>
                    <a:pt x="4897" y="16"/>
                    <a:pt x="4896" y="15"/>
                  </a:cubicBezTo>
                  <a:cubicBezTo>
                    <a:pt x="4896" y="14"/>
                    <a:pt x="4895" y="13"/>
                    <a:pt x="4893" y="13"/>
                  </a:cubicBezTo>
                  <a:moveTo>
                    <a:pt x="2523" y="12"/>
                  </a:moveTo>
                  <a:cubicBezTo>
                    <a:pt x="2521" y="12"/>
                    <a:pt x="2521" y="13"/>
                    <a:pt x="2521" y="14"/>
                  </a:cubicBezTo>
                  <a:cubicBezTo>
                    <a:pt x="2522" y="16"/>
                    <a:pt x="2523" y="17"/>
                    <a:pt x="2525" y="17"/>
                  </a:cubicBezTo>
                  <a:cubicBezTo>
                    <a:pt x="2525" y="17"/>
                    <a:pt x="2525" y="17"/>
                    <a:pt x="2525" y="17"/>
                  </a:cubicBezTo>
                  <a:cubicBezTo>
                    <a:pt x="2526" y="17"/>
                    <a:pt x="2527" y="16"/>
                    <a:pt x="2526" y="15"/>
                  </a:cubicBezTo>
                  <a:cubicBezTo>
                    <a:pt x="2526" y="13"/>
                    <a:pt x="2524" y="12"/>
                    <a:pt x="2523" y="12"/>
                  </a:cubicBezTo>
                  <a:cubicBezTo>
                    <a:pt x="2523" y="12"/>
                    <a:pt x="2523" y="12"/>
                    <a:pt x="2523" y="12"/>
                  </a:cubicBezTo>
                  <a:moveTo>
                    <a:pt x="1493" y="11"/>
                  </a:moveTo>
                  <a:cubicBezTo>
                    <a:pt x="1493" y="11"/>
                    <a:pt x="1493" y="11"/>
                    <a:pt x="1493" y="11"/>
                  </a:cubicBezTo>
                  <a:cubicBezTo>
                    <a:pt x="1491" y="11"/>
                    <a:pt x="1491" y="12"/>
                    <a:pt x="1491" y="13"/>
                  </a:cubicBezTo>
                  <a:cubicBezTo>
                    <a:pt x="1492" y="14"/>
                    <a:pt x="1493" y="15"/>
                    <a:pt x="1495" y="15"/>
                  </a:cubicBezTo>
                  <a:cubicBezTo>
                    <a:pt x="1495" y="15"/>
                    <a:pt x="1495" y="15"/>
                    <a:pt x="1495" y="15"/>
                  </a:cubicBezTo>
                  <a:cubicBezTo>
                    <a:pt x="1496" y="15"/>
                    <a:pt x="1497" y="14"/>
                    <a:pt x="1497" y="13"/>
                  </a:cubicBezTo>
                  <a:cubicBezTo>
                    <a:pt x="1496" y="11"/>
                    <a:pt x="1495" y="11"/>
                    <a:pt x="1493" y="11"/>
                  </a:cubicBezTo>
                  <a:moveTo>
                    <a:pt x="2461" y="10"/>
                  </a:moveTo>
                  <a:cubicBezTo>
                    <a:pt x="2459" y="10"/>
                    <a:pt x="2459" y="11"/>
                    <a:pt x="2459" y="12"/>
                  </a:cubicBezTo>
                  <a:cubicBezTo>
                    <a:pt x="2460" y="13"/>
                    <a:pt x="2462" y="14"/>
                    <a:pt x="2463" y="14"/>
                  </a:cubicBezTo>
                  <a:cubicBezTo>
                    <a:pt x="2463" y="14"/>
                    <a:pt x="2463" y="14"/>
                    <a:pt x="2463" y="14"/>
                  </a:cubicBezTo>
                  <a:cubicBezTo>
                    <a:pt x="2465" y="14"/>
                    <a:pt x="2465" y="13"/>
                    <a:pt x="2465" y="12"/>
                  </a:cubicBezTo>
                  <a:cubicBezTo>
                    <a:pt x="2464" y="11"/>
                    <a:pt x="2462" y="10"/>
                    <a:pt x="2461" y="10"/>
                  </a:cubicBezTo>
                  <a:cubicBezTo>
                    <a:pt x="2461" y="10"/>
                    <a:pt x="2461" y="10"/>
                    <a:pt x="2461" y="10"/>
                  </a:cubicBezTo>
                  <a:moveTo>
                    <a:pt x="1561" y="8"/>
                  </a:moveTo>
                  <a:cubicBezTo>
                    <a:pt x="1561" y="8"/>
                    <a:pt x="1561" y="8"/>
                    <a:pt x="1561" y="8"/>
                  </a:cubicBezTo>
                  <a:cubicBezTo>
                    <a:pt x="1559" y="8"/>
                    <a:pt x="1558" y="9"/>
                    <a:pt x="1559" y="10"/>
                  </a:cubicBezTo>
                  <a:cubicBezTo>
                    <a:pt x="1559" y="11"/>
                    <a:pt x="1561" y="12"/>
                    <a:pt x="1563" y="12"/>
                  </a:cubicBezTo>
                  <a:cubicBezTo>
                    <a:pt x="1563" y="12"/>
                    <a:pt x="1563" y="12"/>
                    <a:pt x="1563" y="12"/>
                  </a:cubicBezTo>
                  <a:cubicBezTo>
                    <a:pt x="1564" y="12"/>
                    <a:pt x="1565" y="11"/>
                    <a:pt x="1565" y="10"/>
                  </a:cubicBezTo>
                  <a:cubicBezTo>
                    <a:pt x="1564" y="9"/>
                    <a:pt x="1562" y="8"/>
                    <a:pt x="1561" y="8"/>
                  </a:cubicBezTo>
                  <a:moveTo>
                    <a:pt x="2399" y="7"/>
                  </a:moveTo>
                  <a:cubicBezTo>
                    <a:pt x="2397" y="7"/>
                    <a:pt x="2397" y="8"/>
                    <a:pt x="2398" y="9"/>
                  </a:cubicBezTo>
                  <a:cubicBezTo>
                    <a:pt x="2398" y="10"/>
                    <a:pt x="2400" y="11"/>
                    <a:pt x="2402" y="11"/>
                  </a:cubicBezTo>
                  <a:cubicBezTo>
                    <a:pt x="2402" y="11"/>
                    <a:pt x="2402" y="11"/>
                    <a:pt x="2402" y="11"/>
                  </a:cubicBezTo>
                  <a:cubicBezTo>
                    <a:pt x="2403" y="11"/>
                    <a:pt x="2404" y="11"/>
                    <a:pt x="2403" y="9"/>
                  </a:cubicBezTo>
                  <a:cubicBezTo>
                    <a:pt x="2402" y="8"/>
                    <a:pt x="2400" y="7"/>
                    <a:pt x="2399" y="7"/>
                  </a:cubicBezTo>
                  <a:cubicBezTo>
                    <a:pt x="2399" y="7"/>
                    <a:pt x="2399" y="7"/>
                    <a:pt x="2399" y="7"/>
                  </a:cubicBezTo>
                  <a:moveTo>
                    <a:pt x="1628" y="5"/>
                  </a:moveTo>
                  <a:cubicBezTo>
                    <a:pt x="1628" y="5"/>
                    <a:pt x="1628" y="5"/>
                    <a:pt x="1628" y="6"/>
                  </a:cubicBezTo>
                  <a:cubicBezTo>
                    <a:pt x="1626" y="6"/>
                    <a:pt x="1626" y="6"/>
                    <a:pt x="1626" y="8"/>
                  </a:cubicBezTo>
                  <a:cubicBezTo>
                    <a:pt x="1627" y="9"/>
                    <a:pt x="1629" y="9"/>
                    <a:pt x="1630" y="9"/>
                  </a:cubicBezTo>
                  <a:cubicBezTo>
                    <a:pt x="1630" y="9"/>
                    <a:pt x="1630" y="9"/>
                    <a:pt x="1631" y="9"/>
                  </a:cubicBezTo>
                  <a:cubicBezTo>
                    <a:pt x="1632" y="9"/>
                    <a:pt x="1633" y="9"/>
                    <a:pt x="1632" y="7"/>
                  </a:cubicBezTo>
                  <a:cubicBezTo>
                    <a:pt x="1631" y="6"/>
                    <a:pt x="1630" y="5"/>
                    <a:pt x="1628" y="5"/>
                  </a:cubicBezTo>
                  <a:moveTo>
                    <a:pt x="2337" y="5"/>
                  </a:moveTo>
                  <a:cubicBezTo>
                    <a:pt x="2335" y="5"/>
                    <a:pt x="2335" y="6"/>
                    <a:pt x="2336" y="7"/>
                  </a:cubicBezTo>
                  <a:cubicBezTo>
                    <a:pt x="2336" y="8"/>
                    <a:pt x="2338" y="9"/>
                    <a:pt x="2340" y="9"/>
                  </a:cubicBezTo>
                  <a:cubicBezTo>
                    <a:pt x="2340" y="9"/>
                    <a:pt x="2340" y="9"/>
                    <a:pt x="2340" y="9"/>
                  </a:cubicBezTo>
                  <a:cubicBezTo>
                    <a:pt x="2341" y="9"/>
                    <a:pt x="2342" y="8"/>
                    <a:pt x="2341" y="7"/>
                  </a:cubicBezTo>
                  <a:cubicBezTo>
                    <a:pt x="2340" y="6"/>
                    <a:pt x="2338" y="5"/>
                    <a:pt x="2337" y="5"/>
                  </a:cubicBezTo>
                  <a:cubicBezTo>
                    <a:pt x="2337" y="5"/>
                    <a:pt x="2337" y="5"/>
                    <a:pt x="2337" y="5"/>
                  </a:cubicBezTo>
                  <a:moveTo>
                    <a:pt x="1695" y="3"/>
                  </a:moveTo>
                  <a:cubicBezTo>
                    <a:pt x="1695" y="3"/>
                    <a:pt x="1695" y="3"/>
                    <a:pt x="1695" y="3"/>
                  </a:cubicBezTo>
                  <a:cubicBezTo>
                    <a:pt x="1693" y="3"/>
                    <a:pt x="1693" y="4"/>
                    <a:pt x="1693" y="5"/>
                  </a:cubicBezTo>
                  <a:cubicBezTo>
                    <a:pt x="1694" y="6"/>
                    <a:pt x="1696" y="7"/>
                    <a:pt x="1698" y="7"/>
                  </a:cubicBezTo>
                  <a:cubicBezTo>
                    <a:pt x="1698" y="7"/>
                    <a:pt x="1698" y="7"/>
                    <a:pt x="1698" y="7"/>
                  </a:cubicBezTo>
                  <a:cubicBezTo>
                    <a:pt x="1699" y="7"/>
                    <a:pt x="1700" y="6"/>
                    <a:pt x="1699" y="5"/>
                  </a:cubicBezTo>
                  <a:cubicBezTo>
                    <a:pt x="1698" y="4"/>
                    <a:pt x="1697" y="3"/>
                    <a:pt x="1695" y="3"/>
                  </a:cubicBezTo>
                  <a:moveTo>
                    <a:pt x="2274" y="3"/>
                  </a:moveTo>
                  <a:cubicBezTo>
                    <a:pt x="2273" y="3"/>
                    <a:pt x="2272" y="4"/>
                    <a:pt x="2273" y="5"/>
                  </a:cubicBezTo>
                  <a:cubicBezTo>
                    <a:pt x="2274" y="6"/>
                    <a:pt x="2276" y="7"/>
                    <a:pt x="2277" y="7"/>
                  </a:cubicBezTo>
                  <a:cubicBezTo>
                    <a:pt x="2277" y="7"/>
                    <a:pt x="2278" y="7"/>
                    <a:pt x="2278" y="7"/>
                  </a:cubicBezTo>
                  <a:cubicBezTo>
                    <a:pt x="2279" y="7"/>
                    <a:pt x="2279" y="6"/>
                    <a:pt x="2279" y="5"/>
                  </a:cubicBezTo>
                  <a:cubicBezTo>
                    <a:pt x="2278" y="4"/>
                    <a:pt x="2276" y="3"/>
                    <a:pt x="2274" y="3"/>
                  </a:cubicBezTo>
                  <a:cubicBezTo>
                    <a:pt x="2274" y="3"/>
                    <a:pt x="2274" y="3"/>
                    <a:pt x="2274" y="3"/>
                  </a:cubicBezTo>
                  <a:moveTo>
                    <a:pt x="1761" y="2"/>
                  </a:moveTo>
                  <a:cubicBezTo>
                    <a:pt x="1761" y="2"/>
                    <a:pt x="1761" y="2"/>
                    <a:pt x="1761" y="2"/>
                  </a:cubicBezTo>
                  <a:cubicBezTo>
                    <a:pt x="1760" y="2"/>
                    <a:pt x="1759" y="3"/>
                    <a:pt x="1760" y="4"/>
                  </a:cubicBezTo>
                  <a:cubicBezTo>
                    <a:pt x="1761" y="5"/>
                    <a:pt x="1763" y="5"/>
                    <a:pt x="1764" y="5"/>
                  </a:cubicBezTo>
                  <a:cubicBezTo>
                    <a:pt x="1764" y="5"/>
                    <a:pt x="1764" y="5"/>
                    <a:pt x="1764" y="5"/>
                  </a:cubicBezTo>
                  <a:cubicBezTo>
                    <a:pt x="1766" y="5"/>
                    <a:pt x="1767" y="4"/>
                    <a:pt x="1766" y="3"/>
                  </a:cubicBezTo>
                  <a:cubicBezTo>
                    <a:pt x="1765" y="3"/>
                    <a:pt x="1763" y="2"/>
                    <a:pt x="1761" y="2"/>
                  </a:cubicBezTo>
                  <a:moveTo>
                    <a:pt x="2211" y="2"/>
                  </a:moveTo>
                  <a:cubicBezTo>
                    <a:pt x="2210" y="2"/>
                    <a:pt x="2209" y="2"/>
                    <a:pt x="2210" y="3"/>
                  </a:cubicBezTo>
                  <a:cubicBezTo>
                    <a:pt x="2211" y="4"/>
                    <a:pt x="2213" y="5"/>
                    <a:pt x="2215" y="5"/>
                  </a:cubicBezTo>
                  <a:cubicBezTo>
                    <a:pt x="2215" y="5"/>
                    <a:pt x="2215" y="5"/>
                    <a:pt x="2215" y="5"/>
                  </a:cubicBezTo>
                  <a:cubicBezTo>
                    <a:pt x="2216" y="5"/>
                    <a:pt x="2217" y="4"/>
                    <a:pt x="2216" y="3"/>
                  </a:cubicBezTo>
                  <a:cubicBezTo>
                    <a:pt x="2215" y="2"/>
                    <a:pt x="2213" y="2"/>
                    <a:pt x="2211" y="2"/>
                  </a:cubicBezTo>
                  <a:cubicBezTo>
                    <a:pt x="2211" y="2"/>
                    <a:pt x="2211" y="2"/>
                    <a:pt x="2211" y="2"/>
                  </a:cubicBezTo>
                  <a:moveTo>
                    <a:pt x="2019" y="1"/>
                  </a:moveTo>
                  <a:cubicBezTo>
                    <a:pt x="2019" y="1"/>
                    <a:pt x="2019" y="1"/>
                    <a:pt x="2019" y="1"/>
                  </a:cubicBezTo>
                  <a:cubicBezTo>
                    <a:pt x="2017" y="1"/>
                    <a:pt x="2017" y="2"/>
                    <a:pt x="2018" y="3"/>
                  </a:cubicBezTo>
                  <a:cubicBezTo>
                    <a:pt x="2019" y="4"/>
                    <a:pt x="2021" y="4"/>
                    <a:pt x="2022" y="4"/>
                  </a:cubicBezTo>
                  <a:cubicBezTo>
                    <a:pt x="2023" y="4"/>
                    <a:pt x="2023" y="4"/>
                    <a:pt x="2023" y="4"/>
                  </a:cubicBezTo>
                  <a:cubicBezTo>
                    <a:pt x="2024" y="4"/>
                    <a:pt x="2025" y="4"/>
                    <a:pt x="2024" y="3"/>
                  </a:cubicBezTo>
                  <a:cubicBezTo>
                    <a:pt x="2023" y="2"/>
                    <a:pt x="2021" y="1"/>
                    <a:pt x="2019" y="1"/>
                  </a:cubicBezTo>
                  <a:moveTo>
                    <a:pt x="1955" y="1"/>
                  </a:moveTo>
                  <a:cubicBezTo>
                    <a:pt x="1954" y="1"/>
                    <a:pt x="1953" y="2"/>
                    <a:pt x="1954" y="3"/>
                  </a:cubicBezTo>
                  <a:cubicBezTo>
                    <a:pt x="1955" y="3"/>
                    <a:pt x="1957" y="4"/>
                    <a:pt x="1959" y="4"/>
                  </a:cubicBezTo>
                  <a:cubicBezTo>
                    <a:pt x="1959" y="4"/>
                    <a:pt x="1959" y="4"/>
                    <a:pt x="1959" y="4"/>
                  </a:cubicBezTo>
                  <a:cubicBezTo>
                    <a:pt x="1960" y="4"/>
                    <a:pt x="1961" y="4"/>
                    <a:pt x="1960" y="3"/>
                  </a:cubicBezTo>
                  <a:cubicBezTo>
                    <a:pt x="1959" y="2"/>
                    <a:pt x="1957" y="1"/>
                    <a:pt x="1955" y="1"/>
                  </a:cubicBezTo>
                  <a:cubicBezTo>
                    <a:pt x="1955" y="1"/>
                    <a:pt x="1955" y="1"/>
                    <a:pt x="1955" y="1"/>
                  </a:cubicBezTo>
                  <a:moveTo>
                    <a:pt x="1827" y="1"/>
                  </a:moveTo>
                  <a:cubicBezTo>
                    <a:pt x="1827" y="1"/>
                    <a:pt x="1827" y="1"/>
                    <a:pt x="1827" y="1"/>
                  </a:cubicBezTo>
                  <a:cubicBezTo>
                    <a:pt x="1825" y="1"/>
                    <a:pt x="1825" y="2"/>
                    <a:pt x="1826" y="2"/>
                  </a:cubicBezTo>
                  <a:cubicBezTo>
                    <a:pt x="1827" y="3"/>
                    <a:pt x="1829" y="4"/>
                    <a:pt x="1830" y="4"/>
                  </a:cubicBezTo>
                  <a:cubicBezTo>
                    <a:pt x="1830" y="4"/>
                    <a:pt x="1830" y="4"/>
                    <a:pt x="1830" y="4"/>
                  </a:cubicBezTo>
                  <a:cubicBezTo>
                    <a:pt x="1832" y="4"/>
                    <a:pt x="1832" y="3"/>
                    <a:pt x="1831" y="2"/>
                  </a:cubicBezTo>
                  <a:cubicBezTo>
                    <a:pt x="1830" y="1"/>
                    <a:pt x="1828" y="1"/>
                    <a:pt x="1827" y="1"/>
                  </a:cubicBezTo>
                  <a:moveTo>
                    <a:pt x="2148" y="1"/>
                  </a:moveTo>
                  <a:cubicBezTo>
                    <a:pt x="2146" y="1"/>
                    <a:pt x="2146" y="1"/>
                    <a:pt x="2147" y="2"/>
                  </a:cubicBezTo>
                  <a:cubicBezTo>
                    <a:pt x="2148" y="3"/>
                    <a:pt x="2150" y="4"/>
                    <a:pt x="2151" y="4"/>
                  </a:cubicBezTo>
                  <a:cubicBezTo>
                    <a:pt x="2151" y="4"/>
                    <a:pt x="2151" y="4"/>
                    <a:pt x="2152" y="4"/>
                  </a:cubicBezTo>
                  <a:cubicBezTo>
                    <a:pt x="2153" y="4"/>
                    <a:pt x="2153" y="3"/>
                    <a:pt x="2152" y="2"/>
                  </a:cubicBezTo>
                  <a:cubicBezTo>
                    <a:pt x="2151" y="2"/>
                    <a:pt x="2150" y="1"/>
                    <a:pt x="2148" y="1"/>
                  </a:cubicBezTo>
                  <a:cubicBezTo>
                    <a:pt x="2148" y="1"/>
                    <a:pt x="2148" y="1"/>
                    <a:pt x="2148" y="1"/>
                  </a:cubicBezTo>
                  <a:moveTo>
                    <a:pt x="2084" y="1"/>
                  </a:moveTo>
                  <a:cubicBezTo>
                    <a:pt x="2084" y="1"/>
                    <a:pt x="2084" y="1"/>
                    <a:pt x="2084" y="1"/>
                  </a:cubicBezTo>
                  <a:cubicBezTo>
                    <a:pt x="2082" y="1"/>
                    <a:pt x="2082" y="1"/>
                    <a:pt x="2083" y="2"/>
                  </a:cubicBezTo>
                  <a:cubicBezTo>
                    <a:pt x="2084" y="3"/>
                    <a:pt x="2086" y="4"/>
                    <a:pt x="2087" y="4"/>
                  </a:cubicBezTo>
                  <a:cubicBezTo>
                    <a:pt x="2087" y="4"/>
                    <a:pt x="2087" y="4"/>
                    <a:pt x="2087" y="4"/>
                  </a:cubicBezTo>
                  <a:cubicBezTo>
                    <a:pt x="2089" y="4"/>
                    <a:pt x="2089" y="3"/>
                    <a:pt x="2088" y="2"/>
                  </a:cubicBezTo>
                  <a:cubicBezTo>
                    <a:pt x="2087" y="1"/>
                    <a:pt x="2085" y="1"/>
                    <a:pt x="2084" y="1"/>
                  </a:cubicBezTo>
                  <a:moveTo>
                    <a:pt x="1892" y="0"/>
                  </a:moveTo>
                  <a:cubicBezTo>
                    <a:pt x="1890" y="0"/>
                    <a:pt x="1890" y="1"/>
                    <a:pt x="1891" y="2"/>
                  </a:cubicBezTo>
                  <a:cubicBezTo>
                    <a:pt x="1892" y="3"/>
                    <a:pt x="1894" y="4"/>
                    <a:pt x="1895" y="4"/>
                  </a:cubicBezTo>
                  <a:cubicBezTo>
                    <a:pt x="1897" y="4"/>
                    <a:pt x="1897" y="3"/>
                    <a:pt x="1896" y="2"/>
                  </a:cubicBezTo>
                  <a:cubicBezTo>
                    <a:pt x="1895" y="1"/>
                    <a:pt x="1893" y="0"/>
                    <a:pt x="1892" y="0"/>
                  </a:cubicBezTo>
                  <a:cubicBezTo>
                    <a:pt x="1892" y="0"/>
                    <a:pt x="1892" y="0"/>
                    <a:pt x="189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10">
              <a:extLst>
                <a:ext uri="{FF2B5EF4-FFF2-40B4-BE49-F238E27FC236}">
                  <a16:creationId xmlns:a16="http://schemas.microsoft.com/office/drawing/2014/main" id="{1670D1DF-CFAC-B9E9-B64D-14DB70CE1F55}"/>
                </a:ext>
              </a:extLst>
            </p:cNvPr>
            <p:cNvSpPr>
              <a:spLocks/>
            </p:cNvSpPr>
            <p:nvPr/>
          </p:nvSpPr>
          <p:spPr bwMode="auto">
            <a:xfrm>
              <a:off x="12765088" y="7974013"/>
              <a:ext cx="15875" cy="12700"/>
            </a:xfrm>
            <a:custGeom>
              <a:avLst/>
              <a:gdLst>
                <a:gd name="T0" fmla="*/ 2 w 6"/>
                <a:gd name="T1" fmla="*/ 0 h 5"/>
                <a:gd name="T2" fmla="*/ 0 w 6"/>
                <a:gd name="T3" fmla="*/ 0 h 5"/>
                <a:gd name="T4" fmla="*/ 0 w 6"/>
                <a:gd name="T5" fmla="*/ 2 h 5"/>
                <a:gd name="T6" fmla="*/ 1 w 6"/>
                <a:gd name="T7" fmla="*/ 4 h 5"/>
                <a:gd name="T8" fmla="*/ 2 w 6"/>
                <a:gd name="T9" fmla="*/ 4 h 5"/>
                <a:gd name="T10" fmla="*/ 3 w 6"/>
                <a:gd name="T11" fmla="*/ 5 h 5"/>
                <a:gd name="T12" fmla="*/ 3 w 6"/>
                <a:gd name="T13" fmla="*/ 5 h 5"/>
                <a:gd name="T14" fmla="*/ 5 w 6"/>
                <a:gd name="T15" fmla="*/ 4 h 5"/>
                <a:gd name="T16" fmla="*/ 6 w 6"/>
                <a:gd name="T17" fmla="*/ 2 h 5"/>
                <a:gd name="T18" fmla="*/ 4 w 6"/>
                <a:gd name="T19" fmla="*/ 0 h 5"/>
                <a:gd name="T20" fmla="*/ 2 w 6"/>
                <a:gd name="T2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" h="5">
                  <a:moveTo>
                    <a:pt x="2" y="0"/>
                  </a:moveTo>
                  <a:cubicBezTo>
                    <a:pt x="2" y="0"/>
                    <a:pt x="1" y="0"/>
                    <a:pt x="0" y="0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0" y="3"/>
                    <a:pt x="1" y="4"/>
                    <a:pt x="1" y="4"/>
                  </a:cubicBezTo>
                  <a:cubicBezTo>
                    <a:pt x="1" y="4"/>
                    <a:pt x="2" y="4"/>
                    <a:pt x="2" y="4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4" y="5"/>
                    <a:pt x="5" y="4"/>
                    <a:pt x="5" y="4"/>
                  </a:cubicBezTo>
                  <a:cubicBezTo>
                    <a:pt x="5" y="4"/>
                    <a:pt x="6" y="3"/>
                    <a:pt x="6" y="2"/>
                  </a:cubicBezTo>
                  <a:cubicBezTo>
                    <a:pt x="5" y="2"/>
                    <a:pt x="5" y="1"/>
                    <a:pt x="4" y="0"/>
                  </a:cubicBezTo>
                  <a:cubicBezTo>
                    <a:pt x="4" y="0"/>
                    <a:pt x="3" y="0"/>
                    <a:pt x="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11">
              <a:extLst>
                <a:ext uri="{FF2B5EF4-FFF2-40B4-BE49-F238E27FC236}">
                  <a16:creationId xmlns:a16="http://schemas.microsoft.com/office/drawing/2014/main" id="{FD437255-5F2F-AFFB-366F-2A76E4ED727C}"/>
                </a:ext>
              </a:extLst>
            </p:cNvPr>
            <p:cNvSpPr>
              <a:spLocks/>
            </p:cNvSpPr>
            <p:nvPr/>
          </p:nvSpPr>
          <p:spPr bwMode="auto">
            <a:xfrm>
              <a:off x="-925513" y="8167688"/>
              <a:ext cx="15875" cy="15875"/>
            </a:xfrm>
            <a:custGeom>
              <a:avLst/>
              <a:gdLst>
                <a:gd name="T0" fmla="*/ 3 w 6"/>
                <a:gd name="T1" fmla="*/ 0 h 6"/>
                <a:gd name="T2" fmla="*/ 1 w 6"/>
                <a:gd name="T3" fmla="*/ 1 h 6"/>
                <a:gd name="T4" fmla="*/ 0 w 6"/>
                <a:gd name="T5" fmla="*/ 2 h 6"/>
                <a:gd name="T6" fmla="*/ 0 w 6"/>
                <a:gd name="T7" fmla="*/ 3 h 6"/>
                <a:gd name="T8" fmla="*/ 1 w 6"/>
                <a:gd name="T9" fmla="*/ 5 h 6"/>
                <a:gd name="T10" fmla="*/ 3 w 6"/>
                <a:gd name="T11" fmla="*/ 6 h 6"/>
                <a:gd name="T12" fmla="*/ 3 w 6"/>
                <a:gd name="T13" fmla="*/ 6 h 6"/>
                <a:gd name="T14" fmla="*/ 5 w 6"/>
                <a:gd name="T15" fmla="*/ 5 h 6"/>
                <a:gd name="T16" fmla="*/ 6 w 6"/>
                <a:gd name="T17" fmla="*/ 3 h 6"/>
                <a:gd name="T18" fmla="*/ 6 w 6"/>
                <a:gd name="T19" fmla="*/ 2 h 6"/>
                <a:gd name="T20" fmla="*/ 5 w 6"/>
                <a:gd name="T21" fmla="*/ 1 h 6"/>
                <a:gd name="T22" fmla="*/ 4 w 6"/>
                <a:gd name="T23" fmla="*/ 0 h 6"/>
                <a:gd name="T24" fmla="*/ 3 w 6"/>
                <a:gd name="T25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" h="6">
                  <a:moveTo>
                    <a:pt x="3" y="0"/>
                  </a:moveTo>
                  <a:cubicBezTo>
                    <a:pt x="2" y="0"/>
                    <a:pt x="1" y="0"/>
                    <a:pt x="1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3"/>
                    <a:pt x="0" y="3"/>
                  </a:cubicBezTo>
                  <a:cubicBezTo>
                    <a:pt x="0" y="4"/>
                    <a:pt x="0" y="5"/>
                    <a:pt x="1" y="5"/>
                  </a:cubicBezTo>
                  <a:cubicBezTo>
                    <a:pt x="1" y="6"/>
                    <a:pt x="2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4" y="6"/>
                    <a:pt x="5" y="6"/>
                    <a:pt x="5" y="5"/>
                  </a:cubicBezTo>
                  <a:cubicBezTo>
                    <a:pt x="6" y="5"/>
                    <a:pt x="6" y="4"/>
                    <a:pt x="6" y="3"/>
                  </a:cubicBezTo>
                  <a:cubicBezTo>
                    <a:pt x="6" y="3"/>
                    <a:pt x="6" y="2"/>
                    <a:pt x="6" y="2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0"/>
                    <a:pt x="5" y="0"/>
                    <a:pt x="4" y="0"/>
                  </a:cubicBezTo>
                  <a:cubicBezTo>
                    <a:pt x="4" y="0"/>
                    <a:pt x="3" y="0"/>
                    <a:pt x="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12">
              <a:extLst>
                <a:ext uri="{FF2B5EF4-FFF2-40B4-BE49-F238E27FC236}">
                  <a16:creationId xmlns:a16="http://schemas.microsoft.com/office/drawing/2014/main" id="{8D63BBC7-B8F1-1641-A593-93316B6179E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752475" y="8027988"/>
              <a:ext cx="13403263" cy="206375"/>
            </a:xfrm>
            <a:custGeom>
              <a:avLst/>
              <a:gdLst>
                <a:gd name="T0" fmla="*/ 895 w 4979"/>
                <a:gd name="T1" fmla="*/ 73 h 77"/>
                <a:gd name="T2" fmla="*/ 1029 w 4979"/>
                <a:gd name="T3" fmla="*/ 73 h 77"/>
                <a:gd name="T4" fmla="*/ 769 w 4979"/>
                <a:gd name="T5" fmla="*/ 68 h 77"/>
                <a:gd name="T6" fmla="*/ 705 w 4979"/>
                <a:gd name="T7" fmla="*/ 74 h 77"/>
                <a:gd name="T8" fmla="*/ 1093 w 4979"/>
                <a:gd name="T9" fmla="*/ 74 h 77"/>
                <a:gd name="T10" fmla="*/ 642 w 4979"/>
                <a:gd name="T11" fmla="*/ 66 h 77"/>
                <a:gd name="T12" fmla="*/ 3043 w 4979"/>
                <a:gd name="T13" fmla="*/ 69 h 77"/>
                <a:gd name="T14" fmla="*/ 3112 w 4979"/>
                <a:gd name="T15" fmla="*/ 72 h 77"/>
                <a:gd name="T16" fmla="*/ 2917 w 4979"/>
                <a:gd name="T17" fmla="*/ 65 h 77"/>
                <a:gd name="T18" fmla="*/ 575 w 4979"/>
                <a:gd name="T19" fmla="*/ 68 h 77"/>
                <a:gd name="T20" fmla="*/ 3245 w 4979"/>
                <a:gd name="T21" fmla="*/ 71 h 77"/>
                <a:gd name="T22" fmla="*/ 1166 w 4979"/>
                <a:gd name="T23" fmla="*/ 67 h 77"/>
                <a:gd name="T24" fmla="*/ 514 w 4979"/>
                <a:gd name="T25" fmla="*/ 63 h 77"/>
                <a:gd name="T26" fmla="*/ 2857 w 4979"/>
                <a:gd name="T27" fmla="*/ 69 h 77"/>
                <a:gd name="T28" fmla="*/ 3383 w 4979"/>
                <a:gd name="T29" fmla="*/ 69 h 77"/>
                <a:gd name="T30" fmla="*/ 450 w 4979"/>
                <a:gd name="T31" fmla="*/ 61 h 77"/>
                <a:gd name="T32" fmla="*/ 3519 w 4979"/>
                <a:gd name="T33" fmla="*/ 59 h 77"/>
                <a:gd name="T34" fmla="*/ 387 w 4979"/>
                <a:gd name="T35" fmla="*/ 66 h 77"/>
                <a:gd name="T36" fmla="*/ 2794 w 4979"/>
                <a:gd name="T37" fmla="*/ 59 h 77"/>
                <a:gd name="T38" fmla="*/ 3589 w 4979"/>
                <a:gd name="T39" fmla="*/ 58 h 77"/>
                <a:gd name="T40" fmla="*/ 323 w 4979"/>
                <a:gd name="T41" fmla="*/ 64 h 77"/>
                <a:gd name="T42" fmla="*/ 3662 w 4979"/>
                <a:gd name="T43" fmla="*/ 63 h 77"/>
                <a:gd name="T44" fmla="*/ 259 w 4979"/>
                <a:gd name="T45" fmla="*/ 56 h 77"/>
                <a:gd name="T46" fmla="*/ 3796 w 4979"/>
                <a:gd name="T47" fmla="*/ 54 h 77"/>
                <a:gd name="T48" fmla="*/ 2737 w 4979"/>
                <a:gd name="T49" fmla="*/ 60 h 77"/>
                <a:gd name="T50" fmla="*/ 195 w 4979"/>
                <a:gd name="T51" fmla="*/ 54 h 77"/>
                <a:gd name="T52" fmla="*/ 131 w 4979"/>
                <a:gd name="T53" fmla="*/ 53 h 77"/>
                <a:gd name="T54" fmla="*/ 3931 w 4979"/>
                <a:gd name="T55" fmla="*/ 56 h 77"/>
                <a:gd name="T56" fmla="*/ 4126 w 4979"/>
                <a:gd name="T57" fmla="*/ 53 h 77"/>
                <a:gd name="T58" fmla="*/ 3997 w 4979"/>
                <a:gd name="T59" fmla="*/ 53 h 77"/>
                <a:gd name="T60" fmla="*/ 4067 w 4979"/>
                <a:gd name="T61" fmla="*/ 59 h 77"/>
                <a:gd name="T62" fmla="*/ 4195 w 4979"/>
                <a:gd name="T63" fmla="*/ 55 h 77"/>
                <a:gd name="T64" fmla="*/ 4252 w 4979"/>
                <a:gd name="T65" fmla="*/ 52 h 77"/>
                <a:gd name="T66" fmla="*/ 3 w 4979"/>
                <a:gd name="T67" fmla="*/ 58 h 77"/>
                <a:gd name="T68" fmla="*/ 4318 w 4979"/>
                <a:gd name="T69" fmla="*/ 57 h 77"/>
                <a:gd name="T70" fmla="*/ 4373 w 4979"/>
                <a:gd name="T71" fmla="*/ 50 h 77"/>
                <a:gd name="T72" fmla="*/ 2674 w 4979"/>
                <a:gd name="T73" fmla="*/ 51 h 77"/>
                <a:gd name="T74" fmla="*/ 4496 w 4979"/>
                <a:gd name="T75" fmla="*/ 53 h 77"/>
                <a:gd name="T76" fmla="*/ 4556 w 4979"/>
                <a:gd name="T77" fmla="*/ 49 h 77"/>
                <a:gd name="T78" fmla="*/ 4610 w 4979"/>
                <a:gd name="T79" fmla="*/ 45 h 77"/>
                <a:gd name="T80" fmla="*/ 4668 w 4979"/>
                <a:gd name="T81" fmla="*/ 46 h 77"/>
                <a:gd name="T82" fmla="*/ 2621 w 4979"/>
                <a:gd name="T83" fmla="*/ 46 h 77"/>
                <a:gd name="T84" fmla="*/ 4729 w 4979"/>
                <a:gd name="T85" fmla="*/ 42 h 77"/>
                <a:gd name="T86" fmla="*/ 4850 w 4979"/>
                <a:gd name="T87" fmla="*/ 40 h 77"/>
                <a:gd name="T88" fmla="*/ 4913 w 4979"/>
                <a:gd name="T89" fmla="*/ 45 h 77"/>
                <a:gd name="T90" fmla="*/ 4978 w 4979"/>
                <a:gd name="T91" fmla="*/ 42 h 77"/>
                <a:gd name="T92" fmla="*/ 2558 w 4979"/>
                <a:gd name="T93" fmla="*/ 36 h 77"/>
                <a:gd name="T94" fmla="*/ 1522 w 4979"/>
                <a:gd name="T95" fmla="*/ 34 h 77"/>
                <a:gd name="T96" fmla="*/ 2506 w 4979"/>
                <a:gd name="T97" fmla="*/ 32 h 77"/>
                <a:gd name="T98" fmla="*/ 1598 w 4979"/>
                <a:gd name="T99" fmla="*/ 25 h 77"/>
                <a:gd name="T100" fmla="*/ 1670 w 4979"/>
                <a:gd name="T101" fmla="*/ 18 h 77"/>
                <a:gd name="T102" fmla="*/ 2390 w 4979"/>
                <a:gd name="T103" fmla="*/ 20 h 77"/>
                <a:gd name="T104" fmla="*/ 1748 w 4979"/>
                <a:gd name="T105" fmla="*/ 13 h 77"/>
                <a:gd name="T106" fmla="*/ 1813 w 4979"/>
                <a:gd name="T107" fmla="*/ 7 h 77"/>
                <a:gd name="T108" fmla="*/ 2271 w 4979"/>
                <a:gd name="T109" fmla="*/ 9 h 77"/>
                <a:gd name="T110" fmla="*/ 1888 w 4979"/>
                <a:gd name="T111" fmla="*/ 5 h 77"/>
                <a:gd name="T112" fmla="*/ 2204 w 4979"/>
                <a:gd name="T113" fmla="*/ 2 h 77"/>
                <a:gd name="T114" fmla="*/ 2142 w 4979"/>
                <a:gd name="T115" fmla="*/ 1 h 77"/>
                <a:gd name="T116" fmla="*/ 2085 w 4979"/>
                <a:gd name="T117" fmla="*/ 2 h 77"/>
                <a:gd name="T118" fmla="*/ 2014 w 4979"/>
                <a:gd name="T119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4979" h="77">
                  <a:moveTo>
                    <a:pt x="962" y="69"/>
                  </a:moveTo>
                  <a:cubicBezTo>
                    <a:pt x="960" y="69"/>
                    <a:pt x="959" y="71"/>
                    <a:pt x="958" y="73"/>
                  </a:cubicBezTo>
                  <a:cubicBezTo>
                    <a:pt x="958" y="75"/>
                    <a:pt x="960" y="77"/>
                    <a:pt x="961" y="77"/>
                  </a:cubicBezTo>
                  <a:cubicBezTo>
                    <a:pt x="961" y="77"/>
                    <a:pt x="961" y="77"/>
                    <a:pt x="961" y="77"/>
                  </a:cubicBezTo>
                  <a:cubicBezTo>
                    <a:pt x="963" y="77"/>
                    <a:pt x="964" y="75"/>
                    <a:pt x="965" y="73"/>
                  </a:cubicBezTo>
                  <a:cubicBezTo>
                    <a:pt x="965" y="71"/>
                    <a:pt x="963" y="69"/>
                    <a:pt x="962" y="69"/>
                  </a:cubicBezTo>
                  <a:cubicBezTo>
                    <a:pt x="962" y="69"/>
                    <a:pt x="962" y="69"/>
                    <a:pt x="962" y="69"/>
                  </a:cubicBezTo>
                  <a:moveTo>
                    <a:pt x="898" y="69"/>
                  </a:moveTo>
                  <a:cubicBezTo>
                    <a:pt x="896" y="69"/>
                    <a:pt x="895" y="71"/>
                    <a:pt x="895" y="73"/>
                  </a:cubicBezTo>
                  <a:cubicBezTo>
                    <a:pt x="894" y="75"/>
                    <a:pt x="896" y="77"/>
                    <a:pt x="897" y="77"/>
                  </a:cubicBezTo>
                  <a:cubicBezTo>
                    <a:pt x="899" y="77"/>
                    <a:pt x="901" y="75"/>
                    <a:pt x="901" y="73"/>
                  </a:cubicBezTo>
                  <a:cubicBezTo>
                    <a:pt x="901" y="71"/>
                    <a:pt x="899" y="69"/>
                    <a:pt x="898" y="69"/>
                  </a:cubicBezTo>
                  <a:moveTo>
                    <a:pt x="1026" y="69"/>
                  </a:moveTo>
                  <a:cubicBezTo>
                    <a:pt x="1026" y="69"/>
                    <a:pt x="1026" y="69"/>
                    <a:pt x="1026" y="69"/>
                  </a:cubicBezTo>
                  <a:cubicBezTo>
                    <a:pt x="1025" y="69"/>
                    <a:pt x="1023" y="71"/>
                    <a:pt x="1023" y="73"/>
                  </a:cubicBezTo>
                  <a:cubicBezTo>
                    <a:pt x="1023" y="75"/>
                    <a:pt x="1024" y="76"/>
                    <a:pt x="1026" y="76"/>
                  </a:cubicBezTo>
                  <a:cubicBezTo>
                    <a:pt x="1026" y="76"/>
                    <a:pt x="1026" y="76"/>
                    <a:pt x="1026" y="76"/>
                  </a:cubicBezTo>
                  <a:cubicBezTo>
                    <a:pt x="1028" y="76"/>
                    <a:pt x="1029" y="75"/>
                    <a:pt x="1029" y="73"/>
                  </a:cubicBezTo>
                  <a:cubicBezTo>
                    <a:pt x="1029" y="71"/>
                    <a:pt x="1028" y="69"/>
                    <a:pt x="1026" y="69"/>
                  </a:cubicBezTo>
                  <a:moveTo>
                    <a:pt x="834" y="69"/>
                  </a:moveTo>
                  <a:cubicBezTo>
                    <a:pt x="832" y="69"/>
                    <a:pt x="830" y="70"/>
                    <a:pt x="830" y="73"/>
                  </a:cubicBezTo>
                  <a:cubicBezTo>
                    <a:pt x="830" y="75"/>
                    <a:pt x="832" y="76"/>
                    <a:pt x="833" y="76"/>
                  </a:cubicBezTo>
                  <a:cubicBezTo>
                    <a:pt x="833" y="76"/>
                    <a:pt x="833" y="76"/>
                    <a:pt x="833" y="76"/>
                  </a:cubicBezTo>
                  <a:cubicBezTo>
                    <a:pt x="835" y="76"/>
                    <a:pt x="836" y="75"/>
                    <a:pt x="836" y="73"/>
                  </a:cubicBezTo>
                  <a:cubicBezTo>
                    <a:pt x="837" y="70"/>
                    <a:pt x="835" y="69"/>
                    <a:pt x="834" y="69"/>
                  </a:cubicBezTo>
                  <a:cubicBezTo>
                    <a:pt x="834" y="69"/>
                    <a:pt x="834" y="69"/>
                    <a:pt x="834" y="69"/>
                  </a:cubicBezTo>
                  <a:moveTo>
                    <a:pt x="769" y="68"/>
                  </a:moveTo>
                  <a:cubicBezTo>
                    <a:pt x="768" y="68"/>
                    <a:pt x="766" y="70"/>
                    <a:pt x="766" y="72"/>
                  </a:cubicBezTo>
                  <a:cubicBezTo>
                    <a:pt x="766" y="74"/>
                    <a:pt x="767" y="76"/>
                    <a:pt x="769" y="76"/>
                  </a:cubicBezTo>
                  <a:cubicBezTo>
                    <a:pt x="769" y="76"/>
                    <a:pt x="769" y="76"/>
                    <a:pt x="769" y="76"/>
                  </a:cubicBezTo>
                  <a:cubicBezTo>
                    <a:pt x="771" y="76"/>
                    <a:pt x="772" y="74"/>
                    <a:pt x="772" y="72"/>
                  </a:cubicBezTo>
                  <a:cubicBezTo>
                    <a:pt x="773" y="70"/>
                    <a:pt x="771" y="68"/>
                    <a:pt x="770" y="68"/>
                  </a:cubicBezTo>
                  <a:cubicBezTo>
                    <a:pt x="770" y="68"/>
                    <a:pt x="770" y="68"/>
                    <a:pt x="769" y="68"/>
                  </a:cubicBezTo>
                  <a:moveTo>
                    <a:pt x="706" y="67"/>
                  </a:moveTo>
                  <a:cubicBezTo>
                    <a:pt x="704" y="67"/>
                    <a:pt x="702" y="69"/>
                    <a:pt x="702" y="71"/>
                  </a:cubicBezTo>
                  <a:cubicBezTo>
                    <a:pt x="702" y="73"/>
                    <a:pt x="704" y="74"/>
                    <a:pt x="705" y="74"/>
                  </a:cubicBezTo>
                  <a:cubicBezTo>
                    <a:pt x="705" y="74"/>
                    <a:pt x="705" y="74"/>
                    <a:pt x="705" y="74"/>
                  </a:cubicBezTo>
                  <a:cubicBezTo>
                    <a:pt x="707" y="74"/>
                    <a:pt x="708" y="73"/>
                    <a:pt x="708" y="71"/>
                  </a:cubicBezTo>
                  <a:cubicBezTo>
                    <a:pt x="709" y="69"/>
                    <a:pt x="707" y="67"/>
                    <a:pt x="706" y="67"/>
                  </a:cubicBezTo>
                  <a:cubicBezTo>
                    <a:pt x="706" y="67"/>
                    <a:pt x="706" y="67"/>
                    <a:pt x="706" y="67"/>
                  </a:cubicBezTo>
                  <a:moveTo>
                    <a:pt x="1093" y="67"/>
                  </a:moveTo>
                  <a:cubicBezTo>
                    <a:pt x="1093" y="67"/>
                    <a:pt x="1093" y="67"/>
                    <a:pt x="1093" y="67"/>
                  </a:cubicBezTo>
                  <a:cubicBezTo>
                    <a:pt x="1091" y="67"/>
                    <a:pt x="1090" y="69"/>
                    <a:pt x="1090" y="71"/>
                  </a:cubicBezTo>
                  <a:cubicBezTo>
                    <a:pt x="1090" y="73"/>
                    <a:pt x="1091" y="74"/>
                    <a:pt x="1093" y="74"/>
                  </a:cubicBezTo>
                  <a:cubicBezTo>
                    <a:pt x="1093" y="74"/>
                    <a:pt x="1093" y="74"/>
                    <a:pt x="1093" y="74"/>
                  </a:cubicBezTo>
                  <a:cubicBezTo>
                    <a:pt x="1095" y="74"/>
                    <a:pt x="1097" y="72"/>
                    <a:pt x="1097" y="70"/>
                  </a:cubicBezTo>
                  <a:cubicBezTo>
                    <a:pt x="1096" y="68"/>
                    <a:pt x="1095" y="67"/>
                    <a:pt x="1093" y="67"/>
                  </a:cubicBezTo>
                  <a:moveTo>
                    <a:pt x="642" y="66"/>
                  </a:moveTo>
                  <a:cubicBezTo>
                    <a:pt x="640" y="66"/>
                    <a:pt x="639" y="67"/>
                    <a:pt x="638" y="69"/>
                  </a:cubicBezTo>
                  <a:cubicBezTo>
                    <a:pt x="638" y="71"/>
                    <a:pt x="640" y="73"/>
                    <a:pt x="641" y="73"/>
                  </a:cubicBezTo>
                  <a:cubicBezTo>
                    <a:pt x="641" y="73"/>
                    <a:pt x="641" y="73"/>
                    <a:pt x="641" y="73"/>
                  </a:cubicBezTo>
                  <a:cubicBezTo>
                    <a:pt x="643" y="73"/>
                    <a:pt x="645" y="71"/>
                    <a:pt x="645" y="70"/>
                  </a:cubicBezTo>
                  <a:cubicBezTo>
                    <a:pt x="645" y="68"/>
                    <a:pt x="643" y="66"/>
                    <a:pt x="642" y="66"/>
                  </a:cubicBezTo>
                  <a:cubicBezTo>
                    <a:pt x="642" y="66"/>
                    <a:pt x="642" y="66"/>
                    <a:pt x="642" y="66"/>
                  </a:cubicBezTo>
                  <a:moveTo>
                    <a:pt x="2981" y="65"/>
                  </a:moveTo>
                  <a:cubicBezTo>
                    <a:pt x="2981" y="65"/>
                    <a:pt x="2981" y="65"/>
                    <a:pt x="2981" y="65"/>
                  </a:cubicBezTo>
                  <a:cubicBezTo>
                    <a:pt x="2979" y="65"/>
                    <a:pt x="2978" y="67"/>
                    <a:pt x="2978" y="69"/>
                  </a:cubicBezTo>
                  <a:cubicBezTo>
                    <a:pt x="2979" y="71"/>
                    <a:pt x="2981" y="72"/>
                    <a:pt x="2982" y="72"/>
                  </a:cubicBezTo>
                  <a:cubicBezTo>
                    <a:pt x="2982" y="72"/>
                    <a:pt x="2982" y="72"/>
                    <a:pt x="2982" y="72"/>
                  </a:cubicBezTo>
                  <a:cubicBezTo>
                    <a:pt x="2984" y="72"/>
                    <a:pt x="2985" y="71"/>
                    <a:pt x="2985" y="69"/>
                  </a:cubicBezTo>
                  <a:cubicBezTo>
                    <a:pt x="2984" y="67"/>
                    <a:pt x="2982" y="65"/>
                    <a:pt x="2981" y="65"/>
                  </a:cubicBezTo>
                  <a:moveTo>
                    <a:pt x="3045" y="65"/>
                  </a:moveTo>
                  <a:cubicBezTo>
                    <a:pt x="3043" y="65"/>
                    <a:pt x="3042" y="66"/>
                    <a:pt x="3043" y="69"/>
                  </a:cubicBezTo>
                  <a:cubicBezTo>
                    <a:pt x="3043" y="70"/>
                    <a:pt x="3045" y="72"/>
                    <a:pt x="3047" y="72"/>
                  </a:cubicBezTo>
                  <a:cubicBezTo>
                    <a:pt x="3047" y="72"/>
                    <a:pt x="3047" y="72"/>
                    <a:pt x="3047" y="72"/>
                  </a:cubicBezTo>
                  <a:cubicBezTo>
                    <a:pt x="3048" y="72"/>
                    <a:pt x="3049" y="70"/>
                    <a:pt x="3049" y="69"/>
                  </a:cubicBezTo>
                  <a:cubicBezTo>
                    <a:pt x="3048" y="66"/>
                    <a:pt x="3047" y="65"/>
                    <a:pt x="3045" y="65"/>
                  </a:cubicBezTo>
                  <a:moveTo>
                    <a:pt x="3110" y="65"/>
                  </a:moveTo>
                  <a:cubicBezTo>
                    <a:pt x="3110" y="65"/>
                    <a:pt x="3110" y="65"/>
                    <a:pt x="3110" y="65"/>
                  </a:cubicBezTo>
                  <a:cubicBezTo>
                    <a:pt x="3108" y="65"/>
                    <a:pt x="3107" y="66"/>
                    <a:pt x="3108" y="68"/>
                  </a:cubicBezTo>
                  <a:cubicBezTo>
                    <a:pt x="3108" y="70"/>
                    <a:pt x="3110" y="72"/>
                    <a:pt x="3112" y="72"/>
                  </a:cubicBezTo>
                  <a:cubicBezTo>
                    <a:pt x="3112" y="72"/>
                    <a:pt x="3112" y="72"/>
                    <a:pt x="3112" y="72"/>
                  </a:cubicBezTo>
                  <a:cubicBezTo>
                    <a:pt x="3113" y="72"/>
                    <a:pt x="3114" y="70"/>
                    <a:pt x="3114" y="68"/>
                  </a:cubicBezTo>
                  <a:cubicBezTo>
                    <a:pt x="3113" y="66"/>
                    <a:pt x="3112" y="65"/>
                    <a:pt x="3110" y="65"/>
                  </a:cubicBezTo>
                  <a:moveTo>
                    <a:pt x="2917" y="65"/>
                  </a:moveTo>
                  <a:cubicBezTo>
                    <a:pt x="2915" y="65"/>
                    <a:pt x="2914" y="66"/>
                    <a:pt x="2915" y="68"/>
                  </a:cubicBezTo>
                  <a:cubicBezTo>
                    <a:pt x="2915" y="70"/>
                    <a:pt x="2917" y="72"/>
                    <a:pt x="2919" y="72"/>
                  </a:cubicBezTo>
                  <a:cubicBezTo>
                    <a:pt x="2919" y="72"/>
                    <a:pt x="2919" y="72"/>
                    <a:pt x="2919" y="72"/>
                  </a:cubicBezTo>
                  <a:cubicBezTo>
                    <a:pt x="2920" y="72"/>
                    <a:pt x="2921" y="70"/>
                    <a:pt x="2921" y="68"/>
                  </a:cubicBezTo>
                  <a:cubicBezTo>
                    <a:pt x="2920" y="66"/>
                    <a:pt x="2919" y="65"/>
                    <a:pt x="2917" y="65"/>
                  </a:cubicBezTo>
                  <a:cubicBezTo>
                    <a:pt x="2917" y="65"/>
                    <a:pt x="2917" y="65"/>
                    <a:pt x="2917" y="65"/>
                  </a:cubicBezTo>
                  <a:moveTo>
                    <a:pt x="3176" y="64"/>
                  </a:moveTo>
                  <a:cubicBezTo>
                    <a:pt x="3176" y="64"/>
                    <a:pt x="3176" y="64"/>
                    <a:pt x="3176" y="64"/>
                  </a:cubicBezTo>
                  <a:cubicBezTo>
                    <a:pt x="3174" y="64"/>
                    <a:pt x="3173" y="66"/>
                    <a:pt x="3174" y="68"/>
                  </a:cubicBezTo>
                  <a:cubicBezTo>
                    <a:pt x="3174" y="70"/>
                    <a:pt x="3176" y="71"/>
                    <a:pt x="3178" y="71"/>
                  </a:cubicBezTo>
                  <a:cubicBezTo>
                    <a:pt x="3178" y="71"/>
                    <a:pt x="3178" y="71"/>
                    <a:pt x="3178" y="71"/>
                  </a:cubicBezTo>
                  <a:cubicBezTo>
                    <a:pt x="3180" y="71"/>
                    <a:pt x="3181" y="70"/>
                    <a:pt x="3180" y="68"/>
                  </a:cubicBezTo>
                  <a:cubicBezTo>
                    <a:pt x="3180" y="66"/>
                    <a:pt x="3178" y="64"/>
                    <a:pt x="3176" y="64"/>
                  </a:cubicBezTo>
                  <a:moveTo>
                    <a:pt x="578" y="64"/>
                  </a:moveTo>
                  <a:cubicBezTo>
                    <a:pt x="576" y="64"/>
                    <a:pt x="575" y="66"/>
                    <a:pt x="575" y="68"/>
                  </a:cubicBezTo>
                  <a:cubicBezTo>
                    <a:pt x="575" y="70"/>
                    <a:pt x="576" y="71"/>
                    <a:pt x="578" y="71"/>
                  </a:cubicBezTo>
                  <a:cubicBezTo>
                    <a:pt x="578" y="71"/>
                    <a:pt x="578" y="71"/>
                    <a:pt x="578" y="71"/>
                  </a:cubicBezTo>
                  <a:cubicBezTo>
                    <a:pt x="579" y="71"/>
                    <a:pt x="581" y="70"/>
                    <a:pt x="581" y="68"/>
                  </a:cubicBezTo>
                  <a:cubicBezTo>
                    <a:pt x="581" y="66"/>
                    <a:pt x="580" y="64"/>
                    <a:pt x="578" y="64"/>
                  </a:cubicBezTo>
                  <a:cubicBezTo>
                    <a:pt x="578" y="64"/>
                    <a:pt x="578" y="64"/>
                    <a:pt x="578" y="64"/>
                  </a:cubicBezTo>
                  <a:moveTo>
                    <a:pt x="3243" y="64"/>
                  </a:moveTo>
                  <a:cubicBezTo>
                    <a:pt x="3243" y="64"/>
                    <a:pt x="3243" y="64"/>
                    <a:pt x="3243" y="64"/>
                  </a:cubicBezTo>
                  <a:cubicBezTo>
                    <a:pt x="3241" y="64"/>
                    <a:pt x="3240" y="65"/>
                    <a:pt x="3241" y="67"/>
                  </a:cubicBezTo>
                  <a:cubicBezTo>
                    <a:pt x="3242" y="69"/>
                    <a:pt x="3244" y="71"/>
                    <a:pt x="3245" y="71"/>
                  </a:cubicBezTo>
                  <a:cubicBezTo>
                    <a:pt x="3245" y="71"/>
                    <a:pt x="3245" y="71"/>
                    <a:pt x="3245" y="71"/>
                  </a:cubicBezTo>
                  <a:cubicBezTo>
                    <a:pt x="3247" y="71"/>
                    <a:pt x="3248" y="69"/>
                    <a:pt x="3248" y="67"/>
                  </a:cubicBezTo>
                  <a:cubicBezTo>
                    <a:pt x="3247" y="65"/>
                    <a:pt x="3245" y="64"/>
                    <a:pt x="3243" y="64"/>
                  </a:cubicBezTo>
                  <a:moveTo>
                    <a:pt x="1162" y="63"/>
                  </a:moveTo>
                  <a:cubicBezTo>
                    <a:pt x="1162" y="63"/>
                    <a:pt x="1162" y="63"/>
                    <a:pt x="1162" y="63"/>
                  </a:cubicBezTo>
                  <a:cubicBezTo>
                    <a:pt x="1160" y="63"/>
                    <a:pt x="1159" y="65"/>
                    <a:pt x="1159" y="67"/>
                  </a:cubicBezTo>
                  <a:cubicBezTo>
                    <a:pt x="1159" y="69"/>
                    <a:pt x="1161" y="70"/>
                    <a:pt x="1162" y="70"/>
                  </a:cubicBezTo>
                  <a:cubicBezTo>
                    <a:pt x="1162" y="70"/>
                    <a:pt x="1163" y="70"/>
                    <a:pt x="1163" y="70"/>
                  </a:cubicBezTo>
                  <a:cubicBezTo>
                    <a:pt x="1164" y="70"/>
                    <a:pt x="1166" y="68"/>
                    <a:pt x="1166" y="67"/>
                  </a:cubicBezTo>
                  <a:cubicBezTo>
                    <a:pt x="1166" y="65"/>
                    <a:pt x="1164" y="63"/>
                    <a:pt x="1162" y="63"/>
                  </a:cubicBezTo>
                  <a:moveTo>
                    <a:pt x="3311" y="63"/>
                  </a:moveTo>
                  <a:cubicBezTo>
                    <a:pt x="3311" y="63"/>
                    <a:pt x="3311" y="63"/>
                    <a:pt x="3311" y="63"/>
                  </a:cubicBezTo>
                  <a:cubicBezTo>
                    <a:pt x="3310" y="63"/>
                    <a:pt x="3309" y="64"/>
                    <a:pt x="3309" y="66"/>
                  </a:cubicBezTo>
                  <a:cubicBezTo>
                    <a:pt x="3310" y="68"/>
                    <a:pt x="3312" y="70"/>
                    <a:pt x="3314" y="70"/>
                  </a:cubicBezTo>
                  <a:cubicBezTo>
                    <a:pt x="3314" y="70"/>
                    <a:pt x="3314" y="70"/>
                    <a:pt x="3314" y="70"/>
                  </a:cubicBezTo>
                  <a:cubicBezTo>
                    <a:pt x="3316" y="70"/>
                    <a:pt x="3317" y="68"/>
                    <a:pt x="3316" y="66"/>
                  </a:cubicBezTo>
                  <a:cubicBezTo>
                    <a:pt x="3315" y="64"/>
                    <a:pt x="3313" y="63"/>
                    <a:pt x="3311" y="63"/>
                  </a:cubicBezTo>
                  <a:moveTo>
                    <a:pt x="514" y="63"/>
                  </a:moveTo>
                  <a:cubicBezTo>
                    <a:pt x="512" y="63"/>
                    <a:pt x="511" y="64"/>
                    <a:pt x="511" y="66"/>
                  </a:cubicBezTo>
                  <a:cubicBezTo>
                    <a:pt x="511" y="68"/>
                    <a:pt x="512" y="70"/>
                    <a:pt x="514" y="70"/>
                  </a:cubicBezTo>
                  <a:cubicBezTo>
                    <a:pt x="514" y="70"/>
                    <a:pt x="514" y="70"/>
                    <a:pt x="514" y="70"/>
                  </a:cubicBezTo>
                  <a:cubicBezTo>
                    <a:pt x="516" y="70"/>
                    <a:pt x="517" y="68"/>
                    <a:pt x="517" y="66"/>
                  </a:cubicBezTo>
                  <a:cubicBezTo>
                    <a:pt x="517" y="64"/>
                    <a:pt x="516" y="63"/>
                    <a:pt x="514" y="63"/>
                  </a:cubicBezTo>
                  <a:cubicBezTo>
                    <a:pt x="514" y="63"/>
                    <a:pt x="514" y="63"/>
                    <a:pt x="514" y="63"/>
                  </a:cubicBezTo>
                  <a:moveTo>
                    <a:pt x="2854" y="63"/>
                  </a:moveTo>
                  <a:cubicBezTo>
                    <a:pt x="2853" y="63"/>
                    <a:pt x="2852" y="64"/>
                    <a:pt x="2853" y="66"/>
                  </a:cubicBezTo>
                  <a:cubicBezTo>
                    <a:pt x="2853" y="68"/>
                    <a:pt x="2855" y="69"/>
                    <a:pt x="2857" y="69"/>
                  </a:cubicBezTo>
                  <a:cubicBezTo>
                    <a:pt x="2857" y="69"/>
                    <a:pt x="2857" y="69"/>
                    <a:pt x="2857" y="69"/>
                  </a:cubicBezTo>
                  <a:cubicBezTo>
                    <a:pt x="2858" y="69"/>
                    <a:pt x="2859" y="68"/>
                    <a:pt x="2859" y="66"/>
                  </a:cubicBezTo>
                  <a:cubicBezTo>
                    <a:pt x="2858" y="64"/>
                    <a:pt x="2856" y="63"/>
                    <a:pt x="2855" y="63"/>
                  </a:cubicBezTo>
                  <a:cubicBezTo>
                    <a:pt x="2855" y="63"/>
                    <a:pt x="2854" y="63"/>
                    <a:pt x="2854" y="63"/>
                  </a:cubicBezTo>
                  <a:moveTo>
                    <a:pt x="3380" y="62"/>
                  </a:moveTo>
                  <a:cubicBezTo>
                    <a:pt x="3380" y="62"/>
                    <a:pt x="3380" y="62"/>
                    <a:pt x="3380" y="62"/>
                  </a:cubicBezTo>
                  <a:cubicBezTo>
                    <a:pt x="3378" y="62"/>
                    <a:pt x="3377" y="63"/>
                    <a:pt x="3378" y="65"/>
                  </a:cubicBezTo>
                  <a:cubicBezTo>
                    <a:pt x="3379" y="67"/>
                    <a:pt x="3381" y="69"/>
                    <a:pt x="3383" y="69"/>
                  </a:cubicBezTo>
                  <a:cubicBezTo>
                    <a:pt x="3383" y="69"/>
                    <a:pt x="3383" y="69"/>
                    <a:pt x="3383" y="69"/>
                  </a:cubicBezTo>
                  <a:cubicBezTo>
                    <a:pt x="3385" y="68"/>
                    <a:pt x="3386" y="67"/>
                    <a:pt x="3385" y="65"/>
                  </a:cubicBezTo>
                  <a:cubicBezTo>
                    <a:pt x="3384" y="63"/>
                    <a:pt x="3382" y="62"/>
                    <a:pt x="3380" y="62"/>
                  </a:cubicBezTo>
                  <a:moveTo>
                    <a:pt x="450" y="61"/>
                  </a:moveTo>
                  <a:cubicBezTo>
                    <a:pt x="449" y="61"/>
                    <a:pt x="447" y="62"/>
                    <a:pt x="447" y="64"/>
                  </a:cubicBezTo>
                  <a:cubicBezTo>
                    <a:pt x="447" y="66"/>
                    <a:pt x="449" y="68"/>
                    <a:pt x="450" y="68"/>
                  </a:cubicBezTo>
                  <a:cubicBezTo>
                    <a:pt x="450" y="68"/>
                    <a:pt x="450" y="68"/>
                    <a:pt x="450" y="68"/>
                  </a:cubicBezTo>
                  <a:cubicBezTo>
                    <a:pt x="452" y="68"/>
                    <a:pt x="453" y="66"/>
                    <a:pt x="453" y="64"/>
                  </a:cubicBezTo>
                  <a:cubicBezTo>
                    <a:pt x="453" y="62"/>
                    <a:pt x="452" y="61"/>
                    <a:pt x="450" y="61"/>
                  </a:cubicBezTo>
                  <a:cubicBezTo>
                    <a:pt x="450" y="61"/>
                    <a:pt x="450" y="61"/>
                    <a:pt x="450" y="61"/>
                  </a:cubicBezTo>
                  <a:moveTo>
                    <a:pt x="3450" y="60"/>
                  </a:moveTo>
                  <a:cubicBezTo>
                    <a:pt x="3450" y="60"/>
                    <a:pt x="3450" y="60"/>
                    <a:pt x="3449" y="60"/>
                  </a:cubicBezTo>
                  <a:cubicBezTo>
                    <a:pt x="3448" y="60"/>
                    <a:pt x="3447" y="62"/>
                    <a:pt x="3448" y="64"/>
                  </a:cubicBezTo>
                  <a:cubicBezTo>
                    <a:pt x="3448" y="66"/>
                    <a:pt x="3451" y="67"/>
                    <a:pt x="3453" y="67"/>
                  </a:cubicBezTo>
                  <a:cubicBezTo>
                    <a:pt x="3453" y="67"/>
                    <a:pt x="3453" y="67"/>
                    <a:pt x="3453" y="67"/>
                  </a:cubicBezTo>
                  <a:cubicBezTo>
                    <a:pt x="3454" y="67"/>
                    <a:pt x="3455" y="66"/>
                    <a:pt x="3454" y="64"/>
                  </a:cubicBezTo>
                  <a:cubicBezTo>
                    <a:pt x="3454" y="62"/>
                    <a:pt x="3451" y="60"/>
                    <a:pt x="3450" y="60"/>
                  </a:cubicBezTo>
                  <a:moveTo>
                    <a:pt x="3519" y="59"/>
                  </a:moveTo>
                  <a:cubicBezTo>
                    <a:pt x="3519" y="59"/>
                    <a:pt x="3519" y="59"/>
                    <a:pt x="3519" y="59"/>
                  </a:cubicBezTo>
                  <a:cubicBezTo>
                    <a:pt x="3517" y="59"/>
                    <a:pt x="3516" y="61"/>
                    <a:pt x="3517" y="63"/>
                  </a:cubicBezTo>
                  <a:cubicBezTo>
                    <a:pt x="3518" y="64"/>
                    <a:pt x="3521" y="66"/>
                    <a:pt x="3522" y="66"/>
                  </a:cubicBezTo>
                  <a:cubicBezTo>
                    <a:pt x="3523" y="66"/>
                    <a:pt x="3523" y="66"/>
                    <a:pt x="3523" y="66"/>
                  </a:cubicBezTo>
                  <a:cubicBezTo>
                    <a:pt x="3524" y="66"/>
                    <a:pt x="3525" y="64"/>
                    <a:pt x="3524" y="62"/>
                  </a:cubicBezTo>
                  <a:cubicBezTo>
                    <a:pt x="3523" y="61"/>
                    <a:pt x="3521" y="59"/>
                    <a:pt x="3519" y="59"/>
                  </a:cubicBezTo>
                  <a:moveTo>
                    <a:pt x="387" y="59"/>
                  </a:moveTo>
                  <a:cubicBezTo>
                    <a:pt x="385" y="59"/>
                    <a:pt x="384" y="61"/>
                    <a:pt x="384" y="62"/>
                  </a:cubicBezTo>
                  <a:cubicBezTo>
                    <a:pt x="384" y="64"/>
                    <a:pt x="385" y="66"/>
                    <a:pt x="387" y="66"/>
                  </a:cubicBezTo>
                  <a:cubicBezTo>
                    <a:pt x="387" y="66"/>
                    <a:pt x="387" y="66"/>
                    <a:pt x="387" y="66"/>
                  </a:cubicBezTo>
                  <a:cubicBezTo>
                    <a:pt x="388" y="66"/>
                    <a:pt x="390" y="64"/>
                    <a:pt x="390" y="63"/>
                  </a:cubicBezTo>
                  <a:cubicBezTo>
                    <a:pt x="390" y="61"/>
                    <a:pt x="388" y="59"/>
                    <a:pt x="387" y="59"/>
                  </a:cubicBezTo>
                  <a:cubicBezTo>
                    <a:pt x="387" y="59"/>
                    <a:pt x="387" y="59"/>
                    <a:pt x="387" y="59"/>
                  </a:cubicBezTo>
                  <a:moveTo>
                    <a:pt x="2793" y="59"/>
                  </a:moveTo>
                  <a:cubicBezTo>
                    <a:pt x="2792" y="59"/>
                    <a:pt x="2791" y="60"/>
                    <a:pt x="2792" y="62"/>
                  </a:cubicBezTo>
                  <a:cubicBezTo>
                    <a:pt x="2793" y="64"/>
                    <a:pt x="2794" y="65"/>
                    <a:pt x="2796" y="66"/>
                  </a:cubicBezTo>
                  <a:cubicBezTo>
                    <a:pt x="2796" y="66"/>
                    <a:pt x="2796" y="66"/>
                    <a:pt x="2796" y="66"/>
                  </a:cubicBezTo>
                  <a:cubicBezTo>
                    <a:pt x="2798" y="66"/>
                    <a:pt x="2798" y="64"/>
                    <a:pt x="2798" y="63"/>
                  </a:cubicBezTo>
                  <a:cubicBezTo>
                    <a:pt x="2797" y="61"/>
                    <a:pt x="2795" y="59"/>
                    <a:pt x="2794" y="59"/>
                  </a:cubicBezTo>
                  <a:cubicBezTo>
                    <a:pt x="2794" y="59"/>
                    <a:pt x="2794" y="59"/>
                    <a:pt x="2793" y="59"/>
                  </a:cubicBezTo>
                  <a:moveTo>
                    <a:pt x="1233" y="58"/>
                  </a:moveTo>
                  <a:cubicBezTo>
                    <a:pt x="1233" y="58"/>
                    <a:pt x="1233" y="58"/>
                    <a:pt x="1233" y="58"/>
                  </a:cubicBezTo>
                  <a:cubicBezTo>
                    <a:pt x="1231" y="59"/>
                    <a:pt x="1229" y="60"/>
                    <a:pt x="1230" y="62"/>
                  </a:cubicBezTo>
                  <a:cubicBezTo>
                    <a:pt x="1230" y="64"/>
                    <a:pt x="1231" y="65"/>
                    <a:pt x="1233" y="65"/>
                  </a:cubicBezTo>
                  <a:cubicBezTo>
                    <a:pt x="1233" y="65"/>
                    <a:pt x="1233" y="65"/>
                    <a:pt x="1234" y="65"/>
                  </a:cubicBezTo>
                  <a:cubicBezTo>
                    <a:pt x="1235" y="65"/>
                    <a:pt x="1237" y="63"/>
                    <a:pt x="1236" y="61"/>
                  </a:cubicBezTo>
                  <a:cubicBezTo>
                    <a:pt x="1236" y="60"/>
                    <a:pt x="1235" y="58"/>
                    <a:pt x="1233" y="58"/>
                  </a:cubicBezTo>
                  <a:moveTo>
                    <a:pt x="3589" y="58"/>
                  </a:moveTo>
                  <a:cubicBezTo>
                    <a:pt x="3589" y="58"/>
                    <a:pt x="3589" y="58"/>
                    <a:pt x="3589" y="58"/>
                  </a:cubicBezTo>
                  <a:cubicBezTo>
                    <a:pt x="3587" y="58"/>
                    <a:pt x="3586" y="59"/>
                    <a:pt x="3587" y="61"/>
                  </a:cubicBezTo>
                  <a:cubicBezTo>
                    <a:pt x="3588" y="63"/>
                    <a:pt x="3591" y="65"/>
                    <a:pt x="3593" y="65"/>
                  </a:cubicBezTo>
                  <a:cubicBezTo>
                    <a:pt x="3593" y="65"/>
                    <a:pt x="3593" y="65"/>
                    <a:pt x="3593" y="65"/>
                  </a:cubicBezTo>
                  <a:cubicBezTo>
                    <a:pt x="3594" y="64"/>
                    <a:pt x="3595" y="63"/>
                    <a:pt x="3594" y="61"/>
                  </a:cubicBezTo>
                  <a:cubicBezTo>
                    <a:pt x="3593" y="59"/>
                    <a:pt x="3591" y="58"/>
                    <a:pt x="3589" y="58"/>
                  </a:cubicBezTo>
                  <a:moveTo>
                    <a:pt x="323" y="57"/>
                  </a:moveTo>
                  <a:cubicBezTo>
                    <a:pt x="321" y="57"/>
                    <a:pt x="320" y="59"/>
                    <a:pt x="320" y="61"/>
                  </a:cubicBezTo>
                  <a:cubicBezTo>
                    <a:pt x="320" y="62"/>
                    <a:pt x="321" y="64"/>
                    <a:pt x="323" y="64"/>
                  </a:cubicBezTo>
                  <a:cubicBezTo>
                    <a:pt x="323" y="64"/>
                    <a:pt x="323" y="64"/>
                    <a:pt x="323" y="64"/>
                  </a:cubicBezTo>
                  <a:cubicBezTo>
                    <a:pt x="325" y="64"/>
                    <a:pt x="326" y="63"/>
                    <a:pt x="326" y="61"/>
                  </a:cubicBezTo>
                  <a:cubicBezTo>
                    <a:pt x="326" y="59"/>
                    <a:pt x="325" y="57"/>
                    <a:pt x="323" y="57"/>
                  </a:cubicBezTo>
                  <a:cubicBezTo>
                    <a:pt x="323" y="57"/>
                    <a:pt x="323" y="57"/>
                    <a:pt x="323" y="57"/>
                  </a:cubicBezTo>
                  <a:moveTo>
                    <a:pt x="3658" y="57"/>
                  </a:moveTo>
                  <a:cubicBezTo>
                    <a:pt x="3658" y="57"/>
                    <a:pt x="3658" y="57"/>
                    <a:pt x="3658" y="57"/>
                  </a:cubicBezTo>
                  <a:cubicBezTo>
                    <a:pt x="3656" y="57"/>
                    <a:pt x="3656" y="58"/>
                    <a:pt x="3657" y="60"/>
                  </a:cubicBezTo>
                  <a:cubicBezTo>
                    <a:pt x="3658" y="62"/>
                    <a:pt x="3661" y="63"/>
                    <a:pt x="3662" y="63"/>
                  </a:cubicBezTo>
                  <a:cubicBezTo>
                    <a:pt x="3662" y="63"/>
                    <a:pt x="3662" y="63"/>
                    <a:pt x="3662" y="63"/>
                  </a:cubicBezTo>
                  <a:cubicBezTo>
                    <a:pt x="3664" y="63"/>
                    <a:pt x="3665" y="62"/>
                    <a:pt x="3664" y="60"/>
                  </a:cubicBezTo>
                  <a:cubicBezTo>
                    <a:pt x="3663" y="58"/>
                    <a:pt x="3660" y="57"/>
                    <a:pt x="3658" y="57"/>
                  </a:cubicBezTo>
                  <a:moveTo>
                    <a:pt x="259" y="56"/>
                  </a:moveTo>
                  <a:cubicBezTo>
                    <a:pt x="257" y="56"/>
                    <a:pt x="256" y="57"/>
                    <a:pt x="256" y="59"/>
                  </a:cubicBezTo>
                  <a:cubicBezTo>
                    <a:pt x="256" y="61"/>
                    <a:pt x="257" y="62"/>
                    <a:pt x="259" y="62"/>
                  </a:cubicBezTo>
                  <a:cubicBezTo>
                    <a:pt x="259" y="62"/>
                    <a:pt x="259" y="62"/>
                    <a:pt x="259" y="62"/>
                  </a:cubicBezTo>
                  <a:cubicBezTo>
                    <a:pt x="261" y="62"/>
                    <a:pt x="262" y="61"/>
                    <a:pt x="262" y="59"/>
                  </a:cubicBezTo>
                  <a:cubicBezTo>
                    <a:pt x="262" y="57"/>
                    <a:pt x="261" y="56"/>
                    <a:pt x="259" y="56"/>
                  </a:cubicBezTo>
                  <a:cubicBezTo>
                    <a:pt x="259" y="56"/>
                    <a:pt x="259" y="56"/>
                    <a:pt x="259" y="56"/>
                  </a:cubicBezTo>
                  <a:moveTo>
                    <a:pt x="3728" y="55"/>
                  </a:moveTo>
                  <a:cubicBezTo>
                    <a:pt x="3728" y="55"/>
                    <a:pt x="3728" y="55"/>
                    <a:pt x="3728" y="55"/>
                  </a:cubicBezTo>
                  <a:cubicBezTo>
                    <a:pt x="3726" y="55"/>
                    <a:pt x="3725" y="57"/>
                    <a:pt x="3726" y="59"/>
                  </a:cubicBezTo>
                  <a:cubicBezTo>
                    <a:pt x="3728" y="60"/>
                    <a:pt x="3730" y="62"/>
                    <a:pt x="3732" y="62"/>
                  </a:cubicBezTo>
                  <a:cubicBezTo>
                    <a:pt x="3732" y="62"/>
                    <a:pt x="3732" y="62"/>
                    <a:pt x="3732" y="62"/>
                  </a:cubicBezTo>
                  <a:cubicBezTo>
                    <a:pt x="3734" y="62"/>
                    <a:pt x="3734" y="60"/>
                    <a:pt x="3733" y="59"/>
                  </a:cubicBezTo>
                  <a:cubicBezTo>
                    <a:pt x="3732" y="57"/>
                    <a:pt x="3729" y="55"/>
                    <a:pt x="3728" y="55"/>
                  </a:cubicBezTo>
                  <a:moveTo>
                    <a:pt x="3796" y="54"/>
                  </a:moveTo>
                  <a:cubicBezTo>
                    <a:pt x="3796" y="54"/>
                    <a:pt x="3796" y="54"/>
                    <a:pt x="3796" y="54"/>
                  </a:cubicBezTo>
                  <a:cubicBezTo>
                    <a:pt x="3794" y="54"/>
                    <a:pt x="3794" y="56"/>
                    <a:pt x="3795" y="58"/>
                  </a:cubicBezTo>
                  <a:cubicBezTo>
                    <a:pt x="3797" y="59"/>
                    <a:pt x="3799" y="61"/>
                    <a:pt x="3801" y="61"/>
                  </a:cubicBezTo>
                  <a:cubicBezTo>
                    <a:pt x="3801" y="61"/>
                    <a:pt x="3801" y="61"/>
                    <a:pt x="3801" y="61"/>
                  </a:cubicBezTo>
                  <a:cubicBezTo>
                    <a:pt x="3803" y="61"/>
                    <a:pt x="3803" y="59"/>
                    <a:pt x="3802" y="58"/>
                  </a:cubicBezTo>
                  <a:cubicBezTo>
                    <a:pt x="3800" y="56"/>
                    <a:pt x="3798" y="54"/>
                    <a:pt x="3796" y="54"/>
                  </a:cubicBezTo>
                  <a:moveTo>
                    <a:pt x="2734" y="54"/>
                  </a:moveTo>
                  <a:cubicBezTo>
                    <a:pt x="2732" y="54"/>
                    <a:pt x="2732" y="56"/>
                    <a:pt x="2732" y="57"/>
                  </a:cubicBezTo>
                  <a:cubicBezTo>
                    <a:pt x="2733" y="59"/>
                    <a:pt x="2735" y="60"/>
                    <a:pt x="2737" y="60"/>
                  </a:cubicBezTo>
                  <a:cubicBezTo>
                    <a:pt x="2737" y="60"/>
                    <a:pt x="2737" y="60"/>
                    <a:pt x="2737" y="60"/>
                  </a:cubicBezTo>
                  <a:cubicBezTo>
                    <a:pt x="2738" y="60"/>
                    <a:pt x="2739" y="59"/>
                    <a:pt x="2738" y="58"/>
                  </a:cubicBezTo>
                  <a:cubicBezTo>
                    <a:pt x="2737" y="56"/>
                    <a:pt x="2735" y="55"/>
                    <a:pt x="2734" y="54"/>
                  </a:cubicBezTo>
                  <a:cubicBezTo>
                    <a:pt x="2734" y="54"/>
                    <a:pt x="2734" y="54"/>
                    <a:pt x="2734" y="54"/>
                  </a:cubicBezTo>
                  <a:moveTo>
                    <a:pt x="195" y="54"/>
                  </a:moveTo>
                  <a:cubicBezTo>
                    <a:pt x="194" y="54"/>
                    <a:pt x="192" y="56"/>
                    <a:pt x="192" y="58"/>
                  </a:cubicBezTo>
                  <a:cubicBezTo>
                    <a:pt x="192" y="59"/>
                    <a:pt x="194" y="61"/>
                    <a:pt x="195" y="61"/>
                  </a:cubicBezTo>
                  <a:cubicBezTo>
                    <a:pt x="195" y="61"/>
                    <a:pt x="195" y="61"/>
                    <a:pt x="195" y="61"/>
                  </a:cubicBezTo>
                  <a:cubicBezTo>
                    <a:pt x="197" y="61"/>
                    <a:pt x="198" y="59"/>
                    <a:pt x="198" y="58"/>
                  </a:cubicBezTo>
                  <a:cubicBezTo>
                    <a:pt x="198" y="56"/>
                    <a:pt x="197" y="54"/>
                    <a:pt x="195" y="54"/>
                  </a:cubicBezTo>
                  <a:cubicBezTo>
                    <a:pt x="195" y="54"/>
                    <a:pt x="195" y="54"/>
                    <a:pt x="195" y="54"/>
                  </a:cubicBezTo>
                  <a:moveTo>
                    <a:pt x="3864" y="54"/>
                  </a:moveTo>
                  <a:cubicBezTo>
                    <a:pt x="3864" y="54"/>
                    <a:pt x="3864" y="54"/>
                    <a:pt x="3864" y="54"/>
                  </a:cubicBezTo>
                  <a:cubicBezTo>
                    <a:pt x="3862" y="54"/>
                    <a:pt x="3862" y="55"/>
                    <a:pt x="3863" y="57"/>
                  </a:cubicBezTo>
                  <a:cubicBezTo>
                    <a:pt x="3865" y="58"/>
                    <a:pt x="3867" y="60"/>
                    <a:pt x="3869" y="60"/>
                  </a:cubicBezTo>
                  <a:cubicBezTo>
                    <a:pt x="3869" y="60"/>
                    <a:pt x="3869" y="60"/>
                    <a:pt x="3869" y="60"/>
                  </a:cubicBezTo>
                  <a:cubicBezTo>
                    <a:pt x="3871" y="60"/>
                    <a:pt x="3871" y="58"/>
                    <a:pt x="3870" y="57"/>
                  </a:cubicBezTo>
                  <a:cubicBezTo>
                    <a:pt x="3868" y="55"/>
                    <a:pt x="3866" y="54"/>
                    <a:pt x="3864" y="54"/>
                  </a:cubicBezTo>
                  <a:moveTo>
                    <a:pt x="131" y="53"/>
                  </a:moveTo>
                  <a:cubicBezTo>
                    <a:pt x="130" y="53"/>
                    <a:pt x="128" y="55"/>
                    <a:pt x="128" y="56"/>
                  </a:cubicBezTo>
                  <a:cubicBezTo>
                    <a:pt x="128" y="58"/>
                    <a:pt x="130" y="60"/>
                    <a:pt x="131" y="60"/>
                  </a:cubicBezTo>
                  <a:cubicBezTo>
                    <a:pt x="131" y="60"/>
                    <a:pt x="131" y="60"/>
                    <a:pt x="131" y="60"/>
                  </a:cubicBezTo>
                  <a:cubicBezTo>
                    <a:pt x="133" y="60"/>
                    <a:pt x="134" y="58"/>
                    <a:pt x="134" y="56"/>
                  </a:cubicBezTo>
                  <a:cubicBezTo>
                    <a:pt x="134" y="55"/>
                    <a:pt x="133" y="53"/>
                    <a:pt x="131" y="53"/>
                  </a:cubicBezTo>
                  <a:cubicBezTo>
                    <a:pt x="131" y="53"/>
                    <a:pt x="131" y="53"/>
                    <a:pt x="131" y="53"/>
                  </a:cubicBezTo>
                  <a:moveTo>
                    <a:pt x="3931" y="53"/>
                  </a:moveTo>
                  <a:cubicBezTo>
                    <a:pt x="3931" y="53"/>
                    <a:pt x="3931" y="53"/>
                    <a:pt x="3931" y="53"/>
                  </a:cubicBezTo>
                  <a:cubicBezTo>
                    <a:pt x="3929" y="53"/>
                    <a:pt x="3929" y="54"/>
                    <a:pt x="3931" y="56"/>
                  </a:cubicBezTo>
                  <a:cubicBezTo>
                    <a:pt x="3932" y="58"/>
                    <a:pt x="3935" y="59"/>
                    <a:pt x="3936" y="59"/>
                  </a:cubicBezTo>
                  <a:cubicBezTo>
                    <a:pt x="3936" y="59"/>
                    <a:pt x="3936" y="59"/>
                    <a:pt x="3936" y="59"/>
                  </a:cubicBezTo>
                  <a:cubicBezTo>
                    <a:pt x="3938" y="59"/>
                    <a:pt x="3938" y="58"/>
                    <a:pt x="3937" y="56"/>
                  </a:cubicBezTo>
                  <a:cubicBezTo>
                    <a:pt x="3935" y="54"/>
                    <a:pt x="3933" y="53"/>
                    <a:pt x="3931" y="53"/>
                  </a:cubicBezTo>
                  <a:moveTo>
                    <a:pt x="4126" y="53"/>
                  </a:moveTo>
                  <a:cubicBezTo>
                    <a:pt x="4124" y="53"/>
                    <a:pt x="4124" y="54"/>
                    <a:pt x="4126" y="56"/>
                  </a:cubicBezTo>
                  <a:cubicBezTo>
                    <a:pt x="4127" y="57"/>
                    <a:pt x="4130" y="59"/>
                    <a:pt x="4131" y="59"/>
                  </a:cubicBezTo>
                  <a:cubicBezTo>
                    <a:pt x="4133" y="59"/>
                    <a:pt x="4133" y="57"/>
                    <a:pt x="4132" y="56"/>
                  </a:cubicBezTo>
                  <a:cubicBezTo>
                    <a:pt x="4130" y="54"/>
                    <a:pt x="4127" y="53"/>
                    <a:pt x="4126" y="53"/>
                  </a:cubicBezTo>
                  <a:moveTo>
                    <a:pt x="1305" y="53"/>
                  </a:moveTo>
                  <a:cubicBezTo>
                    <a:pt x="1305" y="53"/>
                    <a:pt x="1304" y="53"/>
                    <a:pt x="1304" y="53"/>
                  </a:cubicBezTo>
                  <a:cubicBezTo>
                    <a:pt x="1302" y="53"/>
                    <a:pt x="1301" y="54"/>
                    <a:pt x="1302" y="56"/>
                  </a:cubicBezTo>
                  <a:cubicBezTo>
                    <a:pt x="1302" y="57"/>
                    <a:pt x="1304" y="59"/>
                    <a:pt x="1305" y="59"/>
                  </a:cubicBezTo>
                  <a:cubicBezTo>
                    <a:pt x="1306" y="59"/>
                    <a:pt x="1306" y="59"/>
                    <a:pt x="1306" y="59"/>
                  </a:cubicBezTo>
                  <a:cubicBezTo>
                    <a:pt x="1308" y="58"/>
                    <a:pt x="1309" y="57"/>
                    <a:pt x="1309" y="55"/>
                  </a:cubicBezTo>
                  <a:cubicBezTo>
                    <a:pt x="1308" y="54"/>
                    <a:pt x="1306" y="53"/>
                    <a:pt x="1305" y="53"/>
                  </a:cubicBezTo>
                  <a:moveTo>
                    <a:pt x="3997" y="53"/>
                  </a:moveTo>
                  <a:cubicBezTo>
                    <a:pt x="3997" y="53"/>
                    <a:pt x="3997" y="53"/>
                    <a:pt x="3997" y="53"/>
                  </a:cubicBezTo>
                  <a:cubicBezTo>
                    <a:pt x="3995" y="53"/>
                    <a:pt x="3995" y="54"/>
                    <a:pt x="3997" y="56"/>
                  </a:cubicBezTo>
                  <a:cubicBezTo>
                    <a:pt x="3998" y="57"/>
                    <a:pt x="4001" y="59"/>
                    <a:pt x="4002" y="59"/>
                  </a:cubicBezTo>
                  <a:cubicBezTo>
                    <a:pt x="4002" y="59"/>
                    <a:pt x="4002" y="59"/>
                    <a:pt x="4002" y="59"/>
                  </a:cubicBezTo>
                  <a:cubicBezTo>
                    <a:pt x="4004" y="59"/>
                    <a:pt x="4004" y="57"/>
                    <a:pt x="4003" y="56"/>
                  </a:cubicBezTo>
                  <a:cubicBezTo>
                    <a:pt x="4001" y="54"/>
                    <a:pt x="3999" y="53"/>
                    <a:pt x="3997" y="53"/>
                  </a:cubicBezTo>
                  <a:moveTo>
                    <a:pt x="4061" y="52"/>
                  </a:moveTo>
                  <a:cubicBezTo>
                    <a:pt x="4060" y="52"/>
                    <a:pt x="4060" y="54"/>
                    <a:pt x="4061" y="56"/>
                  </a:cubicBezTo>
                  <a:cubicBezTo>
                    <a:pt x="4063" y="57"/>
                    <a:pt x="4065" y="59"/>
                    <a:pt x="4067" y="59"/>
                  </a:cubicBezTo>
                  <a:cubicBezTo>
                    <a:pt x="4067" y="59"/>
                    <a:pt x="4067" y="59"/>
                    <a:pt x="4067" y="59"/>
                  </a:cubicBezTo>
                  <a:cubicBezTo>
                    <a:pt x="4069" y="59"/>
                    <a:pt x="4069" y="57"/>
                    <a:pt x="4067" y="56"/>
                  </a:cubicBezTo>
                  <a:cubicBezTo>
                    <a:pt x="4066" y="54"/>
                    <a:pt x="4063" y="52"/>
                    <a:pt x="4061" y="52"/>
                  </a:cubicBezTo>
                  <a:cubicBezTo>
                    <a:pt x="4061" y="52"/>
                    <a:pt x="4061" y="52"/>
                    <a:pt x="4061" y="52"/>
                  </a:cubicBezTo>
                  <a:moveTo>
                    <a:pt x="4189" y="52"/>
                  </a:moveTo>
                  <a:cubicBezTo>
                    <a:pt x="4189" y="52"/>
                    <a:pt x="4189" y="52"/>
                    <a:pt x="4189" y="52"/>
                  </a:cubicBezTo>
                  <a:cubicBezTo>
                    <a:pt x="4188" y="52"/>
                    <a:pt x="4188" y="54"/>
                    <a:pt x="4189" y="56"/>
                  </a:cubicBezTo>
                  <a:cubicBezTo>
                    <a:pt x="4191" y="57"/>
                    <a:pt x="4193" y="59"/>
                    <a:pt x="4195" y="59"/>
                  </a:cubicBezTo>
                  <a:cubicBezTo>
                    <a:pt x="4195" y="59"/>
                    <a:pt x="4195" y="59"/>
                    <a:pt x="4195" y="59"/>
                  </a:cubicBezTo>
                  <a:cubicBezTo>
                    <a:pt x="4197" y="59"/>
                    <a:pt x="4197" y="57"/>
                    <a:pt x="4195" y="55"/>
                  </a:cubicBezTo>
                  <a:cubicBezTo>
                    <a:pt x="4194" y="54"/>
                    <a:pt x="4191" y="52"/>
                    <a:pt x="4189" y="52"/>
                  </a:cubicBezTo>
                  <a:moveTo>
                    <a:pt x="67" y="52"/>
                  </a:moveTo>
                  <a:cubicBezTo>
                    <a:pt x="66" y="52"/>
                    <a:pt x="64" y="54"/>
                    <a:pt x="64" y="55"/>
                  </a:cubicBezTo>
                  <a:cubicBezTo>
                    <a:pt x="64" y="57"/>
                    <a:pt x="66" y="59"/>
                    <a:pt x="67" y="59"/>
                  </a:cubicBezTo>
                  <a:cubicBezTo>
                    <a:pt x="67" y="59"/>
                    <a:pt x="67" y="59"/>
                    <a:pt x="67" y="59"/>
                  </a:cubicBezTo>
                  <a:cubicBezTo>
                    <a:pt x="69" y="59"/>
                    <a:pt x="70" y="57"/>
                    <a:pt x="71" y="56"/>
                  </a:cubicBezTo>
                  <a:cubicBezTo>
                    <a:pt x="71" y="54"/>
                    <a:pt x="69" y="52"/>
                    <a:pt x="67" y="52"/>
                  </a:cubicBezTo>
                  <a:cubicBezTo>
                    <a:pt x="67" y="52"/>
                    <a:pt x="67" y="52"/>
                    <a:pt x="67" y="52"/>
                  </a:cubicBezTo>
                  <a:moveTo>
                    <a:pt x="4252" y="52"/>
                  </a:moveTo>
                  <a:cubicBezTo>
                    <a:pt x="4252" y="52"/>
                    <a:pt x="4252" y="52"/>
                    <a:pt x="4252" y="52"/>
                  </a:cubicBezTo>
                  <a:cubicBezTo>
                    <a:pt x="4250" y="52"/>
                    <a:pt x="4250" y="53"/>
                    <a:pt x="4251" y="55"/>
                  </a:cubicBezTo>
                  <a:cubicBezTo>
                    <a:pt x="4253" y="57"/>
                    <a:pt x="4255" y="58"/>
                    <a:pt x="4257" y="58"/>
                  </a:cubicBezTo>
                  <a:cubicBezTo>
                    <a:pt x="4257" y="58"/>
                    <a:pt x="4257" y="58"/>
                    <a:pt x="4257" y="58"/>
                  </a:cubicBezTo>
                  <a:cubicBezTo>
                    <a:pt x="4259" y="58"/>
                    <a:pt x="4259" y="57"/>
                    <a:pt x="4257" y="55"/>
                  </a:cubicBezTo>
                  <a:cubicBezTo>
                    <a:pt x="4256" y="53"/>
                    <a:pt x="4253" y="52"/>
                    <a:pt x="4252" y="52"/>
                  </a:cubicBezTo>
                  <a:moveTo>
                    <a:pt x="3" y="52"/>
                  </a:moveTo>
                  <a:cubicBezTo>
                    <a:pt x="2" y="52"/>
                    <a:pt x="0" y="53"/>
                    <a:pt x="0" y="55"/>
                  </a:cubicBezTo>
                  <a:cubicBezTo>
                    <a:pt x="0" y="57"/>
                    <a:pt x="2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5" y="58"/>
                    <a:pt x="6" y="57"/>
                    <a:pt x="6" y="55"/>
                  </a:cubicBezTo>
                  <a:cubicBezTo>
                    <a:pt x="6" y="53"/>
                    <a:pt x="5" y="52"/>
                    <a:pt x="3" y="52"/>
                  </a:cubicBezTo>
                  <a:cubicBezTo>
                    <a:pt x="3" y="52"/>
                    <a:pt x="3" y="52"/>
                    <a:pt x="3" y="52"/>
                  </a:cubicBezTo>
                  <a:moveTo>
                    <a:pt x="4313" y="51"/>
                  </a:moveTo>
                  <a:cubicBezTo>
                    <a:pt x="4313" y="51"/>
                    <a:pt x="4313" y="51"/>
                    <a:pt x="4313" y="51"/>
                  </a:cubicBezTo>
                  <a:cubicBezTo>
                    <a:pt x="4311" y="51"/>
                    <a:pt x="4311" y="52"/>
                    <a:pt x="4313" y="54"/>
                  </a:cubicBezTo>
                  <a:cubicBezTo>
                    <a:pt x="4314" y="56"/>
                    <a:pt x="4316" y="57"/>
                    <a:pt x="4318" y="57"/>
                  </a:cubicBezTo>
                  <a:cubicBezTo>
                    <a:pt x="4318" y="57"/>
                    <a:pt x="4318" y="57"/>
                    <a:pt x="4318" y="57"/>
                  </a:cubicBezTo>
                  <a:cubicBezTo>
                    <a:pt x="4320" y="57"/>
                    <a:pt x="4320" y="56"/>
                    <a:pt x="4318" y="54"/>
                  </a:cubicBezTo>
                  <a:cubicBezTo>
                    <a:pt x="4317" y="52"/>
                    <a:pt x="4315" y="51"/>
                    <a:pt x="4313" y="51"/>
                  </a:cubicBezTo>
                  <a:moveTo>
                    <a:pt x="4373" y="50"/>
                  </a:moveTo>
                  <a:cubicBezTo>
                    <a:pt x="4373" y="50"/>
                    <a:pt x="4373" y="50"/>
                    <a:pt x="4373" y="50"/>
                  </a:cubicBezTo>
                  <a:cubicBezTo>
                    <a:pt x="4372" y="50"/>
                    <a:pt x="4371" y="51"/>
                    <a:pt x="4373" y="53"/>
                  </a:cubicBezTo>
                  <a:cubicBezTo>
                    <a:pt x="4374" y="55"/>
                    <a:pt x="4376" y="56"/>
                    <a:pt x="4378" y="56"/>
                  </a:cubicBezTo>
                  <a:cubicBezTo>
                    <a:pt x="4378" y="56"/>
                    <a:pt x="4378" y="56"/>
                    <a:pt x="4378" y="56"/>
                  </a:cubicBezTo>
                  <a:cubicBezTo>
                    <a:pt x="4380" y="56"/>
                    <a:pt x="4380" y="55"/>
                    <a:pt x="4379" y="53"/>
                  </a:cubicBezTo>
                  <a:cubicBezTo>
                    <a:pt x="4377" y="51"/>
                    <a:pt x="4375" y="50"/>
                    <a:pt x="4373" y="50"/>
                  </a:cubicBezTo>
                  <a:moveTo>
                    <a:pt x="4433" y="49"/>
                  </a:moveTo>
                  <a:cubicBezTo>
                    <a:pt x="4433" y="49"/>
                    <a:pt x="4433" y="49"/>
                    <a:pt x="4433" y="49"/>
                  </a:cubicBezTo>
                  <a:cubicBezTo>
                    <a:pt x="4431" y="49"/>
                    <a:pt x="4431" y="50"/>
                    <a:pt x="4432" y="52"/>
                  </a:cubicBezTo>
                  <a:cubicBezTo>
                    <a:pt x="4434" y="53"/>
                    <a:pt x="4436" y="55"/>
                    <a:pt x="4437" y="55"/>
                  </a:cubicBezTo>
                  <a:cubicBezTo>
                    <a:pt x="4437" y="55"/>
                    <a:pt x="4437" y="55"/>
                    <a:pt x="4437" y="55"/>
                  </a:cubicBezTo>
                  <a:cubicBezTo>
                    <a:pt x="4439" y="55"/>
                    <a:pt x="4439" y="53"/>
                    <a:pt x="4438" y="52"/>
                  </a:cubicBezTo>
                  <a:cubicBezTo>
                    <a:pt x="4437" y="50"/>
                    <a:pt x="4435" y="49"/>
                    <a:pt x="4433" y="49"/>
                  </a:cubicBezTo>
                  <a:moveTo>
                    <a:pt x="2675" y="49"/>
                  </a:moveTo>
                  <a:cubicBezTo>
                    <a:pt x="2673" y="49"/>
                    <a:pt x="2673" y="50"/>
                    <a:pt x="2674" y="51"/>
                  </a:cubicBezTo>
                  <a:cubicBezTo>
                    <a:pt x="2674" y="53"/>
                    <a:pt x="2676" y="54"/>
                    <a:pt x="2678" y="54"/>
                  </a:cubicBezTo>
                  <a:cubicBezTo>
                    <a:pt x="2678" y="54"/>
                    <a:pt x="2678" y="54"/>
                    <a:pt x="2678" y="54"/>
                  </a:cubicBezTo>
                  <a:cubicBezTo>
                    <a:pt x="2680" y="54"/>
                    <a:pt x="2680" y="53"/>
                    <a:pt x="2679" y="52"/>
                  </a:cubicBezTo>
                  <a:cubicBezTo>
                    <a:pt x="2678" y="50"/>
                    <a:pt x="2676" y="49"/>
                    <a:pt x="2675" y="49"/>
                  </a:cubicBezTo>
                  <a:cubicBezTo>
                    <a:pt x="2675" y="49"/>
                    <a:pt x="2675" y="49"/>
                    <a:pt x="2675" y="49"/>
                  </a:cubicBezTo>
                  <a:moveTo>
                    <a:pt x="4492" y="48"/>
                  </a:moveTo>
                  <a:cubicBezTo>
                    <a:pt x="4492" y="48"/>
                    <a:pt x="4492" y="48"/>
                    <a:pt x="4492" y="48"/>
                  </a:cubicBezTo>
                  <a:cubicBezTo>
                    <a:pt x="4491" y="48"/>
                    <a:pt x="4490" y="49"/>
                    <a:pt x="4491" y="51"/>
                  </a:cubicBezTo>
                  <a:cubicBezTo>
                    <a:pt x="4493" y="52"/>
                    <a:pt x="4495" y="53"/>
                    <a:pt x="4496" y="53"/>
                  </a:cubicBezTo>
                  <a:cubicBezTo>
                    <a:pt x="4496" y="53"/>
                    <a:pt x="4496" y="53"/>
                    <a:pt x="4496" y="53"/>
                  </a:cubicBezTo>
                  <a:cubicBezTo>
                    <a:pt x="4498" y="53"/>
                    <a:pt x="4498" y="52"/>
                    <a:pt x="4497" y="50"/>
                  </a:cubicBezTo>
                  <a:cubicBezTo>
                    <a:pt x="4496" y="49"/>
                    <a:pt x="4494" y="48"/>
                    <a:pt x="4492" y="48"/>
                  </a:cubicBezTo>
                  <a:moveTo>
                    <a:pt x="4551" y="46"/>
                  </a:moveTo>
                  <a:cubicBezTo>
                    <a:pt x="4551" y="46"/>
                    <a:pt x="4551" y="46"/>
                    <a:pt x="4551" y="46"/>
                  </a:cubicBezTo>
                  <a:cubicBezTo>
                    <a:pt x="4550" y="46"/>
                    <a:pt x="4549" y="48"/>
                    <a:pt x="4550" y="49"/>
                  </a:cubicBezTo>
                  <a:cubicBezTo>
                    <a:pt x="4551" y="51"/>
                    <a:pt x="4553" y="52"/>
                    <a:pt x="4555" y="52"/>
                  </a:cubicBezTo>
                  <a:cubicBezTo>
                    <a:pt x="4555" y="52"/>
                    <a:pt x="4555" y="52"/>
                    <a:pt x="4555" y="52"/>
                  </a:cubicBezTo>
                  <a:cubicBezTo>
                    <a:pt x="4557" y="52"/>
                    <a:pt x="4557" y="51"/>
                    <a:pt x="4556" y="49"/>
                  </a:cubicBezTo>
                  <a:cubicBezTo>
                    <a:pt x="4555" y="47"/>
                    <a:pt x="4553" y="46"/>
                    <a:pt x="4551" y="46"/>
                  </a:cubicBezTo>
                  <a:moveTo>
                    <a:pt x="1377" y="46"/>
                  </a:moveTo>
                  <a:cubicBezTo>
                    <a:pt x="1377" y="46"/>
                    <a:pt x="1377" y="46"/>
                    <a:pt x="1377" y="46"/>
                  </a:cubicBezTo>
                  <a:cubicBezTo>
                    <a:pt x="1375" y="46"/>
                    <a:pt x="1374" y="48"/>
                    <a:pt x="1375" y="49"/>
                  </a:cubicBezTo>
                  <a:cubicBezTo>
                    <a:pt x="1375" y="51"/>
                    <a:pt x="1377" y="52"/>
                    <a:pt x="1379" y="52"/>
                  </a:cubicBezTo>
                  <a:cubicBezTo>
                    <a:pt x="1379" y="52"/>
                    <a:pt x="1379" y="52"/>
                    <a:pt x="1379" y="52"/>
                  </a:cubicBezTo>
                  <a:cubicBezTo>
                    <a:pt x="1381" y="51"/>
                    <a:pt x="1382" y="50"/>
                    <a:pt x="1382" y="48"/>
                  </a:cubicBezTo>
                  <a:cubicBezTo>
                    <a:pt x="1381" y="47"/>
                    <a:pt x="1379" y="46"/>
                    <a:pt x="1377" y="46"/>
                  </a:cubicBezTo>
                  <a:moveTo>
                    <a:pt x="4610" y="45"/>
                  </a:moveTo>
                  <a:cubicBezTo>
                    <a:pt x="4610" y="45"/>
                    <a:pt x="4610" y="45"/>
                    <a:pt x="4610" y="45"/>
                  </a:cubicBezTo>
                  <a:cubicBezTo>
                    <a:pt x="4609" y="45"/>
                    <a:pt x="4608" y="46"/>
                    <a:pt x="4609" y="48"/>
                  </a:cubicBezTo>
                  <a:cubicBezTo>
                    <a:pt x="4610" y="49"/>
                    <a:pt x="4612" y="50"/>
                    <a:pt x="4614" y="50"/>
                  </a:cubicBezTo>
                  <a:cubicBezTo>
                    <a:pt x="4614" y="50"/>
                    <a:pt x="4614" y="50"/>
                    <a:pt x="4614" y="50"/>
                  </a:cubicBezTo>
                  <a:cubicBezTo>
                    <a:pt x="4615" y="50"/>
                    <a:pt x="4616" y="49"/>
                    <a:pt x="4615" y="48"/>
                  </a:cubicBezTo>
                  <a:cubicBezTo>
                    <a:pt x="4614" y="46"/>
                    <a:pt x="4612" y="45"/>
                    <a:pt x="4610" y="45"/>
                  </a:cubicBezTo>
                  <a:moveTo>
                    <a:pt x="4669" y="43"/>
                  </a:moveTo>
                  <a:cubicBezTo>
                    <a:pt x="4669" y="43"/>
                    <a:pt x="4669" y="43"/>
                    <a:pt x="4669" y="43"/>
                  </a:cubicBezTo>
                  <a:cubicBezTo>
                    <a:pt x="4668" y="44"/>
                    <a:pt x="4667" y="45"/>
                    <a:pt x="4668" y="46"/>
                  </a:cubicBezTo>
                  <a:cubicBezTo>
                    <a:pt x="4669" y="48"/>
                    <a:pt x="4671" y="49"/>
                    <a:pt x="4672" y="49"/>
                  </a:cubicBezTo>
                  <a:cubicBezTo>
                    <a:pt x="4672" y="49"/>
                    <a:pt x="4672" y="49"/>
                    <a:pt x="4672" y="49"/>
                  </a:cubicBezTo>
                  <a:cubicBezTo>
                    <a:pt x="4674" y="49"/>
                    <a:pt x="4675" y="48"/>
                    <a:pt x="4674" y="46"/>
                  </a:cubicBezTo>
                  <a:cubicBezTo>
                    <a:pt x="4673" y="45"/>
                    <a:pt x="4671" y="43"/>
                    <a:pt x="4669" y="43"/>
                  </a:cubicBezTo>
                  <a:moveTo>
                    <a:pt x="2616" y="43"/>
                  </a:moveTo>
                  <a:cubicBezTo>
                    <a:pt x="2615" y="43"/>
                    <a:pt x="2615" y="43"/>
                    <a:pt x="2615" y="45"/>
                  </a:cubicBezTo>
                  <a:cubicBezTo>
                    <a:pt x="2616" y="46"/>
                    <a:pt x="2618" y="48"/>
                    <a:pt x="2620" y="48"/>
                  </a:cubicBezTo>
                  <a:cubicBezTo>
                    <a:pt x="2620" y="48"/>
                    <a:pt x="2620" y="48"/>
                    <a:pt x="2620" y="48"/>
                  </a:cubicBezTo>
                  <a:cubicBezTo>
                    <a:pt x="2622" y="48"/>
                    <a:pt x="2622" y="47"/>
                    <a:pt x="2621" y="46"/>
                  </a:cubicBezTo>
                  <a:cubicBezTo>
                    <a:pt x="2620" y="44"/>
                    <a:pt x="2618" y="43"/>
                    <a:pt x="2617" y="43"/>
                  </a:cubicBezTo>
                  <a:cubicBezTo>
                    <a:pt x="2616" y="43"/>
                    <a:pt x="2616" y="43"/>
                    <a:pt x="2616" y="43"/>
                  </a:cubicBezTo>
                  <a:moveTo>
                    <a:pt x="4729" y="42"/>
                  </a:moveTo>
                  <a:cubicBezTo>
                    <a:pt x="4729" y="42"/>
                    <a:pt x="4729" y="42"/>
                    <a:pt x="4729" y="42"/>
                  </a:cubicBezTo>
                  <a:cubicBezTo>
                    <a:pt x="4727" y="42"/>
                    <a:pt x="4726" y="43"/>
                    <a:pt x="4727" y="45"/>
                  </a:cubicBezTo>
                  <a:cubicBezTo>
                    <a:pt x="4728" y="46"/>
                    <a:pt x="4730" y="48"/>
                    <a:pt x="4731" y="48"/>
                  </a:cubicBezTo>
                  <a:cubicBezTo>
                    <a:pt x="4731" y="48"/>
                    <a:pt x="4731" y="48"/>
                    <a:pt x="4731" y="48"/>
                  </a:cubicBezTo>
                  <a:cubicBezTo>
                    <a:pt x="4733" y="48"/>
                    <a:pt x="4734" y="46"/>
                    <a:pt x="4733" y="45"/>
                  </a:cubicBezTo>
                  <a:cubicBezTo>
                    <a:pt x="4732" y="43"/>
                    <a:pt x="4730" y="42"/>
                    <a:pt x="4729" y="42"/>
                  </a:cubicBezTo>
                  <a:moveTo>
                    <a:pt x="4789" y="41"/>
                  </a:moveTo>
                  <a:cubicBezTo>
                    <a:pt x="4789" y="41"/>
                    <a:pt x="4789" y="41"/>
                    <a:pt x="4789" y="41"/>
                  </a:cubicBezTo>
                  <a:cubicBezTo>
                    <a:pt x="4787" y="41"/>
                    <a:pt x="4786" y="42"/>
                    <a:pt x="4787" y="44"/>
                  </a:cubicBezTo>
                  <a:cubicBezTo>
                    <a:pt x="4788" y="45"/>
                    <a:pt x="4790" y="46"/>
                    <a:pt x="4791" y="46"/>
                  </a:cubicBezTo>
                  <a:cubicBezTo>
                    <a:pt x="4791" y="46"/>
                    <a:pt x="4791" y="46"/>
                    <a:pt x="4791" y="46"/>
                  </a:cubicBezTo>
                  <a:cubicBezTo>
                    <a:pt x="4793" y="46"/>
                    <a:pt x="4794" y="45"/>
                    <a:pt x="4793" y="44"/>
                  </a:cubicBezTo>
                  <a:cubicBezTo>
                    <a:pt x="4792" y="42"/>
                    <a:pt x="4790" y="41"/>
                    <a:pt x="4789" y="41"/>
                  </a:cubicBezTo>
                  <a:moveTo>
                    <a:pt x="4850" y="40"/>
                  </a:moveTo>
                  <a:cubicBezTo>
                    <a:pt x="4850" y="40"/>
                    <a:pt x="4850" y="40"/>
                    <a:pt x="4850" y="40"/>
                  </a:cubicBezTo>
                  <a:cubicBezTo>
                    <a:pt x="4848" y="40"/>
                    <a:pt x="4847" y="41"/>
                    <a:pt x="4848" y="43"/>
                  </a:cubicBezTo>
                  <a:cubicBezTo>
                    <a:pt x="4848" y="44"/>
                    <a:pt x="4850" y="45"/>
                    <a:pt x="4852" y="45"/>
                  </a:cubicBezTo>
                  <a:cubicBezTo>
                    <a:pt x="4852" y="45"/>
                    <a:pt x="4852" y="45"/>
                    <a:pt x="4852" y="45"/>
                  </a:cubicBezTo>
                  <a:cubicBezTo>
                    <a:pt x="4853" y="45"/>
                    <a:pt x="4854" y="44"/>
                    <a:pt x="4854" y="43"/>
                  </a:cubicBezTo>
                  <a:cubicBezTo>
                    <a:pt x="4853" y="41"/>
                    <a:pt x="4851" y="40"/>
                    <a:pt x="4850" y="40"/>
                  </a:cubicBezTo>
                  <a:moveTo>
                    <a:pt x="4911" y="40"/>
                  </a:moveTo>
                  <a:cubicBezTo>
                    <a:pt x="4911" y="40"/>
                    <a:pt x="4911" y="40"/>
                    <a:pt x="4911" y="40"/>
                  </a:cubicBezTo>
                  <a:cubicBezTo>
                    <a:pt x="4910" y="40"/>
                    <a:pt x="4909" y="41"/>
                    <a:pt x="4909" y="42"/>
                  </a:cubicBezTo>
                  <a:cubicBezTo>
                    <a:pt x="4910" y="44"/>
                    <a:pt x="4912" y="45"/>
                    <a:pt x="4913" y="45"/>
                  </a:cubicBezTo>
                  <a:cubicBezTo>
                    <a:pt x="4913" y="45"/>
                    <a:pt x="4913" y="45"/>
                    <a:pt x="4913" y="45"/>
                  </a:cubicBezTo>
                  <a:cubicBezTo>
                    <a:pt x="4915" y="45"/>
                    <a:pt x="4916" y="44"/>
                    <a:pt x="4915" y="42"/>
                  </a:cubicBezTo>
                  <a:cubicBezTo>
                    <a:pt x="4915" y="41"/>
                    <a:pt x="4913" y="40"/>
                    <a:pt x="4911" y="40"/>
                  </a:cubicBezTo>
                  <a:moveTo>
                    <a:pt x="4974" y="39"/>
                  </a:moveTo>
                  <a:cubicBezTo>
                    <a:pt x="4974" y="39"/>
                    <a:pt x="4974" y="39"/>
                    <a:pt x="4974" y="39"/>
                  </a:cubicBezTo>
                  <a:cubicBezTo>
                    <a:pt x="4972" y="39"/>
                    <a:pt x="4971" y="40"/>
                    <a:pt x="4972" y="42"/>
                  </a:cubicBezTo>
                  <a:cubicBezTo>
                    <a:pt x="4972" y="43"/>
                    <a:pt x="4974" y="44"/>
                    <a:pt x="4976" y="44"/>
                  </a:cubicBezTo>
                  <a:cubicBezTo>
                    <a:pt x="4976" y="44"/>
                    <a:pt x="4976" y="44"/>
                    <a:pt x="4976" y="44"/>
                  </a:cubicBezTo>
                  <a:cubicBezTo>
                    <a:pt x="4978" y="44"/>
                    <a:pt x="4979" y="43"/>
                    <a:pt x="4978" y="42"/>
                  </a:cubicBezTo>
                  <a:cubicBezTo>
                    <a:pt x="4978" y="40"/>
                    <a:pt x="4976" y="39"/>
                    <a:pt x="4974" y="39"/>
                  </a:cubicBezTo>
                  <a:moveTo>
                    <a:pt x="1451" y="39"/>
                  </a:moveTo>
                  <a:cubicBezTo>
                    <a:pt x="1451" y="39"/>
                    <a:pt x="1450" y="39"/>
                    <a:pt x="1450" y="39"/>
                  </a:cubicBezTo>
                  <a:cubicBezTo>
                    <a:pt x="1448" y="39"/>
                    <a:pt x="1447" y="40"/>
                    <a:pt x="1448" y="42"/>
                  </a:cubicBezTo>
                  <a:cubicBezTo>
                    <a:pt x="1449" y="43"/>
                    <a:pt x="1451" y="44"/>
                    <a:pt x="1452" y="44"/>
                  </a:cubicBezTo>
                  <a:cubicBezTo>
                    <a:pt x="1452" y="44"/>
                    <a:pt x="1453" y="44"/>
                    <a:pt x="1453" y="44"/>
                  </a:cubicBezTo>
                  <a:cubicBezTo>
                    <a:pt x="1455" y="44"/>
                    <a:pt x="1456" y="43"/>
                    <a:pt x="1455" y="41"/>
                  </a:cubicBezTo>
                  <a:cubicBezTo>
                    <a:pt x="1454" y="40"/>
                    <a:pt x="1453" y="39"/>
                    <a:pt x="1451" y="39"/>
                  </a:cubicBezTo>
                  <a:moveTo>
                    <a:pt x="2558" y="36"/>
                  </a:moveTo>
                  <a:cubicBezTo>
                    <a:pt x="2557" y="36"/>
                    <a:pt x="2557" y="37"/>
                    <a:pt x="2558" y="38"/>
                  </a:cubicBezTo>
                  <a:cubicBezTo>
                    <a:pt x="2559" y="39"/>
                    <a:pt x="2561" y="41"/>
                    <a:pt x="2562" y="41"/>
                  </a:cubicBezTo>
                  <a:cubicBezTo>
                    <a:pt x="2562" y="41"/>
                    <a:pt x="2563" y="41"/>
                    <a:pt x="2563" y="41"/>
                  </a:cubicBezTo>
                  <a:cubicBezTo>
                    <a:pt x="2564" y="41"/>
                    <a:pt x="2564" y="40"/>
                    <a:pt x="2563" y="39"/>
                  </a:cubicBezTo>
                  <a:cubicBezTo>
                    <a:pt x="2562" y="37"/>
                    <a:pt x="2560" y="36"/>
                    <a:pt x="2559" y="36"/>
                  </a:cubicBezTo>
                  <a:cubicBezTo>
                    <a:pt x="2558" y="36"/>
                    <a:pt x="2558" y="36"/>
                    <a:pt x="2558" y="36"/>
                  </a:cubicBezTo>
                  <a:moveTo>
                    <a:pt x="1524" y="32"/>
                  </a:moveTo>
                  <a:cubicBezTo>
                    <a:pt x="1524" y="32"/>
                    <a:pt x="1524" y="32"/>
                    <a:pt x="1524" y="32"/>
                  </a:cubicBezTo>
                  <a:cubicBezTo>
                    <a:pt x="1522" y="32"/>
                    <a:pt x="1521" y="33"/>
                    <a:pt x="1522" y="34"/>
                  </a:cubicBezTo>
                  <a:cubicBezTo>
                    <a:pt x="1523" y="36"/>
                    <a:pt x="1524" y="36"/>
                    <a:pt x="1526" y="36"/>
                  </a:cubicBezTo>
                  <a:cubicBezTo>
                    <a:pt x="1526" y="36"/>
                    <a:pt x="1527" y="36"/>
                    <a:pt x="1527" y="36"/>
                  </a:cubicBezTo>
                  <a:cubicBezTo>
                    <a:pt x="1529" y="36"/>
                    <a:pt x="1530" y="35"/>
                    <a:pt x="1529" y="34"/>
                  </a:cubicBezTo>
                  <a:cubicBezTo>
                    <a:pt x="1528" y="33"/>
                    <a:pt x="1526" y="32"/>
                    <a:pt x="1524" y="32"/>
                  </a:cubicBezTo>
                  <a:moveTo>
                    <a:pt x="2500" y="29"/>
                  </a:moveTo>
                  <a:cubicBezTo>
                    <a:pt x="2499" y="29"/>
                    <a:pt x="2499" y="30"/>
                    <a:pt x="2500" y="31"/>
                  </a:cubicBezTo>
                  <a:cubicBezTo>
                    <a:pt x="2501" y="32"/>
                    <a:pt x="2503" y="33"/>
                    <a:pt x="2505" y="34"/>
                  </a:cubicBezTo>
                  <a:cubicBezTo>
                    <a:pt x="2505" y="34"/>
                    <a:pt x="2505" y="34"/>
                    <a:pt x="2505" y="34"/>
                  </a:cubicBezTo>
                  <a:cubicBezTo>
                    <a:pt x="2506" y="34"/>
                    <a:pt x="2507" y="33"/>
                    <a:pt x="2506" y="32"/>
                  </a:cubicBezTo>
                  <a:cubicBezTo>
                    <a:pt x="2504" y="30"/>
                    <a:pt x="2502" y="29"/>
                    <a:pt x="2501" y="29"/>
                  </a:cubicBezTo>
                  <a:cubicBezTo>
                    <a:pt x="2501" y="29"/>
                    <a:pt x="2500" y="29"/>
                    <a:pt x="2500" y="29"/>
                  </a:cubicBezTo>
                  <a:moveTo>
                    <a:pt x="1598" y="25"/>
                  </a:moveTo>
                  <a:cubicBezTo>
                    <a:pt x="1597" y="25"/>
                    <a:pt x="1597" y="25"/>
                    <a:pt x="1597" y="25"/>
                  </a:cubicBezTo>
                  <a:cubicBezTo>
                    <a:pt x="1595" y="25"/>
                    <a:pt x="1594" y="26"/>
                    <a:pt x="1595" y="27"/>
                  </a:cubicBezTo>
                  <a:cubicBezTo>
                    <a:pt x="1596" y="28"/>
                    <a:pt x="1598" y="29"/>
                    <a:pt x="1600" y="29"/>
                  </a:cubicBezTo>
                  <a:cubicBezTo>
                    <a:pt x="1600" y="29"/>
                    <a:pt x="1601" y="29"/>
                    <a:pt x="1601" y="29"/>
                  </a:cubicBezTo>
                  <a:cubicBezTo>
                    <a:pt x="1603" y="29"/>
                    <a:pt x="1603" y="28"/>
                    <a:pt x="1602" y="26"/>
                  </a:cubicBezTo>
                  <a:cubicBezTo>
                    <a:pt x="1601" y="25"/>
                    <a:pt x="1599" y="25"/>
                    <a:pt x="1598" y="25"/>
                  </a:cubicBezTo>
                  <a:moveTo>
                    <a:pt x="2442" y="22"/>
                  </a:moveTo>
                  <a:cubicBezTo>
                    <a:pt x="2441" y="22"/>
                    <a:pt x="2441" y="23"/>
                    <a:pt x="2442" y="24"/>
                  </a:cubicBezTo>
                  <a:cubicBezTo>
                    <a:pt x="2443" y="25"/>
                    <a:pt x="2446" y="26"/>
                    <a:pt x="2447" y="26"/>
                  </a:cubicBezTo>
                  <a:cubicBezTo>
                    <a:pt x="2447" y="26"/>
                    <a:pt x="2448" y="26"/>
                    <a:pt x="2448" y="26"/>
                  </a:cubicBezTo>
                  <a:cubicBezTo>
                    <a:pt x="2449" y="26"/>
                    <a:pt x="2449" y="26"/>
                    <a:pt x="2448" y="25"/>
                  </a:cubicBezTo>
                  <a:cubicBezTo>
                    <a:pt x="2446" y="24"/>
                    <a:pt x="2444" y="23"/>
                    <a:pt x="2443" y="22"/>
                  </a:cubicBezTo>
                  <a:cubicBezTo>
                    <a:pt x="2443" y="22"/>
                    <a:pt x="2442" y="22"/>
                    <a:pt x="2442" y="22"/>
                  </a:cubicBezTo>
                  <a:moveTo>
                    <a:pt x="1670" y="18"/>
                  </a:moveTo>
                  <a:cubicBezTo>
                    <a:pt x="1670" y="18"/>
                    <a:pt x="1670" y="18"/>
                    <a:pt x="1670" y="18"/>
                  </a:cubicBezTo>
                  <a:cubicBezTo>
                    <a:pt x="1668" y="18"/>
                    <a:pt x="1667" y="19"/>
                    <a:pt x="1668" y="20"/>
                  </a:cubicBezTo>
                  <a:cubicBezTo>
                    <a:pt x="1670" y="21"/>
                    <a:pt x="1672" y="22"/>
                    <a:pt x="1674" y="22"/>
                  </a:cubicBezTo>
                  <a:cubicBezTo>
                    <a:pt x="1674" y="22"/>
                    <a:pt x="1674" y="22"/>
                    <a:pt x="1674" y="22"/>
                  </a:cubicBezTo>
                  <a:cubicBezTo>
                    <a:pt x="1676" y="22"/>
                    <a:pt x="1677" y="21"/>
                    <a:pt x="1675" y="20"/>
                  </a:cubicBezTo>
                  <a:cubicBezTo>
                    <a:pt x="1674" y="19"/>
                    <a:pt x="1672" y="18"/>
                    <a:pt x="1670" y="18"/>
                  </a:cubicBezTo>
                  <a:moveTo>
                    <a:pt x="2384" y="16"/>
                  </a:moveTo>
                  <a:cubicBezTo>
                    <a:pt x="2383" y="16"/>
                    <a:pt x="2383" y="17"/>
                    <a:pt x="2384" y="18"/>
                  </a:cubicBezTo>
                  <a:cubicBezTo>
                    <a:pt x="2385" y="19"/>
                    <a:pt x="2388" y="20"/>
                    <a:pt x="2389" y="20"/>
                  </a:cubicBezTo>
                  <a:cubicBezTo>
                    <a:pt x="2390" y="20"/>
                    <a:pt x="2390" y="20"/>
                    <a:pt x="2390" y="20"/>
                  </a:cubicBezTo>
                  <a:cubicBezTo>
                    <a:pt x="2391" y="20"/>
                    <a:pt x="2391" y="19"/>
                    <a:pt x="2390" y="18"/>
                  </a:cubicBezTo>
                  <a:cubicBezTo>
                    <a:pt x="2388" y="17"/>
                    <a:pt x="2386" y="16"/>
                    <a:pt x="2384" y="16"/>
                  </a:cubicBezTo>
                  <a:cubicBezTo>
                    <a:pt x="2384" y="16"/>
                    <a:pt x="2384" y="16"/>
                    <a:pt x="2384" y="16"/>
                  </a:cubicBezTo>
                  <a:moveTo>
                    <a:pt x="1742" y="12"/>
                  </a:moveTo>
                  <a:cubicBezTo>
                    <a:pt x="1742" y="12"/>
                    <a:pt x="1742" y="12"/>
                    <a:pt x="1742" y="12"/>
                  </a:cubicBezTo>
                  <a:cubicBezTo>
                    <a:pt x="1740" y="12"/>
                    <a:pt x="1739" y="13"/>
                    <a:pt x="1741" y="14"/>
                  </a:cubicBezTo>
                  <a:cubicBezTo>
                    <a:pt x="1742" y="15"/>
                    <a:pt x="1744" y="15"/>
                    <a:pt x="1746" y="15"/>
                  </a:cubicBezTo>
                  <a:cubicBezTo>
                    <a:pt x="1746" y="15"/>
                    <a:pt x="1746" y="15"/>
                    <a:pt x="1747" y="15"/>
                  </a:cubicBezTo>
                  <a:cubicBezTo>
                    <a:pt x="1749" y="15"/>
                    <a:pt x="1749" y="14"/>
                    <a:pt x="1748" y="13"/>
                  </a:cubicBezTo>
                  <a:cubicBezTo>
                    <a:pt x="1746" y="13"/>
                    <a:pt x="1744" y="12"/>
                    <a:pt x="1742" y="12"/>
                  </a:cubicBezTo>
                  <a:moveTo>
                    <a:pt x="2325" y="11"/>
                  </a:moveTo>
                  <a:cubicBezTo>
                    <a:pt x="2324" y="11"/>
                    <a:pt x="2324" y="11"/>
                    <a:pt x="2325" y="12"/>
                  </a:cubicBezTo>
                  <a:cubicBezTo>
                    <a:pt x="2327" y="13"/>
                    <a:pt x="2329" y="14"/>
                    <a:pt x="2331" y="14"/>
                  </a:cubicBezTo>
                  <a:cubicBezTo>
                    <a:pt x="2331" y="14"/>
                    <a:pt x="2331" y="14"/>
                    <a:pt x="2331" y="14"/>
                  </a:cubicBezTo>
                  <a:cubicBezTo>
                    <a:pt x="2332" y="14"/>
                    <a:pt x="2332" y="13"/>
                    <a:pt x="2331" y="12"/>
                  </a:cubicBezTo>
                  <a:cubicBezTo>
                    <a:pt x="2329" y="12"/>
                    <a:pt x="2327" y="11"/>
                    <a:pt x="2325" y="11"/>
                  </a:cubicBezTo>
                  <a:cubicBezTo>
                    <a:pt x="2325" y="11"/>
                    <a:pt x="2325" y="11"/>
                    <a:pt x="2325" y="11"/>
                  </a:cubicBezTo>
                  <a:moveTo>
                    <a:pt x="1813" y="7"/>
                  </a:moveTo>
                  <a:cubicBezTo>
                    <a:pt x="1813" y="7"/>
                    <a:pt x="1813" y="7"/>
                    <a:pt x="1813" y="7"/>
                  </a:cubicBezTo>
                  <a:cubicBezTo>
                    <a:pt x="1811" y="7"/>
                    <a:pt x="1810" y="8"/>
                    <a:pt x="1812" y="9"/>
                  </a:cubicBezTo>
                  <a:cubicBezTo>
                    <a:pt x="1813" y="9"/>
                    <a:pt x="1816" y="10"/>
                    <a:pt x="1817" y="10"/>
                  </a:cubicBezTo>
                  <a:cubicBezTo>
                    <a:pt x="1818" y="10"/>
                    <a:pt x="1818" y="10"/>
                    <a:pt x="1818" y="10"/>
                  </a:cubicBezTo>
                  <a:cubicBezTo>
                    <a:pt x="1820" y="10"/>
                    <a:pt x="1820" y="9"/>
                    <a:pt x="1819" y="8"/>
                  </a:cubicBezTo>
                  <a:cubicBezTo>
                    <a:pt x="1817" y="7"/>
                    <a:pt x="1815" y="7"/>
                    <a:pt x="1813" y="7"/>
                  </a:cubicBezTo>
                  <a:moveTo>
                    <a:pt x="2265" y="6"/>
                  </a:moveTo>
                  <a:cubicBezTo>
                    <a:pt x="2264" y="6"/>
                    <a:pt x="2264" y="6"/>
                    <a:pt x="2266" y="7"/>
                  </a:cubicBezTo>
                  <a:cubicBezTo>
                    <a:pt x="2267" y="8"/>
                    <a:pt x="2270" y="9"/>
                    <a:pt x="2271" y="9"/>
                  </a:cubicBezTo>
                  <a:cubicBezTo>
                    <a:pt x="2271" y="9"/>
                    <a:pt x="2272" y="9"/>
                    <a:pt x="2272" y="9"/>
                  </a:cubicBezTo>
                  <a:cubicBezTo>
                    <a:pt x="2273" y="9"/>
                    <a:pt x="2273" y="8"/>
                    <a:pt x="2271" y="8"/>
                  </a:cubicBezTo>
                  <a:cubicBezTo>
                    <a:pt x="2270" y="7"/>
                    <a:pt x="2267" y="6"/>
                    <a:pt x="2266" y="6"/>
                  </a:cubicBezTo>
                  <a:cubicBezTo>
                    <a:pt x="2265" y="6"/>
                    <a:pt x="2265" y="6"/>
                    <a:pt x="2265" y="6"/>
                  </a:cubicBezTo>
                  <a:moveTo>
                    <a:pt x="1882" y="3"/>
                  </a:moveTo>
                  <a:cubicBezTo>
                    <a:pt x="1882" y="3"/>
                    <a:pt x="1882" y="3"/>
                    <a:pt x="1882" y="3"/>
                  </a:cubicBezTo>
                  <a:cubicBezTo>
                    <a:pt x="1880" y="3"/>
                    <a:pt x="1880" y="4"/>
                    <a:pt x="1881" y="4"/>
                  </a:cubicBezTo>
                  <a:cubicBezTo>
                    <a:pt x="1883" y="5"/>
                    <a:pt x="1885" y="5"/>
                    <a:pt x="1887" y="5"/>
                  </a:cubicBezTo>
                  <a:cubicBezTo>
                    <a:pt x="1887" y="5"/>
                    <a:pt x="1887" y="5"/>
                    <a:pt x="1888" y="5"/>
                  </a:cubicBezTo>
                  <a:cubicBezTo>
                    <a:pt x="1889" y="5"/>
                    <a:pt x="1890" y="5"/>
                    <a:pt x="1888" y="4"/>
                  </a:cubicBezTo>
                  <a:cubicBezTo>
                    <a:pt x="1886" y="3"/>
                    <a:pt x="1884" y="3"/>
                    <a:pt x="1882" y="3"/>
                  </a:cubicBezTo>
                  <a:moveTo>
                    <a:pt x="2204" y="2"/>
                  </a:moveTo>
                  <a:cubicBezTo>
                    <a:pt x="2203" y="2"/>
                    <a:pt x="2203" y="3"/>
                    <a:pt x="2205" y="4"/>
                  </a:cubicBezTo>
                  <a:cubicBezTo>
                    <a:pt x="2206" y="4"/>
                    <a:pt x="2209" y="5"/>
                    <a:pt x="2211" y="5"/>
                  </a:cubicBezTo>
                  <a:cubicBezTo>
                    <a:pt x="2211" y="5"/>
                    <a:pt x="2211" y="5"/>
                    <a:pt x="2211" y="5"/>
                  </a:cubicBezTo>
                  <a:cubicBezTo>
                    <a:pt x="2212" y="5"/>
                    <a:pt x="2212" y="4"/>
                    <a:pt x="2211" y="4"/>
                  </a:cubicBezTo>
                  <a:cubicBezTo>
                    <a:pt x="2209" y="3"/>
                    <a:pt x="2206" y="2"/>
                    <a:pt x="2205" y="2"/>
                  </a:cubicBezTo>
                  <a:cubicBezTo>
                    <a:pt x="2205" y="2"/>
                    <a:pt x="2204" y="2"/>
                    <a:pt x="2204" y="2"/>
                  </a:cubicBezTo>
                  <a:moveTo>
                    <a:pt x="1949" y="0"/>
                  </a:moveTo>
                  <a:cubicBezTo>
                    <a:pt x="1949" y="0"/>
                    <a:pt x="1949" y="0"/>
                    <a:pt x="1949" y="0"/>
                  </a:cubicBezTo>
                  <a:cubicBezTo>
                    <a:pt x="1947" y="0"/>
                    <a:pt x="1947" y="1"/>
                    <a:pt x="1949" y="2"/>
                  </a:cubicBezTo>
                  <a:cubicBezTo>
                    <a:pt x="1951" y="2"/>
                    <a:pt x="1953" y="3"/>
                    <a:pt x="1955" y="3"/>
                  </a:cubicBezTo>
                  <a:cubicBezTo>
                    <a:pt x="1955" y="3"/>
                    <a:pt x="1955" y="3"/>
                    <a:pt x="1955" y="3"/>
                  </a:cubicBezTo>
                  <a:cubicBezTo>
                    <a:pt x="1957" y="3"/>
                    <a:pt x="1957" y="2"/>
                    <a:pt x="1955" y="2"/>
                  </a:cubicBezTo>
                  <a:cubicBezTo>
                    <a:pt x="1954" y="1"/>
                    <a:pt x="1951" y="0"/>
                    <a:pt x="1949" y="0"/>
                  </a:cubicBezTo>
                  <a:moveTo>
                    <a:pt x="2142" y="0"/>
                  </a:moveTo>
                  <a:cubicBezTo>
                    <a:pt x="2141" y="0"/>
                    <a:pt x="2141" y="1"/>
                    <a:pt x="2142" y="1"/>
                  </a:cubicBezTo>
                  <a:cubicBezTo>
                    <a:pt x="2144" y="2"/>
                    <a:pt x="2147" y="3"/>
                    <a:pt x="2149" y="3"/>
                  </a:cubicBezTo>
                  <a:cubicBezTo>
                    <a:pt x="2149" y="3"/>
                    <a:pt x="2149" y="3"/>
                    <a:pt x="2149" y="3"/>
                  </a:cubicBezTo>
                  <a:cubicBezTo>
                    <a:pt x="2150" y="3"/>
                    <a:pt x="2150" y="2"/>
                    <a:pt x="2148" y="1"/>
                  </a:cubicBezTo>
                  <a:cubicBezTo>
                    <a:pt x="2147" y="1"/>
                    <a:pt x="2144" y="0"/>
                    <a:pt x="2142" y="0"/>
                  </a:cubicBezTo>
                  <a:cubicBezTo>
                    <a:pt x="2142" y="0"/>
                    <a:pt x="2142" y="0"/>
                    <a:pt x="2142" y="0"/>
                  </a:cubicBezTo>
                  <a:moveTo>
                    <a:pt x="2079" y="0"/>
                  </a:moveTo>
                  <a:cubicBezTo>
                    <a:pt x="2079" y="0"/>
                    <a:pt x="2079" y="0"/>
                    <a:pt x="2079" y="0"/>
                  </a:cubicBezTo>
                  <a:cubicBezTo>
                    <a:pt x="2077" y="0"/>
                    <a:pt x="2077" y="0"/>
                    <a:pt x="2079" y="1"/>
                  </a:cubicBezTo>
                  <a:cubicBezTo>
                    <a:pt x="2080" y="1"/>
                    <a:pt x="2083" y="2"/>
                    <a:pt x="2085" y="2"/>
                  </a:cubicBezTo>
                  <a:cubicBezTo>
                    <a:pt x="2085" y="2"/>
                    <a:pt x="2085" y="2"/>
                    <a:pt x="2085" y="2"/>
                  </a:cubicBezTo>
                  <a:cubicBezTo>
                    <a:pt x="2087" y="2"/>
                    <a:pt x="2087" y="1"/>
                    <a:pt x="2085" y="1"/>
                  </a:cubicBezTo>
                  <a:cubicBezTo>
                    <a:pt x="2083" y="0"/>
                    <a:pt x="2080" y="0"/>
                    <a:pt x="2079" y="0"/>
                  </a:cubicBezTo>
                  <a:moveTo>
                    <a:pt x="2014" y="0"/>
                  </a:moveTo>
                  <a:cubicBezTo>
                    <a:pt x="2013" y="0"/>
                    <a:pt x="2013" y="0"/>
                    <a:pt x="2015" y="1"/>
                  </a:cubicBezTo>
                  <a:cubicBezTo>
                    <a:pt x="2016" y="1"/>
                    <a:pt x="2019" y="2"/>
                    <a:pt x="2021" y="2"/>
                  </a:cubicBezTo>
                  <a:cubicBezTo>
                    <a:pt x="2021" y="2"/>
                    <a:pt x="2021" y="2"/>
                    <a:pt x="2021" y="2"/>
                  </a:cubicBezTo>
                  <a:cubicBezTo>
                    <a:pt x="2023" y="2"/>
                    <a:pt x="2022" y="1"/>
                    <a:pt x="2021" y="1"/>
                  </a:cubicBezTo>
                  <a:cubicBezTo>
                    <a:pt x="2019" y="0"/>
                    <a:pt x="2016" y="0"/>
                    <a:pt x="2014" y="0"/>
                  </a:cubicBezTo>
                  <a:cubicBezTo>
                    <a:pt x="2014" y="0"/>
                    <a:pt x="2014" y="0"/>
                    <a:pt x="201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13">
              <a:extLst>
                <a:ext uri="{FF2B5EF4-FFF2-40B4-BE49-F238E27FC236}">
                  <a16:creationId xmlns:a16="http://schemas.microsoft.com/office/drawing/2014/main" id="{18F68DD6-AD4A-2CB6-758F-408B7E77E634}"/>
                </a:ext>
              </a:extLst>
            </p:cNvPr>
            <p:cNvSpPr>
              <a:spLocks/>
            </p:cNvSpPr>
            <p:nvPr/>
          </p:nvSpPr>
          <p:spPr bwMode="auto">
            <a:xfrm>
              <a:off x="12804775" y="8132763"/>
              <a:ext cx="19050" cy="12700"/>
            </a:xfrm>
            <a:custGeom>
              <a:avLst/>
              <a:gdLst>
                <a:gd name="T0" fmla="*/ 2 w 7"/>
                <a:gd name="T1" fmla="*/ 0 h 5"/>
                <a:gd name="T2" fmla="*/ 1 w 7"/>
                <a:gd name="T3" fmla="*/ 0 h 5"/>
                <a:gd name="T4" fmla="*/ 0 w 7"/>
                <a:gd name="T5" fmla="*/ 1 h 5"/>
                <a:gd name="T6" fmla="*/ 0 w 7"/>
                <a:gd name="T7" fmla="*/ 3 h 5"/>
                <a:gd name="T8" fmla="*/ 2 w 7"/>
                <a:gd name="T9" fmla="*/ 5 h 5"/>
                <a:gd name="T10" fmla="*/ 4 w 7"/>
                <a:gd name="T11" fmla="*/ 5 h 5"/>
                <a:gd name="T12" fmla="*/ 4 w 7"/>
                <a:gd name="T13" fmla="*/ 5 h 5"/>
                <a:gd name="T14" fmla="*/ 5 w 7"/>
                <a:gd name="T15" fmla="*/ 5 h 5"/>
                <a:gd name="T16" fmla="*/ 6 w 7"/>
                <a:gd name="T17" fmla="*/ 5 h 5"/>
                <a:gd name="T18" fmla="*/ 6 w 7"/>
                <a:gd name="T19" fmla="*/ 3 h 5"/>
                <a:gd name="T20" fmla="*/ 5 w 7"/>
                <a:gd name="T21" fmla="*/ 1 h 5"/>
                <a:gd name="T22" fmla="*/ 4 w 7"/>
                <a:gd name="T23" fmla="*/ 0 h 5"/>
                <a:gd name="T24" fmla="*/ 2 w 7"/>
                <a:gd name="T2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" h="5">
                  <a:moveTo>
                    <a:pt x="2" y="0"/>
                  </a:moveTo>
                  <a:cubicBezTo>
                    <a:pt x="2" y="0"/>
                    <a:pt x="2" y="0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2"/>
                    <a:pt x="0" y="3"/>
                  </a:cubicBezTo>
                  <a:cubicBezTo>
                    <a:pt x="0" y="3"/>
                    <a:pt x="1" y="4"/>
                    <a:pt x="2" y="5"/>
                  </a:cubicBezTo>
                  <a:cubicBezTo>
                    <a:pt x="2" y="5"/>
                    <a:pt x="3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4"/>
                    <a:pt x="7" y="3"/>
                    <a:pt x="6" y="3"/>
                  </a:cubicBezTo>
                  <a:cubicBezTo>
                    <a:pt x="6" y="2"/>
                    <a:pt x="6" y="1"/>
                    <a:pt x="5" y="1"/>
                  </a:cubicBezTo>
                  <a:cubicBezTo>
                    <a:pt x="4" y="1"/>
                    <a:pt x="4" y="0"/>
                    <a:pt x="4" y="0"/>
                  </a:cubicBezTo>
                  <a:cubicBezTo>
                    <a:pt x="3" y="0"/>
                    <a:pt x="3" y="0"/>
                    <a:pt x="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14">
              <a:extLst>
                <a:ext uri="{FF2B5EF4-FFF2-40B4-BE49-F238E27FC236}">
                  <a16:creationId xmlns:a16="http://schemas.microsoft.com/office/drawing/2014/main" id="{03434464-EDDE-864E-5FDC-BC263069B865}"/>
                </a:ext>
              </a:extLst>
            </p:cNvPr>
            <p:cNvSpPr>
              <a:spLocks/>
            </p:cNvSpPr>
            <p:nvPr/>
          </p:nvSpPr>
          <p:spPr bwMode="auto">
            <a:xfrm>
              <a:off x="-925513" y="8350250"/>
              <a:ext cx="15875" cy="19050"/>
            </a:xfrm>
            <a:custGeom>
              <a:avLst/>
              <a:gdLst>
                <a:gd name="T0" fmla="*/ 3 w 6"/>
                <a:gd name="T1" fmla="*/ 0 h 7"/>
                <a:gd name="T2" fmla="*/ 1 w 6"/>
                <a:gd name="T3" fmla="*/ 1 h 7"/>
                <a:gd name="T4" fmla="*/ 0 w 6"/>
                <a:gd name="T5" fmla="*/ 4 h 7"/>
                <a:gd name="T6" fmla="*/ 0 w 6"/>
                <a:gd name="T7" fmla="*/ 5 h 7"/>
                <a:gd name="T8" fmla="*/ 1 w 6"/>
                <a:gd name="T9" fmla="*/ 6 h 7"/>
                <a:gd name="T10" fmla="*/ 2 w 6"/>
                <a:gd name="T11" fmla="*/ 7 h 7"/>
                <a:gd name="T12" fmla="*/ 3 w 6"/>
                <a:gd name="T13" fmla="*/ 7 h 7"/>
                <a:gd name="T14" fmla="*/ 3 w 6"/>
                <a:gd name="T15" fmla="*/ 7 h 7"/>
                <a:gd name="T16" fmla="*/ 4 w 6"/>
                <a:gd name="T17" fmla="*/ 7 h 7"/>
                <a:gd name="T18" fmla="*/ 5 w 6"/>
                <a:gd name="T19" fmla="*/ 6 h 7"/>
                <a:gd name="T20" fmla="*/ 6 w 6"/>
                <a:gd name="T21" fmla="*/ 5 h 7"/>
                <a:gd name="T22" fmla="*/ 6 w 6"/>
                <a:gd name="T23" fmla="*/ 4 h 7"/>
                <a:gd name="T24" fmla="*/ 5 w 6"/>
                <a:gd name="T25" fmla="*/ 1 h 7"/>
                <a:gd name="T26" fmla="*/ 3 w 6"/>
                <a:gd name="T2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" h="7">
                  <a:moveTo>
                    <a:pt x="3" y="0"/>
                  </a:moveTo>
                  <a:cubicBezTo>
                    <a:pt x="2" y="0"/>
                    <a:pt x="1" y="1"/>
                    <a:pt x="1" y="1"/>
                  </a:cubicBezTo>
                  <a:cubicBezTo>
                    <a:pt x="0" y="2"/>
                    <a:pt x="0" y="3"/>
                    <a:pt x="0" y="4"/>
                  </a:cubicBezTo>
                  <a:cubicBezTo>
                    <a:pt x="0" y="4"/>
                    <a:pt x="0" y="5"/>
                    <a:pt x="0" y="5"/>
                  </a:cubicBezTo>
                  <a:cubicBezTo>
                    <a:pt x="0" y="6"/>
                    <a:pt x="0" y="6"/>
                    <a:pt x="1" y="6"/>
                  </a:cubicBezTo>
                  <a:cubicBezTo>
                    <a:pt x="1" y="7"/>
                    <a:pt x="1" y="7"/>
                    <a:pt x="2" y="7"/>
                  </a:cubicBezTo>
                  <a:cubicBezTo>
                    <a:pt x="2" y="7"/>
                    <a:pt x="3" y="7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4" y="7"/>
                    <a:pt x="4" y="7"/>
                  </a:cubicBezTo>
                  <a:cubicBezTo>
                    <a:pt x="5" y="7"/>
                    <a:pt x="5" y="7"/>
                    <a:pt x="5" y="6"/>
                  </a:cubicBezTo>
                  <a:cubicBezTo>
                    <a:pt x="6" y="6"/>
                    <a:pt x="6" y="6"/>
                    <a:pt x="6" y="5"/>
                  </a:cubicBezTo>
                  <a:cubicBezTo>
                    <a:pt x="6" y="5"/>
                    <a:pt x="6" y="4"/>
                    <a:pt x="6" y="4"/>
                  </a:cubicBezTo>
                  <a:cubicBezTo>
                    <a:pt x="6" y="3"/>
                    <a:pt x="6" y="2"/>
                    <a:pt x="5" y="1"/>
                  </a:cubicBezTo>
                  <a:cubicBezTo>
                    <a:pt x="5" y="1"/>
                    <a:pt x="4" y="0"/>
                    <a:pt x="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15">
              <a:extLst>
                <a:ext uri="{FF2B5EF4-FFF2-40B4-BE49-F238E27FC236}">
                  <a16:creationId xmlns:a16="http://schemas.microsoft.com/office/drawing/2014/main" id="{5661387F-2A58-4808-044C-3D7303B1C20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752475" y="8081963"/>
              <a:ext cx="13463588" cy="382588"/>
            </a:xfrm>
            <a:custGeom>
              <a:avLst/>
              <a:gdLst>
                <a:gd name="T0" fmla="*/ 889 w 5001"/>
                <a:gd name="T1" fmla="*/ 138 h 142"/>
                <a:gd name="T2" fmla="*/ 828 w 5001"/>
                <a:gd name="T3" fmla="*/ 141 h 142"/>
                <a:gd name="T4" fmla="*/ 1028 w 5001"/>
                <a:gd name="T5" fmla="*/ 135 h 142"/>
                <a:gd name="T6" fmla="*/ 701 w 5001"/>
                <a:gd name="T7" fmla="*/ 129 h 142"/>
                <a:gd name="T8" fmla="*/ 637 w 5001"/>
                <a:gd name="T9" fmla="*/ 135 h 142"/>
                <a:gd name="T10" fmla="*/ 1095 w 5001"/>
                <a:gd name="T11" fmla="*/ 134 h 142"/>
                <a:gd name="T12" fmla="*/ 3065 w 5001"/>
                <a:gd name="T13" fmla="*/ 125 h 142"/>
                <a:gd name="T14" fmla="*/ 3132 w 5001"/>
                <a:gd name="T15" fmla="*/ 125 h 142"/>
                <a:gd name="T16" fmla="*/ 3203 w 5001"/>
                <a:gd name="T17" fmla="*/ 132 h 142"/>
                <a:gd name="T18" fmla="*/ 574 w 5001"/>
                <a:gd name="T19" fmla="*/ 124 h 142"/>
                <a:gd name="T20" fmla="*/ 3270 w 5001"/>
                <a:gd name="T21" fmla="*/ 122 h 142"/>
                <a:gd name="T22" fmla="*/ 511 w 5001"/>
                <a:gd name="T23" fmla="*/ 129 h 142"/>
                <a:gd name="T24" fmla="*/ 3345 w 5001"/>
                <a:gd name="T25" fmla="*/ 129 h 142"/>
                <a:gd name="T26" fmla="*/ 3414 w 5001"/>
                <a:gd name="T27" fmla="*/ 119 h 142"/>
                <a:gd name="T28" fmla="*/ 444 w 5001"/>
                <a:gd name="T29" fmla="*/ 121 h 142"/>
                <a:gd name="T30" fmla="*/ 2882 w 5001"/>
                <a:gd name="T31" fmla="*/ 125 h 142"/>
                <a:gd name="T32" fmla="*/ 3494 w 5001"/>
                <a:gd name="T33" fmla="*/ 120 h 142"/>
                <a:gd name="T34" fmla="*/ 3561 w 5001"/>
                <a:gd name="T35" fmla="*/ 114 h 142"/>
                <a:gd name="T36" fmla="*/ 3634 w 5001"/>
                <a:gd name="T37" fmla="*/ 116 h 142"/>
                <a:gd name="T38" fmla="*/ 324 w 5001"/>
                <a:gd name="T39" fmla="*/ 115 h 142"/>
                <a:gd name="T40" fmla="*/ 2821 w 5001"/>
                <a:gd name="T41" fmla="*/ 111 h 142"/>
                <a:gd name="T42" fmla="*/ 1245 w 5001"/>
                <a:gd name="T43" fmla="*/ 109 h 142"/>
                <a:gd name="T44" fmla="*/ 258 w 5001"/>
                <a:gd name="T45" fmla="*/ 116 h 142"/>
                <a:gd name="T46" fmla="*/ 3789 w 5001"/>
                <a:gd name="T47" fmla="*/ 111 h 142"/>
                <a:gd name="T48" fmla="*/ 3854 w 5001"/>
                <a:gd name="T49" fmla="*/ 106 h 142"/>
                <a:gd name="T50" fmla="*/ 3925 w 5001"/>
                <a:gd name="T51" fmla="*/ 108 h 142"/>
                <a:gd name="T52" fmla="*/ 134 w 5001"/>
                <a:gd name="T53" fmla="*/ 107 h 142"/>
                <a:gd name="T54" fmla="*/ 3995 w 5001"/>
                <a:gd name="T55" fmla="*/ 103 h 142"/>
                <a:gd name="T56" fmla="*/ 4063 w 5001"/>
                <a:gd name="T57" fmla="*/ 102 h 142"/>
                <a:gd name="T58" fmla="*/ 2770 w 5001"/>
                <a:gd name="T59" fmla="*/ 108 h 142"/>
                <a:gd name="T60" fmla="*/ 4136 w 5001"/>
                <a:gd name="T61" fmla="*/ 105 h 142"/>
                <a:gd name="T62" fmla="*/ 3 w 5001"/>
                <a:gd name="T63" fmla="*/ 101 h 142"/>
                <a:gd name="T64" fmla="*/ 4255 w 5001"/>
                <a:gd name="T65" fmla="*/ 104 h 142"/>
                <a:gd name="T66" fmla="*/ 4322 w 5001"/>
                <a:gd name="T67" fmla="*/ 106 h 142"/>
                <a:gd name="T68" fmla="*/ 1323 w 5001"/>
                <a:gd name="T69" fmla="*/ 99 h 142"/>
                <a:gd name="T70" fmla="*/ 4430 w 5001"/>
                <a:gd name="T71" fmla="*/ 96 h 142"/>
                <a:gd name="T72" fmla="*/ 4492 w 5001"/>
                <a:gd name="T73" fmla="*/ 100 h 142"/>
                <a:gd name="T74" fmla="*/ 4547 w 5001"/>
                <a:gd name="T75" fmla="*/ 95 h 142"/>
                <a:gd name="T76" fmla="*/ 4597 w 5001"/>
                <a:gd name="T77" fmla="*/ 89 h 142"/>
                <a:gd name="T78" fmla="*/ 1399 w 5001"/>
                <a:gd name="T79" fmla="*/ 91 h 142"/>
                <a:gd name="T80" fmla="*/ 4656 w 5001"/>
                <a:gd name="T81" fmla="*/ 93 h 142"/>
                <a:gd name="T82" fmla="*/ 4706 w 5001"/>
                <a:gd name="T83" fmla="*/ 84 h 142"/>
                <a:gd name="T84" fmla="*/ 2657 w 5001"/>
                <a:gd name="T85" fmla="*/ 83 h 142"/>
                <a:gd name="T86" fmla="*/ 4821 w 5001"/>
                <a:gd name="T87" fmla="*/ 86 h 142"/>
                <a:gd name="T88" fmla="*/ 4880 w 5001"/>
                <a:gd name="T89" fmla="*/ 81 h 142"/>
                <a:gd name="T90" fmla="*/ 4996 w 5001"/>
                <a:gd name="T91" fmla="*/ 76 h 142"/>
                <a:gd name="T92" fmla="*/ 1479 w 5001"/>
                <a:gd name="T93" fmla="*/ 78 h 142"/>
                <a:gd name="T94" fmla="*/ 2610 w 5001"/>
                <a:gd name="T95" fmla="*/ 72 h 142"/>
                <a:gd name="T96" fmla="*/ 1564 w 5001"/>
                <a:gd name="T97" fmla="*/ 62 h 142"/>
                <a:gd name="T98" fmla="*/ 1643 w 5001"/>
                <a:gd name="T99" fmla="*/ 49 h 142"/>
                <a:gd name="T100" fmla="*/ 2505 w 5001"/>
                <a:gd name="T101" fmla="*/ 49 h 142"/>
                <a:gd name="T102" fmla="*/ 1729 w 5001"/>
                <a:gd name="T103" fmla="*/ 38 h 142"/>
                <a:gd name="T104" fmla="*/ 1802 w 5001"/>
                <a:gd name="T105" fmla="*/ 26 h 142"/>
                <a:gd name="T106" fmla="*/ 2397 w 5001"/>
                <a:gd name="T107" fmla="*/ 27 h 142"/>
                <a:gd name="T108" fmla="*/ 1884 w 5001"/>
                <a:gd name="T109" fmla="*/ 19 h 142"/>
                <a:gd name="T110" fmla="*/ 2334 w 5001"/>
                <a:gd name="T111" fmla="*/ 14 h 142"/>
                <a:gd name="T112" fmla="*/ 2278 w 5001"/>
                <a:gd name="T113" fmla="*/ 8 h 142"/>
                <a:gd name="T114" fmla="*/ 2030 w 5001"/>
                <a:gd name="T115" fmla="*/ 5 h 142"/>
                <a:gd name="T116" fmla="*/ 2217 w 5001"/>
                <a:gd name="T117" fmla="*/ 2 h 142"/>
                <a:gd name="T118" fmla="*/ 2155 w 5001"/>
                <a:gd name="T119" fmla="*/ 0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001" h="142">
                  <a:moveTo>
                    <a:pt x="957" y="133"/>
                  </a:moveTo>
                  <a:cubicBezTo>
                    <a:pt x="957" y="133"/>
                    <a:pt x="957" y="133"/>
                    <a:pt x="957" y="133"/>
                  </a:cubicBezTo>
                  <a:cubicBezTo>
                    <a:pt x="955" y="133"/>
                    <a:pt x="954" y="135"/>
                    <a:pt x="953" y="138"/>
                  </a:cubicBezTo>
                  <a:cubicBezTo>
                    <a:pt x="953" y="140"/>
                    <a:pt x="955" y="142"/>
                    <a:pt x="957" y="142"/>
                  </a:cubicBezTo>
                  <a:cubicBezTo>
                    <a:pt x="957" y="142"/>
                    <a:pt x="957" y="142"/>
                    <a:pt x="957" y="142"/>
                  </a:cubicBezTo>
                  <a:cubicBezTo>
                    <a:pt x="959" y="142"/>
                    <a:pt x="960" y="140"/>
                    <a:pt x="960" y="138"/>
                  </a:cubicBezTo>
                  <a:cubicBezTo>
                    <a:pt x="961" y="135"/>
                    <a:pt x="959" y="133"/>
                    <a:pt x="957" y="133"/>
                  </a:cubicBezTo>
                  <a:moveTo>
                    <a:pt x="893" y="133"/>
                  </a:moveTo>
                  <a:cubicBezTo>
                    <a:pt x="891" y="133"/>
                    <a:pt x="889" y="135"/>
                    <a:pt x="889" y="138"/>
                  </a:cubicBezTo>
                  <a:cubicBezTo>
                    <a:pt x="889" y="140"/>
                    <a:pt x="890" y="142"/>
                    <a:pt x="892" y="142"/>
                  </a:cubicBezTo>
                  <a:cubicBezTo>
                    <a:pt x="892" y="142"/>
                    <a:pt x="892" y="142"/>
                    <a:pt x="892" y="142"/>
                  </a:cubicBezTo>
                  <a:cubicBezTo>
                    <a:pt x="894" y="142"/>
                    <a:pt x="896" y="140"/>
                    <a:pt x="896" y="138"/>
                  </a:cubicBezTo>
                  <a:cubicBezTo>
                    <a:pt x="896" y="135"/>
                    <a:pt x="895" y="133"/>
                    <a:pt x="893" y="133"/>
                  </a:cubicBezTo>
                  <a:cubicBezTo>
                    <a:pt x="893" y="133"/>
                    <a:pt x="893" y="133"/>
                    <a:pt x="893" y="133"/>
                  </a:cubicBezTo>
                  <a:moveTo>
                    <a:pt x="829" y="133"/>
                  </a:moveTo>
                  <a:cubicBezTo>
                    <a:pt x="827" y="133"/>
                    <a:pt x="825" y="134"/>
                    <a:pt x="825" y="137"/>
                  </a:cubicBezTo>
                  <a:cubicBezTo>
                    <a:pt x="825" y="139"/>
                    <a:pt x="826" y="141"/>
                    <a:pt x="828" y="141"/>
                  </a:cubicBezTo>
                  <a:cubicBezTo>
                    <a:pt x="828" y="141"/>
                    <a:pt x="828" y="141"/>
                    <a:pt x="828" y="141"/>
                  </a:cubicBezTo>
                  <a:cubicBezTo>
                    <a:pt x="830" y="141"/>
                    <a:pt x="832" y="139"/>
                    <a:pt x="832" y="137"/>
                  </a:cubicBezTo>
                  <a:cubicBezTo>
                    <a:pt x="832" y="134"/>
                    <a:pt x="831" y="133"/>
                    <a:pt x="829" y="133"/>
                  </a:cubicBezTo>
                  <a:cubicBezTo>
                    <a:pt x="829" y="133"/>
                    <a:pt x="829" y="133"/>
                    <a:pt x="829" y="133"/>
                  </a:cubicBezTo>
                  <a:moveTo>
                    <a:pt x="1025" y="131"/>
                  </a:moveTo>
                  <a:cubicBezTo>
                    <a:pt x="1024" y="131"/>
                    <a:pt x="1024" y="131"/>
                    <a:pt x="1024" y="131"/>
                  </a:cubicBezTo>
                  <a:cubicBezTo>
                    <a:pt x="1022" y="131"/>
                    <a:pt x="1021" y="133"/>
                    <a:pt x="1021" y="135"/>
                  </a:cubicBezTo>
                  <a:cubicBezTo>
                    <a:pt x="1021" y="138"/>
                    <a:pt x="1022" y="139"/>
                    <a:pt x="1024" y="139"/>
                  </a:cubicBezTo>
                  <a:cubicBezTo>
                    <a:pt x="1024" y="139"/>
                    <a:pt x="1024" y="139"/>
                    <a:pt x="1024" y="139"/>
                  </a:cubicBezTo>
                  <a:cubicBezTo>
                    <a:pt x="1026" y="139"/>
                    <a:pt x="1028" y="137"/>
                    <a:pt x="1028" y="135"/>
                  </a:cubicBezTo>
                  <a:cubicBezTo>
                    <a:pt x="1028" y="133"/>
                    <a:pt x="1026" y="131"/>
                    <a:pt x="1025" y="131"/>
                  </a:cubicBezTo>
                  <a:moveTo>
                    <a:pt x="765" y="131"/>
                  </a:moveTo>
                  <a:cubicBezTo>
                    <a:pt x="763" y="131"/>
                    <a:pt x="761" y="133"/>
                    <a:pt x="761" y="135"/>
                  </a:cubicBezTo>
                  <a:cubicBezTo>
                    <a:pt x="761" y="137"/>
                    <a:pt x="763" y="139"/>
                    <a:pt x="764" y="139"/>
                  </a:cubicBezTo>
                  <a:cubicBezTo>
                    <a:pt x="764" y="139"/>
                    <a:pt x="764" y="139"/>
                    <a:pt x="765" y="139"/>
                  </a:cubicBezTo>
                  <a:cubicBezTo>
                    <a:pt x="766" y="139"/>
                    <a:pt x="768" y="138"/>
                    <a:pt x="768" y="135"/>
                  </a:cubicBezTo>
                  <a:cubicBezTo>
                    <a:pt x="768" y="133"/>
                    <a:pt x="767" y="131"/>
                    <a:pt x="765" y="131"/>
                  </a:cubicBezTo>
                  <a:cubicBezTo>
                    <a:pt x="765" y="131"/>
                    <a:pt x="765" y="131"/>
                    <a:pt x="765" y="131"/>
                  </a:cubicBezTo>
                  <a:moveTo>
                    <a:pt x="701" y="129"/>
                  </a:moveTo>
                  <a:cubicBezTo>
                    <a:pt x="699" y="129"/>
                    <a:pt x="698" y="131"/>
                    <a:pt x="698" y="133"/>
                  </a:cubicBezTo>
                  <a:cubicBezTo>
                    <a:pt x="698" y="135"/>
                    <a:pt x="699" y="137"/>
                    <a:pt x="701" y="137"/>
                  </a:cubicBezTo>
                  <a:cubicBezTo>
                    <a:pt x="701" y="137"/>
                    <a:pt x="701" y="137"/>
                    <a:pt x="701" y="137"/>
                  </a:cubicBezTo>
                  <a:cubicBezTo>
                    <a:pt x="703" y="137"/>
                    <a:pt x="704" y="136"/>
                    <a:pt x="704" y="133"/>
                  </a:cubicBezTo>
                  <a:cubicBezTo>
                    <a:pt x="705" y="131"/>
                    <a:pt x="703" y="129"/>
                    <a:pt x="701" y="129"/>
                  </a:cubicBezTo>
                  <a:cubicBezTo>
                    <a:pt x="701" y="129"/>
                    <a:pt x="701" y="129"/>
                    <a:pt x="701" y="129"/>
                  </a:cubicBezTo>
                  <a:moveTo>
                    <a:pt x="638" y="127"/>
                  </a:moveTo>
                  <a:cubicBezTo>
                    <a:pt x="636" y="127"/>
                    <a:pt x="634" y="128"/>
                    <a:pt x="634" y="131"/>
                  </a:cubicBezTo>
                  <a:cubicBezTo>
                    <a:pt x="634" y="133"/>
                    <a:pt x="635" y="135"/>
                    <a:pt x="637" y="135"/>
                  </a:cubicBezTo>
                  <a:cubicBezTo>
                    <a:pt x="637" y="135"/>
                    <a:pt x="637" y="135"/>
                    <a:pt x="637" y="135"/>
                  </a:cubicBezTo>
                  <a:cubicBezTo>
                    <a:pt x="639" y="135"/>
                    <a:pt x="641" y="133"/>
                    <a:pt x="641" y="131"/>
                  </a:cubicBezTo>
                  <a:cubicBezTo>
                    <a:pt x="641" y="129"/>
                    <a:pt x="640" y="127"/>
                    <a:pt x="638" y="127"/>
                  </a:cubicBezTo>
                  <a:cubicBezTo>
                    <a:pt x="638" y="127"/>
                    <a:pt x="638" y="127"/>
                    <a:pt x="638" y="127"/>
                  </a:cubicBezTo>
                  <a:moveTo>
                    <a:pt x="1095" y="126"/>
                  </a:moveTo>
                  <a:cubicBezTo>
                    <a:pt x="1095" y="126"/>
                    <a:pt x="1095" y="126"/>
                    <a:pt x="1095" y="126"/>
                  </a:cubicBezTo>
                  <a:cubicBezTo>
                    <a:pt x="1093" y="126"/>
                    <a:pt x="1091" y="128"/>
                    <a:pt x="1091" y="130"/>
                  </a:cubicBezTo>
                  <a:cubicBezTo>
                    <a:pt x="1091" y="132"/>
                    <a:pt x="1093" y="134"/>
                    <a:pt x="1095" y="134"/>
                  </a:cubicBezTo>
                  <a:cubicBezTo>
                    <a:pt x="1095" y="134"/>
                    <a:pt x="1095" y="134"/>
                    <a:pt x="1095" y="134"/>
                  </a:cubicBezTo>
                  <a:cubicBezTo>
                    <a:pt x="1097" y="134"/>
                    <a:pt x="1099" y="132"/>
                    <a:pt x="1099" y="130"/>
                  </a:cubicBezTo>
                  <a:cubicBezTo>
                    <a:pt x="1099" y="128"/>
                    <a:pt x="1097" y="126"/>
                    <a:pt x="1095" y="126"/>
                  </a:cubicBezTo>
                  <a:moveTo>
                    <a:pt x="3065" y="125"/>
                  </a:moveTo>
                  <a:cubicBezTo>
                    <a:pt x="3065" y="125"/>
                    <a:pt x="3065" y="125"/>
                    <a:pt x="3065" y="125"/>
                  </a:cubicBezTo>
                  <a:cubicBezTo>
                    <a:pt x="3063" y="125"/>
                    <a:pt x="3062" y="127"/>
                    <a:pt x="3063" y="129"/>
                  </a:cubicBezTo>
                  <a:cubicBezTo>
                    <a:pt x="3063" y="132"/>
                    <a:pt x="3065" y="134"/>
                    <a:pt x="3067" y="134"/>
                  </a:cubicBezTo>
                  <a:cubicBezTo>
                    <a:pt x="3067" y="134"/>
                    <a:pt x="3067" y="134"/>
                    <a:pt x="3067" y="134"/>
                  </a:cubicBezTo>
                  <a:cubicBezTo>
                    <a:pt x="3069" y="133"/>
                    <a:pt x="3070" y="132"/>
                    <a:pt x="3070" y="129"/>
                  </a:cubicBezTo>
                  <a:cubicBezTo>
                    <a:pt x="3069" y="127"/>
                    <a:pt x="3067" y="125"/>
                    <a:pt x="3065" y="125"/>
                  </a:cubicBezTo>
                  <a:moveTo>
                    <a:pt x="3001" y="125"/>
                  </a:moveTo>
                  <a:cubicBezTo>
                    <a:pt x="2999" y="125"/>
                    <a:pt x="2998" y="127"/>
                    <a:pt x="2999" y="129"/>
                  </a:cubicBezTo>
                  <a:cubicBezTo>
                    <a:pt x="2999" y="131"/>
                    <a:pt x="3001" y="133"/>
                    <a:pt x="3003" y="133"/>
                  </a:cubicBezTo>
                  <a:cubicBezTo>
                    <a:pt x="3003" y="133"/>
                    <a:pt x="3003" y="133"/>
                    <a:pt x="3003" y="133"/>
                  </a:cubicBezTo>
                  <a:cubicBezTo>
                    <a:pt x="3005" y="133"/>
                    <a:pt x="3006" y="132"/>
                    <a:pt x="3005" y="129"/>
                  </a:cubicBezTo>
                  <a:cubicBezTo>
                    <a:pt x="3005" y="127"/>
                    <a:pt x="3003" y="125"/>
                    <a:pt x="3001" y="125"/>
                  </a:cubicBezTo>
                  <a:cubicBezTo>
                    <a:pt x="3001" y="125"/>
                    <a:pt x="3001" y="125"/>
                    <a:pt x="3001" y="125"/>
                  </a:cubicBezTo>
                  <a:moveTo>
                    <a:pt x="3132" y="125"/>
                  </a:moveTo>
                  <a:cubicBezTo>
                    <a:pt x="3132" y="125"/>
                    <a:pt x="3132" y="125"/>
                    <a:pt x="3132" y="125"/>
                  </a:cubicBezTo>
                  <a:cubicBezTo>
                    <a:pt x="3130" y="125"/>
                    <a:pt x="3129" y="127"/>
                    <a:pt x="3129" y="129"/>
                  </a:cubicBezTo>
                  <a:cubicBezTo>
                    <a:pt x="3130" y="131"/>
                    <a:pt x="3132" y="133"/>
                    <a:pt x="3134" y="133"/>
                  </a:cubicBezTo>
                  <a:cubicBezTo>
                    <a:pt x="3134" y="133"/>
                    <a:pt x="3134" y="133"/>
                    <a:pt x="3134" y="133"/>
                  </a:cubicBezTo>
                  <a:cubicBezTo>
                    <a:pt x="3136" y="133"/>
                    <a:pt x="3137" y="131"/>
                    <a:pt x="3136" y="129"/>
                  </a:cubicBezTo>
                  <a:cubicBezTo>
                    <a:pt x="3136" y="127"/>
                    <a:pt x="3134" y="125"/>
                    <a:pt x="3132" y="125"/>
                  </a:cubicBezTo>
                  <a:moveTo>
                    <a:pt x="3200" y="124"/>
                  </a:moveTo>
                  <a:cubicBezTo>
                    <a:pt x="3200" y="124"/>
                    <a:pt x="3200" y="124"/>
                    <a:pt x="3200" y="124"/>
                  </a:cubicBezTo>
                  <a:cubicBezTo>
                    <a:pt x="3198" y="124"/>
                    <a:pt x="3197" y="126"/>
                    <a:pt x="3198" y="128"/>
                  </a:cubicBezTo>
                  <a:cubicBezTo>
                    <a:pt x="3198" y="130"/>
                    <a:pt x="3201" y="132"/>
                    <a:pt x="3203" y="132"/>
                  </a:cubicBezTo>
                  <a:cubicBezTo>
                    <a:pt x="3203" y="132"/>
                    <a:pt x="3203" y="132"/>
                    <a:pt x="3203" y="132"/>
                  </a:cubicBezTo>
                  <a:cubicBezTo>
                    <a:pt x="3205" y="132"/>
                    <a:pt x="3206" y="130"/>
                    <a:pt x="3205" y="128"/>
                  </a:cubicBezTo>
                  <a:cubicBezTo>
                    <a:pt x="3204" y="126"/>
                    <a:pt x="3202" y="124"/>
                    <a:pt x="3200" y="124"/>
                  </a:cubicBezTo>
                  <a:moveTo>
                    <a:pt x="574" y="124"/>
                  </a:moveTo>
                  <a:cubicBezTo>
                    <a:pt x="572" y="124"/>
                    <a:pt x="571" y="126"/>
                    <a:pt x="571" y="128"/>
                  </a:cubicBezTo>
                  <a:cubicBezTo>
                    <a:pt x="571" y="130"/>
                    <a:pt x="572" y="132"/>
                    <a:pt x="574" y="132"/>
                  </a:cubicBezTo>
                  <a:cubicBezTo>
                    <a:pt x="574" y="132"/>
                    <a:pt x="574" y="132"/>
                    <a:pt x="574" y="132"/>
                  </a:cubicBezTo>
                  <a:cubicBezTo>
                    <a:pt x="576" y="132"/>
                    <a:pt x="577" y="130"/>
                    <a:pt x="578" y="128"/>
                  </a:cubicBezTo>
                  <a:cubicBezTo>
                    <a:pt x="578" y="126"/>
                    <a:pt x="576" y="124"/>
                    <a:pt x="574" y="124"/>
                  </a:cubicBezTo>
                  <a:cubicBezTo>
                    <a:pt x="574" y="124"/>
                    <a:pt x="574" y="124"/>
                    <a:pt x="574" y="124"/>
                  </a:cubicBezTo>
                  <a:moveTo>
                    <a:pt x="2939" y="123"/>
                  </a:moveTo>
                  <a:cubicBezTo>
                    <a:pt x="2937" y="123"/>
                    <a:pt x="2936" y="124"/>
                    <a:pt x="2937" y="126"/>
                  </a:cubicBezTo>
                  <a:cubicBezTo>
                    <a:pt x="2937" y="129"/>
                    <a:pt x="2939" y="130"/>
                    <a:pt x="2941" y="131"/>
                  </a:cubicBezTo>
                  <a:cubicBezTo>
                    <a:pt x="2941" y="131"/>
                    <a:pt x="2941" y="131"/>
                    <a:pt x="2941" y="131"/>
                  </a:cubicBezTo>
                  <a:cubicBezTo>
                    <a:pt x="2943" y="131"/>
                    <a:pt x="2944" y="129"/>
                    <a:pt x="2943" y="127"/>
                  </a:cubicBezTo>
                  <a:cubicBezTo>
                    <a:pt x="2943" y="125"/>
                    <a:pt x="2941" y="123"/>
                    <a:pt x="2939" y="123"/>
                  </a:cubicBezTo>
                  <a:cubicBezTo>
                    <a:pt x="2939" y="123"/>
                    <a:pt x="2939" y="123"/>
                    <a:pt x="2939" y="123"/>
                  </a:cubicBezTo>
                  <a:moveTo>
                    <a:pt x="3270" y="122"/>
                  </a:moveTo>
                  <a:cubicBezTo>
                    <a:pt x="3270" y="122"/>
                    <a:pt x="3270" y="122"/>
                    <a:pt x="3270" y="122"/>
                  </a:cubicBezTo>
                  <a:cubicBezTo>
                    <a:pt x="3268" y="123"/>
                    <a:pt x="3267" y="124"/>
                    <a:pt x="3268" y="127"/>
                  </a:cubicBezTo>
                  <a:cubicBezTo>
                    <a:pt x="3269" y="129"/>
                    <a:pt x="3271" y="130"/>
                    <a:pt x="3273" y="130"/>
                  </a:cubicBezTo>
                  <a:cubicBezTo>
                    <a:pt x="3273" y="130"/>
                    <a:pt x="3273" y="130"/>
                    <a:pt x="3273" y="130"/>
                  </a:cubicBezTo>
                  <a:cubicBezTo>
                    <a:pt x="3275" y="130"/>
                    <a:pt x="3276" y="129"/>
                    <a:pt x="3276" y="126"/>
                  </a:cubicBezTo>
                  <a:cubicBezTo>
                    <a:pt x="3275" y="124"/>
                    <a:pt x="3272" y="122"/>
                    <a:pt x="3270" y="122"/>
                  </a:cubicBezTo>
                  <a:moveTo>
                    <a:pt x="511" y="121"/>
                  </a:moveTo>
                  <a:cubicBezTo>
                    <a:pt x="509" y="121"/>
                    <a:pt x="508" y="123"/>
                    <a:pt x="508" y="125"/>
                  </a:cubicBezTo>
                  <a:cubicBezTo>
                    <a:pt x="507" y="127"/>
                    <a:pt x="509" y="129"/>
                    <a:pt x="511" y="129"/>
                  </a:cubicBezTo>
                  <a:cubicBezTo>
                    <a:pt x="511" y="129"/>
                    <a:pt x="511" y="129"/>
                    <a:pt x="511" y="129"/>
                  </a:cubicBezTo>
                  <a:cubicBezTo>
                    <a:pt x="513" y="129"/>
                    <a:pt x="514" y="127"/>
                    <a:pt x="514" y="125"/>
                  </a:cubicBezTo>
                  <a:cubicBezTo>
                    <a:pt x="514" y="123"/>
                    <a:pt x="513" y="121"/>
                    <a:pt x="511" y="121"/>
                  </a:cubicBezTo>
                  <a:cubicBezTo>
                    <a:pt x="511" y="121"/>
                    <a:pt x="511" y="121"/>
                    <a:pt x="511" y="121"/>
                  </a:cubicBezTo>
                  <a:moveTo>
                    <a:pt x="3342" y="121"/>
                  </a:moveTo>
                  <a:cubicBezTo>
                    <a:pt x="3342" y="121"/>
                    <a:pt x="3342" y="121"/>
                    <a:pt x="3342" y="121"/>
                  </a:cubicBezTo>
                  <a:cubicBezTo>
                    <a:pt x="3340" y="121"/>
                    <a:pt x="3339" y="123"/>
                    <a:pt x="3340" y="125"/>
                  </a:cubicBezTo>
                  <a:cubicBezTo>
                    <a:pt x="3340" y="127"/>
                    <a:pt x="3343" y="129"/>
                    <a:pt x="3345" y="129"/>
                  </a:cubicBezTo>
                  <a:cubicBezTo>
                    <a:pt x="3345" y="129"/>
                    <a:pt x="3345" y="129"/>
                    <a:pt x="3345" y="129"/>
                  </a:cubicBezTo>
                  <a:cubicBezTo>
                    <a:pt x="3347" y="129"/>
                    <a:pt x="3348" y="127"/>
                    <a:pt x="3347" y="125"/>
                  </a:cubicBezTo>
                  <a:cubicBezTo>
                    <a:pt x="3346" y="122"/>
                    <a:pt x="3344" y="121"/>
                    <a:pt x="3342" y="121"/>
                  </a:cubicBezTo>
                  <a:moveTo>
                    <a:pt x="3414" y="119"/>
                  </a:moveTo>
                  <a:cubicBezTo>
                    <a:pt x="3414" y="119"/>
                    <a:pt x="3414" y="119"/>
                    <a:pt x="3414" y="119"/>
                  </a:cubicBezTo>
                  <a:cubicBezTo>
                    <a:pt x="3412" y="119"/>
                    <a:pt x="3411" y="121"/>
                    <a:pt x="3412" y="123"/>
                  </a:cubicBezTo>
                  <a:cubicBezTo>
                    <a:pt x="3413" y="125"/>
                    <a:pt x="3416" y="127"/>
                    <a:pt x="3418" y="127"/>
                  </a:cubicBezTo>
                  <a:cubicBezTo>
                    <a:pt x="3418" y="127"/>
                    <a:pt x="3418" y="127"/>
                    <a:pt x="3418" y="127"/>
                  </a:cubicBezTo>
                  <a:cubicBezTo>
                    <a:pt x="3420" y="126"/>
                    <a:pt x="3421" y="125"/>
                    <a:pt x="3420" y="123"/>
                  </a:cubicBezTo>
                  <a:cubicBezTo>
                    <a:pt x="3419" y="120"/>
                    <a:pt x="3417" y="119"/>
                    <a:pt x="3414" y="119"/>
                  </a:cubicBezTo>
                  <a:moveTo>
                    <a:pt x="1169" y="119"/>
                  </a:moveTo>
                  <a:cubicBezTo>
                    <a:pt x="1169" y="119"/>
                    <a:pt x="1169" y="119"/>
                    <a:pt x="1169" y="119"/>
                  </a:cubicBezTo>
                  <a:cubicBezTo>
                    <a:pt x="1166" y="119"/>
                    <a:pt x="1165" y="121"/>
                    <a:pt x="1165" y="123"/>
                  </a:cubicBezTo>
                  <a:cubicBezTo>
                    <a:pt x="1165" y="125"/>
                    <a:pt x="1167" y="126"/>
                    <a:pt x="1169" y="126"/>
                  </a:cubicBezTo>
                  <a:cubicBezTo>
                    <a:pt x="1169" y="126"/>
                    <a:pt x="1169" y="126"/>
                    <a:pt x="1169" y="126"/>
                  </a:cubicBezTo>
                  <a:cubicBezTo>
                    <a:pt x="1172" y="126"/>
                    <a:pt x="1173" y="124"/>
                    <a:pt x="1173" y="122"/>
                  </a:cubicBezTo>
                  <a:cubicBezTo>
                    <a:pt x="1173" y="120"/>
                    <a:pt x="1171" y="119"/>
                    <a:pt x="1169" y="119"/>
                  </a:cubicBezTo>
                  <a:moveTo>
                    <a:pt x="448" y="118"/>
                  </a:moveTo>
                  <a:cubicBezTo>
                    <a:pt x="446" y="118"/>
                    <a:pt x="444" y="119"/>
                    <a:pt x="444" y="121"/>
                  </a:cubicBezTo>
                  <a:cubicBezTo>
                    <a:pt x="444" y="124"/>
                    <a:pt x="446" y="125"/>
                    <a:pt x="447" y="125"/>
                  </a:cubicBezTo>
                  <a:cubicBezTo>
                    <a:pt x="447" y="125"/>
                    <a:pt x="448" y="125"/>
                    <a:pt x="448" y="125"/>
                  </a:cubicBezTo>
                  <a:cubicBezTo>
                    <a:pt x="449" y="125"/>
                    <a:pt x="451" y="124"/>
                    <a:pt x="451" y="122"/>
                  </a:cubicBezTo>
                  <a:cubicBezTo>
                    <a:pt x="451" y="120"/>
                    <a:pt x="450" y="118"/>
                    <a:pt x="448" y="118"/>
                  </a:cubicBezTo>
                  <a:cubicBezTo>
                    <a:pt x="448" y="118"/>
                    <a:pt x="448" y="118"/>
                    <a:pt x="448" y="118"/>
                  </a:cubicBezTo>
                  <a:moveTo>
                    <a:pt x="2879" y="118"/>
                  </a:moveTo>
                  <a:cubicBezTo>
                    <a:pt x="2878" y="118"/>
                    <a:pt x="2877" y="119"/>
                    <a:pt x="2878" y="121"/>
                  </a:cubicBezTo>
                  <a:cubicBezTo>
                    <a:pt x="2878" y="123"/>
                    <a:pt x="2880" y="125"/>
                    <a:pt x="2882" y="125"/>
                  </a:cubicBezTo>
                  <a:cubicBezTo>
                    <a:pt x="2882" y="125"/>
                    <a:pt x="2882" y="125"/>
                    <a:pt x="2882" y="125"/>
                  </a:cubicBezTo>
                  <a:cubicBezTo>
                    <a:pt x="2884" y="125"/>
                    <a:pt x="2884" y="124"/>
                    <a:pt x="2884" y="122"/>
                  </a:cubicBezTo>
                  <a:cubicBezTo>
                    <a:pt x="2883" y="120"/>
                    <a:pt x="2881" y="118"/>
                    <a:pt x="2879" y="118"/>
                  </a:cubicBezTo>
                  <a:cubicBezTo>
                    <a:pt x="2879" y="118"/>
                    <a:pt x="2879" y="118"/>
                    <a:pt x="2879" y="118"/>
                  </a:cubicBezTo>
                  <a:moveTo>
                    <a:pt x="3488" y="117"/>
                  </a:moveTo>
                  <a:cubicBezTo>
                    <a:pt x="3488" y="117"/>
                    <a:pt x="3488" y="117"/>
                    <a:pt x="3488" y="117"/>
                  </a:cubicBezTo>
                  <a:cubicBezTo>
                    <a:pt x="3486" y="117"/>
                    <a:pt x="3485" y="118"/>
                    <a:pt x="3486" y="121"/>
                  </a:cubicBezTo>
                  <a:cubicBezTo>
                    <a:pt x="3487" y="123"/>
                    <a:pt x="3489" y="124"/>
                    <a:pt x="3492" y="124"/>
                  </a:cubicBezTo>
                  <a:cubicBezTo>
                    <a:pt x="3492" y="124"/>
                    <a:pt x="3492" y="124"/>
                    <a:pt x="3492" y="124"/>
                  </a:cubicBezTo>
                  <a:cubicBezTo>
                    <a:pt x="3494" y="124"/>
                    <a:pt x="3495" y="122"/>
                    <a:pt x="3494" y="120"/>
                  </a:cubicBezTo>
                  <a:cubicBezTo>
                    <a:pt x="3493" y="118"/>
                    <a:pt x="3490" y="117"/>
                    <a:pt x="3488" y="117"/>
                  </a:cubicBezTo>
                  <a:moveTo>
                    <a:pt x="384" y="115"/>
                  </a:moveTo>
                  <a:cubicBezTo>
                    <a:pt x="383" y="115"/>
                    <a:pt x="381" y="116"/>
                    <a:pt x="381" y="118"/>
                  </a:cubicBezTo>
                  <a:cubicBezTo>
                    <a:pt x="381" y="120"/>
                    <a:pt x="382" y="122"/>
                    <a:pt x="384" y="122"/>
                  </a:cubicBezTo>
                  <a:cubicBezTo>
                    <a:pt x="384" y="122"/>
                    <a:pt x="384" y="122"/>
                    <a:pt x="384" y="122"/>
                  </a:cubicBezTo>
                  <a:cubicBezTo>
                    <a:pt x="386" y="122"/>
                    <a:pt x="388" y="121"/>
                    <a:pt x="388" y="119"/>
                  </a:cubicBezTo>
                  <a:cubicBezTo>
                    <a:pt x="388" y="117"/>
                    <a:pt x="386" y="115"/>
                    <a:pt x="384" y="115"/>
                  </a:cubicBezTo>
                  <a:cubicBezTo>
                    <a:pt x="384" y="115"/>
                    <a:pt x="384" y="115"/>
                    <a:pt x="384" y="115"/>
                  </a:cubicBezTo>
                  <a:moveTo>
                    <a:pt x="3561" y="114"/>
                  </a:moveTo>
                  <a:cubicBezTo>
                    <a:pt x="3561" y="114"/>
                    <a:pt x="3561" y="114"/>
                    <a:pt x="3561" y="114"/>
                  </a:cubicBezTo>
                  <a:cubicBezTo>
                    <a:pt x="3559" y="114"/>
                    <a:pt x="3558" y="116"/>
                    <a:pt x="3560" y="118"/>
                  </a:cubicBezTo>
                  <a:cubicBezTo>
                    <a:pt x="3561" y="120"/>
                    <a:pt x="3564" y="122"/>
                    <a:pt x="3566" y="122"/>
                  </a:cubicBezTo>
                  <a:cubicBezTo>
                    <a:pt x="3566" y="122"/>
                    <a:pt x="3566" y="122"/>
                    <a:pt x="3566" y="122"/>
                  </a:cubicBezTo>
                  <a:cubicBezTo>
                    <a:pt x="3568" y="122"/>
                    <a:pt x="3569" y="120"/>
                    <a:pt x="3567" y="118"/>
                  </a:cubicBezTo>
                  <a:cubicBezTo>
                    <a:pt x="3566" y="116"/>
                    <a:pt x="3564" y="114"/>
                    <a:pt x="3561" y="114"/>
                  </a:cubicBezTo>
                  <a:moveTo>
                    <a:pt x="3635" y="112"/>
                  </a:moveTo>
                  <a:cubicBezTo>
                    <a:pt x="3635" y="112"/>
                    <a:pt x="3635" y="112"/>
                    <a:pt x="3635" y="112"/>
                  </a:cubicBezTo>
                  <a:cubicBezTo>
                    <a:pt x="3633" y="112"/>
                    <a:pt x="3632" y="114"/>
                    <a:pt x="3634" y="116"/>
                  </a:cubicBezTo>
                  <a:cubicBezTo>
                    <a:pt x="3635" y="118"/>
                    <a:pt x="3638" y="120"/>
                    <a:pt x="3640" y="120"/>
                  </a:cubicBezTo>
                  <a:cubicBezTo>
                    <a:pt x="3640" y="120"/>
                    <a:pt x="3640" y="120"/>
                    <a:pt x="3640" y="120"/>
                  </a:cubicBezTo>
                  <a:cubicBezTo>
                    <a:pt x="3642" y="119"/>
                    <a:pt x="3643" y="118"/>
                    <a:pt x="3642" y="116"/>
                  </a:cubicBezTo>
                  <a:cubicBezTo>
                    <a:pt x="3640" y="114"/>
                    <a:pt x="3637" y="112"/>
                    <a:pt x="3635" y="112"/>
                  </a:cubicBezTo>
                  <a:moveTo>
                    <a:pt x="321" y="112"/>
                  </a:moveTo>
                  <a:cubicBezTo>
                    <a:pt x="319" y="112"/>
                    <a:pt x="318" y="113"/>
                    <a:pt x="318" y="115"/>
                  </a:cubicBezTo>
                  <a:cubicBezTo>
                    <a:pt x="318" y="117"/>
                    <a:pt x="319" y="119"/>
                    <a:pt x="321" y="119"/>
                  </a:cubicBezTo>
                  <a:cubicBezTo>
                    <a:pt x="321" y="119"/>
                    <a:pt x="321" y="119"/>
                    <a:pt x="321" y="119"/>
                  </a:cubicBezTo>
                  <a:cubicBezTo>
                    <a:pt x="323" y="119"/>
                    <a:pt x="324" y="117"/>
                    <a:pt x="324" y="115"/>
                  </a:cubicBezTo>
                  <a:cubicBezTo>
                    <a:pt x="324" y="113"/>
                    <a:pt x="323" y="112"/>
                    <a:pt x="321" y="112"/>
                  </a:cubicBezTo>
                  <a:cubicBezTo>
                    <a:pt x="321" y="112"/>
                    <a:pt x="321" y="112"/>
                    <a:pt x="321" y="112"/>
                  </a:cubicBezTo>
                  <a:moveTo>
                    <a:pt x="2821" y="111"/>
                  </a:moveTo>
                  <a:cubicBezTo>
                    <a:pt x="2820" y="111"/>
                    <a:pt x="2820" y="112"/>
                    <a:pt x="2820" y="114"/>
                  </a:cubicBezTo>
                  <a:cubicBezTo>
                    <a:pt x="2821" y="116"/>
                    <a:pt x="2823" y="117"/>
                    <a:pt x="2825" y="118"/>
                  </a:cubicBezTo>
                  <a:cubicBezTo>
                    <a:pt x="2825" y="118"/>
                    <a:pt x="2825" y="118"/>
                    <a:pt x="2825" y="118"/>
                  </a:cubicBezTo>
                  <a:cubicBezTo>
                    <a:pt x="2827" y="118"/>
                    <a:pt x="2827" y="116"/>
                    <a:pt x="2826" y="115"/>
                  </a:cubicBezTo>
                  <a:cubicBezTo>
                    <a:pt x="2826" y="113"/>
                    <a:pt x="2824" y="111"/>
                    <a:pt x="2822" y="111"/>
                  </a:cubicBezTo>
                  <a:cubicBezTo>
                    <a:pt x="2822" y="111"/>
                    <a:pt x="2822" y="111"/>
                    <a:pt x="2821" y="111"/>
                  </a:cubicBezTo>
                  <a:moveTo>
                    <a:pt x="3709" y="110"/>
                  </a:moveTo>
                  <a:cubicBezTo>
                    <a:pt x="3709" y="110"/>
                    <a:pt x="3709" y="110"/>
                    <a:pt x="3709" y="110"/>
                  </a:cubicBezTo>
                  <a:cubicBezTo>
                    <a:pt x="3707" y="110"/>
                    <a:pt x="3706" y="112"/>
                    <a:pt x="3708" y="114"/>
                  </a:cubicBezTo>
                  <a:cubicBezTo>
                    <a:pt x="3709" y="116"/>
                    <a:pt x="3712" y="117"/>
                    <a:pt x="3714" y="117"/>
                  </a:cubicBezTo>
                  <a:cubicBezTo>
                    <a:pt x="3714" y="117"/>
                    <a:pt x="3714" y="117"/>
                    <a:pt x="3714" y="117"/>
                  </a:cubicBezTo>
                  <a:cubicBezTo>
                    <a:pt x="3716" y="117"/>
                    <a:pt x="3717" y="115"/>
                    <a:pt x="3715" y="113"/>
                  </a:cubicBezTo>
                  <a:cubicBezTo>
                    <a:pt x="3714" y="111"/>
                    <a:pt x="3711" y="110"/>
                    <a:pt x="3709" y="110"/>
                  </a:cubicBezTo>
                  <a:moveTo>
                    <a:pt x="1245" y="109"/>
                  </a:moveTo>
                  <a:cubicBezTo>
                    <a:pt x="1245" y="109"/>
                    <a:pt x="1245" y="109"/>
                    <a:pt x="1245" y="109"/>
                  </a:cubicBezTo>
                  <a:cubicBezTo>
                    <a:pt x="1242" y="110"/>
                    <a:pt x="1241" y="112"/>
                    <a:pt x="1241" y="114"/>
                  </a:cubicBezTo>
                  <a:cubicBezTo>
                    <a:pt x="1242" y="115"/>
                    <a:pt x="1243" y="117"/>
                    <a:pt x="1245" y="117"/>
                  </a:cubicBezTo>
                  <a:cubicBezTo>
                    <a:pt x="1246" y="117"/>
                    <a:pt x="1246" y="117"/>
                    <a:pt x="1246" y="117"/>
                  </a:cubicBezTo>
                  <a:cubicBezTo>
                    <a:pt x="1248" y="116"/>
                    <a:pt x="1250" y="114"/>
                    <a:pt x="1249" y="112"/>
                  </a:cubicBezTo>
                  <a:cubicBezTo>
                    <a:pt x="1249" y="111"/>
                    <a:pt x="1247" y="109"/>
                    <a:pt x="1245" y="109"/>
                  </a:cubicBezTo>
                  <a:moveTo>
                    <a:pt x="258" y="109"/>
                  </a:moveTo>
                  <a:cubicBezTo>
                    <a:pt x="256" y="109"/>
                    <a:pt x="254" y="110"/>
                    <a:pt x="254" y="112"/>
                  </a:cubicBezTo>
                  <a:cubicBezTo>
                    <a:pt x="254" y="114"/>
                    <a:pt x="256" y="116"/>
                    <a:pt x="258" y="116"/>
                  </a:cubicBezTo>
                  <a:cubicBezTo>
                    <a:pt x="258" y="116"/>
                    <a:pt x="258" y="116"/>
                    <a:pt x="258" y="116"/>
                  </a:cubicBezTo>
                  <a:cubicBezTo>
                    <a:pt x="260" y="116"/>
                    <a:pt x="261" y="114"/>
                    <a:pt x="261" y="112"/>
                  </a:cubicBezTo>
                  <a:cubicBezTo>
                    <a:pt x="261" y="110"/>
                    <a:pt x="260" y="109"/>
                    <a:pt x="258" y="109"/>
                  </a:cubicBezTo>
                  <a:cubicBezTo>
                    <a:pt x="258" y="109"/>
                    <a:pt x="258" y="109"/>
                    <a:pt x="258" y="109"/>
                  </a:cubicBezTo>
                  <a:moveTo>
                    <a:pt x="3782" y="108"/>
                  </a:moveTo>
                  <a:cubicBezTo>
                    <a:pt x="3782" y="108"/>
                    <a:pt x="3782" y="108"/>
                    <a:pt x="3782" y="108"/>
                  </a:cubicBezTo>
                  <a:cubicBezTo>
                    <a:pt x="3780" y="108"/>
                    <a:pt x="3779" y="110"/>
                    <a:pt x="3781" y="111"/>
                  </a:cubicBezTo>
                  <a:cubicBezTo>
                    <a:pt x="3782" y="113"/>
                    <a:pt x="3785" y="115"/>
                    <a:pt x="3788" y="115"/>
                  </a:cubicBezTo>
                  <a:cubicBezTo>
                    <a:pt x="3788" y="115"/>
                    <a:pt x="3788" y="115"/>
                    <a:pt x="3788" y="115"/>
                  </a:cubicBezTo>
                  <a:cubicBezTo>
                    <a:pt x="3790" y="115"/>
                    <a:pt x="3790" y="113"/>
                    <a:pt x="3789" y="111"/>
                  </a:cubicBezTo>
                  <a:cubicBezTo>
                    <a:pt x="3787" y="109"/>
                    <a:pt x="3784" y="108"/>
                    <a:pt x="3782" y="108"/>
                  </a:cubicBezTo>
                  <a:moveTo>
                    <a:pt x="194" y="106"/>
                  </a:moveTo>
                  <a:cubicBezTo>
                    <a:pt x="192" y="106"/>
                    <a:pt x="191" y="108"/>
                    <a:pt x="191" y="110"/>
                  </a:cubicBezTo>
                  <a:cubicBezTo>
                    <a:pt x="191" y="111"/>
                    <a:pt x="192" y="113"/>
                    <a:pt x="194" y="113"/>
                  </a:cubicBezTo>
                  <a:cubicBezTo>
                    <a:pt x="194" y="113"/>
                    <a:pt x="194" y="113"/>
                    <a:pt x="194" y="113"/>
                  </a:cubicBezTo>
                  <a:cubicBezTo>
                    <a:pt x="196" y="113"/>
                    <a:pt x="198" y="112"/>
                    <a:pt x="198" y="110"/>
                  </a:cubicBezTo>
                  <a:cubicBezTo>
                    <a:pt x="198" y="108"/>
                    <a:pt x="196" y="106"/>
                    <a:pt x="194" y="106"/>
                  </a:cubicBezTo>
                  <a:cubicBezTo>
                    <a:pt x="194" y="106"/>
                    <a:pt x="194" y="106"/>
                    <a:pt x="194" y="106"/>
                  </a:cubicBezTo>
                  <a:moveTo>
                    <a:pt x="3854" y="106"/>
                  </a:moveTo>
                  <a:cubicBezTo>
                    <a:pt x="3854" y="106"/>
                    <a:pt x="3854" y="106"/>
                    <a:pt x="3854" y="106"/>
                  </a:cubicBezTo>
                  <a:cubicBezTo>
                    <a:pt x="3852" y="106"/>
                    <a:pt x="3852" y="108"/>
                    <a:pt x="3853" y="110"/>
                  </a:cubicBezTo>
                  <a:cubicBezTo>
                    <a:pt x="3855" y="111"/>
                    <a:pt x="3858" y="113"/>
                    <a:pt x="3860" y="113"/>
                  </a:cubicBezTo>
                  <a:cubicBezTo>
                    <a:pt x="3860" y="113"/>
                    <a:pt x="3860" y="113"/>
                    <a:pt x="3860" y="113"/>
                  </a:cubicBezTo>
                  <a:cubicBezTo>
                    <a:pt x="3862" y="113"/>
                    <a:pt x="3863" y="111"/>
                    <a:pt x="3861" y="109"/>
                  </a:cubicBezTo>
                  <a:cubicBezTo>
                    <a:pt x="3859" y="107"/>
                    <a:pt x="3856" y="106"/>
                    <a:pt x="3854" y="106"/>
                  </a:cubicBezTo>
                  <a:moveTo>
                    <a:pt x="3926" y="104"/>
                  </a:moveTo>
                  <a:cubicBezTo>
                    <a:pt x="3926" y="104"/>
                    <a:pt x="3926" y="104"/>
                    <a:pt x="3925" y="104"/>
                  </a:cubicBezTo>
                  <a:cubicBezTo>
                    <a:pt x="3923" y="104"/>
                    <a:pt x="3923" y="106"/>
                    <a:pt x="3925" y="108"/>
                  </a:cubicBezTo>
                  <a:cubicBezTo>
                    <a:pt x="3927" y="110"/>
                    <a:pt x="3930" y="111"/>
                    <a:pt x="3932" y="111"/>
                  </a:cubicBezTo>
                  <a:cubicBezTo>
                    <a:pt x="3932" y="111"/>
                    <a:pt x="3932" y="111"/>
                    <a:pt x="3932" y="111"/>
                  </a:cubicBezTo>
                  <a:cubicBezTo>
                    <a:pt x="3934" y="111"/>
                    <a:pt x="3934" y="110"/>
                    <a:pt x="3932" y="108"/>
                  </a:cubicBezTo>
                  <a:cubicBezTo>
                    <a:pt x="3931" y="106"/>
                    <a:pt x="3928" y="104"/>
                    <a:pt x="3926" y="104"/>
                  </a:cubicBezTo>
                  <a:moveTo>
                    <a:pt x="131" y="104"/>
                  </a:moveTo>
                  <a:cubicBezTo>
                    <a:pt x="129" y="104"/>
                    <a:pt x="127" y="105"/>
                    <a:pt x="127" y="107"/>
                  </a:cubicBezTo>
                  <a:cubicBezTo>
                    <a:pt x="127" y="109"/>
                    <a:pt x="129" y="111"/>
                    <a:pt x="131" y="111"/>
                  </a:cubicBezTo>
                  <a:cubicBezTo>
                    <a:pt x="131" y="111"/>
                    <a:pt x="131" y="111"/>
                    <a:pt x="131" y="111"/>
                  </a:cubicBezTo>
                  <a:cubicBezTo>
                    <a:pt x="133" y="111"/>
                    <a:pt x="134" y="109"/>
                    <a:pt x="134" y="107"/>
                  </a:cubicBezTo>
                  <a:cubicBezTo>
                    <a:pt x="134" y="106"/>
                    <a:pt x="133" y="104"/>
                    <a:pt x="131" y="104"/>
                  </a:cubicBezTo>
                  <a:cubicBezTo>
                    <a:pt x="131" y="104"/>
                    <a:pt x="131" y="104"/>
                    <a:pt x="131" y="104"/>
                  </a:cubicBezTo>
                  <a:moveTo>
                    <a:pt x="3995" y="103"/>
                  </a:moveTo>
                  <a:cubicBezTo>
                    <a:pt x="3995" y="103"/>
                    <a:pt x="3995" y="103"/>
                    <a:pt x="3995" y="103"/>
                  </a:cubicBezTo>
                  <a:cubicBezTo>
                    <a:pt x="3993" y="103"/>
                    <a:pt x="3993" y="105"/>
                    <a:pt x="3995" y="106"/>
                  </a:cubicBezTo>
                  <a:cubicBezTo>
                    <a:pt x="3997" y="108"/>
                    <a:pt x="4000" y="110"/>
                    <a:pt x="4002" y="110"/>
                  </a:cubicBezTo>
                  <a:cubicBezTo>
                    <a:pt x="4002" y="110"/>
                    <a:pt x="4002" y="110"/>
                    <a:pt x="4002" y="110"/>
                  </a:cubicBezTo>
                  <a:cubicBezTo>
                    <a:pt x="4004" y="110"/>
                    <a:pt x="4004" y="108"/>
                    <a:pt x="4002" y="106"/>
                  </a:cubicBezTo>
                  <a:cubicBezTo>
                    <a:pt x="4000" y="104"/>
                    <a:pt x="3997" y="103"/>
                    <a:pt x="3995" y="103"/>
                  </a:cubicBezTo>
                  <a:moveTo>
                    <a:pt x="67" y="102"/>
                  </a:moveTo>
                  <a:cubicBezTo>
                    <a:pt x="65" y="102"/>
                    <a:pt x="64" y="104"/>
                    <a:pt x="64" y="105"/>
                  </a:cubicBezTo>
                  <a:cubicBezTo>
                    <a:pt x="64" y="107"/>
                    <a:pt x="65" y="109"/>
                    <a:pt x="67" y="109"/>
                  </a:cubicBezTo>
                  <a:cubicBezTo>
                    <a:pt x="67" y="109"/>
                    <a:pt x="67" y="109"/>
                    <a:pt x="67" y="109"/>
                  </a:cubicBezTo>
                  <a:cubicBezTo>
                    <a:pt x="69" y="109"/>
                    <a:pt x="70" y="108"/>
                    <a:pt x="70" y="106"/>
                  </a:cubicBezTo>
                  <a:cubicBezTo>
                    <a:pt x="70" y="104"/>
                    <a:pt x="69" y="102"/>
                    <a:pt x="67" y="102"/>
                  </a:cubicBezTo>
                  <a:cubicBezTo>
                    <a:pt x="67" y="102"/>
                    <a:pt x="67" y="102"/>
                    <a:pt x="67" y="102"/>
                  </a:cubicBezTo>
                  <a:moveTo>
                    <a:pt x="4063" y="102"/>
                  </a:moveTo>
                  <a:cubicBezTo>
                    <a:pt x="4063" y="102"/>
                    <a:pt x="4063" y="102"/>
                    <a:pt x="4063" y="102"/>
                  </a:cubicBezTo>
                  <a:cubicBezTo>
                    <a:pt x="4061" y="102"/>
                    <a:pt x="4061" y="104"/>
                    <a:pt x="4063" y="105"/>
                  </a:cubicBezTo>
                  <a:cubicBezTo>
                    <a:pt x="4065" y="107"/>
                    <a:pt x="4068" y="109"/>
                    <a:pt x="4070" y="109"/>
                  </a:cubicBezTo>
                  <a:cubicBezTo>
                    <a:pt x="4070" y="109"/>
                    <a:pt x="4070" y="109"/>
                    <a:pt x="4070" y="109"/>
                  </a:cubicBezTo>
                  <a:cubicBezTo>
                    <a:pt x="4072" y="109"/>
                    <a:pt x="4072" y="107"/>
                    <a:pt x="4070" y="105"/>
                  </a:cubicBezTo>
                  <a:cubicBezTo>
                    <a:pt x="4068" y="104"/>
                    <a:pt x="4065" y="102"/>
                    <a:pt x="4063" y="102"/>
                  </a:cubicBezTo>
                  <a:moveTo>
                    <a:pt x="2766" y="102"/>
                  </a:moveTo>
                  <a:cubicBezTo>
                    <a:pt x="2764" y="102"/>
                    <a:pt x="2764" y="103"/>
                    <a:pt x="2765" y="105"/>
                  </a:cubicBezTo>
                  <a:cubicBezTo>
                    <a:pt x="2766" y="106"/>
                    <a:pt x="2768" y="108"/>
                    <a:pt x="2769" y="108"/>
                  </a:cubicBezTo>
                  <a:cubicBezTo>
                    <a:pt x="2770" y="108"/>
                    <a:pt x="2770" y="108"/>
                    <a:pt x="2770" y="108"/>
                  </a:cubicBezTo>
                  <a:cubicBezTo>
                    <a:pt x="2771" y="108"/>
                    <a:pt x="2771" y="107"/>
                    <a:pt x="2771" y="106"/>
                  </a:cubicBezTo>
                  <a:cubicBezTo>
                    <a:pt x="2770" y="104"/>
                    <a:pt x="2768" y="102"/>
                    <a:pt x="2766" y="102"/>
                  </a:cubicBezTo>
                  <a:cubicBezTo>
                    <a:pt x="2766" y="102"/>
                    <a:pt x="2766" y="102"/>
                    <a:pt x="2766" y="102"/>
                  </a:cubicBezTo>
                  <a:moveTo>
                    <a:pt x="4129" y="102"/>
                  </a:moveTo>
                  <a:cubicBezTo>
                    <a:pt x="4129" y="102"/>
                    <a:pt x="4129" y="102"/>
                    <a:pt x="4129" y="102"/>
                  </a:cubicBezTo>
                  <a:cubicBezTo>
                    <a:pt x="4127" y="102"/>
                    <a:pt x="4127" y="103"/>
                    <a:pt x="4129" y="105"/>
                  </a:cubicBezTo>
                  <a:cubicBezTo>
                    <a:pt x="4131" y="107"/>
                    <a:pt x="4135" y="108"/>
                    <a:pt x="4136" y="108"/>
                  </a:cubicBezTo>
                  <a:cubicBezTo>
                    <a:pt x="4136" y="108"/>
                    <a:pt x="4136" y="108"/>
                    <a:pt x="4136" y="108"/>
                  </a:cubicBezTo>
                  <a:cubicBezTo>
                    <a:pt x="4138" y="108"/>
                    <a:pt x="4138" y="107"/>
                    <a:pt x="4136" y="105"/>
                  </a:cubicBezTo>
                  <a:cubicBezTo>
                    <a:pt x="4134" y="103"/>
                    <a:pt x="4131" y="102"/>
                    <a:pt x="4129" y="102"/>
                  </a:cubicBezTo>
                  <a:moveTo>
                    <a:pt x="4193" y="101"/>
                  </a:moveTo>
                  <a:cubicBezTo>
                    <a:pt x="4193" y="101"/>
                    <a:pt x="4193" y="101"/>
                    <a:pt x="4193" y="101"/>
                  </a:cubicBezTo>
                  <a:cubicBezTo>
                    <a:pt x="4191" y="101"/>
                    <a:pt x="4191" y="103"/>
                    <a:pt x="4193" y="105"/>
                  </a:cubicBezTo>
                  <a:cubicBezTo>
                    <a:pt x="4195" y="107"/>
                    <a:pt x="4198" y="108"/>
                    <a:pt x="4200" y="108"/>
                  </a:cubicBezTo>
                  <a:cubicBezTo>
                    <a:pt x="4200" y="108"/>
                    <a:pt x="4200" y="108"/>
                    <a:pt x="4200" y="108"/>
                  </a:cubicBezTo>
                  <a:cubicBezTo>
                    <a:pt x="4202" y="108"/>
                    <a:pt x="4202" y="107"/>
                    <a:pt x="4200" y="105"/>
                  </a:cubicBezTo>
                  <a:cubicBezTo>
                    <a:pt x="4198" y="103"/>
                    <a:pt x="4195" y="101"/>
                    <a:pt x="4193" y="101"/>
                  </a:cubicBezTo>
                  <a:moveTo>
                    <a:pt x="3" y="101"/>
                  </a:moveTo>
                  <a:cubicBezTo>
                    <a:pt x="1" y="101"/>
                    <a:pt x="0" y="102"/>
                    <a:pt x="0" y="104"/>
                  </a:cubicBezTo>
                  <a:cubicBezTo>
                    <a:pt x="0" y="106"/>
                    <a:pt x="1" y="108"/>
                    <a:pt x="3" y="108"/>
                  </a:cubicBezTo>
                  <a:cubicBezTo>
                    <a:pt x="3" y="108"/>
                    <a:pt x="3" y="108"/>
                    <a:pt x="3" y="108"/>
                  </a:cubicBezTo>
                  <a:cubicBezTo>
                    <a:pt x="5" y="108"/>
                    <a:pt x="7" y="106"/>
                    <a:pt x="7" y="104"/>
                  </a:cubicBezTo>
                  <a:cubicBezTo>
                    <a:pt x="7" y="103"/>
                    <a:pt x="5" y="101"/>
                    <a:pt x="3" y="101"/>
                  </a:cubicBezTo>
                  <a:cubicBezTo>
                    <a:pt x="3" y="101"/>
                    <a:pt x="3" y="101"/>
                    <a:pt x="3" y="101"/>
                  </a:cubicBezTo>
                  <a:moveTo>
                    <a:pt x="4255" y="101"/>
                  </a:moveTo>
                  <a:cubicBezTo>
                    <a:pt x="4255" y="101"/>
                    <a:pt x="4255" y="101"/>
                    <a:pt x="4255" y="101"/>
                  </a:cubicBezTo>
                  <a:cubicBezTo>
                    <a:pt x="4253" y="101"/>
                    <a:pt x="4253" y="102"/>
                    <a:pt x="4255" y="104"/>
                  </a:cubicBezTo>
                  <a:cubicBezTo>
                    <a:pt x="4257" y="106"/>
                    <a:pt x="4260" y="108"/>
                    <a:pt x="4262" y="108"/>
                  </a:cubicBezTo>
                  <a:cubicBezTo>
                    <a:pt x="4262" y="108"/>
                    <a:pt x="4262" y="108"/>
                    <a:pt x="4262" y="108"/>
                  </a:cubicBezTo>
                  <a:cubicBezTo>
                    <a:pt x="4264" y="108"/>
                    <a:pt x="4264" y="106"/>
                    <a:pt x="4262" y="104"/>
                  </a:cubicBezTo>
                  <a:cubicBezTo>
                    <a:pt x="4260" y="102"/>
                    <a:pt x="4257" y="101"/>
                    <a:pt x="4255" y="101"/>
                  </a:cubicBezTo>
                  <a:moveTo>
                    <a:pt x="4315" y="100"/>
                  </a:moveTo>
                  <a:cubicBezTo>
                    <a:pt x="4315" y="100"/>
                    <a:pt x="4315" y="100"/>
                    <a:pt x="4315" y="100"/>
                  </a:cubicBezTo>
                  <a:cubicBezTo>
                    <a:pt x="4313" y="100"/>
                    <a:pt x="4313" y="101"/>
                    <a:pt x="4315" y="103"/>
                  </a:cubicBezTo>
                  <a:cubicBezTo>
                    <a:pt x="4317" y="105"/>
                    <a:pt x="4320" y="106"/>
                    <a:pt x="4321" y="106"/>
                  </a:cubicBezTo>
                  <a:cubicBezTo>
                    <a:pt x="4321" y="106"/>
                    <a:pt x="4322" y="106"/>
                    <a:pt x="4322" y="106"/>
                  </a:cubicBezTo>
                  <a:cubicBezTo>
                    <a:pt x="4323" y="106"/>
                    <a:pt x="4323" y="105"/>
                    <a:pt x="4321" y="103"/>
                  </a:cubicBezTo>
                  <a:cubicBezTo>
                    <a:pt x="4320" y="101"/>
                    <a:pt x="4317" y="100"/>
                    <a:pt x="4315" y="100"/>
                  </a:cubicBezTo>
                  <a:moveTo>
                    <a:pt x="1323" y="99"/>
                  </a:moveTo>
                  <a:cubicBezTo>
                    <a:pt x="1323" y="99"/>
                    <a:pt x="1323" y="99"/>
                    <a:pt x="1323" y="99"/>
                  </a:cubicBezTo>
                  <a:cubicBezTo>
                    <a:pt x="1320" y="99"/>
                    <a:pt x="1319" y="101"/>
                    <a:pt x="1319" y="103"/>
                  </a:cubicBezTo>
                  <a:cubicBezTo>
                    <a:pt x="1320" y="104"/>
                    <a:pt x="1322" y="105"/>
                    <a:pt x="1324" y="105"/>
                  </a:cubicBezTo>
                  <a:cubicBezTo>
                    <a:pt x="1324" y="105"/>
                    <a:pt x="1324" y="105"/>
                    <a:pt x="1325" y="105"/>
                  </a:cubicBezTo>
                  <a:cubicBezTo>
                    <a:pt x="1327" y="105"/>
                    <a:pt x="1328" y="103"/>
                    <a:pt x="1328" y="101"/>
                  </a:cubicBezTo>
                  <a:cubicBezTo>
                    <a:pt x="1327" y="100"/>
                    <a:pt x="1325" y="99"/>
                    <a:pt x="1323" y="99"/>
                  </a:cubicBezTo>
                  <a:moveTo>
                    <a:pt x="4373" y="98"/>
                  </a:moveTo>
                  <a:cubicBezTo>
                    <a:pt x="4373" y="98"/>
                    <a:pt x="4373" y="98"/>
                    <a:pt x="4373" y="98"/>
                  </a:cubicBezTo>
                  <a:cubicBezTo>
                    <a:pt x="4372" y="98"/>
                    <a:pt x="4372" y="100"/>
                    <a:pt x="4373" y="101"/>
                  </a:cubicBezTo>
                  <a:cubicBezTo>
                    <a:pt x="4375" y="103"/>
                    <a:pt x="4378" y="105"/>
                    <a:pt x="4379" y="105"/>
                  </a:cubicBezTo>
                  <a:cubicBezTo>
                    <a:pt x="4379" y="105"/>
                    <a:pt x="4380" y="105"/>
                    <a:pt x="4380" y="105"/>
                  </a:cubicBezTo>
                  <a:cubicBezTo>
                    <a:pt x="4381" y="105"/>
                    <a:pt x="4381" y="103"/>
                    <a:pt x="4379" y="101"/>
                  </a:cubicBezTo>
                  <a:cubicBezTo>
                    <a:pt x="4378" y="100"/>
                    <a:pt x="4375" y="98"/>
                    <a:pt x="4373" y="98"/>
                  </a:cubicBezTo>
                  <a:moveTo>
                    <a:pt x="4430" y="96"/>
                  </a:moveTo>
                  <a:cubicBezTo>
                    <a:pt x="4430" y="96"/>
                    <a:pt x="4430" y="96"/>
                    <a:pt x="4430" y="96"/>
                  </a:cubicBezTo>
                  <a:cubicBezTo>
                    <a:pt x="4429" y="96"/>
                    <a:pt x="4429" y="98"/>
                    <a:pt x="4430" y="100"/>
                  </a:cubicBezTo>
                  <a:cubicBezTo>
                    <a:pt x="4432" y="101"/>
                    <a:pt x="4434" y="103"/>
                    <a:pt x="4436" y="103"/>
                  </a:cubicBezTo>
                  <a:cubicBezTo>
                    <a:pt x="4436" y="103"/>
                    <a:pt x="4436" y="103"/>
                    <a:pt x="4436" y="103"/>
                  </a:cubicBezTo>
                  <a:cubicBezTo>
                    <a:pt x="4438" y="103"/>
                    <a:pt x="4438" y="101"/>
                    <a:pt x="4436" y="99"/>
                  </a:cubicBezTo>
                  <a:cubicBezTo>
                    <a:pt x="4435" y="98"/>
                    <a:pt x="4432" y="96"/>
                    <a:pt x="4430" y="96"/>
                  </a:cubicBezTo>
                  <a:moveTo>
                    <a:pt x="4486" y="94"/>
                  </a:moveTo>
                  <a:cubicBezTo>
                    <a:pt x="4486" y="94"/>
                    <a:pt x="4486" y="94"/>
                    <a:pt x="4486" y="94"/>
                  </a:cubicBezTo>
                  <a:cubicBezTo>
                    <a:pt x="4485" y="94"/>
                    <a:pt x="4484" y="96"/>
                    <a:pt x="4486" y="97"/>
                  </a:cubicBezTo>
                  <a:cubicBezTo>
                    <a:pt x="4488" y="99"/>
                    <a:pt x="4490" y="100"/>
                    <a:pt x="4492" y="100"/>
                  </a:cubicBezTo>
                  <a:cubicBezTo>
                    <a:pt x="4492" y="100"/>
                    <a:pt x="4492" y="100"/>
                    <a:pt x="4492" y="100"/>
                  </a:cubicBezTo>
                  <a:cubicBezTo>
                    <a:pt x="4493" y="100"/>
                    <a:pt x="4493" y="99"/>
                    <a:pt x="4492" y="97"/>
                  </a:cubicBezTo>
                  <a:cubicBezTo>
                    <a:pt x="4490" y="95"/>
                    <a:pt x="4488" y="94"/>
                    <a:pt x="4486" y="94"/>
                  </a:cubicBezTo>
                  <a:moveTo>
                    <a:pt x="4542" y="92"/>
                  </a:moveTo>
                  <a:cubicBezTo>
                    <a:pt x="4542" y="92"/>
                    <a:pt x="4542" y="92"/>
                    <a:pt x="4541" y="92"/>
                  </a:cubicBezTo>
                  <a:cubicBezTo>
                    <a:pt x="4540" y="92"/>
                    <a:pt x="4540" y="93"/>
                    <a:pt x="4541" y="95"/>
                  </a:cubicBezTo>
                  <a:cubicBezTo>
                    <a:pt x="4543" y="97"/>
                    <a:pt x="4545" y="98"/>
                    <a:pt x="4547" y="98"/>
                  </a:cubicBezTo>
                  <a:cubicBezTo>
                    <a:pt x="4547" y="98"/>
                    <a:pt x="4547" y="98"/>
                    <a:pt x="4547" y="98"/>
                  </a:cubicBezTo>
                  <a:cubicBezTo>
                    <a:pt x="4548" y="98"/>
                    <a:pt x="4548" y="96"/>
                    <a:pt x="4547" y="95"/>
                  </a:cubicBezTo>
                  <a:cubicBezTo>
                    <a:pt x="4546" y="93"/>
                    <a:pt x="4543" y="92"/>
                    <a:pt x="4542" y="92"/>
                  </a:cubicBezTo>
                  <a:moveTo>
                    <a:pt x="2711" y="91"/>
                  </a:moveTo>
                  <a:cubicBezTo>
                    <a:pt x="2710" y="91"/>
                    <a:pt x="2710" y="93"/>
                    <a:pt x="2710" y="94"/>
                  </a:cubicBezTo>
                  <a:cubicBezTo>
                    <a:pt x="2712" y="96"/>
                    <a:pt x="2714" y="97"/>
                    <a:pt x="2715" y="98"/>
                  </a:cubicBezTo>
                  <a:cubicBezTo>
                    <a:pt x="2715" y="98"/>
                    <a:pt x="2716" y="98"/>
                    <a:pt x="2716" y="98"/>
                  </a:cubicBezTo>
                  <a:cubicBezTo>
                    <a:pt x="2717" y="98"/>
                    <a:pt x="2717" y="97"/>
                    <a:pt x="2716" y="95"/>
                  </a:cubicBezTo>
                  <a:cubicBezTo>
                    <a:pt x="2715" y="94"/>
                    <a:pt x="2713" y="92"/>
                    <a:pt x="2711" y="92"/>
                  </a:cubicBezTo>
                  <a:cubicBezTo>
                    <a:pt x="2711" y="92"/>
                    <a:pt x="2711" y="91"/>
                    <a:pt x="2711" y="91"/>
                  </a:cubicBezTo>
                  <a:moveTo>
                    <a:pt x="4597" y="89"/>
                  </a:moveTo>
                  <a:cubicBezTo>
                    <a:pt x="4597" y="89"/>
                    <a:pt x="4596" y="89"/>
                    <a:pt x="4596" y="89"/>
                  </a:cubicBezTo>
                  <a:cubicBezTo>
                    <a:pt x="4595" y="89"/>
                    <a:pt x="4595" y="91"/>
                    <a:pt x="4596" y="92"/>
                  </a:cubicBezTo>
                  <a:cubicBezTo>
                    <a:pt x="4597" y="94"/>
                    <a:pt x="4599" y="95"/>
                    <a:pt x="4601" y="95"/>
                  </a:cubicBezTo>
                  <a:cubicBezTo>
                    <a:pt x="4601" y="95"/>
                    <a:pt x="4601" y="95"/>
                    <a:pt x="4601" y="95"/>
                  </a:cubicBezTo>
                  <a:cubicBezTo>
                    <a:pt x="4603" y="95"/>
                    <a:pt x="4603" y="94"/>
                    <a:pt x="4602" y="92"/>
                  </a:cubicBezTo>
                  <a:cubicBezTo>
                    <a:pt x="4600" y="91"/>
                    <a:pt x="4598" y="89"/>
                    <a:pt x="4597" y="89"/>
                  </a:cubicBezTo>
                  <a:moveTo>
                    <a:pt x="1403" y="87"/>
                  </a:moveTo>
                  <a:cubicBezTo>
                    <a:pt x="1403" y="87"/>
                    <a:pt x="1402" y="87"/>
                    <a:pt x="1402" y="87"/>
                  </a:cubicBezTo>
                  <a:cubicBezTo>
                    <a:pt x="1400" y="87"/>
                    <a:pt x="1398" y="89"/>
                    <a:pt x="1399" y="91"/>
                  </a:cubicBezTo>
                  <a:cubicBezTo>
                    <a:pt x="1400" y="92"/>
                    <a:pt x="1401" y="93"/>
                    <a:pt x="1404" y="93"/>
                  </a:cubicBezTo>
                  <a:cubicBezTo>
                    <a:pt x="1404" y="93"/>
                    <a:pt x="1404" y="93"/>
                    <a:pt x="1405" y="93"/>
                  </a:cubicBezTo>
                  <a:cubicBezTo>
                    <a:pt x="1407" y="93"/>
                    <a:pt x="1408" y="91"/>
                    <a:pt x="1407" y="89"/>
                  </a:cubicBezTo>
                  <a:cubicBezTo>
                    <a:pt x="1407" y="88"/>
                    <a:pt x="1405" y="87"/>
                    <a:pt x="1403" y="87"/>
                  </a:cubicBezTo>
                  <a:moveTo>
                    <a:pt x="4651" y="87"/>
                  </a:moveTo>
                  <a:cubicBezTo>
                    <a:pt x="4651" y="87"/>
                    <a:pt x="4651" y="87"/>
                    <a:pt x="4651" y="87"/>
                  </a:cubicBezTo>
                  <a:cubicBezTo>
                    <a:pt x="4650" y="87"/>
                    <a:pt x="4649" y="88"/>
                    <a:pt x="4651" y="90"/>
                  </a:cubicBezTo>
                  <a:cubicBezTo>
                    <a:pt x="4652" y="92"/>
                    <a:pt x="4654" y="93"/>
                    <a:pt x="4655" y="93"/>
                  </a:cubicBezTo>
                  <a:cubicBezTo>
                    <a:pt x="4655" y="93"/>
                    <a:pt x="4656" y="93"/>
                    <a:pt x="4656" y="93"/>
                  </a:cubicBezTo>
                  <a:cubicBezTo>
                    <a:pt x="4657" y="93"/>
                    <a:pt x="4657" y="91"/>
                    <a:pt x="4656" y="90"/>
                  </a:cubicBezTo>
                  <a:cubicBezTo>
                    <a:pt x="4655" y="88"/>
                    <a:pt x="4653" y="87"/>
                    <a:pt x="4651" y="87"/>
                  </a:cubicBezTo>
                  <a:moveTo>
                    <a:pt x="4706" y="84"/>
                  </a:moveTo>
                  <a:cubicBezTo>
                    <a:pt x="4706" y="84"/>
                    <a:pt x="4706" y="84"/>
                    <a:pt x="4706" y="84"/>
                  </a:cubicBezTo>
                  <a:cubicBezTo>
                    <a:pt x="4705" y="84"/>
                    <a:pt x="4704" y="86"/>
                    <a:pt x="4705" y="87"/>
                  </a:cubicBezTo>
                  <a:cubicBezTo>
                    <a:pt x="4706" y="89"/>
                    <a:pt x="4708" y="90"/>
                    <a:pt x="4710" y="90"/>
                  </a:cubicBezTo>
                  <a:cubicBezTo>
                    <a:pt x="4710" y="90"/>
                    <a:pt x="4710" y="90"/>
                    <a:pt x="4710" y="90"/>
                  </a:cubicBezTo>
                  <a:cubicBezTo>
                    <a:pt x="4712" y="90"/>
                    <a:pt x="4712" y="89"/>
                    <a:pt x="4711" y="87"/>
                  </a:cubicBezTo>
                  <a:cubicBezTo>
                    <a:pt x="4710" y="86"/>
                    <a:pt x="4708" y="84"/>
                    <a:pt x="4706" y="84"/>
                  </a:cubicBezTo>
                  <a:moveTo>
                    <a:pt x="4762" y="82"/>
                  </a:moveTo>
                  <a:cubicBezTo>
                    <a:pt x="4762" y="82"/>
                    <a:pt x="4762" y="82"/>
                    <a:pt x="4762" y="82"/>
                  </a:cubicBezTo>
                  <a:cubicBezTo>
                    <a:pt x="4760" y="82"/>
                    <a:pt x="4760" y="84"/>
                    <a:pt x="4761" y="85"/>
                  </a:cubicBezTo>
                  <a:cubicBezTo>
                    <a:pt x="4762" y="87"/>
                    <a:pt x="4764" y="88"/>
                    <a:pt x="4765" y="88"/>
                  </a:cubicBezTo>
                  <a:cubicBezTo>
                    <a:pt x="4765" y="88"/>
                    <a:pt x="4765" y="88"/>
                    <a:pt x="4765" y="88"/>
                  </a:cubicBezTo>
                  <a:cubicBezTo>
                    <a:pt x="4767" y="88"/>
                    <a:pt x="4768" y="87"/>
                    <a:pt x="4767" y="85"/>
                  </a:cubicBezTo>
                  <a:cubicBezTo>
                    <a:pt x="4766" y="83"/>
                    <a:pt x="4764" y="82"/>
                    <a:pt x="4762" y="82"/>
                  </a:cubicBezTo>
                  <a:moveTo>
                    <a:pt x="2657" y="80"/>
                  </a:moveTo>
                  <a:cubicBezTo>
                    <a:pt x="2656" y="80"/>
                    <a:pt x="2656" y="81"/>
                    <a:pt x="2657" y="83"/>
                  </a:cubicBezTo>
                  <a:cubicBezTo>
                    <a:pt x="2658" y="84"/>
                    <a:pt x="2660" y="86"/>
                    <a:pt x="2662" y="86"/>
                  </a:cubicBezTo>
                  <a:cubicBezTo>
                    <a:pt x="2662" y="86"/>
                    <a:pt x="2662" y="86"/>
                    <a:pt x="2663" y="86"/>
                  </a:cubicBezTo>
                  <a:cubicBezTo>
                    <a:pt x="2664" y="86"/>
                    <a:pt x="2664" y="85"/>
                    <a:pt x="2663" y="84"/>
                  </a:cubicBezTo>
                  <a:cubicBezTo>
                    <a:pt x="2662" y="82"/>
                    <a:pt x="2659" y="81"/>
                    <a:pt x="2658" y="80"/>
                  </a:cubicBezTo>
                  <a:cubicBezTo>
                    <a:pt x="2658" y="80"/>
                    <a:pt x="2657" y="80"/>
                    <a:pt x="2657" y="80"/>
                  </a:cubicBezTo>
                  <a:moveTo>
                    <a:pt x="4818" y="80"/>
                  </a:moveTo>
                  <a:cubicBezTo>
                    <a:pt x="4818" y="80"/>
                    <a:pt x="4818" y="80"/>
                    <a:pt x="4818" y="80"/>
                  </a:cubicBezTo>
                  <a:cubicBezTo>
                    <a:pt x="4817" y="80"/>
                    <a:pt x="4816" y="81"/>
                    <a:pt x="4817" y="83"/>
                  </a:cubicBezTo>
                  <a:cubicBezTo>
                    <a:pt x="4818" y="85"/>
                    <a:pt x="4820" y="86"/>
                    <a:pt x="4821" y="86"/>
                  </a:cubicBezTo>
                  <a:cubicBezTo>
                    <a:pt x="4821" y="86"/>
                    <a:pt x="4821" y="86"/>
                    <a:pt x="4821" y="86"/>
                  </a:cubicBezTo>
                  <a:cubicBezTo>
                    <a:pt x="4823" y="86"/>
                    <a:pt x="4824" y="84"/>
                    <a:pt x="4823" y="83"/>
                  </a:cubicBezTo>
                  <a:cubicBezTo>
                    <a:pt x="4822" y="81"/>
                    <a:pt x="4820" y="80"/>
                    <a:pt x="4818" y="80"/>
                  </a:cubicBezTo>
                  <a:moveTo>
                    <a:pt x="4876" y="78"/>
                  </a:moveTo>
                  <a:cubicBezTo>
                    <a:pt x="4876" y="78"/>
                    <a:pt x="4876" y="78"/>
                    <a:pt x="4876" y="78"/>
                  </a:cubicBezTo>
                  <a:cubicBezTo>
                    <a:pt x="4874" y="78"/>
                    <a:pt x="4873" y="80"/>
                    <a:pt x="4874" y="81"/>
                  </a:cubicBezTo>
                  <a:cubicBezTo>
                    <a:pt x="4875" y="83"/>
                    <a:pt x="4877" y="84"/>
                    <a:pt x="4879" y="84"/>
                  </a:cubicBezTo>
                  <a:cubicBezTo>
                    <a:pt x="4879" y="84"/>
                    <a:pt x="4879" y="84"/>
                    <a:pt x="4879" y="84"/>
                  </a:cubicBezTo>
                  <a:cubicBezTo>
                    <a:pt x="4880" y="84"/>
                    <a:pt x="4881" y="83"/>
                    <a:pt x="4880" y="81"/>
                  </a:cubicBezTo>
                  <a:cubicBezTo>
                    <a:pt x="4880" y="80"/>
                    <a:pt x="4878" y="78"/>
                    <a:pt x="4876" y="78"/>
                  </a:cubicBezTo>
                  <a:moveTo>
                    <a:pt x="4935" y="77"/>
                  </a:moveTo>
                  <a:cubicBezTo>
                    <a:pt x="4935" y="77"/>
                    <a:pt x="4935" y="77"/>
                    <a:pt x="4935" y="77"/>
                  </a:cubicBezTo>
                  <a:cubicBezTo>
                    <a:pt x="4933" y="77"/>
                    <a:pt x="4932" y="78"/>
                    <a:pt x="4933" y="80"/>
                  </a:cubicBezTo>
                  <a:cubicBezTo>
                    <a:pt x="4934" y="81"/>
                    <a:pt x="4936" y="83"/>
                    <a:pt x="4937" y="83"/>
                  </a:cubicBezTo>
                  <a:cubicBezTo>
                    <a:pt x="4937" y="83"/>
                    <a:pt x="4937" y="83"/>
                    <a:pt x="4937" y="83"/>
                  </a:cubicBezTo>
                  <a:cubicBezTo>
                    <a:pt x="4939" y="82"/>
                    <a:pt x="4940" y="81"/>
                    <a:pt x="4939" y="80"/>
                  </a:cubicBezTo>
                  <a:cubicBezTo>
                    <a:pt x="4939" y="78"/>
                    <a:pt x="4937" y="77"/>
                    <a:pt x="4935" y="77"/>
                  </a:cubicBezTo>
                  <a:moveTo>
                    <a:pt x="4996" y="76"/>
                  </a:moveTo>
                  <a:cubicBezTo>
                    <a:pt x="4996" y="76"/>
                    <a:pt x="4996" y="76"/>
                    <a:pt x="4996" y="76"/>
                  </a:cubicBezTo>
                  <a:cubicBezTo>
                    <a:pt x="4994" y="76"/>
                    <a:pt x="4993" y="77"/>
                    <a:pt x="4994" y="79"/>
                  </a:cubicBezTo>
                  <a:cubicBezTo>
                    <a:pt x="4994" y="80"/>
                    <a:pt x="4996" y="82"/>
                    <a:pt x="4998" y="82"/>
                  </a:cubicBezTo>
                  <a:cubicBezTo>
                    <a:pt x="4998" y="82"/>
                    <a:pt x="4998" y="82"/>
                    <a:pt x="4998" y="82"/>
                  </a:cubicBezTo>
                  <a:cubicBezTo>
                    <a:pt x="5000" y="82"/>
                    <a:pt x="5001" y="80"/>
                    <a:pt x="5000" y="79"/>
                  </a:cubicBezTo>
                  <a:cubicBezTo>
                    <a:pt x="5000" y="77"/>
                    <a:pt x="4998" y="76"/>
                    <a:pt x="4996" y="76"/>
                  </a:cubicBezTo>
                  <a:moveTo>
                    <a:pt x="1483" y="74"/>
                  </a:moveTo>
                  <a:cubicBezTo>
                    <a:pt x="1483" y="74"/>
                    <a:pt x="1482" y="74"/>
                    <a:pt x="1482" y="74"/>
                  </a:cubicBezTo>
                  <a:cubicBezTo>
                    <a:pt x="1480" y="75"/>
                    <a:pt x="1479" y="76"/>
                    <a:pt x="1479" y="78"/>
                  </a:cubicBezTo>
                  <a:cubicBezTo>
                    <a:pt x="1480" y="79"/>
                    <a:pt x="1482" y="80"/>
                    <a:pt x="1484" y="80"/>
                  </a:cubicBezTo>
                  <a:cubicBezTo>
                    <a:pt x="1485" y="80"/>
                    <a:pt x="1485" y="80"/>
                    <a:pt x="1485" y="80"/>
                  </a:cubicBezTo>
                  <a:cubicBezTo>
                    <a:pt x="1488" y="80"/>
                    <a:pt x="1489" y="78"/>
                    <a:pt x="1488" y="77"/>
                  </a:cubicBezTo>
                  <a:cubicBezTo>
                    <a:pt x="1487" y="75"/>
                    <a:pt x="1485" y="74"/>
                    <a:pt x="1483" y="74"/>
                  </a:cubicBezTo>
                  <a:moveTo>
                    <a:pt x="2604" y="69"/>
                  </a:moveTo>
                  <a:cubicBezTo>
                    <a:pt x="2603" y="69"/>
                    <a:pt x="2603" y="69"/>
                    <a:pt x="2604" y="71"/>
                  </a:cubicBezTo>
                  <a:cubicBezTo>
                    <a:pt x="2606" y="72"/>
                    <a:pt x="2608" y="73"/>
                    <a:pt x="2609" y="74"/>
                  </a:cubicBezTo>
                  <a:cubicBezTo>
                    <a:pt x="2610" y="74"/>
                    <a:pt x="2610" y="74"/>
                    <a:pt x="2610" y="74"/>
                  </a:cubicBezTo>
                  <a:cubicBezTo>
                    <a:pt x="2611" y="74"/>
                    <a:pt x="2611" y="73"/>
                    <a:pt x="2610" y="72"/>
                  </a:cubicBezTo>
                  <a:cubicBezTo>
                    <a:pt x="2609" y="70"/>
                    <a:pt x="2606" y="69"/>
                    <a:pt x="2605" y="69"/>
                  </a:cubicBezTo>
                  <a:cubicBezTo>
                    <a:pt x="2604" y="69"/>
                    <a:pt x="2604" y="69"/>
                    <a:pt x="2604" y="69"/>
                  </a:cubicBezTo>
                  <a:moveTo>
                    <a:pt x="1564" y="62"/>
                  </a:moveTo>
                  <a:cubicBezTo>
                    <a:pt x="1563" y="62"/>
                    <a:pt x="1563" y="62"/>
                    <a:pt x="1563" y="62"/>
                  </a:cubicBezTo>
                  <a:cubicBezTo>
                    <a:pt x="1560" y="62"/>
                    <a:pt x="1559" y="64"/>
                    <a:pt x="1560" y="65"/>
                  </a:cubicBezTo>
                  <a:cubicBezTo>
                    <a:pt x="1561" y="66"/>
                    <a:pt x="1563" y="67"/>
                    <a:pt x="1565" y="67"/>
                  </a:cubicBezTo>
                  <a:cubicBezTo>
                    <a:pt x="1566" y="67"/>
                    <a:pt x="1566" y="67"/>
                    <a:pt x="1567" y="67"/>
                  </a:cubicBezTo>
                  <a:cubicBezTo>
                    <a:pt x="1569" y="66"/>
                    <a:pt x="1570" y="65"/>
                    <a:pt x="1569" y="64"/>
                  </a:cubicBezTo>
                  <a:cubicBezTo>
                    <a:pt x="1568" y="62"/>
                    <a:pt x="1566" y="62"/>
                    <a:pt x="1564" y="62"/>
                  </a:cubicBezTo>
                  <a:moveTo>
                    <a:pt x="2551" y="57"/>
                  </a:moveTo>
                  <a:cubicBezTo>
                    <a:pt x="2550" y="57"/>
                    <a:pt x="2550" y="57"/>
                    <a:pt x="2552" y="58"/>
                  </a:cubicBezTo>
                  <a:cubicBezTo>
                    <a:pt x="2553" y="60"/>
                    <a:pt x="2555" y="61"/>
                    <a:pt x="2557" y="61"/>
                  </a:cubicBezTo>
                  <a:cubicBezTo>
                    <a:pt x="2557" y="61"/>
                    <a:pt x="2558" y="61"/>
                    <a:pt x="2558" y="61"/>
                  </a:cubicBezTo>
                  <a:cubicBezTo>
                    <a:pt x="2559" y="61"/>
                    <a:pt x="2558" y="61"/>
                    <a:pt x="2557" y="60"/>
                  </a:cubicBezTo>
                  <a:cubicBezTo>
                    <a:pt x="2556" y="58"/>
                    <a:pt x="2553" y="57"/>
                    <a:pt x="2552" y="57"/>
                  </a:cubicBezTo>
                  <a:cubicBezTo>
                    <a:pt x="2551" y="57"/>
                    <a:pt x="2551" y="57"/>
                    <a:pt x="2551" y="57"/>
                  </a:cubicBezTo>
                  <a:moveTo>
                    <a:pt x="1644" y="49"/>
                  </a:moveTo>
                  <a:cubicBezTo>
                    <a:pt x="1644" y="49"/>
                    <a:pt x="1643" y="49"/>
                    <a:pt x="1643" y="49"/>
                  </a:cubicBezTo>
                  <a:cubicBezTo>
                    <a:pt x="1640" y="50"/>
                    <a:pt x="1640" y="51"/>
                    <a:pt x="1641" y="52"/>
                  </a:cubicBezTo>
                  <a:cubicBezTo>
                    <a:pt x="1642" y="53"/>
                    <a:pt x="1644" y="54"/>
                    <a:pt x="1646" y="54"/>
                  </a:cubicBezTo>
                  <a:cubicBezTo>
                    <a:pt x="1647" y="54"/>
                    <a:pt x="1647" y="54"/>
                    <a:pt x="1648" y="53"/>
                  </a:cubicBezTo>
                  <a:cubicBezTo>
                    <a:pt x="1650" y="53"/>
                    <a:pt x="1651" y="52"/>
                    <a:pt x="1649" y="51"/>
                  </a:cubicBezTo>
                  <a:cubicBezTo>
                    <a:pt x="1648" y="50"/>
                    <a:pt x="1646" y="49"/>
                    <a:pt x="1644" y="49"/>
                  </a:cubicBezTo>
                  <a:moveTo>
                    <a:pt x="2498" y="45"/>
                  </a:moveTo>
                  <a:cubicBezTo>
                    <a:pt x="2497" y="45"/>
                    <a:pt x="2497" y="45"/>
                    <a:pt x="2499" y="46"/>
                  </a:cubicBezTo>
                  <a:cubicBezTo>
                    <a:pt x="2500" y="47"/>
                    <a:pt x="2503" y="49"/>
                    <a:pt x="2504" y="49"/>
                  </a:cubicBezTo>
                  <a:cubicBezTo>
                    <a:pt x="2505" y="49"/>
                    <a:pt x="2505" y="49"/>
                    <a:pt x="2505" y="49"/>
                  </a:cubicBezTo>
                  <a:cubicBezTo>
                    <a:pt x="2506" y="49"/>
                    <a:pt x="2506" y="48"/>
                    <a:pt x="2504" y="48"/>
                  </a:cubicBezTo>
                  <a:cubicBezTo>
                    <a:pt x="2503" y="46"/>
                    <a:pt x="2500" y="45"/>
                    <a:pt x="2499" y="45"/>
                  </a:cubicBezTo>
                  <a:cubicBezTo>
                    <a:pt x="2498" y="45"/>
                    <a:pt x="2498" y="45"/>
                    <a:pt x="2498" y="45"/>
                  </a:cubicBezTo>
                  <a:moveTo>
                    <a:pt x="1724" y="37"/>
                  </a:moveTo>
                  <a:cubicBezTo>
                    <a:pt x="1723" y="37"/>
                    <a:pt x="1723" y="37"/>
                    <a:pt x="1722" y="37"/>
                  </a:cubicBezTo>
                  <a:cubicBezTo>
                    <a:pt x="1720" y="38"/>
                    <a:pt x="1719" y="39"/>
                    <a:pt x="1721" y="40"/>
                  </a:cubicBezTo>
                  <a:cubicBezTo>
                    <a:pt x="1722" y="41"/>
                    <a:pt x="1724" y="41"/>
                    <a:pt x="1726" y="41"/>
                  </a:cubicBezTo>
                  <a:cubicBezTo>
                    <a:pt x="1727" y="41"/>
                    <a:pt x="1727" y="41"/>
                    <a:pt x="1728" y="41"/>
                  </a:cubicBezTo>
                  <a:cubicBezTo>
                    <a:pt x="1730" y="41"/>
                    <a:pt x="1731" y="39"/>
                    <a:pt x="1729" y="38"/>
                  </a:cubicBezTo>
                  <a:cubicBezTo>
                    <a:pt x="1728" y="38"/>
                    <a:pt x="1726" y="37"/>
                    <a:pt x="1724" y="37"/>
                  </a:cubicBezTo>
                  <a:moveTo>
                    <a:pt x="2444" y="34"/>
                  </a:moveTo>
                  <a:cubicBezTo>
                    <a:pt x="2443" y="34"/>
                    <a:pt x="2444" y="34"/>
                    <a:pt x="2445" y="35"/>
                  </a:cubicBezTo>
                  <a:cubicBezTo>
                    <a:pt x="2447" y="36"/>
                    <a:pt x="2450" y="37"/>
                    <a:pt x="2451" y="37"/>
                  </a:cubicBezTo>
                  <a:cubicBezTo>
                    <a:pt x="2452" y="37"/>
                    <a:pt x="2452" y="37"/>
                    <a:pt x="2452" y="37"/>
                  </a:cubicBezTo>
                  <a:cubicBezTo>
                    <a:pt x="2453" y="37"/>
                    <a:pt x="2452" y="37"/>
                    <a:pt x="2451" y="36"/>
                  </a:cubicBezTo>
                  <a:cubicBezTo>
                    <a:pt x="2449" y="35"/>
                    <a:pt x="2447" y="34"/>
                    <a:pt x="2445" y="34"/>
                  </a:cubicBezTo>
                  <a:cubicBezTo>
                    <a:pt x="2445" y="34"/>
                    <a:pt x="2444" y="34"/>
                    <a:pt x="2444" y="34"/>
                  </a:cubicBezTo>
                  <a:moveTo>
                    <a:pt x="1802" y="26"/>
                  </a:moveTo>
                  <a:cubicBezTo>
                    <a:pt x="1802" y="26"/>
                    <a:pt x="1801" y="26"/>
                    <a:pt x="1801" y="26"/>
                  </a:cubicBezTo>
                  <a:cubicBezTo>
                    <a:pt x="1798" y="26"/>
                    <a:pt x="1798" y="27"/>
                    <a:pt x="1800" y="28"/>
                  </a:cubicBezTo>
                  <a:cubicBezTo>
                    <a:pt x="1801" y="29"/>
                    <a:pt x="1803" y="30"/>
                    <a:pt x="1805" y="30"/>
                  </a:cubicBezTo>
                  <a:cubicBezTo>
                    <a:pt x="1806" y="30"/>
                    <a:pt x="1806" y="29"/>
                    <a:pt x="1807" y="29"/>
                  </a:cubicBezTo>
                  <a:cubicBezTo>
                    <a:pt x="1809" y="29"/>
                    <a:pt x="1810" y="28"/>
                    <a:pt x="1808" y="27"/>
                  </a:cubicBezTo>
                  <a:cubicBezTo>
                    <a:pt x="1807" y="27"/>
                    <a:pt x="1804" y="26"/>
                    <a:pt x="1802" y="26"/>
                  </a:cubicBezTo>
                  <a:moveTo>
                    <a:pt x="2390" y="23"/>
                  </a:moveTo>
                  <a:cubicBezTo>
                    <a:pt x="2389" y="23"/>
                    <a:pt x="2389" y="24"/>
                    <a:pt x="2391" y="24"/>
                  </a:cubicBezTo>
                  <a:cubicBezTo>
                    <a:pt x="2393" y="25"/>
                    <a:pt x="2396" y="26"/>
                    <a:pt x="2397" y="27"/>
                  </a:cubicBezTo>
                  <a:cubicBezTo>
                    <a:pt x="2397" y="27"/>
                    <a:pt x="2398" y="27"/>
                    <a:pt x="2398" y="27"/>
                  </a:cubicBezTo>
                  <a:cubicBezTo>
                    <a:pt x="2399" y="27"/>
                    <a:pt x="2398" y="26"/>
                    <a:pt x="2397" y="26"/>
                  </a:cubicBezTo>
                  <a:cubicBezTo>
                    <a:pt x="2395" y="25"/>
                    <a:pt x="2392" y="24"/>
                    <a:pt x="2390" y="23"/>
                  </a:cubicBezTo>
                  <a:cubicBezTo>
                    <a:pt x="2390" y="23"/>
                    <a:pt x="2390" y="23"/>
                    <a:pt x="2390" y="23"/>
                  </a:cubicBezTo>
                  <a:moveTo>
                    <a:pt x="1879" y="16"/>
                  </a:moveTo>
                  <a:cubicBezTo>
                    <a:pt x="1878" y="16"/>
                    <a:pt x="1878" y="16"/>
                    <a:pt x="1877" y="17"/>
                  </a:cubicBezTo>
                  <a:cubicBezTo>
                    <a:pt x="1875" y="17"/>
                    <a:pt x="1875" y="18"/>
                    <a:pt x="1877" y="18"/>
                  </a:cubicBezTo>
                  <a:cubicBezTo>
                    <a:pt x="1878" y="19"/>
                    <a:pt x="1880" y="19"/>
                    <a:pt x="1882" y="19"/>
                  </a:cubicBezTo>
                  <a:cubicBezTo>
                    <a:pt x="1883" y="19"/>
                    <a:pt x="1883" y="19"/>
                    <a:pt x="1884" y="19"/>
                  </a:cubicBezTo>
                  <a:cubicBezTo>
                    <a:pt x="1886" y="19"/>
                    <a:pt x="1886" y="18"/>
                    <a:pt x="1885" y="17"/>
                  </a:cubicBezTo>
                  <a:cubicBezTo>
                    <a:pt x="1883" y="17"/>
                    <a:pt x="1881" y="16"/>
                    <a:pt x="1879" y="16"/>
                  </a:cubicBezTo>
                  <a:moveTo>
                    <a:pt x="2334" y="14"/>
                  </a:moveTo>
                  <a:cubicBezTo>
                    <a:pt x="2333" y="14"/>
                    <a:pt x="2333" y="15"/>
                    <a:pt x="2335" y="15"/>
                  </a:cubicBezTo>
                  <a:cubicBezTo>
                    <a:pt x="2337" y="16"/>
                    <a:pt x="2340" y="17"/>
                    <a:pt x="2342" y="17"/>
                  </a:cubicBezTo>
                  <a:cubicBezTo>
                    <a:pt x="2342" y="17"/>
                    <a:pt x="2342" y="17"/>
                    <a:pt x="2342" y="17"/>
                  </a:cubicBezTo>
                  <a:cubicBezTo>
                    <a:pt x="2343" y="17"/>
                    <a:pt x="2343" y="17"/>
                    <a:pt x="2341" y="16"/>
                  </a:cubicBezTo>
                  <a:cubicBezTo>
                    <a:pt x="2339" y="16"/>
                    <a:pt x="2336" y="15"/>
                    <a:pt x="2335" y="15"/>
                  </a:cubicBezTo>
                  <a:cubicBezTo>
                    <a:pt x="2334" y="15"/>
                    <a:pt x="2334" y="14"/>
                    <a:pt x="2334" y="14"/>
                  </a:cubicBezTo>
                  <a:moveTo>
                    <a:pt x="1953" y="9"/>
                  </a:moveTo>
                  <a:cubicBezTo>
                    <a:pt x="1952" y="9"/>
                    <a:pt x="1952" y="9"/>
                    <a:pt x="1951" y="9"/>
                  </a:cubicBezTo>
                  <a:cubicBezTo>
                    <a:pt x="1949" y="9"/>
                    <a:pt x="1949" y="10"/>
                    <a:pt x="1951" y="10"/>
                  </a:cubicBezTo>
                  <a:cubicBezTo>
                    <a:pt x="1953" y="11"/>
                    <a:pt x="1955" y="11"/>
                    <a:pt x="1957" y="11"/>
                  </a:cubicBezTo>
                  <a:cubicBezTo>
                    <a:pt x="1958" y="11"/>
                    <a:pt x="1958" y="11"/>
                    <a:pt x="1959" y="11"/>
                  </a:cubicBezTo>
                  <a:cubicBezTo>
                    <a:pt x="1961" y="11"/>
                    <a:pt x="1961" y="10"/>
                    <a:pt x="1959" y="10"/>
                  </a:cubicBezTo>
                  <a:cubicBezTo>
                    <a:pt x="1957" y="9"/>
                    <a:pt x="1955" y="9"/>
                    <a:pt x="1953" y="9"/>
                  </a:cubicBezTo>
                  <a:moveTo>
                    <a:pt x="2276" y="7"/>
                  </a:moveTo>
                  <a:cubicBezTo>
                    <a:pt x="2275" y="7"/>
                    <a:pt x="2276" y="8"/>
                    <a:pt x="2278" y="8"/>
                  </a:cubicBezTo>
                  <a:cubicBezTo>
                    <a:pt x="2280" y="9"/>
                    <a:pt x="2283" y="10"/>
                    <a:pt x="2285" y="10"/>
                  </a:cubicBezTo>
                  <a:cubicBezTo>
                    <a:pt x="2285" y="10"/>
                    <a:pt x="2285" y="10"/>
                    <a:pt x="2285" y="10"/>
                  </a:cubicBezTo>
                  <a:cubicBezTo>
                    <a:pt x="2286" y="10"/>
                    <a:pt x="2286" y="9"/>
                    <a:pt x="2284" y="9"/>
                  </a:cubicBezTo>
                  <a:cubicBezTo>
                    <a:pt x="2282" y="8"/>
                    <a:pt x="2279" y="8"/>
                    <a:pt x="2277" y="7"/>
                  </a:cubicBezTo>
                  <a:cubicBezTo>
                    <a:pt x="2277" y="7"/>
                    <a:pt x="2276" y="7"/>
                    <a:pt x="2276" y="7"/>
                  </a:cubicBezTo>
                  <a:moveTo>
                    <a:pt x="2024" y="3"/>
                  </a:moveTo>
                  <a:cubicBezTo>
                    <a:pt x="2023" y="3"/>
                    <a:pt x="2023" y="3"/>
                    <a:pt x="2023" y="3"/>
                  </a:cubicBezTo>
                  <a:cubicBezTo>
                    <a:pt x="2021" y="3"/>
                    <a:pt x="2021" y="4"/>
                    <a:pt x="2023" y="4"/>
                  </a:cubicBezTo>
                  <a:cubicBezTo>
                    <a:pt x="2025" y="5"/>
                    <a:pt x="2028" y="5"/>
                    <a:pt x="2030" y="5"/>
                  </a:cubicBezTo>
                  <a:cubicBezTo>
                    <a:pt x="2030" y="5"/>
                    <a:pt x="2030" y="5"/>
                    <a:pt x="2031" y="5"/>
                  </a:cubicBezTo>
                  <a:cubicBezTo>
                    <a:pt x="2033" y="5"/>
                    <a:pt x="2032" y="4"/>
                    <a:pt x="2030" y="4"/>
                  </a:cubicBezTo>
                  <a:cubicBezTo>
                    <a:pt x="2029" y="3"/>
                    <a:pt x="2026" y="3"/>
                    <a:pt x="2024" y="3"/>
                  </a:cubicBezTo>
                  <a:moveTo>
                    <a:pt x="2217" y="2"/>
                  </a:moveTo>
                  <a:cubicBezTo>
                    <a:pt x="2216" y="2"/>
                    <a:pt x="2216" y="3"/>
                    <a:pt x="2218" y="3"/>
                  </a:cubicBezTo>
                  <a:cubicBezTo>
                    <a:pt x="2220" y="4"/>
                    <a:pt x="2223" y="4"/>
                    <a:pt x="2225" y="4"/>
                  </a:cubicBezTo>
                  <a:cubicBezTo>
                    <a:pt x="2226" y="4"/>
                    <a:pt x="2226" y="4"/>
                    <a:pt x="2226" y="4"/>
                  </a:cubicBezTo>
                  <a:cubicBezTo>
                    <a:pt x="2227" y="4"/>
                    <a:pt x="2226" y="4"/>
                    <a:pt x="2225" y="4"/>
                  </a:cubicBezTo>
                  <a:cubicBezTo>
                    <a:pt x="2222" y="3"/>
                    <a:pt x="2219" y="3"/>
                    <a:pt x="2217" y="2"/>
                  </a:cubicBezTo>
                  <a:cubicBezTo>
                    <a:pt x="2217" y="2"/>
                    <a:pt x="2217" y="2"/>
                    <a:pt x="2217" y="2"/>
                  </a:cubicBezTo>
                  <a:moveTo>
                    <a:pt x="2091" y="0"/>
                  </a:moveTo>
                  <a:cubicBezTo>
                    <a:pt x="2091" y="0"/>
                    <a:pt x="2091" y="0"/>
                    <a:pt x="2091" y="0"/>
                  </a:cubicBezTo>
                  <a:cubicBezTo>
                    <a:pt x="2089" y="0"/>
                    <a:pt x="2089" y="1"/>
                    <a:pt x="2091" y="1"/>
                  </a:cubicBezTo>
                  <a:cubicBezTo>
                    <a:pt x="2093" y="2"/>
                    <a:pt x="2097" y="2"/>
                    <a:pt x="2099" y="2"/>
                  </a:cubicBezTo>
                  <a:cubicBezTo>
                    <a:pt x="2099" y="2"/>
                    <a:pt x="2099" y="2"/>
                    <a:pt x="2099" y="2"/>
                  </a:cubicBezTo>
                  <a:cubicBezTo>
                    <a:pt x="2101" y="2"/>
                    <a:pt x="2101" y="1"/>
                    <a:pt x="2098" y="1"/>
                  </a:cubicBezTo>
                  <a:cubicBezTo>
                    <a:pt x="2096" y="0"/>
                    <a:pt x="2093" y="0"/>
                    <a:pt x="2091" y="0"/>
                  </a:cubicBezTo>
                  <a:moveTo>
                    <a:pt x="2155" y="0"/>
                  </a:moveTo>
                  <a:cubicBezTo>
                    <a:pt x="2154" y="0"/>
                    <a:pt x="2154" y="0"/>
                    <a:pt x="2156" y="1"/>
                  </a:cubicBezTo>
                  <a:cubicBezTo>
                    <a:pt x="2158" y="1"/>
                    <a:pt x="2162" y="2"/>
                    <a:pt x="2164" y="2"/>
                  </a:cubicBezTo>
                  <a:cubicBezTo>
                    <a:pt x="2164" y="2"/>
                    <a:pt x="2164" y="2"/>
                    <a:pt x="2164" y="2"/>
                  </a:cubicBezTo>
                  <a:cubicBezTo>
                    <a:pt x="2165" y="2"/>
                    <a:pt x="2165" y="1"/>
                    <a:pt x="2163" y="1"/>
                  </a:cubicBezTo>
                  <a:cubicBezTo>
                    <a:pt x="2161" y="0"/>
                    <a:pt x="2157" y="0"/>
                    <a:pt x="2156" y="0"/>
                  </a:cubicBezTo>
                  <a:cubicBezTo>
                    <a:pt x="2155" y="0"/>
                    <a:pt x="2155" y="0"/>
                    <a:pt x="215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16">
              <a:extLst>
                <a:ext uri="{FF2B5EF4-FFF2-40B4-BE49-F238E27FC236}">
                  <a16:creationId xmlns:a16="http://schemas.microsoft.com/office/drawing/2014/main" id="{ED44A021-371B-55DD-08F4-504CB95DFD8B}"/>
                </a:ext>
              </a:extLst>
            </p:cNvPr>
            <p:cNvSpPr>
              <a:spLocks/>
            </p:cNvSpPr>
            <p:nvPr/>
          </p:nvSpPr>
          <p:spPr bwMode="auto">
            <a:xfrm>
              <a:off x="12858750" y="8286750"/>
              <a:ext cx="19050" cy="12700"/>
            </a:xfrm>
            <a:custGeom>
              <a:avLst/>
              <a:gdLst>
                <a:gd name="T0" fmla="*/ 3 w 7"/>
                <a:gd name="T1" fmla="*/ 0 h 5"/>
                <a:gd name="T2" fmla="*/ 1 w 7"/>
                <a:gd name="T3" fmla="*/ 0 h 5"/>
                <a:gd name="T4" fmla="*/ 0 w 7"/>
                <a:gd name="T5" fmla="*/ 0 h 5"/>
                <a:gd name="T6" fmla="*/ 0 w 7"/>
                <a:gd name="T7" fmla="*/ 2 h 5"/>
                <a:gd name="T8" fmla="*/ 2 w 7"/>
                <a:gd name="T9" fmla="*/ 4 h 5"/>
                <a:gd name="T10" fmla="*/ 3 w 7"/>
                <a:gd name="T11" fmla="*/ 5 h 5"/>
                <a:gd name="T12" fmla="*/ 5 w 7"/>
                <a:gd name="T13" fmla="*/ 5 h 5"/>
                <a:gd name="T14" fmla="*/ 6 w 7"/>
                <a:gd name="T15" fmla="*/ 5 h 5"/>
                <a:gd name="T16" fmla="*/ 7 w 7"/>
                <a:gd name="T17" fmla="*/ 4 h 5"/>
                <a:gd name="T18" fmla="*/ 7 w 7"/>
                <a:gd name="T19" fmla="*/ 3 h 5"/>
                <a:gd name="T20" fmla="*/ 7 w 7"/>
                <a:gd name="T21" fmla="*/ 2 h 5"/>
                <a:gd name="T22" fmla="*/ 5 w 7"/>
                <a:gd name="T23" fmla="*/ 0 h 5"/>
                <a:gd name="T24" fmla="*/ 4 w 7"/>
                <a:gd name="T25" fmla="*/ 0 h 5"/>
                <a:gd name="T26" fmla="*/ 3 w 7"/>
                <a:gd name="T2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" h="5">
                  <a:moveTo>
                    <a:pt x="3" y="0"/>
                  </a:move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2" y="5"/>
                    <a:pt x="3" y="5"/>
                    <a:pt x="3" y="5"/>
                  </a:cubicBezTo>
                  <a:cubicBezTo>
                    <a:pt x="4" y="5"/>
                    <a:pt x="4" y="5"/>
                    <a:pt x="5" y="5"/>
                  </a:cubicBezTo>
                  <a:cubicBezTo>
                    <a:pt x="5" y="5"/>
                    <a:pt x="6" y="5"/>
                    <a:pt x="6" y="5"/>
                  </a:cubicBezTo>
                  <a:cubicBezTo>
                    <a:pt x="6" y="5"/>
                    <a:pt x="7" y="5"/>
                    <a:pt x="7" y="4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2"/>
                  </a:cubicBezTo>
                  <a:cubicBezTo>
                    <a:pt x="7" y="2"/>
                    <a:pt x="6" y="1"/>
                    <a:pt x="5" y="0"/>
                  </a:cubicBezTo>
                  <a:cubicBezTo>
                    <a:pt x="5" y="0"/>
                    <a:pt x="4" y="0"/>
                    <a:pt x="4" y="0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17">
              <a:extLst>
                <a:ext uri="{FF2B5EF4-FFF2-40B4-BE49-F238E27FC236}">
                  <a16:creationId xmlns:a16="http://schemas.microsoft.com/office/drawing/2014/main" id="{443F3EBF-47B8-EE82-5DD0-442A4674E772}"/>
                </a:ext>
              </a:extLst>
            </p:cNvPr>
            <p:cNvSpPr>
              <a:spLocks/>
            </p:cNvSpPr>
            <p:nvPr/>
          </p:nvSpPr>
          <p:spPr bwMode="auto">
            <a:xfrm>
              <a:off x="-927100" y="8535988"/>
              <a:ext cx="20638" cy="19050"/>
            </a:xfrm>
            <a:custGeom>
              <a:avLst/>
              <a:gdLst>
                <a:gd name="T0" fmla="*/ 4 w 8"/>
                <a:gd name="T1" fmla="*/ 0 h 7"/>
                <a:gd name="T2" fmla="*/ 3 w 8"/>
                <a:gd name="T3" fmla="*/ 0 h 7"/>
                <a:gd name="T4" fmla="*/ 1 w 8"/>
                <a:gd name="T5" fmla="*/ 1 h 7"/>
                <a:gd name="T6" fmla="*/ 0 w 8"/>
                <a:gd name="T7" fmla="*/ 4 h 7"/>
                <a:gd name="T8" fmla="*/ 1 w 8"/>
                <a:gd name="T9" fmla="*/ 6 h 7"/>
                <a:gd name="T10" fmla="*/ 3 w 8"/>
                <a:gd name="T11" fmla="*/ 7 h 7"/>
                <a:gd name="T12" fmla="*/ 4 w 8"/>
                <a:gd name="T13" fmla="*/ 7 h 7"/>
                <a:gd name="T14" fmla="*/ 4 w 8"/>
                <a:gd name="T15" fmla="*/ 7 h 7"/>
                <a:gd name="T16" fmla="*/ 7 w 8"/>
                <a:gd name="T17" fmla="*/ 6 h 7"/>
                <a:gd name="T18" fmla="*/ 8 w 8"/>
                <a:gd name="T19" fmla="*/ 4 h 7"/>
                <a:gd name="T20" fmla="*/ 7 w 8"/>
                <a:gd name="T21" fmla="*/ 1 h 7"/>
                <a:gd name="T22" fmla="*/ 5 w 8"/>
                <a:gd name="T23" fmla="*/ 0 h 7"/>
                <a:gd name="T24" fmla="*/ 4 w 8"/>
                <a:gd name="T25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" h="7">
                  <a:moveTo>
                    <a:pt x="4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2" y="1"/>
                    <a:pt x="1" y="1"/>
                  </a:cubicBezTo>
                  <a:cubicBezTo>
                    <a:pt x="1" y="2"/>
                    <a:pt x="0" y="3"/>
                    <a:pt x="0" y="4"/>
                  </a:cubicBezTo>
                  <a:cubicBezTo>
                    <a:pt x="0" y="5"/>
                    <a:pt x="1" y="6"/>
                    <a:pt x="1" y="6"/>
                  </a:cubicBezTo>
                  <a:cubicBezTo>
                    <a:pt x="2" y="7"/>
                    <a:pt x="2" y="7"/>
                    <a:pt x="3" y="7"/>
                  </a:cubicBezTo>
                  <a:cubicBezTo>
                    <a:pt x="3" y="7"/>
                    <a:pt x="3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5" y="7"/>
                    <a:pt x="6" y="7"/>
                    <a:pt x="7" y="6"/>
                  </a:cubicBezTo>
                  <a:cubicBezTo>
                    <a:pt x="7" y="6"/>
                    <a:pt x="8" y="5"/>
                    <a:pt x="8" y="4"/>
                  </a:cubicBezTo>
                  <a:cubicBezTo>
                    <a:pt x="8" y="3"/>
                    <a:pt x="7" y="2"/>
                    <a:pt x="7" y="1"/>
                  </a:cubicBezTo>
                  <a:cubicBezTo>
                    <a:pt x="6" y="1"/>
                    <a:pt x="6" y="0"/>
                    <a:pt x="5" y="0"/>
                  </a:cubicBezTo>
                  <a:cubicBezTo>
                    <a:pt x="5" y="0"/>
                    <a:pt x="4" y="0"/>
                    <a:pt x="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18">
              <a:extLst>
                <a:ext uri="{FF2B5EF4-FFF2-40B4-BE49-F238E27FC236}">
                  <a16:creationId xmlns:a16="http://schemas.microsoft.com/office/drawing/2014/main" id="{AF2BE98D-8B83-E63C-D24E-936089AE5DD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755650" y="8132763"/>
              <a:ext cx="13525501" cy="560388"/>
            </a:xfrm>
            <a:custGeom>
              <a:avLst/>
              <a:gdLst>
                <a:gd name="T0" fmla="*/ 953 w 5024"/>
                <a:gd name="T1" fmla="*/ 199 h 208"/>
                <a:gd name="T2" fmla="*/ 824 w 5024"/>
                <a:gd name="T3" fmla="*/ 207 h 208"/>
                <a:gd name="T4" fmla="*/ 761 w 5024"/>
                <a:gd name="T5" fmla="*/ 195 h 208"/>
                <a:gd name="T6" fmla="*/ 698 w 5024"/>
                <a:gd name="T7" fmla="*/ 192 h 208"/>
                <a:gd name="T8" fmla="*/ 634 w 5024"/>
                <a:gd name="T9" fmla="*/ 198 h 208"/>
                <a:gd name="T10" fmla="*/ 3089 w 5024"/>
                <a:gd name="T11" fmla="*/ 196 h 208"/>
                <a:gd name="T12" fmla="*/ 3022 w 5024"/>
                <a:gd name="T13" fmla="*/ 187 h 208"/>
                <a:gd name="T14" fmla="*/ 1098 w 5024"/>
                <a:gd name="T15" fmla="*/ 186 h 208"/>
                <a:gd name="T16" fmla="*/ 3229 w 5024"/>
                <a:gd name="T17" fmla="*/ 193 h 208"/>
                <a:gd name="T18" fmla="*/ 572 w 5024"/>
                <a:gd name="T19" fmla="*/ 185 h 208"/>
                <a:gd name="T20" fmla="*/ 2962 w 5024"/>
                <a:gd name="T21" fmla="*/ 182 h 208"/>
                <a:gd name="T22" fmla="*/ 509 w 5024"/>
                <a:gd name="T23" fmla="*/ 189 h 208"/>
                <a:gd name="T24" fmla="*/ 3378 w 5024"/>
                <a:gd name="T25" fmla="*/ 189 h 208"/>
                <a:gd name="T26" fmla="*/ 3451 w 5024"/>
                <a:gd name="T27" fmla="*/ 177 h 208"/>
                <a:gd name="T28" fmla="*/ 1177 w 5024"/>
                <a:gd name="T29" fmla="*/ 175 h 208"/>
                <a:gd name="T30" fmla="*/ 3532 w 5024"/>
                <a:gd name="T31" fmla="*/ 182 h 208"/>
                <a:gd name="T32" fmla="*/ 2906 w 5024"/>
                <a:gd name="T33" fmla="*/ 174 h 208"/>
                <a:gd name="T34" fmla="*/ 3606 w 5024"/>
                <a:gd name="T35" fmla="*/ 171 h 208"/>
                <a:gd name="T36" fmla="*/ 3682 w 5024"/>
                <a:gd name="T37" fmla="*/ 172 h 208"/>
                <a:gd name="T38" fmla="*/ 324 w 5024"/>
                <a:gd name="T39" fmla="*/ 171 h 208"/>
                <a:gd name="T40" fmla="*/ 3762 w 5024"/>
                <a:gd name="T41" fmla="*/ 164 h 208"/>
                <a:gd name="T42" fmla="*/ 254 w 5024"/>
                <a:gd name="T43" fmla="*/ 166 h 208"/>
                <a:gd name="T44" fmla="*/ 1258 w 5024"/>
                <a:gd name="T45" fmla="*/ 169 h 208"/>
                <a:gd name="T46" fmla="*/ 3846 w 5024"/>
                <a:gd name="T47" fmla="*/ 165 h 208"/>
                <a:gd name="T48" fmla="*/ 3915 w 5024"/>
                <a:gd name="T49" fmla="*/ 158 h 208"/>
                <a:gd name="T50" fmla="*/ 3988 w 5024"/>
                <a:gd name="T51" fmla="*/ 160 h 208"/>
                <a:gd name="T52" fmla="*/ 135 w 5024"/>
                <a:gd name="T53" fmla="*/ 160 h 208"/>
                <a:gd name="T54" fmla="*/ 4062 w 5024"/>
                <a:gd name="T55" fmla="*/ 154 h 208"/>
                <a:gd name="T56" fmla="*/ 4133 w 5024"/>
                <a:gd name="T57" fmla="*/ 152 h 208"/>
                <a:gd name="T58" fmla="*/ 4207 w 5024"/>
                <a:gd name="T59" fmla="*/ 159 h 208"/>
                <a:gd name="T60" fmla="*/ 4271 w 5024"/>
                <a:gd name="T61" fmla="*/ 155 h 208"/>
                <a:gd name="T62" fmla="*/ 4324 w 5024"/>
                <a:gd name="T63" fmla="*/ 150 h 208"/>
                <a:gd name="T64" fmla="*/ 2804 w 5024"/>
                <a:gd name="T65" fmla="*/ 157 h 208"/>
                <a:gd name="T66" fmla="*/ 4388 w 5024"/>
                <a:gd name="T67" fmla="*/ 156 h 208"/>
                <a:gd name="T68" fmla="*/ 4436 w 5024"/>
                <a:gd name="T69" fmla="*/ 146 h 208"/>
                <a:gd name="T70" fmla="*/ 4490 w 5024"/>
                <a:gd name="T71" fmla="*/ 143 h 208"/>
                <a:gd name="T72" fmla="*/ 4547 w 5024"/>
                <a:gd name="T73" fmla="*/ 147 h 208"/>
                <a:gd name="T74" fmla="*/ 4599 w 5024"/>
                <a:gd name="T75" fmla="*/ 140 h 208"/>
                <a:gd name="T76" fmla="*/ 4644 w 5024"/>
                <a:gd name="T77" fmla="*/ 133 h 208"/>
                <a:gd name="T78" fmla="*/ 4694 w 5024"/>
                <a:gd name="T79" fmla="*/ 133 h 208"/>
                <a:gd name="T80" fmla="*/ 1431 w 5024"/>
                <a:gd name="T81" fmla="*/ 135 h 208"/>
                <a:gd name="T82" fmla="*/ 4746 w 5024"/>
                <a:gd name="T83" fmla="*/ 126 h 208"/>
                <a:gd name="T84" fmla="*/ 4850 w 5024"/>
                <a:gd name="T85" fmla="*/ 120 h 208"/>
                <a:gd name="T86" fmla="*/ 2706 w 5024"/>
                <a:gd name="T87" fmla="*/ 125 h 208"/>
                <a:gd name="T88" fmla="*/ 4909 w 5024"/>
                <a:gd name="T89" fmla="*/ 120 h 208"/>
                <a:gd name="T90" fmla="*/ 5019 w 5024"/>
                <a:gd name="T91" fmla="*/ 113 h 208"/>
                <a:gd name="T92" fmla="*/ 1512 w 5024"/>
                <a:gd name="T93" fmla="*/ 115 h 208"/>
                <a:gd name="T94" fmla="*/ 2658 w 5024"/>
                <a:gd name="T95" fmla="*/ 106 h 208"/>
                <a:gd name="T96" fmla="*/ 1605 w 5024"/>
                <a:gd name="T97" fmla="*/ 92 h 208"/>
                <a:gd name="T98" fmla="*/ 1691 w 5024"/>
                <a:gd name="T99" fmla="*/ 74 h 208"/>
                <a:gd name="T100" fmla="*/ 2564 w 5024"/>
                <a:gd name="T101" fmla="*/ 72 h 208"/>
                <a:gd name="T102" fmla="*/ 1785 w 5024"/>
                <a:gd name="T103" fmla="*/ 58 h 208"/>
                <a:gd name="T104" fmla="*/ 1864 w 5024"/>
                <a:gd name="T105" fmla="*/ 40 h 208"/>
                <a:gd name="T106" fmla="*/ 2465 w 5024"/>
                <a:gd name="T107" fmla="*/ 40 h 208"/>
                <a:gd name="T108" fmla="*/ 1951 w 5024"/>
                <a:gd name="T109" fmla="*/ 30 h 208"/>
                <a:gd name="T110" fmla="*/ 2405 w 5024"/>
                <a:gd name="T111" fmla="*/ 23 h 208"/>
                <a:gd name="T112" fmla="*/ 2353 w 5024"/>
                <a:gd name="T113" fmla="*/ 13 h 208"/>
                <a:gd name="T114" fmla="*/ 2106 w 5024"/>
                <a:gd name="T115" fmla="*/ 8 h 208"/>
                <a:gd name="T116" fmla="*/ 2296 w 5024"/>
                <a:gd name="T117" fmla="*/ 4 h 208"/>
                <a:gd name="T118" fmla="*/ 2235 w 5024"/>
                <a:gd name="T119" fmla="*/ 0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024" h="208">
                  <a:moveTo>
                    <a:pt x="889" y="199"/>
                  </a:moveTo>
                  <a:cubicBezTo>
                    <a:pt x="886" y="199"/>
                    <a:pt x="885" y="201"/>
                    <a:pt x="885" y="204"/>
                  </a:cubicBezTo>
                  <a:cubicBezTo>
                    <a:pt x="884" y="206"/>
                    <a:pt x="886" y="208"/>
                    <a:pt x="888" y="208"/>
                  </a:cubicBezTo>
                  <a:cubicBezTo>
                    <a:pt x="888" y="208"/>
                    <a:pt x="888" y="208"/>
                    <a:pt x="888" y="208"/>
                  </a:cubicBezTo>
                  <a:cubicBezTo>
                    <a:pt x="890" y="208"/>
                    <a:pt x="892" y="206"/>
                    <a:pt x="892" y="204"/>
                  </a:cubicBezTo>
                  <a:cubicBezTo>
                    <a:pt x="892" y="201"/>
                    <a:pt x="891" y="199"/>
                    <a:pt x="889" y="199"/>
                  </a:cubicBezTo>
                  <a:cubicBezTo>
                    <a:pt x="889" y="199"/>
                    <a:pt x="889" y="199"/>
                    <a:pt x="889" y="199"/>
                  </a:cubicBezTo>
                  <a:moveTo>
                    <a:pt x="954" y="199"/>
                  </a:moveTo>
                  <a:cubicBezTo>
                    <a:pt x="954" y="199"/>
                    <a:pt x="954" y="199"/>
                    <a:pt x="953" y="199"/>
                  </a:cubicBezTo>
                  <a:cubicBezTo>
                    <a:pt x="951" y="199"/>
                    <a:pt x="949" y="201"/>
                    <a:pt x="949" y="204"/>
                  </a:cubicBezTo>
                  <a:cubicBezTo>
                    <a:pt x="949" y="206"/>
                    <a:pt x="951" y="208"/>
                    <a:pt x="953" y="208"/>
                  </a:cubicBezTo>
                  <a:cubicBezTo>
                    <a:pt x="953" y="208"/>
                    <a:pt x="953" y="208"/>
                    <a:pt x="953" y="208"/>
                  </a:cubicBezTo>
                  <a:cubicBezTo>
                    <a:pt x="955" y="208"/>
                    <a:pt x="957" y="206"/>
                    <a:pt x="957" y="203"/>
                  </a:cubicBezTo>
                  <a:cubicBezTo>
                    <a:pt x="957" y="201"/>
                    <a:pt x="956" y="199"/>
                    <a:pt x="954" y="199"/>
                  </a:cubicBezTo>
                  <a:moveTo>
                    <a:pt x="825" y="198"/>
                  </a:moveTo>
                  <a:cubicBezTo>
                    <a:pt x="823" y="198"/>
                    <a:pt x="821" y="200"/>
                    <a:pt x="821" y="202"/>
                  </a:cubicBezTo>
                  <a:cubicBezTo>
                    <a:pt x="821" y="205"/>
                    <a:pt x="822" y="207"/>
                    <a:pt x="824" y="207"/>
                  </a:cubicBezTo>
                  <a:cubicBezTo>
                    <a:pt x="824" y="207"/>
                    <a:pt x="824" y="207"/>
                    <a:pt x="824" y="207"/>
                  </a:cubicBezTo>
                  <a:cubicBezTo>
                    <a:pt x="826" y="207"/>
                    <a:pt x="828" y="205"/>
                    <a:pt x="828" y="202"/>
                  </a:cubicBezTo>
                  <a:cubicBezTo>
                    <a:pt x="828" y="200"/>
                    <a:pt x="827" y="198"/>
                    <a:pt x="825" y="198"/>
                  </a:cubicBezTo>
                  <a:cubicBezTo>
                    <a:pt x="825" y="198"/>
                    <a:pt x="825" y="198"/>
                    <a:pt x="825" y="198"/>
                  </a:cubicBezTo>
                  <a:moveTo>
                    <a:pt x="761" y="195"/>
                  </a:moveTo>
                  <a:cubicBezTo>
                    <a:pt x="759" y="195"/>
                    <a:pt x="757" y="197"/>
                    <a:pt x="757" y="200"/>
                  </a:cubicBezTo>
                  <a:cubicBezTo>
                    <a:pt x="757" y="202"/>
                    <a:pt x="759" y="204"/>
                    <a:pt x="761" y="204"/>
                  </a:cubicBezTo>
                  <a:cubicBezTo>
                    <a:pt x="761" y="204"/>
                    <a:pt x="761" y="204"/>
                    <a:pt x="761" y="204"/>
                  </a:cubicBezTo>
                  <a:cubicBezTo>
                    <a:pt x="763" y="204"/>
                    <a:pt x="764" y="202"/>
                    <a:pt x="765" y="200"/>
                  </a:cubicBezTo>
                  <a:cubicBezTo>
                    <a:pt x="765" y="198"/>
                    <a:pt x="763" y="195"/>
                    <a:pt x="761" y="195"/>
                  </a:cubicBezTo>
                  <a:cubicBezTo>
                    <a:pt x="761" y="195"/>
                    <a:pt x="761" y="195"/>
                    <a:pt x="761" y="195"/>
                  </a:cubicBezTo>
                  <a:moveTo>
                    <a:pt x="1024" y="194"/>
                  </a:moveTo>
                  <a:cubicBezTo>
                    <a:pt x="1024" y="194"/>
                    <a:pt x="1024" y="194"/>
                    <a:pt x="1023" y="194"/>
                  </a:cubicBezTo>
                  <a:cubicBezTo>
                    <a:pt x="1021" y="195"/>
                    <a:pt x="1019" y="197"/>
                    <a:pt x="1019" y="199"/>
                  </a:cubicBezTo>
                  <a:cubicBezTo>
                    <a:pt x="1019" y="202"/>
                    <a:pt x="1021" y="203"/>
                    <a:pt x="1023" y="203"/>
                  </a:cubicBezTo>
                  <a:cubicBezTo>
                    <a:pt x="1023" y="203"/>
                    <a:pt x="1023" y="203"/>
                    <a:pt x="1023" y="203"/>
                  </a:cubicBezTo>
                  <a:cubicBezTo>
                    <a:pt x="1026" y="203"/>
                    <a:pt x="1028" y="201"/>
                    <a:pt x="1028" y="199"/>
                  </a:cubicBezTo>
                  <a:cubicBezTo>
                    <a:pt x="1028" y="196"/>
                    <a:pt x="1026" y="194"/>
                    <a:pt x="1024" y="194"/>
                  </a:cubicBezTo>
                  <a:moveTo>
                    <a:pt x="698" y="192"/>
                  </a:moveTo>
                  <a:cubicBezTo>
                    <a:pt x="696" y="192"/>
                    <a:pt x="694" y="194"/>
                    <a:pt x="694" y="197"/>
                  </a:cubicBezTo>
                  <a:cubicBezTo>
                    <a:pt x="694" y="199"/>
                    <a:pt x="695" y="201"/>
                    <a:pt x="697" y="201"/>
                  </a:cubicBezTo>
                  <a:cubicBezTo>
                    <a:pt x="698" y="201"/>
                    <a:pt x="698" y="201"/>
                    <a:pt x="698" y="201"/>
                  </a:cubicBezTo>
                  <a:cubicBezTo>
                    <a:pt x="700" y="201"/>
                    <a:pt x="701" y="199"/>
                    <a:pt x="701" y="197"/>
                  </a:cubicBezTo>
                  <a:cubicBezTo>
                    <a:pt x="701" y="195"/>
                    <a:pt x="700" y="192"/>
                    <a:pt x="698" y="192"/>
                  </a:cubicBezTo>
                  <a:cubicBezTo>
                    <a:pt x="698" y="192"/>
                    <a:pt x="698" y="192"/>
                    <a:pt x="698" y="192"/>
                  </a:cubicBezTo>
                  <a:moveTo>
                    <a:pt x="635" y="189"/>
                  </a:moveTo>
                  <a:cubicBezTo>
                    <a:pt x="633" y="189"/>
                    <a:pt x="631" y="191"/>
                    <a:pt x="631" y="193"/>
                  </a:cubicBezTo>
                  <a:cubicBezTo>
                    <a:pt x="631" y="195"/>
                    <a:pt x="632" y="197"/>
                    <a:pt x="634" y="198"/>
                  </a:cubicBezTo>
                  <a:cubicBezTo>
                    <a:pt x="634" y="198"/>
                    <a:pt x="634" y="198"/>
                    <a:pt x="635" y="198"/>
                  </a:cubicBezTo>
                  <a:cubicBezTo>
                    <a:pt x="636" y="198"/>
                    <a:pt x="638" y="196"/>
                    <a:pt x="638" y="193"/>
                  </a:cubicBezTo>
                  <a:cubicBezTo>
                    <a:pt x="638" y="191"/>
                    <a:pt x="637" y="189"/>
                    <a:pt x="635" y="189"/>
                  </a:cubicBezTo>
                  <a:cubicBezTo>
                    <a:pt x="635" y="189"/>
                    <a:pt x="635" y="189"/>
                    <a:pt x="635" y="189"/>
                  </a:cubicBezTo>
                  <a:moveTo>
                    <a:pt x="3087" y="187"/>
                  </a:moveTo>
                  <a:cubicBezTo>
                    <a:pt x="3087" y="187"/>
                    <a:pt x="3087" y="187"/>
                    <a:pt x="3087" y="187"/>
                  </a:cubicBezTo>
                  <a:cubicBezTo>
                    <a:pt x="3085" y="187"/>
                    <a:pt x="3084" y="189"/>
                    <a:pt x="3084" y="192"/>
                  </a:cubicBezTo>
                  <a:cubicBezTo>
                    <a:pt x="3085" y="194"/>
                    <a:pt x="3087" y="196"/>
                    <a:pt x="3089" y="196"/>
                  </a:cubicBezTo>
                  <a:cubicBezTo>
                    <a:pt x="3089" y="196"/>
                    <a:pt x="3089" y="196"/>
                    <a:pt x="3089" y="196"/>
                  </a:cubicBezTo>
                  <a:cubicBezTo>
                    <a:pt x="3091" y="196"/>
                    <a:pt x="3092" y="194"/>
                    <a:pt x="3092" y="192"/>
                  </a:cubicBezTo>
                  <a:cubicBezTo>
                    <a:pt x="3091" y="189"/>
                    <a:pt x="3089" y="187"/>
                    <a:pt x="3087" y="187"/>
                  </a:cubicBezTo>
                  <a:moveTo>
                    <a:pt x="3022" y="187"/>
                  </a:moveTo>
                  <a:cubicBezTo>
                    <a:pt x="3020" y="187"/>
                    <a:pt x="3019" y="189"/>
                    <a:pt x="3020" y="191"/>
                  </a:cubicBezTo>
                  <a:cubicBezTo>
                    <a:pt x="3021" y="193"/>
                    <a:pt x="3023" y="195"/>
                    <a:pt x="3025" y="195"/>
                  </a:cubicBezTo>
                  <a:cubicBezTo>
                    <a:pt x="3025" y="195"/>
                    <a:pt x="3025" y="195"/>
                    <a:pt x="3025" y="195"/>
                  </a:cubicBezTo>
                  <a:cubicBezTo>
                    <a:pt x="3027" y="195"/>
                    <a:pt x="3028" y="194"/>
                    <a:pt x="3027" y="191"/>
                  </a:cubicBezTo>
                  <a:cubicBezTo>
                    <a:pt x="3027" y="189"/>
                    <a:pt x="3024" y="187"/>
                    <a:pt x="3022" y="187"/>
                  </a:cubicBezTo>
                  <a:cubicBezTo>
                    <a:pt x="3022" y="187"/>
                    <a:pt x="3022" y="187"/>
                    <a:pt x="3022" y="187"/>
                  </a:cubicBezTo>
                  <a:moveTo>
                    <a:pt x="3155" y="186"/>
                  </a:moveTo>
                  <a:cubicBezTo>
                    <a:pt x="3155" y="186"/>
                    <a:pt x="3155" y="186"/>
                    <a:pt x="3155" y="186"/>
                  </a:cubicBezTo>
                  <a:cubicBezTo>
                    <a:pt x="3153" y="186"/>
                    <a:pt x="3152" y="188"/>
                    <a:pt x="3152" y="191"/>
                  </a:cubicBezTo>
                  <a:cubicBezTo>
                    <a:pt x="3153" y="193"/>
                    <a:pt x="3155" y="195"/>
                    <a:pt x="3157" y="195"/>
                  </a:cubicBezTo>
                  <a:cubicBezTo>
                    <a:pt x="3158" y="195"/>
                    <a:pt x="3158" y="195"/>
                    <a:pt x="3158" y="195"/>
                  </a:cubicBezTo>
                  <a:cubicBezTo>
                    <a:pt x="3160" y="195"/>
                    <a:pt x="3161" y="193"/>
                    <a:pt x="3160" y="191"/>
                  </a:cubicBezTo>
                  <a:cubicBezTo>
                    <a:pt x="3160" y="188"/>
                    <a:pt x="3158" y="186"/>
                    <a:pt x="3155" y="186"/>
                  </a:cubicBezTo>
                  <a:moveTo>
                    <a:pt x="1099" y="186"/>
                  </a:moveTo>
                  <a:cubicBezTo>
                    <a:pt x="1098" y="186"/>
                    <a:pt x="1098" y="186"/>
                    <a:pt x="1098" y="186"/>
                  </a:cubicBezTo>
                  <a:cubicBezTo>
                    <a:pt x="1096" y="187"/>
                    <a:pt x="1094" y="189"/>
                    <a:pt x="1094" y="191"/>
                  </a:cubicBezTo>
                  <a:cubicBezTo>
                    <a:pt x="1094" y="193"/>
                    <a:pt x="1095" y="195"/>
                    <a:pt x="1098" y="195"/>
                  </a:cubicBezTo>
                  <a:cubicBezTo>
                    <a:pt x="1098" y="195"/>
                    <a:pt x="1098" y="195"/>
                    <a:pt x="1098" y="195"/>
                  </a:cubicBezTo>
                  <a:cubicBezTo>
                    <a:pt x="1101" y="195"/>
                    <a:pt x="1103" y="192"/>
                    <a:pt x="1103" y="190"/>
                  </a:cubicBezTo>
                  <a:cubicBezTo>
                    <a:pt x="1103" y="188"/>
                    <a:pt x="1101" y="186"/>
                    <a:pt x="1099" y="186"/>
                  </a:cubicBezTo>
                  <a:moveTo>
                    <a:pt x="3226" y="185"/>
                  </a:moveTo>
                  <a:cubicBezTo>
                    <a:pt x="3226" y="185"/>
                    <a:pt x="3226" y="185"/>
                    <a:pt x="3226" y="185"/>
                  </a:cubicBezTo>
                  <a:cubicBezTo>
                    <a:pt x="3224" y="185"/>
                    <a:pt x="3223" y="187"/>
                    <a:pt x="3223" y="189"/>
                  </a:cubicBezTo>
                  <a:cubicBezTo>
                    <a:pt x="3224" y="192"/>
                    <a:pt x="3226" y="193"/>
                    <a:pt x="3229" y="193"/>
                  </a:cubicBezTo>
                  <a:cubicBezTo>
                    <a:pt x="3229" y="193"/>
                    <a:pt x="3229" y="193"/>
                    <a:pt x="3229" y="193"/>
                  </a:cubicBezTo>
                  <a:cubicBezTo>
                    <a:pt x="3231" y="193"/>
                    <a:pt x="3232" y="191"/>
                    <a:pt x="3232" y="189"/>
                  </a:cubicBezTo>
                  <a:cubicBezTo>
                    <a:pt x="3231" y="187"/>
                    <a:pt x="3229" y="185"/>
                    <a:pt x="3226" y="185"/>
                  </a:cubicBezTo>
                  <a:moveTo>
                    <a:pt x="571" y="185"/>
                  </a:moveTo>
                  <a:cubicBezTo>
                    <a:pt x="570" y="185"/>
                    <a:pt x="568" y="187"/>
                    <a:pt x="568" y="189"/>
                  </a:cubicBezTo>
                  <a:cubicBezTo>
                    <a:pt x="568" y="191"/>
                    <a:pt x="569" y="193"/>
                    <a:pt x="571" y="193"/>
                  </a:cubicBezTo>
                  <a:cubicBezTo>
                    <a:pt x="571" y="193"/>
                    <a:pt x="571" y="193"/>
                    <a:pt x="572" y="193"/>
                  </a:cubicBezTo>
                  <a:cubicBezTo>
                    <a:pt x="574" y="193"/>
                    <a:pt x="575" y="192"/>
                    <a:pt x="575" y="189"/>
                  </a:cubicBezTo>
                  <a:cubicBezTo>
                    <a:pt x="575" y="187"/>
                    <a:pt x="574" y="185"/>
                    <a:pt x="572" y="185"/>
                  </a:cubicBezTo>
                  <a:cubicBezTo>
                    <a:pt x="572" y="185"/>
                    <a:pt x="572" y="185"/>
                    <a:pt x="571" y="185"/>
                  </a:cubicBezTo>
                  <a:moveTo>
                    <a:pt x="3300" y="183"/>
                  </a:moveTo>
                  <a:cubicBezTo>
                    <a:pt x="3299" y="183"/>
                    <a:pt x="3299" y="183"/>
                    <a:pt x="3299" y="183"/>
                  </a:cubicBezTo>
                  <a:cubicBezTo>
                    <a:pt x="3297" y="183"/>
                    <a:pt x="3296" y="185"/>
                    <a:pt x="3296" y="187"/>
                  </a:cubicBezTo>
                  <a:cubicBezTo>
                    <a:pt x="3297" y="189"/>
                    <a:pt x="3300" y="191"/>
                    <a:pt x="3302" y="191"/>
                  </a:cubicBezTo>
                  <a:cubicBezTo>
                    <a:pt x="3302" y="191"/>
                    <a:pt x="3302" y="191"/>
                    <a:pt x="3302" y="191"/>
                  </a:cubicBezTo>
                  <a:cubicBezTo>
                    <a:pt x="3305" y="191"/>
                    <a:pt x="3306" y="189"/>
                    <a:pt x="3305" y="187"/>
                  </a:cubicBezTo>
                  <a:cubicBezTo>
                    <a:pt x="3304" y="184"/>
                    <a:pt x="3302" y="183"/>
                    <a:pt x="3300" y="183"/>
                  </a:cubicBezTo>
                  <a:moveTo>
                    <a:pt x="2962" y="182"/>
                  </a:moveTo>
                  <a:cubicBezTo>
                    <a:pt x="2961" y="182"/>
                    <a:pt x="2960" y="184"/>
                    <a:pt x="2960" y="186"/>
                  </a:cubicBezTo>
                  <a:cubicBezTo>
                    <a:pt x="2961" y="188"/>
                    <a:pt x="2963" y="190"/>
                    <a:pt x="2965" y="190"/>
                  </a:cubicBezTo>
                  <a:cubicBezTo>
                    <a:pt x="2965" y="190"/>
                    <a:pt x="2965" y="190"/>
                    <a:pt x="2965" y="190"/>
                  </a:cubicBezTo>
                  <a:cubicBezTo>
                    <a:pt x="2967" y="190"/>
                    <a:pt x="2968" y="189"/>
                    <a:pt x="2967" y="187"/>
                  </a:cubicBezTo>
                  <a:cubicBezTo>
                    <a:pt x="2967" y="184"/>
                    <a:pt x="2965" y="182"/>
                    <a:pt x="2963" y="182"/>
                  </a:cubicBezTo>
                  <a:cubicBezTo>
                    <a:pt x="2963" y="182"/>
                    <a:pt x="2962" y="182"/>
                    <a:pt x="2962" y="182"/>
                  </a:cubicBezTo>
                  <a:moveTo>
                    <a:pt x="509" y="180"/>
                  </a:moveTo>
                  <a:cubicBezTo>
                    <a:pt x="507" y="180"/>
                    <a:pt x="505" y="182"/>
                    <a:pt x="505" y="184"/>
                  </a:cubicBezTo>
                  <a:cubicBezTo>
                    <a:pt x="505" y="187"/>
                    <a:pt x="506" y="189"/>
                    <a:pt x="509" y="189"/>
                  </a:cubicBezTo>
                  <a:cubicBezTo>
                    <a:pt x="509" y="189"/>
                    <a:pt x="509" y="189"/>
                    <a:pt x="509" y="189"/>
                  </a:cubicBezTo>
                  <a:cubicBezTo>
                    <a:pt x="511" y="189"/>
                    <a:pt x="512" y="187"/>
                    <a:pt x="512" y="185"/>
                  </a:cubicBezTo>
                  <a:cubicBezTo>
                    <a:pt x="512" y="183"/>
                    <a:pt x="511" y="180"/>
                    <a:pt x="509" y="180"/>
                  </a:cubicBezTo>
                  <a:cubicBezTo>
                    <a:pt x="509" y="180"/>
                    <a:pt x="509" y="180"/>
                    <a:pt x="509" y="180"/>
                  </a:cubicBezTo>
                  <a:moveTo>
                    <a:pt x="3374" y="180"/>
                  </a:moveTo>
                  <a:cubicBezTo>
                    <a:pt x="3374" y="180"/>
                    <a:pt x="3374" y="180"/>
                    <a:pt x="3374" y="180"/>
                  </a:cubicBezTo>
                  <a:cubicBezTo>
                    <a:pt x="3372" y="180"/>
                    <a:pt x="3371" y="182"/>
                    <a:pt x="3372" y="184"/>
                  </a:cubicBezTo>
                  <a:cubicBezTo>
                    <a:pt x="3372" y="187"/>
                    <a:pt x="3375" y="189"/>
                    <a:pt x="3377" y="189"/>
                  </a:cubicBezTo>
                  <a:cubicBezTo>
                    <a:pt x="3377" y="189"/>
                    <a:pt x="3377" y="189"/>
                    <a:pt x="3378" y="189"/>
                  </a:cubicBezTo>
                  <a:cubicBezTo>
                    <a:pt x="3380" y="188"/>
                    <a:pt x="3381" y="186"/>
                    <a:pt x="3380" y="184"/>
                  </a:cubicBezTo>
                  <a:cubicBezTo>
                    <a:pt x="3380" y="182"/>
                    <a:pt x="3377" y="180"/>
                    <a:pt x="3374" y="180"/>
                  </a:cubicBezTo>
                  <a:moveTo>
                    <a:pt x="3451" y="177"/>
                  </a:moveTo>
                  <a:cubicBezTo>
                    <a:pt x="3451" y="177"/>
                    <a:pt x="3451" y="177"/>
                    <a:pt x="3451" y="177"/>
                  </a:cubicBezTo>
                  <a:cubicBezTo>
                    <a:pt x="3448" y="177"/>
                    <a:pt x="3447" y="179"/>
                    <a:pt x="3448" y="182"/>
                  </a:cubicBezTo>
                  <a:cubicBezTo>
                    <a:pt x="3449" y="184"/>
                    <a:pt x="3452" y="186"/>
                    <a:pt x="3454" y="186"/>
                  </a:cubicBezTo>
                  <a:cubicBezTo>
                    <a:pt x="3454" y="186"/>
                    <a:pt x="3454" y="186"/>
                    <a:pt x="3454" y="186"/>
                  </a:cubicBezTo>
                  <a:cubicBezTo>
                    <a:pt x="3457" y="185"/>
                    <a:pt x="3458" y="183"/>
                    <a:pt x="3457" y="181"/>
                  </a:cubicBezTo>
                  <a:cubicBezTo>
                    <a:pt x="3456" y="179"/>
                    <a:pt x="3453" y="177"/>
                    <a:pt x="3451" y="177"/>
                  </a:cubicBezTo>
                  <a:moveTo>
                    <a:pt x="446" y="176"/>
                  </a:moveTo>
                  <a:cubicBezTo>
                    <a:pt x="444" y="176"/>
                    <a:pt x="442" y="178"/>
                    <a:pt x="442" y="180"/>
                  </a:cubicBezTo>
                  <a:cubicBezTo>
                    <a:pt x="442" y="182"/>
                    <a:pt x="444" y="184"/>
                    <a:pt x="446" y="184"/>
                  </a:cubicBezTo>
                  <a:cubicBezTo>
                    <a:pt x="446" y="184"/>
                    <a:pt x="446" y="184"/>
                    <a:pt x="446" y="184"/>
                  </a:cubicBezTo>
                  <a:cubicBezTo>
                    <a:pt x="448" y="184"/>
                    <a:pt x="449" y="183"/>
                    <a:pt x="450" y="180"/>
                  </a:cubicBezTo>
                  <a:cubicBezTo>
                    <a:pt x="450" y="178"/>
                    <a:pt x="448" y="176"/>
                    <a:pt x="446" y="176"/>
                  </a:cubicBezTo>
                  <a:cubicBezTo>
                    <a:pt x="446" y="176"/>
                    <a:pt x="446" y="176"/>
                    <a:pt x="446" y="176"/>
                  </a:cubicBezTo>
                  <a:moveTo>
                    <a:pt x="1177" y="175"/>
                  </a:moveTo>
                  <a:cubicBezTo>
                    <a:pt x="1177" y="175"/>
                    <a:pt x="1177" y="175"/>
                    <a:pt x="1177" y="175"/>
                  </a:cubicBezTo>
                  <a:cubicBezTo>
                    <a:pt x="1174" y="175"/>
                    <a:pt x="1172" y="178"/>
                    <a:pt x="1172" y="180"/>
                  </a:cubicBezTo>
                  <a:cubicBezTo>
                    <a:pt x="1172" y="182"/>
                    <a:pt x="1174" y="183"/>
                    <a:pt x="1176" y="183"/>
                  </a:cubicBezTo>
                  <a:cubicBezTo>
                    <a:pt x="1177" y="183"/>
                    <a:pt x="1177" y="183"/>
                    <a:pt x="1177" y="183"/>
                  </a:cubicBezTo>
                  <a:cubicBezTo>
                    <a:pt x="1180" y="183"/>
                    <a:pt x="1182" y="181"/>
                    <a:pt x="1182" y="178"/>
                  </a:cubicBezTo>
                  <a:cubicBezTo>
                    <a:pt x="1181" y="176"/>
                    <a:pt x="1180" y="175"/>
                    <a:pt x="1177" y="175"/>
                  </a:cubicBezTo>
                  <a:moveTo>
                    <a:pt x="3528" y="174"/>
                  </a:moveTo>
                  <a:cubicBezTo>
                    <a:pt x="3528" y="174"/>
                    <a:pt x="3528" y="174"/>
                    <a:pt x="3528" y="174"/>
                  </a:cubicBezTo>
                  <a:cubicBezTo>
                    <a:pt x="3525" y="174"/>
                    <a:pt x="3524" y="176"/>
                    <a:pt x="3526" y="178"/>
                  </a:cubicBezTo>
                  <a:cubicBezTo>
                    <a:pt x="3527" y="181"/>
                    <a:pt x="3529" y="182"/>
                    <a:pt x="3532" y="182"/>
                  </a:cubicBezTo>
                  <a:cubicBezTo>
                    <a:pt x="3532" y="182"/>
                    <a:pt x="3532" y="182"/>
                    <a:pt x="3532" y="182"/>
                  </a:cubicBezTo>
                  <a:cubicBezTo>
                    <a:pt x="3535" y="182"/>
                    <a:pt x="3536" y="180"/>
                    <a:pt x="3535" y="178"/>
                  </a:cubicBezTo>
                  <a:cubicBezTo>
                    <a:pt x="3534" y="176"/>
                    <a:pt x="3531" y="174"/>
                    <a:pt x="3528" y="174"/>
                  </a:cubicBezTo>
                  <a:moveTo>
                    <a:pt x="2906" y="174"/>
                  </a:moveTo>
                  <a:cubicBezTo>
                    <a:pt x="2904" y="174"/>
                    <a:pt x="2903" y="175"/>
                    <a:pt x="2904" y="178"/>
                  </a:cubicBezTo>
                  <a:cubicBezTo>
                    <a:pt x="2905" y="180"/>
                    <a:pt x="2907" y="182"/>
                    <a:pt x="2909" y="182"/>
                  </a:cubicBezTo>
                  <a:cubicBezTo>
                    <a:pt x="2909" y="182"/>
                    <a:pt x="2909" y="182"/>
                    <a:pt x="2909" y="182"/>
                  </a:cubicBezTo>
                  <a:cubicBezTo>
                    <a:pt x="2910" y="182"/>
                    <a:pt x="2911" y="181"/>
                    <a:pt x="2910" y="179"/>
                  </a:cubicBezTo>
                  <a:cubicBezTo>
                    <a:pt x="2910" y="176"/>
                    <a:pt x="2908" y="174"/>
                    <a:pt x="2906" y="174"/>
                  </a:cubicBezTo>
                  <a:cubicBezTo>
                    <a:pt x="2906" y="174"/>
                    <a:pt x="2906" y="174"/>
                    <a:pt x="2906" y="174"/>
                  </a:cubicBezTo>
                  <a:moveTo>
                    <a:pt x="383" y="171"/>
                  </a:moveTo>
                  <a:cubicBezTo>
                    <a:pt x="381" y="171"/>
                    <a:pt x="379" y="173"/>
                    <a:pt x="379" y="175"/>
                  </a:cubicBezTo>
                  <a:cubicBezTo>
                    <a:pt x="379" y="177"/>
                    <a:pt x="381" y="179"/>
                    <a:pt x="383" y="180"/>
                  </a:cubicBezTo>
                  <a:cubicBezTo>
                    <a:pt x="383" y="180"/>
                    <a:pt x="383" y="180"/>
                    <a:pt x="383" y="180"/>
                  </a:cubicBezTo>
                  <a:cubicBezTo>
                    <a:pt x="385" y="180"/>
                    <a:pt x="387" y="178"/>
                    <a:pt x="387" y="176"/>
                  </a:cubicBezTo>
                  <a:cubicBezTo>
                    <a:pt x="387" y="173"/>
                    <a:pt x="385" y="171"/>
                    <a:pt x="383" y="171"/>
                  </a:cubicBezTo>
                  <a:cubicBezTo>
                    <a:pt x="383" y="171"/>
                    <a:pt x="383" y="171"/>
                    <a:pt x="383" y="171"/>
                  </a:cubicBezTo>
                  <a:moveTo>
                    <a:pt x="3606" y="171"/>
                  </a:moveTo>
                  <a:cubicBezTo>
                    <a:pt x="3606" y="171"/>
                    <a:pt x="3606" y="171"/>
                    <a:pt x="3606" y="171"/>
                  </a:cubicBezTo>
                  <a:cubicBezTo>
                    <a:pt x="3603" y="171"/>
                    <a:pt x="3602" y="173"/>
                    <a:pt x="3604" y="175"/>
                  </a:cubicBezTo>
                  <a:cubicBezTo>
                    <a:pt x="3605" y="177"/>
                    <a:pt x="3608" y="179"/>
                    <a:pt x="3610" y="179"/>
                  </a:cubicBezTo>
                  <a:cubicBezTo>
                    <a:pt x="3610" y="179"/>
                    <a:pt x="3610" y="179"/>
                    <a:pt x="3610" y="179"/>
                  </a:cubicBezTo>
                  <a:cubicBezTo>
                    <a:pt x="3613" y="179"/>
                    <a:pt x="3614" y="177"/>
                    <a:pt x="3613" y="175"/>
                  </a:cubicBezTo>
                  <a:cubicBezTo>
                    <a:pt x="3612" y="173"/>
                    <a:pt x="3609" y="171"/>
                    <a:pt x="3606" y="171"/>
                  </a:cubicBezTo>
                  <a:moveTo>
                    <a:pt x="3684" y="167"/>
                  </a:moveTo>
                  <a:cubicBezTo>
                    <a:pt x="3684" y="167"/>
                    <a:pt x="3684" y="167"/>
                    <a:pt x="3684" y="167"/>
                  </a:cubicBezTo>
                  <a:cubicBezTo>
                    <a:pt x="3681" y="168"/>
                    <a:pt x="3681" y="170"/>
                    <a:pt x="3682" y="172"/>
                  </a:cubicBezTo>
                  <a:cubicBezTo>
                    <a:pt x="3683" y="174"/>
                    <a:pt x="3686" y="176"/>
                    <a:pt x="3689" y="176"/>
                  </a:cubicBezTo>
                  <a:cubicBezTo>
                    <a:pt x="3689" y="176"/>
                    <a:pt x="3689" y="176"/>
                    <a:pt x="3689" y="176"/>
                  </a:cubicBezTo>
                  <a:cubicBezTo>
                    <a:pt x="3691" y="175"/>
                    <a:pt x="3692" y="174"/>
                    <a:pt x="3691" y="171"/>
                  </a:cubicBezTo>
                  <a:cubicBezTo>
                    <a:pt x="3690" y="169"/>
                    <a:pt x="3687" y="167"/>
                    <a:pt x="3684" y="167"/>
                  </a:cubicBezTo>
                  <a:moveTo>
                    <a:pt x="320" y="167"/>
                  </a:moveTo>
                  <a:cubicBezTo>
                    <a:pt x="318" y="167"/>
                    <a:pt x="317" y="169"/>
                    <a:pt x="317" y="171"/>
                  </a:cubicBezTo>
                  <a:cubicBezTo>
                    <a:pt x="316" y="173"/>
                    <a:pt x="318" y="175"/>
                    <a:pt x="320" y="175"/>
                  </a:cubicBezTo>
                  <a:cubicBezTo>
                    <a:pt x="320" y="175"/>
                    <a:pt x="320" y="175"/>
                    <a:pt x="320" y="175"/>
                  </a:cubicBezTo>
                  <a:cubicBezTo>
                    <a:pt x="322" y="175"/>
                    <a:pt x="324" y="173"/>
                    <a:pt x="324" y="171"/>
                  </a:cubicBezTo>
                  <a:cubicBezTo>
                    <a:pt x="324" y="169"/>
                    <a:pt x="322" y="167"/>
                    <a:pt x="320" y="167"/>
                  </a:cubicBezTo>
                  <a:cubicBezTo>
                    <a:pt x="320" y="167"/>
                    <a:pt x="320" y="167"/>
                    <a:pt x="320" y="167"/>
                  </a:cubicBezTo>
                  <a:moveTo>
                    <a:pt x="3762" y="164"/>
                  </a:moveTo>
                  <a:cubicBezTo>
                    <a:pt x="3762" y="164"/>
                    <a:pt x="3762" y="164"/>
                    <a:pt x="3762" y="164"/>
                  </a:cubicBezTo>
                  <a:cubicBezTo>
                    <a:pt x="3759" y="164"/>
                    <a:pt x="3758" y="166"/>
                    <a:pt x="3760" y="168"/>
                  </a:cubicBezTo>
                  <a:cubicBezTo>
                    <a:pt x="3761" y="171"/>
                    <a:pt x="3764" y="172"/>
                    <a:pt x="3767" y="172"/>
                  </a:cubicBezTo>
                  <a:cubicBezTo>
                    <a:pt x="3767" y="172"/>
                    <a:pt x="3767" y="172"/>
                    <a:pt x="3767" y="172"/>
                  </a:cubicBezTo>
                  <a:cubicBezTo>
                    <a:pt x="3770" y="172"/>
                    <a:pt x="3770" y="170"/>
                    <a:pt x="3769" y="168"/>
                  </a:cubicBezTo>
                  <a:cubicBezTo>
                    <a:pt x="3768" y="166"/>
                    <a:pt x="3764" y="164"/>
                    <a:pt x="3762" y="164"/>
                  </a:cubicBezTo>
                  <a:moveTo>
                    <a:pt x="2851" y="163"/>
                  </a:moveTo>
                  <a:cubicBezTo>
                    <a:pt x="2850" y="163"/>
                    <a:pt x="2850" y="164"/>
                    <a:pt x="2850" y="166"/>
                  </a:cubicBezTo>
                  <a:cubicBezTo>
                    <a:pt x="2851" y="168"/>
                    <a:pt x="2853" y="171"/>
                    <a:pt x="2855" y="171"/>
                  </a:cubicBezTo>
                  <a:cubicBezTo>
                    <a:pt x="2855" y="171"/>
                    <a:pt x="2855" y="171"/>
                    <a:pt x="2855" y="171"/>
                  </a:cubicBezTo>
                  <a:cubicBezTo>
                    <a:pt x="2857" y="171"/>
                    <a:pt x="2857" y="170"/>
                    <a:pt x="2857" y="168"/>
                  </a:cubicBezTo>
                  <a:cubicBezTo>
                    <a:pt x="2856" y="166"/>
                    <a:pt x="2854" y="163"/>
                    <a:pt x="2852" y="163"/>
                  </a:cubicBezTo>
                  <a:cubicBezTo>
                    <a:pt x="2852" y="163"/>
                    <a:pt x="2852" y="163"/>
                    <a:pt x="2851" y="163"/>
                  </a:cubicBezTo>
                  <a:moveTo>
                    <a:pt x="257" y="163"/>
                  </a:moveTo>
                  <a:cubicBezTo>
                    <a:pt x="255" y="163"/>
                    <a:pt x="254" y="164"/>
                    <a:pt x="254" y="166"/>
                  </a:cubicBezTo>
                  <a:cubicBezTo>
                    <a:pt x="254" y="169"/>
                    <a:pt x="255" y="170"/>
                    <a:pt x="257" y="171"/>
                  </a:cubicBezTo>
                  <a:cubicBezTo>
                    <a:pt x="257" y="171"/>
                    <a:pt x="257" y="171"/>
                    <a:pt x="257" y="171"/>
                  </a:cubicBezTo>
                  <a:cubicBezTo>
                    <a:pt x="259" y="171"/>
                    <a:pt x="261" y="169"/>
                    <a:pt x="261" y="167"/>
                  </a:cubicBezTo>
                  <a:cubicBezTo>
                    <a:pt x="261" y="165"/>
                    <a:pt x="259" y="163"/>
                    <a:pt x="257" y="163"/>
                  </a:cubicBezTo>
                  <a:cubicBezTo>
                    <a:pt x="257" y="163"/>
                    <a:pt x="257" y="163"/>
                    <a:pt x="257" y="163"/>
                  </a:cubicBezTo>
                  <a:moveTo>
                    <a:pt x="1259" y="161"/>
                  </a:moveTo>
                  <a:cubicBezTo>
                    <a:pt x="1259" y="161"/>
                    <a:pt x="1259" y="161"/>
                    <a:pt x="1258" y="161"/>
                  </a:cubicBezTo>
                  <a:cubicBezTo>
                    <a:pt x="1256" y="162"/>
                    <a:pt x="1254" y="164"/>
                    <a:pt x="1254" y="166"/>
                  </a:cubicBezTo>
                  <a:cubicBezTo>
                    <a:pt x="1254" y="168"/>
                    <a:pt x="1256" y="169"/>
                    <a:pt x="1258" y="169"/>
                  </a:cubicBezTo>
                  <a:cubicBezTo>
                    <a:pt x="1259" y="169"/>
                    <a:pt x="1259" y="169"/>
                    <a:pt x="1260" y="169"/>
                  </a:cubicBezTo>
                  <a:cubicBezTo>
                    <a:pt x="1262" y="169"/>
                    <a:pt x="1264" y="167"/>
                    <a:pt x="1264" y="164"/>
                  </a:cubicBezTo>
                  <a:cubicBezTo>
                    <a:pt x="1264" y="163"/>
                    <a:pt x="1262" y="161"/>
                    <a:pt x="1259" y="161"/>
                  </a:cubicBezTo>
                  <a:moveTo>
                    <a:pt x="3839" y="161"/>
                  </a:moveTo>
                  <a:cubicBezTo>
                    <a:pt x="3839" y="161"/>
                    <a:pt x="3839" y="161"/>
                    <a:pt x="3839" y="161"/>
                  </a:cubicBezTo>
                  <a:cubicBezTo>
                    <a:pt x="3836" y="161"/>
                    <a:pt x="3836" y="163"/>
                    <a:pt x="3837" y="165"/>
                  </a:cubicBezTo>
                  <a:cubicBezTo>
                    <a:pt x="3839" y="167"/>
                    <a:pt x="3842" y="169"/>
                    <a:pt x="3844" y="169"/>
                  </a:cubicBezTo>
                  <a:cubicBezTo>
                    <a:pt x="3845" y="169"/>
                    <a:pt x="3845" y="169"/>
                    <a:pt x="3845" y="169"/>
                  </a:cubicBezTo>
                  <a:cubicBezTo>
                    <a:pt x="3847" y="169"/>
                    <a:pt x="3848" y="167"/>
                    <a:pt x="3846" y="165"/>
                  </a:cubicBezTo>
                  <a:cubicBezTo>
                    <a:pt x="3845" y="163"/>
                    <a:pt x="3842" y="161"/>
                    <a:pt x="3839" y="161"/>
                  </a:cubicBezTo>
                  <a:moveTo>
                    <a:pt x="194" y="159"/>
                  </a:moveTo>
                  <a:cubicBezTo>
                    <a:pt x="192" y="159"/>
                    <a:pt x="191" y="161"/>
                    <a:pt x="191" y="163"/>
                  </a:cubicBezTo>
                  <a:cubicBezTo>
                    <a:pt x="191" y="165"/>
                    <a:pt x="192" y="167"/>
                    <a:pt x="194" y="167"/>
                  </a:cubicBezTo>
                  <a:cubicBezTo>
                    <a:pt x="194" y="167"/>
                    <a:pt x="194" y="167"/>
                    <a:pt x="194" y="167"/>
                  </a:cubicBezTo>
                  <a:cubicBezTo>
                    <a:pt x="196" y="167"/>
                    <a:pt x="198" y="165"/>
                    <a:pt x="198" y="163"/>
                  </a:cubicBezTo>
                  <a:cubicBezTo>
                    <a:pt x="198" y="161"/>
                    <a:pt x="196" y="159"/>
                    <a:pt x="194" y="159"/>
                  </a:cubicBezTo>
                  <a:cubicBezTo>
                    <a:pt x="194" y="159"/>
                    <a:pt x="194" y="159"/>
                    <a:pt x="194" y="159"/>
                  </a:cubicBezTo>
                  <a:moveTo>
                    <a:pt x="3915" y="158"/>
                  </a:moveTo>
                  <a:cubicBezTo>
                    <a:pt x="3915" y="158"/>
                    <a:pt x="3915" y="158"/>
                    <a:pt x="3915" y="158"/>
                  </a:cubicBezTo>
                  <a:cubicBezTo>
                    <a:pt x="3912" y="158"/>
                    <a:pt x="3912" y="160"/>
                    <a:pt x="3914" y="162"/>
                  </a:cubicBezTo>
                  <a:cubicBezTo>
                    <a:pt x="3915" y="165"/>
                    <a:pt x="3918" y="166"/>
                    <a:pt x="3921" y="166"/>
                  </a:cubicBezTo>
                  <a:cubicBezTo>
                    <a:pt x="3921" y="166"/>
                    <a:pt x="3921" y="166"/>
                    <a:pt x="3921" y="166"/>
                  </a:cubicBezTo>
                  <a:cubicBezTo>
                    <a:pt x="3923" y="166"/>
                    <a:pt x="3924" y="164"/>
                    <a:pt x="3922" y="162"/>
                  </a:cubicBezTo>
                  <a:cubicBezTo>
                    <a:pt x="3921" y="160"/>
                    <a:pt x="3917" y="158"/>
                    <a:pt x="3915" y="158"/>
                  </a:cubicBezTo>
                  <a:moveTo>
                    <a:pt x="3990" y="156"/>
                  </a:moveTo>
                  <a:cubicBezTo>
                    <a:pt x="3990" y="156"/>
                    <a:pt x="3990" y="156"/>
                    <a:pt x="3990" y="156"/>
                  </a:cubicBezTo>
                  <a:cubicBezTo>
                    <a:pt x="3987" y="156"/>
                    <a:pt x="3987" y="158"/>
                    <a:pt x="3988" y="160"/>
                  </a:cubicBezTo>
                  <a:cubicBezTo>
                    <a:pt x="3990" y="162"/>
                    <a:pt x="3993" y="164"/>
                    <a:pt x="3996" y="164"/>
                  </a:cubicBezTo>
                  <a:cubicBezTo>
                    <a:pt x="3996" y="164"/>
                    <a:pt x="3996" y="164"/>
                    <a:pt x="3996" y="164"/>
                  </a:cubicBezTo>
                  <a:cubicBezTo>
                    <a:pt x="3998" y="164"/>
                    <a:pt x="3999" y="162"/>
                    <a:pt x="3997" y="160"/>
                  </a:cubicBezTo>
                  <a:cubicBezTo>
                    <a:pt x="3995" y="158"/>
                    <a:pt x="3992" y="156"/>
                    <a:pt x="3990" y="156"/>
                  </a:cubicBezTo>
                  <a:moveTo>
                    <a:pt x="131" y="156"/>
                  </a:moveTo>
                  <a:cubicBezTo>
                    <a:pt x="129" y="156"/>
                    <a:pt x="127" y="157"/>
                    <a:pt x="127" y="159"/>
                  </a:cubicBezTo>
                  <a:cubicBezTo>
                    <a:pt x="127" y="161"/>
                    <a:pt x="129" y="163"/>
                    <a:pt x="131" y="163"/>
                  </a:cubicBezTo>
                  <a:cubicBezTo>
                    <a:pt x="131" y="163"/>
                    <a:pt x="131" y="163"/>
                    <a:pt x="131" y="163"/>
                  </a:cubicBezTo>
                  <a:cubicBezTo>
                    <a:pt x="133" y="163"/>
                    <a:pt x="135" y="162"/>
                    <a:pt x="135" y="160"/>
                  </a:cubicBezTo>
                  <a:cubicBezTo>
                    <a:pt x="135" y="157"/>
                    <a:pt x="133" y="156"/>
                    <a:pt x="131" y="156"/>
                  </a:cubicBezTo>
                  <a:cubicBezTo>
                    <a:pt x="131" y="156"/>
                    <a:pt x="131" y="156"/>
                    <a:pt x="131" y="156"/>
                  </a:cubicBezTo>
                  <a:moveTo>
                    <a:pt x="4062" y="154"/>
                  </a:moveTo>
                  <a:cubicBezTo>
                    <a:pt x="4062" y="154"/>
                    <a:pt x="4062" y="154"/>
                    <a:pt x="4062" y="154"/>
                  </a:cubicBezTo>
                  <a:cubicBezTo>
                    <a:pt x="4060" y="154"/>
                    <a:pt x="4060" y="156"/>
                    <a:pt x="4061" y="158"/>
                  </a:cubicBezTo>
                  <a:cubicBezTo>
                    <a:pt x="4063" y="160"/>
                    <a:pt x="4067" y="162"/>
                    <a:pt x="4069" y="162"/>
                  </a:cubicBezTo>
                  <a:cubicBezTo>
                    <a:pt x="4069" y="162"/>
                    <a:pt x="4069" y="162"/>
                    <a:pt x="4069" y="162"/>
                  </a:cubicBezTo>
                  <a:cubicBezTo>
                    <a:pt x="4071" y="162"/>
                    <a:pt x="4072" y="160"/>
                    <a:pt x="4070" y="158"/>
                  </a:cubicBezTo>
                  <a:cubicBezTo>
                    <a:pt x="4068" y="156"/>
                    <a:pt x="4065" y="154"/>
                    <a:pt x="4062" y="154"/>
                  </a:cubicBezTo>
                  <a:moveTo>
                    <a:pt x="67" y="153"/>
                  </a:moveTo>
                  <a:cubicBezTo>
                    <a:pt x="66" y="153"/>
                    <a:pt x="64" y="155"/>
                    <a:pt x="64" y="157"/>
                  </a:cubicBezTo>
                  <a:cubicBezTo>
                    <a:pt x="64" y="159"/>
                    <a:pt x="66" y="160"/>
                    <a:pt x="68" y="160"/>
                  </a:cubicBezTo>
                  <a:cubicBezTo>
                    <a:pt x="68" y="160"/>
                    <a:pt x="68" y="160"/>
                    <a:pt x="68" y="160"/>
                  </a:cubicBezTo>
                  <a:cubicBezTo>
                    <a:pt x="70" y="160"/>
                    <a:pt x="71" y="159"/>
                    <a:pt x="71" y="157"/>
                  </a:cubicBezTo>
                  <a:cubicBezTo>
                    <a:pt x="71" y="155"/>
                    <a:pt x="70" y="153"/>
                    <a:pt x="68" y="153"/>
                  </a:cubicBezTo>
                  <a:cubicBezTo>
                    <a:pt x="68" y="153"/>
                    <a:pt x="68" y="153"/>
                    <a:pt x="67" y="153"/>
                  </a:cubicBezTo>
                  <a:moveTo>
                    <a:pt x="4133" y="152"/>
                  </a:moveTo>
                  <a:cubicBezTo>
                    <a:pt x="4133" y="152"/>
                    <a:pt x="4133" y="152"/>
                    <a:pt x="4133" y="152"/>
                  </a:cubicBezTo>
                  <a:cubicBezTo>
                    <a:pt x="4130" y="152"/>
                    <a:pt x="4130" y="154"/>
                    <a:pt x="4132" y="156"/>
                  </a:cubicBezTo>
                  <a:cubicBezTo>
                    <a:pt x="4134" y="158"/>
                    <a:pt x="4137" y="160"/>
                    <a:pt x="4139" y="160"/>
                  </a:cubicBezTo>
                  <a:cubicBezTo>
                    <a:pt x="4140" y="160"/>
                    <a:pt x="4140" y="160"/>
                    <a:pt x="4140" y="160"/>
                  </a:cubicBezTo>
                  <a:cubicBezTo>
                    <a:pt x="4142" y="160"/>
                    <a:pt x="4142" y="158"/>
                    <a:pt x="4140" y="156"/>
                  </a:cubicBezTo>
                  <a:cubicBezTo>
                    <a:pt x="4138" y="154"/>
                    <a:pt x="4135" y="152"/>
                    <a:pt x="4133" y="152"/>
                  </a:cubicBezTo>
                  <a:moveTo>
                    <a:pt x="4200" y="152"/>
                  </a:moveTo>
                  <a:cubicBezTo>
                    <a:pt x="4200" y="152"/>
                    <a:pt x="4200" y="152"/>
                    <a:pt x="4200" y="152"/>
                  </a:cubicBezTo>
                  <a:cubicBezTo>
                    <a:pt x="4198" y="152"/>
                    <a:pt x="4198" y="153"/>
                    <a:pt x="4200" y="155"/>
                  </a:cubicBezTo>
                  <a:cubicBezTo>
                    <a:pt x="4202" y="158"/>
                    <a:pt x="4205" y="159"/>
                    <a:pt x="4207" y="159"/>
                  </a:cubicBezTo>
                  <a:cubicBezTo>
                    <a:pt x="4207" y="159"/>
                    <a:pt x="4207" y="159"/>
                    <a:pt x="4207" y="159"/>
                  </a:cubicBezTo>
                  <a:cubicBezTo>
                    <a:pt x="4210" y="159"/>
                    <a:pt x="4210" y="157"/>
                    <a:pt x="4208" y="155"/>
                  </a:cubicBezTo>
                  <a:cubicBezTo>
                    <a:pt x="4206" y="153"/>
                    <a:pt x="4202" y="152"/>
                    <a:pt x="4200" y="152"/>
                  </a:cubicBezTo>
                  <a:moveTo>
                    <a:pt x="4264" y="151"/>
                  </a:moveTo>
                  <a:cubicBezTo>
                    <a:pt x="4264" y="151"/>
                    <a:pt x="4264" y="151"/>
                    <a:pt x="4264" y="151"/>
                  </a:cubicBezTo>
                  <a:cubicBezTo>
                    <a:pt x="4262" y="151"/>
                    <a:pt x="4262" y="153"/>
                    <a:pt x="4264" y="155"/>
                  </a:cubicBezTo>
                  <a:cubicBezTo>
                    <a:pt x="4266" y="157"/>
                    <a:pt x="4269" y="159"/>
                    <a:pt x="4271" y="159"/>
                  </a:cubicBezTo>
                  <a:cubicBezTo>
                    <a:pt x="4271" y="159"/>
                    <a:pt x="4271" y="159"/>
                    <a:pt x="4271" y="159"/>
                  </a:cubicBezTo>
                  <a:cubicBezTo>
                    <a:pt x="4273" y="159"/>
                    <a:pt x="4273" y="157"/>
                    <a:pt x="4271" y="155"/>
                  </a:cubicBezTo>
                  <a:cubicBezTo>
                    <a:pt x="4269" y="153"/>
                    <a:pt x="4266" y="151"/>
                    <a:pt x="4264" y="151"/>
                  </a:cubicBezTo>
                  <a:moveTo>
                    <a:pt x="4" y="151"/>
                  </a:moveTo>
                  <a:cubicBezTo>
                    <a:pt x="2" y="151"/>
                    <a:pt x="0" y="153"/>
                    <a:pt x="0" y="155"/>
                  </a:cubicBezTo>
                  <a:cubicBezTo>
                    <a:pt x="0" y="157"/>
                    <a:pt x="2" y="158"/>
                    <a:pt x="4" y="158"/>
                  </a:cubicBezTo>
                  <a:cubicBezTo>
                    <a:pt x="4" y="158"/>
                    <a:pt x="4" y="158"/>
                    <a:pt x="4" y="158"/>
                  </a:cubicBezTo>
                  <a:cubicBezTo>
                    <a:pt x="6" y="158"/>
                    <a:pt x="8" y="157"/>
                    <a:pt x="8" y="155"/>
                  </a:cubicBezTo>
                  <a:cubicBezTo>
                    <a:pt x="8" y="153"/>
                    <a:pt x="6" y="151"/>
                    <a:pt x="4" y="151"/>
                  </a:cubicBezTo>
                  <a:cubicBezTo>
                    <a:pt x="4" y="151"/>
                    <a:pt x="4" y="151"/>
                    <a:pt x="4" y="151"/>
                  </a:cubicBezTo>
                  <a:moveTo>
                    <a:pt x="4324" y="150"/>
                  </a:moveTo>
                  <a:cubicBezTo>
                    <a:pt x="4324" y="150"/>
                    <a:pt x="4324" y="150"/>
                    <a:pt x="4324" y="150"/>
                  </a:cubicBezTo>
                  <a:cubicBezTo>
                    <a:pt x="4322" y="150"/>
                    <a:pt x="4322" y="152"/>
                    <a:pt x="4324" y="154"/>
                  </a:cubicBezTo>
                  <a:cubicBezTo>
                    <a:pt x="4326" y="156"/>
                    <a:pt x="4328" y="158"/>
                    <a:pt x="4330" y="158"/>
                  </a:cubicBezTo>
                  <a:cubicBezTo>
                    <a:pt x="4330" y="158"/>
                    <a:pt x="4330" y="158"/>
                    <a:pt x="4331" y="158"/>
                  </a:cubicBezTo>
                  <a:cubicBezTo>
                    <a:pt x="4332" y="157"/>
                    <a:pt x="4332" y="156"/>
                    <a:pt x="4330" y="154"/>
                  </a:cubicBezTo>
                  <a:cubicBezTo>
                    <a:pt x="4329" y="152"/>
                    <a:pt x="4326" y="150"/>
                    <a:pt x="4324" y="150"/>
                  </a:cubicBezTo>
                  <a:moveTo>
                    <a:pt x="2800" y="150"/>
                  </a:moveTo>
                  <a:cubicBezTo>
                    <a:pt x="2798" y="150"/>
                    <a:pt x="2798" y="151"/>
                    <a:pt x="2799" y="153"/>
                  </a:cubicBezTo>
                  <a:cubicBezTo>
                    <a:pt x="2800" y="155"/>
                    <a:pt x="2802" y="157"/>
                    <a:pt x="2804" y="157"/>
                  </a:cubicBezTo>
                  <a:cubicBezTo>
                    <a:pt x="2804" y="157"/>
                    <a:pt x="2804" y="157"/>
                    <a:pt x="2804" y="157"/>
                  </a:cubicBezTo>
                  <a:cubicBezTo>
                    <a:pt x="2805" y="157"/>
                    <a:pt x="2806" y="156"/>
                    <a:pt x="2805" y="155"/>
                  </a:cubicBezTo>
                  <a:cubicBezTo>
                    <a:pt x="2804" y="152"/>
                    <a:pt x="2802" y="150"/>
                    <a:pt x="2800" y="150"/>
                  </a:cubicBezTo>
                  <a:cubicBezTo>
                    <a:pt x="2800" y="150"/>
                    <a:pt x="2800" y="150"/>
                    <a:pt x="2800" y="150"/>
                  </a:cubicBezTo>
                  <a:moveTo>
                    <a:pt x="4381" y="148"/>
                  </a:moveTo>
                  <a:cubicBezTo>
                    <a:pt x="4381" y="148"/>
                    <a:pt x="4381" y="148"/>
                    <a:pt x="4381" y="148"/>
                  </a:cubicBezTo>
                  <a:cubicBezTo>
                    <a:pt x="4379" y="148"/>
                    <a:pt x="4379" y="150"/>
                    <a:pt x="4381" y="152"/>
                  </a:cubicBezTo>
                  <a:cubicBezTo>
                    <a:pt x="4383" y="154"/>
                    <a:pt x="4386" y="156"/>
                    <a:pt x="4387" y="156"/>
                  </a:cubicBezTo>
                  <a:cubicBezTo>
                    <a:pt x="4388" y="156"/>
                    <a:pt x="4388" y="156"/>
                    <a:pt x="4388" y="156"/>
                  </a:cubicBezTo>
                  <a:cubicBezTo>
                    <a:pt x="4389" y="156"/>
                    <a:pt x="4389" y="154"/>
                    <a:pt x="4388" y="152"/>
                  </a:cubicBezTo>
                  <a:cubicBezTo>
                    <a:pt x="4386" y="150"/>
                    <a:pt x="4383" y="148"/>
                    <a:pt x="4381" y="148"/>
                  </a:cubicBezTo>
                  <a:moveTo>
                    <a:pt x="4436" y="146"/>
                  </a:moveTo>
                  <a:cubicBezTo>
                    <a:pt x="4436" y="146"/>
                    <a:pt x="4436" y="146"/>
                    <a:pt x="4436" y="146"/>
                  </a:cubicBezTo>
                  <a:cubicBezTo>
                    <a:pt x="4434" y="146"/>
                    <a:pt x="4434" y="148"/>
                    <a:pt x="4436" y="150"/>
                  </a:cubicBezTo>
                  <a:cubicBezTo>
                    <a:pt x="4438" y="152"/>
                    <a:pt x="4441" y="153"/>
                    <a:pt x="4442" y="153"/>
                  </a:cubicBezTo>
                  <a:cubicBezTo>
                    <a:pt x="4442" y="153"/>
                    <a:pt x="4443" y="153"/>
                    <a:pt x="4443" y="153"/>
                  </a:cubicBezTo>
                  <a:cubicBezTo>
                    <a:pt x="4444" y="153"/>
                    <a:pt x="4444" y="151"/>
                    <a:pt x="4443" y="149"/>
                  </a:cubicBezTo>
                  <a:cubicBezTo>
                    <a:pt x="4441" y="147"/>
                    <a:pt x="4438" y="146"/>
                    <a:pt x="4436" y="146"/>
                  </a:cubicBezTo>
                  <a:moveTo>
                    <a:pt x="1344" y="146"/>
                  </a:moveTo>
                  <a:cubicBezTo>
                    <a:pt x="1343" y="146"/>
                    <a:pt x="1343" y="146"/>
                    <a:pt x="1343" y="146"/>
                  </a:cubicBezTo>
                  <a:cubicBezTo>
                    <a:pt x="1340" y="146"/>
                    <a:pt x="1338" y="148"/>
                    <a:pt x="1339" y="150"/>
                  </a:cubicBezTo>
                  <a:cubicBezTo>
                    <a:pt x="1339" y="152"/>
                    <a:pt x="1341" y="153"/>
                    <a:pt x="1343" y="153"/>
                  </a:cubicBezTo>
                  <a:cubicBezTo>
                    <a:pt x="1344" y="153"/>
                    <a:pt x="1344" y="153"/>
                    <a:pt x="1344" y="153"/>
                  </a:cubicBezTo>
                  <a:cubicBezTo>
                    <a:pt x="1347" y="152"/>
                    <a:pt x="1349" y="150"/>
                    <a:pt x="1349" y="148"/>
                  </a:cubicBezTo>
                  <a:cubicBezTo>
                    <a:pt x="1348" y="147"/>
                    <a:pt x="1346" y="146"/>
                    <a:pt x="1344" y="146"/>
                  </a:cubicBezTo>
                  <a:moveTo>
                    <a:pt x="4490" y="143"/>
                  </a:moveTo>
                  <a:cubicBezTo>
                    <a:pt x="4490" y="143"/>
                    <a:pt x="4490" y="143"/>
                    <a:pt x="4490" y="143"/>
                  </a:cubicBezTo>
                  <a:cubicBezTo>
                    <a:pt x="4488" y="143"/>
                    <a:pt x="4488" y="145"/>
                    <a:pt x="4490" y="147"/>
                  </a:cubicBezTo>
                  <a:cubicBezTo>
                    <a:pt x="4491" y="149"/>
                    <a:pt x="4494" y="150"/>
                    <a:pt x="4496" y="150"/>
                  </a:cubicBezTo>
                  <a:cubicBezTo>
                    <a:pt x="4496" y="150"/>
                    <a:pt x="4496" y="150"/>
                    <a:pt x="4496" y="150"/>
                  </a:cubicBezTo>
                  <a:cubicBezTo>
                    <a:pt x="4497" y="150"/>
                    <a:pt x="4497" y="149"/>
                    <a:pt x="4496" y="147"/>
                  </a:cubicBezTo>
                  <a:cubicBezTo>
                    <a:pt x="4494" y="145"/>
                    <a:pt x="4492" y="143"/>
                    <a:pt x="4490" y="143"/>
                  </a:cubicBezTo>
                  <a:moveTo>
                    <a:pt x="4542" y="140"/>
                  </a:moveTo>
                  <a:cubicBezTo>
                    <a:pt x="4542" y="140"/>
                    <a:pt x="4542" y="140"/>
                    <a:pt x="4542" y="140"/>
                  </a:cubicBezTo>
                  <a:cubicBezTo>
                    <a:pt x="4540" y="140"/>
                    <a:pt x="4540" y="142"/>
                    <a:pt x="4542" y="144"/>
                  </a:cubicBezTo>
                  <a:cubicBezTo>
                    <a:pt x="4543" y="146"/>
                    <a:pt x="4546" y="147"/>
                    <a:pt x="4547" y="147"/>
                  </a:cubicBezTo>
                  <a:cubicBezTo>
                    <a:pt x="4547" y="147"/>
                    <a:pt x="4547" y="147"/>
                    <a:pt x="4547" y="147"/>
                  </a:cubicBezTo>
                  <a:cubicBezTo>
                    <a:pt x="4549" y="147"/>
                    <a:pt x="4549" y="145"/>
                    <a:pt x="4548" y="143"/>
                  </a:cubicBezTo>
                  <a:cubicBezTo>
                    <a:pt x="4546" y="141"/>
                    <a:pt x="4544" y="140"/>
                    <a:pt x="4542" y="140"/>
                  </a:cubicBezTo>
                  <a:moveTo>
                    <a:pt x="4593" y="137"/>
                  </a:moveTo>
                  <a:cubicBezTo>
                    <a:pt x="4593" y="137"/>
                    <a:pt x="4593" y="137"/>
                    <a:pt x="4593" y="137"/>
                  </a:cubicBezTo>
                  <a:cubicBezTo>
                    <a:pt x="4591" y="137"/>
                    <a:pt x="4591" y="138"/>
                    <a:pt x="4593" y="140"/>
                  </a:cubicBezTo>
                  <a:cubicBezTo>
                    <a:pt x="4594" y="142"/>
                    <a:pt x="4597" y="144"/>
                    <a:pt x="4598" y="144"/>
                  </a:cubicBezTo>
                  <a:cubicBezTo>
                    <a:pt x="4598" y="144"/>
                    <a:pt x="4598" y="144"/>
                    <a:pt x="4598" y="144"/>
                  </a:cubicBezTo>
                  <a:cubicBezTo>
                    <a:pt x="4600" y="143"/>
                    <a:pt x="4600" y="142"/>
                    <a:pt x="4599" y="140"/>
                  </a:cubicBezTo>
                  <a:cubicBezTo>
                    <a:pt x="4597" y="138"/>
                    <a:pt x="4595" y="137"/>
                    <a:pt x="4593" y="137"/>
                  </a:cubicBezTo>
                  <a:moveTo>
                    <a:pt x="2749" y="135"/>
                  </a:moveTo>
                  <a:cubicBezTo>
                    <a:pt x="2748" y="135"/>
                    <a:pt x="2748" y="136"/>
                    <a:pt x="2749" y="138"/>
                  </a:cubicBezTo>
                  <a:cubicBezTo>
                    <a:pt x="2750" y="139"/>
                    <a:pt x="2752" y="141"/>
                    <a:pt x="2754" y="142"/>
                  </a:cubicBezTo>
                  <a:cubicBezTo>
                    <a:pt x="2754" y="142"/>
                    <a:pt x="2754" y="142"/>
                    <a:pt x="2755" y="142"/>
                  </a:cubicBezTo>
                  <a:cubicBezTo>
                    <a:pt x="2756" y="142"/>
                    <a:pt x="2756" y="141"/>
                    <a:pt x="2755" y="139"/>
                  </a:cubicBezTo>
                  <a:cubicBezTo>
                    <a:pt x="2754" y="138"/>
                    <a:pt x="2752" y="136"/>
                    <a:pt x="2750" y="135"/>
                  </a:cubicBezTo>
                  <a:cubicBezTo>
                    <a:pt x="2750" y="135"/>
                    <a:pt x="2750" y="135"/>
                    <a:pt x="2749" y="135"/>
                  </a:cubicBezTo>
                  <a:moveTo>
                    <a:pt x="4644" y="133"/>
                  </a:moveTo>
                  <a:cubicBezTo>
                    <a:pt x="4644" y="133"/>
                    <a:pt x="4644" y="133"/>
                    <a:pt x="4644" y="133"/>
                  </a:cubicBezTo>
                  <a:cubicBezTo>
                    <a:pt x="4642" y="133"/>
                    <a:pt x="4642" y="135"/>
                    <a:pt x="4643" y="137"/>
                  </a:cubicBezTo>
                  <a:cubicBezTo>
                    <a:pt x="4645" y="139"/>
                    <a:pt x="4647" y="140"/>
                    <a:pt x="4648" y="140"/>
                  </a:cubicBezTo>
                  <a:cubicBezTo>
                    <a:pt x="4649" y="140"/>
                    <a:pt x="4649" y="140"/>
                    <a:pt x="4649" y="140"/>
                  </a:cubicBezTo>
                  <a:cubicBezTo>
                    <a:pt x="4650" y="140"/>
                    <a:pt x="4651" y="138"/>
                    <a:pt x="4649" y="136"/>
                  </a:cubicBezTo>
                  <a:cubicBezTo>
                    <a:pt x="4648" y="134"/>
                    <a:pt x="4646" y="133"/>
                    <a:pt x="4644" y="133"/>
                  </a:cubicBezTo>
                  <a:moveTo>
                    <a:pt x="4695" y="129"/>
                  </a:moveTo>
                  <a:cubicBezTo>
                    <a:pt x="4695" y="129"/>
                    <a:pt x="4695" y="129"/>
                    <a:pt x="4694" y="129"/>
                  </a:cubicBezTo>
                  <a:cubicBezTo>
                    <a:pt x="4693" y="130"/>
                    <a:pt x="4693" y="131"/>
                    <a:pt x="4694" y="133"/>
                  </a:cubicBezTo>
                  <a:cubicBezTo>
                    <a:pt x="4695" y="135"/>
                    <a:pt x="4697" y="136"/>
                    <a:pt x="4699" y="136"/>
                  </a:cubicBezTo>
                  <a:cubicBezTo>
                    <a:pt x="4699" y="136"/>
                    <a:pt x="4699" y="136"/>
                    <a:pt x="4699" y="136"/>
                  </a:cubicBezTo>
                  <a:cubicBezTo>
                    <a:pt x="4700" y="136"/>
                    <a:pt x="4701" y="134"/>
                    <a:pt x="4700" y="133"/>
                  </a:cubicBezTo>
                  <a:cubicBezTo>
                    <a:pt x="4699" y="131"/>
                    <a:pt x="4696" y="129"/>
                    <a:pt x="4695" y="129"/>
                  </a:cubicBezTo>
                  <a:moveTo>
                    <a:pt x="1430" y="128"/>
                  </a:moveTo>
                  <a:cubicBezTo>
                    <a:pt x="1430" y="128"/>
                    <a:pt x="1429" y="128"/>
                    <a:pt x="1429" y="128"/>
                  </a:cubicBezTo>
                  <a:cubicBezTo>
                    <a:pt x="1426" y="129"/>
                    <a:pt x="1424" y="131"/>
                    <a:pt x="1425" y="133"/>
                  </a:cubicBezTo>
                  <a:cubicBezTo>
                    <a:pt x="1425" y="134"/>
                    <a:pt x="1427" y="135"/>
                    <a:pt x="1430" y="135"/>
                  </a:cubicBezTo>
                  <a:cubicBezTo>
                    <a:pt x="1430" y="135"/>
                    <a:pt x="1431" y="135"/>
                    <a:pt x="1431" y="135"/>
                  </a:cubicBezTo>
                  <a:cubicBezTo>
                    <a:pt x="1434" y="135"/>
                    <a:pt x="1436" y="133"/>
                    <a:pt x="1435" y="131"/>
                  </a:cubicBezTo>
                  <a:cubicBezTo>
                    <a:pt x="1434" y="129"/>
                    <a:pt x="1432" y="128"/>
                    <a:pt x="1430" y="128"/>
                  </a:cubicBezTo>
                  <a:moveTo>
                    <a:pt x="4746" y="126"/>
                  </a:moveTo>
                  <a:cubicBezTo>
                    <a:pt x="4746" y="126"/>
                    <a:pt x="4746" y="126"/>
                    <a:pt x="4745" y="126"/>
                  </a:cubicBezTo>
                  <a:cubicBezTo>
                    <a:pt x="4744" y="126"/>
                    <a:pt x="4743" y="128"/>
                    <a:pt x="4744" y="130"/>
                  </a:cubicBezTo>
                  <a:cubicBezTo>
                    <a:pt x="4745" y="131"/>
                    <a:pt x="4748" y="133"/>
                    <a:pt x="4749" y="133"/>
                  </a:cubicBezTo>
                  <a:cubicBezTo>
                    <a:pt x="4749" y="133"/>
                    <a:pt x="4749" y="133"/>
                    <a:pt x="4749" y="133"/>
                  </a:cubicBezTo>
                  <a:cubicBezTo>
                    <a:pt x="4751" y="133"/>
                    <a:pt x="4751" y="131"/>
                    <a:pt x="4750" y="129"/>
                  </a:cubicBezTo>
                  <a:cubicBezTo>
                    <a:pt x="4749" y="127"/>
                    <a:pt x="4747" y="126"/>
                    <a:pt x="4746" y="126"/>
                  </a:cubicBezTo>
                  <a:moveTo>
                    <a:pt x="4797" y="123"/>
                  </a:moveTo>
                  <a:cubicBezTo>
                    <a:pt x="4797" y="123"/>
                    <a:pt x="4797" y="123"/>
                    <a:pt x="4797" y="123"/>
                  </a:cubicBezTo>
                  <a:cubicBezTo>
                    <a:pt x="4795" y="123"/>
                    <a:pt x="4795" y="124"/>
                    <a:pt x="4796" y="126"/>
                  </a:cubicBezTo>
                  <a:cubicBezTo>
                    <a:pt x="4797" y="128"/>
                    <a:pt x="4799" y="129"/>
                    <a:pt x="4800" y="129"/>
                  </a:cubicBezTo>
                  <a:cubicBezTo>
                    <a:pt x="4800" y="129"/>
                    <a:pt x="4801" y="129"/>
                    <a:pt x="4801" y="129"/>
                  </a:cubicBezTo>
                  <a:cubicBezTo>
                    <a:pt x="4802" y="129"/>
                    <a:pt x="4803" y="128"/>
                    <a:pt x="4802" y="126"/>
                  </a:cubicBezTo>
                  <a:cubicBezTo>
                    <a:pt x="4801" y="124"/>
                    <a:pt x="4799" y="123"/>
                    <a:pt x="4797" y="123"/>
                  </a:cubicBezTo>
                  <a:moveTo>
                    <a:pt x="4850" y="120"/>
                  </a:moveTo>
                  <a:cubicBezTo>
                    <a:pt x="4850" y="120"/>
                    <a:pt x="4850" y="120"/>
                    <a:pt x="4850" y="120"/>
                  </a:cubicBezTo>
                  <a:cubicBezTo>
                    <a:pt x="4848" y="120"/>
                    <a:pt x="4847" y="121"/>
                    <a:pt x="4848" y="123"/>
                  </a:cubicBezTo>
                  <a:cubicBezTo>
                    <a:pt x="4849" y="125"/>
                    <a:pt x="4851" y="126"/>
                    <a:pt x="4853" y="126"/>
                  </a:cubicBezTo>
                  <a:cubicBezTo>
                    <a:pt x="4853" y="126"/>
                    <a:pt x="4853" y="126"/>
                    <a:pt x="4853" y="126"/>
                  </a:cubicBezTo>
                  <a:cubicBezTo>
                    <a:pt x="4855" y="126"/>
                    <a:pt x="4855" y="125"/>
                    <a:pt x="4855" y="123"/>
                  </a:cubicBezTo>
                  <a:cubicBezTo>
                    <a:pt x="4854" y="121"/>
                    <a:pt x="4852" y="120"/>
                    <a:pt x="4850" y="120"/>
                  </a:cubicBezTo>
                  <a:moveTo>
                    <a:pt x="2700" y="119"/>
                  </a:moveTo>
                  <a:cubicBezTo>
                    <a:pt x="2700" y="119"/>
                    <a:pt x="2700" y="120"/>
                    <a:pt x="2701" y="121"/>
                  </a:cubicBezTo>
                  <a:cubicBezTo>
                    <a:pt x="2702" y="123"/>
                    <a:pt x="2704" y="125"/>
                    <a:pt x="2706" y="125"/>
                  </a:cubicBezTo>
                  <a:cubicBezTo>
                    <a:pt x="2706" y="125"/>
                    <a:pt x="2706" y="125"/>
                    <a:pt x="2706" y="125"/>
                  </a:cubicBezTo>
                  <a:cubicBezTo>
                    <a:pt x="2707" y="125"/>
                    <a:pt x="2707" y="124"/>
                    <a:pt x="2706" y="123"/>
                  </a:cubicBezTo>
                  <a:cubicBezTo>
                    <a:pt x="2705" y="121"/>
                    <a:pt x="2703" y="119"/>
                    <a:pt x="2701" y="119"/>
                  </a:cubicBezTo>
                  <a:cubicBezTo>
                    <a:pt x="2701" y="119"/>
                    <a:pt x="2701" y="119"/>
                    <a:pt x="2700" y="119"/>
                  </a:cubicBezTo>
                  <a:moveTo>
                    <a:pt x="4904" y="117"/>
                  </a:moveTo>
                  <a:cubicBezTo>
                    <a:pt x="4904" y="117"/>
                    <a:pt x="4904" y="117"/>
                    <a:pt x="4904" y="117"/>
                  </a:cubicBezTo>
                  <a:cubicBezTo>
                    <a:pt x="4902" y="117"/>
                    <a:pt x="4902" y="119"/>
                    <a:pt x="4902" y="120"/>
                  </a:cubicBezTo>
                  <a:cubicBezTo>
                    <a:pt x="4903" y="122"/>
                    <a:pt x="4905" y="123"/>
                    <a:pt x="4907" y="123"/>
                  </a:cubicBezTo>
                  <a:cubicBezTo>
                    <a:pt x="4907" y="123"/>
                    <a:pt x="4907" y="123"/>
                    <a:pt x="4907" y="123"/>
                  </a:cubicBezTo>
                  <a:cubicBezTo>
                    <a:pt x="4909" y="123"/>
                    <a:pt x="4910" y="122"/>
                    <a:pt x="4909" y="120"/>
                  </a:cubicBezTo>
                  <a:cubicBezTo>
                    <a:pt x="4908" y="118"/>
                    <a:pt x="4906" y="117"/>
                    <a:pt x="4904" y="117"/>
                  </a:cubicBezTo>
                  <a:moveTo>
                    <a:pt x="4961" y="115"/>
                  </a:moveTo>
                  <a:cubicBezTo>
                    <a:pt x="4960" y="115"/>
                    <a:pt x="4960" y="115"/>
                    <a:pt x="4960" y="115"/>
                  </a:cubicBezTo>
                  <a:cubicBezTo>
                    <a:pt x="4959" y="115"/>
                    <a:pt x="4958" y="116"/>
                    <a:pt x="4958" y="118"/>
                  </a:cubicBezTo>
                  <a:cubicBezTo>
                    <a:pt x="4959" y="120"/>
                    <a:pt x="4961" y="121"/>
                    <a:pt x="4963" y="121"/>
                  </a:cubicBezTo>
                  <a:cubicBezTo>
                    <a:pt x="4963" y="121"/>
                    <a:pt x="4963" y="121"/>
                    <a:pt x="4963" y="121"/>
                  </a:cubicBezTo>
                  <a:cubicBezTo>
                    <a:pt x="4965" y="121"/>
                    <a:pt x="4966" y="120"/>
                    <a:pt x="4965" y="118"/>
                  </a:cubicBezTo>
                  <a:cubicBezTo>
                    <a:pt x="4964" y="116"/>
                    <a:pt x="4962" y="115"/>
                    <a:pt x="4961" y="115"/>
                  </a:cubicBezTo>
                  <a:moveTo>
                    <a:pt x="5019" y="113"/>
                  </a:moveTo>
                  <a:cubicBezTo>
                    <a:pt x="5019" y="113"/>
                    <a:pt x="5019" y="113"/>
                    <a:pt x="5019" y="113"/>
                  </a:cubicBezTo>
                  <a:cubicBezTo>
                    <a:pt x="5017" y="113"/>
                    <a:pt x="5016" y="115"/>
                    <a:pt x="5017" y="117"/>
                  </a:cubicBezTo>
                  <a:cubicBezTo>
                    <a:pt x="5017" y="118"/>
                    <a:pt x="5019" y="120"/>
                    <a:pt x="5021" y="120"/>
                  </a:cubicBezTo>
                  <a:cubicBezTo>
                    <a:pt x="5021" y="120"/>
                    <a:pt x="5021" y="120"/>
                    <a:pt x="5021" y="120"/>
                  </a:cubicBezTo>
                  <a:cubicBezTo>
                    <a:pt x="5023" y="120"/>
                    <a:pt x="5024" y="118"/>
                    <a:pt x="5024" y="117"/>
                  </a:cubicBezTo>
                  <a:cubicBezTo>
                    <a:pt x="5023" y="115"/>
                    <a:pt x="5021" y="113"/>
                    <a:pt x="5019" y="113"/>
                  </a:cubicBezTo>
                  <a:moveTo>
                    <a:pt x="1518" y="110"/>
                  </a:moveTo>
                  <a:cubicBezTo>
                    <a:pt x="1517" y="110"/>
                    <a:pt x="1516" y="110"/>
                    <a:pt x="1516" y="110"/>
                  </a:cubicBezTo>
                  <a:cubicBezTo>
                    <a:pt x="1513" y="111"/>
                    <a:pt x="1512" y="113"/>
                    <a:pt x="1512" y="115"/>
                  </a:cubicBezTo>
                  <a:cubicBezTo>
                    <a:pt x="1513" y="116"/>
                    <a:pt x="1515" y="117"/>
                    <a:pt x="1517" y="117"/>
                  </a:cubicBezTo>
                  <a:cubicBezTo>
                    <a:pt x="1518" y="117"/>
                    <a:pt x="1519" y="117"/>
                    <a:pt x="1519" y="117"/>
                  </a:cubicBezTo>
                  <a:cubicBezTo>
                    <a:pt x="1522" y="116"/>
                    <a:pt x="1524" y="114"/>
                    <a:pt x="1523" y="112"/>
                  </a:cubicBezTo>
                  <a:cubicBezTo>
                    <a:pt x="1522" y="111"/>
                    <a:pt x="1520" y="110"/>
                    <a:pt x="1518" y="110"/>
                  </a:cubicBezTo>
                  <a:moveTo>
                    <a:pt x="2652" y="102"/>
                  </a:moveTo>
                  <a:cubicBezTo>
                    <a:pt x="2652" y="102"/>
                    <a:pt x="2652" y="102"/>
                    <a:pt x="2653" y="104"/>
                  </a:cubicBezTo>
                  <a:cubicBezTo>
                    <a:pt x="2654" y="105"/>
                    <a:pt x="2656" y="107"/>
                    <a:pt x="2658" y="108"/>
                  </a:cubicBezTo>
                  <a:cubicBezTo>
                    <a:pt x="2658" y="108"/>
                    <a:pt x="2658" y="108"/>
                    <a:pt x="2659" y="108"/>
                  </a:cubicBezTo>
                  <a:cubicBezTo>
                    <a:pt x="2659" y="108"/>
                    <a:pt x="2659" y="107"/>
                    <a:pt x="2658" y="106"/>
                  </a:cubicBezTo>
                  <a:cubicBezTo>
                    <a:pt x="2657" y="104"/>
                    <a:pt x="2655" y="102"/>
                    <a:pt x="2653" y="102"/>
                  </a:cubicBezTo>
                  <a:cubicBezTo>
                    <a:pt x="2653" y="102"/>
                    <a:pt x="2652" y="102"/>
                    <a:pt x="2652" y="102"/>
                  </a:cubicBezTo>
                  <a:moveTo>
                    <a:pt x="1605" y="92"/>
                  </a:moveTo>
                  <a:cubicBezTo>
                    <a:pt x="1605" y="92"/>
                    <a:pt x="1604" y="92"/>
                    <a:pt x="1604" y="92"/>
                  </a:cubicBezTo>
                  <a:cubicBezTo>
                    <a:pt x="1601" y="93"/>
                    <a:pt x="1599" y="94"/>
                    <a:pt x="1600" y="96"/>
                  </a:cubicBezTo>
                  <a:cubicBezTo>
                    <a:pt x="1601" y="97"/>
                    <a:pt x="1603" y="98"/>
                    <a:pt x="1606" y="98"/>
                  </a:cubicBezTo>
                  <a:cubicBezTo>
                    <a:pt x="1606" y="98"/>
                    <a:pt x="1607" y="98"/>
                    <a:pt x="1608" y="98"/>
                  </a:cubicBezTo>
                  <a:cubicBezTo>
                    <a:pt x="1610" y="97"/>
                    <a:pt x="1612" y="95"/>
                    <a:pt x="1611" y="94"/>
                  </a:cubicBezTo>
                  <a:cubicBezTo>
                    <a:pt x="1610" y="93"/>
                    <a:pt x="1608" y="92"/>
                    <a:pt x="1605" y="92"/>
                  </a:cubicBezTo>
                  <a:moveTo>
                    <a:pt x="2604" y="84"/>
                  </a:moveTo>
                  <a:cubicBezTo>
                    <a:pt x="2604" y="84"/>
                    <a:pt x="2604" y="85"/>
                    <a:pt x="2605" y="86"/>
                  </a:cubicBezTo>
                  <a:cubicBezTo>
                    <a:pt x="2607" y="88"/>
                    <a:pt x="2609" y="89"/>
                    <a:pt x="2611" y="90"/>
                  </a:cubicBezTo>
                  <a:cubicBezTo>
                    <a:pt x="2611" y="90"/>
                    <a:pt x="2611" y="90"/>
                    <a:pt x="2611" y="90"/>
                  </a:cubicBezTo>
                  <a:cubicBezTo>
                    <a:pt x="2612" y="90"/>
                    <a:pt x="2612" y="89"/>
                    <a:pt x="2611" y="88"/>
                  </a:cubicBezTo>
                  <a:cubicBezTo>
                    <a:pt x="2609" y="87"/>
                    <a:pt x="2607" y="85"/>
                    <a:pt x="2605" y="84"/>
                  </a:cubicBezTo>
                  <a:cubicBezTo>
                    <a:pt x="2605" y="84"/>
                    <a:pt x="2605" y="84"/>
                    <a:pt x="2604" y="84"/>
                  </a:cubicBezTo>
                  <a:moveTo>
                    <a:pt x="1693" y="74"/>
                  </a:moveTo>
                  <a:cubicBezTo>
                    <a:pt x="1692" y="74"/>
                    <a:pt x="1692" y="74"/>
                    <a:pt x="1691" y="74"/>
                  </a:cubicBezTo>
                  <a:cubicBezTo>
                    <a:pt x="1688" y="75"/>
                    <a:pt x="1687" y="76"/>
                    <a:pt x="1688" y="78"/>
                  </a:cubicBezTo>
                  <a:cubicBezTo>
                    <a:pt x="1689" y="79"/>
                    <a:pt x="1691" y="79"/>
                    <a:pt x="1694" y="79"/>
                  </a:cubicBezTo>
                  <a:cubicBezTo>
                    <a:pt x="1694" y="79"/>
                    <a:pt x="1695" y="79"/>
                    <a:pt x="1696" y="79"/>
                  </a:cubicBezTo>
                  <a:cubicBezTo>
                    <a:pt x="1699" y="78"/>
                    <a:pt x="1700" y="77"/>
                    <a:pt x="1698" y="75"/>
                  </a:cubicBezTo>
                  <a:cubicBezTo>
                    <a:pt x="1697" y="74"/>
                    <a:pt x="1695" y="74"/>
                    <a:pt x="1693" y="74"/>
                  </a:cubicBezTo>
                  <a:moveTo>
                    <a:pt x="2556" y="67"/>
                  </a:moveTo>
                  <a:cubicBezTo>
                    <a:pt x="2556" y="67"/>
                    <a:pt x="2556" y="68"/>
                    <a:pt x="2557" y="69"/>
                  </a:cubicBezTo>
                  <a:cubicBezTo>
                    <a:pt x="2559" y="70"/>
                    <a:pt x="2561" y="72"/>
                    <a:pt x="2563" y="72"/>
                  </a:cubicBezTo>
                  <a:cubicBezTo>
                    <a:pt x="2563" y="72"/>
                    <a:pt x="2564" y="72"/>
                    <a:pt x="2564" y="72"/>
                  </a:cubicBezTo>
                  <a:cubicBezTo>
                    <a:pt x="2564" y="72"/>
                    <a:pt x="2564" y="72"/>
                    <a:pt x="2563" y="71"/>
                  </a:cubicBezTo>
                  <a:cubicBezTo>
                    <a:pt x="2561" y="70"/>
                    <a:pt x="2559" y="68"/>
                    <a:pt x="2557" y="67"/>
                  </a:cubicBezTo>
                  <a:cubicBezTo>
                    <a:pt x="2557" y="67"/>
                    <a:pt x="2556" y="67"/>
                    <a:pt x="2556" y="67"/>
                  </a:cubicBezTo>
                  <a:moveTo>
                    <a:pt x="1780" y="56"/>
                  </a:moveTo>
                  <a:cubicBezTo>
                    <a:pt x="1779" y="56"/>
                    <a:pt x="1778" y="56"/>
                    <a:pt x="1777" y="57"/>
                  </a:cubicBezTo>
                  <a:cubicBezTo>
                    <a:pt x="1774" y="57"/>
                    <a:pt x="1774" y="59"/>
                    <a:pt x="1775" y="60"/>
                  </a:cubicBezTo>
                  <a:cubicBezTo>
                    <a:pt x="1776" y="61"/>
                    <a:pt x="1778" y="61"/>
                    <a:pt x="1780" y="61"/>
                  </a:cubicBezTo>
                  <a:cubicBezTo>
                    <a:pt x="1781" y="61"/>
                    <a:pt x="1782" y="61"/>
                    <a:pt x="1783" y="61"/>
                  </a:cubicBezTo>
                  <a:cubicBezTo>
                    <a:pt x="1786" y="60"/>
                    <a:pt x="1787" y="59"/>
                    <a:pt x="1785" y="58"/>
                  </a:cubicBezTo>
                  <a:cubicBezTo>
                    <a:pt x="1784" y="57"/>
                    <a:pt x="1782" y="56"/>
                    <a:pt x="1780" y="56"/>
                  </a:cubicBezTo>
                  <a:moveTo>
                    <a:pt x="2507" y="51"/>
                  </a:moveTo>
                  <a:cubicBezTo>
                    <a:pt x="2507" y="51"/>
                    <a:pt x="2507" y="52"/>
                    <a:pt x="2509" y="52"/>
                  </a:cubicBezTo>
                  <a:cubicBezTo>
                    <a:pt x="2510" y="54"/>
                    <a:pt x="2513" y="55"/>
                    <a:pt x="2515" y="55"/>
                  </a:cubicBezTo>
                  <a:cubicBezTo>
                    <a:pt x="2515" y="56"/>
                    <a:pt x="2515" y="56"/>
                    <a:pt x="2515" y="56"/>
                  </a:cubicBezTo>
                  <a:cubicBezTo>
                    <a:pt x="2516" y="56"/>
                    <a:pt x="2516" y="55"/>
                    <a:pt x="2514" y="54"/>
                  </a:cubicBezTo>
                  <a:cubicBezTo>
                    <a:pt x="2513" y="53"/>
                    <a:pt x="2510" y="52"/>
                    <a:pt x="2508" y="51"/>
                  </a:cubicBezTo>
                  <a:cubicBezTo>
                    <a:pt x="2508" y="51"/>
                    <a:pt x="2507" y="51"/>
                    <a:pt x="2507" y="51"/>
                  </a:cubicBezTo>
                  <a:moveTo>
                    <a:pt x="1864" y="40"/>
                  </a:moveTo>
                  <a:cubicBezTo>
                    <a:pt x="1864" y="40"/>
                    <a:pt x="1863" y="40"/>
                    <a:pt x="1862" y="40"/>
                  </a:cubicBezTo>
                  <a:cubicBezTo>
                    <a:pt x="1859" y="41"/>
                    <a:pt x="1859" y="42"/>
                    <a:pt x="1860" y="43"/>
                  </a:cubicBezTo>
                  <a:cubicBezTo>
                    <a:pt x="1862" y="44"/>
                    <a:pt x="1864" y="45"/>
                    <a:pt x="1866" y="45"/>
                  </a:cubicBezTo>
                  <a:cubicBezTo>
                    <a:pt x="1867" y="45"/>
                    <a:pt x="1868" y="44"/>
                    <a:pt x="1868" y="44"/>
                  </a:cubicBezTo>
                  <a:cubicBezTo>
                    <a:pt x="1871" y="44"/>
                    <a:pt x="1872" y="43"/>
                    <a:pt x="1870" y="41"/>
                  </a:cubicBezTo>
                  <a:cubicBezTo>
                    <a:pt x="1869" y="41"/>
                    <a:pt x="1867" y="40"/>
                    <a:pt x="1864" y="40"/>
                  </a:cubicBezTo>
                  <a:moveTo>
                    <a:pt x="2457" y="36"/>
                  </a:moveTo>
                  <a:cubicBezTo>
                    <a:pt x="2457" y="36"/>
                    <a:pt x="2457" y="37"/>
                    <a:pt x="2459" y="37"/>
                  </a:cubicBezTo>
                  <a:cubicBezTo>
                    <a:pt x="2460" y="38"/>
                    <a:pt x="2463" y="40"/>
                    <a:pt x="2465" y="40"/>
                  </a:cubicBezTo>
                  <a:cubicBezTo>
                    <a:pt x="2465" y="40"/>
                    <a:pt x="2466" y="40"/>
                    <a:pt x="2466" y="40"/>
                  </a:cubicBezTo>
                  <a:cubicBezTo>
                    <a:pt x="2466" y="40"/>
                    <a:pt x="2466" y="40"/>
                    <a:pt x="2465" y="39"/>
                  </a:cubicBezTo>
                  <a:cubicBezTo>
                    <a:pt x="2463" y="38"/>
                    <a:pt x="2460" y="37"/>
                    <a:pt x="2458" y="36"/>
                  </a:cubicBezTo>
                  <a:cubicBezTo>
                    <a:pt x="2458" y="36"/>
                    <a:pt x="2457" y="36"/>
                    <a:pt x="2457" y="36"/>
                  </a:cubicBezTo>
                  <a:moveTo>
                    <a:pt x="1947" y="26"/>
                  </a:moveTo>
                  <a:cubicBezTo>
                    <a:pt x="1946" y="26"/>
                    <a:pt x="1945" y="26"/>
                    <a:pt x="1944" y="26"/>
                  </a:cubicBezTo>
                  <a:cubicBezTo>
                    <a:pt x="1942" y="27"/>
                    <a:pt x="1941" y="28"/>
                    <a:pt x="1943" y="29"/>
                  </a:cubicBezTo>
                  <a:cubicBezTo>
                    <a:pt x="1944" y="29"/>
                    <a:pt x="1947" y="30"/>
                    <a:pt x="1949" y="30"/>
                  </a:cubicBezTo>
                  <a:cubicBezTo>
                    <a:pt x="1950" y="30"/>
                    <a:pt x="1951" y="30"/>
                    <a:pt x="1951" y="30"/>
                  </a:cubicBezTo>
                  <a:cubicBezTo>
                    <a:pt x="1954" y="29"/>
                    <a:pt x="1955" y="28"/>
                    <a:pt x="1953" y="27"/>
                  </a:cubicBezTo>
                  <a:cubicBezTo>
                    <a:pt x="1951" y="26"/>
                    <a:pt x="1949" y="26"/>
                    <a:pt x="1947" y="26"/>
                  </a:cubicBezTo>
                  <a:moveTo>
                    <a:pt x="2405" y="23"/>
                  </a:moveTo>
                  <a:cubicBezTo>
                    <a:pt x="2405" y="23"/>
                    <a:pt x="2405" y="23"/>
                    <a:pt x="2407" y="24"/>
                  </a:cubicBezTo>
                  <a:cubicBezTo>
                    <a:pt x="2409" y="25"/>
                    <a:pt x="2412" y="26"/>
                    <a:pt x="2414" y="26"/>
                  </a:cubicBezTo>
                  <a:cubicBezTo>
                    <a:pt x="2414" y="26"/>
                    <a:pt x="2414" y="27"/>
                    <a:pt x="2414" y="27"/>
                  </a:cubicBezTo>
                  <a:cubicBezTo>
                    <a:pt x="2415" y="27"/>
                    <a:pt x="2414" y="26"/>
                    <a:pt x="2413" y="25"/>
                  </a:cubicBezTo>
                  <a:cubicBezTo>
                    <a:pt x="2411" y="25"/>
                    <a:pt x="2408" y="23"/>
                    <a:pt x="2406" y="23"/>
                  </a:cubicBezTo>
                  <a:cubicBezTo>
                    <a:pt x="2406" y="23"/>
                    <a:pt x="2406" y="23"/>
                    <a:pt x="2405" y="23"/>
                  </a:cubicBezTo>
                  <a:moveTo>
                    <a:pt x="2026" y="14"/>
                  </a:moveTo>
                  <a:cubicBezTo>
                    <a:pt x="2025" y="14"/>
                    <a:pt x="2024" y="14"/>
                    <a:pt x="2024" y="14"/>
                  </a:cubicBezTo>
                  <a:cubicBezTo>
                    <a:pt x="2021" y="15"/>
                    <a:pt x="2021" y="16"/>
                    <a:pt x="2023" y="16"/>
                  </a:cubicBezTo>
                  <a:cubicBezTo>
                    <a:pt x="2024" y="17"/>
                    <a:pt x="2027" y="17"/>
                    <a:pt x="2029" y="17"/>
                  </a:cubicBezTo>
                  <a:cubicBezTo>
                    <a:pt x="2030" y="17"/>
                    <a:pt x="2031" y="17"/>
                    <a:pt x="2031" y="17"/>
                  </a:cubicBezTo>
                  <a:cubicBezTo>
                    <a:pt x="2034" y="17"/>
                    <a:pt x="2034" y="16"/>
                    <a:pt x="2032" y="15"/>
                  </a:cubicBezTo>
                  <a:cubicBezTo>
                    <a:pt x="2031" y="15"/>
                    <a:pt x="2028" y="14"/>
                    <a:pt x="2026" y="14"/>
                  </a:cubicBezTo>
                  <a:moveTo>
                    <a:pt x="2351" y="12"/>
                  </a:moveTo>
                  <a:cubicBezTo>
                    <a:pt x="2351" y="12"/>
                    <a:pt x="2351" y="13"/>
                    <a:pt x="2353" y="13"/>
                  </a:cubicBezTo>
                  <a:cubicBezTo>
                    <a:pt x="2355" y="14"/>
                    <a:pt x="2358" y="15"/>
                    <a:pt x="2360" y="15"/>
                  </a:cubicBezTo>
                  <a:cubicBezTo>
                    <a:pt x="2360" y="15"/>
                    <a:pt x="2361" y="15"/>
                    <a:pt x="2361" y="15"/>
                  </a:cubicBezTo>
                  <a:cubicBezTo>
                    <a:pt x="2361" y="15"/>
                    <a:pt x="2361" y="15"/>
                    <a:pt x="2359" y="14"/>
                  </a:cubicBezTo>
                  <a:cubicBezTo>
                    <a:pt x="2357" y="13"/>
                    <a:pt x="2354" y="13"/>
                    <a:pt x="2352" y="12"/>
                  </a:cubicBezTo>
                  <a:cubicBezTo>
                    <a:pt x="2352" y="12"/>
                    <a:pt x="2352" y="12"/>
                    <a:pt x="2351" y="12"/>
                  </a:cubicBezTo>
                  <a:moveTo>
                    <a:pt x="2101" y="5"/>
                  </a:moveTo>
                  <a:cubicBezTo>
                    <a:pt x="2100" y="5"/>
                    <a:pt x="2100" y="5"/>
                    <a:pt x="2099" y="5"/>
                  </a:cubicBezTo>
                  <a:cubicBezTo>
                    <a:pt x="2097" y="6"/>
                    <a:pt x="2097" y="6"/>
                    <a:pt x="2099" y="7"/>
                  </a:cubicBezTo>
                  <a:cubicBezTo>
                    <a:pt x="2101" y="8"/>
                    <a:pt x="2103" y="8"/>
                    <a:pt x="2106" y="8"/>
                  </a:cubicBezTo>
                  <a:cubicBezTo>
                    <a:pt x="2106" y="8"/>
                    <a:pt x="2107" y="8"/>
                    <a:pt x="2107" y="8"/>
                  </a:cubicBezTo>
                  <a:cubicBezTo>
                    <a:pt x="2110" y="8"/>
                    <a:pt x="2110" y="7"/>
                    <a:pt x="2108" y="6"/>
                  </a:cubicBezTo>
                  <a:cubicBezTo>
                    <a:pt x="2106" y="6"/>
                    <a:pt x="2103" y="5"/>
                    <a:pt x="2101" y="5"/>
                  </a:cubicBezTo>
                  <a:moveTo>
                    <a:pt x="2295" y="4"/>
                  </a:moveTo>
                  <a:cubicBezTo>
                    <a:pt x="2294" y="4"/>
                    <a:pt x="2294" y="5"/>
                    <a:pt x="2296" y="5"/>
                  </a:cubicBezTo>
                  <a:cubicBezTo>
                    <a:pt x="2298" y="6"/>
                    <a:pt x="2302" y="7"/>
                    <a:pt x="2304" y="7"/>
                  </a:cubicBezTo>
                  <a:cubicBezTo>
                    <a:pt x="2304" y="7"/>
                    <a:pt x="2304" y="7"/>
                    <a:pt x="2304" y="7"/>
                  </a:cubicBezTo>
                  <a:cubicBezTo>
                    <a:pt x="2305" y="7"/>
                    <a:pt x="2305" y="7"/>
                    <a:pt x="2303" y="6"/>
                  </a:cubicBezTo>
                  <a:cubicBezTo>
                    <a:pt x="2301" y="5"/>
                    <a:pt x="2297" y="4"/>
                    <a:pt x="2296" y="4"/>
                  </a:cubicBezTo>
                  <a:cubicBezTo>
                    <a:pt x="2295" y="4"/>
                    <a:pt x="2295" y="4"/>
                    <a:pt x="2295" y="4"/>
                  </a:cubicBezTo>
                  <a:moveTo>
                    <a:pt x="2171" y="0"/>
                  </a:moveTo>
                  <a:cubicBezTo>
                    <a:pt x="2171" y="0"/>
                    <a:pt x="2171" y="0"/>
                    <a:pt x="2171" y="0"/>
                  </a:cubicBezTo>
                  <a:cubicBezTo>
                    <a:pt x="2168" y="0"/>
                    <a:pt x="2168" y="1"/>
                    <a:pt x="2171" y="1"/>
                  </a:cubicBezTo>
                  <a:cubicBezTo>
                    <a:pt x="2173" y="2"/>
                    <a:pt x="2176" y="2"/>
                    <a:pt x="2178" y="2"/>
                  </a:cubicBezTo>
                  <a:cubicBezTo>
                    <a:pt x="2178" y="2"/>
                    <a:pt x="2178" y="2"/>
                    <a:pt x="2179" y="2"/>
                  </a:cubicBezTo>
                  <a:cubicBezTo>
                    <a:pt x="2181" y="2"/>
                    <a:pt x="2181" y="2"/>
                    <a:pt x="2179" y="1"/>
                  </a:cubicBezTo>
                  <a:cubicBezTo>
                    <a:pt x="2177" y="0"/>
                    <a:pt x="2174" y="0"/>
                    <a:pt x="2171" y="0"/>
                  </a:cubicBezTo>
                  <a:moveTo>
                    <a:pt x="2235" y="0"/>
                  </a:moveTo>
                  <a:cubicBezTo>
                    <a:pt x="2234" y="0"/>
                    <a:pt x="2234" y="0"/>
                    <a:pt x="2236" y="1"/>
                  </a:cubicBezTo>
                  <a:cubicBezTo>
                    <a:pt x="2238" y="1"/>
                    <a:pt x="2242" y="2"/>
                    <a:pt x="2244" y="2"/>
                  </a:cubicBezTo>
                  <a:cubicBezTo>
                    <a:pt x="2244" y="2"/>
                    <a:pt x="2244" y="2"/>
                    <a:pt x="2244" y="2"/>
                  </a:cubicBezTo>
                  <a:cubicBezTo>
                    <a:pt x="2246" y="2"/>
                    <a:pt x="2245" y="2"/>
                    <a:pt x="2243" y="1"/>
                  </a:cubicBezTo>
                  <a:cubicBezTo>
                    <a:pt x="2241" y="0"/>
                    <a:pt x="2238" y="0"/>
                    <a:pt x="2236" y="0"/>
                  </a:cubicBezTo>
                  <a:cubicBezTo>
                    <a:pt x="2236" y="0"/>
                    <a:pt x="2235" y="0"/>
                    <a:pt x="223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19">
              <a:extLst>
                <a:ext uri="{FF2B5EF4-FFF2-40B4-BE49-F238E27FC236}">
                  <a16:creationId xmlns:a16="http://schemas.microsoft.com/office/drawing/2014/main" id="{DA94D02C-ED26-0CF2-F194-762D64FBD0FF}"/>
                </a:ext>
              </a:extLst>
            </p:cNvPr>
            <p:cNvSpPr>
              <a:spLocks/>
            </p:cNvSpPr>
            <p:nvPr/>
          </p:nvSpPr>
          <p:spPr bwMode="auto">
            <a:xfrm>
              <a:off x="12912725" y="8437563"/>
              <a:ext cx="20638" cy="15875"/>
            </a:xfrm>
            <a:custGeom>
              <a:avLst/>
              <a:gdLst>
                <a:gd name="T0" fmla="*/ 3 w 8"/>
                <a:gd name="T1" fmla="*/ 0 h 6"/>
                <a:gd name="T2" fmla="*/ 1 w 8"/>
                <a:gd name="T3" fmla="*/ 1 h 6"/>
                <a:gd name="T4" fmla="*/ 1 w 8"/>
                <a:gd name="T5" fmla="*/ 3 h 6"/>
                <a:gd name="T6" fmla="*/ 1 w 8"/>
                <a:gd name="T7" fmla="*/ 4 h 6"/>
                <a:gd name="T8" fmla="*/ 2 w 8"/>
                <a:gd name="T9" fmla="*/ 5 h 6"/>
                <a:gd name="T10" fmla="*/ 5 w 8"/>
                <a:gd name="T11" fmla="*/ 6 h 6"/>
                <a:gd name="T12" fmla="*/ 5 w 8"/>
                <a:gd name="T13" fmla="*/ 6 h 6"/>
                <a:gd name="T14" fmla="*/ 8 w 8"/>
                <a:gd name="T15" fmla="*/ 5 h 6"/>
                <a:gd name="T16" fmla="*/ 8 w 8"/>
                <a:gd name="T17" fmla="*/ 4 h 6"/>
                <a:gd name="T18" fmla="*/ 8 w 8"/>
                <a:gd name="T19" fmla="*/ 3 h 6"/>
                <a:gd name="T20" fmla="*/ 6 w 8"/>
                <a:gd name="T21" fmla="*/ 1 h 6"/>
                <a:gd name="T22" fmla="*/ 3 w 8"/>
                <a:gd name="T2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" h="6">
                  <a:moveTo>
                    <a:pt x="3" y="0"/>
                  </a:moveTo>
                  <a:cubicBezTo>
                    <a:pt x="2" y="0"/>
                    <a:pt x="1" y="0"/>
                    <a:pt x="1" y="1"/>
                  </a:cubicBezTo>
                  <a:cubicBezTo>
                    <a:pt x="0" y="1"/>
                    <a:pt x="0" y="2"/>
                    <a:pt x="1" y="3"/>
                  </a:cubicBezTo>
                  <a:cubicBezTo>
                    <a:pt x="1" y="3"/>
                    <a:pt x="1" y="4"/>
                    <a:pt x="1" y="4"/>
                  </a:cubicBezTo>
                  <a:cubicBezTo>
                    <a:pt x="2" y="4"/>
                    <a:pt x="2" y="5"/>
                    <a:pt x="2" y="5"/>
                  </a:cubicBezTo>
                  <a:cubicBezTo>
                    <a:pt x="3" y="6"/>
                    <a:pt x="4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6" y="6"/>
                    <a:pt x="7" y="6"/>
                    <a:pt x="8" y="5"/>
                  </a:cubicBezTo>
                  <a:cubicBezTo>
                    <a:pt x="8" y="5"/>
                    <a:pt x="8" y="4"/>
                    <a:pt x="8" y="4"/>
                  </a:cubicBezTo>
                  <a:cubicBezTo>
                    <a:pt x="8" y="4"/>
                    <a:pt x="8" y="3"/>
                    <a:pt x="8" y="3"/>
                  </a:cubicBezTo>
                  <a:cubicBezTo>
                    <a:pt x="8" y="2"/>
                    <a:pt x="7" y="1"/>
                    <a:pt x="6" y="1"/>
                  </a:cubicBezTo>
                  <a:cubicBezTo>
                    <a:pt x="5" y="0"/>
                    <a:pt x="4" y="0"/>
                    <a:pt x="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20">
              <a:extLst>
                <a:ext uri="{FF2B5EF4-FFF2-40B4-BE49-F238E27FC236}">
                  <a16:creationId xmlns:a16="http://schemas.microsoft.com/office/drawing/2014/main" id="{3F14205D-AAF9-136A-6D7E-9698C22FBD67}"/>
                </a:ext>
              </a:extLst>
            </p:cNvPr>
            <p:cNvSpPr>
              <a:spLocks/>
            </p:cNvSpPr>
            <p:nvPr/>
          </p:nvSpPr>
          <p:spPr bwMode="auto">
            <a:xfrm>
              <a:off x="-927100" y="8720138"/>
              <a:ext cx="20638" cy="23813"/>
            </a:xfrm>
            <a:custGeom>
              <a:avLst/>
              <a:gdLst>
                <a:gd name="T0" fmla="*/ 4 w 8"/>
                <a:gd name="T1" fmla="*/ 0 h 9"/>
                <a:gd name="T2" fmla="*/ 2 w 8"/>
                <a:gd name="T3" fmla="*/ 1 h 9"/>
                <a:gd name="T4" fmla="*/ 1 w 8"/>
                <a:gd name="T5" fmla="*/ 2 h 9"/>
                <a:gd name="T6" fmla="*/ 0 w 8"/>
                <a:gd name="T7" fmla="*/ 5 h 9"/>
                <a:gd name="T8" fmla="*/ 0 w 8"/>
                <a:gd name="T9" fmla="*/ 6 h 9"/>
                <a:gd name="T10" fmla="*/ 1 w 8"/>
                <a:gd name="T11" fmla="*/ 7 h 9"/>
                <a:gd name="T12" fmla="*/ 4 w 8"/>
                <a:gd name="T13" fmla="*/ 9 h 9"/>
                <a:gd name="T14" fmla="*/ 4 w 8"/>
                <a:gd name="T15" fmla="*/ 9 h 9"/>
                <a:gd name="T16" fmla="*/ 7 w 8"/>
                <a:gd name="T17" fmla="*/ 7 h 9"/>
                <a:gd name="T18" fmla="*/ 8 w 8"/>
                <a:gd name="T19" fmla="*/ 6 h 9"/>
                <a:gd name="T20" fmla="*/ 8 w 8"/>
                <a:gd name="T21" fmla="*/ 5 h 9"/>
                <a:gd name="T22" fmla="*/ 7 w 8"/>
                <a:gd name="T23" fmla="*/ 2 h 9"/>
                <a:gd name="T24" fmla="*/ 4 w 8"/>
                <a:gd name="T25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" h="9">
                  <a:moveTo>
                    <a:pt x="4" y="0"/>
                  </a:moveTo>
                  <a:cubicBezTo>
                    <a:pt x="3" y="0"/>
                    <a:pt x="3" y="1"/>
                    <a:pt x="2" y="1"/>
                  </a:cubicBezTo>
                  <a:cubicBezTo>
                    <a:pt x="2" y="1"/>
                    <a:pt x="1" y="1"/>
                    <a:pt x="1" y="2"/>
                  </a:cubicBezTo>
                  <a:cubicBezTo>
                    <a:pt x="0" y="2"/>
                    <a:pt x="0" y="3"/>
                    <a:pt x="0" y="5"/>
                  </a:cubicBezTo>
                  <a:cubicBezTo>
                    <a:pt x="0" y="5"/>
                    <a:pt x="0" y="6"/>
                    <a:pt x="0" y="6"/>
                  </a:cubicBezTo>
                  <a:cubicBezTo>
                    <a:pt x="0" y="7"/>
                    <a:pt x="1" y="7"/>
                    <a:pt x="1" y="7"/>
                  </a:cubicBezTo>
                  <a:cubicBezTo>
                    <a:pt x="2" y="8"/>
                    <a:pt x="3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5" y="9"/>
                    <a:pt x="6" y="8"/>
                    <a:pt x="7" y="7"/>
                  </a:cubicBezTo>
                  <a:cubicBezTo>
                    <a:pt x="7" y="7"/>
                    <a:pt x="8" y="7"/>
                    <a:pt x="8" y="6"/>
                  </a:cubicBezTo>
                  <a:cubicBezTo>
                    <a:pt x="8" y="6"/>
                    <a:pt x="8" y="5"/>
                    <a:pt x="8" y="5"/>
                  </a:cubicBezTo>
                  <a:cubicBezTo>
                    <a:pt x="8" y="4"/>
                    <a:pt x="8" y="2"/>
                    <a:pt x="7" y="2"/>
                  </a:cubicBezTo>
                  <a:cubicBezTo>
                    <a:pt x="6" y="1"/>
                    <a:pt x="5" y="0"/>
                    <a:pt x="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21">
              <a:extLst>
                <a:ext uri="{FF2B5EF4-FFF2-40B4-BE49-F238E27FC236}">
                  <a16:creationId xmlns:a16="http://schemas.microsoft.com/office/drawing/2014/main" id="{2DDC2023-0927-B2AE-3F26-7B43A238929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755650" y="8205788"/>
              <a:ext cx="13574713" cy="708025"/>
            </a:xfrm>
            <a:custGeom>
              <a:avLst/>
              <a:gdLst>
                <a:gd name="T0" fmla="*/ 949 w 5042"/>
                <a:gd name="T1" fmla="*/ 254 h 263"/>
                <a:gd name="T2" fmla="*/ 820 w 5042"/>
                <a:gd name="T3" fmla="*/ 262 h 263"/>
                <a:gd name="T4" fmla="*/ 757 w 5042"/>
                <a:gd name="T5" fmla="*/ 249 h 263"/>
                <a:gd name="T6" fmla="*/ 694 w 5042"/>
                <a:gd name="T7" fmla="*/ 245 h 263"/>
                <a:gd name="T8" fmla="*/ 631 w 5042"/>
                <a:gd name="T9" fmla="*/ 250 h 263"/>
                <a:gd name="T10" fmla="*/ 3105 w 5042"/>
                <a:gd name="T11" fmla="*/ 248 h 263"/>
                <a:gd name="T12" fmla="*/ 3039 w 5042"/>
                <a:gd name="T13" fmla="*/ 238 h 263"/>
                <a:gd name="T14" fmla="*/ 1099 w 5042"/>
                <a:gd name="T15" fmla="*/ 237 h 263"/>
                <a:gd name="T16" fmla="*/ 3248 w 5042"/>
                <a:gd name="T17" fmla="*/ 245 h 263"/>
                <a:gd name="T18" fmla="*/ 569 w 5042"/>
                <a:gd name="T19" fmla="*/ 236 h 263"/>
                <a:gd name="T20" fmla="*/ 2980 w 5042"/>
                <a:gd name="T21" fmla="*/ 232 h 263"/>
                <a:gd name="T22" fmla="*/ 506 w 5042"/>
                <a:gd name="T23" fmla="*/ 239 h 263"/>
                <a:gd name="T24" fmla="*/ 3402 w 5042"/>
                <a:gd name="T25" fmla="*/ 239 h 263"/>
                <a:gd name="T26" fmla="*/ 3480 w 5042"/>
                <a:gd name="T27" fmla="*/ 226 h 263"/>
                <a:gd name="T28" fmla="*/ 1181 w 5042"/>
                <a:gd name="T29" fmla="*/ 223 h 263"/>
                <a:gd name="T30" fmla="*/ 3563 w 5042"/>
                <a:gd name="T31" fmla="*/ 231 h 263"/>
                <a:gd name="T32" fmla="*/ 2926 w 5042"/>
                <a:gd name="T33" fmla="*/ 222 h 263"/>
                <a:gd name="T34" fmla="*/ 3642 w 5042"/>
                <a:gd name="T35" fmla="*/ 218 h 263"/>
                <a:gd name="T36" fmla="*/ 3720 w 5042"/>
                <a:gd name="T37" fmla="*/ 218 h 263"/>
                <a:gd name="T38" fmla="*/ 323 w 5042"/>
                <a:gd name="T39" fmla="*/ 218 h 263"/>
                <a:gd name="T40" fmla="*/ 3805 w 5042"/>
                <a:gd name="T41" fmla="*/ 210 h 263"/>
                <a:gd name="T42" fmla="*/ 2873 w 5042"/>
                <a:gd name="T43" fmla="*/ 211 h 263"/>
                <a:gd name="T44" fmla="*/ 3889 w 5042"/>
                <a:gd name="T45" fmla="*/ 214 h 263"/>
                <a:gd name="T46" fmla="*/ 1274 w 5042"/>
                <a:gd name="T47" fmla="*/ 209 h 263"/>
                <a:gd name="T48" fmla="*/ 3965 w 5042"/>
                <a:gd name="T49" fmla="*/ 202 h 263"/>
                <a:gd name="T50" fmla="*/ 4040 w 5042"/>
                <a:gd name="T51" fmla="*/ 203 h 263"/>
                <a:gd name="T52" fmla="*/ 134 w 5042"/>
                <a:gd name="T53" fmla="*/ 203 h 263"/>
                <a:gd name="T54" fmla="*/ 4117 w 5042"/>
                <a:gd name="T55" fmla="*/ 197 h 263"/>
                <a:gd name="T56" fmla="*/ 4189 w 5042"/>
                <a:gd name="T57" fmla="*/ 195 h 263"/>
                <a:gd name="T58" fmla="*/ 4263 w 5042"/>
                <a:gd name="T59" fmla="*/ 202 h 263"/>
                <a:gd name="T60" fmla="*/ 4327 w 5042"/>
                <a:gd name="T61" fmla="*/ 197 h 263"/>
                <a:gd name="T62" fmla="*/ 4380 w 5042"/>
                <a:gd name="T63" fmla="*/ 192 h 263"/>
                <a:gd name="T64" fmla="*/ 2829 w 5042"/>
                <a:gd name="T65" fmla="*/ 199 h 263"/>
                <a:gd name="T66" fmla="*/ 4440 w 5042"/>
                <a:gd name="T67" fmla="*/ 197 h 263"/>
                <a:gd name="T68" fmla="*/ 4488 w 5042"/>
                <a:gd name="T69" fmla="*/ 186 h 263"/>
                <a:gd name="T70" fmla="*/ 4538 w 5042"/>
                <a:gd name="T71" fmla="*/ 183 h 263"/>
                <a:gd name="T72" fmla="*/ 4591 w 5042"/>
                <a:gd name="T73" fmla="*/ 187 h 263"/>
                <a:gd name="T74" fmla="*/ 4640 w 5042"/>
                <a:gd name="T75" fmla="*/ 178 h 263"/>
                <a:gd name="T76" fmla="*/ 4682 w 5042"/>
                <a:gd name="T77" fmla="*/ 170 h 263"/>
                <a:gd name="T78" fmla="*/ 4728 w 5042"/>
                <a:gd name="T79" fmla="*/ 169 h 263"/>
                <a:gd name="T80" fmla="*/ 1451 w 5042"/>
                <a:gd name="T81" fmla="*/ 172 h 263"/>
                <a:gd name="T82" fmla="*/ 4777 w 5042"/>
                <a:gd name="T83" fmla="*/ 161 h 263"/>
                <a:gd name="T84" fmla="*/ 4874 w 5042"/>
                <a:gd name="T85" fmla="*/ 153 h 263"/>
                <a:gd name="T86" fmla="*/ 2740 w 5042"/>
                <a:gd name="T87" fmla="*/ 159 h 263"/>
                <a:gd name="T88" fmla="*/ 4930 w 5042"/>
                <a:gd name="T89" fmla="*/ 153 h 263"/>
                <a:gd name="T90" fmla="*/ 5037 w 5042"/>
                <a:gd name="T91" fmla="*/ 145 h 263"/>
                <a:gd name="T92" fmla="*/ 1538 w 5042"/>
                <a:gd name="T93" fmla="*/ 146 h 263"/>
                <a:gd name="T94" fmla="*/ 2696 w 5042"/>
                <a:gd name="T95" fmla="*/ 135 h 263"/>
                <a:gd name="T96" fmla="*/ 1639 w 5042"/>
                <a:gd name="T97" fmla="*/ 118 h 263"/>
                <a:gd name="T98" fmla="*/ 1730 w 5042"/>
                <a:gd name="T99" fmla="*/ 95 h 263"/>
                <a:gd name="T100" fmla="*/ 2610 w 5042"/>
                <a:gd name="T101" fmla="*/ 93 h 263"/>
                <a:gd name="T102" fmla="*/ 1830 w 5042"/>
                <a:gd name="T103" fmla="*/ 74 h 263"/>
                <a:gd name="T104" fmla="*/ 1915 w 5042"/>
                <a:gd name="T105" fmla="*/ 52 h 263"/>
                <a:gd name="T106" fmla="*/ 2519 w 5042"/>
                <a:gd name="T107" fmla="*/ 52 h 263"/>
                <a:gd name="T108" fmla="*/ 2005 w 5042"/>
                <a:gd name="T109" fmla="*/ 39 h 263"/>
                <a:gd name="T110" fmla="*/ 2464 w 5042"/>
                <a:gd name="T111" fmla="*/ 30 h 263"/>
                <a:gd name="T112" fmla="*/ 2414 w 5042"/>
                <a:gd name="T113" fmla="*/ 18 h 263"/>
                <a:gd name="T114" fmla="*/ 2167 w 5042"/>
                <a:gd name="T115" fmla="*/ 12 h 263"/>
                <a:gd name="T116" fmla="*/ 2359 w 5042"/>
                <a:gd name="T117" fmla="*/ 6 h 263"/>
                <a:gd name="T118" fmla="*/ 2301 w 5042"/>
                <a:gd name="T119" fmla="*/ 0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042" h="263">
                  <a:moveTo>
                    <a:pt x="884" y="254"/>
                  </a:moveTo>
                  <a:cubicBezTo>
                    <a:pt x="882" y="254"/>
                    <a:pt x="880" y="256"/>
                    <a:pt x="880" y="259"/>
                  </a:cubicBezTo>
                  <a:cubicBezTo>
                    <a:pt x="880" y="261"/>
                    <a:pt x="882" y="263"/>
                    <a:pt x="884" y="263"/>
                  </a:cubicBezTo>
                  <a:cubicBezTo>
                    <a:pt x="884" y="263"/>
                    <a:pt x="884" y="263"/>
                    <a:pt x="884" y="263"/>
                  </a:cubicBezTo>
                  <a:cubicBezTo>
                    <a:pt x="886" y="263"/>
                    <a:pt x="888" y="261"/>
                    <a:pt x="888" y="259"/>
                  </a:cubicBezTo>
                  <a:cubicBezTo>
                    <a:pt x="888" y="256"/>
                    <a:pt x="886" y="254"/>
                    <a:pt x="884" y="254"/>
                  </a:cubicBezTo>
                  <a:cubicBezTo>
                    <a:pt x="884" y="254"/>
                    <a:pt x="884" y="254"/>
                    <a:pt x="884" y="254"/>
                  </a:cubicBezTo>
                  <a:moveTo>
                    <a:pt x="950" y="254"/>
                  </a:moveTo>
                  <a:cubicBezTo>
                    <a:pt x="950" y="254"/>
                    <a:pt x="949" y="254"/>
                    <a:pt x="949" y="254"/>
                  </a:cubicBezTo>
                  <a:cubicBezTo>
                    <a:pt x="947" y="254"/>
                    <a:pt x="945" y="256"/>
                    <a:pt x="945" y="259"/>
                  </a:cubicBezTo>
                  <a:cubicBezTo>
                    <a:pt x="945" y="261"/>
                    <a:pt x="946" y="263"/>
                    <a:pt x="949" y="263"/>
                  </a:cubicBezTo>
                  <a:cubicBezTo>
                    <a:pt x="949" y="263"/>
                    <a:pt x="949" y="263"/>
                    <a:pt x="949" y="263"/>
                  </a:cubicBezTo>
                  <a:cubicBezTo>
                    <a:pt x="951" y="263"/>
                    <a:pt x="953" y="261"/>
                    <a:pt x="954" y="258"/>
                  </a:cubicBezTo>
                  <a:cubicBezTo>
                    <a:pt x="954" y="256"/>
                    <a:pt x="952" y="254"/>
                    <a:pt x="950" y="254"/>
                  </a:cubicBezTo>
                  <a:moveTo>
                    <a:pt x="820" y="252"/>
                  </a:moveTo>
                  <a:cubicBezTo>
                    <a:pt x="818" y="252"/>
                    <a:pt x="816" y="254"/>
                    <a:pt x="816" y="257"/>
                  </a:cubicBezTo>
                  <a:cubicBezTo>
                    <a:pt x="816" y="259"/>
                    <a:pt x="818" y="261"/>
                    <a:pt x="820" y="262"/>
                  </a:cubicBezTo>
                  <a:cubicBezTo>
                    <a:pt x="820" y="262"/>
                    <a:pt x="820" y="262"/>
                    <a:pt x="820" y="262"/>
                  </a:cubicBezTo>
                  <a:cubicBezTo>
                    <a:pt x="823" y="262"/>
                    <a:pt x="824" y="259"/>
                    <a:pt x="824" y="257"/>
                  </a:cubicBezTo>
                  <a:cubicBezTo>
                    <a:pt x="825" y="254"/>
                    <a:pt x="823" y="252"/>
                    <a:pt x="821" y="252"/>
                  </a:cubicBezTo>
                  <a:cubicBezTo>
                    <a:pt x="821" y="252"/>
                    <a:pt x="820" y="252"/>
                    <a:pt x="820" y="252"/>
                  </a:cubicBezTo>
                  <a:moveTo>
                    <a:pt x="757" y="249"/>
                  </a:moveTo>
                  <a:cubicBezTo>
                    <a:pt x="755" y="249"/>
                    <a:pt x="753" y="251"/>
                    <a:pt x="753" y="254"/>
                  </a:cubicBezTo>
                  <a:cubicBezTo>
                    <a:pt x="753" y="256"/>
                    <a:pt x="755" y="258"/>
                    <a:pt x="757" y="259"/>
                  </a:cubicBezTo>
                  <a:cubicBezTo>
                    <a:pt x="757" y="259"/>
                    <a:pt x="757" y="259"/>
                    <a:pt x="757" y="259"/>
                  </a:cubicBezTo>
                  <a:cubicBezTo>
                    <a:pt x="759" y="259"/>
                    <a:pt x="761" y="257"/>
                    <a:pt x="761" y="254"/>
                  </a:cubicBezTo>
                  <a:cubicBezTo>
                    <a:pt x="761" y="251"/>
                    <a:pt x="759" y="249"/>
                    <a:pt x="757" y="249"/>
                  </a:cubicBezTo>
                  <a:cubicBezTo>
                    <a:pt x="757" y="249"/>
                    <a:pt x="757" y="249"/>
                    <a:pt x="757" y="249"/>
                  </a:cubicBezTo>
                  <a:moveTo>
                    <a:pt x="1022" y="248"/>
                  </a:moveTo>
                  <a:cubicBezTo>
                    <a:pt x="1022" y="248"/>
                    <a:pt x="1021" y="248"/>
                    <a:pt x="1021" y="248"/>
                  </a:cubicBezTo>
                  <a:cubicBezTo>
                    <a:pt x="1019" y="248"/>
                    <a:pt x="1016" y="250"/>
                    <a:pt x="1016" y="253"/>
                  </a:cubicBezTo>
                  <a:cubicBezTo>
                    <a:pt x="1016" y="255"/>
                    <a:pt x="1018" y="257"/>
                    <a:pt x="1020" y="257"/>
                  </a:cubicBezTo>
                  <a:cubicBezTo>
                    <a:pt x="1021" y="257"/>
                    <a:pt x="1021" y="257"/>
                    <a:pt x="1021" y="257"/>
                  </a:cubicBezTo>
                  <a:cubicBezTo>
                    <a:pt x="1024" y="257"/>
                    <a:pt x="1026" y="255"/>
                    <a:pt x="1026" y="252"/>
                  </a:cubicBezTo>
                  <a:cubicBezTo>
                    <a:pt x="1026" y="250"/>
                    <a:pt x="1024" y="248"/>
                    <a:pt x="1022" y="248"/>
                  </a:cubicBezTo>
                  <a:moveTo>
                    <a:pt x="694" y="245"/>
                  </a:moveTo>
                  <a:cubicBezTo>
                    <a:pt x="692" y="245"/>
                    <a:pt x="690" y="247"/>
                    <a:pt x="690" y="250"/>
                  </a:cubicBezTo>
                  <a:cubicBezTo>
                    <a:pt x="690" y="252"/>
                    <a:pt x="692" y="254"/>
                    <a:pt x="694" y="255"/>
                  </a:cubicBezTo>
                  <a:cubicBezTo>
                    <a:pt x="694" y="255"/>
                    <a:pt x="694" y="255"/>
                    <a:pt x="694" y="255"/>
                  </a:cubicBezTo>
                  <a:cubicBezTo>
                    <a:pt x="696" y="255"/>
                    <a:pt x="698" y="253"/>
                    <a:pt x="698" y="250"/>
                  </a:cubicBezTo>
                  <a:cubicBezTo>
                    <a:pt x="698" y="248"/>
                    <a:pt x="696" y="245"/>
                    <a:pt x="694" y="245"/>
                  </a:cubicBezTo>
                  <a:cubicBezTo>
                    <a:pt x="694" y="245"/>
                    <a:pt x="694" y="245"/>
                    <a:pt x="694" y="245"/>
                  </a:cubicBezTo>
                  <a:moveTo>
                    <a:pt x="631" y="241"/>
                  </a:moveTo>
                  <a:cubicBezTo>
                    <a:pt x="629" y="241"/>
                    <a:pt x="627" y="243"/>
                    <a:pt x="627" y="245"/>
                  </a:cubicBezTo>
                  <a:cubicBezTo>
                    <a:pt x="627" y="248"/>
                    <a:pt x="629" y="250"/>
                    <a:pt x="631" y="250"/>
                  </a:cubicBezTo>
                  <a:cubicBezTo>
                    <a:pt x="631" y="250"/>
                    <a:pt x="631" y="250"/>
                    <a:pt x="631" y="250"/>
                  </a:cubicBezTo>
                  <a:cubicBezTo>
                    <a:pt x="633" y="250"/>
                    <a:pt x="635" y="248"/>
                    <a:pt x="635" y="246"/>
                  </a:cubicBezTo>
                  <a:cubicBezTo>
                    <a:pt x="635" y="243"/>
                    <a:pt x="634" y="241"/>
                    <a:pt x="631" y="241"/>
                  </a:cubicBezTo>
                  <a:cubicBezTo>
                    <a:pt x="631" y="241"/>
                    <a:pt x="631" y="241"/>
                    <a:pt x="631" y="241"/>
                  </a:cubicBezTo>
                  <a:moveTo>
                    <a:pt x="3104" y="239"/>
                  </a:moveTo>
                  <a:cubicBezTo>
                    <a:pt x="3104" y="239"/>
                    <a:pt x="3104" y="239"/>
                    <a:pt x="3104" y="239"/>
                  </a:cubicBezTo>
                  <a:cubicBezTo>
                    <a:pt x="3101" y="239"/>
                    <a:pt x="3100" y="241"/>
                    <a:pt x="3100" y="244"/>
                  </a:cubicBezTo>
                  <a:cubicBezTo>
                    <a:pt x="3101" y="246"/>
                    <a:pt x="3103" y="248"/>
                    <a:pt x="3105" y="248"/>
                  </a:cubicBezTo>
                  <a:cubicBezTo>
                    <a:pt x="3105" y="248"/>
                    <a:pt x="3105" y="248"/>
                    <a:pt x="3105" y="248"/>
                  </a:cubicBezTo>
                  <a:cubicBezTo>
                    <a:pt x="3108" y="248"/>
                    <a:pt x="3109" y="246"/>
                    <a:pt x="3109" y="243"/>
                  </a:cubicBezTo>
                  <a:cubicBezTo>
                    <a:pt x="3108" y="241"/>
                    <a:pt x="3106" y="239"/>
                    <a:pt x="3104" y="239"/>
                  </a:cubicBezTo>
                  <a:moveTo>
                    <a:pt x="3039" y="238"/>
                  </a:moveTo>
                  <a:cubicBezTo>
                    <a:pt x="3037" y="238"/>
                    <a:pt x="3036" y="240"/>
                    <a:pt x="3036" y="242"/>
                  </a:cubicBezTo>
                  <a:cubicBezTo>
                    <a:pt x="3037" y="245"/>
                    <a:pt x="3039" y="247"/>
                    <a:pt x="3041" y="247"/>
                  </a:cubicBezTo>
                  <a:cubicBezTo>
                    <a:pt x="3041" y="247"/>
                    <a:pt x="3041" y="247"/>
                    <a:pt x="3041" y="247"/>
                  </a:cubicBezTo>
                  <a:cubicBezTo>
                    <a:pt x="3043" y="247"/>
                    <a:pt x="3044" y="245"/>
                    <a:pt x="3044" y="243"/>
                  </a:cubicBezTo>
                  <a:cubicBezTo>
                    <a:pt x="3044" y="240"/>
                    <a:pt x="3041" y="238"/>
                    <a:pt x="3039" y="238"/>
                  </a:cubicBezTo>
                  <a:cubicBezTo>
                    <a:pt x="3039" y="238"/>
                    <a:pt x="3039" y="238"/>
                    <a:pt x="3039" y="238"/>
                  </a:cubicBezTo>
                  <a:moveTo>
                    <a:pt x="3173" y="238"/>
                  </a:moveTo>
                  <a:cubicBezTo>
                    <a:pt x="3173" y="238"/>
                    <a:pt x="3173" y="238"/>
                    <a:pt x="3173" y="238"/>
                  </a:cubicBezTo>
                  <a:cubicBezTo>
                    <a:pt x="3171" y="238"/>
                    <a:pt x="3169" y="240"/>
                    <a:pt x="3170" y="242"/>
                  </a:cubicBezTo>
                  <a:cubicBezTo>
                    <a:pt x="3170" y="245"/>
                    <a:pt x="3172" y="247"/>
                    <a:pt x="3175" y="247"/>
                  </a:cubicBezTo>
                  <a:cubicBezTo>
                    <a:pt x="3175" y="247"/>
                    <a:pt x="3175" y="247"/>
                    <a:pt x="3175" y="247"/>
                  </a:cubicBezTo>
                  <a:cubicBezTo>
                    <a:pt x="3177" y="247"/>
                    <a:pt x="3179" y="245"/>
                    <a:pt x="3179" y="242"/>
                  </a:cubicBezTo>
                  <a:cubicBezTo>
                    <a:pt x="3178" y="240"/>
                    <a:pt x="3176" y="238"/>
                    <a:pt x="3173" y="238"/>
                  </a:cubicBezTo>
                  <a:moveTo>
                    <a:pt x="1100" y="237"/>
                  </a:moveTo>
                  <a:cubicBezTo>
                    <a:pt x="1099" y="237"/>
                    <a:pt x="1099" y="237"/>
                    <a:pt x="1099" y="237"/>
                  </a:cubicBezTo>
                  <a:cubicBezTo>
                    <a:pt x="1096" y="238"/>
                    <a:pt x="1094" y="240"/>
                    <a:pt x="1094" y="243"/>
                  </a:cubicBezTo>
                  <a:cubicBezTo>
                    <a:pt x="1094" y="245"/>
                    <a:pt x="1095" y="247"/>
                    <a:pt x="1098" y="247"/>
                  </a:cubicBezTo>
                  <a:cubicBezTo>
                    <a:pt x="1098" y="247"/>
                    <a:pt x="1098" y="247"/>
                    <a:pt x="1099" y="247"/>
                  </a:cubicBezTo>
                  <a:cubicBezTo>
                    <a:pt x="1102" y="246"/>
                    <a:pt x="1104" y="244"/>
                    <a:pt x="1104" y="241"/>
                  </a:cubicBezTo>
                  <a:cubicBezTo>
                    <a:pt x="1104" y="239"/>
                    <a:pt x="1102" y="237"/>
                    <a:pt x="1100" y="237"/>
                  </a:cubicBezTo>
                  <a:moveTo>
                    <a:pt x="3246" y="236"/>
                  </a:moveTo>
                  <a:cubicBezTo>
                    <a:pt x="3246" y="236"/>
                    <a:pt x="3246" y="236"/>
                    <a:pt x="3246" y="236"/>
                  </a:cubicBezTo>
                  <a:cubicBezTo>
                    <a:pt x="3244" y="236"/>
                    <a:pt x="3242" y="238"/>
                    <a:pt x="3242" y="240"/>
                  </a:cubicBezTo>
                  <a:cubicBezTo>
                    <a:pt x="3243" y="243"/>
                    <a:pt x="3245" y="245"/>
                    <a:pt x="3248" y="245"/>
                  </a:cubicBezTo>
                  <a:cubicBezTo>
                    <a:pt x="3248" y="245"/>
                    <a:pt x="3248" y="245"/>
                    <a:pt x="3248" y="245"/>
                  </a:cubicBezTo>
                  <a:cubicBezTo>
                    <a:pt x="3251" y="245"/>
                    <a:pt x="3252" y="243"/>
                    <a:pt x="3252" y="240"/>
                  </a:cubicBezTo>
                  <a:cubicBezTo>
                    <a:pt x="3251" y="238"/>
                    <a:pt x="3249" y="236"/>
                    <a:pt x="3246" y="236"/>
                  </a:cubicBezTo>
                  <a:moveTo>
                    <a:pt x="568" y="236"/>
                  </a:moveTo>
                  <a:cubicBezTo>
                    <a:pt x="566" y="236"/>
                    <a:pt x="565" y="237"/>
                    <a:pt x="565" y="240"/>
                  </a:cubicBezTo>
                  <a:cubicBezTo>
                    <a:pt x="565" y="242"/>
                    <a:pt x="566" y="245"/>
                    <a:pt x="568" y="245"/>
                  </a:cubicBezTo>
                  <a:cubicBezTo>
                    <a:pt x="568" y="245"/>
                    <a:pt x="569" y="245"/>
                    <a:pt x="569" y="245"/>
                  </a:cubicBezTo>
                  <a:cubicBezTo>
                    <a:pt x="571" y="245"/>
                    <a:pt x="572" y="243"/>
                    <a:pt x="573" y="241"/>
                  </a:cubicBezTo>
                  <a:cubicBezTo>
                    <a:pt x="573" y="238"/>
                    <a:pt x="571" y="236"/>
                    <a:pt x="569" y="236"/>
                  </a:cubicBezTo>
                  <a:cubicBezTo>
                    <a:pt x="569" y="236"/>
                    <a:pt x="568" y="236"/>
                    <a:pt x="568" y="236"/>
                  </a:cubicBezTo>
                  <a:moveTo>
                    <a:pt x="3322" y="233"/>
                  </a:moveTo>
                  <a:cubicBezTo>
                    <a:pt x="3322" y="233"/>
                    <a:pt x="3322" y="233"/>
                    <a:pt x="3322" y="233"/>
                  </a:cubicBezTo>
                  <a:cubicBezTo>
                    <a:pt x="3319" y="233"/>
                    <a:pt x="3317" y="235"/>
                    <a:pt x="3318" y="238"/>
                  </a:cubicBezTo>
                  <a:cubicBezTo>
                    <a:pt x="3318" y="240"/>
                    <a:pt x="3321" y="242"/>
                    <a:pt x="3324" y="242"/>
                  </a:cubicBezTo>
                  <a:cubicBezTo>
                    <a:pt x="3324" y="242"/>
                    <a:pt x="3324" y="242"/>
                    <a:pt x="3324" y="242"/>
                  </a:cubicBezTo>
                  <a:cubicBezTo>
                    <a:pt x="3327" y="242"/>
                    <a:pt x="3328" y="240"/>
                    <a:pt x="3328" y="237"/>
                  </a:cubicBezTo>
                  <a:cubicBezTo>
                    <a:pt x="3327" y="235"/>
                    <a:pt x="3325" y="233"/>
                    <a:pt x="3322" y="233"/>
                  </a:cubicBezTo>
                  <a:moveTo>
                    <a:pt x="2980" y="232"/>
                  </a:moveTo>
                  <a:cubicBezTo>
                    <a:pt x="2979" y="232"/>
                    <a:pt x="2978" y="234"/>
                    <a:pt x="2978" y="236"/>
                  </a:cubicBezTo>
                  <a:cubicBezTo>
                    <a:pt x="2979" y="238"/>
                    <a:pt x="2980" y="241"/>
                    <a:pt x="2982" y="241"/>
                  </a:cubicBezTo>
                  <a:cubicBezTo>
                    <a:pt x="2983" y="241"/>
                    <a:pt x="2983" y="241"/>
                    <a:pt x="2983" y="241"/>
                  </a:cubicBezTo>
                  <a:cubicBezTo>
                    <a:pt x="2985" y="241"/>
                    <a:pt x="2986" y="239"/>
                    <a:pt x="2985" y="237"/>
                  </a:cubicBezTo>
                  <a:cubicBezTo>
                    <a:pt x="2985" y="235"/>
                    <a:pt x="2983" y="232"/>
                    <a:pt x="2981" y="232"/>
                  </a:cubicBezTo>
                  <a:cubicBezTo>
                    <a:pt x="2981" y="232"/>
                    <a:pt x="2981" y="232"/>
                    <a:pt x="2980" y="232"/>
                  </a:cubicBezTo>
                  <a:moveTo>
                    <a:pt x="506" y="230"/>
                  </a:moveTo>
                  <a:cubicBezTo>
                    <a:pt x="504" y="230"/>
                    <a:pt x="502" y="232"/>
                    <a:pt x="502" y="234"/>
                  </a:cubicBezTo>
                  <a:cubicBezTo>
                    <a:pt x="502" y="237"/>
                    <a:pt x="504" y="239"/>
                    <a:pt x="506" y="239"/>
                  </a:cubicBezTo>
                  <a:cubicBezTo>
                    <a:pt x="506" y="239"/>
                    <a:pt x="506" y="239"/>
                    <a:pt x="506" y="239"/>
                  </a:cubicBezTo>
                  <a:cubicBezTo>
                    <a:pt x="508" y="239"/>
                    <a:pt x="510" y="237"/>
                    <a:pt x="510" y="235"/>
                  </a:cubicBezTo>
                  <a:cubicBezTo>
                    <a:pt x="510" y="233"/>
                    <a:pt x="508" y="230"/>
                    <a:pt x="506" y="230"/>
                  </a:cubicBezTo>
                  <a:cubicBezTo>
                    <a:pt x="506" y="230"/>
                    <a:pt x="506" y="230"/>
                    <a:pt x="506" y="230"/>
                  </a:cubicBezTo>
                  <a:moveTo>
                    <a:pt x="3400" y="230"/>
                  </a:moveTo>
                  <a:cubicBezTo>
                    <a:pt x="3400" y="230"/>
                    <a:pt x="3400" y="230"/>
                    <a:pt x="3400" y="230"/>
                  </a:cubicBezTo>
                  <a:cubicBezTo>
                    <a:pt x="3397" y="230"/>
                    <a:pt x="3395" y="232"/>
                    <a:pt x="3396" y="234"/>
                  </a:cubicBezTo>
                  <a:cubicBezTo>
                    <a:pt x="3396" y="237"/>
                    <a:pt x="3399" y="239"/>
                    <a:pt x="3402" y="239"/>
                  </a:cubicBezTo>
                  <a:cubicBezTo>
                    <a:pt x="3402" y="239"/>
                    <a:pt x="3402" y="239"/>
                    <a:pt x="3402" y="239"/>
                  </a:cubicBezTo>
                  <a:cubicBezTo>
                    <a:pt x="3405" y="239"/>
                    <a:pt x="3407" y="236"/>
                    <a:pt x="3406" y="234"/>
                  </a:cubicBezTo>
                  <a:cubicBezTo>
                    <a:pt x="3405" y="232"/>
                    <a:pt x="3403" y="230"/>
                    <a:pt x="3400" y="230"/>
                  </a:cubicBezTo>
                  <a:moveTo>
                    <a:pt x="3480" y="226"/>
                  </a:moveTo>
                  <a:cubicBezTo>
                    <a:pt x="3479" y="226"/>
                    <a:pt x="3479" y="226"/>
                    <a:pt x="3479" y="226"/>
                  </a:cubicBezTo>
                  <a:cubicBezTo>
                    <a:pt x="3476" y="226"/>
                    <a:pt x="3475" y="228"/>
                    <a:pt x="3475" y="231"/>
                  </a:cubicBezTo>
                  <a:cubicBezTo>
                    <a:pt x="3476" y="233"/>
                    <a:pt x="3479" y="235"/>
                    <a:pt x="3482" y="235"/>
                  </a:cubicBezTo>
                  <a:cubicBezTo>
                    <a:pt x="3482" y="235"/>
                    <a:pt x="3482" y="235"/>
                    <a:pt x="3482" y="235"/>
                  </a:cubicBezTo>
                  <a:cubicBezTo>
                    <a:pt x="3485" y="235"/>
                    <a:pt x="3486" y="233"/>
                    <a:pt x="3486" y="230"/>
                  </a:cubicBezTo>
                  <a:cubicBezTo>
                    <a:pt x="3485" y="228"/>
                    <a:pt x="3482" y="226"/>
                    <a:pt x="3480" y="226"/>
                  </a:cubicBezTo>
                  <a:moveTo>
                    <a:pt x="443" y="224"/>
                  </a:moveTo>
                  <a:cubicBezTo>
                    <a:pt x="441" y="224"/>
                    <a:pt x="440" y="226"/>
                    <a:pt x="440" y="229"/>
                  </a:cubicBezTo>
                  <a:cubicBezTo>
                    <a:pt x="440" y="231"/>
                    <a:pt x="441" y="233"/>
                    <a:pt x="443" y="233"/>
                  </a:cubicBezTo>
                  <a:cubicBezTo>
                    <a:pt x="444" y="233"/>
                    <a:pt x="444" y="233"/>
                    <a:pt x="444" y="233"/>
                  </a:cubicBezTo>
                  <a:cubicBezTo>
                    <a:pt x="446" y="233"/>
                    <a:pt x="448" y="232"/>
                    <a:pt x="448" y="229"/>
                  </a:cubicBezTo>
                  <a:cubicBezTo>
                    <a:pt x="448" y="227"/>
                    <a:pt x="446" y="225"/>
                    <a:pt x="444" y="224"/>
                  </a:cubicBezTo>
                  <a:cubicBezTo>
                    <a:pt x="444" y="224"/>
                    <a:pt x="443" y="224"/>
                    <a:pt x="443" y="224"/>
                  </a:cubicBezTo>
                  <a:moveTo>
                    <a:pt x="1182" y="223"/>
                  </a:moveTo>
                  <a:cubicBezTo>
                    <a:pt x="1182" y="223"/>
                    <a:pt x="1182" y="223"/>
                    <a:pt x="1181" y="223"/>
                  </a:cubicBezTo>
                  <a:cubicBezTo>
                    <a:pt x="1178" y="224"/>
                    <a:pt x="1176" y="226"/>
                    <a:pt x="1176" y="229"/>
                  </a:cubicBezTo>
                  <a:cubicBezTo>
                    <a:pt x="1176" y="231"/>
                    <a:pt x="1178" y="232"/>
                    <a:pt x="1180" y="232"/>
                  </a:cubicBezTo>
                  <a:cubicBezTo>
                    <a:pt x="1181" y="232"/>
                    <a:pt x="1181" y="232"/>
                    <a:pt x="1182" y="232"/>
                  </a:cubicBezTo>
                  <a:cubicBezTo>
                    <a:pt x="1185" y="231"/>
                    <a:pt x="1187" y="229"/>
                    <a:pt x="1187" y="226"/>
                  </a:cubicBezTo>
                  <a:cubicBezTo>
                    <a:pt x="1187" y="224"/>
                    <a:pt x="1185" y="223"/>
                    <a:pt x="1182" y="223"/>
                  </a:cubicBezTo>
                  <a:moveTo>
                    <a:pt x="3560" y="222"/>
                  </a:moveTo>
                  <a:cubicBezTo>
                    <a:pt x="3560" y="222"/>
                    <a:pt x="3560" y="222"/>
                    <a:pt x="3560" y="222"/>
                  </a:cubicBezTo>
                  <a:cubicBezTo>
                    <a:pt x="3557" y="222"/>
                    <a:pt x="3556" y="224"/>
                    <a:pt x="3556" y="227"/>
                  </a:cubicBezTo>
                  <a:cubicBezTo>
                    <a:pt x="3557" y="229"/>
                    <a:pt x="3560" y="231"/>
                    <a:pt x="3563" y="231"/>
                  </a:cubicBezTo>
                  <a:cubicBezTo>
                    <a:pt x="3563" y="231"/>
                    <a:pt x="3563" y="231"/>
                    <a:pt x="3563" y="231"/>
                  </a:cubicBezTo>
                  <a:cubicBezTo>
                    <a:pt x="3566" y="231"/>
                    <a:pt x="3568" y="229"/>
                    <a:pt x="3567" y="226"/>
                  </a:cubicBezTo>
                  <a:cubicBezTo>
                    <a:pt x="3566" y="224"/>
                    <a:pt x="3563" y="222"/>
                    <a:pt x="3560" y="222"/>
                  </a:cubicBezTo>
                  <a:moveTo>
                    <a:pt x="2926" y="222"/>
                  </a:moveTo>
                  <a:cubicBezTo>
                    <a:pt x="2924" y="222"/>
                    <a:pt x="2923" y="223"/>
                    <a:pt x="2924" y="225"/>
                  </a:cubicBezTo>
                  <a:cubicBezTo>
                    <a:pt x="2924" y="228"/>
                    <a:pt x="2926" y="230"/>
                    <a:pt x="2928" y="231"/>
                  </a:cubicBezTo>
                  <a:cubicBezTo>
                    <a:pt x="2928" y="231"/>
                    <a:pt x="2928" y="231"/>
                    <a:pt x="2929" y="231"/>
                  </a:cubicBezTo>
                  <a:cubicBezTo>
                    <a:pt x="2930" y="231"/>
                    <a:pt x="2931" y="229"/>
                    <a:pt x="2931" y="227"/>
                  </a:cubicBezTo>
                  <a:cubicBezTo>
                    <a:pt x="2930" y="224"/>
                    <a:pt x="2928" y="222"/>
                    <a:pt x="2926" y="222"/>
                  </a:cubicBezTo>
                  <a:cubicBezTo>
                    <a:pt x="2926" y="222"/>
                    <a:pt x="2926" y="222"/>
                    <a:pt x="2926" y="222"/>
                  </a:cubicBezTo>
                  <a:moveTo>
                    <a:pt x="381" y="219"/>
                  </a:moveTo>
                  <a:cubicBezTo>
                    <a:pt x="379" y="219"/>
                    <a:pt x="377" y="220"/>
                    <a:pt x="377" y="223"/>
                  </a:cubicBezTo>
                  <a:cubicBezTo>
                    <a:pt x="377" y="225"/>
                    <a:pt x="379" y="227"/>
                    <a:pt x="381" y="227"/>
                  </a:cubicBezTo>
                  <a:cubicBezTo>
                    <a:pt x="381" y="227"/>
                    <a:pt x="381" y="227"/>
                    <a:pt x="381" y="227"/>
                  </a:cubicBezTo>
                  <a:cubicBezTo>
                    <a:pt x="383" y="227"/>
                    <a:pt x="385" y="226"/>
                    <a:pt x="385" y="223"/>
                  </a:cubicBezTo>
                  <a:cubicBezTo>
                    <a:pt x="385" y="221"/>
                    <a:pt x="383" y="219"/>
                    <a:pt x="381" y="219"/>
                  </a:cubicBezTo>
                  <a:cubicBezTo>
                    <a:pt x="381" y="219"/>
                    <a:pt x="381" y="219"/>
                    <a:pt x="381" y="219"/>
                  </a:cubicBezTo>
                  <a:moveTo>
                    <a:pt x="3642" y="218"/>
                  </a:moveTo>
                  <a:cubicBezTo>
                    <a:pt x="3642" y="218"/>
                    <a:pt x="3642" y="218"/>
                    <a:pt x="3642" y="218"/>
                  </a:cubicBezTo>
                  <a:cubicBezTo>
                    <a:pt x="3639" y="218"/>
                    <a:pt x="3637" y="220"/>
                    <a:pt x="3638" y="223"/>
                  </a:cubicBezTo>
                  <a:cubicBezTo>
                    <a:pt x="3639" y="225"/>
                    <a:pt x="3642" y="227"/>
                    <a:pt x="3645" y="227"/>
                  </a:cubicBezTo>
                  <a:cubicBezTo>
                    <a:pt x="3645" y="227"/>
                    <a:pt x="3645" y="227"/>
                    <a:pt x="3645" y="227"/>
                  </a:cubicBezTo>
                  <a:cubicBezTo>
                    <a:pt x="3648" y="227"/>
                    <a:pt x="3649" y="224"/>
                    <a:pt x="3649" y="222"/>
                  </a:cubicBezTo>
                  <a:cubicBezTo>
                    <a:pt x="3648" y="220"/>
                    <a:pt x="3645" y="218"/>
                    <a:pt x="3642" y="218"/>
                  </a:cubicBezTo>
                  <a:moveTo>
                    <a:pt x="3724" y="214"/>
                  </a:moveTo>
                  <a:cubicBezTo>
                    <a:pt x="3724" y="214"/>
                    <a:pt x="3723" y="214"/>
                    <a:pt x="3723" y="214"/>
                  </a:cubicBezTo>
                  <a:cubicBezTo>
                    <a:pt x="3720" y="214"/>
                    <a:pt x="3719" y="216"/>
                    <a:pt x="3720" y="218"/>
                  </a:cubicBezTo>
                  <a:cubicBezTo>
                    <a:pt x="3721" y="221"/>
                    <a:pt x="3724" y="222"/>
                    <a:pt x="3727" y="222"/>
                  </a:cubicBezTo>
                  <a:cubicBezTo>
                    <a:pt x="3727" y="222"/>
                    <a:pt x="3727" y="222"/>
                    <a:pt x="3727" y="222"/>
                  </a:cubicBezTo>
                  <a:cubicBezTo>
                    <a:pt x="3730" y="222"/>
                    <a:pt x="3731" y="220"/>
                    <a:pt x="3730" y="218"/>
                  </a:cubicBezTo>
                  <a:cubicBezTo>
                    <a:pt x="3729" y="216"/>
                    <a:pt x="3726" y="214"/>
                    <a:pt x="3724" y="214"/>
                  </a:cubicBezTo>
                  <a:moveTo>
                    <a:pt x="318" y="213"/>
                  </a:moveTo>
                  <a:cubicBezTo>
                    <a:pt x="316" y="213"/>
                    <a:pt x="315" y="215"/>
                    <a:pt x="315" y="217"/>
                  </a:cubicBezTo>
                  <a:cubicBezTo>
                    <a:pt x="315" y="219"/>
                    <a:pt x="316" y="222"/>
                    <a:pt x="319" y="222"/>
                  </a:cubicBezTo>
                  <a:cubicBezTo>
                    <a:pt x="319" y="222"/>
                    <a:pt x="319" y="222"/>
                    <a:pt x="319" y="222"/>
                  </a:cubicBezTo>
                  <a:cubicBezTo>
                    <a:pt x="321" y="222"/>
                    <a:pt x="323" y="220"/>
                    <a:pt x="323" y="218"/>
                  </a:cubicBezTo>
                  <a:cubicBezTo>
                    <a:pt x="323" y="215"/>
                    <a:pt x="321" y="213"/>
                    <a:pt x="319" y="213"/>
                  </a:cubicBezTo>
                  <a:cubicBezTo>
                    <a:pt x="319" y="213"/>
                    <a:pt x="319" y="213"/>
                    <a:pt x="318" y="213"/>
                  </a:cubicBezTo>
                  <a:moveTo>
                    <a:pt x="3805" y="210"/>
                  </a:moveTo>
                  <a:cubicBezTo>
                    <a:pt x="3805" y="210"/>
                    <a:pt x="3805" y="210"/>
                    <a:pt x="3805" y="210"/>
                  </a:cubicBezTo>
                  <a:cubicBezTo>
                    <a:pt x="3802" y="210"/>
                    <a:pt x="3801" y="212"/>
                    <a:pt x="3802" y="214"/>
                  </a:cubicBezTo>
                  <a:cubicBezTo>
                    <a:pt x="3803" y="217"/>
                    <a:pt x="3806" y="218"/>
                    <a:pt x="3808" y="218"/>
                  </a:cubicBezTo>
                  <a:cubicBezTo>
                    <a:pt x="3809" y="218"/>
                    <a:pt x="3809" y="218"/>
                    <a:pt x="3809" y="218"/>
                  </a:cubicBezTo>
                  <a:cubicBezTo>
                    <a:pt x="3812" y="218"/>
                    <a:pt x="3813" y="216"/>
                    <a:pt x="3812" y="214"/>
                  </a:cubicBezTo>
                  <a:cubicBezTo>
                    <a:pt x="3811" y="211"/>
                    <a:pt x="3808" y="210"/>
                    <a:pt x="3805" y="210"/>
                  </a:cubicBezTo>
                  <a:moveTo>
                    <a:pt x="256" y="208"/>
                  </a:moveTo>
                  <a:cubicBezTo>
                    <a:pt x="254" y="208"/>
                    <a:pt x="252" y="209"/>
                    <a:pt x="252" y="212"/>
                  </a:cubicBezTo>
                  <a:cubicBezTo>
                    <a:pt x="252" y="214"/>
                    <a:pt x="254" y="216"/>
                    <a:pt x="256" y="216"/>
                  </a:cubicBezTo>
                  <a:cubicBezTo>
                    <a:pt x="256" y="216"/>
                    <a:pt x="256" y="216"/>
                    <a:pt x="256" y="216"/>
                  </a:cubicBezTo>
                  <a:cubicBezTo>
                    <a:pt x="258" y="216"/>
                    <a:pt x="260" y="215"/>
                    <a:pt x="260" y="212"/>
                  </a:cubicBezTo>
                  <a:cubicBezTo>
                    <a:pt x="260" y="210"/>
                    <a:pt x="258" y="208"/>
                    <a:pt x="256" y="208"/>
                  </a:cubicBezTo>
                  <a:cubicBezTo>
                    <a:pt x="256" y="208"/>
                    <a:pt x="256" y="208"/>
                    <a:pt x="256" y="208"/>
                  </a:cubicBezTo>
                  <a:moveTo>
                    <a:pt x="2874" y="208"/>
                  </a:moveTo>
                  <a:cubicBezTo>
                    <a:pt x="2873" y="208"/>
                    <a:pt x="2873" y="209"/>
                    <a:pt x="2873" y="211"/>
                  </a:cubicBezTo>
                  <a:cubicBezTo>
                    <a:pt x="2874" y="213"/>
                    <a:pt x="2875" y="216"/>
                    <a:pt x="2877" y="216"/>
                  </a:cubicBezTo>
                  <a:cubicBezTo>
                    <a:pt x="2877" y="217"/>
                    <a:pt x="2878" y="217"/>
                    <a:pt x="2878" y="217"/>
                  </a:cubicBezTo>
                  <a:cubicBezTo>
                    <a:pt x="2879" y="217"/>
                    <a:pt x="2880" y="215"/>
                    <a:pt x="2879" y="213"/>
                  </a:cubicBezTo>
                  <a:cubicBezTo>
                    <a:pt x="2879" y="211"/>
                    <a:pt x="2877" y="208"/>
                    <a:pt x="2875" y="208"/>
                  </a:cubicBezTo>
                  <a:cubicBezTo>
                    <a:pt x="2875" y="208"/>
                    <a:pt x="2875" y="208"/>
                    <a:pt x="2874" y="208"/>
                  </a:cubicBezTo>
                  <a:moveTo>
                    <a:pt x="3886" y="206"/>
                  </a:moveTo>
                  <a:cubicBezTo>
                    <a:pt x="3885" y="206"/>
                    <a:pt x="3885" y="206"/>
                    <a:pt x="3885" y="206"/>
                  </a:cubicBezTo>
                  <a:cubicBezTo>
                    <a:pt x="3882" y="206"/>
                    <a:pt x="3881" y="208"/>
                    <a:pt x="3882" y="210"/>
                  </a:cubicBezTo>
                  <a:cubicBezTo>
                    <a:pt x="3884" y="213"/>
                    <a:pt x="3887" y="214"/>
                    <a:pt x="3889" y="214"/>
                  </a:cubicBezTo>
                  <a:cubicBezTo>
                    <a:pt x="3889" y="214"/>
                    <a:pt x="3890" y="214"/>
                    <a:pt x="3890" y="214"/>
                  </a:cubicBezTo>
                  <a:cubicBezTo>
                    <a:pt x="3892" y="214"/>
                    <a:pt x="3894" y="212"/>
                    <a:pt x="3893" y="210"/>
                  </a:cubicBezTo>
                  <a:cubicBezTo>
                    <a:pt x="3891" y="208"/>
                    <a:pt x="3888" y="206"/>
                    <a:pt x="3886" y="206"/>
                  </a:cubicBezTo>
                  <a:moveTo>
                    <a:pt x="1269" y="205"/>
                  </a:moveTo>
                  <a:cubicBezTo>
                    <a:pt x="1269" y="205"/>
                    <a:pt x="1268" y="205"/>
                    <a:pt x="1268" y="206"/>
                  </a:cubicBezTo>
                  <a:cubicBezTo>
                    <a:pt x="1265" y="206"/>
                    <a:pt x="1262" y="209"/>
                    <a:pt x="1263" y="211"/>
                  </a:cubicBezTo>
                  <a:cubicBezTo>
                    <a:pt x="1263" y="213"/>
                    <a:pt x="1265" y="214"/>
                    <a:pt x="1267" y="214"/>
                  </a:cubicBezTo>
                  <a:cubicBezTo>
                    <a:pt x="1267" y="214"/>
                    <a:pt x="1268" y="214"/>
                    <a:pt x="1269" y="214"/>
                  </a:cubicBezTo>
                  <a:cubicBezTo>
                    <a:pt x="1272" y="213"/>
                    <a:pt x="1274" y="211"/>
                    <a:pt x="1274" y="209"/>
                  </a:cubicBezTo>
                  <a:cubicBezTo>
                    <a:pt x="1274" y="207"/>
                    <a:pt x="1272" y="205"/>
                    <a:pt x="1269" y="205"/>
                  </a:cubicBezTo>
                  <a:moveTo>
                    <a:pt x="193" y="203"/>
                  </a:moveTo>
                  <a:cubicBezTo>
                    <a:pt x="191" y="203"/>
                    <a:pt x="189" y="205"/>
                    <a:pt x="189" y="207"/>
                  </a:cubicBezTo>
                  <a:cubicBezTo>
                    <a:pt x="189" y="209"/>
                    <a:pt x="191" y="211"/>
                    <a:pt x="193" y="211"/>
                  </a:cubicBezTo>
                  <a:cubicBezTo>
                    <a:pt x="193" y="211"/>
                    <a:pt x="194" y="211"/>
                    <a:pt x="194" y="211"/>
                  </a:cubicBezTo>
                  <a:cubicBezTo>
                    <a:pt x="196" y="211"/>
                    <a:pt x="197" y="210"/>
                    <a:pt x="197" y="207"/>
                  </a:cubicBezTo>
                  <a:cubicBezTo>
                    <a:pt x="197" y="205"/>
                    <a:pt x="196" y="203"/>
                    <a:pt x="193" y="203"/>
                  </a:cubicBezTo>
                  <a:cubicBezTo>
                    <a:pt x="193" y="203"/>
                    <a:pt x="193" y="203"/>
                    <a:pt x="193" y="203"/>
                  </a:cubicBezTo>
                  <a:moveTo>
                    <a:pt x="3965" y="202"/>
                  </a:moveTo>
                  <a:cubicBezTo>
                    <a:pt x="3965" y="202"/>
                    <a:pt x="3965" y="202"/>
                    <a:pt x="3964" y="202"/>
                  </a:cubicBezTo>
                  <a:cubicBezTo>
                    <a:pt x="3962" y="202"/>
                    <a:pt x="3961" y="204"/>
                    <a:pt x="3962" y="207"/>
                  </a:cubicBezTo>
                  <a:cubicBezTo>
                    <a:pt x="3963" y="209"/>
                    <a:pt x="3966" y="211"/>
                    <a:pt x="3969" y="211"/>
                  </a:cubicBezTo>
                  <a:cubicBezTo>
                    <a:pt x="3969" y="211"/>
                    <a:pt x="3969" y="211"/>
                    <a:pt x="3969" y="211"/>
                  </a:cubicBezTo>
                  <a:cubicBezTo>
                    <a:pt x="3972" y="211"/>
                    <a:pt x="3973" y="209"/>
                    <a:pt x="3972" y="206"/>
                  </a:cubicBezTo>
                  <a:cubicBezTo>
                    <a:pt x="3971" y="204"/>
                    <a:pt x="3967" y="202"/>
                    <a:pt x="3965" y="202"/>
                  </a:cubicBezTo>
                  <a:moveTo>
                    <a:pt x="4042" y="199"/>
                  </a:moveTo>
                  <a:cubicBezTo>
                    <a:pt x="4042" y="199"/>
                    <a:pt x="4042" y="199"/>
                    <a:pt x="4042" y="199"/>
                  </a:cubicBezTo>
                  <a:cubicBezTo>
                    <a:pt x="4039" y="199"/>
                    <a:pt x="4038" y="201"/>
                    <a:pt x="4040" y="203"/>
                  </a:cubicBezTo>
                  <a:cubicBezTo>
                    <a:pt x="4041" y="206"/>
                    <a:pt x="4044" y="207"/>
                    <a:pt x="4047" y="207"/>
                  </a:cubicBezTo>
                  <a:cubicBezTo>
                    <a:pt x="4047" y="207"/>
                    <a:pt x="4047" y="207"/>
                    <a:pt x="4047" y="207"/>
                  </a:cubicBezTo>
                  <a:cubicBezTo>
                    <a:pt x="4050" y="207"/>
                    <a:pt x="4051" y="205"/>
                    <a:pt x="4049" y="203"/>
                  </a:cubicBezTo>
                  <a:cubicBezTo>
                    <a:pt x="4048" y="201"/>
                    <a:pt x="4045" y="199"/>
                    <a:pt x="4042" y="199"/>
                  </a:cubicBezTo>
                  <a:moveTo>
                    <a:pt x="130" y="199"/>
                  </a:moveTo>
                  <a:cubicBezTo>
                    <a:pt x="128" y="199"/>
                    <a:pt x="127" y="200"/>
                    <a:pt x="127" y="203"/>
                  </a:cubicBezTo>
                  <a:cubicBezTo>
                    <a:pt x="126" y="205"/>
                    <a:pt x="128" y="207"/>
                    <a:pt x="131" y="207"/>
                  </a:cubicBezTo>
                  <a:cubicBezTo>
                    <a:pt x="131" y="207"/>
                    <a:pt x="131" y="207"/>
                    <a:pt x="131" y="207"/>
                  </a:cubicBezTo>
                  <a:cubicBezTo>
                    <a:pt x="133" y="207"/>
                    <a:pt x="134" y="205"/>
                    <a:pt x="134" y="203"/>
                  </a:cubicBezTo>
                  <a:cubicBezTo>
                    <a:pt x="135" y="201"/>
                    <a:pt x="133" y="199"/>
                    <a:pt x="131" y="199"/>
                  </a:cubicBezTo>
                  <a:cubicBezTo>
                    <a:pt x="130" y="199"/>
                    <a:pt x="130" y="199"/>
                    <a:pt x="130" y="199"/>
                  </a:cubicBezTo>
                  <a:moveTo>
                    <a:pt x="4117" y="197"/>
                  </a:moveTo>
                  <a:cubicBezTo>
                    <a:pt x="4117" y="197"/>
                    <a:pt x="4117" y="197"/>
                    <a:pt x="4117" y="197"/>
                  </a:cubicBezTo>
                  <a:cubicBezTo>
                    <a:pt x="4114" y="197"/>
                    <a:pt x="4113" y="199"/>
                    <a:pt x="4115" y="201"/>
                  </a:cubicBezTo>
                  <a:cubicBezTo>
                    <a:pt x="4116" y="203"/>
                    <a:pt x="4119" y="205"/>
                    <a:pt x="4122" y="205"/>
                  </a:cubicBezTo>
                  <a:cubicBezTo>
                    <a:pt x="4122" y="205"/>
                    <a:pt x="4122" y="205"/>
                    <a:pt x="4122" y="205"/>
                  </a:cubicBezTo>
                  <a:cubicBezTo>
                    <a:pt x="4125" y="205"/>
                    <a:pt x="4126" y="203"/>
                    <a:pt x="4124" y="201"/>
                  </a:cubicBezTo>
                  <a:cubicBezTo>
                    <a:pt x="4123" y="198"/>
                    <a:pt x="4120" y="197"/>
                    <a:pt x="4117" y="197"/>
                  </a:cubicBezTo>
                  <a:moveTo>
                    <a:pt x="67" y="195"/>
                  </a:moveTo>
                  <a:cubicBezTo>
                    <a:pt x="65" y="195"/>
                    <a:pt x="63" y="197"/>
                    <a:pt x="63" y="199"/>
                  </a:cubicBezTo>
                  <a:cubicBezTo>
                    <a:pt x="63" y="201"/>
                    <a:pt x="65" y="203"/>
                    <a:pt x="67" y="203"/>
                  </a:cubicBezTo>
                  <a:cubicBezTo>
                    <a:pt x="67" y="203"/>
                    <a:pt x="67" y="204"/>
                    <a:pt x="68" y="204"/>
                  </a:cubicBezTo>
                  <a:cubicBezTo>
                    <a:pt x="70" y="204"/>
                    <a:pt x="71" y="202"/>
                    <a:pt x="71" y="200"/>
                  </a:cubicBezTo>
                  <a:cubicBezTo>
                    <a:pt x="71" y="197"/>
                    <a:pt x="70" y="195"/>
                    <a:pt x="67" y="195"/>
                  </a:cubicBezTo>
                  <a:cubicBezTo>
                    <a:pt x="67" y="195"/>
                    <a:pt x="67" y="195"/>
                    <a:pt x="67" y="195"/>
                  </a:cubicBezTo>
                  <a:moveTo>
                    <a:pt x="4189" y="195"/>
                  </a:moveTo>
                  <a:cubicBezTo>
                    <a:pt x="4189" y="195"/>
                    <a:pt x="4189" y="195"/>
                    <a:pt x="4189" y="195"/>
                  </a:cubicBezTo>
                  <a:cubicBezTo>
                    <a:pt x="4187" y="195"/>
                    <a:pt x="4186" y="197"/>
                    <a:pt x="4187" y="199"/>
                  </a:cubicBezTo>
                  <a:cubicBezTo>
                    <a:pt x="4189" y="201"/>
                    <a:pt x="4192" y="203"/>
                    <a:pt x="4194" y="203"/>
                  </a:cubicBezTo>
                  <a:cubicBezTo>
                    <a:pt x="4194" y="203"/>
                    <a:pt x="4194" y="203"/>
                    <a:pt x="4194" y="203"/>
                  </a:cubicBezTo>
                  <a:cubicBezTo>
                    <a:pt x="4197" y="203"/>
                    <a:pt x="4198" y="201"/>
                    <a:pt x="4196" y="199"/>
                  </a:cubicBezTo>
                  <a:cubicBezTo>
                    <a:pt x="4195" y="196"/>
                    <a:pt x="4192" y="195"/>
                    <a:pt x="4189" y="195"/>
                  </a:cubicBezTo>
                  <a:moveTo>
                    <a:pt x="4258" y="194"/>
                  </a:moveTo>
                  <a:cubicBezTo>
                    <a:pt x="4258" y="194"/>
                    <a:pt x="4258" y="194"/>
                    <a:pt x="4258" y="194"/>
                  </a:cubicBezTo>
                  <a:cubicBezTo>
                    <a:pt x="4255" y="194"/>
                    <a:pt x="4255" y="196"/>
                    <a:pt x="4256" y="198"/>
                  </a:cubicBezTo>
                  <a:cubicBezTo>
                    <a:pt x="4258" y="200"/>
                    <a:pt x="4261" y="202"/>
                    <a:pt x="4263" y="202"/>
                  </a:cubicBezTo>
                  <a:cubicBezTo>
                    <a:pt x="4263" y="202"/>
                    <a:pt x="4263" y="202"/>
                    <a:pt x="4263" y="202"/>
                  </a:cubicBezTo>
                  <a:cubicBezTo>
                    <a:pt x="4265" y="202"/>
                    <a:pt x="4266" y="200"/>
                    <a:pt x="4265" y="198"/>
                  </a:cubicBezTo>
                  <a:cubicBezTo>
                    <a:pt x="4263" y="195"/>
                    <a:pt x="4260" y="194"/>
                    <a:pt x="4258" y="194"/>
                  </a:cubicBezTo>
                  <a:moveTo>
                    <a:pt x="4321" y="193"/>
                  </a:moveTo>
                  <a:cubicBezTo>
                    <a:pt x="4321" y="193"/>
                    <a:pt x="4321" y="193"/>
                    <a:pt x="4321" y="193"/>
                  </a:cubicBezTo>
                  <a:cubicBezTo>
                    <a:pt x="4319" y="193"/>
                    <a:pt x="4318" y="195"/>
                    <a:pt x="4320" y="197"/>
                  </a:cubicBezTo>
                  <a:cubicBezTo>
                    <a:pt x="4321" y="199"/>
                    <a:pt x="4324" y="201"/>
                    <a:pt x="4326" y="201"/>
                  </a:cubicBezTo>
                  <a:cubicBezTo>
                    <a:pt x="4326" y="201"/>
                    <a:pt x="4326" y="201"/>
                    <a:pt x="4326" y="201"/>
                  </a:cubicBezTo>
                  <a:cubicBezTo>
                    <a:pt x="4328" y="201"/>
                    <a:pt x="4329" y="199"/>
                    <a:pt x="4327" y="197"/>
                  </a:cubicBezTo>
                  <a:cubicBezTo>
                    <a:pt x="4326" y="195"/>
                    <a:pt x="4323" y="193"/>
                    <a:pt x="4321" y="193"/>
                  </a:cubicBezTo>
                  <a:moveTo>
                    <a:pt x="4" y="193"/>
                  </a:moveTo>
                  <a:cubicBezTo>
                    <a:pt x="2" y="193"/>
                    <a:pt x="0" y="195"/>
                    <a:pt x="0" y="197"/>
                  </a:cubicBezTo>
                  <a:cubicBezTo>
                    <a:pt x="0" y="199"/>
                    <a:pt x="2" y="201"/>
                    <a:pt x="4" y="201"/>
                  </a:cubicBezTo>
                  <a:cubicBezTo>
                    <a:pt x="4" y="201"/>
                    <a:pt x="4" y="201"/>
                    <a:pt x="4" y="201"/>
                  </a:cubicBezTo>
                  <a:cubicBezTo>
                    <a:pt x="6" y="201"/>
                    <a:pt x="8" y="199"/>
                    <a:pt x="8" y="197"/>
                  </a:cubicBezTo>
                  <a:cubicBezTo>
                    <a:pt x="8" y="195"/>
                    <a:pt x="6" y="193"/>
                    <a:pt x="4" y="193"/>
                  </a:cubicBezTo>
                  <a:cubicBezTo>
                    <a:pt x="4" y="193"/>
                    <a:pt x="4" y="193"/>
                    <a:pt x="4" y="193"/>
                  </a:cubicBezTo>
                  <a:moveTo>
                    <a:pt x="4380" y="192"/>
                  </a:moveTo>
                  <a:cubicBezTo>
                    <a:pt x="4379" y="192"/>
                    <a:pt x="4379" y="192"/>
                    <a:pt x="4379" y="192"/>
                  </a:cubicBezTo>
                  <a:cubicBezTo>
                    <a:pt x="4377" y="192"/>
                    <a:pt x="4377" y="194"/>
                    <a:pt x="4379" y="196"/>
                  </a:cubicBezTo>
                  <a:cubicBezTo>
                    <a:pt x="4380" y="198"/>
                    <a:pt x="4383" y="200"/>
                    <a:pt x="4385" y="200"/>
                  </a:cubicBezTo>
                  <a:cubicBezTo>
                    <a:pt x="4385" y="200"/>
                    <a:pt x="4385" y="200"/>
                    <a:pt x="4385" y="200"/>
                  </a:cubicBezTo>
                  <a:cubicBezTo>
                    <a:pt x="4387" y="200"/>
                    <a:pt x="4387" y="198"/>
                    <a:pt x="4386" y="196"/>
                  </a:cubicBezTo>
                  <a:cubicBezTo>
                    <a:pt x="4384" y="193"/>
                    <a:pt x="4382" y="192"/>
                    <a:pt x="4380" y="192"/>
                  </a:cubicBezTo>
                  <a:moveTo>
                    <a:pt x="2826" y="191"/>
                  </a:moveTo>
                  <a:cubicBezTo>
                    <a:pt x="2825" y="191"/>
                    <a:pt x="2824" y="192"/>
                    <a:pt x="2825" y="194"/>
                  </a:cubicBezTo>
                  <a:cubicBezTo>
                    <a:pt x="2826" y="196"/>
                    <a:pt x="2828" y="199"/>
                    <a:pt x="2829" y="199"/>
                  </a:cubicBezTo>
                  <a:cubicBezTo>
                    <a:pt x="2829" y="199"/>
                    <a:pt x="2830" y="200"/>
                    <a:pt x="2830" y="200"/>
                  </a:cubicBezTo>
                  <a:cubicBezTo>
                    <a:pt x="2831" y="200"/>
                    <a:pt x="2831" y="198"/>
                    <a:pt x="2831" y="196"/>
                  </a:cubicBezTo>
                  <a:cubicBezTo>
                    <a:pt x="2830" y="194"/>
                    <a:pt x="2828" y="192"/>
                    <a:pt x="2827" y="191"/>
                  </a:cubicBezTo>
                  <a:cubicBezTo>
                    <a:pt x="2826" y="191"/>
                    <a:pt x="2826" y="191"/>
                    <a:pt x="2826" y="191"/>
                  </a:cubicBezTo>
                  <a:moveTo>
                    <a:pt x="4435" y="189"/>
                  </a:moveTo>
                  <a:cubicBezTo>
                    <a:pt x="4435" y="189"/>
                    <a:pt x="4435" y="189"/>
                    <a:pt x="4435" y="189"/>
                  </a:cubicBezTo>
                  <a:cubicBezTo>
                    <a:pt x="4433" y="189"/>
                    <a:pt x="4433" y="191"/>
                    <a:pt x="4434" y="193"/>
                  </a:cubicBezTo>
                  <a:cubicBezTo>
                    <a:pt x="4435" y="196"/>
                    <a:pt x="4438" y="197"/>
                    <a:pt x="4440" y="197"/>
                  </a:cubicBezTo>
                  <a:cubicBezTo>
                    <a:pt x="4440" y="197"/>
                    <a:pt x="4440" y="197"/>
                    <a:pt x="4440" y="197"/>
                  </a:cubicBezTo>
                  <a:cubicBezTo>
                    <a:pt x="4442" y="197"/>
                    <a:pt x="4442" y="195"/>
                    <a:pt x="4441" y="193"/>
                  </a:cubicBezTo>
                  <a:cubicBezTo>
                    <a:pt x="4440" y="191"/>
                    <a:pt x="4437" y="189"/>
                    <a:pt x="4435" y="189"/>
                  </a:cubicBezTo>
                  <a:moveTo>
                    <a:pt x="4488" y="186"/>
                  </a:moveTo>
                  <a:cubicBezTo>
                    <a:pt x="4488" y="186"/>
                    <a:pt x="4488" y="186"/>
                    <a:pt x="4488" y="186"/>
                  </a:cubicBezTo>
                  <a:cubicBezTo>
                    <a:pt x="4486" y="186"/>
                    <a:pt x="4486" y="188"/>
                    <a:pt x="4487" y="190"/>
                  </a:cubicBezTo>
                  <a:cubicBezTo>
                    <a:pt x="4488" y="193"/>
                    <a:pt x="4491" y="194"/>
                    <a:pt x="4492" y="194"/>
                  </a:cubicBezTo>
                  <a:cubicBezTo>
                    <a:pt x="4492" y="194"/>
                    <a:pt x="4492" y="194"/>
                    <a:pt x="4493" y="194"/>
                  </a:cubicBezTo>
                  <a:cubicBezTo>
                    <a:pt x="4494" y="194"/>
                    <a:pt x="4495" y="192"/>
                    <a:pt x="4493" y="190"/>
                  </a:cubicBezTo>
                  <a:cubicBezTo>
                    <a:pt x="4492" y="188"/>
                    <a:pt x="4490" y="186"/>
                    <a:pt x="4488" y="186"/>
                  </a:cubicBezTo>
                  <a:moveTo>
                    <a:pt x="1359" y="185"/>
                  </a:moveTo>
                  <a:cubicBezTo>
                    <a:pt x="1359" y="185"/>
                    <a:pt x="1358" y="186"/>
                    <a:pt x="1357" y="186"/>
                  </a:cubicBezTo>
                  <a:cubicBezTo>
                    <a:pt x="1354" y="186"/>
                    <a:pt x="1352" y="189"/>
                    <a:pt x="1352" y="191"/>
                  </a:cubicBezTo>
                  <a:cubicBezTo>
                    <a:pt x="1353" y="193"/>
                    <a:pt x="1354" y="194"/>
                    <a:pt x="1357" y="194"/>
                  </a:cubicBezTo>
                  <a:cubicBezTo>
                    <a:pt x="1357" y="194"/>
                    <a:pt x="1358" y="194"/>
                    <a:pt x="1359" y="194"/>
                  </a:cubicBezTo>
                  <a:cubicBezTo>
                    <a:pt x="1362" y="193"/>
                    <a:pt x="1364" y="191"/>
                    <a:pt x="1364" y="188"/>
                  </a:cubicBezTo>
                  <a:cubicBezTo>
                    <a:pt x="1364" y="187"/>
                    <a:pt x="1362" y="185"/>
                    <a:pt x="1359" y="185"/>
                  </a:cubicBezTo>
                  <a:moveTo>
                    <a:pt x="4538" y="183"/>
                  </a:moveTo>
                  <a:cubicBezTo>
                    <a:pt x="4538" y="183"/>
                    <a:pt x="4538" y="183"/>
                    <a:pt x="4538" y="183"/>
                  </a:cubicBezTo>
                  <a:cubicBezTo>
                    <a:pt x="4536" y="183"/>
                    <a:pt x="4536" y="185"/>
                    <a:pt x="4537" y="187"/>
                  </a:cubicBezTo>
                  <a:cubicBezTo>
                    <a:pt x="4539" y="189"/>
                    <a:pt x="4541" y="191"/>
                    <a:pt x="4543" y="191"/>
                  </a:cubicBezTo>
                  <a:cubicBezTo>
                    <a:pt x="4543" y="191"/>
                    <a:pt x="4543" y="191"/>
                    <a:pt x="4543" y="191"/>
                  </a:cubicBezTo>
                  <a:cubicBezTo>
                    <a:pt x="4545" y="191"/>
                    <a:pt x="4545" y="189"/>
                    <a:pt x="4544" y="186"/>
                  </a:cubicBezTo>
                  <a:cubicBezTo>
                    <a:pt x="4542" y="184"/>
                    <a:pt x="4540" y="183"/>
                    <a:pt x="4538" y="183"/>
                  </a:cubicBezTo>
                  <a:moveTo>
                    <a:pt x="4587" y="179"/>
                  </a:moveTo>
                  <a:cubicBezTo>
                    <a:pt x="4587" y="179"/>
                    <a:pt x="4587" y="179"/>
                    <a:pt x="4587" y="179"/>
                  </a:cubicBezTo>
                  <a:cubicBezTo>
                    <a:pt x="4585" y="179"/>
                    <a:pt x="4585" y="181"/>
                    <a:pt x="4586" y="183"/>
                  </a:cubicBezTo>
                  <a:cubicBezTo>
                    <a:pt x="4587" y="185"/>
                    <a:pt x="4590" y="187"/>
                    <a:pt x="4591" y="187"/>
                  </a:cubicBezTo>
                  <a:cubicBezTo>
                    <a:pt x="4591" y="187"/>
                    <a:pt x="4591" y="187"/>
                    <a:pt x="4591" y="187"/>
                  </a:cubicBezTo>
                  <a:cubicBezTo>
                    <a:pt x="4593" y="186"/>
                    <a:pt x="4594" y="185"/>
                    <a:pt x="4592" y="182"/>
                  </a:cubicBezTo>
                  <a:cubicBezTo>
                    <a:pt x="4591" y="180"/>
                    <a:pt x="4589" y="179"/>
                    <a:pt x="4587" y="179"/>
                  </a:cubicBezTo>
                  <a:moveTo>
                    <a:pt x="4635" y="174"/>
                  </a:moveTo>
                  <a:cubicBezTo>
                    <a:pt x="4635" y="174"/>
                    <a:pt x="4635" y="174"/>
                    <a:pt x="4635" y="174"/>
                  </a:cubicBezTo>
                  <a:cubicBezTo>
                    <a:pt x="4633" y="174"/>
                    <a:pt x="4633" y="176"/>
                    <a:pt x="4634" y="179"/>
                  </a:cubicBezTo>
                  <a:cubicBezTo>
                    <a:pt x="4635" y="181"/>
                    <a:pt x="4637" y="182"/>
                    <a:pt x="4639" y="182"/>
                  </a:cubicBezTo>
                  <a:cubicBezTo>
                    <a:pt x="4639" y="182"/>
                    <a:pt x="4639" y="182"/>
                    <a:pt x="4639" y="182"/>
                  </a:cubicBezTo>
                  <a:cubicBezTo>
                    <a:pt x="4640" y="182"/>
                    <a:pt x="4641" y="180"/>
                    <a:pt x="4640" y="178"/>
                  </a:cubicBezTo>
                  <a:cubicBezTo>
                    <a:pt x="4639" y="176"/>
                    <a:pt x="4637" y="174"/>
                    <a:pt x="4635" y="174"/>
                  </a:cubicBezTo>
                  <a:moveTo>
                    <a:pt x="2780" y="172"/>
                  </a:moveTo>
                  <a:cubicBezTo>
                    <a:pt x="2779" y="172"/>
                    <a:pt x="2778" y="173"/>
                    <a:pt x="2779" y="175"/>
                  </a:cubicBezTo>
                  <a:cubicBezTo>
                    <a:pt x="2780" y="177"/>
                    <a:pt x="2782" y="179"/>
                    <a:pt x="2783" y="180"/>
                  </a:cubicBezTo>
                  <a:cubicBezTo>
                    <a:pt x="2784" y="180"/>
                    <a:pt x="2784" y="180"/>
                    <a:pt x="2784" y="180"/>
                  </a:cubicBezTo>
                  <a:cubicBezTo>
                    <a:pt x="2785" y="180"/>
                    <a:pt x="2785" y="179"/>
                    <a:pt x="2785" y="177"/>
                  </a:cubicBezTo>
                  <a:cubicBezTo>
                    <a:pt x="2784" y="175"/>
                    <a:pt x="2782" y="173"/>
                    <a:pt x="2780" y="172"/>
                  </a:cubicBezTo>
                  <a:cubicBezTo>
                    <a:pt x="2780" y="172"/>
                    <a:pt x="2780" y="172"/>
                    <a:pt x="2780" y="172"/>
                  </a:cubicBezTo>
                  <a:moveTo>
                    <a:pt x="4682" y="170"/>
                  </a:moveTo>
                  <a:cubicBezTo>
                    <a:pt x="4682" y="170"/>
                    <a:pt x="4682" y="170"/>
                    <a:pt x="4682" y="170"/>
                  </a:cubicBezTo>
                  <a:cubicBezTo>
                    <a:pt x="4680" y="170"/>
                    <a:pt x="4680" y="172"/>
                    <a:pt x="4681" y="174"/>
                  </a:cubicBezTo>
                  <a:cubicBezTo>
                    <a:pt x="4682" y="176"/>
                    <a:pt x="4684" y="178"/>
                    <a:pt x="4685" y="178"/>
                  </a:cubicBezTo>
                  <a:cubicBezTo>
                    <a:pt x="4686" y="178"/>
                    <a:pt x="4686" y="178"/>
                    <a:pt x="4686" y="178"/>
                  </a:cubicBezTo>
                  <a:cubicBezTo>
                    <a:pt x="4687" y="177"/>
                    <a:pt x="4688" y="176"/>
                    <a:pt x="4687" y="173"/>
                  </a:cubicBezTo>
                  <a:cubicBezTo>
                    <a:pt x="4686" y="171"/>
                    <a:pt x="4684" y="170"/>
                    <a:pt x="4682" y="170"/>
                  </a:cubicBezTo>
                  <a:moveTo>
                    <a:pt x="4729" y="165"/>
                  </a:moveTo>
                  <a:cubicBezTo>
                    <a:pt x="4729" y="165"/>
                    <a:pt x="4729" y="165"/>
                    <a:pt x="4729" y="165"/>
                  </a:cubicBezTo>
                  <a:cubicBezTo>
                    <a:pt x="4727" y="165"/>
                    <a:pt x="4727" y="167"/>
                    <a:pt x="4728" y="169"/>
                  </a:cubicBezTo>
                  <a:cubicBezTo>
                    <a:pt x="4729" y="171"/>
                    <a:pt x="4730" y="173"/>
                    <a:pt x="4732" y="173"/>
                  </a:cubicBezTo>
                  <a:cubicBezTo>
                    <a:pt x="4732" y="173"/>
                    <a:pt x="4732" y="173"/>
                    <a:pt x="4732" y="173"/>
                  </a:cubicBezTo>
                  <a:cubicBezTo>
                    <a:pt x="4734" y="173"/>
                    <a:pt x="4735" y="171"/>
                    <a:pt x="4734" y="169"/>
                  </a:cubicBezTo>
                  <a:cubicBezTo>
                    <a:pt x="4733" y="167"/>
                    <a:pt x="4731" y="165"/>
                    <a:pt x="4729" y="165"/>
                  </a:cubicBezTo>
                  <a:moveTo>
                    <a:pt x="1451" y="164"/>
                  </a:moveTo>
                  <a:cubicBezTo>
                    <a:pt x="1451" y="164"/>
                    <a:pt x="1450" y="164"/>
                    <a:pt x="1449" y="164"/>
                  </a:cubicBezTo>
                  <a:cubicBezTo>
                    <a:pt x="1446" y="165"/>
                    <a:pt x="1444" y="167"/>
                    <a:pt x="1444" y="169"/>
                  </a:cubicBezTo>
                  <a:cubicBezTo>
                    <a:pt x="1445" y="171"/>
                    <a:pt x="1447" y="172"/>
                    <a:pt x="1449" y="172"/>
                  </a:cubicBezTo>
                  <a:cubicBezTo>
                    <a:pt x="1450" y="172"/>
                    <a:pt x="1450" y="172"/>
                    <a:pt x="1451" y="172"/>
                  </a:cubicBezTo>
                  <a:cubicBezTo>
                    <a:pt x="1454" y="171"/>
                    <a:pt x="1457" y="168"/>
                    <a:pt x="1456" y="166"/>
                  </a:cubicBezTo>
                  <a:cubicBezTo>
                    <a:pt x="1456" y="165"/>
                    <a:pt x="1454" y="164"/>
                    <a:pt x="1451" y="164"/>
                  </a:cubicBezTo>
                  <a:moveTo>
                    <a:pt x="4777" y="161"/>
                  </a:moveTo>
                  <a:cubicBezTo>
                    <a:pt x="4777" y="161"/>
                    <a:pt x="4777" y="161"/>
                    <a:pt x="4776" y="161"/>
                  </a:cubicBezTo>
                  <a:cubicBezTo>
                    <a:pt x="4775" y="161"/>
                    <a:pt x="4774" y="163"/>
                    <a:pt x="4775" y="165"/>
                  </a:cubicBezTo>
                  <a:cubicBezTo>
                    <a:pt x="4776" y="167"/>
                    <a:pt x="4777" y="169"/>
                    <a:pt x="4779" y="169"/>
                  </a:cubicBezTo>
                  <a:cubicBezTo>
                    <a:pt x="4779" y="169"/>
                    <a:pt x="4779" y="169"/>
                    <a:pt x="4779" y="169"/>
                  </a:cubicBezTo>
                  <a:cubicBezTo>
                    <a:pt x="4781" y="168"/>
                    <a:pt x="4782" y="167"/>
                    <a:pt x="4781" y="164"/>
                  </a:cubicBezTo>
                  <a:cubicBezTo>
                    <a:pt x="4780" y="162"/>
                    <a:pt x="4778" y="161"/>
                    <a:pt x="4777" y="161"/>
                  </a:cubicBezTo>
                  <a:moveTo>
                    <a:pt x="4825" y="157"/>
                  </a:moveTo>
                  <a:cubicBezTo>
                    <a:pt x="4825" y="157"/>
                    <a:pt x="4825" y="157"/>
                    <a:pt x="4825" y="157"/>
                  </a:cubicBezTo>
                  <a:cubicBezTo>
                    <a:pt x="4823" y="157"/>
                    <a:pt x="4822" y="159"/>
                    <a:pt x="4823" y="161"/>
                  </a:cubicBezTo>
                  <a:cubicBezTo>
                    <a:pt x="4824" y="163"/>
                    <a:pt x="4825" y="164"/>
                    <a:pt x="4827" y="164"/>
                  </a:cubicBezTo>
                  <a:cubicBezTo>
                    <a:pt x="4827" y="164"/>
                    <a:pt x="4827" y="164"/>
                    <a:pt x="4827" y="164"/>
                  </a:cubicBezTo>
                  <a:cubicBezTo>
                    <a:pt x="4829" y="164"/>
                    <a:pt x="4830" y="162"/>
                    <a:pt x="4829" y="160"/>
                  </a:cubicBezTo>
                  <a:cubicBezTo>
                    <a:pt x="4828" y="158"/>
                    <a:pt x="4827" y="157"/>
                    <a:pt x="4825" y="157"/>
                  </a:cubicBezTo>
                  <a:moveTo>
                    <a:pt x="4875" y="153"/>
                  </a:moveTo>
                  <a:cubicBezTo>
                    <a:pt x="4875" y="153"/>
                    <a:pt x="4874" y="153"/>
                    <a:pt x="4874" y="153"/>
                  </a:cubicBezTo>
                  <a:cubicBezTo>
                    <a:pt x="4873" y="153"/>
                    <a:pt x="4872" y="155"/>
                    <a:pt x="4872" y="157"/>
                  </a:cubicBezTo>
                  <a:cubicBezTo>
                    <a:pt x="4873" y="159"/>
                    <a:pt x="4875" y="160"/>
                    <a:pt x="4876" y="160"/>
                  </a:cubicBezTo>
                  <a:cubicBezTo>
                    <a:pt x="4876" y="160"/>
                    <a:pt x="4877" y="160"/>
                    <a:pt x="4877" y="160"/>
                  </a:cubicBezTo>
                  <a:cubicBezTo>
                    <a:pt x="4878" y="160"/>
                    <a:pt x="4879" y="158"/>
                    <a:pt x="4879" y="156"/>
                  </a:cubicBezTo>
                  <a:cubicBezTo>
                    <a:pt x="4878" y="154"/>
                    <a:pt x="4876" y="153"/>
                    <a:pt x="4875" y="153"/>
                  </a:cubicBezTo>
                  <a:moveTo>
                    <a:pt x="2735" y="151"/>
                  </a:moveTo>
                  <a:cubicBezTo>
                    <a:pt x="2734" y="151"/>
                    <a:pt x="2734" y="152"/>
                    <a:pt x="2735" y="154"/>
                  </a:cubicBezTo>
                  <a:cubicBezTo>
                    <a:pt x="2735" y="156"/>
                    <a:pt x="2737" y="158"/>
                    <a:pt x="2739" y="159"/>
                  </a:cubicBezTo>
                  <a:cubicBezTo>
                    <a:pt x="2739" y="159"/>
                    <a:pt x="2740" y="159"/>
                    <a:pt x="2740" y="159"/>
                  </a:cubicBezTo>
                  <a:cubicBezTo>
                    <a:pt x="2741" y="159"/>
                    <a:pt x="2741" y="158"/>
                    <a:pt x="2740" y="157"/>
                  </a:cubicBezTo>
                  <a:cubicBezTo>
                    <a:pt x="2739" y="155"/>
                    <a:pt x="2737" y="152"/>
                    <a:pt x="2736" y="152"/>
                  </a:cubicBezTo>
                  <a:cubicBezTo>
                    <a:pt x="2735" y="151"/>
                    <a:pt x="2735" y="151"/>
                    <a:pt x="2735" y="151"/>
                  </a:cubicBezTo>
                  <a:moveTo>
                    <a:pt x="4926" y="150"/>
                  </a:moveTo>
                  <a:cubicBezTo>
                    <a:pt x="4926" y="150"/>
                    <a:pt x="4926" y="150"/>
                    <a:pt x="4926" y="150"/>
                  </a:cubicBezTo>
                  <a:cubicBezTo>
                    <a:pt x="4924" y="150"/>
                    <a:pt x="4923" y="151"/>
                    <a:pt x="4924" y="153"/>
                  </a:cubicBezTo>
                  <a:cubicBezTo>
                    <a:pt x="4924" y="155"/>
                    <a:pt x="4926" y="157"/>
                    <a:pt x="4928" y="157"/>
                  </a:cubicBezTo>
                  <a:cubicBezTo>
                    <a:pt x="4928" y="157"/>
                    <a:pt x="4928" y="157"/>
                    <a:pt x="4928" y="157"/>
                  </a:cubicBezTo>
                  <a:cubicBezTo>
                    <a:pt x="4930" y="157"/>
                    <a:pt x="4931" y="155"/>
                    <a:pt x="4930" y="153"/>
                  </a:cubicBezTo>
                  <a:cubicBezTo>
                    <a:pt x="4930" y="151"/>
                    <a:pt x="4928" y="150"/>
                    <a:pt x="4926" y="150"/>
                  </a:cubicBezTo>
                  <a:moveTo>
                    <a:pt x="4980" y="147"/>
                  </a:moveTo>
                  <a:cubicBezTo>
                    <a:pt x="4980" y="147"/>
                    <a:pt x="4980" y="147"/>
                    <a:pt x="4980" y="147"/>
                  </a:cubicBezTo>
                  <a:cubicBezTo>
                    <a:pt x="4978" y="147"/>
                    <a:pt x="4977" y="149"/>
                    <a:pt x="4977" y="151"/>
                  </a:cubicBezTo>
                  <a:cubicBezTo>
                    <a:pt x="4978" y="153"/>
                    <a:pt x="4980" y="154"/>
                    <a:pt x="4982" y="154"/>
                  </a:cubicBezTo>
                  <a:cubicBezTo>
                    <a:pt x="4982" y="154"/>
                    <a:pt x="4982" y="154"/>
                    <a:pt x="4982" y="154"/>
                  </a:cubicBezTo>
                  <a:cubicBezTo>
                    <a:pt x="4984" y="154"/>
                    <a:pt x="4985" y="152"/>
                    <a:pt x="4984" y="150"/>
                  </a:cubicBezTo>
                  <a:cubicBezTo>
                    <a:pt x="4984" y="148"/>
                    <a:pt x="4982" y="147"/>
                    <a:pt x="4980" y="147"/>
                  </a:cubicBezTo>
                  <a:moveTo>
                    <a:pt x="5037" y="145"/>
                  </a:moveTo>
                  <a:cubicBezTo>
                    <a:pt x="5037" y="145"/>
                    <a:pt x="5037" y="145"/>
                    <a:pt x="5037" y="145"/>
                  </a:cubicBezTo>
                  <a:cubicBezTo>
                    <a:pt x="5035" y="145"/>
                    <a:pt x="5034" y="147"/>
                    <a:pt x="5034" y="149"/>
                  </a:cubicBezTo>
                  <a:cubicBezTo>
                    <a:pt x="5034" y="151"/>
                    <a:pt x="5036" y="152"/>
                    <a:pt x="5038" y="152"/>
                  </a:cubicBezTo>
                  <a:cubicBezTo>
                    <a:pt x="5038" y="152"/>
                    <a:pt x="5038" y="152"/>
                    <a:pt x="5038" y="152"/>
                  </a:cubicBezTo>
                  <a:cubicBezTo>
                    <a:pt x="5041" y="152"/>
                    <a:pt x="5042" y="150"/>
                    <a:pt x="5041" y="149"/>
                  </a:cubicBezTo>
                  <a:cubicBezTo>
                    <a:pt x="5041" y="147"/>
                    <a:pt x="5039" y="145"/>
                    <a:pt x="5037" y="145"/>
                  </a:cubicBezTo>
                  <a:moveTo>
                    <a:pt x="1545" y="141"/>
                  </a:moveTo>
                  <a:cubicBezTo>
                    <a:pt x="1544" y="141"/>
                    <a:pt x="1543" y="141"/>
                    <a:pt x="1543" y="141"/>
                  </a:cubicBezTo>
                  <a:cubicBezTo>
                    <a:pt x="1539" y="142"/>
                    <a:pt x="1537" y="144"/>
                    <a:pt x="1538" y="146"/>
                  </a:cubicBezTo>
                  <a:cubicBezTo>
                    <a:pt x="1538" y="148"/>
                    <a:pt x="1540" y="149"/>
                    <a:pt x="1543" y="149"/>
                  </a:cubicBezTo>
                  <a:cubicBezTo>
                    <a:pt x="1543" y="149"/>
                    <a:pt x="1544" y="149"/>
                    <a:pt x="1545" y="148"/>
                  </a:cubicBezTo>
                  <a:cubicBezTo>
                    <a:pt x="1548" y="147"/>
                    <a:pt x="1551" y="145"/>
                    <a:pt x="1550" y="143"/>
                  </a:cubicBezTo>
                  <a:cubicBezTo>
                    <a:pt x="1549" y="142"/>
                    <a:pt x="1547" y="141"/>
                    <a:pt x="1545" y="141"/>
                  </a:cubicBezTo>
                  <a:moveTo>
                    <a:pt x="2691" y="130"/>
                  </a:moveTo>
                  <a:cubicBezTo>
                    <a:pt x="2690" y="130"/>
                    <a:pt x="2690" y="131"/>
                    <a:pt x="2691" y="132"/>
                  </a:cubicBezTo>
                  <a:cubicBezTo>
                    <a:pt x="2692" y="134"/>
                    <a:pt x="2694" y="136"/>
                    <a:pt x="2695" y="137"/>
                  </a:cubicBezTo>
                  <a:cubicBezTo>
                    <a:pt x="2696" y="137"/>
                    <a:pt x="2696" y="137"/>
                    <a:pt x="2696" y="137"/>
                  </a:cubicBezTo>
                  <a:cubicBezTo>
                    <a:pt x="2697" y="137"/>
                    <a:pt x="2697" y="136"/>
                    <a:pt x="2696" y="135"/>
                  </a:cubicBezTo>
                  <a:cubicBezTo>
                    <a:pt x="2696" y="133"/>
                    <a:pt x="2693" y="131"/>
                    <a:pt x="2692" y="130"/>
                  </a:cubicBezTo>
                  <a:cubicBezTo>
                    <a:pt x="2692" y="130"/>
                    <a:pt x="2691" y="130"/>
                    <a:pt x="2691" y="130"/>
                  </a:cubicBezTo>
                  <a:moveTo>
                    <a:pt x="1639" y="118"/>
                  </a:moveTo>
                  <a:cubicBezTo>
                    <a:pt x="1638" y="118"/>
                    <a:pt x="1637" y="118"/>
                    <a:pt x="1637" y="118"/>
                  </a:cubicBezTo>
                  <a:cubicBezTo>
                    <a:pt x="1633" y="119"/>
                    <a:pt x="1631" y="121"/>
                    <a:pt x="1632" y="123"/>
                  </a:cubicBezTo>
                  <a:cubicBezTo>
                    <a:pt x="1633" y="124"/>
                    <a:pt x="1635" y="125"/>
                    <a:pt x="1637" y="125"/>
                  </a:cubicBezTo>
                  <a:cubicBezTo>
                    <a:pt x="1638" y="125"/>
                    <a:pt x="1639" y="125"/>
                    <a:pt x="1640" y="125"/>
                  </a:cubicBezTo>
                  <a:cubicBezTo>
                    <a:pt x="1643" y="124"/>
                    <a:pt x="1645" y="122"/>
                    <a:pt x="1644" y="120"/>
                  </a:cubicBezTo>
                  <a:cubicBezTo>
                    <a:pt x="1643" y="118"/>
                    <a:pt x="1641" y="118"/>
                    <a:pt x="1639" y="118"/>
                  </a:cubicBezTo>
                  <a:moveTo>
                    <a:pt x="2647" y="108"/>
                  </a:moveTo>
                  <a:cubicBezTo>
                    <a:pt x="2647" y="108"/>
                    <a:pt x="2647" y="109"/>
                    <a:pt x="2648" y="110"/>
                  </a:cubicBezTo>
                  <a:cubicBezTo>
                    <a:pt x="2649" y="112"/>
                    <a:pt x="2651" y="114"/>
                    <a:pt x="2652" y="115"/>
                  </a:cubicBezTo>
                  <a:cubicBezTo>
                    <a:pt x="2653" y="115"/>
                    <a:pt x="2653" y="115"/>
                    <a:pt x="2653" y="115"/>
                  </a:cubicBezTo>
                  <a:cubicBezTo>
                    <a:pt x="2654" y="115"/>
                    <a:pt x="2654" y="114"/>
                    <a:pt x="2653" y="113"/>
                  </a:cubicBezTo>
                  <a:cubicBezTo>
                    <a:pt x="2652" y="111"/>
                    <a:pt x="2650" y="109"/>
                    <a:pt x="2648" y="108"/>
                  </a:cubicBezTo>
                  <a:cubicBezTo>
                    <a:pt x="2648" y="108"/>
                    <a:pt x="2648" y="108"/>
                    <a:pt x="2647" y="108"/>
                  </a:cubicBezTo>
                  <a:moveTo>
                    <a:pt x="1733" y="95"/>
                  </a:moveTo>
                  <a:cubicBezTo>
                    <a:pt x="1732" y="95"/>
                    <a:pt x="1731" y="95"/>
                    <a:pt x="1730" y="95"/>
                  </a:cubicBezTo>
                  <a:cubicBezTo>
                    <a:pt x="1727" y="96"/>
                    <a:pt x="1725" y="98"/>
                    <a:pt x="1726" y="99"/>
                  </a:cubicBezTo>
                  <a:cubicBezTo>
                    <a:pt x="1727" y="101"/>
                    <a:pt x="1729" y="101"/>
                    <a:pt x="1731" y="101"/>
                  </a:cubicBezTo>
                  <a:cubicBezTo>
                    <a:pt x="1732" y="101"/>
                    <a:pt x="1733" y="101"/>
                    <a:pt x="1734" y="101"/>
                  </a:cubicBezTo>
                  <a:cubicBezTo>
                    <a:pt x="1737" y="100"/>
                    <a:pt x="1739" y="98"/>
                    <a:pt x="1738" y="96"/>
                  </a:cubicBezTo>
                  <a:cubicBezTo>
                    <a:pt x="1737" y="95"/>
                    <a:pt x="1735" y="95"/>
                    <a:pt x="1733" y="95"/>
                  </a:cubicBezTo>
                  <a:moveTo>
                    <a:pt x="2604" y="86"/>
                  </a:moveTo>
                  <a:cubicBezTo>
                    <a:pt x="2603" y="86"/>
                    <a:pt x="2603" y="87"/>
                    <a:pt x="2604" y="88"/>
                  </a:cubicBezTo>
                  <a:cubicBezTo>
                    <a:pt x="2605" y="90"/>
                    <a:pt x="2607" y="92"/>
                    <a:pt x="2609" y="93"/>
                  </a:cubicBezTo>
                  <a:cubicBezTo>
                    <a:pt x="2609" y="93"/>
                    <a:pt x="2610" y="93"/>
                    <a:pt x="2610" y="93"/>
                  </a:cubicBezTo>
                  <a:cubicBezTo>
                    <a:pt x="2611" y="93"/>
                    <a:pt x="2611" y="92"/>
                    <a:pt x="2610" y="91"/>
                  </a:cubicBezTo>
                  <a:cubicBezTo>
                    <a:pt x="2608" y="89"/>
                    <a:pt x="2606" y="87"/>
                    <a:pt x="2605" y="87"/>
                  </a:cubicBezTo>
                  <a:cubicBezTo>
                    <a:pt x="2604" y="86"/>
                    <a:pt x="2604" y="86"/>
                    <a:pt x="2604" y="86"/>
                  </a:cubicBezTo>
                  <a:moveTo>
                    <a:pt x="1825" y="72"/>
                  </a:moveTo>
                  <a:cubicBezTo>
                    <a:pt x="1824" y="72"/>
                    <a:pt x="1823" y="73"/>
                    <a:pt x="1822" y="73"/>
                  </a:cubicBezTo>
                  <a:cubicBezTo>
                    <a:pt x="1819" y="74"/>
                    <a:pt x="1818" y="75"/>
                    <a:pt x="1819" y="77"/>
                  </a:cubicBezTo>
                  <a:cubicBezTo>
                    <a:pt x="1820" y="78"/>
                    <a:pt x="1822" y="79"/>
                    <a:pt x="1824" y="79"/>
                  </a:cubicBezTo>
                  <a:cubicBezTo>
                    <a:pt x="1825" y="79"/>
                    <a:pt x="1826" y="79"/>
                    <a:pt x="1827" y="79"/>
                  </a:cubicBezTo>
                  <a:cubicBezTo>
                    <a:pt x="1830" y="78"/>
                    <a:pt x="1832" y="76"/>
                    <a:pt x="1830" y="74"/>
                  </a:cubicBezTo>
                  <a:cubicBezTo>
                    <a:pt x="1830" y="73"/>
                    <a:pt x="1827" y="72"/>
                    <a:pt x="1825" y="72"/>
                  </a:cubicBezTo>
                  <a:moveTo>
                    <a:pt x="2559" y="66"/>
                  </a:moveTo>
                  <a:cubicBezTo>
                    <a:pt x="2558" y="66"/>
                    <a:pt x="2558" y="66"/>
                    <a:pt x="2559" y="67"/>
                  </a:cubicBezTo>
                  <a:cubicBezTo>
                    <a:pt x="2561" y="69"/>
                    <a:pt x="2563" y="71"/>
                    <a:pt x="2565" y="72"/>
                  </a:cubicBezTo>
                  <a:cubicBezTo>
                    <a:pt x="2565" y="72"/>
                    <a:pt x="2565" y="72"/>
                    <a:pt x="2566" y="72"/>
                  </a:cubicBezTo>
                  <a:cubicBezTo>
                    <a:pt x="2566" y="72"/>
                    <a:pt x="2566" y="71"/>
                    <a:pt x="2565" y="70"/>
                  </a:cubicBezTo>
                  <a:cubicBezTo>
                    <a:pt x="2564" y="68"/>
                    <a:pt x="2561" y="67"/>
                    <a:pt x="2560" y="66"/>
                  </a:cubicBezTo>
                  <a:cubicBezTo>
                    <a:pt x="2559" y="66"/>
                    <a:pt x="2559" y="66"/>
                    <a:pt x="2559" y="66"/>
                  </a:cubicBezTo>
                  <a:moveTo>
                    <a:pt x="1915" y="52"/>
                  </a:moveTo>
                  <a:cubicBezTo>
                    <a:pt x="1914" y="52"/>
                    <a:pt x="1913" y="52"/>
                    <a:pt x="1913" y="52"/>
                  </a:cubicBezTo>
                  <a:cubicBezTo>
                    <a:pt x="1909" y="53"/>
                    <a:pt x="1908" y="55"/>
                    <a:pt x="1909" y="56"/>
                  </a:cubicBezTo>
                  <a:cubicBezTo>
                    <a:pt x="1910" y="57"/>
                    <a:pt x="1913" y="58"/>
                    <a:pt x="1915" y="58"/>
                  </a:cubicBezTo>
                  <a:cubicBezTo>
                    <a:pt x="1916" y="58"/>
                    <a:pt x="1917" y="58"/>
                    <a:pt x="1917" y="58"/>
                  </a:cubicBezTo>
                  <a:cubicBezTo>
                    <a:pt x="1921" y="57"/>
                    <a:pt x="1922" y="55"/>
                    <a:pt x="1921" y="54"/>
                  </a:cubicBezTo>
                  <a:cubicBezTo>
                    <a:pt x="1920" y="53"/>
                    <a:pt x="1918" y="52"/>
                    <a:pt x="1915" y="52"/>
                  </a:cubicBezTo>
                  <a:moveTo>
                    <a:pt x="2513" y="47"/>
                  </a:moveTo>
                  <a:cubicBezTo>
                    <a:pt x="2512" y="47"/>
                    <a:pt x="2512" y="47"/>
                    <a:pt x="2513" y="48"/>
                  </a:cubicBezTo>
                  <a:cubicBezTo>
                    <a:pt x="2515" y="50"/>
                    <a:pt x="2517" y="52"/>
                    <a:pt x="2519" y="52"/>
                  </a:cubicBezTo>
                  <a:cubicBezTo>
                    <a:pt x="2519" y="52"/>
                    <a:pt x="2520" y="52"/>
                    <a:pt x="2520" y="52"/>
                  </a:cubicBezTo>
                  <a:cubicBezTo>
                    <a:pt x="2520" y="52"/>
                    <a:pt x="2520" y="52"/>
                    <a:pt x="2519" y="51"/>
                  </a:cubicBezTo>
                  <a:cubicBezTo>
                    <a:pt x="2518" y="49"/>
                    <a:pt x="2515" y="48"/>
                    <a:pt x="2514" y="47"/>
                  </a:cubicBezTo>
                  <a:cubicBezTo>
                    <a:pt x="2513" y="47"/>
                    <a:pt x="2513" y="47"/>
                    <a:pt x="2513" y="47"/>
                  </a:cubicBezTo>
                  <a:moveTo>
                    <a:pt x="2002" y="34"/>
                  </a:moveTo>
                  <a:cubicBezTo>
                    <a:pt x="2002" y="34"/>
                    <a:pt x="2001" y="34"/>
                    <a:pt x="2000" y="34"/>
                  </a:cubicBezTo>
                  <a:cubicBezTo>
                    <a:pt x="1997" y="35"/>
                    <a:pt x="1996" y="36"/>
                    <a:pt x="1997" y="38"/>
                  </a:cubicBezTo>
                  <a:cubicBezTo>
                    <a:pt x="1998" y="39"/>
                    <a:pt x="2001" y="39"/>
                    <a:pt x="2003" y="39"/>
                  </a:cubicBezTo>
                  <a:cubicBezTo>
                    <a:pt x="2004" y="39"/>
                    <a:pt x="2004" y="39"/>
                    <a:pt x="2005" y="39"/>
                  </a:cubicBezTo>
                  <a:cubicBezTo>
                    <a:pt x="2008" y="39"/>
                    <a:pt x="2010" y="37"/>
                    <a:pt x="2008" y="36"/>
                  </a:cubicBezTo>
                  <a:cubicBezTo>
                    <a:pt x="2007" y="35"/>
                    <a:pt x="2005" y="34"/>
                    <a:pt x="2002" y="34"/>
                  </a:cubicBezTo>
                  <a:moveTo>
                    <a:pt x="2464" y="30"/>
                  </a:moveTo>
                  <a:cubicBezTo>
                    <a:pt x="2463" y="30"/>
                    <a:pt x="2464" y="31"/>
                    <a:pt x="2465" y="32"/>
                  </a:cubicBezTo>
                  <a:cubicBezTo>
                    <a:pt x="2466" y="33"/>
                    <a:pt x="2469" y="35"/>
                    <a:pt x="2471" y="35"/>
                  </a:cubicBezTo>
                  <a:cubicBezTo>
                    <a:pt x="2471" y="35"/>
                    <a:pt x="2471" y="35"/>
                    <a:pt x="2472" y="35"/>
                  </a:cubicBezTo>
                  <a:cubicBezTo>
                    <a:pt x="2472" y="35"/>
                    <a:pt x="2472" y="35"/>
                    <a:pt x="2471" y="34"/>
                  </a:cubicBezTo>
                  <a:cubicBezTo>
                    <a:pt x="2470" y="32"/>
                    <a:pt x="2467" y="31"/>
                    <a:pt x="2465" y="30"/>
                  </a:cubicBezTo>
                  <a:cubicBezTo>
                    <a:pt x="2465" y="30"/>
                    <a:pt x="2464" y="30"/>
                    <a:pt x="2464" y="30"/>
                  </a:cubicBezTo>
                  <a:moveTo>
                    <a:pt x="2085" y="19"/>
                  </a:moveTo>
                  <a:cubicBezTo>
                    <a:pt x="2085" y="19"/>
                    <a:pt x="2084" y="19"/>
                    <a:pt x="2083" y="19"/>
                  </a:cubicBezTo>
                  <a:cubicBezTo>
                    <a:pt x="2081" y="20"/>
                    <a:pt x="2080" y="21"/>
                    <a:pt x="2081" y="22"/>
                  </a:cubicBezTo>
                  <a:cubicBezTo>
                    <a:pt x="2082" y="23"/>
                    <a:pt x="2085" y="24"/>
                    <a:pt x="2087" y="24"/>
                  </a:cubicBezTo>
                  <a:cubicBezTo>
                    <a:pt x="2088" y="24"/>
                    <a:pt x="2088" y="24"/>
                    <a:pt x="2089" y="24"/>
                  </a:cubicBezTo>
                  <a:cubicBezTo>
                    <a:pt x="2092" y="23"/>
                    <a:pt x="2093" y="22"/>
                    <a:pt x="2091" y="21"/>
                  </a:cubicBezTo>
                  <a:cubicBezTo>
                    <a:pt x="2090" y="20"/>
                    <a:pt x="2088" y="19"/>
                    <a:pt x="2085" y="19"/>
                  </a:cubicBezTo>
                  <a:moveTo>
                    <a:pt x="2413" y="16"/>
                  </a:moveTo>
                  <a:cubicBezTo>
                    <a:pt x="2412" y="16"/>
                    <a:pt x="2412" y="17"/>
                    <a:pt x="2414" y="18"/>
                  </a:cubicBezTo>
                  <a:cubicBezTo>
                    <a:pt x="2415" y="19"/>
                    <a:pt x="2418" y="21"/>
                    <a:pt x="2420" y="21"/>
                  </a:cubicBezTo>
                  <a:cubicBezTo>
                    <a:pt x="2420" y="21"/>
                    <a:pt x="2420" y="21"/>
                    <a:pt x="2421" y="21"/>
                  </a:cubicBezTo>
                  <a:cubicBezTo>
                    <a:pt x="2422" y="21"/>
                    <a:pt x="2422" y="21"/>
                    <a:pt x="2420" y="20"/>
                  </a:cubicBezTo>
                  <a:cubicBezTo>
                    <a:pt x="2419" y="18"/>
                    <a:pt x="2416" y="17"/>
                    <a:pt x="2414" y="16"/>
                  </a:cubicBezTo>
                  <a:cubicBezTo>
                    <a:pt x="2414" y="16"/>
                    <a:pt x="2413" y="16"/>
                    <a:pt x="2413" y="16"/>
                  </a:cubicBezTo>
                  <a:moveTo>
                    <a:pt x="2164" y="8"/>
                  </a:moveTo>
                  <a:cubicBezTo>
                    <a:pt x="2163" y="8"/>
                    <a:pt x="2163" y="8"/>
                    <a:pt x="2162" y="8"/>
                  </a:cubicBezTo>
                  <a:cubicBezTo>
                    <a:pt x="2160" y="8"/>
                    <a:pt x="2159" y="9"/>
                    <a:pt x="2160" y="10"/>
                  </a:cubicBezTo>
                  <a:cubicBezTo>
                    <a:pt x="2162" y="12"/>
                    <a:pt x="2164" y="12"/>
                    <a:pt x="2167" y="12"/>
                  </a:cubicBezTo>
                  <a:cubicBezTo>
                    <a:pt x="2167" y="12"/>
                    <a:pt x="2168" y="12"/>
                    <a:pt x="2168" y="12"/>
                  </a:cubicBezTo>
                  <a:cubicBezTo>
                    <a:pt x="2171" y="12"/>
                    <a:pt x="2172" y="11"/>
                    <a:pt x="2170" y="9"/>
                  </a:cubicBezTo>
                  <a:cubicBezTo>
                    <a:pt x="2169" y="8"/>
                    <a:pt x="2166" y="8"/>
                    <a:pt x="2164" y="8"/>
                  </a:cubicBezTo>
                  <a:moveTo>
                    <a:pt x="2359" y="6"/>
                  </a:moveTo>
                  <a:cubicBezTo>
                    <a:pt x="2357" y="6"/>
                    <a:pt x="2358" y="7"/>
                    <a:pt x="2359" y="8"/>
                  </a:cubicBezTo>
                  <a:cubicBezTo>
                    <a:pt x="2361" y="9"/>
                    <a:pt x="2364" y="10"/>
                    <a:pt x="2366" y="11"/>
                  </a:cubicBezTo>
                  <a:cubicBezTo>
                    <a:pt x="2366" y="11"/>
                    <a:pt x="2366" y="11"/>
                    <a:pt x="2366" y="11"/>
                  </a:cubicBezTo>
                  <a:cubicBezTo>
                    <a:pt x="2368" y="11"/>
                    <a:pt x="2368" y="10"/>
                    <a:pt x="2366" y="9"/>
                  </a:cubicBezTo>
                  <a:cubicBezTo>
                    <a:pt x="2364" y="8"/>
                    <a:pt x="2361" y="6"/>
                    <a:pt x="2359" y="6"/>
                  </a:cubicBezTo>
                  <a:cubicBezTo>
                    <a:pt x="2359" y="6"/>
                    <a:pt x="2359" y="6"/>
                    <a:pt x="2359" y="6"/>
                  </a:cubicBezTo>
                  <a:moveTo>
                    <a:pt x="2236" y="1"/>
                  </a:moveTo>
                  <a:cubicBezTo>
                    <a:pt x="2236" y="1"/>
                    <a:pt x="2236" y="1"/>
                    <a:pt x="2236" y="1"/>
                  </a:cubicBezTo>
                  <a:cubicBezTo>
                    <a:pt x="2233" y="1"/>
                    <a:pt x="2233" y="2"/>
                    <a:pt x="2234" y="3"/>
                  </a:cubicBezTo>
                  <a:cubicBezTo>
                    <a:pt x="2236" y="4"/>
                    <a:pt x="2239" y="5"/>
                    <a:pt x="2241" y="5"/>
                  </a:cubicBezTo>
                  <a:cubicBezTo>
                    <a:pt x="2241" y="5"/>
                    <a:pt x="2241" y="5"/>
                    <a:pt x="2242" y="5"/>
                  </a:cubicBezTo>
                  <a:cubicBezTo>
                    <a:pt x="2244" y="5"/>
                    <a:pt x="2245" y="4"/>
                    <a:pt x="2243" y="2"/>
                  </a:cubicBezTo>
                  <a:cubicBezTo>
                    <a:pt x="2242" y="1"/>
                    <a:pt x="2239" y="1"/>
                    <a:pt x="2236" y="1"/>
                  </a:cubicBezTo>
                  <a:moveTo>
                    <a:pt x="2301" y="0"/>
                  </a:moveTo>
                  <a:cubicBezTo>
                    <a:pt x="2299" y="0"/>
                    <a:pt x="2299" y="1"/>
                    <a:pt x="2300" y="2"/>
                  </a:cubicBezTo>
                  <a:cubicBezTo>
                    <a:pt x="2302" y="3"/>
                    <a:pt x="2305" y="4"/>
                    <a:pt x="2307" y="4"/>
                  </a:cubicBezTo>
                  <a:cubicBezTo>
                    <a:pt x="2307" y="4"/>
                    <a:pt x="2307" y="4"/>
                    <a:pt x="2308" y="4"/>
                  </a:cubicBezTo>
                  <a:cubicBezTo>
                    <a:pt x="2309" y="4"/>
                    <a:pt x="2310" y="4"/>
                    <a:pt x="2308" y="2"/>
                  </a:cubicBezTo>
                  <a:cubicBezTo>
                    <a:pt x="2306" y="1"/>
                    <a:pt x="2303" y="0"/>
                    <a:pt x="2301" y="0"/>
                  </a:cubicBezTo>
                  <a:cubicBezTo>
                    <a:pt x="2301" y="0"/>
                    <a:pt x="2301" y="0"/>
                    <a:pt x="230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22">
              <a:extLst>
                <a:ext uri="{FF2B5EF4-FFF2-40B4-BE49-F238E27FC236}">
                  <a16:creationId xmlns:a16="http://schemas.microsoft.com/office/drawing/2014/main" id="{5894DDBA-EFBA-DB60-2F37-E6D28BAD7867}"/>
                </a:ext>
              </a:extLst>
            </p:cNvPr>
            <p:cNvSpPr>
              <a:spLocks/>
            </p:cNvSpPr>
            <p:nvPr/>
          </p:nvSpPr>
          <p:spPr bwMode="auto">
            <a:xfrm>
              <a:off x="12958763" y="8593138"/>
              <a:ext cx="20638" cy="19050"/>
            </a:xfrm>
            <a:custGeom>
              <a:avLst/>
              <a:gdLst>
                <a:gd name="T0" fmla="*/ 3 w 8"/>
                <a:gd name="T1" fmla="*/ 0 h 7"/>
                <a:gd name="T2" fmla="*/ 1 w 8"/>
                <a:gd name="T3" fmla="*/ 1 h 7"/>
                <a:gd name="T4" fmla="*/ 0 w 8"/>
                <a:gd name="T5" fmla="*/ 4 h 7"/>
                <a:gd name="T6" fmla="*/ 1 w 8"/>
                <a:gd name="T7" fmla="*/ 5 h 7"/>
                <a:gd name="T8" fmla="*/ 2 w 8"/>
                <a:gd name="T9" fmla="*/ 6 h 7"/>
                <a:gd name="T10" fmla="*/ 3 w 8"/>
                <a:gd name="T11" fmla="*/ 7 h 7"/>
                <a:gd name="T12" fmla="*/ 5 w 8"/>
                <a:gd name="T13" fmla="*/ 7 h 7"/>
                <a:gd name="T14" fmla="*/ 5 w 8"/>
                <a:gd name="T15" fmla="*/ 7 h 7"/>
                <a:gd name="T16" fmla="*/ 6 w 8"/>
                <a:gd name="T17" fmla="*/ 7 h 7"/>
                <a:gd name="T18" fmla="*/ 7 w 8"/>
                <a:gd name="T19" fmla="*/ 6 h 7"/>
                <a:gd name="T20" fmla="*/ 8 w 8"/>
                <a:gd name="T21" fmla="*/ 5 h 7"/>
                <a:gd name="T22" fmla="*/ 8 w 8"/>
                <a:gd name="T23" fmla="*/ 4 h 7"/>
                <a:gd name="T24" fmla="*/ 7 w 8"/>
                <a:gd name="T25" fmla="*/ 2 h 7"/>
                <a:gd name="T26" fmla="*/ 6 w 8"/>
                <a:gd name="T27" fmla="*/ 1 h 7"/>
                <a:gd name="T28" fmla="*/ 5 w 8"/>
                <a:gd name="T29" fmla="*/ 0 h 7"/>
                <a:gd name="T30" fmla="*/ 3 w 8"/>
                <a:gd name="T31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" h="7">
                  <a:moveTo>
                    <a:pt x="3" y="0"/>
                  </a:moveTo>
                  <a:cubicBezTo>
                    <a:pt x="2" y="0"/>
                    <a:pt x="1" y="0"/>
                    <a:pt x="1" y="1"/>
                  </a:cubicBezTo>
                  <a:cubicBezTo>
                    <a:pt x="0" y="2"/>
                    <a:pt x="0" y="3"/>
                    <a:pt x="0" y="4"/>
                  </a:cubicBezTo>
                  <a:cubicBezTo>
                    <a:pt x="0" y="4"/>
                    <a:pt x="0" y="5"/>
                    <a:pt x="1" y="5"/>
                  </a:cubicBezTo>
                  <a:cubicBezTo>
                    <a:pt x="1" y="5"/>
                    <a:pt x="1" y="6"/>
                    <a:pt x="2" y="6"/>
                  </a:cubicBezTo>
                  <a:cubicBezTo>
                    <a:pt x="2" y="6"/>
                    <a:pt x="3" y="7"/>
                    <a:pt x="3" y="7"/>
                  </a:cubicBezTo>
                  <a:cubicBezTo>
                    <a:pt x="4" y="7"/>
                    <a:pt x="4" y="7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6" y="7"/>
                    <a:pt x="6" y="7"/>
                  </a:cubicBezTo>
                  <a:cubicBezTo>
                    <a:pt x="7" y="7"/>
                    <a:pt x="7" y="6"/>
                    <a:pt x="7" y="6"/>
                  </a:cubicBezTo>
                  <a:cubicBezTo>
                    <a:pt x="8" y="6"/>
                    <a:pt x="8" y="5"/>
                    <a:pt x="8" y="5"/>
                  </a:cubicBezTo>
                  <a:cubicBezTo>
                    <a:pt x="8" y="5"/>
                    <a:pt x="8" y="4"/>
                    <a:pt x="8" y="4"/>
                  </a:cubicBezTo>
                  <a:cubicBezTo>
                    <a:pt x="8" y="3"/>
                    <a:pt x="8" y="3"/>
                    <a:pt x="7" y="2"/>
                  </a:cubicBezTo>
                  <a:cubicBezTo>
                    <a:pt x="7" y="2"/>
                    <a:pt x="7" y="1"/>
                    <a:pt x="6" y="1"/>
                  </a:cubicBezTo>
                  <a:cubicBezTo>
                    <a:pt x="6" y="1"/>
                    <a:pt x="5" y="0"/>
                    <a:pt x="5" y="0"/>
                  </a:cubicBezTo>
                  <a:cubicBezTo>
                    <a:pt x="4" y="0"/>
                    <a:pt x="4" y="0"/>
                    <a:pt x="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23">
              <a:extLst>
                <a:ext uri="{FF2B5EF4-FFF2-40B4-BE49-F238E27FC236}">
                  <a16:creationId xmlns:a16="http://schemas.microsoft.com/office/drawing/2014/main" id="{E51D07AB-5341-68ED-F5D5-114033385DF1}"/>
                </a:ext>
              </a:extLst>
            </p:cNvPr>
            <p:cNvSpPr>
              <a:spLocks/>
            </p:cNvSpPr>
            <p:nvPr/>
          </p:nvSpPr>
          <p:spPr bwMode="auto">
            <a:xfrm>
              <a:off x="-927100" y="8905875"/>
              <a:ext cx="20638" cy="23813"/>
            </a:xfrm>
            <a:custGeom>
              <a:avLst/>
              <a:gdLst>
                <a:gd name="T0" fmla="*/ 4 w 8"/>
                <a:gd name="T1" fmla="*/ 0 h 9"/>
                <a:gd name="T2" fmla="*/ 2 w 8"/>
                <a:gd name="T3" fmla="*/ 0 h 9"/>
                <a:gd name="T4" fmla="*/ 1 w 8"/>
                <a:gd name="T5" fmla="*/ 1 h 9"/>
                <a:gd name="T6" fmla="*/ 0 w 8"/>
                <a:gd name="T7" fmla="*/ 3 h 9"/>
                <a:gd name="T8" fmla="*/ 0 w 8"/>
                <a:gd name="T9" fmla="*/ 4 h 9"/>
                <a:gd name="T10" fmla="*/ 1 w 8"/>
                <a:gd name="T11" fmla="*/ 7 h 9"/>
                <a:gd name="T12" fmla="*/ 2 w 8"/>
                <a:gd name="T13" fmla="*/ 8 h 9"/>
                <a:gd name="T14" fmla="*/ 4 w 8"/>
                <a:gd name="T15" fmla="*/ 9 h 9"/>
                <a:gd name="T16" fmla="*/ 4 w 8"/>
                <a:gd name="T17" fmla="*/ 9 h 9"/>
                <a:gd name="T18" fmla="*/ 6 w 8"/>
                <a:gd name="T19" fmla="*/ 8 h 9"/>
                <a:gd name="T20" fmla="*/ 7 w 8"/>
                <a:gd name="T21" fmla="*/ 7 h 9"/>
                <a:gd name="T22" fmla="*/ 8 w 8"/>
                <a:gd name="T23" fmla="*/ 4 h 9"/>
                <a:gd name="T24" fmla="*/ 8 w 8"/>
                <a:gd name="T25" fmla="*/ 3 h 9"/>
                <a:gd name="T26" fmla="*/ 7 w 8"/>
                <a:gd name="T27" fmla="*/ 1 h 9"/>
                <a:gd name="T28" fmla="*/ 6 w 8"/>
                <a:gd name="T29" fmla="*/ 0 h 9"/>
                <a:gd name="T30" fmla="*/ 4 w 8"/>
                <a:gd name="T31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" h="9">
                  <a:moveTo>
                    <a:pt x="4" y="0"/>
                  </a:moveTo>
                  <a:cubicBezTo>
                    <a:pt x="3" y="0"/>
                    <a:pt x="3" y="0"/>
                    <a:pt x="2" y="0"/>
                  </a:cubicBezTo>
                  <a:cubicBezTo>
                    <a:pt x="2" y="0"/>
                    <a:pt x="1" y="1"/>
                    <a:pt x="1" y="1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0" y="3"/>
                    <a:pt x="0" y="4"/>
                    <a:pt x="0" y="4"/>
                  </a:cubicBezTo>
                  <a:cubicBezTo>
                    <a:pt x="0" y="5"/>
                    <a:pt x="0" y="7"/>
                    <a:pt x="1" y="7"/>
                  </a:cubicBezTo>
                  <a:cubicBezTo>
                    <a:pt x="1" y="8"/>
                    <a:pt x="2" y="8"/>
                    <a:pt x="2" y="8"/>
                  </a:cubicBezTo>
                  <a:cubicBezTo>
                    <a:pt x="3" y="9"/>
                    <a:pt x="3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5" y="9"/>
                    <a:pt x="5" y="9"/>
                    <a:pt x="6" y="8"/>
                  </a:cubicBezTo>
                  <a:cubicBezTo>
                    <a:pt x="6" y="8"/>
                    <a:pt x="7" y="8"/>
                    <a:pt x="7" y="7"/>
                  </a:cubicBezTo>
                  <a:cubicBezTo>
                    <a:pt x="8" y="7"/>
                    <a:pt x="8" y="5"/>
                    <a:pt x="8" y="4"/>
                  </a:cubicBezTo>
                  <a:cubicBezTo>
                    <a:pt x="8" y="4"/>
                    <a:pt x="8" y="3"/>
                    <a:pt x="8" y="3"/>
                  </a:cubicBezTo>
                  <a:cubicBezTo>
                    <a:pt x="8" y="2"/>
                    <a:pt x="8" y="2"/>
                    <a:pt x="7" y="1"/>
                  </a:cubicBezTo>
                  <a:cubicBezTo>
                    <a:pt x="7" y="1"/>
                    <a:pt x="6" y="0"/>
                    <a:pt x="6" y="0"/>
                  </a:cubicBezTo>
                  <a:cubicBezTo>
                    <a:pt x="5" y="0"/>
                    <a:pt x="5" y="0"/>
                    <a:pt x="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24">
              <a:extLst>
                <a:ext uri="{FF2B5EF4-FFF2-40B4-BE49-F238E27FC236}">
                  <a16:creationId xmlns:a16="http://schemas.microsoft.com/office/drawing/2014/main" id="{37B527AB-7B2A-C59D-8AAE-6A63839AE08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755650" y="8329613"/>
              <a:ext cx="13595351" cy="788988"/>
            </a:xfrm>
            <a:custGeom>
              <a:avLst/>
              <a:gdLst>
                <a:gd name="T0" fmla="*/ 947 w 5050"/>
                <a:gd name="T1" fmla="*/ 284 h 293"/>
                <a:gd name="T2" fmla="*/ 818 w 5050"/>
                <a:gd name="T3" fmla="*/ 291 h 293"/>
                <a:gd name="T4" fmla="*/ 755 w 5050"/>
                <a:gd name="T5" fmla="*/ 279 h 293"/>
                <a:gd name="T6" fmla="*/ 692 w 5050"/>
                <a:gd name="T7" fmla="*/ 274 h 293"/>
                <a:gd name="T8" fmla="*/ 629 w 5050"/>
                <a:gd name="T9" fmla="*/ 278 h 293"/>
                <a:gd name="T10" fmla="*/ 3112 w 5050"/>
                <a:gd name="T11" fmla="*/ 276 h 293"/>
                <a:gd name="T12" fmla="*/ 1098 w 5050"/>
                <a:gd name="T13" fmla="*/ 267 h 293"/>
                <a:gd name="T14" fmla="*/ 3182 w 5050"/>
                <a:gd name="T15" fmla="*/ 266 h 293"/>
                <a:gd name="T16" fmla="*/ 3255 w 5050"/>
                <a:gd name="T17" fmla="*/ 273 h 293"/>
                <a:gd name="T18" fmla="*/ 567 w 5050"/>
                <a:gd name="T19" fmla="*/ 263 h 293"/>
                <a:gd name="T20" fmla="*/ 2989 w 5050"/>
                <a:gd name="T21" fmla="*/ 260 h 293"/>
                <a:gd name="T22" fmla="*/ 505 w 5050"/>
                <a:gd name="T23" fmla="*/ 266 h 293"/>
                <a:gd name="T24" fmla="*/ 3412 w 5050"/>
                <a:gd name="T25" fmla="*/ 266 h 293"/>
                <a:gd name="T26" fmla="*/ 3494 w 5050"/>
                <a:gd name="T27" fmla="*/ 253 h 293"/>
                <a:gd name="T28" fmla="*/ 438 w 5050"/>
                <a:gd name="T29" fmla="*/ 255 h 293"/>
                <a:gd name="T30" fmla="*/ 2936 w 5050"/>
                <a:gd name="T31" fmla="*/ 259 h 293"/>
                <a:gd name="T32" fmla="*/ 3582 w 5050"/>
                <a:gd name="T33" fmla="*/ 252 h 293"/>
                <a:gd name="T34" fmla="*/ 3661 w 5050"/>
                <a:gd name="T35" fmla="*/ 243 h 293"/>
                <a:gd name="T36" fmla="*/ 3739 w 5050"/>
                <a:gd name="T37" fmla="*/ 244 h 293"/>
                <a:gd name="T38" fmla="*/ 322 w 5050"/>
                <a:gd name="T39" fmla="*/ 243 h 293"/>
                <a:gd name="T40" fmla="*/ 3829 w 5050"/>
                <a:gd name="T41" fmla="*/ 234 h 293"/>
                <a:gd name="T42" fmla="*/ 251 w 5050"/>
                <a:gd name="T43" fmla="*/ 236 h 293"/>
                <a:gd name="T44" fmla="*/ 1268 w 5050"/>
                <a:gd name="T45" fmla="*/ 241 h 293"/>
                <a:gd name="T46" fmla="*/ 3917 w 5050"/>
                <a:gd name="T47" fmla="*/ 234 h 293"/>
                <a:gd name="T48" fmla="*/ 3992 w 5050"/>
                <a:gd name="T49" fmla="*/ 226 h 293"/>
                <a:gd name="T50" fmla="*/ 4067 w 5050"/>
                <a:gd name="T51" fmla="*/ 227 h 293"/>
                <a:gd name="T52" fmla="*/ 135 w 5050"/>
                <a:gd name="T53" fmla="*/ 226 h 293"/>
                <a:gd name="T54" fmla="*/ 4147 w 5050"/>
                <a:gd name="T55" fmla="*/ 219 h 293"/>
                <a:gd name="T56" fmla="*/ 4220 w 5050"/>
                <a:gd name="T57" fmla="*/ 217 h 293"/>
                <a:gd name="T58" fmla="*/ 4290 w 5050"/>
                <a:gd name="T59" fmla="*/ 225 h 293"/>
                <a:gd name="T60" fmla="*/ 4357 w 5050"/>
                <a:gd name="T61" fmla="*/ 220 h 293"/>
                <a:gd name="T62" fmla="*/ 2838 w 5050"/>
                <a:gd name="T63" fmla="*/ 215 h 293"/>
                <a:gd name="T64" fmla="*/ 4407 w 5050"/>
                <a:gd name="T65" fmla="*/ 219 h 293"/>
                <a:gd name="T66" fmla="*/ 4466 w 5050"/>
                <a:gd name="T67" fmla="*/ 221 h 293"/>
                <a:gd name="T68" fmla="*/ 1365 w 5050"/>
                <a:gd name="T69" fmla="*/ 209 h 293"/>
                <a:gd name="T70" fmla="*/ 4565 w 5050"/>
                <a:gd name="T71" fmla="*/ 204 h 293"/>
                <a:gd name="T72" fmla="*/ 4613 w 5050"/>
                <a:gd name="T73" fmla="*/ 209 h 293"/>
                <a:gd name="T74" fmla="*/ 4661 w 5050"/>
                <a:gd name="T75" fmla="*/ 199 h 293"/>
                <a:gd name="T76" fmla="*/ 4703 w 5050"/>
                <a:gd name="T77" fmla="*/ 190 h 293"/>
                <a:gd name="T78" fmla="*/ 4744 w 5050"/>
                <a:gd name="T79" fmla="*/ 189 h 293"/>
                <a:gd name="T80" fmla="*/ 1459 w 5050"/>
                <a:gd name="T81" fmla="*/ 193 h 293"/>
                <a:gd name="T82" fmla="*/ 4792 w 5050"/>
                <a:gd name="T83" fmla="*/ 180 h 293"/>
                <a:gd name="T84" fmla="*/ 4886 w 5050"/>
                <a:gd name="T85" fmla="*/ 171 h 293"/>
                <a:gd name="T86" fmla="*/ 2755 w 5050"/>
                <a:gd name="T87" fmla="*/ 180 h 293"/>
                <a:gd name="T88" fmla="*/ 4940 w 5050"/>
                <a:gd name="T89" fmla="*/ 171 h 293"/>
                <a:gd name="T90" fmla="*/ 5045 w 5050"/>
                <a:gd name="T91" fmla="*/ 162 h 293"/>
                <a:gd name="T92" fmla="*/ 1550 w 5050"/>
                <a:gd name="T93" fmla="*/ 164 h 293"/>
                <a:gd name="T94" fmla="*/ 2715 w 5050"/>
                <a:gd name="T95" fmla="*/ 152 h 293"/>
                <a:gd name="T96" fmla="*/ 1657 w 5050"/>
                <a:gd name="T97" fmla="*/ 131 h 293"/>
                <a:gd name="T98" fmla="*/ 1752 w 5050"/>
                <a:gd name="T99" fmla="*/ 106 h 293"/>
                <a:gd name="T100" fmla="*/ 2633 w 5050"/>
                <a:gd name="T101" fmla="*/ 105 h 293"/>
                <a:gd name="T102" fmla="*/ 1855 w 5050"/>
                <a:gd name="T103" fmla="*/ 83 h 293"/>
                <a:gd name="T104" fmla="*/ 1944 w 5050"/>
                <a:gd name="T105" fmla="*/ 57 h 293"/>
                <a:gd name="T106" fmla="*/ 2546 w 5050"/>
                <a:gd name="T107" fmla="*/ 59 h 293"/>
                <a:gd name="T108" fmla="*/ 2034 w 5050"/>
                <a:gd name="T109" fmla="*/ 45 h 293"/>
                <a:gd name="T110" fmla="*/ 2497 w 5050"/>
                <a:gd name="T111" fmla="*/ 32 h 293"/>
                <a:gd name="T112" fmla="*/ 2446 w 5050"/>
                <a:gd name="T113" fmla="*/ 20 h 293"/>
                <a:gd name="T114" fmla="*/ 2198 w 5050"/>
                <a:gd name="T115" fmla="*/ 16 h 293"/>
                <a:gd name="T116" fmla="*/ 2395 w 5050"/>
                <a:gd name="T117" fmla="*/ 6 h 293"/>
                <a:gd name="T118" fmla="*/ 2336 w 5050"/>
                <a:gd name="T119" fmla="*/ 0 h 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050" h="293">
                  <a:moveTo>
                    <a:pt x="882" y="284"/>
                  </a:moveTo>
                  <a:cubicBezTo>
                    <a:pt x="879" y="284"/>
                    <a:pt x="877" y="286"/>
                    <a:pt x="877" y="288"/>
                  </a:cubicBezTo>
                  <a:cubicBezTo>
                    <a:pt x="877" y="291"/>
                    <a:pt x="879" y="293"/>
                    <a:pt x="882" y="293"/>
                  </a:cubicBezTo>
                  <a:cubicBezTo>
                    <a:pt x="882" y="293"/>
                    <a:pt x="882" y="293"/>
                    <a:pt x="882" y="293"/>
                  </a:cubicBezTo>
                  <a:cubicBezTo>
                    <a:pt x="884" y="293"/>
                    <a:pt x="886" y="291"/>
                    <a:pt x="886" y="288"/>
                  </a:cubicBezTo>
                  <a:cubicBezTo>
                    <a:pt x="886" y="286"/>
                    <a:pt x="884" y="284"/>
                    <a:pt x="882" y="284"/>
                  </a:cubicBezTo>
                  <a:cubicBezTo>
                    <a:pt x="882" y="284"/>
                    <a:pt x="882" y="284"/>
                    <a:pt x="882" y="284"/>
                  </a:cubicBezTo>
                  <a:moveTo>
                    <a:pt x="947" y="284"/>
                  </a:moveTo>
                  <a:cubicBezTo>
                    <a:pt x="947" y="284"/>
                    <a:pt x="947" y="284"/>
                    <a:pt x="947" y="284"/>
                  </a:cubicBezTo>
                  <a:cubicBezTo>
                    <a:pt x="944" y="284"/>
                    <a:pt x="942" y="286"/>
                    <a:pt x="942" y="288"/>
                  </a:cubicBezTo>
                  <a:cubicBezTo>
                    <a:pt x="942" y="291"/>
                    <a:pt x="944" y="293"/>
                    <a:pt x="946" y="293"/>
                  </a:cubicBezTo>
                  <a:cubicBezTo>
                    <a:pt x="946" y="293"/>
                    <a:pt x="947" y="293"/>
                    <a:pt x="947" y="293"/>
                  </a:cubicBezTo>
                  <a:cubicBezTo>
                    <a:pt x="949" y="293"/>
                    <a:pt x="951" y="291"/>
                    <a:pt x="951" y="288"/>
                  </a:cubicBezTo>
                  <a:cubicBezTo>
                    <a:pt x="951" y="286"/>
                    <a:pt x="949" y="284"/>
                    <a:pt x="947" y="284"/>
                  </a:cubicBezTo>
                  <a:moveTo>
                    <a:pt x="818" y="282"/>
                  </a:moveTo>
                  <a:cubicBezTo>
                    <a:pt x="816" y="282"/>
                    <a:pt x="814" y="284"/>
                    <a:pt x="814" y="286"/>
                  </a:cubicBezTo>
                  <a:cubicBezTo>
                    <a:pt x="814" y="289"/>
                    <a:pt x="816" y="291"/>
                    <a:pt x="818" y="291"/>
                  </a:cubicBezTo>
                  <a:cubicBezTo>
                    <a:pt x="818" y="291"/>
                    <a:pt x="818" y="291"/>
                    <a:pt x="818" y="291"/>
                  </a:cubicBezTo>
                  <a:cubicBezTo>
                    <a:pt x="821" y="291"/>
                    <a:pt x="822" y="289"/>
                    <a:pt x="823" y="287"/>
                  </a:cubicBezTo>
                  <a:cubicBezTo>
                    <a:pt x="823" y="284"/>
                    <a:pt x="821" y="282"/>
                    <a:pt x="818" y="282"/>
                  </a:cubicBezTo>
                  <a:cubicBezTo>
                    <a:pt x="818" y="282"/>
                    <a:pt x="818" y="282"/>
                    <a:pt x="818" y="282"/>
                  </a:cubicBezTo>
                  <a:moveTo>
                    <a:pt x="755" y="279"/>
                  </a:moveTo>
                  <a:cubicBezTo>
                    <a:pt x="752" y="279"/>
                    <a:pt x="751" y="281"/>
                    <a:pt x="751" y="283"/>
                  </a:cubicBezTo>
                  <a:cubicBezTo>
                    <a:pt x="751" y="286"/>
                    <a:pt x="752" y="288"/>
                    <a:pt x="755" y="288"/>
                  </a:cubicBezTo>
                  <a:cubicBezTo>
                    <a:pt x="755" y="288"/>
                    <a:pt x="755" y="288"/>
                    <a:pt x="755" y="288"/>
                  </a:cubicBezTo>
                  <a:cubicBezTo>
                    <a:pt x="757" y="288"/>
                    <a:pt x="759" y="286"/>
                    <a:pt x="759" y="284"/>
                  </a:cubicBezTo>
                  <a:cubicBezTo>
                    <a:pt x="759" y="281"/>
                    <a:pt x="757" y="279"/>
                    <a:pt x="755" y="279"/>
                  </a:cubicBezTo>
                  <a:cubicBezTo>
                    <a:pt x="755" y="279"/>
                    <a:pt x="755" y="279"/>
                    <a:pt x="755" y="279"/>
                  </a:cubicBezTo>
                  <a:moveTo>
                    <a:pt x="1019" y="278"/>
                  </a:moveTo>
                  <a:cubicBezTo>
                    <a:pt x="1019" y="278"/>
                    <a:pt x="1019" y="278"/>
                    <a:pt x="1018" y="278"/>
                  </a:cubicBezTo>
                  <a:cubicBezTo>
                    <a:pt x="1015" y="278"/>
                    <a:pt x="1013" y="281"/>
                    <a:pt x="1013" y="283"/>
                  </a:cubicBezTo>
                  <a:cubicBezTo>
                    <a:pt x="1013" y="286"/>
                    <a:pt x="1015" y="287"/>
                    <a:pt x="1017" y="287"/>
                  </a:cubicBezTo>
                  <a:cubicBezTo>
                    <a:pt x="1017" y="287"/>
                    <a:pt x="1018" y="287"/>
                    <a:pt x="1018" y="287"/>
                  </a:cubicBezTo>
                  <a:cubicBezTo>
                    <a:pt x="1021" y="287"/>
                    <a:pt x="1023" y="285"/>
                    <a:pt x="1023" y="282"/>
                  </a:cubicBezTo>
                  <a:cubicBezTo>
                    <a:pt x="1023" y="280"/>
                    <a:pt x="1021" y="278"/>
                    <a:pt x="1019" y="278"/>
                  </a:cubicBezTo>
                  <a:moveTo>
                    <a:pt x="692" y="274"/>
                  </a:moveTo>
                  <a:cubicBezTo>
                    <a:pt x="689" y="274"/>
                    <a:pt x="688" y="276"/>
                    <a:pt x="688" y="279"/>
                  </a:cubicBezTo>
                  <a:cubicBezTo>
                    <a:pt x="688" y="281"/>
                    <a:pt x="690" y="283"/>
                    <a:pt x="692" y="284"/>
                  </a:cubicBezTo>
                  <a:cubicBezTo>
                    <a:pt x="692" y="284"/>
                    <a:pt x="692" y="284"/>
                    <a:pt x="692" y="284"/>
                  </a:cubicBezTo>
                  <a:cubicBezTo>
                    <a:pt x="694" y="284"/>
                    <a:pt x="696" y="282"/>
                    <a:pt x="696" y="279"/>
                  </a:cubicBezTo>
                  <a:cubicBezTo>
                    <a:pt x="696" y="277"/>
                    <a:pt x="694" y="275"/>
                    <a:pt x="692" y="274"/>
                  </a:cubicBezTo>
                  <a:cubicBezTo>
                    <a:pt x="692" y="274"/>
                    <a:pt x="692" y="274"/>
                    <a:pt x="692" y="274"/>
                  </a:cubicBezTo>
                  <a:moveTo>
                    <a:pt x="629" y="269"/>
                  </a:moveTo>
                  <a:cubicBezTo>
                    <a:pt x="627" y="269"/>
                    <a:pt x="625" y="271"/>
                    <a:pt x="625" y="273"/>
                  </a:cubicBezTo>
                  <a:cubicBezTo>
                    <a:pt x="625" y="276"/>
                    <a:pt x="627" y="278"/>
                    <a:pt x="629" y="278"/>
                  </a:cubicBezTo>
                  <a:cubicBezTo>
                    <a:pt x="629" y="278"/>
                    <a:pt x="630" y="278"/>
                    <a:pt x="630" y="278"/>
                  </a:cubicBezTo>
                  <a:cubicBezTo>
                    <a:pt x="632" y="278"/>
                    <a:pt x="634" y="277"/>
                    <a:pt x="634" y="274"/>
                  </a:cubicBezTo>
                  <a:cubicBezTo>
                    <a:pt x="634" y="272"/>
                    <a:pt x="632" y="269"/>
                    <a:pt x="629" y="269"/>
                  </a:cubicBezTo>
                  <a:cubicBezTo>
                    <a:pt x="629" y="269"/>
                    <a:pt x="629" y="269"/>
                    <a:pt x="629" y="269"/>
                  </a:cubicBezTo>
                  <a:moveTo>
                    <a:pt x="3112" y="267"/>
                  </a:moveTo>
                  <a:cubicBezTo>
                    <a:pt x="3112" y="267"/>
                    <a:pt x="3112" y="267"/>
                    <a:pt x="3112" y="267"/>
                  </a:cubicBezTo>
                  <a:cubicBezTo>
                    <a:pt x="3110" y="267"/>
                    <a:pt x="3108" y="269"/>
                    <a:pt x="3108" y="272"/>
                  </a:cubicBezTo>
                  <a:cubicBezTo>
                    <a:pt x="3108" y="274"/>
                    <a:pt x="3110" y="276"/>
                    <a:pt x="3112" y="276"/>
                  </a:cubicBezTo>
                  <a:cubicBezTo>
                    <a:pt x="3112" y="276"/>
                    <a:pt x="3112" y="276"/>
                    <a:pt x="3112" y="276"/>
                  </a:cubicBezTo>
                  <a:cubicBezTo>
                    <a:pt x="3115" y="276"/>
                    <a:pt x="3117" y="274"/>
                    <a:pt x="3117" y="271"/>
                  </a:cubicBezTo>
                  <a:cubicBezTo>
                    <a:pt x="3117" y="269"/>
                    <a:pt x="3115" y="267"/>
                    <a:pt x="3112" y="267"/>
                  </a:cubicBezTo>
                  <a:moveTo>
                    <a:pt x="1098" y="267"/>
                  </a:moveTo>
                  <a:cubicBezTo>
                    <a:pt x="1098" y="267"/>
                    <a:pt x="1097" y="267"/>
                    <a:pt x="1097" y="267"/>
                  </a:cubicBezTo>
                  <a:cubicBezTo>
                    <a:pt x="1094" y="267"/>
                    <a:pt x="1091" y="270"/>
                    <a:pt x="1091" y="272"/>
                  </a:cubicBezTo>
                  <a:cubicBezTo>
                    <a:pt x="1091" y="275"/>
                    <a:pt x="1093" y="276"/>
                    <a:pt x="1095" y="276"/>
                  </a:cubicBezTo>
                  <a:cubicBezTo>
                    <a:pt x="1096" y="276"/>
                    <a:pt x="1096" y="276"/>
                    <a:pt x="1096" y="276"/>
                  </a:cubicBezTo>
                  <a:cubicBezTo>
                    <a:pt x="1099" y="276"/>
                    <a:pt x="1102" y="273"/>
                    <a:pt x="1102" y="271"/>
                  </a:cubicBezTo>
                  <a:cubicBezTo>
                    <a:pt x="1102" y="268"/>
                    <a:pt x="1100" y="267"/>
                    <a:pt x="1098" y="267"/>
                  </a:cubicBezTo>
                  <a:moveTo>
                    <a:pt x="3047" y="266"/>
                  </a:moveTo>
                  <a:cubicBezTo>
                    <a:pt x="3045" y="266"/>
                    <a:pt x="3044" y="268"/>
                    <a:pt x="3044" y="271"/>
                  </a:cubicBezTo>
                  <a:cubicBezTo>
                    <a:pt x="3044" y="273"/>
                    <a:pt x="3046" y="275"/>
                    <a:pt x="3048" y="276"/>
                  </a:cubicBezTo>
                  <a:cubicBezTo>
                    <a:pt x="3048" y="276"/>
                    <a:pt x="3048" y="276"/>
                    <a:pt x="3048" y="276"/>
                  </a:cubicBezTo>
                  <a:cubicBezTo>
                    <a:pt x="3050" y="276"/>
                    <a:pt x="3052" y="274"/>
                    <a:pt x="3052" y="271"/>
                  </a:cubicBezTo>
                  <a:cubicBezTo>
                    <a:pt x="3052" y="269"/>
                    <a:pt x="3050" y="266"/>
                    <a:pt x="3048" y="266"/>
                  </a:cubicBezTo>
                  <a:cubicBezTo>
                    <a:pt x="3048" y="266"/>
                    <a:pt x="3048" y="266"/>
                    <a:pt x="3047" y="266"/>
                  </a:cubicBezTo>
                  <a:moveTo>
                    <a:pt x="3182" y="266"/>
                  </a:moveTo>
                  <a:cubicBezTo>
                    <a:pt x="3182" y="266"/>
                    <a:pt x="3182" y="266"/>
                    <a:pt x="3182" y="266"/>
                  </a:cubicBezTo>
                  <a:cubicBezTo>
                    <a:pt x="3179" y="266"/>
                    <a:pt x="3177" y="268"/>
                    <a:pt x="3177" y="270"/>
                  </a:cubicBezTo>
                  <a:cubicBezTo>
                    <a:pt x="3177" y="273"/>
                    <a:pt x="3179" y="275"/>
                    <a:pt x="3182" y="275"/>
                  </a:cubicBezTo>
                  <a:cubicBezTo>
                    <a:pt x="3182" y="275"/>
                    <a:pt x="3182" y="275"/>
                    <a:pt x="3182" y="275"/>
                  </a:cubicBezTo>
                  <a:cubicBezTo>
                    <a:pt x="3185" y="275"/>
                    <a:pt x="3187" y="273"/>
                    <a:pt x="3187" y="270"/>
                  </a:cubicBezTo>
                  <a:cubicBezTo>
                    <a:pt x="3187" y="268"/>
                    <a:pt x="3185" y="266"/>
                    <a:pt x="3182" y="266"/>
                  </a:cubicBezTo>
                  <a:moveTo>
                    <a:pt x="3256" y="263"/>
                  </a:moveTo>
                  <a:cubicBezTo>
                    <a:pt x="3255" y="263"/>
                    <a:pt x="3255" y="263"/>
                    <a:pt x="3255" y="263"/>
                  </a:cubicBezTo>
                  <a:cubicBezTo>
                    <a:pt x="3252" y="264"/>
                    <a:pt x="3250" y="266"/>
                    <a:pt x="3250" y="268"/>
                  </a:cubicBezTo>
                  <a:cubicBezTo>
                    <a:pt x="3250" y="271"/>
                    <a:pt x="3252" y="273"/>
                    <a:pt x="3255" y="273"/>
                  </a:cubicBezTo>
                  <a:cubicBezTo>
                    <a:pt x="3255" y="273"/>
                    <a:pt x="3255" y="273"/>
                    <a:pt x="3255" y="273"/>
                  </a:cubicBezTo>
                  <a:cubicBezTo>
                    <a:pt x="3258" y="273"/>
                    <a:pt x="3261" y="270"/>
                    <a:pt x="3261" y="268"/>
                  </a:cubicBezTo>
                  <a:cubicBezTo>
                    <a:pt x="3261" y="265"/>
                    <a:pt x="3258" y="263"/>
                    <a:pt x="3256" y="263"/>
                  </a:cubicBezTo>
                  <a:moveTo>
                    <a:pt x="567" y="263"/>
                  </a:moveTo>
                  <a:cubicBezTo>
                    <a:pt x="564" y="263"/>
                    <a:pt x="563" y="265"/>
                    <a:pt x="563" y="268"/>
                  </a:cubicBezTo>
                  <a:cubicBezTo>
                    <a:pt x="563" y="270"/>
                    <a:pt x="565" y="272"/>
                    <a:pt x="567" y="273"/>
                  </a:cubicBezTo>
                  <a:cubicBezTo>
                    <a:pt x="567" y="273"/>
                    <a:pt x="567" y="273"/>
                    <a:pt x="567" y="273"/>
                  </a:cubicBezTo>
                  <a:cubicBezTo>
                    <a:pt x="569" y="273"/>
                    <a:pt x="571" y="271"/>
                    <a:pt x="571" y="268"/>
                  </a:cubicBezTo>
                  <a:cubicBezTo>
                    <a:pt x="571" y="266"/>
                    <a:pt x="569" y="264"/>
                    <a:pt x="567" y="263"/>
                  </a:cubicBezTo>
                  <a:cubicBezTo>
                    <a:pt x="567" y="263"/>
                    <a:pt x="567" y="263"/>
                    <a:pt x="567" y="263"/>
                  </a:cubicBezTo>
                  <a:moveTo>
                    <a:pt x="3332" y="260"/>
                  </a:moveTo>
                  <a:cubicBezTo>
                    <a:pt x="3332" y="260"/>
                    <a:pt x="3332" y="260"/>
                    <a:pt x="3332" y="260"/>
                  </a:cubicBezTo>
                  <a:cubicBezTo>
                    <a:pt x="3329" y="261"/>
                    <a:pt x="3327" y="263"/>
                    <a:pt x="3327" y="265"/>
                  </a:cubicBezTo>
                  <a:cubicBezTo>
                    <a:pt x="3327" y="268"/>
                    <a:pt x="3329" y="270"/>
                    <a:pt x="3332" y="270"/>
                  </a:cubicBezTo>
                  <a:cubicBezTo>
                    <a:pt x="3332" y="270"/>
                    <a:pt x="3332" y="270"/>
                    <a:pt x="3332" y="270"/>
                  </a:cubicBezTo>
                  <a:cubicBezTo>
                    <a:pt x="3335" y="269"/>
                    <a:pt x="3338" y="267"/>
                    <a:pt x="3338" y="265"/>
                  </a:cubicBezTo>
                  <a:cubicBezTo>
                    <a:pt x="3338" y="262"/>
                    <a:pt x="3335" y="260"/>
                    <a:pt x="3332" y="260"/>
                  </a:cubicBezTo>
                  <a:moveTo>
                    <a:pt x="2989" y="260"/>
                  </a:moveTo>
                  <a:cubicBezTo>
                    <a:pt x="2987" y="260"/>
                    <a:pt x="2985" y="262"/>
                    <a:pt x="2985" y="264"/>
                  </a:cubicBezTo>
                  <a:cubicBezTo>
                    <a:pt x="2985" y="267"/>
                    <a:pt x="2987" y="269"/>
                    <a:pt x="2989" y="270"/>
                  </a:cubicBezTo>
                  <a:cubicBezTo>
                    <a:pt x="2989" y="270"/>
                    <a:pt x="2990" y="270"/>
                    <a:pt x="2990" y="270"/>
                  </a:cubicBezTo>
                  <a:cubicBezTo>
                    <a:pt x="2992" y="270"/>
                    <a:pt x="2993" y="268"/>
                    <a:pt x="2993" y="266"/>
                  </a:cubicBezTo>
                  <a:cubicBezTo>
                    <a:pt x="2993" y="263"/>
                    <a:pt x="2991" y="261"/>
                    <a:pt x="2989" y="260"/>
                  </a:cubicBezTo>
                  <a:cubicBezTo>
                    <a:pt x="2989" y="260"/>
                    <a:pt x="2989" y="260"/>
                    <a:pt x="2989" y="260"/>
                  </a:cubicBezTo>
                  <a:moveTo>
                    <a:pt x="504" y="257"/>
                  </a:moveTo>
                  <a:cubicBezTo>
                    <a:pt x="502" y="257"/>
                    <a:pt x="500" y="259"/>
                    <a:pt x="500" y="261"/>
                  </a:cubicBezTo>
                  <a:cubicBezTo>
                    <a:pt x="500" y="264"/>
                    <a:pt x="502" y="266"/>
                    <a:pt x="505" y="266"/>
                  </a:cubicBezTo>
                  <a:cubicBezTo>
                    <a:pt x="505" y="266"/>
                    <a:pt x="505" y="266"/>
                    <a:pt x="505" y="266"/>
                  </a:cubicBezTo>
                  <a:cubicBezTo>
                    <a:pt x="507" y="266"/>
                    <a:pt x="509" y="265"/>
                    <a:pt x="509" y="262"/>
                  </a:cubicBezTo>
                  <a:cubicBezTo>
                    <a:pt x="509" y="260"/>
                    <a:pt x="507" y="257"/>
                    <a:pt x="505" y="257"/>
                  </a:cubicBezTo>
                  <a:cubicBezTo>
                    <a:pt x="505" y="257"/>
                    <a:pt x="504" y="257"/>
                    <a:pt x="504" y="257"/>
                  </a:cubicBezTo>
                  <a:moveTo>
                    <a:pt x="3412" y="257"/>
                  </a:moveTo>
                  <a:cubicBezTo>
                    <a:pt x="3412" y="257"/>
                    <a:pt x="3412" y="257"/>
                    <a:pt x="3412" y="257"/>
                  </a:cubicBezTo>
                  <a:cubicBezTo>
                    <a:pt x="3409" y="257"/>
                    <a:pt x="3406" y="259"/>
                    <a:pt x="3406" y="262"/>
                  </a:cubicBezTo>
                  <a:cubicBezTo>
                    <a:pt x="3406" y="264"/>
                    <a:pt x="3409" y="266"/>
                    <a:pt x="3412" y="266"/>
                  </a:cubicBezTo>
                  <a:cubicBezTo>
                    <a:pt x="3412" y="266"/>
                    <a:pt x="3412" y="266"/>
                    <a:pt x="3412" y="266"/>
                  </a:cubicBezTo>
                  <a:cubicBezTo>
                    <a:pt x="3415" y="266"/>
                    <a:pt x="3418" y="264"/>
                    <a:pt x="3417" y="261"/>
                  </a:cubicBezTo>
                  <a:cubicBezTo>
                    <a:pt x="3417" y="259"/>
                    <a:pt x="3415" y="257"/>
                    <a:pt x="3412" y="257"/>
                  </a:cubicBezTo>
                  <a:moveTo>
                    <a:pt x="3494" y="253"/>
                  </a:moveTo>
                  <a:cubicBezTo>
                    <a:pt x="3494" y="253"/>
                    <a:pt x="3493" y="253"/>
                    <a:pt x="3493" y="253"/>
                  </a:cubicBezTo>
                  <a:cubicBezTo>
                    <a:pt x="3490" y="253"/>
                    <a:pt x="3488" y="255"/>
                    <a:pt x="3488" y="258"/>
                  </a:cubicBezTo>
                  <a:cubicBezTo>
                    <a:pt x="3488" y="260"/>
                    <a:pt x="3490" y="262"/>
                    <a:pt x="3493" y="262"/>
                  </a:cubicBezTo>
                  <a:cubicBezTo>
                    <a:pt x="3493" y="262"/>
                    <a:pt x="3494" y="262"/>
                    <a:pt x="3494" y="262"/>
                  </a:cubicBezTo>
                  <a:cubicBezTo>
                    <a:pt x="3497" y="262"/>
                    <a:pt x="3499" y="259"/>
                    <a:pt x="3499" y="257"/>
                  </a:cubicBezTo>
                  <a:cubicBezTo>
                    <a:pt x="3499" y="255"/>
                    <a:pt x="3497" y="253"/>
                    <a:pt x="3494" y="253"/>
                  </a:cubicBezTo>
                  <a:moveTo>
                    <a:pt x="1183" y="251"/>
                  </a:moveTo>
                  <a:cubicBezTo>
                    <a:pt x="1182" y="251"/>
                    <a:pt x="1182" y="251"/>
                    <a:pt x="1181" y="251"/>
                  </a:cubicBezTo>
                  <a:cubicBezTo>
                    <a:pt x="1178" y="252"/>
                    <a:pt x="1175" y="254"/>
                    <a:pt x="1175" y="257"/>
                  </a:cubicBezTo>
                  <a:cubicBezTo>
                    <a:pt x="1175" y="259"/>
                    <a:pt x="1177" y="261"/>
                    <a:pt x="1179" y="261"/>
                  </a:cubicBezTo>
                  <a:cubicBezTo>
                    <a:pt x="1180" y="261"/>
                    <a:pt x="1180" y="261"/>
                    <a:pt x="1181" y="260"/>
                  </a:cubicBezTo>
                  <a:cubicBezTo>
                    <a:pt x="1184" y="260"/>
                    <a:pt x="1187" y="257"/>
                    <a:pt x="1187" y="255"/>
                  </a:cubicBezTo>
                  <a:cubicBezTo>
                    <a:pt x="1187" y="252"/>
                    <a:pt x="1185" y="251"/>
                    <a:pt x="1183" y="251"/>
                  </a:cubicBezTo>
                  <a:moveTo>
                    <a:pt x="442" y="251"/>
                  </a:moveTo>
                  <a:cubicBezTo>
                    <a:pt x="440" y="251"/>
                    <a:pt x="438" y="252"/>
                    <a:pt x="438" y="255"/>
                  </a:cubicBezTo>
                  <a:cubicBezTo>
                    <a:pt x="438" y="257"/>
                    <a:pt x="440" y="259"/>
                    <a:pt x="442" y="260"/>
                  </a:cubicBezTo>
                  <a:cubicBezTo>
                    <a:pt x="443" y="260"/>
                    <a:pt x="443" y="260"/>
                    <a:pt x="443" y="260"/>
                  </a:cubicBezTo>
                  <a:cubicBezTo>
                    <a:pt x="445" y="260"/>
                    <a:pt x="447" y="258"/>
                    <a:pt x="447" y="256"/>
                  </a:cubicBezTo>
                  <a:cubicBezTo>
                    <a:pt x="447" y="253"/>
                    <a:pt x="445" y="251"/>
                    <a:pt x="442" y="251"/>
                  </a:cubicBezTo>
                  <a:cubicBezTo>
                    <a:pt x="442" y="251"/>
                    <a:pt x="442" y="251"/>
                    <a:pt x="442" y="251"/>
                  </a:cubicBezTo>
                  <a:moveTo>
                    <a:pt x="2935" y="249"/>
                  </a:moveTo>
                  <a:cubicBezTo>
                    <a:pt x="2933" y="249"/>
                    <a:pt x="2932" y="251"/>
                    <a:pt x="2932" y="253"/>
                  </a:cubicBezTo>
                  <a:cubicBezTo>
                    <a:pt x="2932" y="256"/>
                    <a:pt x="2933" y="258"/>
                    <a:pt x="2935" y="259"/>
                  </a:cubicBezTo>
                  <a:cubicBezTo>
                    <a:pt x="2936" y="259"/>
                    <a:pt x="2936" y="259"/>
                    <a:pt x="2936" y="259"/>
                  </a:cubicBezTo>
                  <a:cubicBezTo>
                    <a:pt x="2938" y="259"/>
                    <a:pt x="2939" y="257"/>
                    <a:pt x="2939" y="255"/>
                  </a:cubicBezTo>
                  <a:cubicBezTo>
                    <a:pt x="2939" y="252"/>
                    <a:pt x="2937" y="250"/>
                    <a:pt x="2935" y="249"/>
                  </a:cubicBezTo>
                  <a:cubicBezTo>
                    <a:pt x="2935" y="249"/>
                    <a:pt x="2935" y="249"/>
                    <a:pt x="2935" y="249"/>
                  </a:cubicBezTo>
                  <a:moveTo>
                    <a:pt x="3577" y="248"/>
                  </a:moveTo>
                  <a:cubicBezTo>
                    <a:pt x="3577" y="248"/>
                    <a:pt x="3577" y="248"/>
                    <a:pt x="3576" y="248"/>
                  </a:cubicBezTo>
                  <a:cubicBezTo>
                    <a:pt x="3573" y="248"/>
                    <a:pt x="3571" y="251"/>
                    <a:pt x="3571" y="253"/>
                  </a:cubicBezTo>
                  <a:cubicBezTo>
                    <a:pt x="3571" y="255"/>
                    <a:pt x="3574" y="257"/>
                    <a:pt x="3577" y="257"/>
                  </a:cubicBezTo>
                  <a:cubicBezTo>
                    <a:pt x="3577" y="257"/>
                    <a:pt x="3577" y="257"/>
                    <a:pt x="3577" y="257"/>
                  </a:cubicBezTo>
                  <a:cubicBezTo>
                    <a:pt x="3580" y="257"/>
                    <a:pt x="3583" y="255"/>
                    <a:pt x="3582" y="252"/>
                  </a:cubicBezTo>
                  <a:cubicBezTo>
                    <a:pt x="3582" y="250"/>
                    <a:pt x="3580" y="248"/>
                    <a:pt x="3577" y="248"/>
                  </a:cubicBezTo>
                  <a:moveTo>
                    <a:pt x="380" y="244"/>
                  </a:moveTo>
                  <a:cubicBezTo>
                    <a:pt x="378" y="244"/>
                    <a:pt x="376" y="246"/>
                    <a:pt x="376" y="248"/>
                  </a:cubicBezTo>
                  <a:cubicBezTo>
                    <a:pt x="376" y="251"/>
                    <a:pt x="378" y="253"/>
                    <a:pt x="380" y="253"/>
                  </a:cubicBezTo>
                  <a:cubicBezTo>
                    <a:pt x="380" y="253"/>
                    <a:pt x="381" y="253"/>
                    <a:pt x="381" y="253"/>
                  </a:cubicBezTo>
                  <a:cubicBezTo>
                    <a:pt x="383" y="253"/>
                    <a:pt x="385" y="251"/>
                    <a:pt x="385" y="249"/>
                  </a:cubicBezTo>
                  <a:cubicBezTo>
                    <a:pt x="385" y="247"/>
                    <a:pt x="383" y="244"/>
                    <a:pt x="380" y="244"/>
                  </a:cubicBezTo>
                  <a:cubicBezTo>
                    <a:pt x="380" y="244"/>
                    <a:pt x="380" y="244"/>
                    <a:pt x="380" y="244"/>
                  </a:cubicBezTo>
                  <a:moveTo>
                    <a:pt x="3661" y="243"/>
                  </a:moveTo>
                  <a:cubicBezTo>
                    <a:pt x="3661" y="243"/>
                    <a:pt x="3660" y="244"/>
                    <a:pt x="3660" y="244"/>
                  </a:cubicBezTo>
                  <a:cubicBezTo>
                    <a:pt x="3657" y="244"/>
                    <a:pt x="3655" y="246"/>
                    <a:pt x="3655" y="248"/>
                  </a:cubicBezTo>
                  <a:cubicBezTo>
                    <a:pt x="3655" y="251"/>
                    <a:pt x="3658" y="253"/>
                    <a:pt x="3661" y="253"/>
                  </a:cubicBezTo>
                  <a:cubicBezTo>
                    <a:pt x="3661" y="253"/>
                    <a:pt x="3661" y="252"/>
                    <a:pt x="3661" y="252"/>
                  </a:cubicBezTo>
                  <a:cubicBezTo>
                    <a:pt x="3664" y="252"/>
                    <a:pt x="3667" y="250"/>
                    <a:pt x="3666" y="248"/>
                  </a:cubicBezTo>
                  <a:cubicBezTo>
                    <a:pt x="3666" y="245"/>
                    <a:pt x="3664" y="243"/>
                    <a:pt x="3661" y="243"/>
                  </a:cubicBezTo>
                  <a:moveTo>
                    <a:pt x="3745" y="239"/>
                  </a:moveTo>
                  <a:cubicBezTo>
                    <a:pt x="3745" y="239"/>
                    <a:pt x="3745" y="239"/>
                    <a:pt x="3744" y="239"/>
                  </a:cubicBezTo>
                  <a:cubicBezTo>
                    <a:pt x="3741" y="239"/>
                    <a:pt x="3739" y="241"/>
                    <a:pt x="3739" y="244"/>
                  </a:cubicBezTo>
                  <a:cubicBezTo>
                    <a:pt x="3739" y="246"/>
                    <a:pt x="3742" y="248"/>
                    <a:pt x="3745" y="248"/>
                  </a:cubicBezTo>
                  <a:cubicBezTo>
                    <a:pt x="3745" y="248"/>
                    <a:pt x="3745" y="248"/>
                    <a:pt x="3745" y="248"/>
                  </a:cubicBezTo>
                  <a:cubicBezTo>
                    <a:pt x="3749" y="248"/>
                    <a:pt x="3751" y="245"/>
                    <a:pt x="3751" y="243"/>
                  </a:cubicBezTo>
                  <a:cubicBezTo>
                    <a:pt x="3751" y="241"/>
                    <a:pt x="3748" y="239"/>
                    <a:pt x="3745" y="239"/>
                  </a:cubicBezTo>
                  <a:moveTo>
                    <a:pt x="318" y="238"/>
                  </a:moveTo>
                  <a:cubicBezTo>
                    <a:pt x="315" y="238"/>
                    <a:pt x="314" y="239"/>
                    <a:pt x="314" y="242"/>
                  </a:cubicBezTo>
                  <a:cubicBezTo>
                    <a:pt x="314" y="244"/>
                    <a:pt x="316" y="246"/>
                    <a:pt x="318" y="247"/>
                  </a:cubicBezTo>
                  <a:cubicBezTo>
                    <a:pt x="318" y="247"/>
                    <a:pt x="318" y="247"/>
                    <a:pt x="318" y="247"/>
                  </a:cubicBezTo>
                  <a:cubicBezTo>
                    <a:pt x="321" y="247"/>
                    <a:pt x="322" y="245"/>
                    <a:pt x="322" y="243"/>
                  </a:cubicBezTo>
                  <a:cubicBezTo>
                    <a:pt x="322" y="240"/>
                    <a:pt x="320" y="238"/>
                    <a:pt x="318" y="238"/>
                  </a:cubicBezTo>
                  <a:cubicBezTo>
                    <a:pt x="318" y="238"/>
                    <a:pt x="318" y="238"/>
                    <a:pt x="318" y="238"/>
                  </a:cubicBezTo>
                  <a:moveTo>
                    <a:pt x="3829" y="234"/>
                  </a:moveTo>
                  <a:cubicBezTo>
                    <a:pt x="3828" y="234"/>
                    <a:pt x="3828" y="234"/>
                    <a:pt x="3828" y="234"/>
                  </a:cubicBezTo>
                  <a:cubicBezTo>
                    <a:pt x="3825" y="234"/>
                    <a:pt x="3823" y="236"/>
                    <a:pt x="3823" y="239"/>
                  </a:cubicBezTo>
                  <a:cubicBezTo>
                    <a:pt x="3823" y="241"/>
                    <a:pt x="3826" y="243"/>
                    <a:pt x="3829" y="243"/>
                  </a:cubicBezTo>
                  <a:cubicBezTo>
                    <a:pt x="3829" y="243"/>
                    <a:pt x="3829" y="243"/>
                    <a:pt x="3829" y="243"/>
                  </a:cubicBezTo>
                  <a:cubicBezTo>
                    <a:pt x="3832" y="243"/>
                    <a:pt x="3835" y="241"/>
                    <a:pt x="3835" y="238"/>
                  </a:cubicBezTo>
                  <a:cubicBezTo>
                    <a:pt x="3834" y="236"/>
                    <a:pt x="3832" y="234"/>
                    <a:pt x="3829" y="234"/>
                  </a:cubicBezTo>
                  <a:moveTo>
                    <a:pt x="2885" y="234"/>
                  </a:moveTo>
                  <a:cubicBezTo>
                    <a:pt x="2883" y="234"/>
                    <a:pt x="2882" y="235"/>
                    <a:pt x="2882" y="237"/>
                  </a:cubicBezTo>
                  <a:cubicBezTo>
                    <a:pt x="2882" y="240"/>
                    <a:pt x="2884" y="243"/>
                    <a:pt x="2886" y="243"/>
                  </a:cubicBezTo>
                  <a:cubicBezTo>
                    <a:pt x="2886" y="243"/>
                    <a:pt x="2886" y="243"/>
                    <a:pt x="2886" y="243"/>
                  </a:cubicBezTo>
                  <a:cubicBezTo>
                    <a:pt x="2888" y="243"/>
                    <a:pt x="2889" y="242"/>
                    <a:pt x="2889" y="240"/>
                  </a:cubicBezTo>
                  <a:cubicBezTo>
                    <a:pt x="2889" y="237"/>
                    <a:pt x="2887" y="235"/>
                    <a:pt x="2886" y="234"/>
                  </a:cubicBezTo>
                  <a:cubicBezTo>
                    <a:pt x="2885" y="234"/>
                    <a:pt x="2885" y="234"/>
                    <a:pt x="2885" y="234"/>
                  </a:cubicBezTo>
                  <a:moveTo>
                    <a:pt x="255" y="232"/>
                  </a:moveTo>
                  <a:cubicBezTo>
                    <a:pt x="253" y="232"/>
                    <a:pt x="251" y="233"/>
                    <a:pt x="251" y="236"/>
                  </a:cubicBezTo>
                  <a:cubicBezTo>
                    <a:pt x="251" y="238"/>
                    <a:pt x="253" y="240"/>
                    <a:pt x="256" y="241"/>
                  </a:cubicBezTo>
                  <a:cubicBezTo>
                    <a:pt x="256" y="241"/>
                    <a:pt x="256" y="241"/>
                    <a:pt x="256" y="241"/>
                  </a:cubicBezTo>
                  <a:cubicBezTo>
                    <a:pt x="258" y="241"/>
                    <a:pt x="260" y="239"/>
                    <a:pt x="260" y="237"/>
                  </a:cubicBezTo>
                  <a:cubicBezTo>
                    <a:pt x="260" y="234"/>
                    <a:pt x="258" y="232"/>
                    <a:pt x="256" y="232"/>
                  </a:cubicBezTo>
                  <a:cubicBezTo>
                    <a:pt x="256" y="232"/>
                    <a:pt x="255" y="232"/>
                    <a:pt x="255" y="232"/>
                  </a:cubicBezTo>
                  <a:moveTo>
                    <a:pt x="1272" y="231"/>
                  </a:moveTo>
                  <a:cubicBezTo>
                    <a:pt x="1272" y="231"/>
                    <a:pt x="1271" y="231"/>
                    <a:pt x="1270" y="231"/>
                  </a:cubicBezTo>
                  <a:cubicBezTo>
                    <a:pt x="1267" y="232"/>
                    <a:pt x="1264" y="235"/>
                    <a:pt x="1264" y="238"/>
                  </a:cubicBezTo>
                  <a:cubicBezTo>
                    <a:pt x="1264" y="240"/>
                    <a:pt x="1266" y="241"/>
                    <a:pt x="1268" y="241"/>
                  </a:cubicBezTo>
                  <a:cubicBezTo>
                    <a:pt x="1269" y="241"/>
                    <a:pt x="1269" y="241"/>
                    <a:pt x="1270" y="241"/>
                  </a:cubicBezTo>
                  <a:cubicBezTo>
                    <a:pt x="1273" y="240"/>
                    <a:pt x="1276" y="237"/>
                    <a:pt x="1276" y="235"/>
                  </a:cubicBezTo>
                  <a:cubicBezTo>
                    <a:pt x="1277" y="233"/>
                    <a:pt x="1275" y="231"/>
                    <a:pt x="1272" y="231"/>
                  </a:cubicBezTo>
                  <a:moveTo>
                    <a:pt x="3911" y="230"/>
                  </a:moveTo>
                  <a:cubicBezTo>
                    <a:pt x="3911" y="230"/>
                    <a:pt x="3911" y="230"/>
                    <a:pt x="3911" y="230"/>
                  </a:cubicBezTo>
                  <a:cubicBezTo>
                    <a:pt x="3908" y="230"/>
                    <a:pt x="3906" y="232"/>
                    <a:pt x="3906" y="234"/>
                  </a:cubicBezTo>
                  <a:cubicBezTo>
                    <a:pt x="3906" y="237"/>
                    <a:pt x="3909" y="239"/>
                    <a:pt x="3912" y="239"/>
                  </a:cubicBezTo>
                  <a:cubicBezTo>
                    <a:pt x="3912" y="239"/>
                    <a:pt x="3912" y="239"/>
                    <a:pt x="3912" y="239"/>
                  </a:cubicBezTo>
                  <a:cubicBezTo>
                    <a:pt x="3915" y="238"/>
                    <a:pt x="3918" y="236"/>
                    <a:pt x="3917" y="234"/>
                  </a:cubicBezTo>
                  <a:cubicBezTo>
                    <a:pt x="3917" y="231"/>
                    <a:pt x="3914" y="230"/>
                    <a:pt x="3911" y="230"/>
                  </a:cubicBezTo>
                  <a:moveTo>
                    <a:pt x="193" y="226"/>
                  </a:moveTo>
                  <a:cubicBezTo>
                    <a:pt x="191" y="226"/>
                    <a:pt x="189" y="228"/>
                    <a:pt x="189" y="230"/>
                  </a:cubicBezTo>
                  <a:cubicBezTo>
                    <a:pt x="189" y="233"/>
                    <a:pt x="191" y="235"/>
                    <a:pt x="193" y="235"/>
                  </a:cubicBezTo>
                  <a:cubicBezTo>
                    <a:pt x="193" y="235"/>
                    <a:pt x="193" y="235"/>
                    <a:pt x="194" y="235"/>
                  </a:cubicBezTo>
                  <a:cubicBezTo>
                    <a:pt x="196" y="235"/>
                    <a:pt x="197" y="233"/>
                    <a:pt x="197" y="231"/>
                  </a:cubicBezTo>
                  <a:cubicBezTo>
                    <a:pt x="197" y="229"/>
                    <a:pt x="196" y="226"/>
                    <a:pt x="193" y="226"/>
                  </a:cubicBezTo>
                  <a:cubicBezTo>
                    <a:pt x="193" y="226"/>
                    <a:pt x="193" y="226"/>
                    <a:pt x="193" y="226"/>
                  </a:cubicBezTo>
                  <a:moveTo>
                    <a:pt x="3992" y="226"/>
                  </a:moveTo>
                  <a:cubicBezTo>
                    <a:pt x="3992" y="226"/>
                    <a:pt x="3992" y="226"/>
                    <a:pt x="3992" y="226"/>
                  </a:cubicBezTo>
                  <a:cubicBezTo>
                    <a:pt x="3989" y="226"/>
                    <a:pt x="3987" y="228"/>
                    <a:pt x="3987" y="230"/>
                  </a:cubicBezTo>
                  <a:cubicBezTo>
                    <a:pt x="3988" y="233"/>
                    <a:pt x="3990" y="234"/>
                    <a:pt x="3993" y="234"/>
                  </a:cubicBezTo>
                  <a:cubicBezTo>
                    <a:pt x="3993" y="234"/>
                    <a:pt x="3993" y="234"/>
                    <a:pt x="3994" y="234"/>
                  </a:cubicBezTo>
                  <a:cubicBezTo>
                    <a:pt x="3997" y="234"/>
                    <a:pt x="3999" y="232"/>
                    <a:pt x="3998" y="230"/>
                  </a:cubicBezTo>
                  <a:cubicBezTo>
                    <a:pt x="3998" y="227"/>
                    <a:pt x="3995" y="226"/>
                    <a:pt x="3992" y="226"/>
                  </a:cubicBezTo>
                  <a:moveTo>
                    <a:pt x="4071" y="222"/>
                  </a:moveTo>
                  <a:cubicBezTo>
                    <a:pt x="4071" y="222"/>
                    <a:pt x="4071" y="222"/>
                    <a:pt x="4071" y="222"/>
                  </a:cubicBezTo>
                  <a:cubicBezTo>
                    <a:pt x="4068" y="222"/>
                    <a:pt x="4066" y="224"/>
                    <a:pt x="4067" y="227"/>
                  </a:cubicBezTo>
                  <a:cubicBezTo>
                    <a:pt x="4067" y="229"/>
                    <a:pt x="4069" y="231"/>
                    <a:pt x="4072" y="231"/>
                  </a:cubicBezTo>
                  <a:cubicBezTo>
                    <a:pt x="4072" y="231"/>
                    <a:pt x="4072" y="231"/>
                    <a:pt x="4073" y="231"/>
                  </a:cubicBezTo>
                  <a:cubicBezTo>
                    <a:pt x="4076" y="231"/>
                    <a:pt x="4078" y="229"/>
                    <a:pt x="4077" y="226"/>
                  </a:cubicBezTo>
                  <a:cubicBezTo>
                    <a:pt x="4077" y="224"/>
                    <a:pt x="4074" y="222"/>
                    <a:pt x="4071" y="222"/>
                  </a:cubicBezTo>
                  <a:moveTo>
                    <a:pt x="130" y="221"/>
                  </a:moveTo>
                  <a:cubicBezTo>
                    <a:pt x="128" y="221"/>
                    <a:pt x="126" y="223"/>
                    <a:pt x="126" y="226"/>
                  </a:cubicBezTo>
                  <a:cubicBezTo>
                    <a:pt x="126" y="228"/>
                    <a:pt x="128" y="230"/>
                    <a:pt x="130" y="230"/>
                  </a:cubicBezTo>
                  <a:cubicBezTo>
                    <a:pt x="131" y="230"/>
                    <a:pt x="131" y="230"/>
                    <a:pt x="131" y="230"/>
                  </a:cubicBezTo>
                  <a:cubicBezTo>
                    <a:pt x="133" y="230"/>
                    <a:pt x="135" y="229"/>
                    <a:pt x="135" y="226"/>
                  </a:cubicBezTo>
                  <a:cubicBezTo>
                    <a:pt x="135" y="224"/>
                    <a:pt x="133" y="222"/>
                    <a:pt x="130" y="222"/>
                  </a:cubicBezTo>
                  <a:cubicBezTo>
                    <a:pt x="130" y="222"/>
                    <a:pt x="130" y="221"/>
                    <a:pt x="130" y="221"/>
                  </a:cubicBezTo>
                  <a:moveTo>
                    <a:pt x="4147" y="219"/>
                  </a:moveTo>
                  <a:cubicBezTo>
                    <a:pt x="4147" y="219"/>
                    <a:pt x="4147" y="219"/>
                    <a:pt x="4147" y="219"/>
                  </a:cubicBezTo>
                  <a:cubicBezTo>
                    <a:pt x="4144" y="219"/>
                    <a:pt x="4142" y="221"/>
                    <a:pt x="4143" y="224"/>
                  </a:cubicBezTo>
                  <a:cubicBezTo>
                    <a:pt x="4143" y="226"/>
                    <a:pt x="4146" y="228"/>
                    <a:pt x="4148" y="228"/>
                  </a:cubicBezTo>
                  <a:cubicBezTo>
                    <a:pt x="4149" y="228"/>
                    <a:pt x="4149" y="228"/>
                    <a:pt x="4149" y="228"/>
                  </a:cubicBezTo>
                  <a:cubicBezTo>
                    <a:pt x="4151" y="228"/>
                    <a:pt x="4154" y="226"/>
                    <a:pt x="4153" y="224"/>
                  </a:cubicBezTo>
                  <a:cubicBezTo>
                    <a:pt x="4153" y="221"/>
                    <a:pt x="4150" y="219"/>
                    <a:pt x="4147" y="219"/>
                  </a:cubicBezTo>
                  <a:moveTo>
                    <a:pt x="67" y="218"/>
                  </a:moveTo>
                  <a:cubicBezTo>
                    <a:pt x="65" y="218"/>
                    <a:pt x="63" y="220"/>
                    <a:pt x="63" y="222"/>
                  </a:cubicBezTo>
                  <a:cubicBezTo>
                    <a:pt x="63" y="224"/>
                    <a:pt x="65" y="226"/>
                    <a:pt x="67" y="226"/>
                  </a:cubicBezTo>
                  <a:cubicBezTo>
                    <a:pt x="67" y="226"/>
                    <a:pt x="68" y="227"/>
                    <a:pt x="68" y="227"/>
                  </a:cubicBezTo>
                  <a:cubicBezTo>
                    <a:pt x="70" y="227"/>
                    <a:pt x="72" y="225"/>
                    <a:pt x="72" y="222"/>
                  </a:cubicBezTo>
                  <a:cubicBezTo>
                    <a:pt x="72" y="220"/>
                    <a:pt x="70" y="218"/>
                    <a:pt x="67" y="218"/>
                  </a:cubicBezTo>
                  <a:cubicBezTo>
                    <a:pt x="67" y="218"/>
                    <a:pt x="67" y="218"/>
                    <a:pt x="67" y="218"/>
                  </a:cubicBezTo>
                  <a:moveTo>
                    <a:pt x="4220" y="217"/>
                  </a:moveTo>
                  <a:cubicBezTo>
                    <a:pt x="4220" y="217"/>
                    <a:pt x="4220" y="217"/>
                    <a:pt x="4220" y="217"/>
                  </a:cubicBezTo>
                  <a:cubicBezTo>
                    <a:pt x="4217" y="217"/>
                    <a:pt x="4215" y="219"/>
                    <a:pt x="4216" y="222"/>
                  </a:cubicBezTo>
                  <a:cubicBezTo>
                    <a:pt x="4216" y="224"/>
                    <a:pt x="4219" y="226"/>
                    <a:pt x="4221" y="226"/>
                  </a:cubicBezTo>
                  <a:cubicBezTo>
                    <a:pt x="4221" y="226"/>
                    <a:pt x="4221" y="226"/>
                    <a:pt x="4221" y="226"/>
                  </a:cubicBezTo>
                  <a:cubicBezTo>
                    <a:pt x="4224" y="226"/>
                    <a:pt x="4226" y="224"/>
                    <a:pt x="4226" y="222"/>
                  </a:cubicBezTo>
                  <a:cubicBezTo>
                    <a:pt x="4225" y="219"/>
                    <a:pt x="4223" y="217"/>
                    <a:pt x="4220" y="217"/>
                  </a:cubicBezTo>
                  <a:moveTo>
                    <a:pt x="4288" y="216"/>
                  </a:moveTo>
                  <a:cubicBezTo>
                    <a:pt x="4288" y="216"/>
                    <a:pt x="4288" y="216"/>
                    <a:pt x="4288" y="216"/>
                  </a:cubicBezTo>
                  <a:cubicBezTo>
                    <a:pt x="4286" y="216"/>
                    <a:pt x="4284" y="218"/>
                    <a:pt x="4285" y="221"/>
                  </a:cubicBezTo>
                  <a:cubicBezTo>
                    <a:pt x="4285" y="223"/>
                    <a:pt x="4287" y="225"/>
                    <a:pt x="4290" y="225"/>
                  </a:cubicBezTo>
                  <a:cubicBezTo>
                    <a:pt x="4290" y="225"/>
                    <a:pt x="4290" y="225"/>
                    <a:pt x="4290" y="225"/>
                  </a:cubicBezTo>
                  <a:cubicBezTo>
                    <a:pt x="4292" y="225"/>
                    <a:pt x="4294" y="223"/>
                    <a:pt x="4294" y="221"/>
                  </a:cubicBezTo>
                  <a:cubicBezTo>
                    <a:pt x="4293" y="218"/>
                    <a:pt x="4291" y="216"/>
                    <a:pt x="4288" y="216"/>
                  </a:cubicBezTo>
                  <a:moveTo>
                    <a:pt x="4352" y="216"/>
                  </a:moveTo>
                  <a:cubicBezTo>
                    <a:pt x="4352" y="216"/>
                    <a:pt x="4352" y="216"/>
                    <a:pt x="4352" y="216"/>
                  </a:cubicBezTo>
                  <a:cubicBezTo>
                    <a:pt x="4349" y="216"/>
                    <a:pt x="4348" y="218"/>
                    <a:pt x="4348" y="220"/>
                  </a:cubicBezTo>
                  <a:cubicBezTo>
                    <a:pt x="4349" y="223"/>
                    <a:pt x="4351" y="225"/>
                    <a:pt x="4353" y="225"/>
                  </a:cubicBezTo>
                  <a:cubicBezTo>
                    <a:pt x="4353" y="225"/>
                    <a:pt x="4353" y="225"/>
                    <a:pt x="4353" y="225"/>
                  </a:cubicBezTo>
                  <a:cubicBezTo>
                    <a:pt x="4355" y="225"/>
                    <a:pt x="4357" y="223"/>
                    <a:pt x="4357" y="220"/>
                  </a:cubicBezTo>
                  <a:cubicBezTo>
                    <a:pt x="4356" y="218"/>
                    <a:pt x="4354" y="216"/>
                    <a:pt x="4352" y="216"/>
                  </a:cubicBezTo>
                  <a:moveTo>
                    <a:pt x="4" y="215"/>
                  </a:moveTo>
                  <a:cubicBezTo>
                    <a:pt x="1" y="215"/>
                    <a:pt x="0" y="217"/>
                    <a:pt x="0" y="219"/>
                  </a:cubicBezTo>
                  <a:cubicBezTo>
                    <a:pt x="0" y="222"/>
                    <a:pt x="2" y="224"/>
                    <a:pt x="4" y="224"/>
                  </a:cubicBezTo>
                  <a:cubicBezTo>
                    <a:pt x="4" y="224"/>
                    <a:pt x="4" y="224"/>
                    <a:pt x="4" y="224"/>
                  </a:cubicBezTo>
                  <a:cubicBezTo>
                    <a:pt x="6" y="224"/>
                    <a:pt x="8" y="222"/>
                    <a:pt x="8" y="220"/>
                  </a:cubicBezTo>
                  <a:cubicBezTo>
                    <a:pt x="8" y="217"/>
                    <a:pt x="6" y="215"/>
                    <a:pt x="4" y="215"/>
                  </a:cubicBezTo>
                  <a:cubicBezTo>
                    <a:pt x="4" y="215"/>
                    <a:pt x="4" y="215"/>
                    <a:pt x="4" y="215"/>
                  </a:cubicBezTo>
                  <a:moveTo>
                    <a:pt x="2838" y="215"/>
                  </a:moveTo>
                  <a:cubicBezTo>
                    <a:pt x="2837" y="215"/>
                    <a:pt x="2836" y="216"/>
                    <a:pt x="2836" y="218"/>
                  </a:cubicBezTo>
                  <a:cubicBezTo>
                    <a:pt x="2836" y="221"/>
                    <a:pt x="2838" y="224"/>
                    <a:pt x="2839" y="224"/>
                  </a:cubicBezTo>
                  <a:cubicBezTo>
                    <a:pt x="2840" y="225"/>
                    <a:pt x="2840" y="225"/>
                    <a:pt x="2840" y="225"/>
                  </a:cubicBezTo>
                  <a:cubicBezTo>
                    <a:pt x="2841" y="225"/>
                    <a:pt x="2842" y="223"/>
                    <a:pt x="2842" y="221"/>
                  </a:cubicBezTo>
                  <a:cubicBezTo>
                    <a:pt x="2842" y="219"/>
                    <a:pt x="2841" y="216"/>
                    <a:pt x="2839" y="215"/>
                  </a:cubicBezTo>
                  <a:cubicBezTo>
                    <a:pt x="2839" y="215"/>
                    <a:pt x="2839" y="215"/>
                    <a:pt x="2838" y="215"/>
                  </a:cubicBezTo>
                  <a:moveTo>
                    <a:pt x="4410" y="214"/>
                  </a:moveTo>
                  <a:cubicBezTo>
                    <a:pt x="4410" y="214"/>
                    <a:pt x="4410" y="214"/>
                    <a:pt x="4410" y="214"/>
                  </a:cubicBezTo>
                  <a:cubicBezTo>
                    <a:pt x="4408" y="214"/>
                    <a:pt x="4407" y="216"/>
                    <a:pt x="4407" y="219"/>
                  </a:cubicBezTo>
                  <a:cubicBezTo>
                    <a:pt x="4407" y="221"/>
                    <a:pt x="4409" y="223"/>
                    <a:pt x="4411" y="223"/>
                  </a:cubicBezTo>
                  <a:cubicBezTo>
                    <a:pt x="4412" y="223"/>
                    <a:pt x="4412" y="223"/>
                    <a:pt x="4412" y="223"/>
                  </a:cubicBezTo>
                  <a:cubicBezTo>
                    <a:pt x="4414" y="223"/>
                    <a:pt x="4415" y="221"/>
                    <a:pt x="4415" y="219"/>
                  </a:cubicBezTo>
                  <a:cubicBezTo>
                    <a:pt x="4414" y="216"/>
                    <a:pt x="4412" y="214"/>
                    <a:pt x="4410" y="214"/>
                  </a:cubicBezTo>
                  <a:moveTo>
                    <a:pt x="4465" y="212"/>
                  </a:moveTo>
                  <a:cubicBezTo>
                    <a:pt x="4465" y="212"/>
                    <a:pt x="4465" y="212"/>
                    <a:pt x="4465" y="212"/>
                  </a:cubicBezTo>
                  <a:cubicBezTo>
                    <a:pt x="4463" y="212"/>
                    <a:pt x="4462" y="214"/>
                    <a:pt x="4462" y="216"/>
                  </a:cubicBezTo>
                  <a:cubicBezTo>
                    <a:pt x="4462" y="219"/>
                    <a:pt x="4464" y="221"/>
                    <a:pt x="4466" y="221"/>
                  </a:cubicBezTo>
                  <a:cubicBezTo>
                    <a:pt x="4466" y="221"/>
                    <a:pt x="4466" y="221"/>
                    <a:pt x="4466" y="221"/>
                  </a:cubicBezTo>
                  <a:cubicBezTo>
                    <a:pt x="4468" y="221"/>
                    <a:pt x="4470" y="219"/>
                    <a:pt x="4469" y="216"/>
                  </a:cubicBezTo>
                  <a:cubicBezTo>
                    <a:pt x="4469" y="214"/>
                    <a:pt x="4467" y="212"/>
                    <a:pt x="4465" y="212"/>
                  </a:cubicBezTo>
                  <a:moveTo>
                    <a:pt x="1365" y="209"/>
                  </a:moveTo>
                  <a:cubicBezTo>
                    <a:pt x="1365" y="209"/>
                    <a:pt x="1364" y="209"/>
                    <a:pt x="1363" y="209"/>
                  </a:cubicBezTo>
                  <a:cubicBezTo>
                    <a:pt x="1360" y="210"/>
                    <a:pt x="1357" y="213"/>
                    <a:pt x="1357" y="215"/>
                  </a:cubicBezTo>
                  <a:cubicBezTo>
                    <a:pt x="1357" y="217"/>
                    <a:pt x="1358" y="218"/>
                    <a:pt x="1361" y="218"/>
                  </a:cubicBezTo>
                  <a:cubicBezTo>
                    <a:pt x="1362" y="218"/>
                    <a:pt x="1362" y="218"/>
                    <a:pt x="1363" y="218"/>
                  </a:cubicBezTo>
                  <a:cubicBezTo>
                    <a:pt x="1367" y="217"/>
                    <a:pt x="1370" y="214"/>
                    <a:pt x="1370" y="212"/>
                  </a:cubicBezTo>
                  <a:cubicBezTo>
                    <a:pt x="1370" y="210"/>
                    <a:pt x="1368" y="209"/>
                    <a:pt x="1365" y="209"/>
                  </a:cubicBezTo>
                  <a:moveTo>
                    <a:pt x="4517" y="208"/>
                  </a:moveTo>
                  <a:cubicBezTo>
                    <a:pt x="4517" y="208"/>
                    <a:pt x="4516" y="208"/>
                    <a:pt x="4516" y="208"/>
                  </a:cubicBezTo>
                  <a:cubicBezTo>
                    <a:pt x="4514" y="209"/>
                    <a:pt x="4513" y="211"/>
                    <a:pt x="4514" y="213"/>
                  </a:cubicBezTo>
                  <a:cubicBezTo>
                    <a:pt x="4514" y="216"/>
                    <a:pt x="4516" y="217"/>
                    <a:pt x="4518" y="217"/>
                  </a:cubicBezTo>
                  <a:cubicBezTo>
                    <a:pt x="4518" y="217"/>
                    <a:pt x="4518" y="217"/>
                    <a:pt x="4518" y="217"/>
                  </a:cubicBezTo>
                  <a:cubicBezTo>
                    <a:pt x="4520" y="217"/>
                    <a:pt x="4521" y="215"/>
                    <a:pt x="4521" y="213"/>
                  </a:cubicBezTo>
                  <a:cubicBezTo>
                    <a:pt x="4520" y="210"/>
                    <a:pt x="4518" y="208"/>
                    <a:pt x="4517" y="208"/>
                  </a:cubicBezTo>
                  <a:moveTo>
                    <a:pt x="4565" y="204"/>
                  </a:moveTo>
                  <a:cubicBezTo>
                    <a:pt x="4565" y="204"/>
                    <a:pt x="4565" y="204"/>
                    <a:pt x="4565" y="204"/>
                  </a:cubicBezTo>
                  <a:cubicBezTo>
                    <a:pt x="4563" y="205"/>
                    <a:pt x="4562" y="207"/>
                    <a:pt x="4563" y="209"/>
                  </a:cubicBezTo>
                  <a:cubicBezTo>
                    <a:pt x="4563" y="212"/>
                    <a:pt x="4565" y="213"/>
                    <a:pt x="4566" y="213"/>
                  </a:cubicBezTo>
                  <a:cubicBezTo>
                    <a:pt x="4566" y="213"/>
                    <a:pt x="4566" y="213"/>
                    <a:pt x="4567" y="213"/>
                  </a:cubicBezTo>
                  <a:cubicBezTo>
                    <a:pt x="4568" y="213"/>
                    <a:pt x="4570" y="211"/>
                    <a:pt x="4569" y="209"/>
                  </a:cubicBezTo>
                  <a:cubicBezTo>
                    <a:pt x="4569" y="206"/>
                    <a:pt x="4567" y="204"/>
                    <a:pt x="4565" y="204"/>
                  </a:cubicBezTo>
                  <a:moveTo>
                    <a:pt x="4612" y="200"/>
                  </a:moveTo>
                  <a:cubicBezTo>
                    <a:pt x="4612" y="200"/>
                    <a:pt x="4612" y="200"/>
                    <a:pt x="4612" y="200"/>
                  </a:cubicBezTo>
                  <a:cubicBezTo>
                    <a:pt x="4610" y="200"/>
                    <a:pt x="4609" y="202"/>
                    <a:pt x="4610" y="205"/>
                  </a:cubicBezTo>
                  <a:cubicBezTo>
                    <a:pt x="4610" y="207"/>
                    <a:pt x="4611" y="209"/>
                    <a:pt x="4613" y="209"/>
                  </a:cubicBezTo>
                  <a:cubicBezTo>
                    <a:pt x="4613" y="209"/>
                    <a:pt x="4613" y="209"/>
                    <a:pt x="4613" y="209"/>
                  </a:cubicBezTo>
                  <a:cubicBezTo>
                    <a:pt x="4615" y="209"/>
                    <a:pt x="4616" y="206"/>
                    <a:pt x="4616" y="204"/>
                  </a:cubicBezTo>
                  <a:cubicBezTo>
                    <a:pt x="4616" y="202"/>
                    <a:pt x="4614" y="200"/>
                    <a:pt x="4612" y="200"/>
                  </a:cubicBezTo>
                  <a:moveTo>
                    <a:pt x="4658" y="195"/>
                  </a:moveTo>
                  <a:cubicBezTo>
                    <a:pt x="4658" y="195"/>
                    <a:pt x="4658" y="195"/>
                    <a:pt x="4658" y="195"/>
                  </a:cubicBezTo>
                  <a:cubicBezTo>
                    <a:pt x="4656" y="195"/>
                    <a:pt x="4655" y="197"/>
                    <a:pt x="4655" y="200"/>
                  </a:cubicBezTo>
                  <a:cubicBezTo>
                    <a:pt x="4655" y="202"/>
                    <a:pt x="4657" y="204"/>
                    <a:pt x="4658" y="204"/>
                  </a:cubicBezTo>
                  <a:cubicBezTo>
                    <a:pt x="4659" y="204"/>
                    <a:pt x="4659" y="204"/>
                    <a:pt x="4659" y="204"/>
                  </a:cubicBezTo>
                  <a:cubicBezTo>
                    <a:pt x="4660" y="204"/>
                    <a:pt x="4662" y="201"/>
                    <a:pt x="4661" y="199"/>
                  </a:cubicBezTo>
                  <a:cubicBezTo>
                    <a:pt x="4661" y="197"/>
                    <a:pt x="4660" y="195"/>
                    <a:pt x="4658" y="195"/>
                  </a:cubicBezTo>
                  <a:moveTo>
                    <a:pt x="2794" y="193"/>
                  </a:moveTo>
                  <a:cubicBezTo>
                    <a:pt x="2793" y="193"/>
                    <a:pt x="2792" y="195"/>
                    <a:pt x="2792" y="197"/>
                  </a:cubicBezTo>
                  <a:cubicBezTo>
                    <a:pt x="2793" y="199"/>
                    <a:pt x="2794" y="202"/>
                    <a:pt x="2796" y="203"/>
                  </a:cubicBezTo>
                  <a:cubicBezTo>
                    <a:pt x="2796" y="203"/>
                    <a:pt x="2796" y="203"/>
                    <a:pt x="2796" y="203"/>
                  </a:cubicBezTo>
                  <a:cubicBezTo>
                    <a:pt x="2798" y="203"/>
                    <a:pt x="2798" y="202"/>
                    <a:pt x="2798" y="200"/>
                  </a:cubicBezTo>
                  <a:cubicBezTo>
                    <a:pt x="2798" y="197"/>
                    <a:pt x="2797" y="195"/>
                    <a:pt x="2795" y="194"/>
                  </a:cubicBezTo>
                  <a:cubicBezTo>
                    <a:pt x="2795" y="194"/>
                    <a:pt x="2795" y="193"/>
                    <a:pt x="2794" y="193"/>
                  </a:cubicBezTo>
                  <a:moveTo>
                    <a:pt x="4703" y="190"/>
                  </a:moveTo>
                  <a:cubicBezTo>
                    <a:pt x="4703" y="190"/>
                    <a:pt x="4703" y="190"/>
                    <a:pt x="4702" y="190"/>
                  </a:cubicBezTo>
                  <a:cubicBezTo>
                    <a:pt x="4701" y="190"/>
                    <a:pt x="4700" y="192"/>
                    <a:pt x="4700" y="195"/>
                  </a:cubicBezTo>
                  <a:cubicBezTo>
                    <a:pt x="4700" y="197"/>
                    <a:pt x="4701" y="199"/>
                    <a:pt x="4703" y="199"/>
                  </a:cubicBezTo>
                  <a:cubicBezTo>
                    <a:pt x="4703" y="199"/>
                    <a:pt x="4703" y="199"/>
                    <a:pt x="4703" y="199"/>
                  </a:cubicBezTo>
                  <a:cubicBezTo>
                    <a:pt x="4705" y="198"/>
                    <a:pt x="4706" y="196"/>
                    <a:pt x="4706" y="194"/>
                  </a:cubicBezTo>
                  <a:cubicBezTo>
                    <a:pt x="4706" y="192"/>
                    <a:pt x="4704" y="190"/>
                    <a:pt x="4703" y="190"/>
                  </a:cubicBezTo>
                  <a:moveTo>
                    <a:pt x="4747" y="185"/>
                  </a:moveTo>
                  <a:cubicBezTo>
                    <a:pt x="4747" y="185"/>
                    <a:pt x="4747" y="185"/>
                    <a:pt x="4747" y="185"/>
                  </a:cubicBezTo>
                  <a:cubicBezTo>
                    <a:pt x="4745" y="185"/>
                    <a:pt x="4744" y="187"/>
                    <a:pt x="4744" y="189"/>
                  </a:cubicBezTo>
                  <a:cubicBezTo>
                    <a:pt x="4744" y="192"/>
                    <a:pt x="4746" y="193"/>
                    <a:pt x="4747" y="193"/>
                  </a:cubicBezTo>
                  <a:cubicBezTo>
                    <a:pt x="4747" y="193"/>
                    <a:pt x="4748" y="193"/>
                    <a:pt x="4748" y="193"/>
                  </a:cubicBezTo>
                  <a:cubicBezTo>
                    <a:pt x="4749" y="193"/>
                    <a:pt x="4751" y="191"/>
                    <a:pt x="4750" y="189"/>
                  </a:cubicBezTo>
                  <a:cubicBezTo>
                    <a:pt x="4750" y="186"/>
                    <a:pt x="4749" y="185"/>
                    <a:pt x="4747" y="185"/>
                  </a:cubicBezTo>
                  <a:moveTo>
                    <a:pt x="1461" y="184"/>
                  </a:moveTo>
                  <a:cubicBezTo>
                    <a:pt x="1461" y="184"/>
                    <a:pt x="1460" y="184"/>
                    <a:pt x="1459" y="184"/>
                  </a:cubicBezTo>
                  <a:cubicBezTo>
                    <a:pt x="1455" y="185"/>
                    <a:pt x="1452" y="188"/>
                    <a:pt x="1452" y="190"/>
                  </a:cubicBezTo>
                  <a:cubicBezTo>
                    <a:pt x="1452" y="192"/>
                    <a:pt x="1454" y="194"/>
                    <a:pt x="1457" y="194"/>
                  </a:cubicBezTo>
                  <a:cubicBezTo>
                    <a:pt x="1457" y="194"/>
                    <a:pt x="1458" y="193"/>
                    <a:pt x="1459" y="193"/>
                  </a:cubicBezTo>
                  <a:cubicBezTo>
                    <a:pt x="1463" y="192"/>
                    <a:pt x="1466" y="189"/>
                    <a:pt x="1466" y="187"/>
                  </a:cubicBezTo>
                  <a:cubicBezTo>
                    <a:pt x="1466" y="185"/>
                    <a:pt x="1464" y="184"/>
                    <a:pt x="1461" y="184"/>
                  </a:cubicBezTo>
                  <a:moveTo>
                    <a:pt x="4792" y="180"/>
                  </a:moveTo>
                  <a:cubicBezTo>
                    <a:pt x="4792" y="180"/>
                    <a:pt x="4792" y="180"/>
                    <a:pt x="4792" y="180"/>
                  </a:cubicBezTo>
                  <a:cubicBezTo>
                    <a:pt x="4790" y="180"/>
                    <a:pt x="4789" y="182"/>
                    <a:pt x="4789" y="184"/>
                  </a:cubicBezTo>
                  <a:cubicBezTo>
                    <a:pt x="4789" y="187"/>
                    <a:pt x="4791" y="188"/>
                    <a:pt x="4792" y="188"/>
                  </a:cubicBezTo>
                  <a:cubicBezTo>
                    <a:pt x="4792" y="188"/>
                    <a:pt x="4792" y="188"/>
                    <a:pt x="4792" y="188"/>
                  </a:cubicBezTo>
                  <a:cubicBezTo>
                    <a:pt x="4794" y="188"/>
                    <a:pt x="4796" y="186"/>
                    <a:pt x="4795" y="184"/>
                  </a:cubicBezTo>
                  <a:cubicBezTo>
                    <a:pt x="4795" y="181"/>
                    <a:pt x="4794" y="180"/>
                    <a:pt x="4792" y="180"/>
                  </a:cubicBezTo>
                  <a:moveTo>
                    <a:pt x="4838" y="175"/>
                  </a:moveTo>
                  <a:cubicBezTo>
                    <a:pt x="4838" y="175"/>
                    <a:pt x="4838" y="175"/>
                    <a:pt x="4838" y="175"/>
                  </a:cubicBezTo>
                  <a:cubicBezTo>
                    <a:pt x="4836" y="175"/>
                    <a:pt x="4835" y="177"/>
                    <a:pt x="4835" y="180"/>
                  </a:cubicBezTo>
                  <a:cubicBezTo>
                    <a:pt x="4835" y="182"/>
                    <a:pt x="4837" y="184"/>
                    <a:pt x="4838" y="184"/>
                  </a:cubicBezTo>
                  <a:cubicBezTo>
                    <a:pt x="4838" y="184"/>
                    <a:pt x="4838" y="184"/>
                    <a:pt x="4838" y="184"/>
                  </a:cubicBezTo>
                  <a:cubicBezTo>
                    <a:pt x="4840" y="183"/>
                    <a:pt x="4842" y="181"/>
                    <a:pt x="4842" y="179"/>
                  </a:cubicBezTo>
                  <a:cubicBezTo>
                    <a:pt x="4841" y="177"/>
                    <a:pt x="4840" y="175"/>
                    <a:pt x="4838" y="175"/>
                  </a:cubicBezTo>
                  <a:moveTo>
                    <a:pt x="4886" y="171"/>
                  </a:moveTo>
                  <a:cubicBezTo>
                    <a:pt x="4886" y="171"/>
                    <a:pt x="4886" y="171"/>
                    <a:pt x="4886" y="171"/>
                  </a:cubicBezTo>
                  <a:cubicBezTo>
                    <a:pt x="4884" y="171"/>
                    <a:pt x="4883" y="173"/>
                    <a:pt x="4883" y="175"/>
                  </a:cubicBezTo>
                  <a:cubicBezTo>
                    <a:pt x="4883" y="178"/>
                    <a:pt x="4884" y="179"/>
                    <a:pt x="4886" y="179"/>
                  </a:cubicBezTo>
                  <a:cubicBezTo>
                    <a:pt x="4886" y="179"/>
                    <a:pt x="4886" y="179"/>
                    <a:pt x="4886" y="179"/>
                  </a:cubicBezTo>
                  <a:cubicBezTo>
                    <a:pt x="4888" y="179"/>
                    <a:pt x="4889" y="177"/>
                    <a:pt x="4889" y="175"/>
                  </a:cubicBezTo>
                  <a:cubicBezTo>
                    <a:pt x="4889" y="172"/>
                    <a:pt x="4888" y="171"/>
                    <a:pt x="4886" y="171"/>
                  </a:cubicBezTo>
                  <a:moveTo>
                    <a:pt x="2752" y="170"/>
                  </a:moveTo>
                  <a:cubicBezTo>
                    <a:pt x="2751" y="170"/>
                    <a:pt x="2750" y="171"/>
                    <a:pt x="2751" y="173"/>
                  </a:cubicBezTo>
                  <a:cubicBezTo>
                    <a:pt x="2751" y="176"/>
                    <a:pt x="2752" y="178"/>
                    <a:pt x="2754" y="179"/>
                  </a:cubicBezTo>
                  <a:cubicBezTo>
                    <a:pt x="2754" y="179"/>
                    <a:pt x="2754" y="180"/>
                    <a:pt x="2755" y="180"/>
                  </a:cubicBezTo>
                  <a:cubicBezTo>
                    <a:pt x="2756" y="180"/>
                    <a:pt x="2756" y="178"/>
                    <a:pt x="2756" y="176"/>
                  </a:cubicBezTo>
                  <a:cubicBezTo>
                    <a:pt x="2756" y="174"/>
                    <a:pt x="2755" y="171"/>
                    <a:pt x="2753" y="170"/>
                  </a:cubicBezTo>
                  <a:cubicBezTo>
                    <a:pt x="2753" y="170"/>
                    <a:pt x="2752" y="170"/>
                    <a:pt x="2752" y="170"/>
                  </a:cubicBezTo>
                  <a:moveTo>
                    <a:pt x="4936" y="167"/>
                  </a:moveTo>
                  <a:cubicBezTo>
                    <a:pt x="4936" y="167"/>
                    <a:pt x="4936" y="167"/>
                    <a:pt x="4936" y="167"/>
                  </a:cubicBezTo>
                  <a:cubicBezTo>
                    <a:pt x="4934" y="167"/>
                    <a:pt x="4932" y="169"/>
                    <a:pt x="4933" y="171"/>
                  </a:cubicBezTo>
                  <a:cubicBezTo>
                    <a:pt x="4933" y="174"/>
                    <a:pt x="4934" y="176"/>
                    <a:pt x="4936" y="176"/>
                  </a:cubicBezTo>
                  <a:cubicBezTo>
                    <a:pt x="4936" y="176"/>
                    <a:pt x="4936" y="176"/>
                    <a:pt x="4936" y="176"/>
                  </a:cubicBezTo>
                  <a:cubicBezTo>
                    <a:pt x="4938" y="175"/>
                    <a:pt x="4940" y="173"/>
                    <a:pt x="4940" y="171"/>
                  </a:cubicBezTo>
                  <a:cubicBezTo>
                    <a:pt x="4940" y="169"/>
                    <a:pt x="4938" y="167"/>
                    <a:pt x="4936" y="167"/>
                  </a:cubicBezTo>
                  <a:moveTo>
                    <a:pt x="4989" y="164"/>
                  </a:moveTo>
                  <a:cubicBezTo>
                    <a:pt x="4989" y="164"/>
                    <a:pt x="4989" y="164"/>
                    <a:pt x="4989" y="164"/>
                  </a:cubicBezTo>
                  <a:cubicBezTo>
                    <a:pt x="4987" y="164"/>
                    <a:pt x="4985" y="166"/>
                    <a:pt x="4985" y="168"/>
                  </a:cubicBezTo>
                  <a:cubicBezTo>
                    <a:pt x="4985" y="171"/>
                    <a:pt x="4987" y="173"/>
                    <a:pt x="4989" y="173"/>
                  </a:cubicBezTo>
                  <a:cubicBezTo>
                    <a:pt x="4989" y="173"/>
                    <a:pt x="4989" y="173"/>
                    <a:pt x="4989" y="173"/>
                  </a:cubicBezTo>
                  <a:cubicBezTo>
                    <a:pt x="4991" y="172"/>
                    <a:pt x="4993" y="170"/>
                    <a:pt x="4993" y="168"/>
                  </a:cubicBezTo>
                  <a:cubicBezTo>
                    <a:pt x="4993" y="166"/>
                    <a:pt x="4991" y="164"/>
                    <a:pt x="4989" y="164"/>
                  </a:cubicBezTo>
                  <a:moveTo>
                    <a:pt x="5045" y="162"/>
                  </a:moveTo>
                  <a:cubicBezTo>
                    <a:pt x="5045" y="162"/>
                    <a:pt x="5045" y="162"/>
                    <a:pt x="5045" y="162"/>
                  </a:cubicBezTo>
                  <a:cubicBezTo>
                    <a:pt x="5043" y="162"/>
                    <a:pt x="5041" y="164"/>
                    <a:pt x="5041" y="166"/>
                  </a:cubicBezTo>
                  <a:cubicBezTo>
                    <a:pt x="5041" y="169"/>
                    <a:pt x="5043" y="171"/>
                    <a:pt x="5045" y="171"/>
                  </a:cubicBezTo>
                  <a:cubicBezTo>
                    <a:pt x="5045" y="171"/>
                    <a:pt x="5045" y="171"/>
                    <a:pt x="5045" y="171"/>
                  </a:cubicBezTo>
                  <a:cubicBezTo>
                    <a:pt x="5048" y="170"/>
                    <a:pt x="5050" y="169"/>
                    <a:pt x="5049" y="166"/>
                  </a:cubicBezTo>
                  <a:cubicBezTo>
                    <a:pt x="5049" y="164"/>
                    <a:pt x="5048" y="162"/>
                    <a:pt x="5045" y="162"/>
                  </a:cubicBezTo>
                  <a:moveTo>
                    <a:pt x="1559" y="158"/>
                  </a:moveTo>
                  <a:cubicBezTo>
                    <a:pt x="1558" y="158"/>
                    <a:pt x="1557" y="158"/>
                    <a:pt x="1556" y="158"/>
                  </a:cubicBezTo>
                  <a:cubicBezTo>
                    <a:pt x="1553" y="159"/>
                    <a:pt x="1550" y="162"/>
                    <a:pt x="1550" y="164"/>
                  </a:cubicBezTo>
                  <a:cubicBezTo>
                    <a:pt x="1550" y="166"/>
                    <a:pt x="1552" y="167"/>
                    <a:pt x="1554" y="167"/>
                  </a:cubicBezTo>
                  <a:cubicBezTo>
                    <a:pt x="1555" y="167"/>
                    <a:pt x="1556" y="167"/>
                    <a:pt x="1557" y="167"/>
                  </a:cubicBezTo>
                  <a:cubicBezTo>
                    <a:pt x="1560" y="166"/>
                    <a:pt x="1563" y="163"/>
                    <a:pt x="1563" y="161"/>
                  </a:cubicBezTo>
                  <a:cubicBezTo>
                    <a:pt x="1563" y="159"/>
                    <a:pt x="1561" y="158"/>
                    <a:pt x="1559" y="158"/>
                  </a:cubicBezTo>
                  <a:moveTo>
                    <a:pt x="2711" y="145"/>
                  </a:moveTo>
                  <a:cubicBezTo>
                    <a:pt x="2710" y="145"/>
                    <a:pt x="2710" y="147"/>
                    <a:pt x="2710" y="148"/>
                  </a:cubicBezTo>
                  <a:cubicBezTo>
                    <a:pt x="2710" y="151"/>
                    <a:pt x="2711" y="153"/>
                    <a:pt x="2713" y="154"/>
                  </a:cubicBezTo>
                  <a:cubicBezTo>
                    <a:pt x="2713" y="155"/>
                    <a:pt x="2714" y="155"/>
                    <a:pt x="2714" y="155"/>
                  </a:cubicBezTo>
                  <a:cubicBezTo>
                    <a:pt x="2715" y="155"/>
                    <a:pt x="2716" y="154"/>
                    <a:pt x="2715" y="152"/>
                  </a:cubicBezTo>
                  <a:cubicBezTo>
                    <a:pt x="2715" y="149"/>
                    <a:pt x="2714" y="147"/>
                    <a:pt x="2712" y="146"/>
                  </a:cubicBezTo>
                  <a:cubicBezTo>
                    <a:pt x="2712" y="146"/>
                    <a:pt x="2711" y="145"/>
                    <a:pt x="2711" y="145"/>
                  </a:cubicBezTo>
                  <a:moveTo>
                    <a:pt x="1657" y="131"/>
                  </a:moveTo>
                  <a:cubicBezTo>
                    <a:pt x="1656" y="131"/>
                    <a:pt x="1655" y="131"/>
                    <a:pt x="1654" y="132"/>
                  </a:cubicBezTo>
                  <a:cubicBezTo>
                    <a:pt x="1651" y="133"/>
                    <a:pt x="1648" y="135"/>
                    <a:pt x="1648" y="138"/>
                  </a:cubicBezTo>
                  <a:cubicBezTo>
                    <a:pt x="1648" y="140"/>
                    <a:pt x="1650" y="141"/>
                    <a:pt x="1652" y="141"/>
                  </a:cubicBezTo>
                  <a:cubicBezTo>
                    <a:pt x="1653" y="141"/>
                    <a:pt x="1654" y="140"/>
                    <a:pt x="1655" y="140"/>
                  </a:cubicBezTo>
                  <a:cubicBezTo>
                    <a:pt x="1659" y="139"/>
                    <a:pt x="1662" y="136"/>
                    <a:pt x="1661" y="134"/>
                  </a:cubicBezTo>
                  <a:cubicBezTo>
                    <a:pt x="1661" y="132"/>
                    <a:pt x="1659" y="131"/>
                    <a:pt x="1657" y="131"/>
                  </a:cubicBezTo>
                  <a:moveTo>
                    <a:pt x="2671" y="121"/>
                  </a:moveTo>
                  <a:cubicBezTo>
                    <a:pt x="2670" y="121"/>
                    <a:pt x="2669" y="122"/>
                    <a:pt x="2669" y="123"/>
                  </a:cubicBezTo>
                  <a:cubicBezTo>
                    <a:pt x="2670" y="126"/>
                    <a:pt x="2671" y="128"/>
                    <a:pt x="2673" y="129"/>
                  </a:cubicBezTo>
                  <a:cubicBezTo>
                    <a:pt x="2673" y="129"/>
                    <a:pt x="2673" y="130"/>
                    <a:pt x="2674" y="130"/>
                  </a:cubicBezTo>
                  <a:cubicBezTo>
                    <a:pt x="2674" y="130"/>
                    <a:pt x="2675" y="128"/>
                    <a:pt x="2675" y="127"/>
                  </a:cubicBezTo>
                  <a:cubicBezTo>
                    <a:pt x="2675" y="124"/>
                    <a:pt x="2673" y="122"/>
                    <a:pt x="2672" y="121"/>
                  </a:cubicBezTo>
                  <a:cubicBezTo>
                    <a:pt x="2671" y="121"/>
                    <a:pt x="2671" y="121"/>
                    <a:pt x="2671" y="121"/>
                  </a:cubicBezTo>
                  <a:moveTo>
                    <a:pt x="1755" y="105"/>
                  </a:moveTo>
                  <a:cubicBezTo>
                    <a:pt x="1754" y="105"/>
                    <a:pt x="1753" y="105"/>
                    <a:pt x="1752" y="106"/>
                  </a:cubicBezTo>
                  <a:cubicBezTo>
                    <a:pt x="1748" y="107"/>
                    <a:pt x="1745" y="109"/>
                    <a:pt x="1746" y="111"/>
                  </a:cubicBezTo>
                  <a:cubicBezTo>
                    <a:pt x="1746" y="113"/>
                    <a:pt x="1748" y="114"/>
                    <a:pt x="1750" y="114"/>
                  </a:cubicBezTo>
                  <a:cubicBezTo>
                    <a:pt x="1751" y="114"/>
                    <a:pt x="1752" y="114"/>
                    <a:pt x="1753" y="114"/>
                  </a:cubicBezTo>
                  <a:cubicBezTo>
                    <a:pt x="1757" y="113"/>
                    <a:pt x="1759" y="110"/>
                    <a:pt x="1759" y="108"/>
                  </a:cubicBezTo>
                  <a:cubicBezTo>
                    <a:pt x="1759" y="106"/>
                    <a:pt x="1757" y="105"/>
                    <a:pt x="1755" y="105"/>
                  </a:cubicBezTo>
                  <a:moveTo>
                    <a:pt x="2630" y="96"/>
                  </a:moveTo>
                  <a:cubicBezTo>
                    <a:pt x="2629" y="96"/>
                    <a:pt x="2628" y="97"/>
                    <a:pt x="2628" y="99"/>
                  </a:cubicBezTo>
                  <a:cubicBezTo>
                    <a:pt x="2629" y="101"/>
                    <a:pt x="2630" y="104"/>
                    <a:pt x="2632" y="104"/>
                  </a:cubicBezTo>
                  <a:cubicBezTo>
                    <a:pt x="2632" y="105"/>
                    <a:pt x="2632" y="105"/>
                    <a:pt x="2633" y="105"/>
                  </a:cubicBezTo>
                  <a:cubicBezTo>
                    <a:pt x="2634" y="105"/>
                    <a:pt x="2634" y="104"/>
                    <a:pt x="2634" y="102"/>
                  </a:cubicBezTo>
                  <a:cubicBezTo>
                    <a:pt x="2634" y="100"/>
                    <a:pt x="2632" y="97"/>
                    <a:pt x="2631" y="96"/>
                  </a:cubicBezTo>
                  <a:cubicBezTo>
                    <a:pt x="2630" y="96"/>
                    <a:pt x="2630" y="96"/>
                    <a:pt x="2630" y="96"/>
                  </a:cubicBezTo>
                  <a:moveTo>
                    <a:pt x="1851" y="80"/>
                  </a:moveTo>
                  <a:cubicBezTo>
                    <a:pt x="1850" y="80"/>
                    <a:pt x="1849" y="80"/>
                    <a:pt x="1848" y="80"/>
                  </a:cubicBezTo>
                  <a:cubicBezTo>
                    <a:pt x="1844" y="81"/>
                    <a:pt x="1842" y="84"/>
                    <a:pt x="1842" y="86"/>
                  </a:cubicBezTo>
                  <a:cubicBezTo>
                    <a:pt x="1843" y="88"/>
                    <a:pt x="1844" y="89"/>
                    <a:pt x="1847" y="89"/>
                  </a:cubicBezTo>
                  <a:cubicBezTo>
                    <a:pt x="1848" y="89"/>
                    <a:pt x="1849" y="89"/>
                    <a:pt x="1849" y="88"/>
                  </a:cubicBezTo>
                  <a:cubicBezTo>
                    <a:pt x="1853" y="87"/>
                    <a:pt x="1856" y="85"/>
                    <a:pt x="1855" y="83"/>
                  </a:cubicBezTo>
                  <a:cubicBezTo>
                    <a:pt x="1855" y="81"/>
                    <a:pt x="1853" y="80"/>
                    <a:pt x="1851" y="80"/>
                  </a:cubicBezTo>
                  <a:moveTo>
                    <a:pt x="2587" y="73"/>
                  </a:moveTo>
                  <a:cubicBezTo>
                    <a:pt x="2587" y="73"/>
                    <a:pt x="2586" y="74"/>
                    <a:pt x="2586" y="75"/>
                  </a:cubicBezTo>
                  <a:cubicBezTo>
                    <a:pt x="2587" y="77"/>
                    <a:pt x="2588" y="80"/>
                    <a:pt x="2590" y="81"/>
                  </a:cubicBezTo>
                  <a:cubicBezTo>
                    <a:pt x="2590" y="81"/>
                    <a:pt x="2591" y="81"/>
                    <a:pt x="2591" y="81"/>
                  </a:cubicBezTo>
                  <a:cubicBezTo>
                    <a:pt x="2592" y="81"/>
                    <a:pt x="2592" y="80"/>
                    <a:pt x="2592" y="78"/>
                  </a:cubicBezTo>
                  <a:cubicBezTo>
                    <a:pt x="2592" y="76"/>
                    <a:pt x="2590" y="74"/>
                    <a:pt x="2588" y="73"/>
                  </a:cubicBezTo>
                  <a:cubicBezTo>
                    <a:pt x="2588" y="73"/>
                    <a:pt x="2588" y="73"/>
                    <a:pt x="2587" y="73"/>
                  </a:cubicBezTo>
                  <a:moveTo>
                    <a:pt x="1944" y="57"/>
                  </a:moveTo>
                  <a:cubicBezTo>
                    <a:pt x="1943" y="57"/>
                    <a:pt x="1942" y="57"/>
                    <a:pt x="1942" y="57"/>
                  </a:cubicBezTo>
                  <a:cubicBezTo>
                    <a:pt x="1938" y="58"/>
                    <a:pt x="1936" y="61"/>
                    <a:pt x="1936" y="63"/>
                  </a:cubicBezTo>
                  <a:cubicBezTo>
                    <a:pt x="1937" y="64"/>
                    <a:pt x="1938" y="65"/>
                    <a:pt x="1941" y="65"/>
                  </a:cubicBezTo>
                  <a:cubicBezTo>
                    <a:pt x="1942" y="65"/>
                    <a:pt x="1942" y="65"/>
                    <a:pt x="1943" y="65"/>
                  </a:cubicBezTo>
                  <a:cubicBezTo>
                    <a:pt x="1947" y="64"/>
                    <a:pt x="1949" y="62"/>
                    <a:pt x="1949" y="60"/>
                  </a:cubicBezTo>
                  <a:cubicBezTo>
                    <a:pt x="1949" y="58"/>
                    <a:pt x="1947" y="57"/>
                    <a:pt x="1944" y="57"/>
                  </a:cubicBezTo>
                  <a:moveTo>
                    <a:pt x="2544" y="51"/>
                  </a:moveTo>
                  <a:cubicBezTo>
                    <a:pt x="2543" y="51"/>
                    <a:pt x="2542" y="52"/>
                    <a:pt x="2542" y="54"/>
                  </a:cubicBezTo>
                  <a:cubicBezTo>
                    <a:pt x="2543" y="56"/>
                    <a:pt x="2544" y="58"/>
                    <a:pt x="2546" y="59"/>
                  </a:cubicBezTo>
                  <a:cubicBezTo>
                    <a:pt x="2546" y="59"/>
                    <a:pt x="2547" y="59"/>
                    <a:pt x="2547" y="59"/>
                  </a:cubicBezTo>
                  <a:cubicBezTo>
                    <a:pt x="2548" y="59"/>
                    <a:pt x="2549" y="58"/>
                    <a:pt x="2549" y="57"/>
                  </a:cubicBezTo>
                  <a:cubicBezTo>
                    <a:pt x="2548" y="55"/>
                    <a:pt x="2546" y="52"/>
                    <a:pt x="2545" y="51"/>
                  </a:cubicBezTo>
                  <a:cubicBezTo>
                    <a:pt x="2544" y="51"/>
                    <a:pt x="2544" y="51"/>
                    <a:pt x="2544" y="51"/>
                  </a:cubicBezTo>
                  <a:moveTo>
                    <a:pt x="2034" y="37"/>
                  </a:moveTo>
                  <a:cubicBezTo>
                    <a:pt x="2033" y="37"/>
                    <a:pt x="2033" y="37"/>
                    <a:pt x="2032" y="37"/>
                  </a:cubicBezTo>
                  <a:cubicBezTo>
                    <a:pt x="2029" y="38"/>
                    <a:pt x="2026" y="40"/>
                    <a:pt x="2027" y="42"/>
                  </a:cubicBezTo>
                  <a:cubicBezTo>
                    <a:pt x="2027" y="44"/>
                    <a:pt x="2029" y="45"/>
                    <a:pt x="2032" y="45"/>
                  </a:cubicBezTo>
                  <a:cubicBezTo>
                    <a:pt x="2032" y="45"/>
                    <a:pt x="2033" y="45"/>
                    <a:pt x="2034" y="45"/>
                  </a:cubicBezTo>
                  <a:cubicBezTo>
                    <a:pt x="2037" y="44"/>
                    <a:pt x="2039" y="42"/>
                    <a:pt x="2039" y="39"/>
                  </a:cubicBezTo>
                  <a:cubicBezTo>
                    <a:pt x="2039" y="38"/>
                    <a:pt x="2036" y="37"/>
                    <a:pt x="2034" y="37"/>
                  </a:cubicBezTo>
                  <a:moveTo>
                    <a:pt x="2497" y="32"/>
                  </a:moveTo>
                  <a:cubicBezTo>
                    <a:pt x="2496" y="32"/>
                    <a:pt x="2495" y="34"/>
                    <a:pt x="2496" y="35"/>
                  </a:cubicBezTo>
                  <a:cubicBezTo>
                    <a:pt x="2496" y="37"/>
                    <a:pt x="2498" y="40"/>
                    <a:pt x="2500" y="40"/>
                  </a:cubicBezTo>
                  <a:cubicBezTo>
                    <a:pt x="2500" y="40"/>
                    <a:pt x="2500" y="41"/>
                    <a:pt x="2501" y="41"/>
                  </a:cubicBezTo>
                  <a:cubicBezTo>
                    <a:pt x="2502" y="41"/>
                    <a:pt x="2503" y="39"/>
                    <a:pt x="2502" y="38"/>
                  </a:cubicBezTo>
                  <a:cubicBezTo>
                    <a:pt x="2502" y="36"/>
                    <a:pt x="2500" y="33"/>
                    <a:pt x="2498" y="33"/>
                  </a:cubicBezTo>
                  <a:cubicBezTo>
                    <a:pt x="2498" y="33"/>
                    <a:pt x="2497" y="32"/>
                    <a:pt x="2497" y="32"/>
                  </a:cubicBezTo>
                  <a:moveTo>
                    <a:pt x="2119" y="20"/>
                  </a:moveTo>
                  <a:cubicBezTo>
                    <a:pt x="2118" y="20"/>
                    <a:pt x="2118" y="20"/>
                    <a:pt x="2117" y="20"/>
                  </a:cubicBezTo>
                  <a:cubicBezTo>
                    <a:pt x="2114" y="21"/>
                    <a:pt x="2112" y="23"/>
                    <a:pt x="2113" y="25"/>
                  </a:cubicBezTo>
                  <a:cubicBezTo>
                    <a:pt x="2113" y="27"/>
                    <a:pt x="2115" y="28"/>
                    <a:pt x="2118" y="28"/>
                  </a:cubicBezTo>
                  <a:cubicBezTo>
                    <a:pt x="2118" y="28"/>
                    <a:pt x="2119" y="28"/>
                    <a:pt x="2119" y="28"/>
                  </a:cubicBezTo>
                  <a:cubicBezTo>
                    <a:pt x="2122" y="27"/>
                    <a:pt x="2125" y="25"/>
                    <a:pt x="2124" y="23"/>
                  </a:cubicBezTo>
                  <a:cubicBezTo>
                    <a:pt x="2124" y="21"/>
                    <a:pt x="2121" y="20"/>
                    <a:pt x="2119" y="20"/>
                  </a:cubicBezTo>
                  <a:moveTo>
                    <a:pt x="2448" y="17"/>
                  </a:moveTo>
                  <a:cubicBezTo>
                    <a:pt x="2446" y="17"/>
                    <a:pt x="2445" y="18"/>
                    <a:pt x="2446" y="20"/>
                  </a:cubicBezTo>
                  <a:cubicBezTo>
                    <a:pt x="2446" y="22"/>
                    <a:pt x="2448" y="24"/>
                    <a:pt x="2450" y="25"/>
                  </a:cubicBezTo>
                  <a:cubicBezTo>
                    <a:pt x="2450" y="25"/>
                    <a:pt x="2451" y="25"/>
                    <a:pt x="2451" y="25"/>
                  </a:cubicBezTo>
                  <a:cubicBezTo>
                    <a:pt x="2452" y="25"/>
                    <a:pt x="2453" y="24"/>
                    <a:pt x="2453" y="22"/>
                  </a:cubicBezTo>
                  <a:cubicBezTo>
                    <a:pt x="2452" y="20"/>
                    <a:pt x="2450" y="18"/>
                    <a:pt x="2448" y="17"/>
                  </a:cubicBezTo>
                  <a:cubicBezTo>
                    <a:pt x="2448" y="17"/>
                    <a:pt x="2448" y="17"/>
                    <a:pt x="2448" y="17"/>
                  </a:cubicBezTo>
                  <a:moveTo>
                    <a:pt x="2198" y="8"/>
                  </a:moveTo>
                  <a:cubicBezTo>
                    <a:pt x="2198" y="8"/>
                    <a:pt x="2198" y="8"/>
                    <a:pt x="2197" y="8"/>
                  </a:cubicBezTo>
                  <a:cubicBezTo>
                    <a:pt x="2195" y="8"/>
                    <a:pt x="2193" y="10"/>
                    <a:pt x="2193" y="12"/>
                  </a:cubicBezTo>
                  <a:cubicBezTo>
                    <a:pt x="2194" y="14"/>
                    <a:pt x="2196" y="16"/>
                    <a:pt x="2198" y="16"/>
                  </a:cubicBezTo>
                  <a:cubicBezTo>
                    <a:pt x="2199" y="16"/>
                    <a:pt x="2199" y="16"/>
                    <a:pt x="2199" y="16"/>
                  </a:cubicBezTo>
                  <a:cubicBezTo>
                    <a:pt x="2202" y="15"/>
                    <a:pt x="2204" y="13"/>
                    <a:pt x="2204" y="11"/>
                  </a:cubicBezTo>
                  <a:cubicBezTo>
                    <a:pt x="2203" y="9"/>
                    <a:pt x="2201" y="8"/>
                    <a:pt x="2198" y="8"/>
                  </a:cubicBezTo>
                  <a:moveTo>
                    <a:pt x="2394" y="6"/>
                  </a:moveTo>
                  <a:cubicBezTo>
                    <a:pt x="2392" y="6"/>
                    <a:pt x="2391" y="8"/>
                    <a:pt x="2392" y="10"/>
                  </a:cubicBezTo>
                  <a:cubicBezTo>
                    <a:pt x="2392" y="12"/>
                    <a:pt x="2394" y="14"/>
                    <a:pt x="2396" y="14"/>
                  </a:cubicBezTo>
                  <a:cubicBezTo>
                    <a:pt x="2396" y="14"/>
                    <a:pt x="2397" y="14"/>
                    <a:pt x="2397" y="14"/>
                  </a:cubicBezTo>
                  <a:cubicBezTo>
                    <a:pt x="2399" y="14"/>
                    <a:pt x="2400" y="13"/>
                    <a:pt x="2399" y="11"/>
                  </a:cubicBezTo>
                  <a:cubicBezTo>
                    <a:pt x="2399" y="9"/>
                    <a:pt x="2397" y="7"/>
                    <a:pt x="2395" y="6"/>
                  </a:cubicBezTo>
                  <a:cubicBezTo>
                    <a:pt x="2394" y="6"/>
                    <a:pt x="2394" y="6"/>
                    <a:pt x="2394" y="6"/>
                  </a:cubicBezTo>
                  <a:moveTo>
                    <a:pt x="2271" y="1"/>
                  </a:moveTo>
                  <a:cubicBezTo>
                    <a:pt x="2271" y="1"/>
                    <a:pt x="2271" y="1"/>
                    <a:pt x="2271" y="1"/>
                  </a:cubicBezTo>
                  <a:cubicBezTo>
                    <a:pt x="2268" y="1"/>
                    <a:pt x="2266" y="3"/>
                    <a:pt x="2267" y="5"/>
                  </a:cubicBezTo>
                  <a:cubicBezTo>
                    <a:pt x="2267" y="7"/>
                    <a:pt x="2269" y="9"/>
                    <a:pt x="2272" y="9"/>
                  </a:cubicBezTo>
                  <a:cubicBezTo>
                    <a:pt x="2272" y="9"/>
                    <a:pt x="2272" y="9"/>
                    <a:pt x="2272" y="9"/>
                  </a:cubicBezTo>
                  <a:cubicBezTo>
                    <a:pt x="2275" y="8"/>
                    <a:pt x="2277" y="7"/>
                    <a:pt x="2276" y="4"/>
                  </a:cubicBezTo>
                  <a:cubicBezTo>
                    <a:pt x="2276" y="2"/>
                    <a:pt x="2274" y="1"/>
                    <a:pt x="2271" y="1"/>
                  </a:cubicBezTo>
                  <a:moveTo>
                    <a:pt x="2336" y="0"/>
                  </a:moveTo>
                  <a:cubicBezTo>
                    <a:pt x="2334" y="0"/>
                    <a:pt x="2332" y="2"/>
                    <a:pt x="2333" y="4"/>
                  </a:cubicBezTo>
                  <a:cubicBezTo>
                    <a:pt x="2333" y="6"/>
                    <a:pt x="2335" y="8"/>
                    <a:pt x="2337" y="8"/>
                  </a:cubicBezTo>
                  <a:cubicBezTo>
                    <a:pt x="2338" y="8"/>
                    <a:pt x="2338" y="8"/>
                    <a:pt x="2338" y="8"/>
                  </a:cubicBezTo>
                  <a:cubicBezTo>
                    <a:pt x="2340" y="8"/>
                    <a:pt x="2341" y="6"/>
                    <a:pt x="2341" y="4"/>
                  </a:cubicBezTo>
                  <a:cubicBezTo>
                    <a:pt x="2341" y="2"/>
                    <a:pt x="2338" y="0"/>
                    <a:pt x="2336" y="0"/>
                  </a:cubicBezTo>
                  <a:cubicBezTo>
                    <a:pt x="2336" y="0"/>
                    <a:pt x="2336" y="0"/>
                    <a:pt x="233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25">
              <a:extLst>
                <a:ext uri="{FF2B5EF4-FFF2-40B4-BE49-F238E27FC236}">
                  <a16:creationId xmlns:a16="http://schemas.microsoft.com/office/drawing/2014/main" id="{13EEE0F8-0352-4558-1F53-D511666D964A}"/>
                </a:ext>
              </a:extLst>
            </p:cNvPr>
            <p:cNvSpPr>
              <a:spLocks/>
            </p:cNvSpPr>
            <p:nvPr/>
          </p:nvSpPr>
          <p:spPr bwMode="auto">
            <a:xfrm>
              <a:off x="12979400" y="8763000"/>
              <a:ext cx="22225" cy="23813"/>
            </a:xfrm>
            <a:custGeom>
              <a:avLst/>
              <a:gdLst>
                <a:gd name="T0" fmla="*/ 4 w 8"/>
                <a:gd name="T1" fmla="*/ 0 h 9"/>
                <a:gd name="T2" fmla="*/ 2 w 8"/>
                <a:gd name="T3" fmla="*/ 0 h 9"/>
                <a:gd name="T4" fmla="*/ 1 w 8"/>
                <a:gd name="T5" fmla="*/ 1 h 9"/>
                <a:gd name="T6" fmla="*/ 0 w 8"/>
                <a:gd name="T7" fmla="*/ 4 h 9"/>
                <a:gd name="T8" fmla="*/ 0 w 8"/>
                <a:gd name="T9" fmla="*/ 6 h 9"/>
                <a:gd name="T10" fmla="*/ 1 w 8"/>
                <a:gd name="T11" fmla="*/ 7 h 9"/>
                <a:gd name="T12" fmla="*/ 4 w 8"/>
                <a:gd name="T13" fmla="*/ 9 h 9"/>
                <a:gd name="T14" fmla="*/ 4 w 8"/>
                <a:gd name="T15" fmla="*/ 9 h 9"/>
                <a:gd name="T16" fmla="*/ 6 w 8"/>
                <a:gd name="T17" fmla="*/ 8 h 9"/>
                <a:gd name="T18" fmla="*/ 7 w 8"/>
                <a:gd name="T19" fmla="*/ 7 h 9"/>
                <a:gd name="T20" fmla="*/ 8 w 8"/>
                <a:gd name="T21" fmla="*/ 6 h 9"/>
                <a:gd name="T22" fmla="*/ 8 w 8"/>
                <a:gd name="T23" fmla="*/ 4 h 9"/>
                <a:gd name="T24" fmla="*/ 7 w 8"/>
                <a:gd name="T25" fmla="*/ 1 h 9"/>
                <a:gd name="T26" fmla="*/ 4 w 8"/>
                <a:gd name="T2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" h="9">
                  <a:moveTo>
                    <a:pt x="4" y="0"/>
                  </a:moveTo>
                  <a:cubicBezTo>
                    <a:pt x="3" y="0"/>
                    <a:pt x="3" y="0"/>
                    <a:pt x="2" y="0"/>
                  </a:cubicBezTo>
                  <a:cubicBezTo>
                    <a:pt x="2" y="1"/>
                    <a:pt x="1" y="1"/>
                    <a:pt x="1" y="1"/>
                  </a:cubicBezTo>
                  <a:cubicBezTo>
                    <a:pt x="0" y="2"/>
                    <a:pt x="0" y="3"/>
                    <a:pt x="0" y="4"/>
                  </a:cubicBezTo>
                  <a:cubicBezTo>
                    <a:pt x="0" y="5"/>
                    <a:pt x="0" y="5"/>
                    <a:pt x="0" y="6"/>
                  </a:cubicBezTo>
                  <a:cubicBezTo>
                    <a:pt x="0" y="6"/>
                    <a:pt x="1" y="7"/>
                    <a:pt x="1" y="7"/>
                  </a:cubicBezTo>
                  <a:cubicBezTo>
                    <a:pt x="2" y="8"/>
                    <a:pt x="3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5" y="9"/>
                    <a:pt x="5" y="8"/>
                    <a:pt x="6" y="8"/>
                  </a:cubicBezTo>
                  <a:cubicBezTo>
                    <a:pt x="6" y="8"/>
                    <a:pt x="7" y="8"/>
                    <a:pt x="7" y="7"/>
                  </a:cubicBezTo>
                  <a:cubicBezTo>
                    <a:pt x="8" y="7"/>
                    <a:pt x="8" y="6"/>
                    <a:pt x="8" y="6"/>
                  </a:cubicBezTo>
                  <a:cubicBezTo>
                    <a:pt x="8" y="5"/>
                    <a:pt x="8" y="5"/>
                    <a:pt x="8" y="4"/>
                  </a:cubicBezTo>
                  <a:cubicBezTo>
                    <a:pt x="8" y="3"/>
                    <a:pt x="8" y="2"/>
                    <a:pt x="7" y="1"/>
                  </a:cubicBezTo>
                  <a:cubicBezTo>
                    <a:pt x="6" y="0"/>
                    <a:pt x="5" y="0"/>
                    <a:pt x="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26">
              <a:extLst>
                <a:ext uri="{FF2B5EF4-FFF2-40B4-BE49-F238E27FC236}">
                  <a16:creationId xmlns:a16="http://schemas.microsoft.com/office/drawing/2014/main" id="{26209453-28F1-1143-2670-C1F849D47ECA}"/>
                </a:ext>
              </a:extLst>
            </p:cNvPr>
            <p:cNvSpPr>
              <a:spLocks/>
            </p:cNvSpPr>
            <p:nvPr/>
          </p:nvSpPr>
          <p:spPr bwMode="auto">
            <a:xfrm>
              <a:off x="-925513" y="9075738"/>
              <a:ext cx="25400" cy="20638"/>
            </a:xfrm>
            <a:custGeom>
              <a:avLst/>
              <a:gdLst>
                <a:gd name="T0" fmla="*/ 4 w 9"/>
                <a:gd name="T1" fmla="*/ 0 h 8"/>
                <a:gd name="T2" fmla="*/ 1 w 9"/>
                <a:gd name="T3" fmla="*/ 1 h 8"/>
                <a:gd name="T4" fmla="*/ 0 w 9"/>
                <a:gd name="T5" fmla="*/ 2 h 8"/>
                <a:gd name="T6" fmla="*/ 0 w 9"/>
                <a:gd name="T7" fmla="*/ 4 h 8"/>
                <a:gd name="T8" fmla="*/ 1 w 9"/>
                <a:gd name="T9" fmla="*/ 7 h 8"/>
                <a:gd name="T10" fmla="*/ 5 w 9"/>
                <a:gd name="T11" fmla="*/ 8 h 8"/>
                <a:gd name="T12" fmla="*/ 5 w 9"/>
                <a:gd name="T13" fmla="*/ 8 h 8"/>
                <a:gd name="T14" fmla="*/ 7 w 9"/>
                <a:gd name="T15" fmla="*/ 7 h 8"/>
                <a:gd name="T16" fmla="*/ 8 w 9"/>
                <a:gd name="T17" fmla="*/ 6 h 8"/>
                <a:gd name="T18" fmla="*/ 9 w 9"/>
                <a:gd name="T19" fmla="*/ 4 h 8"/>
                <a:gd name="T20" fmla="*/ 9 w 9"/>
                <a:gd name="T21" fmla="*/ 2 h 8"/>
                <a:gd name="T22" fmla="*/ 8 w 9"/>
                <a:gd name="T23" fmla="*/ 1 h 8"/>
                <a:gd name="T24" fmla="*/ 4 w 9"/>
                <a:gd name="T25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" h="8">
                  <a:moveTo>
                    <a:pt x="4" y="0"/>
                  </a:moveTo>
                  <a:cubicBezTo>
                    <a:pt x="3" y="0"/>
                    <a:pt x="2" y="1"/>
                    <a:pt x="1" y="1"/>
                  </a:cubicBezTo>
                  <a:cubicBezTo>
                    <a:pt x="1" y="2"/>
                    <a:pt x="0" y="2"/>
                    <a:pt x="0" y="2"/>
                  </a:cubicBezTo>
                  <a:cubicBezTo>
                    <a:pt x="0" y="3"/>
                    <a:pt x="0" y="3"/>
                    <a:pt x="0" y="4"/>
                  </a:cubicBezTo>
                  <a:cubicBezTo>
                    <a:pt x="0" y="5"/>
                    <a:pt x="0" y="6"/>
                    <a:pt x="1" y="7"/>
                  </a:cubicBezTo>
                  <a:cubicBezTo>
                    <a:pt x="2" y="7"/>
                    <a:pt x="3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6" y="7"/>
                    <a:pt x="7" y="7"/>
                  </a:cubicBezTo>
                  <a:cubicBezTo>
                    <a:pt x="7" y="7"/>
                    <a:pt x="8" y="7"/>
                    <a:pt x="8" y="6"/>
                  </a:cubicBezTo>
                  <a:cubicBezTo>
                    <a:pt x="9" y="6"/>
                    <a:pt x="9" y="5"/>
                    <a:pt x="9" y="4"/>
                  </a:cubicBezTo>
                  <a:cubicBezTo>
                    <a:pt x="9" y="3"/>
                    <a:pt x="9" y="3"/>
                    <a:pt x="9" y="2"/>
                  </a:cubicBezTo>
                  <a:cubicBezTo>
                    <a:pt x="9" y="2"/>
                    <a:pt x="8" y="2"/>
                    <a:pt x="8" y="1"/>
                  </a:cubicBezTo>
                  <a:cubicBezTo>
                    <a:pt x="7" y="0"/>
                    <a:pt x="6" y="0"/>
                    <a:pt x="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27">
              <a:extLst>
                <a:ext uri="{FF2B5EF4-FFF2-40B4-BE49-F238E27FC236}">
                  <a16:creationId xmlns:a16="http://schemas.microsoft.com/office/drawing/2014/main" id="{6B7C5B97-D2AC-6253-AF67-39B9742E905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755650" y="8515350"/>
              <a:ext cx="13587413" cy="796925"/>
            </a:xfrm>
            <a:custGeom>
              <a:avLst/>
              <a:gdLst>
                <a:gd name="T0" fmla="*/ 953 w 5047"/>
                <a:gd name="T1" fmla="*/ 285 h 296"/>
                <a:gd name="T2" fmla="*/ 827 w 5047"/>
                <a:gd name="T3" fmla="*/ 294 h 296"/>
                <a:gd name="T4" fmla="*/ 762 w 5047"/>
                <a:gd name="T5" fmla="*/ 281 h 296"/>
                <a:gd name="T6" fmla="*/ 698 w 5047"/>
                <a:gd name="T7" fmla="*/ 276 h 296"/>
                <a:gd name="T8" fmla="*/ 637 w 5047"/>
                <a:gd name="T9" fmla="*/ 280 h 296"/>
                <a:gd name="T10" fmla="*/ 1106 w 5047"/>
                <a:gd name="T11" fmla="*/ 279 h 296"/>
                <a:gd name="T12" fmla="*/ 3179 w 5047"/>
                <a:gd name="T13" fmla="*/ 268 h 296"/>
                <a:gd name="T14" fmla="*/ 3043 w 5047"/>
                <a:gd name="T15" fmla="*/ 277 h 296"/>
                <a:gd name="T16" fmla="*/ 3251 w 5047"/>
                <a:gd name="T17" fmla="*/ 276 h 296"/>
                <a:gd name="T18" fmla="*/ 3330 w 5047"/>
                <a:gd name="T19" fmla="*/ 264 h 296"/>
                <a:gd name="T20" fmla="*/ 3409 w 5047"/>
                <a:gd name="T21" fmla="*/ 262 h 296"/>
                <a:gd name="T22" fmla="*/ 2985 w 5047"/>
                <a:gd name="T23" fmla="*/ 272 h 296"/>
                <a:gd name="T24" fmla="*/ 3496 w 5047"/>
                <a:gd name="T25" fmla="*/ 263 h 296"/>
                <a:gd name="T26" fmla="*/ 3574 w 5047"/>
                <a:gd name="T27" fmla="*/ 255 h 296"/>
                <a:gd name="T28" fmla="*/ 1182 w 5047"/>
                <a:gd name="T29" fmla="*/ 259 h 296"/>
                <a:gd name="T30" fmla="*/ 3656 w 5047"/>
                <a:gd name="T31" fmla="*/ 262 h 296"/>
                <a:gd name="T32" fmla="*/ 2931 w 5047"/>
                <a:gd name="T33" fmla="*/ 251 h 296"/>
                <a:gd name="T34" fmla="*/ 3741 w 5047"/>
                <a:gd name="T35" fmla="*/ 246 h 296"/>
                <a:gd name="T36" fmla="*/ 3822 w 5047"/>
                <a:gd name="T37" fmla="*/ 253 h 296"/>
                <a:gd name="T38" fmla="*/ 383 w 5047"/>
                <a:gd name="T39" fmla="*/ 241 h 296"/>
                <a:gd name="T40" fmla="*/ 2881 w 5047"/>
                <a:gd name="T41" fmla="*/ 235 h 296"/>
                <a:gd name="T42" fmla="*/ 322 w 5047"/>
                <a:gd name="T43" fmla="*/ 242 h 296"/>
                <a:gd name="T44" fmla="*/ 1277 w 5047"/>
                <a:gd name="T45" fmla="*/ 243 h 296"/>
                <a:gd name="T46" fmla="*/ 3988 w 5047"/>
                <a:gd name="T47" fmla="*/ 232 h 296"/>
                <a:gd name="T48" fmla="*/ 253 w 5047"/>
                <a:gd name="T49" fmla="*/ 230 h 296"/>
                <a:gd name="T50" fmla="*/ 4139 w 5047"/>
                <a:gd name="T51" fmla="*/ 233 h 296"/>
                <a:gd name="T52" fmla="*/ 195 w 5047"/>
                <a:gd name="T53" fmla="*/ 220 h 296"/>
                <a:gd name="T54" fmla="*/ 2835 w 5047"/>
                <a:gd name="T55" fmla="*/ 216 h 296"/>
                <a:gd name="T56" fmla="*/ 132 w 5047"/>
                <a:gd name="T57" fmla="*/ 223 h 296"/>
                <a:gd name="T58" fmla="*/ 4278 w 5047"/>
                <a:gd name="T59" fmla="*/ 224 h 296"/>
                <a:gd name="T60" fmla="*/ 68 w 5047"/>
                <a:gd name="T61" fmla="*/ 211 h 296"/>
                <a:gd name="T62" fmla="*/ 1367 w 5047"/>
                <a:gd name="T63" fmla="*/ 211 h 296"/>
                <a:gd name="T64" fmla="*/ 5 w 5047"/>
                <a:gd name="T65" fmla="*/ 216 h 296"/>
                <a:gd name="T66" fmla="*/ 4404 w 5047"/>
                <a:gd name="T67" fmla="*/ 209 h 296"/>
                <a:gd name="T68" fmla="*/ 4508 w 5047"/>
                <a:gd name="T69" fmla="*/ 197 h 296"/>
                <a:gd name="T70" fmla="*/ 2790 w 5047"/>
                <a:gd name="T71" fmla="*/ 205 h 296"/>
                <a:gd name="T72" fmla="*/ 4553 w 5047"/>
                <a:gd name="T73" fmla="*/ 200 h 296"/>
                <a:gd name="T74" fmla="*/ 4604 w 5047"/>
                <a:gd name="T75" fmla="*/ 188 h 296"/>
                <a:gd name="T76" fmla="*/ 4650 w 5047"/>
                <a:gd name="T77" fmla="*/ 184 h 296"/>
                <a:gd name="T78" fmla="*/ 4692 w 5047"/>
                <a:gd name="T79" fmla="*/ 189 h 296"/>
                <a:gd name="T80" fmla="*/ 4743 w 5047"/>
                <a:gd name="T81" fmla="*/ 181 h 296"/>
                <a:gd name="T82" fmla="*/ 4833 w 5047"/>
                <a:gd name="T83" fmla="*/ 171 h 296"/>
                <a:gd name="T84" fmla="*/ 2747 w 5047"/>
                <a:gd name="T85" fmla="*/ 181 h 296"/>
                <a:gd name="T86" fmla="*/ 4880 w 5047"/>
                <a:gd name="T87" fmla="*/ 178 h 296"/>
                <a:gd name="T88" fmla="*/ 4933 w 5047"/>
                <a:gd name="T89" fmla="*/ 166 h 296"/>
                <a:gd name="T90" fmla="*/ 5043 w 5047"/>
                <a:gd name="T91" fmla="*/ 163 h 296"/>
                <a:gd name="T92" fmla="*/ 1555 w 5047"/>
                <a:gd name="T93" fmla="*/ 170 h 296"/>
                <a:gd name="T94" fmla="*/ 2708 w 5047"/>
                <a:gd name="T95" fmla="*/ 146 h 296"/>
                <a:gd name="T96" fmla="*/ 2666 w 5047"/>
                <a:gd name="T97" fmla="*/ 121 h 296"/>
                <a:gd name="T98" fmla="*/ 1742 w 5047"/>
                <a:gd name="T99" fmla="*/ 113 h 296"/>
                <a:gd name="T100" fmla="*/ 2628 w 5047"/>
                <a:gd name="T101" fmla="*/ 103 h 296"/>
                <a:gd name="T102" fmla="*/ 1847 w 5047"/>
                <a:gd name="T103" fmla="*/ 80 h 296"/>
                <a:gd name="T104" fmla="*/ 1937 w 5047"/>
                <a:gd name="T105" fmla="*/ 57 h 296"/>
                <a:gd name="T106" fmla="*/ 2538 w 5047"/>
                <a:gd name="T107" fmla="*/ 61 h 296"/>
                <a:gd name="T108" fmla="*/ 2031 w 5047"/>
                <a:gd name="T109" fmla="*/ 40 h 296"/>
                <a:gd name="T110" fmla="*/ 2112 w 5047"/>
                <a:gd name="T111" fmla="*/ 19 h 296"/>
                <a:gd name="T112" fmla="*/ 2440 w 5047"/>
                <a:gd name="T113" fmla="*/ 27 h 296"/>
                <a:gd name="T114" fmla="*/ 2188 w 5047"/>
                <a:gd name="T115" fmla="*/ 18 h 296"/>
                <a:gd name="T116" fmla="*/ 2389 w 5047"/>
                <a:gd name="T117" fmla="*/ 6 h 296"/>
                <a:gd name="T118" fmla="*/ 2324 w 5047"/>
                <a:gd name="T119" fmla="*/ 5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047" h="296">
                  <a:moveTo>
                    <a:pt x="888" y="285"/>
                  </a:moveTo>
                  <a:cubicBezTo>
                    <a:pt x="886" y="285"/>
                    <a:pt x="884" y="288"/>
                    <a:pt x="885" y="290"/>
                  </a:cubicBezTo>
                  <a:cubicBezTo>
                    <a:pt x="886" y="293"/>
                    <a:pt x="888" y="296"/>
                    <a:pt x="891" y="296"/>
                  </a:cubicBezTo>
                  <a:cubicBezTo>
                    <a:pt x="891" y="296"/>
                    <a:pt x="891" y="296"/>
                    <a:pt x="891" y="296"/>
                  </a:cubicBezTo>
                  <a:cubicBezTo>
                    <a:pt x="893" y="296"/>
                    <a:pt x="895" y="293"/>
                    <a:pt x="894" y="291"/>
                  </a:cubicBezTo>
                  <a:cubicBezTo>
                    <a:pt x="894" y="288"/>
                    <a:pt x="891" y="285"/>
                    <a:pt x="888" y="285"/>
                  </a:cubicBezTo>
                  <a:cubicBezTo>
                    <a:pt x="888" y="285"/>
                    <a:pt x="888" y="285"/>
                    <a:pt x="888" y="285"/>
                  </a:cubicBezTo>
                  <a:moveTo>
                    <a:pt x="953" y="285"/>
                  </a:moveTo>
                  <a:cubicBezTo>
                    <a:pt x="953" y="285"/>
                    <a:pt x="953" y="285"/>
                    <a:pt x="953" y="285"/>
                  </a:cubicBezTo>
                  <a:cubicBezTo>
                    <a:pt x="950" y="285"/>
                    <a:pt x="949" y="287"/>
                    <a:pt x="949" y="290"/>
                  </a:cubicBezTo>
                  <a:cubicBezTo>
                    <a:pt x="950" y="293"/>
                    <a:pt x="953" y="295"/>
                    <a:pt x="955" y="295"/>
                  </a:cubicBezTo>
                  <a:cubicBezTo>
                    <a:pt x="955" y="295"/>
                    <a:pt x="956" y="295"/>
                    <a:pt x="956" y="295"/>
                  </a:cubicBezTo>
                  <a:cubicBezTo>
                    <a:pt x="958" y="295"/>
                    <a:pt x="960" y="293"/>
                    <a:pt x="959" y="290"/>
                  </a:cubicBezTo>
                  <a:cubicBezTo>
                    <a:pt x="959" y="287"/>
                    <a:pt x="956" y="285"/>
                    <a:pt x="953" y="285"/>
                  </a:cubicBezTo>
                  <a:moveTo>
                    <a:pt x="825" y="284"/>
                  </a:moveTo>
                  <a:cubicBezTo>
                    <a:pt x="822" y="284"/>
                    <a:pt x="821" y="286"/>
                    <a:pt x="821" y="289"/>
                  </a:cubicBezTo>
                  <a:cubicBezTo>
                    <a:pt x="822" y="292"/>
                    <a:pt x="825" y="294"/>
                    <a:pt x="827" y="294"/>
                  </a:cubicBezTo>
                  <a:cubicBezTo>
                    <a:pt x="827" y="294"/>
                    <a:pt x="827" y="294"/>
                    <a:pt x="827" y="294"/>
                  </a:cubicBezTo>
                  <a:cubicBezTo>
                    <a:pt x="830" y="294"/>
                    <a:pt x="831" y="292"/>
                    <a:pt x="831" y="289"/>
                  </a:cubicBezTo>
                  <a:cubicBezTo>
                    <a:pt x="830" y="286"/>
                    <a:pt x="827" y="284"/>
                    <a:pt x="825" y="284"/>
                  </a:cubicBezTo>
                  <a:cubicBezTo>
                    <a:pt x="825" y="284"/>
                    <a:pt x="825" y="284"/>
                    <a:pt x="825" y="284"/>
                  </a:cubicBezTo>
                  <a:moveTo>
                    <a:pt x="761" y="281"/>
                  </a:moveTo>
                  <a:cubicBezTo>
                    <a:pt x="759" y="281"/>
                    <a:pt x="757" y="283"/>
                    <a:pt x="758" y="285"/>
                  </a:cubicBezTo>
                  <a:cubicBezTo>
                    <a:pt x="759" y="288"/>
                    <a:pt x="761" y="291"/>
                    <a:pt x="764" y="291"/>
                  </a:cubicBezTo>
                  <a:cubicBezTo>
                    <a:pt x="764" y="291"/>
                    <a:pt x="764" y="291"/>
                    <a:pt x="764" y="291"/>
                  </a:cubicBezTo>
                  <a:cubicBezTo>
                    <a:pt x="767" y="291"/>
                    <a:pt x="768" y="289"/>
                    <a:pt x="767" y="286"/>
                  </a:cubicBezTo>
                  <a:cubicBezTo>
                    <a:pt x="767" y="283"/>
                    <a:pt x="764" y="281"/>
                    <a:pt x="762" y="281"/>
                  </a:cubicBezTo>
                  <a:cubicBezTo>
                    <a:pt x="761" y="281"/>
                    <a:pt x="761" y="281"/>
                    <a:pt x="761" y="281"/>
                  </a:cubicBezTo>
                  <a:moveTo>
                    <a:pt x="1026" y="280"/>
                  </a:moveTo>
                  <a:cubicBezTo>
                    <a:pt x="1026" y="280"/>
                    <a:pt x="1025" y="280"/>
                    <a:pt x="1025" y="280"/>
                  </a:cubicBezTo>
                  <a:cubicBezTo>
                    <a:pt x="1022" y="280"/>
                    <a:pt x="1020" y="283"/>
                    <a:pt x="1021" y="285"/>
                  </a:cubicBezTo>
                  <a:cubicBezTo>
                    <a:pt x="1021" y="288"/>
                    <a:pt x="1024" y="290"/>
                    <a:pt x="1027" y="290"/>
                  </a:cubicBezTo>
                  <a:cubicBezTo>
                    <a:pt x="1027" y="290"/>
                    <a:pt x="1027" y="290"/>
                    <a:pt x="1028" y="290"/>
                  </a:cubicBezTo>
                  <a:cubicBezTo>
                    <a:pt x="1031" y="289"/>
                    <a:pt x="1033" y="287"/>
                    <a:pt x="1032" y="284"/>
                  </a:cubicBezTo>
                  <a:cubicBezTo>
                    <a:pt x="1031" y="281"/>
                    <a:pt x="1029" y="280"/>
                    <a:pt x="1026" y="280"/>
                  </a:cubicBezTo>
                  <a:moveTo>
                    <a:pt x="698" y="276"/>
                  </a:moveTo>
                  <a:cubicBezTo>
                    <a:pt x="696" y="276"/>
                    <a:pt x="694" y="278"/>
                    <a:pt x="695" y="281"/>
                  </a:cubicBezTo>
                  <a:cubicBezTo>
                    <a:pt x="695" y="283"/>
                    <a:pt x="698" y="286"/>
                    <a:pt x="701" y="286"/>
                  </a:cubicBezTo>
                  <a:cubicBezTo>
                    <a:pt x="701" y="286"/>
                    <a:pt x="701" y="286"/>
                    <a:pt x="701" y="286"/>
                  </a:cubicBezTo>
                  <a:cubicBezTo>
                    <a:pt x="703" y="286"/>
                    <a:pt x="705" y="284"/>
                    <a:pt x="704" y="281"/>
                  </a:cubicBezTo>
                  <a:cubicBezTo>
                    <a:pt x="704" y="279"/>
                    <a:pt x="701" y="276"/>
                    <a:pt x="698" y="276"/>
                  </a:cubicBezTo>
                  <a:cubicBezTo>
                    <a:pt x="698" y="276"/>
                    <a:pt x="698" y="276"/>
                    <a:pt x="698" y="276"/>
                  </a:cubicBezTo>
                  <a:moveTo>
                    <a:pt x="635" y="270"/>
                  </a:moveTo>
                  <a:cubicBezTo>
                    <a:pt x="633" y="270"/>
                    <a:pt x="631" y="272"/>
                    <a:pt x="632" y="275"/>
                  </a:cubicBezTo>
                  <a:cubicBezTo>
                    <a:pt x="632" y="277"/>
                    <a:pt x="635" y="280"/>
                    <a:pt x="637" y="280"/>
                  </a:cubicBezTo>
                  <a:cubicBezTo>
                    <a:pt x="638" y="280"/>
                    <a:pt x="638" y="280"/>
                    <a:pt x="638" y="280"/>
                  </a:cubicBezTo>
                  <a:cubicBezTo>
                    <a:pt x="640" y="280"/>
                    <a:pt x="642" y="278"/>
                    <a:pt x="641" y="276"/>
                  </a:cubicBezTo>
                  <a:cubicBezTo>
                    <a:pt x="640" y="273"/>
                    <a:pt x="638" y="271"/>
                    <a:pt x="635" y="270"/>
                  </a:cubicBezTo>
                  <a:cubicBezTo>
                    <a:pt x="635" y="270"/>
                    <a:pt x="635" y="270"/>
                    <a:pt x="635" y="270"/>
                  </a:cubicBezTo>
                  <a:moveTo>
                    <a:pt x="1105" y="269"/>
                  </a:moveTo>
                  <a:cubicBezTo>
                    <a:pt x="1104" y="269"/>
                    <a:pt x="1104" y="269"/>
                    <a:pt x="1104" y="269"/>
                  </a:cubicBezTo>
                  <a:cubicBezTo>
                    <a:pt x="1100" y="269"/>
                    <a:pt x="1098" y="272"/>
                    <a:pt x="1099" y="275"/>
                  </a:cubicBezTo>
                  <a:cubicBezTo>
                    <a:pt x="1099" y="277"/>
                    <a:pt x="1102" y="279"/>
                    <a:pt x="1105" y="279"/>
                  </a:cubicBezTo>
                  <a:cubicBezTo>
                    <a:pt x="1105" y="279"/>
                    <a:pt x="1106" y="279"/>
                    <a:pt x="1106" y="279"/>
                  </a:cubicBezTo>
                  <a:cubicBezTo>
                    <a:pt x="1109" y="278"/>
                    <a:pt x="1111" y="275"/>
                    <a:pt x="1111" y="273"/>
                  </a:cubicBezTo>
                  <a:cubicBezTo>
                    <a:pt x="1110" y="270"/>
                    <a:pt x="1108" y="269"/>
                    <a:pt x="1105" y="269"/>
                  </a:cubicBezTo>
                  <a:moveTo>
                    <a:pt x="3109" y="268"/>
                  </a:moveTo>
                  <a:cubicBezTo>
                    <a:pt x="3109" y="268"/>
                    <a:pt x="3109" y="268"/>
                    <a:pt x="3109" y="268"/>
                  </a:cubicBezTo>
                  <a:cubicBezTo>
                    <a:pt x="3107" y="268"/>
                    <a:pt x="3104" y="270"/>
                    <a:pt x="3104" y="273"/>
                  </a:cubicBezTo>
                  <a:cubicBezTo>
                    <a:pt x="3103" y="276"/>
                    <a:pt x="3105" y="278"/>
                    <a:pt x="3108" y="278"/>
                  </a:cubicBezTo>
                  <a:cubicBezTo>
                    <a:pt x="3111" y="278"/>
                    <a:pt x="3113" y="276"/>
                    <a:pt x="3114" y="273"/>
                  </a:cubicBezTo>
                  <a:cubicBezTo>
                    <a:pt x="3114" y="270"/>
                    <a:pt x="3112" y="268"/>
                    <a:pt x="3109" y="268"/>
                  </a:cubicBezTo>
                  <a:moveTo>
                    <a:pt x="3179" y="268"/>
                  </a:moveTo>
                  <a:cubicBezTo>
                    <a:pt x="3179" y="268"/>
                    <a:pt x="3179" y="268"/>
                    <a:pt x="3179" y="268"/>
                  </a:cubicBezTo>
                  <a:cubicBezTo>
                    <a:pt x="3176" y="268"/>
                    <a:pt x="3174" y="270"/>
                    <a:pt x="3173" y="273"/>
                  </a:cubicBezTo>
                  <a:cubicBezTo>
                    <a:pt x="3173" y="275"/>
                    <a:pt x="3175" y="278"/>
                    <a:pt x="3178" y="278"/>
                  </a:cubicBezTo>
                  <a:cubicBezTo>
                    <a:pt x="3178" y="278"/>
                    <a:pt x="3178" y="278"/>
                    <a:pt x="3178" y="278"/>
                  </a:cubicBezTo>
                  <a:cubicBezTo>
                    <a:pt x="3181" y="278"/>
                    <a:pt x="3183" y="275"/>
                    <a:pt x="3184" y="272"/>
                  </a:cubicBezTo>
                  <a:cubicBezTo>
                    <a:pt x="3184" y="270"/>
                    <a:pt x="3182" y="268"/>
                    <a:pt x="3179" y="268"/>
                  </a:cubicBezTo>
                  <a:moveTo>
                    <a:pt x="3045" y="267"/>
                  </a:moveTo>
                  <a:cubicBezTo>
                    <a:pt x="3042" y="267"/>
                    <a:pt x="3040" y="269"/>
                    <a:pt x="3040" y="272"/>
                  </a:cubicBezTo>
                  <a:cubicBezTo>
                    <a:pt x="3039" y="275"/>
                    <a:pt x="3041" y="277"/>
                    <a:pt x="3043" y="277"/>
                  </a:cubicBezTo>
                  <a:cubicBezTo>
                    <a:pt x="3044" y="277"/>
                    <a:pt x="3044" y="277"/>
                    <a:pt x="3044" y="277"/>
                  </a:cubicBezTo>
                  <a:cubicBezTo>
                    <a:pt x="3046" y="277"/>
                    <a:pt x="3048" y="275"/>
                    <a:pt x="3049" y="272"/>
                  </a:cubicBezTo>
                  <a:cubicBezTo>
                    <a:pt x="3049" y="270"/>
                    <a:pt x="3047" y="267"/>
                    <a:pt x="3045" y="267"/>
                  </a:cubicBezTo>
                  <a:cubicBezTo>
                    <a:pt x="3045" y="267"/>
                    <a:pt x="3045" y="267"/>
                    <a:pt x="3045" y="267"/>
                  </a:cubicBezTo>
                  <a:moveTo>
                    <a:pt x="3253" y="266"/>
                  </a:moveTo>
                  <a:cubicBezTo>
                    <a:pt x="3253" y="266"/>
                    <a:pt x="3253" y="266"/>
                    <a:pt x="3253" y="266"/>
                  </a:cubicBezTo>
                  <a:cubicBezTo>
                    <a:pt x="3250" y="266"/>
                    <a:pt x="3247" y="269"/>
                    <a:pt x="3247" y="271"/>
                  </a:cubicBezTo>
                  <a:cubicBezTo>
                    <a:pt x="3246" y="274"/>
                    <a:pt x="3248" y="276"/>
                    <a:pt x="3251" y="276"/>
                  </a:cubicBezTo>
                  <a:cubicBezTo>
                    <a:pt x="3251" y="276"/>
                    <a:pt x="3251" y="276"/>
                    <a:pt x="3251" y="276"/>
                  </a:cubicBezTo>
                  <a:cubicBezTo>
                    <a:pt x="3254" y="276"/>
                    <a:pt x="3257" y="274"/>
                    <a:pt x="3258" y="271"/>
                  </a:cubicBezTo>
                  <a:cubicBezTo>
                    <a:pt x="3258" y="268"/>
                    <a:pt x="3256" y="266"/>
                    <a:pt x="3253" y="266"/>
                  </a:cubicBezTo>
                  <a:moveTo>
                    <a:pt x="3330" y="264"/>
                  </a:moveTo>
                  <a:cubicBezTo>
                    <a:pt x="3330" y="264"/>
                    <a:pt x="3330" y="264"/>
                    <a:pt x="3330" y="264"/>
                  </a:cubicBezTo>
                  <a:cubicBezTo>
                    <a:pt x="3326" y="264"/>
                    <a:pt x="3324" y="267"/>
                    <a:pt x="3323" y="270"/>
                  </a:cubicBezTo>
                  <a:cubicBezTo>
                    <a:pt x="3323" y="272"/>
                    <a:pt x="3325" y="275"/>
                    <a:pt x="3328" y="275"/>
                  </a:cubicBezTo>
                  <a:cubicBezTo>
                    <a:pt x="3328" y="275"/>
                    <a:pt x="3328" y="275"/>
                    <a:pt x="3328" y="275"/>
                  </a:cubicBezTo>
                  <a:cubicBezTo>
                    <a:pt x="3331" y="274"/>
                    <a:pt x="3334" y="272"/>
                    <a:pt x="3335" y="269"/>
                  </a:cubicBezTo>
                  <a:cubicBezTo>
                    <a:pt x="3335" y="266"/>
                    <a:pt x="3333" y="264"/>
                    <a:pt x="3330" y="264"/>
                  </a:cubicBezTo>
                  <a:moveTo>
                    <a:pt x="572" y="264"/>
                  </a:moveTo>
                  <a:cubicBezTo>
                    <a:pt x="569" y="264"/>
                    <a:pt x="568" y="265"/>
                    <a:pt x="569" y="268"/>
                  </a:cubicBezTo>
                  <a:cubicBezTo>
                    <a:pt x="569" y="270"/>
                    <a:pt x="572" y="273"/>
                    <a:pt x="574" y="273"/>
                  </a:cubicBezTo>
                  <a:cubicBezTo>
                    <a:pt x="574" y="273"/>
                    <a:pt x="575" y="273"/>
                    <a:pt x="575" y="273"/>
                  </a:cubicBezTo>
                  <a:cubicBezTo>
                    <a:pt x="577" y="273"/>
                    <a:pt x="578" y="271"/>
                    <a:pt x="578" y="269"/>
                  </a:cubicBezTo>
                  <a:cubicBezTo>
                    <a:pt x="577" y="266"/>
                    <a:pt x="575" y="264"/>
                    <a:pt x="572" y="264"/>
                  </a:cubicBezTo>
                  <a:cubicBezTo>
                    <a:pt x="572" y="264"/>
                    <a:pt x="572" y="264"/>
                    <a:pt x="572" y="264"/>
                  </a:cubicBezTo>
                  <a:moveTo>
                    <a:pt x="3409" y="262"/>
                  </a:moveTo>
                  <a:cubicBezTo>
                    <a:pt x="3409" y="262"/>
                    <a:pt x="3409" y="262"/>
                    <a:pt x="3409" y="262"/>
                  </a:cubicBezTo>
                  <a:cubicBezTo>
                    <a:pt x="3406" y="262"/>
                    <a:pt x="3403" y="264"/>
                    <a:pt x="3402" y="267"/>
                  </a:cubicBezTo>
                  <a:cubicBezTo>
                    <a:pt x="3402" y="270"/>
                    <a:pt x="3404" y="272"/>
                    <a:pt x="3407" y="272"/>
                  </a:cubicBezTo>
                  <a:cubicBezTo>
                    <a:pt x="3408" y="272"/>
                    <a:pt x="3408" y="272"/>
                    <a:pt x="3408" y="272"/>
                  </a:cubicBezTo>
                  <a:cubicBezTo>
                    <a:pt x="3411" y="272"/>
                    <a:pt x="3414" y="269"/>
                    <a:pt x="3414" y="267"/>
                  </a:cubicBezTo>
                  <a:cubicBezTo>
                    <a:pt x="3415" y="264"/>
                    <a:pt x="3413" y="262"/>
                    <a:pt x="3409" y="262"/>
                  </a:cubicBezTo>
                  <a:moveTo>
                    <a:pt x="2986" y="262"/>
                  </a:moveTo>
                  <a:cubicBezTo>
                    <a:pt x="2983" y="262"/>
                    <a:pt x="2982" y="263"/>
                    <a:pt x="2981" y="266"/>
                  </a:cubicBezTo>
                  <a:cubicBezTo>
                    <a:pt x="2981" y="269"/>
                    <a:pt x="2982" y="271"/>
                    <a:pt x="2985" y="272"/>
                  </a:cubicBezTo>
                  <a:cubicBezTo>
                    <a:pt x="2985" y="272"/>
                    <a:pt x="2985" y="272"/>
                    <a:pt x="2985" y="272"/>
                  </a:cubicBezTo>
                  <a:cubicBezTo>
                    <a:pt x="2987" y="272"/>
                    <a:pt x="2989" y="270"/>
                    <a:pt x="2990" y="267"/>
                  </a:cubicBezTo>
                  <a:cubicBezTo>
                    <a:pt x="2990" y="264"/>
                    <a:pt x="2988" y="262"/>
                    <a:pt x="2986" y="262"/>
                  </a:cubicBezTo>
                  <a:cubicBezTo>
                    <a:pt x="2986" y="262"/>
                    <a:pt x="2986" y="262"/>
                    <a:pt x="2986" y="262"/>
                  </a:cubicBezTo>
                  <a:moveTo>
                    <a:pt x="3491" y="258"/>
                  </a:moveTo>
                  <a:cubicBezTo>
                    <a:pt x="3491" y="258"/>
                    <a:pt x="3491" y="258"/>
                    <a:pt x="3491" y="258"/>
                  </a:cubicBezTo>
                  <a:cubicBezTo>
                    <a:pt x="3487" y="259"/>
                    <a:pt x="3484" y="261"/>
                    <a:pt x="3484" y="264"/>
                  </a:cubicBezTo>
                  <a:cubicBezTo>
                    <a:pt x="3483" y="267"/>
                    <a:pt x="3486" y="269"/>
                    <a:pt x="3489" y="269"/>
                  </a:cubicBezTo>
                  <a:cubicBezTo>
                    <a:pt x="3489" y="269"/>
                    <a:pt x="3489" y="269"/>
                    <a:pt x="3489" y="269"/>
                  </a:cubicBezTo>
                  <a:cubicBezTo>
                    <a:pt x="3493" y="269"/>
                    <a:pt x="3496" y="266"/>
                    <a:pt x="3496" y="263"/>
                  </a:cubicBezTo>
                  <a:cubicBezTo>
                    <a:pt x="3496" y="261"/>
                    <a:pt x="3494" y="258"/>
                    <a:pt x="3491" y="258"/>
                  </a:cubicBezTo>
                  <a:moveTo>
                    <a:pt x="509" y="256"/>
                  </a:moveTo>
                  <a:cubicBezTo>
                    <a:pt x="507" y="256"/>
                    <a:pt x="505" y="258"/>
                    <a:pt x="506" y="260"/>
                  </a:cubicBezTo>
                  <a:cubicBezTo>
                    <a:pt x="506" y="263"/>
                    <a:pt x="509" y="265"/>
                    <a:pt x="511" y="266"/>
                  </a:cubicBezTo>
                  <a:cubicBezTo>
                    <a:pt x="511" y="266"/>
                    <a:pt x="512" y="266"/>
                    <a:pt x="512" y="266"/>
                  </a:cubicBezTo>
                  <a:cubicBezTo>
                    <a:pt x="514" y="266"/>
                    <a:pt x="515" y="264"/>
                    <a:pt x="515" y="262"/>
                  </a:cubicBezTo>
                  <a:cubicBezTo>
                    <a:pt x="514" y="259"/>
                    <a:pt x="512" y="257"/>
                    <a:pt x="509" y="256"/>
                  </a:cubicBezTo>
                  <a:cubicBezTo>
                    <a:pt x="509" y="256"/>
                    <a:pt x="509" y="256"/>
                    <a:pt x="509" y="256"/>
                  </a:cubicBezTo>
                  <a:moveTo>
                    <a:pt x="3574" y="255"/>
                  </a:moveTo>
                  <a:cubicBezTo>
                    <a:pt x="3574" y="255"/>
                    <a:pt x="3574" y="255"/>
                    <a:pt x="3574" y="255"/>
                  </a:cubicBezTo>
                  <a:cubicBezTo>
                    <a:pt x="3570" y="255"/>
                    <a:pt x="3567" y="257"/>
                    <a:pt x="3567" y="260"/>
                  </a:cubicBezTo>
                  <a:cubicBezTo>
                    <a:pt x="3566" y="263"/>
                    <a:pt x="3568" y="266"/>
                    <a:pt x="3572" y="266"/>
                  </a:cubicBezTo>
                  <a:cubicBezTo>
                    <a:pt x="3572" y="266"/>
                    <a:pt x="3572" y="266"/>
                    <a:pt x="3572" y="266"/>
                  </a:cubicBezTo>
                  <a:cubicBezTo>
                    <a:pt x="3575" y="265"/>
                    <a:pt x="3579" y="263"/>
                    <a:pt x="3579" y="260"/>
                  </a:cubicBezTo>
                  <a:cubicBezTo>
                    <a:pt x="3580" y="257"/>
                    <a:pt x="3577" y="255"/>
                    <a:pt x="3574" y="255"/>
                  </a:cubicBezTo>
                  <a:moveTo>
                    <a:pt x="1189" y="253"/>
                  </a:moveTo>
                  <a:cubicBezTo>
                    <a:pt x="1188" y="253"/>
                    <a:pt x="1188" y="253"/>
                    <a:pt x="1187" y="253"/>
                  </a:cubicBezTo>
                  <a:cubicBezTo>
                    <a:pt x="1184" y="254"/>
                    <a:pt x="1181" y="257"/>
                    <a:pt x="1182" y="259"/>
                  </a:cubicBezTo>
                  <a:cubicBezTo>
                    <a:pt x="1183" y="262"/>
                    <a:pt x="1185" y="263"/>
                    <a:pt x="1188" y="263"/>
                  </a:cubicBezTo>
                  <a:cubicBezTo>
                    <a:pt x="1188" y="263"/>
                    <a:pt x="1189" y="263"/>
                    <a:pt x="1189" y="263"/>
                  </a:cubicBezTo>
                  <a:cubicBezTo>
                    <a:pt x="1193" y="262"/>
                    <a:pt x="1195" y="259"/>
                    <a:pt x="1195" y="257"/>
                  </a:cubicBezTo>
                  <a:cubicBezTo>
                    <a:pt x="1194" y="254"/>
                    <a:pt x="1192" y="253"/>
                    <a:pt x="1189" y="253"/>
                  </a:cubicBezTo>
                  <a:moveTo>
                    <a:pt x="3658" y="251"/>
                  </a:moveTo>
                  <a:cubicBezTo>
                    <a:pt x="3658" y="251"/>
                    <a:pt x="3658" y="251"/>
                    <a:pt x="3657" y="251"/>
                  </a:cubicBezTo>
                  <a:cubicBezTo>
                    <a:pt x="3654" y="251"/>
                    <a:pt x="3651" y="253"/>
                    <a:pt x="3650" y="256"/>
                  </a:cubicBezTo>
                  <a:cubicBezTo>
                    <a:pt x="3650" y="259"/>
                    <a:pt x="3652" y="262"/>
                    <a:pt x="3655" y="262"/>
                  </a:cubicBezTo>
                  <a:cubicBezTo>
                    <a:pt x="3655" y="262"/>
                    <a:pt x="3655" y="262"/>
                    <a:pt x="3656" y="262"/>
                  </a:cubicBezTo>
                  <a:cubicBezTo>
                    <a:pt x="3659" y="261"/>
                    <a:pt x="3662" y="259"/>
                    <a:pt x="3663" y="256"/>
                  </a:cubicBezTo>
                  <a:cubicBezTo>
                    <a:pt x="3663" y="253"/>
                    <a:pt x="3661" y="251"/>
                    <a:pt x="3658" y="251"/>
                  </a:cubicBezTo>
                  <a:moveTo>
                    <a:pt x="2931" y="251"/>
                  </a:moveTo>
                  <a:cubicBezTo>
                    <a:pt x="2930" y="251"/>
                    <a:pt x="2928" y="252"/>
                    <a:pt x="2928" y="255"/>
                  </a:cubicBezTo>
                  <a:cubicBezTo>
                    <a:pt x="2927" y="257"/>
                    <a:pt x="2929" y="260"/>
                    <a:pt x="2931" y="261"/>
                  </a:cubicBezTo>
                  <a:cubicBezTo>
                    <a:pt x="2931" y="261"/>
                    <a:pt x="2931" y="261"/>
                    <a:pt x="2932" y="261"/>
                  </a:cubicBezTo>
                  <a:cubicBezTo>
                    <a:pt x="2933" y="261"/>
                    <a:pt x="2935" y="259"/>
                    <a:pt x="2935" y="257"/>
                  </a:cubicBezTo>
                  <a:cubicBezTo>
                    <a:pt x="2936" y="254"/>
                    <a:pt x="2934" y="251"/>
                    <a:pt x="2932" y="251"/>
                  </a:cubicBezTo>
                  <a:cubicBezTo>
                    <a:pt x="2932" y="251"/>
                    <a:pt x="2932" y="251"/>
                    <a:pt x="2931" y="251"/>
                  </a:cubicBezTo>
                  <a:moveTo>
                    <a:pt x="446" y="249"/>
                  </a:moveTo>
                  <a:cubicBezTo>
                    <a:pt x="444" y="249"/>
                    <a:pt x="442" y="250"/>
                    <a:pt x="442" y="253"/>
                  </a:cubicBezTo>
                  <a:cubicBezTo>
                    <a:pt x="443" y="255"/>
                    <a:pt x="445" y="257"/>
                    <a:pt x="448" y="258"/>
                  </a:cubicBezTo>
                  <a:cubicBezTo>
                    <a:pt x="448" y="258"/>
                    <a:pt x="448" y="258"/>
                    <a:pt x="449" y="258"/>
                  </a:cubicBezTo>
                  <a:cubicBezTo>
                    <a:pt x="451" y="258"/>
                    <a:pt x="452" y="256"/>
                    <a:pt x="452" y="254"/>
                  </a:cubicBezTo>
                  <a:cubicBezTo>
                    <a:pt x="451" y="251"/>
                    <a:pt x="449" y="249"/>
                    <a:pt x="446" y="249"/>
                  </a:cubicBezTo>
                  <a:cubicBezTo>
                    <a:pt x="446" y="249"/>
                    <a:pt x="446" y="249"/>
                    <a:pt x="446" y="249"/>
                  </a:cubicBezTo>
                  <a:moveTo>
                    <a:pt x="3742" y="246"/>
                  </a:moveTo>
                  <a:cubicBezTo>
                    <a:pt x="3742" y="246"/>
                    <a:pt x="3742" y="246"/>
                    <a:pt x="3741" y="246"/>
                  </a:cubicBezTo>
                  <a:cubicBezTo>
                    <a:pt x="3738" y="247"/>
                    <a:pt x="3735" y="249"/>
                    <a:pt x="3734" y="252"/>
                  </a:cubicBezTo>
                  <a:cubicBezTo>
                    <a:pt x="3734" y="255"/>
                    <a:pt x="3736" y="257"/>
                    <a:pt x="3739" y="257"/>
                  </a:cubicBezTo>
                  <a:cubicBezTo>
                    <a:pt x="3739" y="257"/>
                    <a:pt x="3739" y="257"/>
                    <a:pt x="3739" y="257"/>
                  </a:cubicBezTo>
                  <a:cubicBezTo>
                    <a:pt x="3743" y="257"/>
                    <a:pt x="3746" y="255"/>
                    <a:pt x="3747" y="252"/>
                  </a:cubicBezTo>
                  <a:cubicBezTo>
                    <a:pt x="3747" y="249"/>
                    <a:pt x="3745" y="246"/>
                    <a:pt x="3742" y="246"/>
                  </a:cubicBezTo>
                  <a:moveTo>
                    <a:pt x="3825" y="242"/>
                  </a:moveTo>
                  <a:cubicBezTo>
                    <a:pt x="3825" y="242"/>
                    <a:pt x="3825" y="242"/>
                    <a:pt x="3825" y="242"/>
                  </a:cubicBezTo>
                  <a:cubicBezTo>
                    <a:pt x="3822" y="242"/>
                    <a:pt x="3818" y="245"/>
                    <a:pt x="3818" y="248"/>
                  </a:cubicBezTo>
                  <a:cubicBezTo>
                    <a:pt x="3817" y="251"/>
                    <a:pt x="3819" y="253"/>
                    <a:pt x="3822" y="253"/>
                  </a:cubicBezTo>
                  <a:cubicBezTo>
                    <a:pt x="3822" y="253"/>
                    <a:pt x="3822" y="253"/>
                    <a:pt x="3823" y="253"/>
                  </a:cubicBezTo>
                  <a:cubicBezTo>
                    <a:pt x="3826" y="253"/>
                    <a:pt x="3829" y="250"/>
                    <a:pt x="3830" y="247"/>
                  </a:cubicBezTo>
                  <a:cubicBezTo>
                    <a:pt x="3831" y="244"/>
                    <a:pt x="3828" y="242"/>
                    <a:pt x="3825" y="242"/>
                  </a:cubicBezTo>
                  <a:moveTo>
                    <a:pt x="383" y="241"/>
                  </a:moveTo>
                  <a:cubicBezTo>
                    <a:pt x="381" y="241"/>
                    <a:pt x="379" y="243"/>
                    <a:pt x="379" y="245"/>
                  </a:cubicBezTo>
                  <a:cubicBezTo>
                    <a:pt x="380" y="247"/>
                    <a:pt x="382" y="249"/>
                    <a:pt x="385" y="250"/>
                  </a:cubicBezTo>
                  <a:cubicBezTo>
                    <a:pt x="385" y="250"/>
                    <a:pt x="385" y="250"/>
                    <a:pt x="385" y="250"/>
                  </a:cubicBezTo>
                  <a:cubicBezTo>
                    <a:pt x="388" y="250"/>
                    <a:pt x="389" y="248"/>
                    <a:pt x="389" y="246"/>
                  </a:cubicBezTo>
                  <a:cubicBezTo>
                    <a:pt x="388" y="244"/>
                    <a:pt x="386" y="241"/>
                    <a:pt x="383" y="241"/>
                  </a:cubicBezTo>
                  <a:cubicBezTo>
                    <a:pt x="383" y="241"/>
                    <a:pt x="383" y="241"/>
                    <a:pt x="383" y="241"/>
                  </a:cubicBezTo>
                  <a:moveTo>
                    <a:pt x="3908" y="237"/>
                  </a:moveTo>
                  <a:cubicBezTo>
                    <a:pt x="3908" y="237"/>
                    <a:pt x="3907" y="237"/>
                    <a:pt x="3907" y="237"/>
                  </a:cubicBezTo>
                  <a:cubicBezTo>
                    <a:pt x="3904" y="237"/>
                    <a:pt x="3901" y="240"/>
                    <a:pt x="3900" y="243"/>
                  </a:cubicBezTo>
                  <a:cubicBezTo>
                    <a:pt x="3900" y="246"/>
                    <a:pt x="3901" y="248"/>
                    <a:pt x="3904" y="248"/>
                  </a:cubicBezTo>
                  <a:cubicBezTo>
                    <a:pt x="3905" y="248"/>
                    <a:pt x="3905" y="248"/>
                    <a:pt x="3905" y="248"/>
                  </a:cubicBezTo>
                  <a:cubicBezTo>
                    <a:pt x="3908" y="248"/>
                    <a:pt x="3912" y="245"/>
                    <a:pt x="3912" y="242"/>
                  </a:cubicBezTo>
                  <a:cubicBezTo>
                    <a:pt x="3913" y="239"/>
                    <a:pt x="3911" y="237"/>
                    <a:pt x="3908" y="237"/>
                  </a:cubicBezTo>
                  <a:moveTo>
                    <a:pt x="2881" y="235"/>
                  </a:moveTo>
                  <a:cubicBezTo>
                    <a:pt x="2880" y="235"/>
                    <a:pt x="2878" y="237"/>
                    <a:pt x="2878" y="239"/>
                  </a:cubicBezTo>
                  <a:cubicBezTo>
                    <a:pt x="2878" y="242"/>
                    <a:pt x="2879" y="245"/>
                    <a:pt x="2881" y="245"/>
                  </a:cubicBezTo>
                  <a:cubicBezTo>
                    <a:pt x="2881" y="245"/>
                    <a:pt x="2881" y="246"/>
                    <a:pt x="2882" y="246"/>
                  </a:cubicBezTo>
                  <a:cubicBezTo>
                    <a:pt x="2883" y="246"/>
                    <a:pt x="2885" y="244"/>
                    <a:pt x="2885" y="242"/>
                  </a:cubicBezTo>
                  <a:cubicBezTo>
                    <a:pt x="2886" y="239"/>
                    <a:pt x="2884" y="236"/>
                    <a:pt x="2882" y="235"/>
                  </a:cubicBezTo>
                  <a:cubicBezTo>
                    <a:pt x="2882" y="235"/>
                    <a:pt x="2882" y="235"/>
                    <a:pt x="2881" y="235"/>
                  </a:cubicBezTo>
                  <a:moveTo>
                    <a:pt x="320" y="234"/>
                  </a:moveTo>
                  <a:cubicBezTo>
                    <a:pt x="318" y="234"/>
                    <a:pt x="316" y="235"/>
                    <a:pt x="316" y="237"/>
                  </a:cubicBezTo>
                  <a:cubicBezTo>
                    <a:pt x="317" y="239"/>
                    <a:pt x="319" y="242"/>
                    <a:pt x="322" y="242"/>
                  </a:cubicBezTo>
                  <a:cubicBezTo>
                    <a:pt x="322" y="242"/>
                    <a:pt x="322" y="242"/>
                    <a:pt x="322" y="242"/>
                  </a:cubicBezTo>
                  <a:cubicBezTo>
                    <a:pt x="325" y="242"/>
                    <a:pt x="326" y="240"/>
                    <a:pt x="326" y="238"/>
                  </a:cubicBezTo>
                  <a:cubicBezTo>
                    <a:pt x="325" y="236"/>
                    <a:pt x="323" y="234"/>
                    <a:pt x="321" y="234"/>
                  </a:cubicBezTo>
                  <a:cubicBezTo>
                    <a:pt x="320" y="234"/>
                    <a:pt x="320" y="234"/>
                    <a:pt x="320" y="234"/>
                  </a:cubicBezTo>
                  <a:moveTo>
                    <a:pt x="1278" y="233"/>
                  </a:moveTo>
                  <a:cubicBezTo>
                    <a:pt x="1277" y="233"/>
                    <a:pt x="1276" y="233"/>
                    <a:pt x="1276" y="233"/>
                  </a:cubicBezTo>
                  <a:cubicBezTo>
                    <a:pt x="1272" y="234"/>
                    <a:pt x="1269" y="237"/>
                    <a:pt x="1270" y="240"/>
                  </a:cubicBezTo>
                  <a:cubicBezTo>
                    <a:pt x="1270" y="242"/>
                    <a:pt x="1273" y="244"/>
                    <a:pt x="1275" y="244"/>
                  </a:cubicBezTo>
                  <a:cubicBezTo>
                    <a:pt x="1276" y="244"/>
                    <a:pt x="1277" y="244"/>
                    <a:pt x="1277" y="243"/>
                  </a:cubicBezTo>
                  <a:cubicBezTo>
                    <a:pt x="1281" y="243"/>
                    <a:pt x="1284" y="240"/>
                    <a:pt x="1283" y="237"/>
                  </a:cubicBezTo>
                  <a:cubicBezTo>
                    <a:pt x="1283" y="234"/>
                    <a:pt x="1280" y="233"/>
                    <a:pt x="1278" y="233"/>
                  </a:cubicBezTo>
                  <a:moveTo>
                    <a:pt x="3988" y="232"/>
                  </a:moveTo>
                  <a:cubicBezTo>
                    <a:pt x="3988" y="232"/>
                    <a:pt x="3988" y="232"/>
                    <a:pt x="3988" y="232"/>
                  </a:cubicBezTo>
                  <a:cubicBezTo>
                    <a:pt x="3985" y="233"/>
                    <a:pt x="3982" y="235"/>
                    <a:pt x="3981" y="238"/>
                  </a:cubicBezTo>
                  <a:cubicBezTo>
                    <a:pt x="3980" y="241"/>
                    <a:pt x="3982" y="243"/>
                    <a:pt x="3985" y="243"/>
                  </a:cubicBezTo>
                  <a:cubicBezTo>
                    <a:pt x="3985" y="243"/>
                    <a:pt x="3985" y="243"/>
                    <a:pt x="3985" y="243"/>
                  </a:cubicBezTo>
                  <a:cubicBezTo>
                    <a:pt x="3989" y="243"/>
                    <a:pt x="3992" y="240"/>
                    <a:pt x="3993" y="237"/>
                  </a:cubicBezTo>
                  <a:cubicBezTo>
                    <a:pt x="3993" y="235"/>
                    <a:pt x="3991" y="232"/>
                    <a:pt x="3988" y="232"/>
                  </a:cubicBezTo>
                  <a:moveTo>
                    <a:pt x="4067" y="228"/>
                  </a:moveTo>
                  <a:cubicBezTo>
                    <a:pt x="4067" y="228"/>
                    <a:pt x="4067" y="228"/>
                    <a:pt x="4067" y="228"/>
                  </a:cubicBezTo>
                  <a:cubicBezTo>
                    <a:pt x="4063" y="228"/>
                    <a:pt x="4060" y="230"/>
                    <a:pt x="4059" y="233"/>
                  </a:cubicBezTo>
                  <a:cubicBezTo>
                    <a:pt x="4059" y="236"/>
                    <a:pt x="4060" y="238"/>
                    <a:pt x="4063" y="238"/>
                  </a:cubicBezTo>
                  <a:cubicBezTo>
                    <a:pt x="4063" y="238"/>
                    <a:pt x="4064" y="238"/>
                    <a:pt x="4064" y="238"/>
                  </a:cubicBezTo>
                  <a:cubicBezTo>
                    <a:pt x="4067" y="238"/>
                    <a:pt x="4070" y="236"/>
                    <a:pt x="4071" y="233"/>
                  </a:cubicBezTo>
                  <a:cubicBezTo>
                    <a:pt x="4072" y="230"/>
                    <a:pt x="4070" y="228"/>
                    <a:pt x="4067" y="228"/>
                  </a:cubicBezTo>
                  <a:moveTo>
                    <a:pt x="257" y="227"/>
                  </a:moveTo>
                  <a:cubicBezTo>
                    <a:pt x="255" y="227"/>
                    <a:pt x="253" y="228"/>
                    <a:pt x="253" y="230"/>
                  </a:cubicBezTo>
                  <a:cubicBezTo>
                    <a:pt x="254" y="232"/>
                    <a:pt x="256" y="234"/>
                    <a:pt x="259" y="235"/>
                  </a:cubicBezTo>
                  <a:cubicBezTo>
                    <a:pt x="259" y="235"/>
                    <a:pt x="259" y="235"/>
                    <a:pt x="259" y="235"/>
                  </a:cubicBezTo>
                  <a:cubicBezTo>
                    <a:pt x="261" y="235"/>
                    <a:pt x="263" y="233"/>
                    <a:pt x="263" y="231"/>
                  </a:cubicBezTo>
                  <a:cubicBezTo>
                    <a:pt x="262" y="229"/>
                    <a:pt x="260" y="227"/>
                    <a:pt x="258" y="227"/>
                  </a:cubicBezTo>
                  <a:cubicBezTo>
                    <a:pt x="257" y="227"/>
                    <a:pt x="257" y="227"/>
                    <a:pt x="257" y="227"/>
                  </a:cubicBezTo>
                  <a:moveTo>
                    <a:pt x="4142" y="223"/>
                  </a:moveTo>
                  <a:cubicBezTo>
                    <a:pt x="4142" y="223"/>
                    <a:pt x="4142" y="223"/>
                    <a:pt x="4142" y="223"/>
                  </a:cubicBezTo>
                  <a:cubicBezTo>
                    <a:pt x="4139" y="223"/>
                    <a:pt x="4136" y="226"/>
                    <a:pt x="4135" y="229"/>
                  </a:cubicBezTo>
                  <a:cubicBezTo>
                    <a:pt x="4134" y="231"/>
                    <a:pt x="4136" y="233"/>
                    <a:pt x="4139" y="233"/>
                  </a:cubicBezTo>
                  <a:cubicBezTo>
                    <a:pt x="4139" y="233"/>
                    <a:pt x="4139" y="233"/>
                    <a:pt x="4139" y="233"/>
                  </a:cubicBezTo>
                  <a:cubicBezTo>
                    <a:pt x="4142" y="233"/>
                    <a:pt x="4145" y="231"/>
                    <a:pt x="4146" y="228"/>
                  </a:cubicBezTo>
                  <a:cubicBezTo>
                    <a:pt x="4147" y="225"/>
                    <a:pt x="4145" y="223"/>
                    <a:pt x="4142" y="223"/>
                  </a:cubicBezTo>
                  <a:moveTo>
                    <a:pt x="194" y="220"/>
                  </a:moveTo>
                  <a:cubicBezTo>
                    <a:pt x="192" y="220"/>
                    <a:pt x="190" y="222"/>
                    <a:pt x="190" y="224"/>
                  </a:cubicBezTo>
                  <a:cubicBezTo>
                    <a:pt x="190" y="226"/>
                    <a:pt x="193" y="228"/>
                    <a:pt x="195" y="228"/>
                  </a:cubicBezTo>
                  <a:cubicBezTo>
                    <a:pt x="195" y="228"/>
                    <a:pt x="196" y="228"/>
                    <a:pt x="196" y="228"/>
                  </a:cubicBezTo>
                  <a:cubicBezTo>
                    <a:pt x="198" y="228"/>
                    <a:pt x="200" y="227"/>
                    <a:pt x="200" y="225"/>
                  </a:cubicBezTo>
                  <a:cubicBezTo>
                    <a:pt x="199" y="222"/>
                    <a:pt x="197" y="221"/>
                    <a:pt x="195" y="220"/>
                  </a:cubicBezTo>
                  <a:cubicBezTo>
                    <a:pt x="194" y="220"/>
                    <a:pt x="194" y="220"/>
                    <a:pt x="194" y="220"/>
                  </a:cubicBezTo>
                  <a:moveTo>
                    <a:pt x="4214" y="219"/>
                  </a:moveTo>
                  <a:cubicBezTo>
                    <a:pt x="4214" y="219"/>
                    <a:pt x="4214" y="219"/>
                    <a:pt x="4214" y="219"/>
                  </a:cubicBezTo>
                  <a:cubicBezTo>
                    <a:pt x="4211" y="219"/>
                    <a:pt x="4208" y="221"/>
                    <a:pt x="4207" y="224"/>
                  </a:cubicBezTo>
                  <a:cubicBezTo>
                    <a:pt x="4207" y="227"/>
                    <a:pt x="4208" y="228"/>
                    <a:pt x="4210" y="228"/>
                  </a:cubicBezTo>
                  <a:cubicBezTo>
                    <a:pt x="4211" y="228"/>
                    <a:pt x="4211" y="228"/>
                    <a:pt x="4211" y="228"/>
                  </a:cubicBezTo>
                  <a:cubicBezTo>
                    <a:pt x="4214" y="228"/>
                    <a:pt x="4217" y="226"/>
                    <a:pt x="4218" y="223"/>
                  </a:cubicBezTo>
                  <a:cubicBezTo>
                    <a:pt x="4219" y="221"/>
                    <a:pt x="4217" y="219"/>
                    <a:pt x="4214" y="219"/>
                  </a:cubicBezTo>
                  <a:moveTo>
                    <a:pt x="2835" y="216"/>
                  </a:moveTo>
                  <a:cubicBezTo>
                    <a:pt x="2833" y="216"/>
                    <a:pt x="2832" y="218"/>
                    <a:pt x="2832" y="220"/>
                  </a:cubicBezTo>
                  <a:cubicBezTo>
                    <a:pt x="2831" y="223"/>
                    <a:pt x="2832" y="226"/>
                    <a:pt x="2834" y="227"/>
                  </a:cubicBezTo>
                  <a:cubicBezTo>
                    <a:pt x="2834" y="227"/>
                    <a:pt x="2835" y="227"/>
                    <a:pt x="2835" y="227"/>
                  </a:cubicBezTo>
                  <a:cubicBezTo>
                    <a:pt x="2837" y="227"/>
                    <a:pt x="2838" y="225"/>
                    <a:pt x="2838" y="223"/>
                  </a:cubicBezTo>
                  <a:cubicBezTo>
                    <a:pt x="2839" y="220"/>
                    <a:pt x="2837" y="217"/>
                    <a:pt x="2836" y="217"/>
                  </a:cubicBezTo>
                  <a:cubicBezTo>
                    <a:pt x="2835" y="216"/>
                    <a:pt x="2835" y="216"/>
                    <a:pt x="2835" y="216"/>
                  </a:cubicBezTo>
                  <a:moveTo>
                    <a:pt x="131" y="215"/>
                  </a:moveTo>
                  <a:cubicBezTo>
                    <a:pt x="129" y="215"/>
                    <a:pt x="127" y="217"/>
                    <a:pt x="127" y="219"/>
                  </a:cubicBezTo>
                  <a:cubicBezTo>
                    <a:pt x="127" y="221"/>
                    <a:pt x="129" y="222"/>
                    <a:pt x="132" y="223"/>
                  </a:cubicBezTo>
                  <a:cubicBezTo>
                    <a:pt x="132" y="223"/>
                    <a:pt x="132" y="223"/>
                    <a:pt x="132" y="223"/>
                  </a:cubicBezTo>
                  <a:cubicBezTo>
                    <a:pt x="135" y="223"/>
                    <a:pt x="137" y="221"/>
                    <a:pt x="136" y="219"/>
                  </a:cubicBezTo>
                  <a:cubicBezTo>
                    <a:pt x="136" y="217"/>
                    <a:pt x="134" y="215"/>
                    <a:pt x="131" y="215"/>
                  </a:cubicBezTo>
                  <a:cubicBezTo>
                    <a:pt x="131" y="215"/>
                    <a:pt x="131" y="215"/>
                    <a:pt x="131" y="215"/>
                  </a:cubicBezTo>
                  <a:moveTo>
                    <a:pt x="4282" y="215"/>
                  </a:moveTo>
                  <a:cubicBezTo>
                    <a:pt x="4282" y="215"/>
                    <a:pt x="4282" y="215"/>
                    <a:pt x="4282" y="215"/>
                  </a:cubicBezTo>
                  <a:cubicBezTo>
                    <a:pt x="4279" y="215"/>
                    <a:pt x="4276" y="217"/>
                    <a:pt x="4275" y="220"/>
                  </a:cubicBezTo>
                  <a:cubicBezTo>
                    <a:pt x="4275" y="222"/>
                    <a:pt x="4276" y="224"/>
                    <a:pt x="4278" y="224"/>
                  </a:cubicBezTo>
                  <a:cubicBezTo>
                    <a:pt x="4278" y="224"/>
                    <a:pt x="4278" y="224"/>
                    <a:pt x="4278" y="224"/>
                  </a:cubicBezTo>
                  <a:cubicBezTo>
                    <a:pt x="4281" y="224"/>
                    <a:pt x="4284" y="221"/>
                    <a:pt x="4285" y="219"/>
                  </a:cubicBezTo>
                  <a:cubicBezTo>
                    <a:pt x="4286" y="217"/>
                    <a:pt x="4285" y="215"/>
                    <a:pt x="4282" y="215"/>
                  </a:cubicBezTo>
                  <a:moveTo>
                    <a:pt x="68" y="211"/>
                  </a:moveTo>
                  <a:cubicBezTo>
                    <a:pt x="65" y="211"/>
                    <a:pt x="64" y="213"/>
                    <a:pt x="64" y="215"/>
                  </a:cubicBezTo>
                  <a:cubicBezTo>
                    <a:pt x="64" y="217"/>
                    <a:pt x="66" y="218"/>
                    <a:pt x="69" y="219"/>
                  </a:cubicBezTo>
                  <a:cubicBezTo>
                    <a:pt x="69" y="219"/>
                    <a:pt x="69" y="219"/>
                    <a:pt x="69" y="219"/>
                  </a:cubicBezTo>
                  <a:cubicBezTo>
                    <a:pt x="71" y="219"/>
                    <a:pt x="73" y="217"/>
                    <a:pt x="73" y="215"/>
                  </a:cubicBezTo>
                  <a:cubicBezTo>
                    <a:pt x="73" y="213"/>
                    <a:pt x="71" y="211"/>
                    <a:pt x="68" y="211"/>
                  </a:cubicBezTo>
                  <a:cubicBezTo>
                    <a:pt x="68" y="211"/>
                    <a:pt x="68" y="211"/>
                    <a:pt x="68" y="211"/>
                  </a:cubicBezTo>
                  <a:moveTo>
                    <a:pt x="4344" y="210"/>
                  </a:moveTo>
                  <a:cubicBezTo>
                    <a:pt x="4344" y="210"/>
                    <a:pt x="4344" y="210"/>
                    <a:pt x="4344" y="210"/>
                  </a:cubicBezTo>
                  <a:cubicBezTo>
                    <a:pt x="4342" y="211"/>
                    <a:pt x="4339" y="213"/>
                    <a:pt x="4338" y="215"/>
                  </a:cubicBezTo>
                  <a:cubicBezTo>
                    <a:pt x="4337" y="217"/>
                    <a:pt x="4338" y="219"/>
                    <a:pt x="4340" y="219"/>
                  </a:cubicBezTo>
                  <a:cubicBezTo>
                    <a:pt x="4340" y="219"/>
                    <a:pt x="4340" y="219"/>
                    <a:pt x="4340" y="219"/>
                  </a:cubicBezTo>
                  <a:cubicBezTo>
                    <a:pt x="4343" y="218"/>
                    <a:pt x="4346" y="216"/>
                    <a:pt x="4347" y="214"/>
                  </a:cubicBezTo>
                  <a:cubicBezTo>
                    <a:pt x="4348" y="212"/>
                    <a:pt x="4347" y="210"/>
                    <a:pt x="4344" y="210"/>
                  </a:cubicBezTo>
                  <a:moveTo>
                    <a:pt x="1370" y="210"/>
                  </a:moveTo>
                  <a:cubicBezTo>
                    <a:pt x="1369" y="210"/>
                    <a:pt x="1368" y="210"/>
                    <a:pt x="1367" y="211"/>
                  </a:cubicBezTo>
                  <a:cubicBezTo>
                    <a:pt x="1364" y="212"/>
                    <a:pt x="1361" y="215"/>
                    <a:pt x="1361" y="217"/>
                  </a:cubicBezTo>
                  <a:cubicBezTo>
                    <a:pt x="1361" y="220"/>
                    <a:pt x="1364" y="221"/>
                    <a:pt x="1366" y="221"/>
                  </a:cubicBezTo>
                  <a:cubicBezTo>
                    <a:pt x="1367" y="221"/>
                    <a:pt x="1368" y="221"/>
                    <a:pt x="1369" y="221"/>
                  </a:cubicBezTo>
                  <a:cubicBezTo>
                    <a:pt x="1372" y="220"/>
                    <a:pt x="1375" y="217"/>
                    <a:pt x="1375" y="214"/>
                  </a:cubicBezTo>
                  <a:cubicBezTo>
                    <a:pt x="1375" y="212"/>
                    <a:pt x="1372" y="210"/>
                    <a:pt x="1370" y="210"/>
                  </a:cubicBezTo>
                  <a:moveTo>
                    <a:pt x="5" y="209"/>
                  </a:moveTo>
                  <a:cubicBezTo>
                    <a:pt x="2" y="209"/>
                    <a:pt x="0" y="210"/>
                    <a:pt x="0" y="212"/>
                  </a:cubicBezTo>
                  <a:cubicBezTo>
                    <a:pt x="0" y="214"/>
                    <a:pt x="3" y="216"/>
                    <a:pt x="5" y="216"/>
                  </a:cubicBezTo>
                  <a:cubicBezTo>
                    <a:pt x="5" y="216"/>
                    <a:pt x="5" y="216"/>
                    <a:pt x="5" y="216"/>
                  </a:cubicBezTo>
                  <a:cubicBezTo>
                    <a:pt x="8" y="216"/>
                    <a:pt x="10" y="215"/>
                    <a:pt x="10" y="213"/>
                  </a:cubicBezTo>
                  <a:cubicBezTo>
                    <a:pt x="10" y="210"/>
                    <a:pt x="7" y="209"/>
                    <a:pt x="5" y="209"/>
                  </a:cubicBezTo>
                  <a:cubicBezTo>
                    <a:pt x="5" y="209"/>
                    <a:pt x="5" y="209"/>
                    <a:pt x="5" y="209"/>
                  </a:cubicBezTo>
                  <a:moveTo>
                    <a:pt x="4402" y="206"/>
                  </a:moveTo>
                  <a:cubicBezTo>
                    <a:pt x="4402" y="206"/>
                    <a:pt x="4402" y="206"/>
                    <a:pt x="4402" y="206"/>
                  </a:cubicBezTo>
                  <a:cubicBezTo>
                    <a:pt x="4399" y="206"/>
                    <a:pt x="4397" y="208"/>
                    <a:pt x="4396" y="210"/>
                  </a:cubicBezTo>
                  <a:cubicBezTo>
                    <a:pt x="4395" y="212"/>
                    <a:pt x="4396" y="214"/>
                    <a:pt x="4398" y="214"/>
                  </a:cubicBezTo>
                  <a:cubicBezTo>
                    <a:pt x="4398" y="214"/>
                    <a:pt x="4398" y="214"/>
                    <a:pt x="4398" y="214"/>
                  </a:cubicBezTo>
                  <a:cubicBezTo>
                    <a:pt x="4400" y="213"/>
                    <a:pt x="4403" y="211"/>
                    <a:pt x="4404" y="209"/>
                  </a:cubicBezTo>
                  <a:cubicBezTo>
                    <a:pt x="4405" y="207"/>
                    <a:pt x="4404" y="206"/>
                    <a:pt x="4402" y="206"/>
                  </a:cubicBezTo>
                  <a:moveTo>
                    <a:pt x="4456" y="201"/>
                  </a:moveTo>
                  <a:cubicBezTo>
                    <a:pt x="4456" y="201"/>
                    <a:pt x="4456" y="201"/>
                    <a:pt x="4456" y="201"/>
                  </a:cubicBezTo>
                  <a:cubicBezTo>
                    <a:pt x="4454" y="202"/>
                    <a:pt x="4451" y="203"/>
                    <a:pt x="4450" y="205"/>
                  </a:cubicBezTo>
                  <a:cubicBezTo>
                    <a:pt x="4449" y="207"/>
                    <a:pt x="4450" y="209"/>
                    <a:pt x="4452" y="209"/>
                  </a:cubicBezTo>
                  <a:cubicBezTo>
                    <a:pt x="4452" y="209"/>
                    <a:pt x="4452" y="209"/>
                    <a:pt x="4452" y="209"/>
                  </a:cubicBezTo>
                  <a:cubicBezTo>
                    <a:pt x="4454" y="208"/>
                    <a:pt x="4457" y="207"/>
                    <a:pt x="4458" y="205"/>
                  </a:cubicBezTo>
                  <a:cubicBezTo>
                    <a:pt x="4459" y="203"/>
                    <a:pt x="4458" y="201"/>
                    <a:pt x="4456" y="201"/>
                  </a:cubicBezTo>
                  <a:moveTo>
                    <a:pt x="4508" y="197"/>
                  </a:moveTo>
                  <a:cubicBezTo>
                    <a:pt x="4507" y="197"/>
                    <a:pt x="4507" y="197"/>
                    <a:pt x="4507" y="197"/>
                  </a:cubicBezTo>
                  <a:cubicBezTo>
                    <a:pt x="4505" y="197"/>
                    <a:pt x="4503" y="199"/>
                    <a:pt x="4502" y="201"/>
                  </a:cubicBezTo>
                  <a:cubicBezTo>
                    <a:pt x="4501" y="203"/>
                    <a:pt x="4501" y="204"/>
                    <a:pt x="4503" y="204"/>
                  </a:cubicBezTo>
                  <a:cubicBezTo>
                    <a:pt x="4503" y="204"/>
                    <a:pt x="4503" y="204"/>
                    <a:pt x="4504" y="204"/>
                  </a:cubicBezTo>
                  <a:cubicBezTo>
                    <a:pt x="4506" y="204"/>
                    <a:pt x="4508" y="202"/>
                    <a:pt x="4509" y="200"/>
                  </a:cubicBezTo>
                  <a:cubicBezTo>
                    <a:pt x="4510" y="198"/>
                    <a:pt x="4509" y="197"/>
                    <a:pt x="4508" y="197"/>
                  </a:cubicBezTo>
                  <a:moveTo>
                    <a:pt x="2790" y="195"/>
                  </a:moveTo>
                  <a:cubicBezTo>
                    <a:pt x="2789" y="195"/>
                    <a:pt x="2788" y="196"/>
                    <a:pt x="2787" y="198"/>
                  </a:cubicBezTo>
                  <a:cubicBezTo>
                    <a:pt x="2787" y="201"/>
                    <a:pt x="2788" y="204"/>
                    <a:pt x="2790" y="205"/>
                  </a:cubicBezTo>
                  <a:cubicBezTo>
                    <a:pt x="2790" y="205"/>
                    <a:pt x="2790" y="205"/>
                    <a:pt x="2791" y="205"/>
                  </a:cubicBezTo>
                  <a:cubicBezTo>
                    <a:pt x="2792" y="205"/>
                    <a:pt x="2793" y="204"/>
                    <a:pt x="2794" y="202"/>
                  </a:cubicBezTo>
                  <a:cubicBezTo>
                    <a:pt x="2794" y="199"/>
                    <a:pt x="2793" y="196"/>
                    <a:pt x="2791" y="195"/>
                  </a:cubicBezTo>
                  <a:cubicBezTo>
                    <a:pt x="2791" y="195"/>
                    <a:pt x="2791" y="195"/>
                    <a:pt x="2790" y="195"/>
                  </a:cubicBezTo>
                  <a:moveTo>
                    <a:pt x="4557" y="193"/>
                  </a:moveTo>
                  <a:cubicBezTo>
                    <a:pt x="4556" y="193"/>
                    <a:pt x="4556" y="193"/>
                    <a:pt x="4556" y="193"/>
                  </a:cubicBezTo>
                  <a:cubicBezTo>
                    <a:pt x="4554" y="193"/>
                    <a:pt x="4552" y="195"/>
                    <a:pt x="4551" y="196"/>
                  </a:cubicBezTo>
                  <a:cubicBezTo>
                    <a:pt x="4550" y="198"/>
                    <a:pt x="4551" y="200"/>
                    <a:pt x="4552" y="200"/>
                  </a:cubicBezTo>
                  <a:cubicBezTo>
                    <a:pt x="4552" y="200"/>
                    <a:pt x="4553" y="200"/>
                    <a:pt x="4553" y="200"/>
                  </a:cubicBezTo>
                  <a:cubicBezTo>
                    <a:pt x="4555" y="200"/>
                    <a:pt x="4557" y="198"/>
                    <a:pt x="4558" y="196"/>
                  </a:cubicBezTo>
                  <a:cubicBezTo>
                    <a:pt x="4559" y="194"/>
                    <a:pt x="4558" y="193"/>
                    <a:pt x="4557" y="193"/>
                  </a:cubicBezTo>
                  <a:moveTo>
                    <a:pt x="4604" y="188"/>
                  </a:moveTo>
                  <a:cubicBezTo>
                    <a:pt x="4604" y="188"/>
                    <a:pt x="4604" y="188"/>
                    <a:pt x="4604" y="188"/>
                  </a:cubicBezTo>
                  <a:cubicBezTo>
                    <a:pt x="4602" y="189"/>
                    <a:pt x="4599" y="190"/>
                    <a:pt x="4598" y="192"/>
                  </a:cubicBezTo>
                  <a:cubicBezTo>
                    <a:pt x="4597" y="194"/>
                    <a:pt x="4598" y="196"/>
                    <a:pt x="4600" y="196"/>
                  </a:cubicBezTo>
                  <a:cubicBezTo>
                    <a:pt x="4600" y="196"/>
                    <a:pt x="4600" y="196"/>
                    <a:pt x="4600" y="196"/>
                  </a:cubicBezTo>
                  <a:cubicBezTo>
                    <a:pt x="4602" y="196"/>
                    <a:pt x="4604" y="194"/>
                    <a:pt x="4605" y="192"/>
                  </a:cubicBezTo>
                  <a:cubicBezTo>
                    <a:pt x="4606" y="190"/>
                    <a:pt x="4605" y="188"/>
                    <a:pt x="4604" y="188"/>
                  </a:cubicBezTo>
                  <a:moveTo>
                    <a:pt x="1464" y="185"/>
                  </a:moveTo>
                  <a:cubicBezTo>
                    <a:pt x="1463" y="185"/>
                    <a:pt x="1463" y="185"/>
                    <a:pt x="1462" y="186"/>
                  </a:cubicBezTo>
                  <a:cubicBezTo>
                    <a:pt x="1458" y="187"/>
                    <a:pt x="1455" y="190"/>
                    <a:pt x="1455" y="192"/>
                  </a:cubicBezTo>
                  <a:cubicBezTo>
                    <a:pt x="1455" y="195"/>
                    <a:pt x="1457" y="196"/>
                    <a:pt x="1460" y="196"/>
                  </a:cubicBezTo>
                  <a:cubicBezTo>
                    <a:pt x="1461" y="196"/>
                    <a:pt x="1461" y="196"/>
                    <a:pt x="1462" y="196"/>
                  </a:cubicBezTo>
                  <a:cubicBezTo>
                    <a:pt x="1466" y="195"/>
                    <a:pt x="1469" y="191"/>
                    <a:pt x="1469" y="189"/>
                  </a:cubicBezTo>
                  <a:cubicBezTo>
                    <a:pt x="1469" y="186"/>
                    <a:pt x="1467" y="185"/>
                    <a:pt x="1464" y="185"/>
                  </a:cubicBezTo>
                  <a:moveTo>
                    <a:pt x="4650" y="184"/>
                  </a:moveTo>
                  <a:cubicBezTo>
                    <a:pt x="4650" y="184"/>
                    <a:pt x="4650" y="184"/>
                    <a:pt x="4650" y="184"/>
                  </a:cubicBezTo>
                  <a:cubicBezTo>
                    <a:pt x="4648" y="185"/>
                    <a:pt x="4646" y="186"/>
                    <a:pt x="4645" y="189"/>
                  </a:cubicBezTo>
                  <a:cubicBezTo>
                    <a:pt x="4644" y="190"/>
                    <a:pt x="4644" y="192"/>
                    <a:pt x="4646" y="192"/>
                  </a:cubicBezTo>
                  <a:cubicBezTo>
                    <a:pt x="4646" y="192"/>
                    <a:pt x="4646" y="192"/>
                    <a:pt x="4646" y="192"/>
                  </a:cubicBezTo>
                  <a:cubicBezTo>
                    <a:pt x="4648" y="192"/>
                    <a:pt x="4651" y="190"/>
                    <a:pt x="4651" y="188"/>
                  </a:cubicBezTo>
                  <a:cubicBezTo>
                    <a:pt x="4652" y="186"/>
                    <a:pt x="4652" y="184"/>
                    <a:pt x="4650" y="184"/>
                  </a:cubicBezTo>
                  <a:moveTo>
                    <a:pt x="4695" y="181"/>
                  </a:moveTo>
                  <a:cubicBezTo>
                    <a:pt x="4695" y="181"/>
                    <a:pt x="4695" y="181"/>
                    <a:pt x="4695" y="181"/>
                  </a:cubicBezTo>
                  <a:cubicBezTo>
                    <a:pt x="4693" y="181"/>
                    <a:pt x="4691" y="183"/>
                    <a:pt x="4690" y="185"/>
                  </a:cubicBezTo>
                  <a:cubicBezTo>
                    <a:pt x="4689" y="187"/>
                    <a:pt x="4690" y="189"/>
                    <a:pt x="4692" y="189"/>
                  </a:cubicBezTo>
                  <a:cubicBezTo>
                    <a:pt x="4692" y="189"/>
                    <a:pt x="4692" y="189"/>
                    <a:pt x="4692" y="189"/>
                  </a:cubicBezTo>
                  <a:cubicBezTo>
                    <a:pt x="4694" y="188"/>
                    <a:pt x="4696" y="187"/>
                    <a:pt x="4697" y="184"/>
                  </a:cubicBezTo>
                  <a:cubicBezTo>
                    <a:pt x="4698" y="182"/>
                    <a:pt x="4697" y="181"/>
                    <a:pt x="4695" y="181"/>
                  </a:cubicBezTo>
                  <a:moveTo>
                    <a:pt x="4741" y="177"/>
                  </a:moveTo>
                  <a:cubicBezTo>
                    <a:pt x="4741" y="177"/>
                    <a:pt x="4740" y="177"/>
                    <a:pt x="4740" y="177"/>
                  </a:cubicBezTo>
                  <a:cubicBezTo>
                    <a:pt x="4739" y="177"/>
                    <a:pt x="4737" y="179"/>
                    <a:pt x="4736" y="182"/>
                  </a:cubicBezTo>
                  <a:cubicBezTo>
                    <a:pt x="4735" y="184"/>
                    <a:pt x="4736" y="185"/>
                    <a:pt x="4738" y="185"/>
                  </a:cubicBezTo>
                  <a:cubicBezTo>
                    <a:pt x="4738" y="185"/>
                    <a:pt x="4738" y="185"/>
                    <a:pt x="4738" y="185"/>
                  </a:cubicBezTo>
                  <a:cubicBezTo>
                    <a:pt x="4740" y="185"/>
                    <a:pt x="4742" y="183"/>
                    <a:pt x="4743" y="181"/>
                  </a:cubicBezTo>
                  <a:cubicBezTo>
                    <a:pt x="4743" y="179"/>
                    <a:pt x="4742" y="177"/>
                    <a:pt x="4741" y="177"/>
                  </a:cubicBezTo>
                  <a:moveTo>
                    <a:pt x="4786" y="174"/>
                  </a:moveTo>
                  <a:cubicBezTo>
                    <a:pt x="4786" y="174"/>
                    <a:pt x="4786" y="174"/>
                    <a:pt x="4786" y="174"/>
                  </a:cubicBezTo>
                  <a:cubicBezTo>
                    <a:pt x="4784" y="174"/>
                    <a:pt x="4782" y="176"/>
                    <a:pt x="4782" y="178"/>
                  </a:cubicBezTo>
                  <a:cubicBezTo>
                    <a:pt x="4781" y="181"/>
                    <a:pt x="4782" y="183"/>
                    <a:pt x="4784" y="183"/>
                  </a:cubicBezTo>
                  <a:cubicBezTo>
                    <a:pt x="4784" y="183"/>
                    <a:pt x="4784" y="183"/>
                    <a:pt x="4784" y="183"/>
                  </a:cubicBezTo>
                  <a:cubicBezTo>
                    <a:pt x="4786" y="183"/>
                    <a:pt x="4788" y="180"/>
                    <a:pt x="4789" y="178"/>
                  </a:cubicBezTo>
                  <a:cubicBezTo>
                    <a:pt x="4789" y="176"/>
                    <a:pt x="4788" y="174"/>
                    <a:pt x="4786" y="174"/>
                  </a:cubicBezTo>
                  <a:moveTo>
                    <a:pt x="4833" y="171"/>
                  </a:moveTo>
                  <a:cubicBezTo>
                    <a:pt x="4833" y="171"/>
                    <a:pt x="4833" y="171"/>
                    <a:pt x="4833" y="171"/>
                  </a:cubicBezTo>
                  <a:cubicBezTo>
                    <a:pt x="4831" y="171"/>
                    <a:pt x="4829" y="173"/>
                    <a:pt x="4829" y="176"/>
                  </a:cubicBezTo>
                  <a:cubicBezTo>
                    <a:pt x="4828" y="178"/>
                    <a:pt x="4829" y="180"/>
                    <a:pt x="4831" y="180"/>
                  </a:cubicBezTo>
                  <a:cubicBezTo>
                    <a:pt x="4831" y="180"/>
                    <a:pt x="4831" y="180"/>
                    <a:pt x="4831" y="180"/>
                  </a:cubicBezTo>
                  <a:cubicBezTo>
                    <a:pt x="4833" y="180"/>
                    <a:pt x="4835" y="178"/>
                    <a:pt x="4836" y="175"/>
                  </a:cubicBezTo>
                  <a:cubicBezTo>
                    <a:pt x="4836" y="173"/>
                    <a:pt x="4835" y="171"/>
                    <a:pt x="4833" y="171"/>
                  </a:cubicBezTo>
                  <a:moveTo>
                    <a:pt x="2748" y="171"/>
                  </a:moveTo>
                  <a:cubicBezTo>
                    <a:pt x="2747" y="171"/>
                    <a:pt x="2746" y="172"/>
                    <a:pt x="2745" y="174"/>
                  </a:cubicBezTo>
                  <a:cubicBezTo>
                    <a:pt x="2745" y="177"/>
                    <a:pt x="2746" y="180"/>
                    <a:pt x="2747" y="181"/>
                  </a:cubicBezTo>
                  <a:cubicBezTo>
                    <a:pt x="2748" y="182"/>
                    <a:pt x="2748" y="182"/>
                    <a:pt x="2748" y="182"/>
                  </a:cubicBezTo>
                  <a:cubicBezTo>
                    <a:pt x="2750" y="182"/>
                    <a:pt x="2751" y="180"/>
                    <a:pt x="2751" y="178"/>
                  </a:cubicBezTo>
                  <a:cubicBezTo>
                    <a:pt x="2752" y="175"/>
                    <a:pt x="2751" y="172"/>
                    <a:pt x="2749" y="171"/>
                  </a:cubicBezTo>
                  <a:cubicBezTo>
                    <a:pt x="2749" y="171"/>
                    <a:pt x="2748" y="171"/>
                    <a:pt x="2748" y="171"/>
                  </a:cubicBezTo>
                  <a:moveTo>
                    <a:pt x="4882" y="168"/>
                  </a:moveTo>
                  <a:cubicBezTo>
                    <a:pt x="4882" y="168"/>
                    <a:pt x="4882" y="168"/>
                    <a:pt x="4882" y="168"/>
                  </a:cubicBezTo>
                  <a:cubicBezTo>
                    <a:pt x="4880" y="169"/>
                    <a:pt x="4878" y="171"/>
                    <a:pt x="4877" y="173"/>
                  </a:cubicBezTo>
                  <a:cubicBezTo>
                    <a:pt x="4877" y="176"/>
                    <a:pt x="4878" y="178"/>
                    <a:pt x="4880" y="178"/>
                  </a:cubicBezTo>
                  <a:cubicBezTo>
                    <a:pt x="4880" y="178"/>
                    <a:pt x="4880" y="178"/>
                    <a:pt x="4880" y="178"/>
                  </a:cubicBezTo>
                  <a:cubicBezTo>
                    <a:pt x="4882" y="178"/>
                    <a:pt x="4884" y="176"/>
                    <a:pt x="4885" y="173"/>
                  </a:cubicBezTo>
                  <a:cubicBezTo>
                    <a:pt x="4885" y="170"/>
                    <a:pt x="4884" y="168"/>
                    <a:pt x="4882" y="168"/>
                  </a:cubicBezTo>
                  <a:moveTo>
                    <a:pt x="4933" y="166"/>
                  </a:moveTo>
                  <a:cubicBezTo>
                    <a:pt x="4933" y="166"/>
                    <a:pt x="4932" y="166"/>
                    <a:pt x="4932" y="166"/>
                  </a:cubicBezTo>
                  <a:cubicBezTo>
                    <a:pt x="4930" y="166"/>
                    <a:pt x="4928" y="169"/>
                    <a:pt x="4928" y="171"/>
                  </a:cubicBezTo>
                  <a:cubicBezTo>
                    <a:pt x="4927" y="174"/>
                    <a:pt x="4929" y="176"/>
                    <a:pt x="4931" y="176"/>
                  </a:cubicBezTo>
                  <a:cubicBezTo>
                    <a:pt x="4931" y="176"/>
                    <a:pt x="4931" y="176"/>
                    <a:pt x="4931" y="176"/>
                  </a:cubicBezTo>
                  <a:cubicBezTo>
                    <a:pt x="4933" y="176"/>
                    <a:pt x="4935" y="174"/>
                    <a:pt x="4936" y="171"/>
                  </a:cubicBezTo>
                  <a:cubicBezTo>
                    <a:pt x="4936" y="168"/>
                    <a:pt x="4935" y="166"/>
                    <a:pt x="4933" y="166"/>
                  </a:cubicBezTo>
                  <a:moveTo>
                    <a:pt x="4986" y="164"/>
                  </a:moveTo>
                  <a:cubicBezTo>
                    <a:pt x="4986" y="164"/>
                    <a:pt x="4986" y="164"/>
                    <a:pt x="4986" y="164"/>
                  </a:cubicBezTo>
                  <a:cubicBezTo>
                    <a:pt x="4984" y="165"/>
                    <a:pt x="4982" y="167"/>
                    <a:pt x="4981" y="170"/>
                  </a:cubicBezTo>
                  <a:cubicBezTo>
                    <a:pt x="4981" y="172"/>
                    <a:pt x="4982" y="175"/>
                    <a:pt x="4984" y="175"/>
                  </a:cubicBezTo>
                  <a:cubicBezTo>
                    <a:pt x="4984" y="175"/>
                    <a:pt x="4984" y="175"/>
                    <a:pt x="4985" y="175"/>
                  </a:cubicBezTo>
                  <a:cubicBezTo>
                    <a:pt x="4987" y="175"/>
                    <a:pt x="4989" y="172"/>
                    <a:pt x="4989" y="169"/>
                  </a:cubicBezTo>
                  <a:cubicBezTo>
                    <a:pt x="4990" y="167"/>
                    <a:pt x="4988" y="164"/>
                    <a:pt x="4986" y="164"/>
                  </a:cubicBezTo>
                  <a:moveTo>
                    <a:pt x="5043" y="163"/>
                  </a:moveTo>
                  <a:cubicBezTo>
                    <a:pt x="5043" y="163"/>
                    <a:pt x="5043" y="163"/>
                    <a:pt x="5043" y="163"/>
                  </a:cubicBezTo>
                  <a:cubicBezTo>
                    <a:pt x="5040" y="163"/>
                    <a:pt x="5038" y="165"/>
                    <a:pt x="5038" y="168"/>
                  </a:cubicBezTo>
                  <a:cubicBezTo>
                    <a:pt x="5037" y="171"/>
                    <a:pt x="5039" y="173"/>
                    <a:pt x="5041" y="173"/>
                  </a:cubicBezTo>
                  <a:cubicBezTo>
                    <a:pt x="5041" y="173"/>
                    <a:pt x="5041" y="173"/>
                    <a:pt x="5041" y="173"/>
                  </a:cubicBezTo>
                  <a:cubicBezTo>
                    <a:pt x="5044" y="173"/>
                    <a:pt x="5046" y="171"/>
                    <a:pt x="5046" y="168"/>
                  </a:cubicBezTo>
                  <a:cubicBezTo>
                    <a:pt x="5047" y="165"/>
                    <a:pt x="5045" y="163"/>
                    <a:pt x="5043" y="163"/>
                  </a:cubicBezTo>
                  <a:moveTo>
                    <a:pt x="1560" y="159"/>
                  </a:moveTo>
                  <a:cubicBezTo>
                    <a:pt x="1559" y="159"/>
                    <a:pt x="1558" y="159"/>
                    <a:pt x="1557" y="159"/>
                  </a:cubicBezTo>
                  <a:cubicBezTo>
                    <a:pt x="1553" y="160"/>
                    <a:pt x="1550" y="163"/>
                    <a:pt x="1550" y="166"/>
                  </a:cubicBezTo>
                  <a:cubicBezTo>
                    <a:pt x="1550" y="168"/>
                    <a:pt x="1552" y="170"/>
                    <a:pt x="1555" y="170"/>
                  </a:cubicBezTo>
                  <a:cubicBezTo>
                    <a:pt x="1556" y="170"/>
                    <a:pt x="1557" y="170"/>
                    <a:pt x="1558" y="169"/>
                  </a:cubicBezTo>
                  <a:cubicBezTo>
                    <a:pt x="1561" y="168"/>
                    <a:pt x="1565" y="165"/>
                    <a:pt x="1565" y="162"/>
                  </a:cubicBezTo>
                  <a:cubicBezTo>
                    <a:pt x="1565" y="160"/>
                    <a:pt x="1563" y="159"/>
                    <a:pt x="1560" y="159"/>
                  </a:cubicBezTo>
                  <a:moveTo>
                    <a:pt x="2707" y="146"/>
                  </a:moveTo>
                  <a:cubicBezTo>
                    <a:pt x="2706" y="146"/>
                    <a:pt x="2704" y="147"/>
                    <a:pt x="2704" y="150"/>
                  </a:cubicBezTo>
                  <a:cubicBezTo>
                    <a:pt x="2703" y="152"/>
                    <a:pt x="2704" y="155"/>
                    <a:pt x="2706" y="156"/>
                  </a:cubicBezTo>
                  <a:cubicBezTo>
                    <a:pt x="2706" y="157"/>
                    <a:pt x="2707" y="157"/>
                    <a:pt x="2707" y="157"/>
                  </a:cubicBezTo>
                  <a:cubicBezTo>
                    <a:pt x="2708" y="157"/>
                    <a:pt x="2710" y="155"/>
                    <a:pt x="2710" y="153"/>
                  </a:cubicBezTo>
                  <a:cubicBezTo>
                    <a:pt x="2711" y="150"/>
                    <a:pt x="2710" y="147"/>
                    <a:pt x="2708" y="146"/>
                  </a:cubicBezTo>
                  <a:cubicBezTo>
                    <a:pt x="2708" y="146"/>
                    <a:pt x="2707" y="146"/>
                    <a:pt x="2707" y="146"/>
                  </a:cubicBezTo>
                  <a:moveTo>
                    <a:pt x="1656" y="132"/>
                  </a:moveTo>
                  <a:cubicBezTo>
                    <a:pt x="1656" y="132"/>
                    <a:pt x="1655" y="132"/>
                    <a:pt x="1654" y="132"/>
                  </a:cubicBezTo>
                  <a:cubicBezTo>
                    <a:pt x="1650" y="133"/>
                    <a:pt x="1647" y="136"/>
                    <a:pt x="1647" y="139"/>
                  </a:cubicBezTo>
                  <a:cubicBezTo>
                    <a:pt x="1646" y="141"/>
                    <a:pt x="1648" y="143"/>
                    <a:pt x="1651" y="143"/>
                  </a:cubicBezTo>
                  <a:cubicBezTo>
                    <a:pt x="1652" y="143"/>
                    <a:pt x="1652" y="143"/>
                    <a:pt x="1653" y="142"/>
                  </a:cubicBezTo>
                  <a:cubicBezTo>
                    <a:pt x="1657" y="141"/>
                    <a:pt x="1661" y="138"/>
                    <a:pt x="1661" y="135"/>
                  </a:cubicBezTo>
                  <a:cubicBezTo>
                    <a:pt x="1661" y="133"/>
                    <a:pt x="1659" y="132"/>
                    <a:pt x="1656" y="132"/>
                  </a:cubicBezTo>
                  <a:moveTo>
                    <a:pt x="2666" y="121"/>
                  </a:moveTo>
                  <a:cubicBezTo>
                    <a:pt x="2665" y="121"/>
                    <a:pt x="2664" y="122"/>
                    <a:pt x="2663" y="124"/>
                  </a:cubicBezTo>
                  <a:cubicBezTo>
                    <a:pt x="2662" y="127"/>
                    <a:pt x="2663" y="130"/>
                    <a:pt x="2665" y="131"/>
                  </a:cubicBezTo>
                  <a:cubicBezTo>
                    <a:pt x="2665" y="132"/>
                    <a:pt x="2666" y="132"/>
                    <a:pt x="2666" y="132"/>
                  </a:cubicBezTo>
                  <a:cubicBezTo>
                    <a:pt x="2667" y="132"/>
                    <a:pt x="2669" y="130"/>
                    <a:pt x="2669" y="128"/>
                  </a:cubicBezTo>
                  <a:cubicBezTo>
                    <a:pt x="2670" y="125"/>
                    <a:pt x="2669" y="122"/>
                    <a:pt x="2667" y="121"/>
                  </a:cubicBezTo>
                  <a:cubicBezTo>
                    <a:pt x="2667" y="121"/>
                    <a:pt x="2666" y="121"/>
                    <a:pt x="2666" y="121"/>
                  </a:cubicBezTo>
                  <a:moveTo>
                    <a:pt x="1752" y="105"/>
                  </a:moveTo>
                  <a:cubicBezTo>
                    <a:pt x="1752" y="105"/>
                    <a:pt x="1751" y="105"/>
                    <a:pt x="1750" y="106"/>
                  </a:cubicBezTo>
                  <a:cubicBezTo>
                    <a:pt x="1746" y="107"/>
                    <a:pt x="1743" y="110"/>
                    <a:pt x="1742" y="113"/>
                  </a:cubicBezTo>
                  <a:cubicBezTo>
                    <a:pt x="1742" y="115"/>
                    <a:pt x="1744" y="116"/>
                    <a:pt x="1746" y="116"/>
                  </a:cubicBezTo>
                  <a:cubicBezTo>
                    <a:pt x="1747" y="116"/>
                    <a:pt x="1748" y="116"/>
                    <a:pt x="1749" y="116"/>
                  </a:cubicBezTo>
                  <a:cubicBezTo>
                    <a:pt x="1753" y="115"/>
                    <a:pt x="1756" y="112"/>
                    <a:pt x="1756" y="109"/>
                  </a:cubicBezTo>
                  <a:cubicBezTo>
                    <a:pt x="1757" y="107"/>
                    <a:pt x="1755" y="105"/>
                    <a:pt x="1752" y="105"/>
                  </a:cubicBezTo>
                  <a:moveTo>
                    <a:pt x="2625" y="96"/>
                  </a:moveTo>
                  <a:cubicBezTo>
                    <a:pt x="2623" y="96"/>
                    <a:pt x="2622" y="97"/>
                    <a:pt x="2622" y="100"/>
                  </a:cubicBezTo>
                  <a:cubicBezTo>
                    <a:pt x="2621" y="102"/>
                    <a:pt x="2622" y="105"/>
                    <a:pt x="2623" y="106"/>
                  </a:cubicBezTo>
                  <a:cubicBezTo>
                    <a:pt x="2624" y="107"/>
                    <a:pt x="2624" y="107"/>
                    <a:pt x="2625" y="107"/>
                  </a:cubicBezTo>
                  <a:cubicBezTo>
                    <a:pt x="2626" y="107"/>
                    <a:pt x="2627" y="105"/>
                    <a:pt x="2628" y="103"/>
                  </a:cubicBezTo>
                  <a:cubicBezTo>
                    <a:pt x="2629" y="100"/>
                    <a:pt x="2628" y="97"/>
                    <a:pt x="2626" y="96"/>
                  </a:cubicBezTo>
                  <a:cubicBezTo>
                    <a:pt x="2626" y="96"/>
                    <a:pt x="2625" y="96"/>
                    <a:pt x="2625" y="96"/>
                  </a:cubicBezTo>
                  <a:moveTo>
                    <a:pt x="1847" y="80"/>
                  </a:moveTo>
                  <a:cubicBezTo>
                    <a:pt x="1846" y="80"/>
                    <a:pt x="1845" y="80"/>
                    <a:pt x="1845" y="80"/>
                  </a:cubicBezTo>
                  <a:cubicBezTo>
                    <a:pt x="1841" y="81"/>
                    <a:pt x="1837" y="84"/>
                    <a:pt x="1837" y="87"/>
                  </a:cubicBezTo>
                  <a:cubicBezTo>
                    <a:pt x="1837" y="89"/>
                    <a:pt x="1838" y="91"/>
                    <a:pt x="1841" y="91"/>
                  </a:cubicBezTo>
                  <a:cubicBezTo>
                    <a:pt x="1841" y="91"/>
                    <a:pt x="1842" y="91"/>
                    <a:pt x="1843" y="90"/>
                  </a:cubicBezTo>
                  <a:cubicBezTo>
                    <a:pt x="1847" y="89"/>
                    <a:pt x="1850" y="86"/>
                    <a:pt x="1851" y="84"/>
                  </a:cubicBezTo>
                  <a:cubicBezTo>
                    <a:pt x="1851" y="81"/>
                    <a:pt x="1850" y="80"/>
                    <a:pt x="1847" y="80"/>
                  </a:cubicBezTo>
                  <a:moveTo>
                    <a:pt x="2583" y="72"/>
                  </a:moveTo>
                  <a:cubicBezTo>
                    <a:pt x="2581" y="72"/>
                    <a:pt x="2580" y="74"/>
                    <a:pt x="2579" y="76"/>
                  </a:cubicBezTo>
                  <a:cubicBezTo>
                    <a:pt x="2578" y="79"/>
                    <a:pt x="2579" y="82"/>
                    <a:pt x="2581" y="83"/>
                  </a:cubicBezTo>
                  <a:cubicBezTo>
                    <a:pt x="2581" y="83"/>
                    <a:pt x="2582" y="83"/>
                    <a:pt x="2582" y="83"/>
                  </a:cubicBezTo>
                  <a:cubicBezTo>
                    <a:pt x="2584" y="83"/>
                    <a:pt x="2585" y="82"/>
                    <a:pt x="2586" y="79"/>
                  </a:cubicBezTo>
                  <a:cubicBezTo>
                    <a:pt x="2586" y="77"/>
                    <a:pt x="2585" y="74"/>
                    <a:pt x="2584" y="73"/>
                  </a:cubicBezTo>
                  <a:cubicBezTo>
                    <a:pt x="2583" y="72"/>
                    <a:pt x="2583" y="72"/>
                    <a:pt x="2583" y="72"/>
                  </a:cubicBezTo>
                  <a:moveTo>
                    <a:pt x="1939" y="57"/>
                  </a:moveTo>
                  <a:cubicBezTo>
                    <a:pt x="1938" y="57"/>
                    <a:pt x="1938" y="57"/>
                    <a:pt x="1937" y="57"/>
                  </a:cubicBezTo>
                  <a:cubicBezTo>
                    <a:pt x="1933" y="58"/>
                    <a:pt x="1930" y="61"/>
                    <a:pt x="1929" y="64"/>
                  </a:cubicBezTo>
                  <a:cubicBezTo>
                    <a:pt x="1929" y="66"/>
                    <a:pt x="1930" y="67"/>
                    <a:pt x="1933" y="67"/>
                  </a:cubicBezTo>
                  <a:cubicBezTo>
                    <a:pt x="1934" y="67"/>
                    <a:pt x="1934" y="67"/>
                    <a:pt x="1935" y="67"/>
                  </a:cubicBezTo>
                  <a:cubicBezTo>
                    <a:pt x="1939" y="66"/>
                    <a:pt x="1942" y="63"/>
                    <a:pt x="1943" y="60"/>
                  </a:cubicBezTo>
                  <a:cubicBezTo>
                    <a:pt x="1943" y="58"/>
                    <a:pt x="1942" y="57"/>
                    <a:pt x="1939" y="57"/>
                  </a:cubicBezTo>
                  <a:moveTo>
                    <a:pt x="2539" y="51"/>
                  </a:moveTo>
                  <a:cubicBezTo>
                    <a:pt x="2537" y="51"/>
                    <a:pt x="2535" y="52"/>
                    <a:pt x="2535" y="55"/>
                  </a:cubicBezTo>
                  <a:cubicBezTo>
                    <a:pt x="2534" y="57"/>
                    <a:pt x="2535" y="60"/>
                    <a:pt x="2537" y="61"/>
                  </a:cubicBezTo>
                  <a:cubicBezTo>
                    <a:pt x="2537" y="61"/>
                    <a:pt x="2537" y="61"/>
                    <a:pt x="2538" y="61"/>
                  </a:cubicBezTo>
                  <a:cubicBezTo>
                    <a:pt x="2539" y="61"/>
                    <a:pt x="2541" y="60"/>
                    <a:pt x="2542" y="58"/>
                  </a:cubicBezTo>
                  <a:cubicBezTo>
                    <a:pt x="2542" y="55"/>
                    <a:pt x="2541" y="52"/>
                    <a:pt x="2540" y="51"/>
                  </a:cubicBezTo>
                  <a:cubicBezTo>
                    <a:pt x="2539" y="51"/>
                    <a:pt x="2539" y="51"/>
                    <a:pt x="2539" y="51"/>
                  </a:cubicBezTo>
                  <a:moveTo>
                    <a:pt x="2028" y="36"/>
                  </a:moveTo>
                  <a:cubicBezTo>
                    <a:pt x="2027" y="36"/>
                    <a:pt x="2027" y="36"/>
                    <a:pt x="2026" y="36"/>
                  </a:cubicBezTo>
                  <a:cubicBezTo>
                    <a:pt x="2023" y="37"/>
                    <a:pt x="2019" y="40"/>
                    <a:pt x="2019" y="43"/>
                  </a:cubicBezTo>
                  <a:cubicBezTo>
                    <a:pt x="2018" y="45"/>
                    <a:pt x="2020" y="47"/>
                    <a:pt x="2022" y="47"/>
                  </a:cubicBezTo>
                  <a:cubicBezTo>
                    <a:pt x="2023" y="47"/>
                    <a:pt x="2023" y="47"/>
                    <a:pt x="2024" y="47"/>
                  </a:cubicBezTo>
                  <a:cubicBezTo>
                    <a:pt x="2027" y="46"/>
                    <a:pt x="2031" y="43"/>
                    <a:pt x="2031" y="40"/>
                  </a:cubicBezTo>
                  <a:cubicBezTo>
                    <a:pt x="2032" y="38"/>
                    <a:pt x="2031" y="36"/>
                    <a:pt x="2028" y="36"/>
                  </a:cubicBezTo>
                  <a:moveTo>
                    <a:pt x="2492" y="32"/>
                  </a:moveTo>
                  <a:cubicBezTo>
                    <a:pt x="2490" y="32"/>
                    <a:pt x="2489" y="34"/>
                    <a:pt x="2488" y="36"/>
                  </a:cubicBezTo>
                  <a:cubicBezTo>
                    <a:pt x="2487" y="39"/>
                    <a:pt x="2488" y="42"/>
                    <a:pt x="2490" y="42"/>
                  </a:cubicBezTo>
                  <a:cubicBezTo>
                    <a:pt x="2490" y="42"/>
                    <a:pt x="2491" y="43"/>
                    <a:pt x="2491" y="43"/>
                  </a:cubicBezTo>
                  <a:cubicBezTo>
                    <a:pt x="2493" y="43"/>
                    <a:pt x="2494" y="41"/>
                    <a:pt x="2495" y="38"/>
                  </a:cubicBezTo>
                  <a:cubicBezTo>
                    <a:pt x="2496" y="36"/>
                    <a:pt x="2495" y="33"/>
                    <a:pt x="2493" y="32"/>
                  </a:cubicBezTo>
                  <a:cubicBezTo>
                    <a:pt x="2493" y="32"/>
                    <a:pt x="2492" y="32"/>
                    <a:pt x="2492" y="32"/>
                  </a:cubicBezTo>
                  <a:moveTo>
                    <a:pt x="2112" y="19"/>
                  </a:moveTo>
                  <a:cubicBezTo>
                    <a:pt x="2112" y="19"/>
                    <a:pt x="2112" y="20"/>
                    <a:pt x="2111" y="20"/>
                  </a:cubicBezTo>
                  <a:cubicBezTo>
                    <a:pt x="2108" y="20"/>
                    <a:pt x="2104" y="23"/>
                    <a:pt x="2104" y="26"/>
                  </a:cubicBezTo>
                  <a:cubicBezTo>
                    <a:pt x="2103" y="28"/>
                    <a:pt x="2104" y="30"/>
                    <a:pt x="2107" y="30"/>
                  </a:cubicBezTo>
                  <a:cubicBezTo>
                    <a:pt x="2107" y="30"/>
                    <a:pt x="2108" y="30"/>
                    <a:pt x="2108" y="30"/>
                  </a:cubicBezTo>
                  <a:cubicBezTo>
                    <a:pt x="2112" y="29"/>
                    <a:pt x="2115" y="26"/>
                    <a:pt x="2116" y="24"/>
                  </a:cubicBezTo>
                  <a:cubicBezTo>
                    <a:pt x="2117" y="21"/>
                    <a:pt x="2115" y="19"/>
                    <a:pt x="2112" y="19"/>
                  </a:cubicBezTo>
                  <a:moveTo>
                    <a:pt x="2442" y="17"/>
                  </a:moveTo>
                  <a:cubicBezTo>
                    <a:pt x="2440" y="17"/>
                    <a:pt x="2438" y="18"/>
                    <a:pt x="2438" y="21"/>
                  </a:cubicBezTo>
                  <a:cubicBezTo>
                    <a:pt x="2437" y="24"/>
                    <a:pt x="2438" y="27"/>
                    <a:pt x="2440" y="27"/>
                  </a:cubicBezTo>
                  <a:cubicBezTo>
                    <a:pt x="2440" y="27"/>
                    <a:pt x="2440" y="27"/>
                    <a:pt x="2441" y="27"/>
                  </a:cubicBezTo>
                  <a:cubicBezTo>
                    <a:pt x="2443" y="27"/>
                    <a:pt x="2445" y="25"/>
                    <a:pt x="2445" y="23"/>
                  </a:cubicBezTo>
                  <a:cubicBezTo>
                    <a:pt x="2446" y="20"/>
                    <a:pt x="2445" y="17"/>
                    <a:pt x="2443" y="17"/>
                  </a:cubicBezTo>
                  <a:cubicBezTo>
                    <a:pt x="2443" y="17"/>
                    <a:pt x="2442" y="17"/>
                    <a:pt x="2442" y="17"/>
                  </a:cubicBezTo>
                  <a:moveTo>
                    <a:pt x="2192" y="7"/>
                  </a:moveTo>
                  <a:cubicBezTo>
                    <a:pt x="2192" y="7"/>
                    <a:pt x="2191" y="7"/>
                    <a:pt x="2191" y="7"/>
                  </a:cubicBezTo>
                  <a:cubicBezTo>
                    <a:pt x="2188" y="8"/>
                    <a:pt x="2185" y="10"/>
                    <a:pt x="2184" y="13"/>
                  </a:cubicBezTo>
                  <a:cubicBezTo>
                    <a:pt x="2183" y="16"/>
                    <a:pt x="2185" y="18"/>
                    <a:pt x="2187" y="18"/>
                  </a:cubicBezTo>
                  <a:cubicBezTo>
                    <a:pt x="2187" y="18"/>
                    <a:pt x="2188" y="18"/>
                    <a:pt x="2188" y="18"/>
                  </a:cubicBezTo>
                  <a:cubicBezTo>
                    <a:pt x="2191" y="17"/>
                    <a:pt x="2194" y="15"/>
                    <a:pt x="2195" y="12"/>
                  </a:cubicBezTo>
                  <a:cubicBezTo>
                    <a:pt x="2196" y="9"/>
                    <a:pt x="2194" y="7"/>
                    <a:pt x="2192" y="7"/>
                  </a:cubicBezTo>
                  <a:moveTo>
                    <a:pt x="2389" y="6"/>
                  </a:moveTo>
                  <a:cubicBezTo>
                    <a:pt x="2386" y="6"/>
                    <a:pt x="2384" y="8"/>
                    <a:pt x="2383" y="10"/>
                  </a:cubicBezTo>
                  <a:cubicBezTo>
                    <a:pt x="2383" y="13"/>
                    <a:pt x="2384" y="16"/>
                    <a:pt x="2386" y="16"/>
                  </a:cubicBezTo>
                  <a:cubicBezTo>
                    <a:pt x="2386" y="16"/>
                    <a:pt x="2386" y="16"/>
                    <a:pt x="2387" y="16"/>
                  </a:cubicBezTo>
                  <a:cubicBezTo>
                    <a:pt x="2389" y="16"/>
                    <a:pt x="2391" y="14"/>
                    <a:pt x="2392" y="12"/>
                  </a:cubicBezTo>
                  <a:cubicBezTo>
                    <a:pt x="2393" y="9"/>
                    <a:pt x="2391" y="6"/>
                    <a:pt x="2389" y="6"/>
                  </a:cubicBezTo>
                  <a:cubicBezTo>
                    <a:pt x="2389" y="6"/>
                    <a:pt x="2389" y="6"/>
                    <a:pt x="2389" y="6"/>
                  </a:cubicBezTo>
                  <a:moveTo>
                    <a:pt x="2265" y="1"/>
                  </a:moveTo>
                  <a:cubicBezTo>
                    <a:pt x="2265" y="1"/>
                    <a:pt x="2265" y="1"/>
                    <a:pt x="2265" y="1"/>
                  </a:cubicBezTo>
                  <a:cubicBezTo>
                    <a:pt x="2262" y="1"/>
                    <a:pt x="2259" y="3"/>
                    <a:pt x="2258" y="6"/>
                  </a:cubicBezTo>
                  <a:cubicBezTo>
                    <a:pt x="2257" y="9"/>
                    <a:pt x="2259" y="11"/>
                    <a:pt x="2261" y="11"/>
                  </a:cubicBezTo>
                  <a:cubicBezTo>
                    <a:pt x="2261" y="11"/>
                    <a:pt x="2262" y="11"/>
                    <a:pt x="2262" y="11"/>
                  </a:cubicBezTo>
                  <a:cubicBezTo>
                    <a:pt x="2264" y="11"/>
                    <a:pt x="2268" y="8"/>
                    <a:pt x="2268" y="6"/>
                  </a:cubicBezTo>
                  <a:cubicBezTo>
                    <a:pt x="2269" y="3"/>
                    <a:pt x="2268" y="1"/>
                    <a:pt x="2265" y="1"/>
                  </a:cubicBezTo>
                  <a:moveTo>
                    <a:pt x="2330" y="0"/>
                  </a:moveTo>
                  <a:cubicBezTo>
                    <a:pt x="2328" y="0"/>
                    <a:pt x="2325" y="2"/>
                    <a:pt x="2324" y="5"/>
                  </a:cubicBezTo>
                  <a:cubicBezTo>
                    <a:pt x="2324" y="8"/>
                    <a:pt x="2325" y="10"/>
                    <a:pt x="2327" y="11"/>
                  </a:cubicBezTo>
                  <a:cubicBezTo>
                    <a:pt x="2327" y="11"/>
                    <a:pt x="2327" y="11"/>
                    <a:pt x="2328" y="11"/>
                  </a:cubicBezTo>
                  <a:cubicBezTo>
                    <a:pt x="2330" y="11"/>
                    <a:pt x="2333" y="8"/>
                    <a:pt x="2333" y="6"/>
                  </a:cubicBezTo>
                  <a:cubicBezTo>
                    <a:pt x="2334" y="3"/>
                    <a:pt x="2333" y="0"/>
                    <a:pt x="2330" y="0"/>
                  </a:cubicBezTo>
                  <a:cubicBezTo>
                    <a:pt x="2330" y="0"/>
                    <a:pt x="2330" y="0"/>
                    <a:pt x="233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28">
              <a:extLst>
                <a:ext uri="{FF2B5EF4-FFF2-40B4-BE49-F238E27FC236}">
                  <a16:creationId xmlns:a16="http://schemas.microsoft.com/office/drawing/2014/main" id="{09AAD3F2-163D-C942-8F47-B05C99BC9D88}"/>
                </a:ext>
              </a:extLst>
            </p:cNvPr>
            <p:cNvSpPr>
              <a:spLocks/>
            </p:cNvSpPr>
            <p:nvPr/>
          </p:nvSpPr>
          <p:spPr bwMode="auto">
            <a:xfrm>
              <a:off x="12969875" y="8951913"/>
              <a:ext cx="23813" cy="26988"/>
            </a:xfrm>
            <a:custGeom>
              <a:avLst/>
              <a:gdLst>
                <a:gd name="T0" fmla="*/ 5 w 9"/>
                <a:gd name="T1" fmla="*/ 0 h 10"/>
                <a:gd name="T2" fmla="*/ 3 w 9"/>
                <a:gd name="T3" fmla="*/ 1 h 10"/>
                <a:gd name="T4" fmla="*/ 2 w 9"/>
                <a:gd name="T5" fmla="*/ 2 h 10"/>
                <a:gd name="T6" fmla="*/ 1 w 9"/>
                <a:gd name="T7" fmla="*/ 3 h 10"/>
                <a:gd name="T8" fmla="*/ 0 w 9"/>
                <a:gd name="T9" fmla="*/ 5 h 10"/>
                <a:gd name="T10" fmla="*/ 1 w 9"/>
                <a:gd name="T11" fmla="*/ 9 h 10"/>
                <a:gd name="T12" fmla="*/ 4 w 9"/>
                <a:gd name="T13" fmla="*/ 10 h 10"/>
                <a:gd name="T14" fmla="*/ 4 w 9"/>
                <a:gd name="T15" fmla="*/ 10 h 10"/>
                <a:gd name="T16" fmla="*/ 6 w 9"/>
                <a:gd name="T17" fmla="*/ 10 h 10"/>
                <a:gd name="T18" fmla="*/ 7 w 9"/>
                <a:gd name="T19" fmla="*/ 9 h 10"/>
                <a:gd name="T20" fmla="*/ 9 w 9"/>
                <a:gd name="T21" fmla="*/ 7 h 10"/>
                <a:gd name="T22" fmla="*/ 9 w 9"/>
                <a:gd name="T23" fmla="*/ 5 h 10"/>
                <a:gd name="T24" fmla="*/ 8 w 9"/>
                <a:gd name="T25" fmla="*/ 2 h 10"/>
                <a:gd name="T26" fmla="*/ 7 w 9"/>
                <a:gd name="T27" fmla="*/ 1 h 10"/>
                <a:gd name="T28" fmla="*/ 5 w 9"/>
                <a:gd name="T2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" h="10">
                  <a:moveTo>
                    <a:pt x="5" y="0"/>
                  </a:moveTo>
                  <a:cubicBezTo>
                    <a:pt x="5" y="0"/>
                    <a:pt x="4" y="0"/>
                    <a:pt x="3" y="1"/>
                  </a:cubicBezTo>
                  <a:cubicBezTo>
                    <a:pt x="3" y="1"/>
                    <a:pt x="2" y="1"/>
                    <a:pt x="2" y="2"/>
                  </a:cubicBezTo>
                  <a:cubicBezTo>
                    <a:pt x="1" y="2"/>
                    <a:pt x="1" y="3"/>
                    <a:pt x="1" y="3"/>
                  </a:cubicBezTo>
                  <a:cubicBezTo>
                    <a:pt x="0" y="4"/>
                    <a:pt x="0" y="5"/>
                    <a:pt x="0" y="5"/>
                  </a:cubicBezTo>
                  <a:cubicBezTo>
                    <a:pt x="0" y="7"/>
                    <a:pt x="0" y="8"/>
                    <a:pt x="1" y="9"/>
                  </a:cubicBezTo>
                  <a:cubicBezTo>
                    <a:pt x="2" y="10"/>
                    <a:pt x="3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5" y="10"/>
                    <a:pt x="5" y="10"/>
                    <a:pt x="6" y="10"/>
                  </a:cubicBezTo>
                  <a:cubicBezTo>
                    <a:pt x="6" y="10"/>
                    <a:pt x="7" y="9"/>
                    <a:pt x="7" y="9"/>
                  </a:cubicBezTo>
                  <a:cubicBezTo>
                    <a:pt x="8" y="8"/>
                    <a:pt x="8" y="8"/>
                    <a:pt x="9" y="7"/>
                  </a:cubicBezTo>
                  <a:cubicBezTo>
                    <a:pt x="9" y="7"/>
                    <a:pt x="9" y="6"/>
                    <a:pt x="9" y="5"/>
                  </a:cubicBezTo>
                  <a:cubicBezTo>
                    <a:pt x="9" y="4"/>
                    <a:pt x="9" y="3"/>
                    <a:pt x="8" y="2"/>
                  </a:cubicBezTo>
                  <a:cubicBezTo>
                    <a:pt x="8" y="1"/>
                    <a:pt x="7" y="1"/>
                    <a:pt x="7" y="1"/>
                  </a:cubicBezTo>
                  <a:cubicBezTo>
                    <a:pt x="6" y="0"/>
                    <a:pt x="6" y="0"/>
                    <a:pt x="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29">
              <a:extLst>
                <a:ext uri="{FF2B5EF4-FFF2-40B4-BE49-F238E27FC236}">
                  <a16:creationId xmlns:a16="http://schemas.microsoft.com/office/drawing/2014/main" id="{D5693AF4-E116-1DA5-80BF-48D1C227AA40}"/>
                </a:ext>
              </a:extLst>
            </p:cNvPr>
            <p:cNvSpPr>
              <a:spLocks/>
            </p:cNvSpPr>
            <p:nvPr/>
          </p:nvSpPr>
          <p:spPr bwMode="auto">
            <a:xfrm>
              <a:off x="-911225" y="9204325"/>
              <a:ext cx="26988" cy="17463"/>
            </a:xfrm>
            <a:custGeom>
              <a:avLst/>
              <a:gdLst>
                <a:gd name="T0" fmla="*/ 5 w 10"/>
                <a:gd name="T1" fmla="*/ 0 h 6"/>
                <a:gd name="T2" fmla="*/ 1 w 10"/>
                <a:gd name="T3" fmla="*/ 1 h 6"/>
                <a:gd name="T4" fmla="*/ 0 w 10"/>
                <a:gd name="T5" fmla="*/ 3 h 6"/>
                <a:gd name="T6" fmla="*/ 2 w 10"/>
                <a:gd name="T7" fmla="*/ 5 h 6"/>
                <a:gd name="T8" fmla="*/ 6 w 10"/>
                <a:gd name="T9" fmla="*/ 6 h 6"/>
                <a:gd name="T10" fmla="*/ 6 w 10"/>
                <a:gd name="T11" fmla="*/ 6 h 6"/>
                <a:gd name="T12" fmla="*/ 9 w 10"/>
                <a:gd name="T13" fmla="*/ 5 h 6"/>
                <a:gd name="T14" fmla="*/ 10 w 10"/>
                <a:gd name="T15" fmla="*/ 3 h 6"/>
                <a:gd name="T16" fmla="*/ 8 w 10"/>
                <a:gd name="T17" fmla="*/ 1 h 6"/>
                <a:gd name="T18" fmla="*/ 7 w 10"/>
                <a:gd name="T19" fmla="*/ 0 h 6"/>
                <a:gd name="T20" fmla="*/ 5 w 10"/>
                <a:gd name="T2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" h="6">
                  <a:moveTo>
                    <a:pt x="5" y="0"/>
                  </a:moveTo>
                  <a:cubicBezTo>
                    <a:pt x="4" y="0"/>
                    <a:pt x="2" y="0"/>
                    <a:pt x="1" y="1"/>
                  </a:cubicBezTo>
                  <a:cubicBezTo>
                    <a:pt x="1" y="2"/>
                    <a:pt x="0" y="2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3" y="6"/>
                    <a:pt x="5" y="6"/>
                    <a:pt x="6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7" y="6"/>
                    <a:pt x="8" y="6"/>
                    <a:pt x="9" y="5"/>
                  </a:cubicBezTo>
                  <a:cubicBezTo>
                    <a:pt x="10" y="5"/>
                    <a:pt x="10" y="4"/>
                    <a:pt x="10" y="3"/>
                  </a:cubicBezTo>
                  <a:cubicBezTo>
                    <a:pt x="10" y="2"/>
                    <a:pt x="10" y="1"/>
                    <a:pt x="8" y="1"/>
                  </a:cubicBezTo>
                  <a:cubicBezTo>
                    <a:pt x="8" y="1"/>
                    <a:pt x="7" y="0"/>
                    <a:pt x="7" y="0"/>
                  </a:cubicBezTo>
                  <a:cubicBezTo>
                    <a:pt x="6" y="0"/>
                    <a:pt x="5" y="0"/>
                    <a:pt x="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30">
              <a:extLst>
                <a:ext uri="{FF2B5EF4-FFF2-40B4-BE49-F238E27FC236}">
                  <a16:creationId xmlns:a16="http://schemas.microsoft.com/office/drawing/2014/main" id="{8BCD3F86-199A-32DE-7EF0-BCED3749B73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739775" y="8720138"/>
              <a:ext cx="13533438" cy="792163"/>
            </a:xfrm>
            <a:custGeom>
              <a:avLst/>
              <a:gdLst>
                <a:gd name="T0" fmla="*/ 972 w 5027"/>
                <a:gd name="T1" fmla="*/ 283 h 294"/>
                <a:gd name="T2" fmla="*/ 848 w 5027"/>
                <a:gd name="T3" fmla="*/ 292 h 294"/>
                <a:gd name="T4" fmla="*/ 1051 w 5027"/>
                <a:gd name="T5" fmla="*/ 282 h 294"/>
                <a:gd name="T6" fmla="*/ 714 w 5027"/>
                <a:gd name="T7" fmla="*/ 270 h 294"/>
                <a:gd name="T8" fmla="*/ 1115 w 5027"/>
                <a:gd name="T9" fmla="*/ 273 h 294"/>
                <a:gd name="T10" fmla="*/ 3094 w 5027"/>
                <a:gd name="T11" fmla="*/ 270 h 294"/>
                <a:gd name="T12" fmla="*/ 3159 w 5027"/>
                <a:gd name="T13" fmla="*/ 264 h 294"/>
                <a:gd name="T14" fmla="*/ 3019 w 5027"/>
                <a:gd name="T15" fmla="*/ 269 h 294"/>
                <a:gd name="T16" fmla="*/ 655 w 5027"/>
                <a:gd name="T17" fmla="*/ 273 h 294"/>
                <a:gd name="T18" fmla="*/ 3313 w 5027"/>
                <a:gd name="T19" fmla="*/ 268 h 294"/>
                <a:gd name="T20" fmla="*/ 3468 w 5027"/>
                <a:gd name="T21" fmla="*/ 259 h 294"/>
                <a:gd name="T22" fmla="*/ 2964 w 5027"/>
                <a:gd name="T23" fmla="*/ 269 h 294"/>
                <a:gd name="T24" fmla="*/ 3545 w 5027"/>
                <a:gd name="T25" fmla="*/ 267 h 294"/>
                <a:gd name="T26" fmla="*/ 585 w 5027"/>
                <a:gd name="T27" fmla="*/ 254 h 294"/>
                <a:gd name="T28" fmla="*/ 1200 w 5027"/>
                <a:gd name="T29" fmla="*/ 251 h 294"/>
                <a:gd name="T30" fmla="*/ 3708 w 5027"/>
                <a:gd name="T31" fmla="*/ 260 h 294"/>
                <a:gd name="T32" fmla="*/ 2912 w 5027"/>
                <a:gd name="T33" fmla="*/ 247 h 294"/>
                <a:gd name="T34" fmla="*/ 3796 w 5027"/>
                <a:gd name="T35" fmla="*/ 243 h 294"/>
                <a:gd name="T36" fmla="*/ 3867 w 5027"/>
                <a:gd name="T37" fmla="*/ 244 h 294"/>
                <a:gd name="T38" fmla="*/ 463 w 5027"/>
                <a:gd name="T39" fmla="*/ 239 h 294"/>
                <a:gd name="T40" fmla="*/ 2860 w 5027"/>
                <a:gd name="T41" fmla="*/ 232 h 294"/>
                <a:gd name="T42" fmla="*/ 1285 w 5027"/>
                <a:gd name="T43" fmla="*/ 231 h 294"/>
                <a:gd name="T44" fmla="*/ 4025 w 5027"/>
                <a:gd name="T45" fmla="*/ 236 h 294"/>
                <a:gd name="T46" fmla="*/ 391 w 5027"/>
                <a:gd name="T47" fmla="*/ 224 h 294"/>
                <a:gd name="T48" fmla="*/ 326 w 5027"/>
                <a:gd name="T49" fmla="*/ 214 h 294"/>
                <a:gd name="T50" fmla="*/ 2810 w 5027"/>
                <a:gd name="T51" fmla="*/ 225 h 294"/>
                <a:gd name="T52" fmla="*/ 4169 w 5027"/>
                <a:gd name="T53" fmla="*/ 219 h 294"/>
                <a:gd name="T54" fmla="*/ 1374 w 5027"/>
                <a:gd name="T55" fmla="*/ 208 h 294"/>
                <a:gd name="T56" fmla="*/ 4242 w 5027"/>
                <a:gd name="T57" fmla="*/ 201 h 294"/>
                <a:gd name="T58" fmla="*/ 200 w 5027"/>
                <a:gd name="T59" fmla="*/ 204 h 294"/>
                <a:gd name="T60" fmla="*/ 2768 w 5027"/>
                <a:gd name="T61" fmla="*/ 192 h 294"/>
                <a:gd name="T62" fmla="*/ 132 w 5027"/>
                <a:gd name="T63" fmla="*/ 189 h 294"/>
                <a:gd name="T64" fmla="*/ 70 w 5027"/>
                <a:gd name="T65" fmla="*/ 191 h 294"/>
                <a:gd name="T66" fmla="*/ 1462 w 5027"/>
                <a:gd name="T67" fmla="*/ 195 h 294"/>
                <a:gd name="T68" fmla="*/ 4361 w 5027"/>
                <a:gd name="T69" fmla="*/ 183 h 294"/>
                <a:gd name="T70" fmla="*/ 4414 w 5027"/>
                <a:gd name="T71" fmla="*/ 176 h 294"/>
                <a:gd name="T72" fmla="*/ 4459 w 5027"/>
                <a:gd name="T73" fmla="*/ 178 h 294"/>
                <a:gd name="T74" fmla="*/ 2724 w 5027"/>
                <a:gd name="T75" fmla="*/ 169 h 294"/>
                <a:gd name="T76" fmla="*/ 4566 w 5027"/>
                <a:gd name="T77" fmla="*/ 164 h 294"/>
                <a:gd name="T78" fmla="*/ 5021 w 5027"/>
                <a:gd name="T79" fmla="*/ 174 h 294"/>
                <a:gd name="T80" fmla="*/ 4966 w 5027"/>
                <a:gd name="T81" fmla="*/ 163 h 294"/>
                <a:gd name="T82" fmla="*/ 4614 w 5027"/>
                <a:gd name="T83" fmla="*/ 162 h 294"/>
                <a:gd name="T84" fmla="*/ 4854 w 5027"/>
                <a:gd name="T85" fmla="*/ 172 h 294"/>
                <a:gd name="T86" fmla="*/ 4656 w 5027"/>
                <a:gd name="T87" fmla="*/ 169 h 294"/>
                <a:gd name="T88" fmla="*/ 4807 w 5027"/>
                <a:gd name="T89" fmla="*/ 161 h 294"/>
                <a:gd name="T90" fmla="*/ 4709 w 5027"/>
                <a:gd name="T91" fmla="*/ 161 h 294"/>
                <a:gd name="T92" fmla="*/ 1550 w 5027"/>
                <a:gd name="T93" fmla="*/ 170 h 294"/>
                <a:gd name="T94" fmla="*/ 2681 w 5027"/>
                <a:gd name="T95" fmla="*/ 144 h 294"/>
                <a:gd name="T96" fmla="*/ 2637 w 5027"/>
                <a:gd name="T97" fmla="*/ 119 h 294"/>
                <a:gd name="T98" fmla="*/ 1726 w 5027"/>
                <a:gd name="T99" fmla="*/ 113 h 294"/>
                <a:gd name="T100" fmla="*/ 2597 w 5027"/>
                <a:gd name="T101" fmla="*/ 103 h 294"/>
                <a:gd name="T102" fmla="*/ 1826 w 5027"/>
                <a:gd name="T103" fmla="*/ 79 h 294"/>
                <a:gd name="T104" fmla="*/ 1911 w 5027"/>
                <a:gd name="T105" fmla="*/ 57 h 294"/>
                <a:gd name="T106" fmla="*/ 2502 w 5027"/>
                <a:gd name="T107" fmla="*/ 62 h 294"/>
                <a:gd name="T108" fmla="*/ 2001 w 5027"/>
                <a:gd name="T109" fmla="*/ 40 h 294"/>
                <a:gd name="T110" fmla="*/ 2080 w 5027"/>
                <a:gd name="T111" fmla="*/ 19 h 294"/>
                <a:gd name="T112" fmla="*/ 2402 w 5027"/>
                <a:gd name="T113" fmla="*/ 28 h 294"/>
                <a:gd name="T114" fmla="*/ 2150 w 5027"/>
                <a:gd name="T115" fmla="*/ 19 h 294"/>
                <a:gd name="T116" fmla="*/ 2353 w 5027"/>
                <a:gd name="T117" fmla="*/ 6 h 294"/>
                <a:gd name="T118" fmla="*/ 2286 w 5027"/>
                <a:gd name="T119" fmla="*/ 6 h 2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027" h="294">
                  <a:moveTo>
                    <a:pt x="907" y="283"/>
                  </a:moveTo>
                  <a:cubicBezTo>
                    <a:pt x="904" y="283"/>
                    <a:pt x="903" y="285"/>
                    <a:pt x="904" y="288"/>
                  </a:cubicBezTo>
                  <a:cubicBezTo>
                    <a:pt x="906" y="292"/>
                    <a:pt x="909" y="294"/>
                    <a:pt x="912" y="294"/>
                  </a:cubicBezTo>
                  <a:cubicBezTo>
                    <a:pt x="912" y="294"/>
                    <a:pt x="912" y="294"/>
                    <a:pt x="912" y="294"/>
                  </a:cubicBezTo>
                  <a:cubicBezTo>
                    <a:pt x="915" y="294"/>
                    <a:pt x="916" y="292"/>
                    <a:pt x="915" y="289"/>
                  </a:cubicBezTo>
                  <a:cubicBezTo>
                    <a:pt x="913" y="286"/>
                    <a:pt x="910" y="283"/>
                    <a:pt x="907" y="283"/>
                  </a:cubicBezTo>
                  <a:cubicBezTo>
                    <a:pt x="907" y="283"/>
                    <a:pt x="907" y="283"/>
                    <a:pt x="907" y="283"/>
                  </a:cubicBezTo>
                  <a:moveTo>
                    <a:pt x="972" y="283"/>
                  </a:moveTo>
                  <a:cubicBezTo>
                    <a:pt x="972" y="283"/>
                    <a:pt x="972" y="283"/>
                    <a:pt x="972" y="283"/>
                  </a:cubicBezTo>
                  <a:cubicBezTo>
                    <a:pt x="969" y="283"/>
                    <a:pt x="968" y="285"/>
                    <a:pt x="969" y="288"/>
                  </a:cubicBezTo>
                  <a:cubicBezTo>
                    <a:pt x="970" y="291"/>
                    <a:pt x="974" y="294"/>
                    <a:pt x="977" y="294"/>
                  </a:cubicBezTo>
                  <a:cubicBezTo>
                    <a:pt x="977" y="294"/>
                    <a:pt x="977" y="294"/>
                    <a:pt x="977" y="294"/>
                  </a:cubicBezTo>
                  <a:cubicBezTo>
                    <a:pt x="980" y="294"/>
                    <a:pt x="981" y="291"/>
                    <a:pt x="980" y="288"/>
                  </a:cubicBezTo>
                  <a:cubicBezTo>
                    <a:pt x="978" y="285"/>
                    <a:pt x="975" y="283"/>
                    <a:pt x="972" y="283"/>
                  </a:cubicBezTo>
                  <a:moveTo>
                    <a:pt x="843" y="281"/>
                  </a:moveTo>
                  <a:cubicBezTo>
                    <a:pt x="840" y="281"/>
                    <a:pt x="839" y="283"/>
                    <a:pt x="840" y="286"/>
                  </a:cubicBezTo>
                  <a:cubicBezTo>
                    <a:pt x="842" y="289"/>
                    <a:pt x="845" y="292"/>
                    <a:pt x="848" y="292"/>
                  </a:cubicBezTo>
                  <a:cubicBezTo>
                    <a:pt x="848" y="292"/>
                    <a:pt x="848" y="292"/>
                    <a:pt x="848" y="292"/>
                  </a:cubicBezTo>
                  <a:cubicBezTo>
                    <a:pt x="851" y="292"/>
                    <a:pt x="852" y="290"/>
                    <a:pt x="851" y="287"/>
                  </a:cubicBezTo>
                  <a:cubicBezTo>
                    <a:pt x="849" y="284"/>
                    <a:pt x="846" y="281"/>
                    <a:pt x="843" y="281"/>
                  </a:cubicBezTo>
                  <a:cubicBezTo>
                    <a:pt x="843" y="281"/>
                    <a:pt x="843" y="281"/>
                    <a:pt x="843" y="281"/>
                  </a:cubicBezTo>
                  <a:moveTo>
                    <a:pt x="1044" y="277"/>
                  </a:moveTo>
                  <a:cubicBezTo>
                    <a:pt x="1044" y="277"/>
                    <a:pt x="1043" y="277"/>
                    <a:pt x="1043" y="277"/>
                  </a:cubicBezTo>
                  <a:cubicBezTo>
                    <a:pt x="1040" y="278"/>
                    <a:pt x="1038" y="280"/>
                    <a:pt x="1040" y="284"/>
                  </a:cubicBezTo>
                  <a:cubicBezTo>
                    <a:pt x="1041" y="286"/>
                    <a:pt x="1044" y="289"/>
                    <a:pt x="1047" y="289"/>
                  </a:cubicBezTo>
                  <a:cubicBezTo>
                    <a:pt x="1047" y="289"/>
                    <a:pt x="1047" y="289"/>
                    <a:pt x="1048" y="289"/>
                  </a:cubicBezTo>
                  <a:cubicBezTo>
                    <a:pt x="1051" y="288"/>
                    <a:pt x="1052" y="285"/>
                    <a:pt x="1051" y="282"/>
                  </a:cubicBezTo>
                  <a:cubicBezTo>
                    <a:pt x="1050" y="279"/>
                    <a:pt x="1047" y="277"/>
                    <a:pt x="1044" y="277"/>
                  </a:cubicBezTo>
                  <a:moveTo>
                    <a:pt x="779" y="277"/>
                  </a:moveTo>
                  <a:cubicBezTo>
                    <a:pt x="776" y="277"/>
                    <a:pt x="775" y="279"/>
                    <a:pt x="776" y="281"/>
                  </a:cubicBezTo>
                  <a:cubicBezTo>
                    <a:pt x="777" y="284"/>
                    <a:pt x="781" y="287"/>
                    <a:pt x="784" y="287"/>
                  </a:cubicBezTo>
                  <a:cubicBezTo>
                    <a:pt x="784" y="287"/>
                    <a:pt x="784" y="287"/>
                    <a:pt x="784" y="287"/>
                  </a:cubicBezTo>
                  <a:cubicBezTo>
                    <a:pt x="787" y="287"/>
                    <a:pt x="788" y="285"/>
                    <a:pt x="786" y="282"/>
                  </a:cubicBezTo>
                  <a:cubicBezTo>
                    <a:pt x="785" y="279"/>
                    <a:pt x="782" y="277"/>
                    <a:pt x="779" y="277"/>
                  </a:cubicBezTo>
                  <a:cubicBezTo>
                    <a:pt x="779" y="277"/>
                    <a:pt x="779" y="277"/>
                    <a:pt x="779" y="277"/>
                  </a:cubicBezTo>
                  <a:moveTo>
                    <a:pt x="714" y="270"/>
                  </a:moveTo>
                  <a:cubicBezTo>
                    <a:pt x="712" y="270"/>
                    <a:pt x="711" y="272"/>
                    <a:pt x="712" y="275"/>
                  </a:cubicBezTo>
                  <a:cubicBezTo>
                    <a:pt x="713" y="278"/>
                    <a:pt x="716" y="281"/>
                    <a:pt x="719" y="281"/>
                  </a:cubicBezTo>
                  <a:cubicBezTo>
                    <a:pt x="719" y="281"/>
                    <a:pt x="719" y="281"/>
                    <a:pt x="720" y="281"/>
                  </a:cubicBezTo>
                  <a:cubicBezTo>
                    <a:pt x="722" y="281"/>
                    <a:pt x="723" y="279"/>
                    <a:pt x="722" y="276"/>
                  </a:cubicBezTo>
                  <a:cubicBezTo>
                    <a:pt x="721" y="273"/>
                    <a:pt x="718" y="271"/>
                    <a:pt x="715" y="270"/>
                  </a:cubicBezTo>
                  <a:cubicBezTo>
                    <a:pt x="715" y="270"/>
                    <a:pt x="714" y="270"/>
                    <a:pt x="714" y="270"/>
                  </a:cubicBezTo>
                  <a:moveTo>
                    <a:pt x="1121" y="266"/>
                  </a:moveTo>
                  <a:cubicBezTo>
                    <a:pt x="1120" y="266"/>
                    <a:pt x="1120" y="266"/>
                    <a:pt x="1120" y="266"/>
                  </a:cubicBezTo>
                  <a:cubicBezTo>
                    <a:pt x="1116" y="267"/>
                    <a:pt x="1114" y="270"/>
                    <a:pt x="1115" y="273"/>
                  </a:cubicBezTo>
                  <a:cubicBezTo>
                    <a:pt x="1116" y="276"/>
                    <a:pt x="1119" y="278"/>
                    <a:pt x="1122" y="278"/>
                  </a:cubicBezTo>
                  <a:cubicBezTo>
                    <a:pt x="1123" y="278"/>
                    <a:pt x="1123" y="278"/>
                    <a:pt x="1124" y="278"/>
                  </a:cubicBezTo>
                  <a:cubicBezTo>
                    <a:pt x="1127" y="277"/>
                    <a:pt x="1129" y="274"/>
                    <a:pt x="1128" y="271"/>
                  </a:cubicBezTo>
                  <a:cubicBezTo>
                    <a:pt x="1127" y="268"/>
                    <a:pt x="1124" y="266"/>
                    <a:pt x="1121" y="266"/>
                  </a:cubicBezTo>
                  <a:moveTo>
                    <a:pt x="3090" y="264"/>
                  </a:moveTo>
                  <a:cubicBezTo>
                    <a:pt x="3087" y="264"/>
                    <a:pt x="3084" y="267"/>
                    <a:pt x="3083" y="270"/>
                  </a:cubicBezTo>
                  <a:cubicBezTo>
                    <a:pt x="3083" y="273"/>
                    <a:pt x="3084" y="275"/>
                    <a:pt x="3087" y="275"/>
                  </a:cubicBezTo>
                  <a:cubicBezTo>
                    <a:pt x="3087" y="275"/>
                    <a:pt x="3087" y="275"/>
                    <a:pt x="3087" y="275"/>
                  </a:cubicBezTo>
                  <a:cubicBezTo>
                    <a:pt x="3090" y="275"/>
                    <a:pt x="3093" y="273"/>
                    <a:pt x="3094" y="270"/>
                  </a:cubicBezTo>
                  <a:cubicBezTo>
                    <a:pt x="3095" y="267"/>
                    <a:pt x="3093" y="264"/>
                    <a:pt x="3090" y="264"/>
                  </a:cubicBezTo>
                  <a:cubicBezTo>
                    <a:pt x="3090" y="264"/>
                    <a:pt x="3090" y="264"/>
                    <a:pt x="3090" y="264"/>
                  </a:cubicBezTo>
                  <a:moveTo>
                    <a:pt x="3159" y="264"/>
                  </a:moveTo>
                  <a:cubicBezTo>
                    <a:pt x="3159" y="264"/>
                    <a:pt x="3159" y="264"/>
                    <a:pt x="3159" y="264"/>
                  </a:cubicBezTo>
                  <a:cubicBezTo>
                    <a:pt x="3156" y="264"/>
                    <a:pt x="3153" y="267"/>
                    <a:pt x="3152" y="270"/>
                  </a:cubicBezTo>
                  <a:cubicBezTo>
                    <a:pt x="3152" y="273"/>
                    <a:pt x="3153" y="275"/>
                    <a:pt x="3157" y="275"/>
                  </a:cubicBezTo>
                  <a:cubicBezTo>
                    <a:pt x="3157" y="275"/>
                    <a:pt x="3157" y="275"/>
                    <a:pt x="3157" y="275"/>
                  </a:cubicBezTo>
                  <a:cubicBezTo>
                    <a:pt x="3160" y="275"/>
                    <a:pt x="3163" y="273"/>
                    <a:pt x="3164" y="270"/>
                  </a:cubicBezTo>
                  <a:cubicBezTo>
                    <a:pt x="3164" y="267"/>
                    <a:pt x="3163" y="264"/>
                    <a:pt x="3159" y="264"/>
                  </a:cubicBezTo>
                  <a:moveTo>
                    <a:pt x="3233" y="264"/>
                  </a:moveTo>
                  <a:cubicBezTo>
                    <a:pt x="3233" y="264"/>
                    <a:pt x="3233" y="264"/>
                    <a:pt x="3232" y="264"/>
                  </a:cubicBezTo>
                  <a:cubicBezTo>
                    <a:pt x="3229" y="264"/>
                    <a:pt x="3226" y="266"/>
                    <a:pt x="3225" y="269"/>
                  </a:cubicBezTo>
                  <a:cubicBezTo>
                    <a:pt x="3224" y="272"/>
                    <a:pt x="3226" y="275"/>
                    <a:pt x="3229" y="275"/>
                  </a:cubicBezTo>
                  <a:cubicBezTo>
                    <a:pt x="3230" y="275"/>
                    <a:pt x="3230" y="275"/>
                    <a:pt x="3230" y="275"/>
                  </a:cubicBezTo>
                  <a:cubicBezTo>
                    <a:pt x="3233" y="275"/>
                    <a:pt x="3236" y="272"/>
                    <a:pt x="3237" y="269"/>
                  </a:cubicBezTo>
                  <a:cubicBezTo>
                    <a:pt x="3238" y="266"/>
                    <a:pt x="3236" y="264"/>
                    <a:pt x="3233" y="264"/>
                  </a:cubicBezTo>
                  <a:moveTo>
                    <a:pt x="3025" y="264"/>
                  </a:moveTo>
                  <a:cubicBezTo>
                    <a:pt x="3022" y="264"/>
                    <a:pt x="3020" y="266"/>
                    <a:pt x="3019" y="269"/>
                  </a:cubicBezTo>
                  <a:cubicBezTo>
                    <a:pt x="3018" y="272"/>
                    <a:pt x="3020" y="274"/>
                    <a:pt x="3023" y="275"/>
                  </a:cubicBezTo>
                  <a:cubicBezTo>
                    <a:pt x="3023" y="275"/>
                    <a:pt x="3023" y="275"/>
                    <a:pt x="3023" y="275"/>
                  </a:cubicBezTo>
                  <a:cubicBezTo>
                    <a:pt x="3025" y="275"/>
                    <a:pt x="3028" y="272"/>
                    <a:pt x="3029" y="269"/>
                  </a:cubicBezTo>
                  <a:cubicBezTo>
                    <a:pt x="3030" y="266"/>
                    <a:pt x="3028" y="264"/>
                    <a:pt x="3025" y="264"/>
                  </a:cubicBezTo>
                  <a:cubicBezTo>
                    <a:pt x="3025" y="264"/>
                    <a:pt x="3025" y="264"/>
                    <a:pt x="3025" y="264"/>
                  </a:cubicBezTo>
                  <a:moveTo>
                    <a:pt x="650" y="263"/>
                  </a:moveTo>
                  <a:cubicBezTo>
                    <a:pt x="647" y="263"/>
                    <a:pt x="646" y="265"/>
                    <a:pt x="647" y="267"/>
                  </a:cubicBezTo>
                  <a:cubicBezTo>
                    <a:pt x="648" y="270"/>
                    <a:pt x="651" y="272"/>
                    <a:pt x="654" y="273"/>
                  </a:cubicBezTo>
                  <a:cubicBezTo>
                    <a:pt x="654" y="273"/>
                    <a:pt x="655" y="273"/>
                    <a:pt x="655" y="273"/>
                  </a:cubicBezTo>
                  <a:cubicBezTo>
                    <a:pt x="657" y="273"/>
                    <a:pt x="658" y="271"/>
                    <a:pt x="657" y="268"/>
                  </a:cubicBezTo>
                  <a:cubicBezTo>
                    <a:pt x="656" y="266"/>
                    <a:pt x="653" y="263"/>
                    <a:pt x="650" y="263"/>
                  </a:cubicBezTo>
                  <a:cubicBezTo>
                    <a:pt x="650" y="263"/>
                    <a:pt x="650" y="263"/>
                    <a:pt x="650" y="263"/>
                  </a:cubicBezTo>
                  <a:moveTo>
                    <a:pt x="3309" y="263"/>
                  </a:moveTo>
                  <a:cubicBezTo>
                    <a:pt x="3309" y="263"/>
                    <a:pt x="3309" y="263"/>
                    <a:pt x="3309" y="263"/>
                  </a:cubicBezTo>
                  <a:cubicBezTo>
                    <a:pt x="3305" y="263"/>
                    <a:pt x="3302" y="265"/>
                    <a:pt x="3301" y="268"/>
                  </a:cubicBezTo>
                  <a:cubicBezTo>
                    <a:pt x="3300" y="271"/>
                    <a:pt x="3302" y="274"/>
                    <a:pt x="3305" y="274"/>
                  </a:cubicBezTo>
                  <a:cubicBezTo>
                    <a:pt x="3305" y="274"/>
                    <a:pt x="3305" y="274"/>
                    <a:pt x="3305" y="274"/>
                  </a:cubicBezTo>
                  <a:cubicBezTo>
                    <a:pt x="3309" y="274"/>
                    <a:pt x="3312" y="271"/>
                    <a:pt x="3313" y="268"/>
                  </a:cubicBezTo>
                  <a:cubicBezTo>
                    <a:pt x="3314" y="265"/>
                    <a:pt x="3312" y="263"/>
                    <a:pt x="3309" y="263"/>
                  </a:cubicBezTo>
                  <a:moveTo>
                    <a:pt x="3387" y="261"/>
                  </a:moveTo>
                  <a:cubicBezTo>
                    <a:pt x="3387" y="261"/>
                    <a:pt x="3387" y="261"/>
                    <a:pt x="3387" y="261"/>
                  </a:cubicBezTo>
                  <a:cubicBezTo>
                    <a:pt x="3383" y="261"/>
                    <a:pt x="3380" y="264"/>
                    <a:pt x="3379" y="267"/>
                  </a:cubicBezTo>
                  <a:cubicBezTo>
                    <a:pt x="3378" y="270"/>
                    <a:pt x="3380" y="272"/>
                    <a:pt x="3384" y="272"/>
                  </a:cubicBezTo>
                  <a:cubicBezTo>
                    <a:pt x="3384" y="272"/>
                    <a:pt x="3384" y="272"/>
                    <a:pt x="3384" y="272"/>
                  </a:cubicBezTo>
                  <a:cubicBezTo>
                    <a:pt x="3387" y="272"/>
                    <a:pt x="3391" y="269"/>
                    <a:pt x="3392" y="266"/>
                  </a:cubicBezTo>
                  <a:cubicBezTo>
                    <a:pt x="3393" y="263"/>
                    <a:pt x="3391" y="261"/>
                    <a:pt x="3387" y="261"/>
                  </a:cubicBezTo>
                  <a:moveTo>
                    <a:pt x="3468" y="259"/>
                  </a:moveTo>
                  <a:cubicBezTo>
                    <a:pt x="3467" y="259"/>
                    <a:pt x="3467" y="259"/>
                    <a:pt x="3467" y="259"/>
                  </a:cubicBezTo>
                  <a:cubicBezTo>
                    <a:pt x="3464" y="259"/>
                    <a:pt x="3460" y="261"/>
                    <a:pt x="3459" y="264"/>
                  </a:cubicBezTo>
                  <a:cubicBezTo>
                    <a:pt x="3458" y="267"/>
                    <a:pt x="3460" y="270"/>
                    <a:pt x="3463" y="270"/>
                  </a:cubicBezTo>
                  <a:cubicBezTo>
                    <a:pt x="3464" y="270"/>
                    <a:pt x="3464" y="270"/>
                    <a:pt x="3464" y="270"/>
                  </a:cubicBezTo>
                  <a:cubicBezTo>
                    <a:pt x="3467" y="270"/>
                    <a:pt x="3471" y="267"/>
                    <a:pt x="3472" y="264"/>
                  </a:cubicBezTo>
                  <a:cubicBezTo>
                    <a:pt x="3473" y="261"/>
                    <a:pt x="3471" y="259"/>
                    <a:pt x="3468" y="259"/>
                  </a:cubicBezTo>
                  <a:moveTo>
                    <a:pt x="2966" y="258"/>
                  </a:moveTo>
                  <a:cubicBezTo>
                    <a:pt x="2964" y="258"/>
                    <a:pt x="2961" y="260"/>
                    <a:pt x="2961" y="263"/>
                  </a:cubicBezTo>
                  <a:cubicBezTo>
                    <a:pt x="2960" y="266"/>
                    <a:pt x="2961" y="269"/>
                    <a:pt x="2964" y="269"/>
                  </a:cubicBezTo>
                  <a:cubicBezTo>
                    <a:pt x="2964" y="269"/>
                    <a:pt x="2964" y="269"/>
                    <a:pt x="2964" y="269"/>
                  </a:cubicBezTo>
                  <a:cubicBezTo>
                    <a:pt x="2966" y="269"/>
                    <a:pt x="2969" y="267"/>
                    <a:pt x="2970" y="264"/>
                  </a:cubicBezTo>
                  <a:cubicBezTo>
                    <a:pt x="2970" y="261"/>
                    <a:pt x="2969" y="258"/>
                    <a:pt x="2966" y="258"/>
                  </a:cubicBezTo>
                  <a:cubicBezTo>
                    <a:pt x="2966" y="258"/>
                    <a:pt x="2966" y="258"/>
                    <a:pt x="2966" y="258"/>
                  </a:cubicBezTo>
                  <a:moveTo>
                    <a:pt x="3549" y="256"/>
                  </a:moveTo>
                  <a:cubicBezTo>
                    <a:pt x="3549" y="256"/>
                    <a:pt x="3549" y="256"/>
                    <a:pt x="3549" y="256"/>
                  </a:cubicBezTo>
                  <a:cubicBezTo>
                    <a:pt x="3545" y="256"/>
                    <a:pt x="3541" y="259"/>
                    <a:pt x="3540" y="262"/>
                  </a:cubicBezTo>
                  <a:cubicBezTo>
                    <a:pt x="3539" y="265"/>
                    <a:pt x="3541" y="267"/>
                    <a:pt x="3545" y="267"/>
                  </a:cubicBezTo>
                  <a:cubicBezTo>
                    <a:pt x="3545" y="267"/>
                    <a:pt x="3545" y="267"/>
                    <a:pt x="3545" y="267"/>
                  </a:cubicBezTo>
                  <a:cubicBezTo>
                    <a:pt x="3549" y="267"/>
                    <a:pt x="3552" y="264"/>
                    <a:pt x="3553" y="261"/>
                  </a:cubicBezTo>
                  <a:cubicBezTo>
                    <a:pt x="3554" y="258"/>
                    <a:pt x="3552" y="256"/>
                    <a:pt x="3549" y="256"/>
                  </a:cubicBezTo>
                  <a:moveTo>
                    <a:pt x="585" y="254"/>
                  </a:moveTo>
                  <a:cubicBezTo>
                    <a:pt x="582" y="254"/>
                    <a:pt x="581" y="256"/>
                    <a:pt x="582" y="258"/>
                  </a:cubicBezTo>
                  <a:cubicBezTo>
                    <a:pt x="583" y="261"/>
                    <a:pt x="586" y="263"/>
                    <a:pt x="589" y="264"/>
                  </a:cubicBezTo>
                  <a:cubicBezTo>
                    <a:pt x="590" y="264"/>
                    <a:pt x="590" y="264"/>
                    <a:pt x="590" y="264"/>
                  </a:cubicBezTo>
                  <a:cubicBezTo>
                    <a:pt x="592" y="264"/>
                    <a:pt x="594" y="262"/>
                    <a:pt x="593" y="259"/>
                  </a:cubicBezTo>
                  <a:cubicBezTo>
                    <a:pt x="592" y="257"/>
                    <a:pt x="588" y="254"/>
                    <a:pt x="586" y="254"/>
                  </a:cubicBezTo>
                  <a:cubicBezTo>
                    <a:pt x="585" y="254"/>
                    <a:pt x="585" y="254"/>
                    <a:pt x="585" y="254"/>
                  </a:cubicBezTo>
                  <a:moveTo>
                    <a:pt x="3631" y="252"/>
                  </a:moveTo>
                  <a:cubicBezTo>
                    <a:pt x="3631" y="252"/>
                    <a:pt x="3631" y="252"/>
                    <a:pt x="3631" y="252"/>
                  </a:cubicBezTo>
                  <a:cubicBezTo>
                    <a:pt x="3627" y="252"/>
                    <a:pt x="3624" y="255"/>
                    <a:pt x="3623" y="258"/>
                  </a:cubicBezTo>
                  <a:cubicBezTo>
                    <a:pt x="3621" y="261"/>
                    <a:pt x="3623" y="264"/>
                    <a:pt x="3627" y="264"/>
                  </a:cubicBezTo>
                  <a:cubicBezTo>
                    <a:pt x="3627" y="264"/>
                    <a:pt x="3627" y="264"/>
                    <a:pt x="3627" y="264"/>
                  </a:cubicBezTo>
                  <a:cubicBezTo>
                    <a:pt x="3630" y="264"/>
                    <a:pt x="3634" y="261"/>
                    <a:pt x="3636" y="258"/>
                  </a:cubicBezTo>
                  <a:cubicBezTo>
                    <a:pt x="3637" y="255"/>
                    <a:pt x="3635" y="252"/>
                    <a:pt x="3631" y="252"/>
                  </a:cubicBezTo>
                  <a:moveTo>
                    <a:pt x="1202" y="251"/>
                  </a:moveTo>
                  <a:cubicBezTo>
                    <a:pt x="1201" y="251"/>
                    <a:pt x="1201" y="251"/>
                    <a:pt x="1200" y="251"/>
                  </a:cubicBezTo>
                  <a:cubicBezTo>
                    <a:pt x="1197" y="252"/>
                    <a:pt x="1195" y="255"/>
                    <a:pt x="1196" y="258"/>
                  </a:cubicBezTo>
                  <a:cubicBezTo>
                    <a:pt x="1196" y="260"/>
                    <a:pt x="1199" y="262"/>
                    <a:pt x="1202" y="262"/>
                  </a:cubicBezTo>
                  <a:cubicBezTo>
                    <a:pt x="1203" y="262"/>
                    <a:pt x="1203" y="262"/>
                    <a:pt x="1204" y="262"/>
                  </a:cubicBezTo>
                  <a:cubicBezTo>
                    <a:pt x="1207" y="261"/>
                    <a:pt x="1210" y="258"/>
                    <a:pt x="1209" y="255"/>
                  </a:cubicBezTo>
                  <a:cubicBezTo>
                    <a:pt x="1208" y="252"/>
                    <a:pt x="1205" y="251"/>
                    <a:pt x="1202" y="251"/>
                  </a:cubicBezTo>
                  <a:moveTo>
                    <a:pt x="3714" y="248"/>
                  </a:moveTo>
                  <a:cubicBezTo>
                    <a:pt x="3714" y="248"/>
                    <a:pt x="3713" y="248"/>
                    <a:pt x="3713" y="248"/>
                  </a:cubicBezTo>
                  <a:cubicBezTo>
                    <a:pt x="3710" y="248"/>
                    <a:pt x="3706" y="251"/>
                    <a:pt x="3705" y="254"/>
                  </a:cubicBezTo>
                  <a:cubicBezTo>
                    <a:pt x="3703" y="257"/>
                    <a:pt x="3705" y="260"/>
                    <a:pt x="3708" y="260"/>
                  </a:cubicBezTo>
                  <a:cubicBezTo>
                    <a:pt x="3709" y="260"/>
                    <a:pt x="3709" y="260"/>
                    <a:pt x="3709" y="260"/>
                  </a:cubicBezTo>
                  <a:cubicBezTo>
                    <a:pt x="3712" y="259"/>
                    <a:pt x="3716" y="257"/>
                    <a:pt x="3718" y="253"/>
                  </a:cubicBezTo>
                  <a:cubicBezTo>
                    <a:pt x="3719" y="250"/>
                    <a:pt x="3717" y="248"/>
                    <a:pt x="3714" y="248"/>
                  </a:cubicBezTo>
                  <a:moveTo>
                    <a:pt x="2911" y="247"/>
                  </a:moveTo>
                  <a:cubicBezTo>
                    <a:pt x="2909" y="247"/>
                    <a:pt x="2907" y="249"/>
                    <a:pt x="2906" y="252"/>
                  </a:cubicBezTo>
                  <a:cubicBezTo>
                    <a:pt x="2905" y="255"/>
                    <a:pt x="2907" y="258"/>
                    <a:pt x="2909" y="258"/>
                  </a:cubicBezTo>
                  <a:cubicBezTo>
                    <a:pt x="2909" y="258"/>
                    <a:pt x="2909" y="258"/>
                    <a:pt x="2910" y="258"/>
                  </a:cubicBezTo>
                  <a:cubicBezTo>
                    <a:pt x="2912" y="258"/>
                    <a:pt x="2914" y="256"/>
                    <a:pt x="2915" y="254"/>
                  </a:cubicBezTo>
                  <a:cubicBezTo>
                    <a:pt x="2915" y="251"/>
                    <a:pt x="2914" y="248"/>
                    <a:pt x="2912" y="247"/>
                  </a:cubicBezTo>
                  <a:cubicBezTo>
                    <a:pt x="2912" y="247"/>
                    <a:pt x="2911" y="247"/>
                    <a:pt x="2911" y="247"/>
                  </a:cubicBezTo>
                  <a:moveTo>
                    <a:pt x="520" y="244"/>
                  </a:moveTo>
                  <a:cubicBezTo>
                    <a:pt x="518" y="244"/>
                    <a:pt x="517" y="246"/>
                    <a:pt x="517" y="248"/>
                  </a:cubicBezTo>
                  <a:cubicBezTo>
                    <a:pt x="518" y="251"/>
                    <a:pt x="521" y="253"/>
                    <a:pt x="524" y="254"/>
                  </a:cubicBezTo>
                  <a:cubicBezTo>
                    <a:pt x="525" y="254"/>
                    <a:pt x="525" y="254"/>
                    <a:pt x="525" y="254"/>
                  </a:cubicBezTo>
                  <a:cubicBezTo>
                    <a:pt x="527" y="254"/>
                    <a:pt x="528" y="252"/>
                    <a:pt x="528" y="250"/>
                  </a:cubicBezTo>
                  <a:cubicBezTo>
                    <a:pt x="527" y="247"/>
                    <a:pt x="524" y="245"/>
                    <a:pt x="521" y="244"/>
                  </a:cubicBezTo>
                  <a:cubicBezTo>
                    <a:pt x="521" y="244"/>
                    <a:pt x="520" y="244"/>
                    <a:pt x="520" y="244"/>
                  </a:cubicBezTo>
                  <a:moveTo>
                    <a:pt x="3796" y="243"/>
                  </a:moveTo>
                  <a:cubicBezTo>
                    <a:pt x="3795" y="243"/>
                    <a:pt x="3795" y="243"/>
                    <a:pt x="3795" y="243"/>
                  </a:cubicBezTo>
                  <a:cubicBezTo>
                    <a:pt x="3791" y="244"/>
                    <a:pt x="3788" y="246"/>
                    <a:pt x="3786" y="249"/>
                  </a:cubicBezTo>
                  <a:cubicBezTo>
                    <a:pt x="3785" y="252"/>
                    <a:pt x="3787" y="255"/>
                    <a:pt x="3790" y="255"/>
                  </a:cubicBezTo>
                  <a:cubicBezTo>
                    <a:pt x="3790" y="255"/>
                    <a:pt x="3790" y="255"/>
                    <a:pt x="3790" y="255"/>
                  </a:cubicBezTo>
                  <a:cubicBezTo>
                    <a:pt x="3794" y="254"/>
                    <a:pt x="3798" y="252"/>
                    <a:pt x="3799" y="249"/>
                  </a:cubicBezTo>
                  <a:cubicBezTo>
                    <a:pt x="3800" y="246"/>
                    <a:pt x="3799" y="243"/>
                    <a:pt x="3796" y="243"/>
                  </a:cubicBezTo>
                  <a:moveTo>
                    <a:pt x="3876" y="238"/>
                  </a:moveTo>
                  <a:cubicBezTo>
                    <a:pt x="3876" y="238"/>
                    <a:pt x="3876" y="238"/>
                    <a:pt x="3876" y="238"/>
                  </a:cubicBezTo>
                  <a:cubicBezTo>
                    <a:pt x="3872" y="238"/>
                    <a:pt x="3868" y="241"/>
                    <a:pt x="3867" y="244"/>
                  </a:cubicBezTo>
                  <a:cubicBezTo>
                    <a:pt x="3866" y="247"/>
                    <a:pt x="3867" y="249"/>
                    <a:pt x="3870" y="249"/>
                  </a:cubicBezTo>
                  <a:cubicBezTo>
                    <a:pt x="3870" y="249"/>
                    <a:pt x="3870" y="249"/>
                    <a:pt x="3871" y="249"/>
                  </a:cubicBezTo>
                  <a:cubicBezTo>
                    <a:pt x="3874" y="249"/>
                    <a:pt x="3878" y="246"/>
                    <a:pt x="3880" y="243"/>
                  </a:cubicBezTo>
                  <a:cubicBezTo>
                    <a:pt x="3881" y="240"/>
                    <a:pt x="3879" y="238"/>
                    <a:pt x="3876" y="238"/>
                  </a:cubicBezTo>
                  <a:moveTo>
                    <a:pt x="455" y="234"/>
                  </a:moveTo>
                  <a:cubicBezTo>
                    <a:pt x="453" y="234"/>
                    <a:pt x="452" y="236"/>
                    <a:pt x="452" y="238"/>
                  </a:cubicBezTo>
                  <a:cubicBezTo>
                    <a:pt x="453" y="240"/>
                    <a:pt x="456" y="243"/>
                    <a:pt x="459" y="243"/>
                  </a:cubicBezTo>
                  <a:cubicBezTo>
                    <a:pt x="459" y="243"/>
                    <a:pt x="460" y="243"/>
                    <a:pt x="460" y="243"/>
                  </a:cubicBezTo>
                  <a:cubicBezTo>
                    <a:pt x="462" y="243"/>
                    <a:pt x="463" y="242"/>
                    <a:pt x="463" y="239"/>
                  </a:cubicBezTo>
                  <a:cubicBezTo>
                    <a:pt x="462" y="237"/>
                    <a:pt x="459" y="235"/>
                    <a:pt x="456" y="234"/>
                  </a:cubicBezTo>
                  <a:cubicBezTo>
                    <a:pt x="456" y="234"/>
                    <a:pt x="455" y="234"/>
                    <a:pt x="455" y="234"/>
                  </a:cubicBezTo>
                  <a:moveTo>
                    <a:pt x="2860" y="232"/>
                  </a:moveTo>
                  <a:cubicBezTo>
                    <a:pt x="2858" y="232"/>
                    <a:pt x="2856" y="234"/>
                    <a:pt x="2855" y="236"/>
                  </a:cubicBezTo>
                  <a:cubicBezTo>
                    <a:pt x="2855" y="239"/>
                    <a:pt x="2856" y="242"/>
                    <a:pt x="2858" y="243"/>
                  </a:cubicBezTo>
                  <a:cubicBezTo>
                    <a:pt x="2858" y="243"/>
                    <a:pt x="2858" y="243"/>
                    <a:pt x="2859" y="243"/>
                  </a:cubicBezTo>
                  <a:cubicBezTo>
                    <a:pt x="2861" y="243"/>
                    <a:pt x="2863" y="242"/>
                    <a:pt x="2863" y="239"/>
                  </a:cubicBezTo>
                  <a:cubicBezTo>
                    <a:pt x="2864" y="236"/>
                    <a:pt x="2863" y="233"/>
                    <a:pt x="2861" y="232"/>
                  </a:cubicBezTo>
                  <a:cubicBezTo>
                    <a:pt x="2861" y="232"/>
                    <a:pt x="2860" y="232"/>
                    <a:pt x="2860" y="232"/>
                  </a:cubicBezTo>
                  <a:moveTo>
                    <a:pt x="3955" y="232"/>
                  </a:moveTo>
                  <a:cubicBezTo>
                    <a:pt x="3955" y="232"/>
                    <a:pt x="3955" y="232"/>
                    <a:pt x="3955" y="232"/>
                  </a:cubicBezTo>
                  <a:cubicBezTo>
                    <a:pt x="3951" y="232"/>
                    <a:pt x="3947" y="235"/>
                    <a:pt x="3946" y="238"/>
                  </a:cubicBezTo>
                  <a:cubicBezTo>
                    <a:pt x="3945" y="241"/>
                    <a:pt x="3946" y="243"/>
                    <a:pt x="3949" y="243"/>
                  </a:cubicBezTo>
                  <a:cubicBezTo>
                    <a:pt x="3949" y="243"/>
                    <a:pt x="3949" y="243"/>
                    <a:pt x="3949" y="243"/>
                  </a:cubicBezTo>
                  <a:cubicBezTo>
                    <a:pt x="3953" y="243"/>
                    <a:pt x="3957" y="240"/>
                    <a:pt x="3958" y="237"/>
                  </a:cubicBezTo>
                  <a:cubicBezTo>
                    <a:pt x="3960" y="234"/>
                    <a:pt x="3958" y="232"/>
                    <a:pt x="3955" y="232"/>
                  </a:cubicBezTo>
                  <a:moveTo>
                    <a:pt x="1287" y="231"/>
                  </a:moveTo>
                  <a:cubicBezTo>
                    <a:pt x="1286" y="231"/>
                    <a:pt x="1285" y="231"/>
                    <a:pt x="1285" y="231"/>
                  </a:cubicBezTo>
                  <a:cubicBezTo>
                    <a:pt x="1281" y="232"/>
                    <a:pt x="1279" y="236"/>
                    <a:pt x="1279" y="239"/>
                  </a:cubicBezTo>
                  <a:cubicBezTo>
                    <a:pt x="1280" y="241"/>
                    <a:pt x="1283" y="243"/>
                    <a:pt x="1286" y="243"/>
                  </a:cubicBezTo>
                  <a:cubicBezTo>
                    <a:pt x="1286" y="243"/>
                    <a:pt x="1287" y="243"/>
                    <a:pt x="1288" y="243"/>
                  </a:cubicBezTo>
                  <a:cubicBezTo>
                    <a:pt x="1291" y="242"/>
                    <a:pt x="1294" y="238"/>
                    <a:pt x="1293" y="235"/>
                  </a:cubicBezTo>
                  <a:cubicBezTo>
                    <a:pt x="1292" y="233"/>
                    <a:pt x="1290" y="231"/>
                    <a:pt x="1287" y="231"/>
                  </a:cubicBezTo>
                  <a:moveTo>
                    <a:pt x="4032" y="225"/>
                  </a:moveTo>
                  <a:cubicBezTo>
                    <a:pt x="4032" y="225"/>
                    <a:pt x="4032" y="225"/>
                    <a:pt x="4031" y="225"/>
                  </a:cubicBezTo>
                  <a:cubicBezTo>
                    <a:pt x="4028" y="225"/>
                    <a:pt x="4024" y="228"/>
                    <a:pt x="4023" y="231"/>
                  </a:cubicBezTo>
                  <a:cubicBezTo>
                    <a:pt x="4021" y="234"/>
                    <a:pt x="4022" y="236"/>
                    <a:pt x="4025" y="236"/>
                  </a:cubicBezTo>
                  <a:cubicBezTo>
                    <a:pt x="4025" y="236"/>
                    <a:pt x="4026" y="236"/>
                    <a:pt x="4026" y="236"/>
                  </a:cubicBezTo>
                  <a:cubicBezTo>
                    <a:pt x="4029" y="235"/>
                    <a:pt x="4033" y="233"/>
                    <a:pt x="4035" y="230"/>
                  </a:cubicBezTo>
                  <a:cubicBezTo>
                    <a:pt x="4036" y="227"/>
                    <a:pt x="4035" y="225"/>
                    <a:pt x="4032" y="225"/>
                  </a:cubicBezTo>
                  <a:moveTo>
                    <a:pt x="390" y="224"/>
                  </a:moveTo>
                  <a:cubicBezTo>
                    <a:pt x="388" y="224"/>
                    <a:pt x="387" y="225"/>
                    <a:pt x="387" y="227"/>
                  </a:cubicBezTo>
                  <a:cubicBezTo>
                    <a:pt x="388" y="230"/>
                    <a:pt x="391" y="232"/>
                    <a:pt x="394" y="232"/>
                  </a:cubicBezTo>
                  <a:cubicBezTo>
                    <a:pt x="394" y="232"/>
                    <a:pt x="395" y="232"/>
                    <a:pt x="395" y="232"/>
                  </a:cubicBezTo>
                  <a:cubicBezTo>
                    <a:pt x="397" y="232"/>
                    <a:pt x="398" y="231"/>
                    <a:pt x="398" y="229"/>
                  </a:cubicBezTo>
                  <a:cubicBezTo>
                    <a:pt x="397" y="227"/>
                    <a:pt x="394" y="224"/>
                    <a:pt x="391" y="224"/>
                  </a:cubicBezTo>
                  <a:cubicBezTo>
                    <a:pt x="391" y="224"/>
                    <a:pt x="391" y="224"/>
                    <a:pt x="390" y="224"/>
                  </a:cubicBezTo>
                  <a:moveTo>
                    <a:pt x="4106" y="218"/>
                  </a:moveTo>
                  <a:cubicBezTo>
                    <a:pt x="4106" y="218"/>
                    <a:pt x="4106" y="218"/>
                    <a:pt x="4105" y="218"/>
                  </a:cubicBezTo>
                  <a:cubicBezTo>
                    <a:pt x="4102" y="218"/>
                    <a:pt x="4098" y="221"/>
                    <a:pt x="4097" y="223"/>
                  </a:cubicBezTo>
                  <a:cubicBezTo>
                    <a:pt x="4095" y="226"/>
                    <a:pt x="4096" y="228"/>
                    <a:pt x="4099" y="228"/>
                  </a:cubicBezTo>
                  <a:cubicBezTo>
                    <a:pt x="4099" y="228"/>
                    <a:pt x="4099" y="228"/>
                    <a:pt x="4099" y="228"/>
                  </a:cubicBezTo>
                  <a:cubicBezTo>
                    <a:pt x="4102" y="227"/>
                    <a:pt x="4106" y="225"/>
                    <a:pt x="4108" y="222"/>
                  </a:cubicBezTo>
                  <a:cubicBezTo>
                    <a:pt x="4110" y="220"/>
                    <a:pt x="4109" y="218"/>
                    <a:pt x="4106" y="218"/>
                  </a:cubicBezTo>
                  <a:moveTo>
                    <a:pt x="326" y="214"/>
                  </a:moveTo>
                  <a:cubicBezTo>
                    <a:pt x="323" y="214"/>
                    <a:pt x="322" y="215"/>
                    <a:pt x="323" y="217"/>
                  </a:cubicBezTo>
                  <a:cubicBezTo>
                    <a:pt x="323" y="219"/>
                    <a:pt x="326" y="222"/>
                    <a:pt x="329" y="222"/>
                  </a:cubicBezTo>
                  <a:cubicBezTo>
                    <a:pt x="329" y="222"/>
                    <a:pt x="330" y="222"/>
                    <a:pt x="330" y="222"/>
                  </a:cubicBezTo>
                  <a:cubicBezTo>
                    <a:pt x="332" y="222"/>
                    <a:pt x="333" y="221"/>
                    <a:pt x="333" y="219"/>
                  </a:cubicBezTo>
                  <a:cubicBezTo>
                    <a:pt x="332" y="217"/>
                    <a:pt x="329" y="215"/>
                    <a:pt x="327" y="214"/>
                  </a:cubicBezTo>
                  <a:cubicBezTo>
                    <a:pt x="326" y="214"/>
                    <a:pt x="326" y="214"/>
                    <a:pt x="326" y="214"/>
                  </a:cubicBezTo>
                  <a:moveTo>
                    <a:pt x="2812" y="213"/>
                  </a:moveTo>
                  <a:cubicBezTo>
                    <a:pt x="2810" y="213"/>
                    <a:pt x="2808" y="215"/>
                    <a:pt x="2808" y="217"/>
                  </a:cubicBezTo>
                  <a:cubicBezTo>
                    <a:pt x="2807" y="221"/>
                    <a:pt x="2808" y="224"/>
                    <a:pt x="2810" y="225"/>
                  </a:cubicBezTo>
                  <a:cubicBezTo>
                    <a:pt x="2810" y="225"/>
                    <a:pt x="2810" y="225"/>
                    <a:pt x="2811" y="225"/>
                  </a:cubicBezTo>
                  <a:cubicBezTo>
                    <a:pt x="2813" y="225"/>
                    <a:pt x="2814" y="223"/>
                    <a:pt x="2815" y="221"/>
                  </a:cubicBezTo>
                  <a:cubicBezTo>
                    <a:pt x="2816" y="218"/>
                    <a:pt x="2815" y="214"/>
                    <a:pt x="2813" y="214"/>
                  </a:cubicBezTo>
                  <a:cubicBezTo>
                    <a:pt x="2813" y="213"/>
                    <a:pt x="2812" y="213"/>
                    <a:pt x="2812" y="213"/>
                  </a:cubicBezTo>
                  <a:moveTo>
                    <a:pt x="4177" y="209"/>
                  </a:moveTo>
                  <a:cubicBezTo>
                    <a:pt x="4176" y="209"/>
                    <a:pt x="4176" y="209"/>
                    <a:pt x="4176" y="209"/>
                  </a:cubicBezTo>
                  <a:cubicBezTo>
                    <a:pt x="4173" y="210"/>
                    <a:pt x="4169" y="212"/>
                    <a:pt x="4167" y="215"/>
                  </a:cubicBezTo>
                  <a:cubicBezTo>
                    <a:pt x="4166" y="217"/>
                    <a:pt x="4166" y="219"/>
                    <a:pt x="4169" y="219"/>
                  </a:cubicBezTo>
                  <a:cubicBezTo>
                    <a:pt x="4169" y="219"/>
                    <a:pt x="4169" y="219"/>
                    <a:pt x="4169" y="219"/>
                  </a:cubicBezTo>
                  <a:cubicBezTo>
                    <a:pt x="4172" y="219"/>
                    <a:pt x="4176" y="216"/>
                    <a:pt x="4178" y="214"/>
                  </a:cubicBezTo>
                  <a:cubicBezTo>
                    <a:pt x="4180" y="211"/>
                    <a:pt x="4179" y="209"/>
                    <a:pt x="4177" y="209"/>
                  </a:cubicBezTo>
                  <a:moveTo>
                    <a:pt x="1374" y="208"/>
                  </a:moveTo>
                  <a:cubicBezTo>
                    <a:pt x="1374" y="208"/>
                    <a:pt x="1373" y="209"/>
                    <a:pt x="1372" y="209"/>
                  </a:cubicBezTo>
                  <a:cubicBezTo>
                    <a:pt x="1368" y="210"/>
                    <a:pt x="1366" y="213"/>
                    <a:pt x="1366" y="216"/>
                  </a:cubicBezTo>
                  <a:cubicBezTo>
                    <a:pt x="1367" y="219"/>
                    <a:pt x="1369" y="220"/>
                    <a:pt x="1372" y="220"/>
                  </a:cubicBezTo>
                  <a:cubicBezTo>
                    <a:pt x="1372" y="220"/>
                    <a:pt x="1373" y="220"/>
                    <a:pt x="1374" y="220"/>
                  </a:cubicBezTo>
                  <a:cubicBezTo>
                    <a:pt x="1378" y="219"/>
                    <a:pt x="1380" y="216"/>
                    <a:pt x="1380" y="213"/>
                  </a:cubicBezTo>
                  <a:cubicBezTo>
                    <a:pt x="1380" y="210"/>
                    <a:pt x="1377" y="208"/>
                    <a:pt x="1374" y="208"/>
                  </a:cubicBezTo>
                  <a:moveTo>
                    <a:pt x="261" y="205"/>
                  </a:moveTo>
                  <a:cubicBezTo>
                    <a:pt x="259" y="205"/>
                    <a:pt x="257" y="206"/>
                    <a:pt x="258" y="208"/>
                  </a:cubicBezTo>
                  <a:cubicBezTo>
                    <a:pt x="258" y="210"/>
                    <a:pt x="261" y="212"/>
                    <a:pt x="264" y="212"/>
                  </a:cubicBezTo>
                  <a:cubicBezTo>
                    <a:pt x="264" y="212"/>
                    <a:pt x="265" y="212"/>
                    <a:pt x="265" y="212"/>
                  </a:cubicBezTo>
                  <a:cubicBezTo>
                    <a:pt x="267" y="212"/>
                    <a:pt x="268" y="211"/>
                    <a:pt x="268" y="209"/>
                  </a:cubicBezTo>
                  <a:cubicBezTo>
                    <a:pt x="267" y="207"/>
                    <a:pt x="265" y="205"/>
                    <a:pt x="262" y="205"/>
                  </a:cubicBezTo>
                  <a:cubicBezTo>
                    <a:pt x="262" y="205"/>
                    <a:pt x="261" y="205"/>
                    <a:pt x="261" y="205"/>
                  </a:cubicBezTo>
                  <a:moveTo>
                    <a:pt x="4243" y="200"/>
                  </a:moveTo>
                  <a:cubicBezTo>
                    <a:pt x="4243" y="200"/>
                    <a:pt x="4242" y="201"/>
                    <a:pt x="4242" y="201"/>
                  </a:cubicBezTo>
                  <a:cubicBezTo>
                    <a:pt x="4239" y="201"/>
                    <a:pt x="4236" y="203"/>
                    <a:pt x="4234" y="206"/>
                  </a:cubicBezTo>
                  <a:cubicBezTo>
                    <a:pt x="4232" y="208"/>
                    <a:pt x="4233" y="209"/>
                    <a:pt x="4235" y="209"/>
                  </a:cubicBezTo>
                  <a:cubicBezTo>
                    <a:pt x="4235" y="209"/>
                    <a:pt x="4235" y="209"/>
                    <a:pt x="4236" y="209"/>
                  </a:cubicBezTo>
                  <a:cubicBezTo>
                    <a:pt x="4238" y="209"/>
                    <a:pt x="4242" y="207"/>
                    <a:pt x="4244" y="204"/>
                  </a:cubicBezTo>
                  <a:cubicBezTo>
                    <a:pt x="4246" y="202"/>
                    <a:pt x="4245" y="200"/>
                    <a:pt x="4243" y="200"/>
                  </a:cubicBezTo>
                  <a:moveTo>
                    <a:pt x="196" y="196"/>
                  </a:moveTo>
                  <a:cubicBezTo>
                    <a:pt x="194" y="196"/>
                    <a:pt x="193" y="198"/>
                    <a:pt x="193" y="199"/>
                  </a:cubicBezTo>
                  <a:cubicBezTo>
                    <a:pt x="194" y="201"/>
                    <a:pt x="196" y="203"/>
                    <a:pt x="199" y="204"/>
                  </a:cubicBezTo>
                  <a:cubicBezTo>
                    <a:pt x="199" y="204"/>
                    <a:pt x="200" y="204"/>
                    <a:pt x="200" y="204"/>
                  </a:cubicBezTo>
                  <a:cubicBezTo>
                    <a:pt x="202" y="204"/>
                    <a:pt x="204" y="202"/>
                    <a:pt x="203" y="201"/>
                  </a:cubicBezTo>
                  <a:cubicBezTo>
                    <a:pt x="203" y="199"/>
                    <a:pt x="200" y="197"/>
                    <a:pt x="197" y="196"/>
                  </a:cubicBezTo>
                  <a:cubicBezTo>
                    <a:pt x="197" y="196"/>
                    <a:pt x="197" y="196"/>
                    <a:pt x="196" y="196"/>
                  </a:cubicBezTo>
                  <a:moveTo>
                    <a:pt x="2766" y="192"/>
                  </a:moveTo>
                  <a:cubicBezTo>
                    <a:pt x="2765" y="192"/>
                    <a:pt x="2763" y="194"/>
                    <a:pt x="2762" y="196"/>
                  </a:cubicBezTo>
                  <a:cubicBezTo>
                    <a:pt x="2761" y="199"/>
                    <a:pt x="2762" y="202"/>
                    <a:pt x="2764" y="203"/>
                  </a:cubicBezTo>
                  <a:cubicBezTo>
                    <a:pt x="2764" y="204"/>
                    <a:pt x="2765" y="204"/>
                    <a:pt x="2765" y="204"/>
                  </a:cubicBezTo>
                  <a:cubicBezTo>
                    <a:pt x="2767" y="204"/>
                    <a:pt x="2769" y="202"/>
                    <a:pt x="2769" y="200"/>
                  </a:cubicBezTo>
                  <a:cubicBezTo>
                    <a:pt x="2770" y="197"/>
                    <a:pt x="2769" y="193"/>
                    <a:pt x="2768" y="192"/>
                  </a:cubicBezTo>
                  <a:cubicBezTo>
                    <a:pt x="2767" y="192"/>
                    <a:pt x="2767" y="192"/>
                    <a:pt x="2766" y="192"/>
                  </a:cubicBezTo>
                  <a:moveTo>
                    <a:pt x="4304" y="191"/>
                  </a:moveTo>
                  <a:cubicBezTo>
                    <a:pt x="4303" y="191"/>
                    <a:pt x="4303" y="191"/>
                    <a:pt x="4303" y="191"/>
                  </a:cubicBezTo>
                  <a:cubicBezTo>
                    <a:pt x="4300" y="191"/>
                    <a:pt x="4297" y="194"/>
                    <a:pt x="4295" y="196"/>
                  </a:cubicBezTo>
                  <a:cubicBezTo>
                    <a:pt x="4293" y="198"/>
                    <a:pt x="4294" y="199"/>
                    <a:pt x="4295" y="199"/>
                  </a:cubicBezTo>
                  <a:cubicBezTo>
                    <a:pt x="4296" y="199"/>
                    <a:pt x="4296" y="199"/>
                    <a:pt x="4296" y="199"/>
                  </a:cubicBezTo>
                  <a:cubicBezTo>
                    <a:pt x="4299" y="199"/>
                    <a:pt x="4302" y="196"/>
                    <a:pt x="4304" y="194"/>
                  </a:cubicBezTo>
                  <a:cubicBezTo>
                    <a:pt x="4306" y="192"/>
                    <a:pt x="4306" y="191"/>
                    <a:pt x="4304" y="191"/>
                  </a:cubicBezTo>
                  <a:moveTo>
                    <a:pt x="132" y="189"/>
                  </a:moveTo>
                  <a:cubicBezTo>
                    <a:pt x="130" y="189"/>
                    <a:pt x="128" y="191"/>
                    <a:pt x="128" y="192"/>
                  </a:cubicBezTo>
                  <a:cubicBezTo>
                    <a:pt x="129" y="194"/>
                    <a:pt x="132" y="196"/>
                    <a:pt x="134" y="196"/>
                  </a:cubicBezTo>
                  <a:cubicBezTo>
                    <a:pt x="135" y="196"/>
                    <a:pt x="135" y="196"/>
                    <a:pt x="135" y="196"/>
                  </a:cubicBezTo>
                  <a:cubicBezTo>
                    <a:pt x="137" y="196"/>
                    <a:pt x="139" y="195"/>
                    <a:pt x="139" y="193"/>
                  </a:cubicBezTo>
                  <a:cubicBezTo>
                    <a:pt x="138" y="192"/>
                    <a:pt x="136" y="190"/>
                    <a:pt x="133" y="189"/>
                  </a:cubicBezTo>
                  <a:cubicBezTo>
                    <a:pt x="133" y="189"/>
                    <a:pt x="132" y="189"/>
                    <a:pt x="132" y="189"/>
                  </a:cubicBezTo>
                  <a:moveTo>
                    <a:pt x="68" y="184"/>
                  </a:moveTo>
                  <a:cubicBezTo>
                    <a:pt x="65" y="184"/>
                    <a:pt x="64" y="185"/>
                    <a:pt x="64" y="187"/>
                  </a:cubicBezTo>
                  <a:cubicBezTo>
                    <a:pt x="65" y="189"/>
                    <a:pt x="67" y="190"/>
                    <a:pt x="70" y="191"/>
                  </a:cubicBezTo>
                  <a:cubicBezTo>
                    <a:pt x="70" y="191"/>
                    <a:pt x="70" y="191"/>
                    <a:pt x="70" y="191"/>
                  </a:cubicBezTo>
                  <a:cubicBezTo>
                    <a:pt x="73" y="191"/>
                    <a:pt x="75" y="189"/>
                    <a:pt x="74" y="188"/>
                  </a:cubicBezTo>
                  <a:cubicBezTo>
                    <a:pt x="74" y="186"/>
                    <a:pt x="71" y="184"/>
                    <a:pt x="69" y="184"/>
                  </a:cubicBezTo>
                  <a:cubicBezTo>
                    <a:pt x="68" y="184"/>
                    <a:pt x="68" y="184"/>
                    <a:pt x="68" y="184"/>
                  </a:cubicBezTo>
                  <a:moveTo>
                    <a:pt x="1464" y="184"/>
                  </a:moveTo>
                  <a:cubicBezTo>
                    <a:pt x="1463" y="184"/>
                    <a:pt x="1462" y="184"/>
                    <a:pt x="1461" y="184"/>
                  </a:cubicBezTo>
                  <a:cubicBezTo>
                    <a:pt x="1457" y="185"/>
                    <a:pt x="1454" y="189"/>
                    <a:pt x="1455" y="192"/>
                  </a:cubicBezTo>
                  <a:cubicBezTo>
                    <a:pt x="1455" y="194"/>
                    <a:pt x="1457" y="196"/>
                    <a:pt x="1460" y="196"/>
                  </a:cubicBezTo>
                  <a:cubicBezTo>
                    <a:pt x="1461" y="196"/>
                    <a:pt x="1462" y="196"/>
                    <a:pt x="1462" y="195"/>
                  </a:cubicBezTo>
                  <a:cubicBezTo>
                    <a:pt x="1466" y="194"/>
                    <a:pt x="1469" y="191"/>
                    <a:pt x="1469" y="188"/>
                  </a:cubicBezTo>
                  <a:cubicBezTo>
                    <a:pt x="1469" y="185"/>
                    <a:pt x="1467" y="184"/>
                    <a:pt x="1464" y="184"/>
                  </a:cubicBezTo>
                  <a:moveTo>
                    <a:pt x="4361" y="183"/>
                  </a:moveTo>
                  <a:cubicBezTo>
                    <a:pt x="4360" y="183"/>
                    <a:pt x="4360" y="183"/>
                    <a:pt x="4360" y="183"/>
                  </a:cubicBezTo>
                  <a:cubicBezTo>
                    <a:pt x="4357" y="183"/>
                    <a:pt x="4354" y="185"/>
                    <a:pt x="4352" y="187"/>
                  </a:cubicBezTo>
                  <a:cubicBezTo>
                    <a:pt x="4350" y="189"/>
                    <a:pt x="4351" y="190"/>
                    <a:pt x="4352" y="190"/>
                  </a:cubicBezTo>
                  <a:cubicBezTo>
                    <a:pt x="4353" y="190"/>
                    <a:pt x="4353" y="190"/>
                    <a:pt x="4353" y="190"/>
                  </a:cubicBezTo>
                  <a:cubicBezTo>
                    <a:pt x="4355" y="190"/>
                    <a:pt x="4359" y="188"/>
                    <a:pt x="4361" y="186"/>
                  </a:cubicBezTo>
                  <a:cubicBezTo>
                    <a:pt x="4363" y="184"/>
                    <a:pt x="4362" y="183"/>
                    <a:pt x="4361" y="183"/>
                  </a:cubicBezTo>
                  <a:moveTo>
                    <a:pt x="4" y="181"/>
                  </a:moveTo>
                  <a:cubicBezTo>
                    <a:pt x="2" y="181"/>
                    <a:pt x="0" y="182"/>
                    <a:pt x="0" y="184"/>
                  </a:cubicBezTo>
                  <a:cubicBezTo>
                    <a:pt x="0" y="186"/>
                    <a:pt x="3" y="187"/>
                    <a:pt x="6" y="187"/>
                  </a:cubicBezTo>
                  <a:cubicBezTo>
                    <a:pt x="6" y="187"/>
                    <a:pt x="6" y="187"/>
                    <a:pt x="6" y="187"/>
                  </a:cubicBezTo>
                  <a:cubicBezTo>
                    <a:pt x="9" y="187"/>
                    <a:pt x="10" y="186"/>
                    <a:pt x="10" y="184"/>
                  </a:cubicBezTo>
                  <a:cubicBezTo>
                    <a:pt x="10" y="183"/>
                    <a:pt x="7" y="181"/>
                    <a:pt x="5" y="181"/>
                  </a:cubicBezTo>
                  <a:cubicBezTo>
                    <a:pt x="4" y="181"/>
                    <a:pt x="4" y="181"/>
                    <a:pt x="4" y="181"/>
                  </a:cubicBezTo>
                  <a:moveTo>
                    <a:pt x="4415" y="176"/>
                  </a:moveTo>
                  <a:cubicBezTo>
                    <a:pt x="4415" y="176"/>
                    <a:pt x="4414" y="176"/>
                    <a:pt x="4414" y="176"/>
                  </a:cubicBezTo>
                  <a:cubicBezTo>
                    <a:pt x="4412" y="176"/>
                    <a:pt x="4408" y="178"/>
                    <a:pt x="4407" y="180"/>
                  </a:cubicBezTo>
                  <a:cubicBezTo>
                    <a:pt x="4405" y="182"/>
                    <a:pt x="4405" y="183"/>
                    <a:pt x="4407" y="183"/>
                  </a:cubicBezTo>
                  <a:cubicBezTo>
                    <a:pt x="4407" y="183"/>
                    <a:pt x="4407" y="183"/>
                    <a:pt x="4407" y="183"/>
                  </a:cubicBezTo>
                  <a:cubicBezTo>
                    <a:pt x="4410" y="183"/>
                    <a:pt x="4413" y="181"/>
                    <a:pt x="4415" y="179"/>
                  </a:cubicBezTo>
                  <a:cubicBezTo>
                    <a:pt x="4417" y="177"/>
                    <a:pt x="4417" y="176"/>
                    <a:pt x="4415" y="176"/>
                  </a:cubicBezTo>
                  <a:moveTo>
                    <a:pt x="4467" y="171"/>
                  </a:moveTo>
                  <a:cubicBezTo>
                    <a:pt x="4467" y="171"/>
                    <a:pt x="4466" y="171"/>
                    <a:pt x="4466" y="171"/>
                  </a:cubicBezTo>
                  <a:cubicBezTo>
                    <a:pt x="4464" y="171"/>
                    <a:pt x="4461" y="173"/>
                    <a:pt x="4459" y="175"/>
                  </a:cubicBezTo>
                  <a:cubicBezTo>
                    <a:pt x="4457" y="177"/>
                    <a:pt x="4457" y="178"/>
                    <a:pt x="4459" y="178"/>
                  </a:cubicBezTo>
                  <a:cubicBezTo>
                    <a:pt x="4459" y="178"/>
                    <a:pt x="4460" y="178"/>
                    <a:pt x="4460" y="178"/>
                  </a:cubicBezTo>
                  <a:cubicBezTo>
                    <a:pt x="4462" y="178"/>
                    <a:pt x="4465" y="176"/>
                    <a:pt x="4467" y="174"/>
                  </a:cubicBezTo>
                  <a:cubicBezTo>
                    <a:pt x="4469" y="172"/>
                    <a:pt x="4469" y="171"/>
                    <a:pt x="4467" y="171"/>
                  </a:cubicBezTo>
                  <a:moveTo>
                    <a:pt x="2723" y="169"/>
                  </a:moveTo>
                  <a:cubicBezTo>
                    <a:pt x="2721" y="169"/>
                    <a:pt x="2719" y="170"/>
                    <a:pt x="2718" y="173"/>
                  </a:cubicBezTo>
                  <a:cubicBezTo>
                    <a:pt x="2717" y="176"/>
                    <a:pt x="2718" y="179"/>
                    <a:pt x="2720" y="180"/>
                  </a:cubicBezTo>
                  <a:cubicBezTo>
                    <a:pt x="2720" y="180"/>
                    <a:pt x="2721" y="180"/>
                    <a:pt x="2721" y="180"/>
                  </a:cubicBezTo>
                  <a:cubicBezTo>
                    <a:pt x="2723" y="180"/>
                    <a:pt x="2724" y="179"/>
                    <a:pt x="2725" y="176"/>
                  </a:cubicBezTo>
                  <a:cubicBezTo>
                    <a:pt x="2726" y="173"/>
                    <a:pt x="2726" y="170"/>
                    <a:pt x="2724" y="169"/>
                  </a:cubicBezTo>
                  <a:cubicBezTo>
                    <a:pt x="2723" y="169"/>
                    <a:pt x="2723" y="169"/>
                    <a:pt x="2723" y="169"/>
                  </a:cubicBezTo>
                  <a:moveTo>
                    <a:pt x="4517" y="167"/>
                  </a:moveTo>
                  <a:cubicBezTo>
                    <a:pt x="4517" y="167"/>
                    <a:pt x="4517" y="167"/>
                    <a:pt x="4517" y="167"/>
                  </a:cubicBezTo>
                  <a:cubicBezTo>
                    <a:pt x="4514" y="167"/>
                    <a:pt x="4511" y="169"/>
                    <a:pt x="4509" y="171"/>
                  </a:cubicBezTo>
                  <a:cubicBezTo>
                    <a:pt x="4508" y="173"/>
                    <a:pt x="4508" y="174"/>
                    <a:pt x="4510" y="174"/>
                  </a:cubicBezTo>
                  <a:cubicBezTo>
                    <a:pt x="4510" y="174"/>
                    <a:pt x="4510" y="174"/>
                    <a:pt x="4510" y="174"/>
                  </a:cubicBezTo>
                  <a:cubicBezTo>
                    <a:pt x="4512" y="174"/>
                    <a:pt x="4516" y="172"/>
                    <a:pt x="4517" y="170"/>
                  </a:cubicBezTo>
                  <a:cubicBezTo>
                    <a:pt x="4519" y="168"/>
                    <a:pt x="4519" y="167"/>
                    <a:pt x="4517" y="167"/>
                  </a:cubicBezTo>
                  <a:moveTo>
                    <a:pt x="4566" y="164"/>
                  </a:moveTo>
                  <a:cubicBezTo>
                    <a:pt x="4566" y="164"/>
                    <a:pt x="4566" y="164"/>
                    <a:pt x="4566" y="164"/>
                  </a:cubicBezTo>
                  <a:cubicBezTo>
                    <a:pt x="4563" y="164"/>
                    <a:pt x="4560" y="166"/>
                    <a:pt x="4559" y="168"/>
                  </a:cubicBezTo>
                  <a:cubicBezTo>
                    <a:pt x="4557" y="170"/>
                    <a:pt x="4557" y="172"/>
                    <a:pt x="4559" y="172"/>
                  </a:cubicBezTo>
                  <a:cubicBezTo>
                    <a:pt x="4559" y="172"/>
                    <a:pt x="4560" y="172"/>
                    <a:pt x="4560" y="172"/>
                  </a:cubicBezTo>
                  <a:cubicBezTo>
                    <a:pt x="4562" y="171"/>
                    <a:pt x="4565" y="170"/>
                    <a:pt x="4566" y="168"/>
                  </a:cubicBezTo>
                  <a:cubicBezTo>
                    <a:pt x="4568" y="166"/>
                    <a:pt x="4568" y="164"/>
                    <a:pt x="4566" y="164"/>
                  </a:cubicBezTo>
                  <a:moveTo>
                    <a:pt x="5023" y="163"/>
                  </a:moveTo>
                  <a:cubicBezTo>
                    <a:pt x="5021" y="163"/>
                    <a:pt x="5018" y="165"/>
                    <a:pt x="5017" y="169"/>
                  </a:cubicBezTo>
                  <a:cubicBezTo>
                    <a:pt x="5016" y="172"/>
                    <a:pt x="5018" y="174"/>
                    <a:pt x="5021" y="174"/>
                  </a:cubicBezTo>
                  <a:cubicBezTo>
                    <a:pt x="5021" y="174"/>
                    <a:pt x="5021" y="174"/>
                    <a:pt x="5021" y="174"/>
                  </a:cubicBezTo>
                  <a:cubicBezTo>
                    <a:pt x="5023" y="174"/>
                    <a:pt x="5026" y="172"/>
                    <a:pt x="5027" y="169"/>
                  </a:cubicBezTo>
                  <a:cubicBezTo>
                    <a:pt x="5027" y="165"/>
                    <a:pt x="5026" y="163"/>
                    <a:pt x="5023" y="163"/>
                  </a:cubicBezTo>
                  <a:moveTo>
                    <a:pt x="4965" y="163"/>
                  </a:moveTo>
                  <a:cubicBezTo>
                    <a:pt x="4963" y="163"/>
                    <a:pt x="4960" y="165"/>
                    <a:pt x="4960" y="168"/>
                  </a:cubicBezTo>
                  <a:cubicBezTo>
                    <a:pt x="4959" y="171"/>
                    <a:pt x="4960" y="174"/>
                    <a:pt x="4963" y="174"/>
                  </a:cubicBezTo>
                  <a:cubicBezTo>
                    <a:pt x="4963" y="174"/>
                    <a:pt x="4963" y="174"/>
                    <a:pt x="4963" y="174"/>
                  </a:cubicBezTo>
                  <a:cubicBezTo>
                    <a:pt x="4965" y="174"/>
                    <a:pt x="4968" y="171"/>
                    <a:pt x="4969" y="168"/>
                  </a:cubicBezTo>
                  <a:cubicBezTo>
                    <a:pt x="4969" y="165"/>
                    <a:pt x="4968" y="163"/>
                    <a:pt x="4966" y="163"/>
                  </a:cubicBezTo>
                  <a:cubicBezTo>
                    <a:pt x="4966" y="163"/>
                    <a:pt x="4965" y="163"/>
                    <a:pt x="4965" y="163"/>
                  </a:cubicBezTo>
                  <a:moveTo>
                    <a:pt x="4910" y="162"/>
                  </a:moveTo>
                  <a:cubicBezTo>
                    <a:pt x="4908" y="162"/>
                    <a:pt x="4906" y="165"/>
                    <a:pt x="4905" y="167"/>
                  </a:cubicBezTo>
                  <a:cubicBezTo>
                    <a:pt x="4904" y="171"/>
                    <a:pt x="4905" y="173"/>
                    <a:pt x="4907" y="173"/>
                  </a:cubicBezTo>
                  <a:cubicBezTo>
                    <a:pt x="4907" y="173"/>
                    <a:pt x="4907" y="173"/>
                    <a:pt x="4907" y="173"/>
                  </a:cubicBezTo>
                  <a:cubicBezTo>
                    <a:pt x="4910" y="173"/>
                    <a:pt x="4912" y="171"/>
                    <a:pt x="4913" y="168"/>
                  </a:cubicBezTo>
                  <a:cubicBezTo>
                    <a:pt x="4914" y="165"/>
                    <a:pt x="4913" y="162"/>
                    <a:pt x="4911" y="162"/>
                  </a:cubicBezTo>
                  <a:cubicBezTo>
                    <a:pt x="4911" y="162"/>
                    <a:pt x="4910" y="162"/>
                    <a:pt x="4910" y="162"/>
                  </a:cubicBezTo>
                  <a:moveTo>
                    <a:pt x="4614" y="162"/>
                  </a:moveTo>
                  <a:cubicBezTo>
                    <a:pt x="4614" y="162"/>
                    <a:pt x="4614" y="162"/>
                    <a:pt x="4614" y="162"/>
                  </a:cubicBezTo>
                  <a:cubicBezTo>
                    <a:pt x="4612" y="162"/>
                    <a:pt x="4609" y="164"/>
                    <a:pt x="4607" y="166"/>
                  </a:cubicBezTo>
                  <a:cubicBezTo>
                    <a:pt x="4606" y="168"/>
                    <a:pt x="4606" y="170"/>
                    <a:pt x="4608" y="170"/>
                  </a:cubicBezTo>
                  <a:cubicBezTo>
                    <a:pt x="4608" y="170"/>
                    <a:pt x="4608" y="170"/>
                    <a:pt x="4608" y="170"/>
                  </a:cubicBezTo>
                  <a:cubicBezTo>
                    <a:pt x="4610" y="170"/>
                    <a:pt x="4613" y="168"/>
                    <a:pt x="4615" y="166"/>
                  </a:cubicBezTo>
                  <a:cubicBezTo>
                    <a:pt x="4616" y="164"/>
                    <a:pt x="4616" y="162"/>
                    <a:pt x="4614" y="162"/>
                  </a:cubicBezTo>
                  <a:moveTo>
                    <a:pt x="4858" y="162"/>
                  </a:moveTo>
                  <a:cubicBezTo>
                    <a:pt x="4856" y="162"/>
                    <a:pt x="4853" y="164"/>
                    <a:pt x="4852" y="167"/>
                  </a:cubicBezTo>
                  <a:cubicBezTo>
                    <a:pt x="4851" y="170"/>
                    <a:pt x="4852" y="172"/>
                    <a:pt x="4854" y="172"/>
                  </a:cubicBezTo>
                  <a:cubicBezTo>
                    <a:pt x="4854" y="172"/>
                    <a:pt x="4854" y="172"/>
                    <a:pt x="4854" y="172"/>
                  </a:cubicBezTo>
                  <a:cubicBezTo>
                    <a:pt x="4857" y="172"/>
                    <a:pt x="4859" y="170"/>
                    <a:pt x="4860" y="167"/>
                  </a:cubicBezTo>
                  <a:cubicBezTo>
                    <a:pt x="4861" y="164"/>
                    <a:pt x="4860" y="162"/>
                    <a:pt x="4858" y="162"/>
                  </a:cubicBezTo>
                  <a:cubicBezTo>
                    <a:pt x="4858" y="162"/>
                    <a:pt x="4858" y="162"/>
                    <a:pt x="4858" y="162"/>
                  </a:cubicBezTo>
                  <a:moveTo>
                    <a:pt x="4662" y="161"/>
                  </a:moveTo>
                  <a:cubicBezTo>
                    <a:pt x="4662" y="161"/>
                    <a:pt x="4662" y="161"/>
                    <a:pt x="4662" y="161"/>
                  </a:cubicBezTo>
                  <a:cubicBezTo>
                    <a:pt x="4659" y="161"/>
                    <a:pt x="4657" y="163"/>
                    <a:pt x="4655" y="165"/>
                  </a:cubicBezTo>
                  <a:cubicBezTo>
                    <a:pt x="4654" y="167"/>
                    <a:pt x="4654" y="169"/>
                    <a:pt x="4656" y="169"/>
                  </a:cubicBezTo>
                  <a:cubicBezTo>
                    <a:pt x="4656" y="169"/>
                    <a:pt x="4656" y="169"/>
                    <a:pt x="4656" y="169"/>
                  </a:cubicBezTo>
                  <a:cubicBezTo>
                    <a:pt x="4658" y="169"/>
                    <a:pt x="4661" y="167"/>
                    <a:pt x="4663" y="165"/>
                  </a:cubicBezTo>
                  <a:cubicBezTo>
                    <a:pt x="4664" y="163"/>
                    <a:pt x="4664" y="161"/>
                    <a:pt x="4662" y="161"/>
                  </a:cubicBezTo>
                  <a:moveTo>
                    <a:pt x="4807" y="161"/>
                  </a:moveTo>
                  <a:cubicBezTo>
                    <a:pt x="4805" y="161"/>
                    <a:pt x="4802" y="163"/>
                    <a:pt x="4801" y="166"/>
                  </a:cubicBezTo>
                  <a:cubicBezTo>
                    <a:pt x="4800" y="169"/>
                    <a:pt x="4801" y="171"/>
                    <a:pt x="4803" y="171"/>
                  </a:cubicBezTo>
                  <a:cubicBezTo>
                    <a:pt x="4803" y="171"/>
                    <a:pt x="4803" y="171"/>
                    <a:pt x="4803" y="171"/>
                  </a:cubicBezTo>
                  <a:cubicBezTo>
                    <a:pt x="4805" y="171"/>
                    <a:pt x="4808" y="169"/>
                    <a:pt x="4809" y="166"/>
                  </a:cubicBezTo>
                  <a:cubicBezTo>
                    <a:pt x="4810" y="163"/>
                    <a:pt x="4809" y="161"/>
                    <a:pt x="4807" y="161"/>
                  </a:cubicBezTo>
                  <a:cubicBezTo>
                    <a:pt x="4807" y="161"/>
                    <a:pt x="4807" y="161"/>
                    <a:pt x="4807" y="161"/>
                  </a:cubicBezTo>
                  <a:moveTo>
                    <a:pt x="4758" y="161"/>
                  </a:moveTo>
                  <a:cubicBezTo>
                    <a:pt x="4756" y="161"/>
                    <a:pt x="4753" y="163"/>
                    <a:pt x="4752" y="165"/>
                  </a:cubicBezTo>
                  <a:cubicBezTo>
                    <a:pt x="4751" y="168"/>
                    <a:pt x="4751" y="170"/>
                    <a:pt x="4753" y="170"/>
                  </a:cubicBezTo>
                  <a:cubicBezTo>
                    <a:pt x="4753" y="170"/>
                    <a:pt x="4753" y="170"/>
                    <a:pt x="4753" y="170"/>
                  </a:cubicBezTo>
                  <a:cubicBezTo>
                    <a:pt x="4756" y="170"/>
                    <a:pt x="4758" y="168"/>
                    <a:pt x="4760" y="165"/>
                  </a:cubicBezTo>
                  <a:cubicBezTo>
                    <a:pt x="4761" y="163"/>
                    <a:pt x="4760" y="161"/>
                    <a:pt x="4758" y="161"/>
                  </a:cubicBezTo>
                  <a:cubicBezTo>
                    <a:pt x="4758" y="161"/>
                    <a:pt x="4758" y="161"/>
                    <a:pt x="4758" y="161"/>
                  </a:cubicBezTo>
                  <a:moveTo>
                    <a:pt x="4709" y="161"/>
                  </a:moveTo>
                  <a:cubicBezTo>
                    <a:pt x="4709" y="161"/>
                    <a:pt x="4709" y="161"/>
                    <a:pt x="4709" y="161"/>
                  </a:cubicBezTo>
                  <a:cubicBezTo>
                    <a:pt x="4707" y="161"/>
                    <a:pt x="4705" y="163"/>
                    <a:pt x="4703" y="165"/>
                  </a:cubicBezTo>
                  <a:cubicBezTo>
                    <a:pt x="4702" y="167"/>
                    <a:pt x="4702" y="169"/>
                    <a:pt x="4705" y="169"/>
                  </a:cubicBezTo>
                  <a:cubicBezTo>
                    <a:pt x="4705" y="169"/>
                    <a:pt x="4705" y="169"/>
                    <a:pt x="4705" y="169"/>
                  </a:cubicBezTo>
                  <a:cubicBezTo>
                    <a:pt x="4707" y="169"/>
                    <a:pt x="4710" y="167"/>
                    <a:pt x="4711" y="165"/>
                  </a:cubicBezTo>
                  <a:cubicBezTo>
                    <a:pt x="4712" y="163"/>
                    <a:pt x="4712" y="161"/>
                    <a:pt x="4709" y="161"/>
                  </a:cubicBezTo>
                  <a:moveTo>
                    <a:pt x="1555" y="157"/>
                  </a:moveTo>
                  <a:cubicBezTo>
                    <a:pt x="1554" y="157"/>
                    <a:pt x="1553" y="158"/>
                    <a:pt x="1552" y="158"/>
                  </a:cubicBezTo>
                  <a:cubicBezTo>
                    <a:pt x="1548" y="159"/>
                    <a:pt x="1545" y="163"/>
                    <a:pt x="1545" y="166"/>
                  </a:cubicBezTo>
                  <a:cubicBezTo>
                    <a:pt x="1545" y="168"/>
                    <a:pt x="1547" y="170"/>
                    <a:pt x="1550" y="170"/>
                  </a:cubicBezTo>
                  <a:cubicBezTo>
                    <a:pt x="1550" y="170"/>
                    <a:pt x="1551" y="170"/>
                    <a:pt x="1552" y="169"/>
                  </a:cubicBezTo>
                  <a:cubicBezTo>
                    <a:pt x="1556" y="168"/>
                    <a:pt x="1559" y="165"/>
                    <a:pt x="1559" y="161"/>
                  </a:cubicBezTo>
                  <a:cubicBezTo>
                    <a:pt x="1559" y="159"/>
                    <a:pt x="1557" y="157"/>
                    <a:pt x="1555" y="157"/>
                  </a:cubicBezTo>
                  <a:moveTo>
                    <a:pt x="2680" y="144"/>
                  </a:moveTo>
                  <a:cubicBezTo>
                    <a:pt x="2678" y="144"/>
                    <a:pt x="2676" y="146"/>
                    <a:pt x="2676" y="148"/>
                  </a:cubicBezTo>
                  <a:cubicBezTo>
                    <a:pt x="2674" y="151"/>
                    <a:pt x="2675" y="155"/>
                    <a:pt x="2677" y="156"/>
                  </a:cubicBezTo>
                  <a:cubicBezTo>
                    <a:pt x="2677" y="156"/>
                    <a:pt x="2678" y="156"/>
                    <a:pt x="2678" y="156"/>
                  </a:cubicBezTo>
                  <a:cubicBezTo>
                    <a:pt x="2680" y="156"/>
                    <a:pt x="2681" y="154"/>
                    <a:pt x="2682" y="152"/>
                  </a:cubicBezTo>
                  <a:cubicBezTo>
                    <a:pt x="2683" y="149"/>
                    <a:pt x="2683" y="146"/>
                    <a:pt x="2681" y="144"/>
                  </a:cubicBezTo>
                  <a:cubicBezTo>
                    <a:pt x="2681" y="144"/>
                    <a:pt x="2680" y="144"/>
                    <a:pt x="2680" y="144"/>
                  </a:cubicBezTo>
                  <a:moveTo>
                    <a:pt x="1646" y="131"/>
                  </a:moveTo>
                  <a:cubicBezTo>
                    <a:pt x="1645" y="131"/>
                    <a:pt x="1644" y="131"/>
                    <a:pt x="1643" y="131"/>
                  </a:cubicBezTo>
                  <a:cubicBezTo>
                    <a:pt x="1639" y="132"/>
                    <a:pt x="1636" y="136"/>
                    <a:pt x="1635" y="139"/>
                  </a:cubicBezTo>
                  <a:cubicBezTo>
                    <a:pt x="1635" y="141"/>
                    <a:pt x="1637" y="143"/>
                    <a:pt x="1640" y="143"/>
                  </a:cubicBezTo>
                  <a:cubicBezTo>
                    <a:pt x="1641" y="143"/>
                    <a:pt x="1641" y="143"/>
                    <a:pt x="1642" y="143"/>
                  </a:cubicBezTo>
                  <a:cubicBezTo>
                    <a:pt x="1646" y="141"/>
                    <a:pt x="1650" y="138"/>
                    <a:pt x="1650" y="135"/>
                  </a:cubicBezTo>
                  <a:cubicBezTo>
                    <a:pt x="1650" y="132"/>
                    <a:pt x="1648" y="131"/>
                    <a:pt x="1646" y="131"/>
                  </a:cubicBezTo>
                  <a:moveTo>
                    <a:pt x="2637" y="119"/>
                  </a:moveTo>
                  <a:cubicBezTo>
                    <a:pt x="2636" y="119"/>
                    <a:pt x="2634" y="121"/>
                    <a:pt x="2633" y="123"/>
                  </a:cubicBezTo>
                  <a:cubicBezTo>
                    <a:pt x="2632" y="126"/>
                    <a:pt x="2632" y="130"/>
                    <a:pt x="2634" y="131"/>
                  </a:cubicBezTo>
                  <a:cubicBezTo>
                    <a:pt x="2634" y="131"/>
                    <a:pt x="2635" y="131"/>
                    <a:pt x="2635" y="131"/>
                  </a:cubicBezTo>
                  <a:cubicBezTo>
                    <a:pt x="2637" y="131"/>
                    <a:pt x="2639" y="130"/>
                    <a:pt x="2640" y="127"/>
                  </a:cubicBezTo>
                  <a:cubicBezTo>
                    <a:pt x="2641" y="124"/>
                    <a:pt x="2640" y="121"/>
                    <a:pt x="2638" y="120"/>
                  </a:cubicBezTo>
                  <a:cubicBezTo>
                    <a:pt x="2638" y="119"/>
                    <a:pt x="2638" y="119"/>
                    <a:pt x="2637" y="119"/>
                  </a:cubicBezTo>
                  <a:moveTo>
                    <a:pt x="1736" y="104"/>
                  </a:moveTo>
                  <a:cubicBezTo>
                    <a:pt x="1736" y="104"/>
                    <a:pt x="1735" y="105"/>
                    <a:pt x="1734" y="105"/>
                  </a:cubicBezTo>
                  <a:cubicBezTo>
                    <a:pt x="1730" y="106"/>
                    <a:pt x="1726" y="109"/>
                    <a:pt x="1726" y="113"/>
                  </a:cubicBezTo>
                  <a:cubicBezTo>
                    <a:pt x="1725" y="115"/>
                    <a:pt x="1727" y="117"/>
                    <a:pt x="1730" y="117"/>
                  </a:cubicBezTo>
                  <a:cubicBezTo>
                    <a:pt x="1730" y="117"/>
                    <a:pt x="1731" y="117"/>
                    <a:pt x="1732" y="116"/>
                  </a:cubicBezTo>
                  <a:cubicBezTo>
                    <a:pt x="1736" y="115"/>
                    <a:pt x="1740" y="112"/>
                    <a:pt x="1740" y="109"/>
                  </a:cubicBezTo>
                  <a:cubicBezTo>
                    <a:pt x="1741" y="106"/>
                    <a:pt x="1739" y="104"/>
                    <a:pt x="1736" y="104"/>
                  </a:cubicBezTo>
                  <a:moveTo>
                    <a:pt x="2594" y="95"/>
                  </a:moveTo>
                  <a:cubicBezTo>
                    <a:pt x="2593" y="95"/>
                    <a:pt x="2591" y="96"/>
                    <a:pt x="2590" y="99"/>
                  </a:cubicBezTo>
                  <a:cubicBezTo>
                    <a:pt x="2589" y="102"/>
                    <a:pt x="2589" y="105"/>
                    <a:pt x="2591" y="106"/>
                  </a:cubicBezTo>
                  <a:cubicBezTo>
                    <a:pt x="2591" y="107"/>
                    <a:pt x="2592" y="107"/>
                    <a:pt x="2592" y="107"/>
                  </a:cubicBezTo>
                  <a:cubicBezTo>
                    <a:pt x="2594" y="107"/>
                    <a:pt x="2596" y="105"/>
                    <a:pt x="2597" y="103"/>
                  </a:cubicBezTo>
                  <a:cubicBezTo>
                    <a:pt x="2598" y="100"/>
                    <a:pt x="2598" y="96"/>
                    <a:pt x="2596" y="95"/>
                  </a:cubicBezTo>
                  <a:cubicBezTo>
                    <a:pt x="2595" y="95"/>
                    <a:pt x="2595" y="95"/>
                    <a:pt x="2594" y="95"/>
                  </a:cubicBezTo>
                  <a:moveTo>
                    <a:pt x="1826" y="79"/>
                  </a:moveTo>
                  <a:cubicBezTo>
                    <a:pt x="1825" y="79"/>
                    <a:pt x="1824" y="79"/>
                    <a:pt x="1824" y="80"/>
                  </a:cubicBezTo>
                  <a:cubicBezTo>
                    <a:pt x="1820" y="81"/>
                    <a:pt x="1816" y="84"/>
                    <a:pt x="1815" y="87"/>
                  </a:cubicBezTo>
                  <a:cubicBezTo>
                    <a:pt x="1815" y="90"/>
                    <a:pt x="1816" y="92"/>
                    <a:pt x="1819" y="92"/>
                  </a:cubicBezTo>
                  <a:cubicBezTo>
                    <a:pt x="1819" y="92"/>
                    <a:pt x="1820" y="91"/>
                    <a:pt x="1821" y="91"/>
                  </a:cubicBezTo>
                  <a:cubicBezTo>
                    <a:pt x="1825" y="90"/>
                    <a:pt x="1828" y="87"/>
                    <a:pt x="1829" y="83"/>
                  </a:cubicBezTo>
                  <a:cubicBezTo>
                    <a:pt x="1830" y="81"/>
                    <a:pt x="1828" y="79"/>
                    <a:pt x="1826" y="79"/>
                  </a:cubicBezTo>
                  <a:moveTo>
                    <a:pt x="2551" y="71"/>
                  </a:moveTo>
                  <a:cubicBezTo>
                    <a:pt x="2549" y="71"/>
                    <a:pt x="2547" y="73"/>
                    <a:pt x="2546" y="76"/>
                  </a:cubicBezTo>
                  <a:cubicBezTo>
                    <a:pt x="2544" y="79"/>
                    <a:pt x="2545" y="82"/>
                    <a:pt x="2547" y="83"/>
                  </a:cubicBezTo>
                  <a:cubicBezTo>
                    <a:pt x="2547" y="83"/>
                    <a:pt x="2548" y="83"/>
                    <a:pt x="2548" y="83"/>
                  </a:cubicBezTo>
                  <a:cubicBezTo>
                    <a:pt x="2550" y="83"/>
                    <a:pt x="2552" y="82"/>
                    <a:pt x="2553" y="79"/>
                  </a:cubicBezTo>
                  <a:cubicBezTo>
                    <a:pt x="2554" y="76"/>
                    <a:pt x="2554" y="73"/>
                    <a:pt x="2552" y="72"/>
                  </a:cubicBezTo>
                  <a:cubicBezTo>
                    <a:pt x="2551" y="72"/>
                    <a:pt x="2551" y="71"/>
                    <a:pt x="2551" y="71"/>
                  </a:cubicBezTo>
                  <a:moveTo>
                    <a:pt x="1913" y="56"/>
                  </a:moveTo>
                  <a:cubicBezTo>
                    <a:pt x="1913" y="56"/>
                    <a:pt x="1912" y="56"/>
                    <a:pt x="1911" y="57"/>
                  </a:cubicBezTo>
                  <a:cubicBezTo>
                    <a:pt x="1908" y="57"/>
                    <a:pt x="1904" y="61"/>
                    <a:pt x="1903" y="64"/>
                  </a:cubicBezTo>
                  <a:cubicBezTo>
                    <a:pt x="1902" y="67"/>
                    <a:pt x="1903" y="68"/>
                    <a:pt x="1906" y="68"/>
                  </a:cubicBezTo>
                  <a:cubicBezTo>
                    <a:pt x="1907" y="68"/>
                    <a:pt x="1907" y="68"/>
                    <a:pt x="1908" y="68"/>
                  </a:cubicBezTo>
                  <a:cubicBezTo>
                    <a:pt x="1912" y="67"/>
                    <a:pt x="1916" y="64"/>
                    <a:pt x="1917" y="61"/>
                  </a:cubicBezTo>
                  <a:cubicBezTo>
                    <a:pt x="1917" y="58"/>
                    <a:pt x="1916" y="56"/>
                    <a:pt x="1913" y="56"/>
                  </a:cubicBezTo>
                  <a:moveTo>
                    <a:pt x="2505" y="50"/>
                  </a:moveTo>
                  <a:cubicBezTo>
                    <a:pt x="2503" y="50"/>
                    <a:pt x="2501" y="52"/>
                    <a:pt x="2500" y="55"/>
                  </a:cubicBezTo>
                  <a:cubicBezTo>
                    <a:pt x="2499" y="58"/>
                    <a:pt x="2499" y="61"/>
                    <a:pt x="2501" y="62"/>
                  </a:cubicBezTo>
                  <a:cubicBezTo>
                    <a:pt x="2501" y="62"/>
                    <a:pt x="2502" y="62"/>
                    <a:pt x="2502" y="62"/>
                  </a:cubicBezTo>
                  <a:cubicBezTo>
                    <a:pt x="2504" y="62"/>
                    <a:pt x="2506" y="60"/>
                    <a:pt x="2507" y="58"/>
                  </a:cubicBezTo>
                  <a:cubicBezTo>
                    <a:pt x="2509" y="55"/>
                    <a:pt x="2508" y="51"/>
                    <a:pt x="2506" y="50"/>
                  </a:cubicBezTo>
                  <a:cubicBezTo>
                    <a:pt x="2506" y="50"/>
                    <a:pt x="2506" y="50"/>
                    <a:pt x="2505" y="50"/>
                  </a:cubicBezTo>
                  <a:moveTo>
                    <a:pt x="1998" y="36"/>
                  </a:moveTo>
                  <a:cubicBezTo>
                    <a:pt x="1998" y="36"/>
                    <a:pt x="1997" y="36"/>
                    <a:pt x="1997" y="36"/>
                  </a:cubicBezTo>
                  <a:cubicBezTo>
                    <a:pt x="1993" y="37"/>
                    <a:pt x="1989" y="40"/>
                    <a:pt x="1988" y="43"/>
                  </a:cubicBezTo>
                  <a:cubicBezTo>
                    <a:pt x="1987" y="46"/>
                    <a:pt x="1988" y="48"/>
                    <a:pt x="1991" y="48"/>
                  </a:cubicBezTo>
                  <a:cubicBezTo>
                    <a:pt x="1991" y="48"/>
                    <a:pt x="1992" y="48"/>
                    <a:pt x="1992" y="48"/>
                  </a:cubicBezTo>
                  <a:cubicBezTo>
                    <a:pt x="1996" y="47"/>
                    <a:pt x="2000" y="44"/>
                    <a:pt x="2001" y="40"/>
                  </a:cubicBezTo>
                  <a:cubicBezTo>
                    <a:pt x="2002" y="38"/>
                    <a:pt x="2001" y="36"/>
                    <a:pt x="1998" y="36"/>
                  </a:cubicBezTo>
                  <a:moveTo>
                    <a:pt x="2458" y="32"/>
                  </a:moveTo>
                  <a:cubicBezTo>
                    <a:pt x="2456" y="32"/>
                    <a:pt x="2453" y="34"/>
                    <a:pt x="2452" y="36"/>
                  </a:cubicBezTo>
                  <a:cubicBezTo>
                    <a:pt x="2450" y="39"/>
                    <a:pt x="2451" y="43"/>
                    <a:pt x="2453" y="43"/>
                  </a:cubicBezTo>
                  <a:cubicBezTo>
                    <a:pt x="2453" y="43"/>
                    <a:pt x="2454" y="44"/>
                    <a:pt x="2454" y="44"/>
                  </a:cubicBezTo>
                  <a:cubicBezTo>
                    <a:pt x="2456" y="44"/>
                    <a:pt x="2458" y="42"/>
                    <a:pt x="2460" y="39"/>
                  </a:cubicBezTo>
                  <a:cubicBezTo>
                    <a:pt x="2461" y="36"/>
                    <a:pt x="2461" y="33"/>
                    <a:pt x="2459" y="32"/>
                  </a:cubicBezTo>
                  <a:cubicBezTo>
                    <a:pt x="2458" y="32"/>
                    <a:pt x="2458" y="32"/>
                    <a:pt x="2458" y="32"/>
                  </a:cubicBezTo>
                  <a:moveTo>
                    <a:pt x="2080" y="19"/>
                  </a:moveTo>
                  <a:cubicBezTo>
                    <a:pt x="2079" y="19"/>
                    <a:pt x="2079" y="19"/>
                    <a:pt x="2078" y="20"/>
                  </a:cubicBezTo>
                  <a:cubicBezTo>
                    <a:pt x="2075" y="20"/>
                    <a:pt x="2071" y="23"/>
                    <a:pt x="2070" y="27"/>
                  </a:cubicBezTo>
                  <a:cubicBezTo>
                    <a:pt x="2068" y="29"/>
                    <a:pt x="2070" y="31"/>
                    <a:pt x="2072" y="31"/>
                  </a:cubicBezTo>
                  <a:cubicBezTo>
                    <a:pt x="2073" y="31"/>
                    <a:pt x="2073" y="31"/>
                    <a:pt x="2073" y="31"/>
                  </a:cubicBezTo>
                  <a:cubicBezTo>
                    <a:pt x="2077" y="31"/>
                    <a:pt x="2081" y="27"/>
                    <a:pt x="2082" y="24"/>
                  </a:cubicBezTo>
                  <a:cubicBezTo>
                    <a:pt x="2083" y="21"/>
                    <a:pt x="2082" y="19"/>
                    <a:pt x="2080" y="19"/>
                  </a:cubicBezTo>
                  <a:moveTo>
                    <a:pt x="2407" y="17"/>
                  </a:moveTo>
                  <a:cubicBezTo>
                    <a:pt x="2405" y="17"/>
                    <a:pt x="2402" y="19"/>
                    <a:pt x="2401" y="21"/>
                  </a:cubicBezTo>
                  <a:cubicBezTo>
                    <a:pt x="2399" y="25"/>
                    <a:pt x="2400" y="28"/>
                    <a:pt x="2402" y="28"/>
                  </a:cubicBezTo>
                  <a:cubicBezTo>
                    <a:pt x="2402" y="28"/>
                    <a:pt x="2402" y="28"/>
                    <a:pt x="2403" y="28"/>
                  </a:cubicBezTo>
                  <a:cubicBezTo>
                    <a:pt x="2405" y="28"/>
                    <a:pt x="2408" y="26"/>
                    <a:pt x="2409" y="24"/>
                  </a:cubicBezTo>
                  <a:cubicBezTo>
                    <a:pt x="2411" y="20"/>
                    <a:pt x="2410" y="17"/>
                    <a:pt x="2408" y="17"/>
                  </a:cubicBezTo>
                  <a:cubicBezTo>
                    <a:pt x="2407" y="17"/>
                    <a:pt x="2407" y="17"/>
                    <a:pt x="2407" y="17"/>
                  </a:cubicBezTo>
                  <a:moveTo>
                    <a:pt x="2157" y="7"/>
                  </a:moveTo>
                  <a:cubicBezTo>
                    <a:pt x="2156" y="7"/>
                    <a:pt x="2156" y="7"/>
                    <a:pt x="2156" y="7"/>
                  </a:cubicBezTo>
                  <a:cubicBezTo>
                    <a:pt x="2153" y="8"/>
                    <a:pt x="2149" y="11"/>
                    <a:pt x="2147" y="14"/>
                  </a:cubicBezTo>
                  <a:cubicBezTo>
                    <a:pt x="2146" y="17"/>
                    <a:pt x="2147" y="19"/>
                    <a:pt x="2150" y="19"/>
                  </a:cubicBezTo>
                  <a:cubicBezTo>
                    <a:pt x="2150" y="19"/>
                    <a:pt x="2150" y="19"/>
                    <a:pt x="2150" y="19"/>
                  </a:cubicBezTo>
                  <a:cubicBezTo>
                    <a:pt x="2154" y="19"/>
                    <a:pt x="2158" y="16"/>
                    <a:pt x="2159" y="13"/>
                  </a:cubicBezTo>
                  <a:cubicBezTo>
                    <a:pt x="2161" y="10"/>
                    <a:pt x="2159" y="7"/>
                    <a:pt x="2157" y="7"/>
                  </a:cubicBezTo>
                  <a:moveTo>
                    <a:pt x="2353" y="6"/>
                  </a:moveTo>
                  <a:cubicBezTo>
                    <a:pt x="2350" y="6"/>
                    <a:pt x="2347" y="8"/>
                    <a:pt x="2346" y="11"/>
                  </a:cubicBezTo>
                  <a:cubicBezTo>
                    <a:pt x="2344" y="14"/>
                    <a:pt x="2345" y="17"/>
                    <a:pt x="2347" y="18"/>
                  </a:cubicBezTo>
                  <a:cubicBezTo>
                    <a:pt x="2347" y="18"/>
                    <a:pt x="2348" y="18"/>
                    <a:pt x="2348" y="18"/>
                  </a:cubicBezTo>
                  <a:cubicBezTo>
                    <a:pt x="2350" y="18"/>
                    <a:pt x="2353" y="15"/>
                    <a:pt x="2355" y="12"/>
                  </a:cubicBezTo>
                  <a:cubicBezTo>
                    <a:pt x="2356" y="9"/>
                    <a:pt x="2355" y="6"/>
                    <a:pt x="2353" y="6"/>
                  </a:cubicBezTo>
                  <a:cubicBezTo>
                    <a:pt x="2353" y="6"/>
                    <a:pt x="2353" y="6"/>
                    <a:pt x="2353" y="6"/>
                  </a:cubicBezTo>
                  <a:moveTo>
                    <a:pt x="2229" y="1"/>
                  </a:moveTo>
                  <a:cubicBezTo>
                    <a:pt x="2229" y="1"/>
                    <a:pt x="2229" y="1"/>
                    <a:pt x="2229" y="1"/>
                  </a:cubicBezTo>
                  <a:cubicBezTo>
                    <a:pt x="2225" y="1"/>
                    <a:pt x="2222" y="4"/>
                    <a:pt x="2220" y="7"/>
                  </a:cubicBezTo>
                  <a:cubicBezTo>
                    <a:pt x="2218" y="10"/>
                    <a:pt x="2220" y="12"/>
                    <a:pt x="2222" y="12"/>
                  </a:cubicBezTo>
                  <a:cubicBezTo>
                    <a:pt x="2222" y="12"/>
                    <a:pt x="2223" y="12"/>
                    <a:pt x="2223" y="12"/>
                  </a:cubicBezTo>
                  <a:cubicBezTo>
                    <a:pt x="2226" y="12"/>
                    <a:pt x="2229" y="10"/>
                    <a:pt x="2231" y="6"/>
                  </a:cubicBezTo>
                  <a:cubicBezTo>
                    <a:pt x="2233" y="3"/>
                    <a:pt x="2232" y="1"/>
                    <a:pt x="2229" y="1"/>
                  </a:cubicBezTo>
                  <a:moveTo>
                    <a:pt x="2294" y="0"/>
                  </a:moveTo>
                  <a:cubicBezTo>
                    <a:pt x="2291" y="0"/>
                    <a:pt x="2288" y="3"/>
                    <a:pt x="2286" y="6"/>
                  </a:cubicBezTo>
                  <a:cubicBezTo>
                    <a:pt x="2285" y="9"/>
                    <a:pt x="2285" y="12"/>
                    <a:pt x="2288" y="12"/>
                  </a:cubicBezTo>
                  <a:cubicBezTo>
                    <a:pt x="2288" y="12"/>
                    <a:pt x="2288" y="12"/>
                    <a:pt x="2288" y="12"/>
                  </a:cubicBezTo>
                  <a:cubicBezTo>
                    <a:pt x="2291" y="12"/>
                    <a:pt x="2294" y="10"/>
                    <a:pt x="2296" y="6"/>
                  </a:cubicBezTo>
                  <a:cubicBezTo>
                    <a:pt x="2298" y="3"/>
                    <a:pt x="2297" y="0"/>
                    <a:pt x="2294" y="0"/>
                  </a:cubicBezTo>
                  <a:cubicBezTo>
                    <a:pt x="2294" y="0"/>
                    <a:pt x="2294" y="0"/>
                    <a:pt x="229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31">
              <a:extLst>
                <a:ext uri="{FF2B5EF4-FFF2-40B4-BE49-F238E27FC236}">
                  <a16:creationId xmlns:a16="http://schemas.microsoft.com/office/drawing/2014/main" id="{FBCAA094-9367-2942-32B9-F264762D1355}"/>
                </a:ext>
              </a:extLst>
            </p:cNvPr>
            <p:cNvSpPr>
              <a:spLocks/>
            </p:cNvSpPr>
            <p:nvPr/>
          </p:nvSpPr>
          <p:spPr bwMode="auto">
            <a:xfrm>
              <a:off x="12931775" y="9158288"/>
              <a:ext cx="26988" cy="30163"/>
            </a:xfrm>
            <a:custGeom>
              <a:avLst/>
              <a:gdLst>
                <a:gd name="T0" fmla="*/ 6 w 10"/>
                <a:gd name="T1" fmla="*/ 0 h 11"/>
                <a:gd name="T2" fmla="*/ 4 w 10"/>
                <a:gd name="T3" fmla="*/ 0 h 11"/>
                <a:gd name="T4" fmla="*/ 2 w 10"/>
                <a:gd name="T5" fmla="*/ 1 h 11"/>
                <a:gd name="T6" fmla="*/ 1 w 10"/>
                <a:gd name="T7" fmla="*/ 3 h 11"/>
                <a:gd name="T8" fmla="*/ 0 w 10"/>
                <a:gd name="T9" fmla="*/ 5 h 11"/>
                <a:gd name="T10" fmla="*/ 1 w 10"/>
                <a:gd name="T11" fmla="*/ 10 h 11"/>
                <a:gd name="T12" fmla="*/ 2 w 10"/>
                <a:gd name="T13" fmla="*/ 11 h 11"/>
                <a:gd name="T14" fmla="*/ 4 w 10"/>
                <a:gd name="T15" fmla="*/ 11 h 11"/>
                <a:gd name="T16" fmla="*/ 4 w 10"/>
                <a:gd name="T17" fmla="*/ 11 h 11"/>
                <a:gd name="T18" fmla="*/ 8 w 10"/>
                <a:gd name="T19" fmla="*/ 10 h 11"/>
                <a:gd name="T20" fmla="*/ 9 w 10"/>
                <a:gd name="T21" fmla="*/ 8 h 11"/>
                <a:gd name="T22" fmla="*/ 10 w 10"/>
                <a:gd name="T23" fmla="*/ 5 h 11"/>
                <a:gd name="T24" fmla="*/ 10 w 10"/>
                <a:gd name="T25" fmla="*/ 3 h 11"/>
                <a:gd name="T26" fmla="*/ 9 w 10"/>
                <a:gd name="T27" fmla="*/ 1 h 11"/>
                <a:gd name="T28" fmla="*/ 8 w 10"/>
                <a:gd name="T29" fmla="*/ 0 h 11"/>
                <a:gd name="T30" fmla="*/ 6 w 10"/>
                <a:gd name="T3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" h="11">
                  <a:moveTo>
                    <a:pt x="6" y="0"/>
                  </a:moveTo>
                  <a:cubicBezTo>
                    <a:pt x="6" y="0"/>
                    <a:pt x="5" y="0"/>
                    <a:pt x="4" y="0"/>
                  </a:cubicBezTo>
                  <a:cubicBezTo>
                    <a:pt x="4" y="0"/>
                    <a:pt x="3" y="1"/>
                    <a:pt x="2" y="1"/>
                  </a:cubicBezTo>
                  <a:cubicBezTo>
                    <a:pt x="2" y="2"/>
                    <a:pt x="1" y="2"/>
                    <a:pt x="1" y="3"/>
                  </a:cubicBezTo>
                  <a:cubicBezTo>
                    <a:pt x="0" y="4"/>
                    <a:pt x="0" y="5"/>
                    <a:pt x="0" y="5"/>
                  </a:cubicBezTo>
                  <a:cubicBezTo>
                    <a:pt x="0" y="7"/>
                    <a:pt x="0" y="9"/>
                    <a:pt x="1" y="10"/>
                  </a:cubicBezTo>
                  <a:cubicBezTo>
                    <a:pt x="1" y="10"/>
                    <a:pt x="1" y="11"/>
                    <a:pt x="2" y="11"/>
                  </a:cubicBezTo>
                  <a:cubicBezTo>
                    <a:pt x="2" y="11"/>
                    <a:pt x="3" y="11"/>
                    <a:pt x="4" y="11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5" y="11"/>
                    <a:pt x="6" y="11"/>
                    <a:pt x="8" y="10"/>
                  </a:cubicBezTo>
                  <a:cubicBezTo>
                    <a:pt x="8" y="9"/>
                    <a:pt x="9" y="8"/>
                    <a:pt x="9" y="8"/>
                  </a:cubicBezTo>
                  <a:cubicBezTo>
                    <a:pt x="9" y="7"/>
                    <a:pt x="10" y="6"/>
                    <a:pt x="10" y="5"/>
                  </a:cubicBezTo>
                  <a:cubicBezTo>
                    <a:pt x="10" y="5"/>
                    <a:pt x="10" y="4"/>
                    <a:pt x="10" y="3"/>
                  </a:cubicBezTo>
                  <a:cubicBezTo>
                    <a:pt x="10" y="2"/>
                    <a:pt x="10" y="2"/>
                    <a:pt x="9" y="1"/>
                  </a:cubicBezTo>
                  <a:cubicBezTo>
                    <a:pt x="9" y="1"/>
                    <a:pt x="9" y="0"/>
                    <a:pt x="8" y="0"/>
                  </a:cubicBezTo>
                  <a:cubicBezTo>
                    <a:pt x="7" y="0"/>
                    <a:pt x="7" y="0"/>
                    <a:pt x="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32">
              <a:extLst>
                <a:ext uri="{FF2B5EF4-FFF2-40B4-BE49-F238E27FC236}">
                  <a16:creationId xmlns:a16="http://schemas.microsoft.com/office/drawing/2014/main" id="{6854E6CE-C78A-4311-1F1F-2992AD900AC5}"/>
                </a:ext>
              </a:extLst>
            </p:cNvPr>
            <p:cNvSpPr>
              <a:spLocks/>
            </p:cNvSpPr>
            <p:nvPr/>
          </p:nvSpPr>
          <p:spPr bwMode="auto">
            <a:xfrm>
              <a:off x="-890588" y="9310688"/>
              <a:ext cx="30163" cy="12700"/>
            </a:xfrm>
            <a:custGeom>
              <a:avLst/>
              <a:gdLst>
                <a:gd name="T0" fmla="*/ 5 w 11"/>
                <a:gd name="T1" fmla="*/ 0 h 5"/>
                <a:gd name="T2" fmla="*/ 1 w 11"/>
                <a:gd name="T3" fmla="*/ 0 h 5"/>
                <a:gd name="T4" fmla="*/ 0 w 11"/>
                <a:gd name="T5" fmla="*/ 2 h 5"/>
                <a:gd name="T6" fmla="*/ 2 w 11"/>
                <a:gd name="T7" fmla="*/ 4 h 5"/>
                <a:gd name="T8" fmla="*/ 6 w 11"/>
                <a:gd name="T9" fmla="*/ 5 h 5"/>
                <a:gd name="T10" fmla="*/ 6 w 11"/>
                <a:gd name="T11" fmla="*/ 5 h 5"/>
                <a:gd name="T12" fmla="*/ 10 w 11"/>
                <a:gd name="T13" fmla="*/ 4 h 5"/>
                <a:gd name="T14" fmla="*/ 11 w 11"/>
                <a:gd name="T15" fmla="*/ 3 h 5"/>
                <a:gd name="T16" fmla="*/ 9 w 11"/>
                <a:gd name="T17" fmla="*/ 0 h 5"/>
                <a:gd name="T18" fmla="*/ 5 w 11"/>
                <a:gd name="T1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" h="5">
                  <a:moveTo>
                    <a:pt x="5" y="0"/>
                  </a:moveTo>
                  <a:cubicBezTo>
                    <a:pt x="4" y="0"/>
                    <a:pt x="2" y="0"/>
                    <a:pt x="1" y="0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3" y="5"/>
                    <a:pt x="5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8" y="5"/>
                    <a:pt x="9" y="5"/>
                    <a:pt x="10" y="4"/>
                  </a:cubicBezTo>
                  <a:cubicBezTo>
                    <a:pt x="11" y="4"/>
                    <a:pt x="11" y="3"/>
                    <a:pt x="11" y="3"/>
                  </a:cubicBezTo>
                  <a:cubicBezTo>
                    <a:pt x="11" y="2"/>
                    <a:pt x="10" y="1"/>
                    <a:pt x="9" y="0"/>
                  </a:cubicBezTo>
                  <a:cubicBezTo>
                    <a:pt x="8" y="0"/>
                    <a:pt x="6" y="0"/>
                    <a:pt x="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33">
              <a:extLst>
                <a:ext uri="{FF2B5EF4-FFF2-40B4-BE49-F238E27FC236}">
                  <a16:creationId xmlns:a16="http://schemas.microsoft.com/office/drawing/2014/main" id="{C7635360-FF50-57F8-5C21-D8BF4E3F755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717550" y="8936038"/>
              <a:ext cx="13457238" cy="784225"/>
            </a:xfrm>
            <a:custGeom>
              <a:avLst/>
              <a:gdLst>
                <a:gd name="T0" fmla="*/ 933 w 4999"/>
                <a:gd name="T1" fmla="*/ 284 h 291"/>
                <a:gd name="T2" fmla="*/ 876 w 4999"/>
                <a:gd name="T3" fmla="*/ 287 h 291"/>
                <a:gd name="T4" fmla="*/ 1077 w 4999"/>
                <a:gd name="T5" fmla="*/ 279 h 291"/>
                <a:gd name="T6" fmla="*/ 1143 w 4999"/>
                <a:gd name="T7" fmla="*/ 263 h 291"/>
                <a:gd name="T8" fmla="*/ 744 w 4999"/>
                <a:gd name="T9" fmla="*/ 271 h 291"/>
                <a:gd name="T10" fmla="*/ 3062 w 4999"/>
                <a:gd name="T11" fmla="*/ 258 h 291"/>
                <a:gd name="T12" fmla="*/ 3202 w 4999"/>
                <a:gd name="T13" fmla="*/ 258 h 291"/>
                <a:gd name="T14" fmla="*/ 2994 w 4999"/>
                <a:gd name="T15" fmla="*/ 270 h 291"/>
                <a:gd name="T16" fmla="*/ 3281 w 4999"/>
                <a:gd name="T17" fmla="*/ 263 h 291"/>
                <a:gd name="T18" fmla="*/ 3432 w 4999"/>
                <a:gd name="T19" fmla="*/ 255 h 291"/>
                <a:gd name="T20" fmla="*/ 2934 w 4999"/>
                <a:gd name="T21" fmla="*/ 264 h 291"/>
                <a:gd name="T22" fmla="*/ 3507 w 4999"/>
                <a:gd name="T23" fmla="*/ 264 h 291"/>
                <a:gd name="T24" fmla="*/ 671 w 4999"/>
                <a:gd name="T25" fmla="*/ 250 h 291"/>
                <a:gd name="T26" fmla="*/ 1218 w 4999"/>
                <a:gd name="T27" fmla="*/ 247 h 291"/>
                <a:gd name="T28" fmla="*/ 3666 w 4999"/>
                <a:gd name="T29" fmla="*/ 257 h 291"/>
                <a:gd name="T30" fmla="*/ 2882 w 4999"/>
                <a:gd name="T31" fmla="*/ 242 h 291"/>
                <a:gd name="T32" fmla="*/ 604 w 4999"/>
                <a:gd name="T33" fmla="*/ 238 h 291"/>
                <a:gd name="T34" fmla="*/ 3820 w 4999"/>
                <a:gd name="T35" fmla="*/ 239 h 291"/>
                <a:gd name="T36" fmla="*/ 1300 w 4999"/>
                <a:gd name="T37" fmla="*/ 240 h 291"/>
                <a:gd name="T38" fmla="*/ 2829 w 4999"/>
                <a:gd name="T39" fmla="*/ 227 h 291"/>
                <a:gd name="T40" fmla="*/ 3906 w 4999"/>
                <a:gd name="T41" fmla="*/ 225 h 291"/>
                <a:gd name="T42" fmla="*/ 3972 w 4999"/>
                <a:gd name="T43" fmla="*/ 227 h 291"/>
                <a:gd name="T44" fmla="*/ 471 w 4999"/>
                <a:gd name="T45" fmla="*/ 212 h 291"/>
                <a:gd name="T46" fmla="*/ 1380 w 4999"/>
                <a:gd name="T47" fmla="*/ 205 h 291"/>
                <a:gd name="T48" fmla="*/ 4042 w 4999"/>
                <a:gd name="T49" fmla="*/ 211 h 291"/>
                <a:gd name="T50" fmla="*/ 411 w 4999"/>
                <a:gd name="T51" fmla="*/ 204 h 291"/>
                <a:gd name="T52" fmla="*/ 4122 w 4999"/>
                <a:gd name="T53" fmla="*/ 192 h 291"/>
                <a:gd name="T54" fmla="*/ 332 w 4999"/>
                <a:gd name="T55" fmla="*/ 189 h 291"/>
                <a:gd name="T56" fmla="*/ 1459 w 4999"/>
                <a:gd name="T57" fmla="*/ 194 h 291"/>
                <a:gd name="T58" fmla="*/ 4186 w 4999"/>
                <a:gd name="T59" fmla="*/ 182 h 291"/>
                <a:gd name="T60" fmla="*/ 2686 w 4999"/>
                <a:gd name="T61" fmla="*/ 165 h 291"/>
                <a:gd name="T62" fmla="*/ 4235 w 4999"/>
                <a:gd name="T63" fmla="*/ 169 h 291"/>
                <a:gd name="T64" fmla="*/ 210 w 4999"/>
                <a:gd name="T65" fmla="*/ 167 h 291"/>
                <a:gd name="T66" fmla="*/ 4995 w 4999"/>
                <a:gd name="T67" fmla="*/ 162 h 291"/>
                <a:gd name="T68" fmla="*/ 4872 w 4999"/>
                <a:gd name="T69" fmla="*/ 162 h 291"/>
                <a:gd name="T70" fmla="*/ 1542 w 4999"/>
                <a:gd name="T71" fmla="*/ 168 h 291"/>
                <a:gd name="T72" fmla="*/ 137 w 4999"/>
                <a:gd name="T73" fmla="*/ 153 h 291"/>
                <a:gd name="T74" fmla="*/ 4823 w 4999"/>
                <a:gd name="T75" fmla="*/ 152 h 291"/>
                <a:gd name="T76" fmla="*/ 4765 w 4999"/>
                <a:gd name="T77" fmla="*/ 159 h 291"/>
                <a:gd name="T78" fmla="*/ 77 w 4999"/>
                <a:gd name="T79" fmla="*/ 149 h 291"/>
                <a:gd name="T80" fmla="*/ 4357 w 4999"/>
                <a:gd name="T81" fmla="*/ 144 h 291"/>
                <a:gd name="T82" fmla="*/ 2635 w 4999"/>
                <a:gd name="T83" fmla="*/ 145 h 291"/>
                <a:gd name="T84" fmla="*/ 8 w 4999"/>
                <a:gd name="T85" fmla="*/ 146 h 291"/>
                <a:gd name="T86" fmla="*/ 4666 w 4999"/>
                <a:gd name="T87" fmla="*/ 140 h 291"/>
                <a:gd name="T88" fmla="*/ 4615 w 4999"/>
                <a:gd name="T89" fmla="*/ 137 h 291"/>
                <a:gd name="T90" fmla="*/ 4454 w 4999"/>
                <a:gd name="T91" fmla="*/ 139 h 291"/>
                <a:gd name="T92" fmla="*/ 4565 w 4999"/>
                <a:gd name="T93" fmla="*/ 139 h 291"/>
                <a:gd name="T94" fmla="*/ 4513 w 4999"/>
                <a:gd name="T95" fmla="*/ 134 h 291"/>
                <a:gd name="T96" fmla="*/ 2591 w 4999"/>
                <a:gd name="T97" fmla="*/ 121 h 291"/>
                <a:gd name="T98" fmla="*/ 1708 w 4999"/>
                <a:gd name="T99" fmla="*/ 116 h 291"/>
                <a:gd name="T100" fmla="*/ 2552 w 4999"/>
                <a:gd name="T101" fmla="*/ 93 h 291"/>
                <a:gd name="T102" fmla="*/ 2505 w 4999"/>
                <a:gd name="T103" fmla="*/ 70 h 291"/>
                <a:gd name="T104" fmla="*/ 1868 w 4999"/>
                <a:gd name="T105" fmla="*/ 63 h 291"/>
                <a:gd name="T106" fmla="*/ 2460 w 4999"/>
                <a:gd name="T107" fmla="*/ 57 h 291"/>
                <a:gd name="T108" fmla="*/ 1958 w 4999"/>
                <a:gd name="T109" fmla="*/ 35 h 291"/>
                <a:gd name="T110" fmla="*/ 2034 w 4999"/>
                <a:gd name="T111" fmla="*/ 19 h 291"/>
                <a:gd name="T112" fmla="*/ 2351 w 4999"/>
                <a:gd name="T113" fmla="*/ 29 h 291"/>
                <a:gd name="T114" fmla="*/ 2110 w 4999"/>
                <a:gd name="T115" fmla="*/ 13 h 291"/>
                <a:gd name="T116" fmla="*/ 2177 w 4999"/>
                <a:gd name="T117" fmla="*/ 0 h 291"/>
                <a:gd name="T118" fmla="*/ 2234 w 4999"/>
                <a:gd name="T119" fmla="*/ 13 h 2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4999" h="291">
                  <a:moveTo>
                    <a:pt x="1000" y="279"/>
                  </a:moveTo>
                  <a:cubicBezTo>
                    <a:pt x="1000" y="279"/>
                    <a:pt x="1000" y="279"/>
                    <a:pt x="1000" y="279"/>
                  </a:cubicBezTo>
                  <a:cubicBezTo>
                    <a:pt x="997" y="279"/>
                    <a:pt x="996" y="281"/>
                    <a:pt x="997" y="285"/>
                  </a:cubicBezTo>
                  <a:cubicBezTo>
                    <a:pt x="999" y="288"/>
                    <a:pt x="1003" y="291"/>
                    <a:pt x="1006" y="291"/>
                  </a:cubicBezTo>
                  <a:cubicBezTo>
                    <a:pt x="1006" y="291"/>
                    <a:pt x="1006" y="291"/>
                    <a:pt x="1006" y="291"/>
                  </a:cubicBezTo>
                  <a:cubicBezTo>
                    <a:pt x="1009" y="291"/>
                    <a:pt x="1010" y="288"/>
                    <a:pt x="1009" y="284"/>
                  </a:cubicBezTo>
                  <a:cubicBezTo>
                    <a:pt x="1007" y="281"/>
                    <a:pt x="1003" y="279"/>
                    <a:pt x="1000" y="279"/>
                  </a:cubicBezTo>
                  <a:moveTo>
                    <a:pt x="935" y="278"/>
                  </a:moveTo>
                  <a:cubicBezTo>
                    <a:pt x="932" y="278"/>
                    <a:pt x="931" y="281"/>
                    <a:pt x="933" y="284"/>
                  </a:cubicBezTo>
                  <a:cubicBezTo>
                    <a:pt x="934" y="287"/>
                    <a:pt x="938" y="290"/>
                    <a:pt x="941" y="290"/>
                  </a:cubicBezTo>
                  <a:cubicBezTo>
                    <a:pt x="941" y="290"/>
                    <a:pt x="941" y="290"/>
                    <a:pt x="941" y="290"/>
                  </a:cubicBezTo>
                  <a:cubicBezTo>
                    <a:pt x="944" y="290"/>
                    <a:pt x="945" y="288"/>
                    <a:pt x="944" y="285"/>
                  </a:cubicBezTo>
                  <a:cubicBezTo>
                    <a:pt x="942" y="281"/>
                    <a:pt x="938" y="278"/>
                    <a:pt x="935" y="278"/>
                  </a:cubicBezTo>
                  <a:cubicBezTo>
                    <a:pt x="935" y="278"/>
                    <a:pt x="935" y="278"/>
                    <a:pt x="935" y="278"/>
                  </a:cubicBezTo>
                  <a:moveTo>
                    <a:pt x="870" y="275"/>
                  </a:moveTo>
                  <a:cubicBezTo>
                    <a:pt x="867" y="275"/>
                    <a:pt x="866" y="277"/>
                    <a:pt x="868" y="280"/>
                  </a:cubicBezTo>
                  <a:cubicBezTo>
                    <a:pt x="869" y="284"/>
                    <a:pt x="873" y="286"/>
                    <a:pt x="876" y="287"/>
                  </a:cubicBezTo>
                  <a:cubicBezTo>
                    <a:pt x="876" y="287"/>
                    <a:pt x="876" y="287"/>
                    <a:pt x="876" y="287"/>
                  </a:cubicBezTo>
                  <a:cubicBezTo>
                    <a:pt x="879" y="287"/>
                    <a:pt x="880" y="284"/>
                    <a:pt x="879" y="281"/>
                  </a:cubicBezTo>
                  <a:cubicBezTo>
                    <a:pt x="877" y="278"/>
                    <a:pt x="873" y="275"/>
                    <a:pt x="870" y="275"/>
                  </a:cubicBezTo>
                  <a:cubicBezTo>
                    <a:pt x="870" y="275"/>
                    <a:pt x="870" y="275"/>
                    <a:pt x="870" y="275"/>
                  </a:cubicBezTo>
                  <a:moveTo>
                    <a:pt x="1069" y="273"/>
                  </a:moveTo>
                  <a:cubicBezTo>
                    <a:pt x="1069" y="273"/>
                    <a:pt x="1069" y="273"/>
                    <a:pt x="1069" y="273"/>
                  </a:cubicBezTo>
                  <a:cubicBezTo>
                    <a:pt x="1065" y="274"/>
                    <a:pt x="1064" y="277"/>
                    <a:pt x="1065" y="280"/>
                  </a:cubicBezTo>
                  <a:cubicBezTo>
                    <a:pt x="1067" y="283"/>
                    <a:pt x="1070" y="286"/>
                    <a:pt x="1074" y="286"/>
                  </a:cubicBezTo>
                  <a:cubicBezTo>
                    <a:pt x="1074" y="286"/>
                    <a:pt x="1074" y="286"/>
                    <a:pt x="1074" y="286"/>
                  </a:cubicBezTo>
                  <a:cubicBezTo>
                    <a:pt x="1078" y="285"/>
                    <a:pt x="1079" y="282"/>
                    <a:pt x="1077" y="279"/>
                  </a:cubicBezTo>
                  <a:cubicBezTo>
                    <a:pt x="1076" y="276"/>
                    <a:pt x="1072" y="273"/>
                    <a:pt x="1069" y="273"/>
                  </a:cubicBezTo>
                  <a:moveTo>
                    <a:pt x="804" y="269"/>
                  </a:moveTo>
                  <a:cubicBezTo>
                    <a:pt x="801" y="269"/>
                    <a:pt x="800" y="271"/>
                    <a:pt x="802" y="274"/>
                  </a:cubicBezTo>
                  <a:cubicBezTo>
                    <a:pt x="803" y="277"/>
                    <a:pt x="807" y="280"/>
                    <a:pt x="810" y="280"/>
                  </a:cubicBezTo>
                  <a:cubicBezTo>
                    <a:pt x="811" y="280"/>
                    <a:pt x="811" y="280"/>
                    <a:pt x="811" y="280"/>
                  </a:cubicBezTo>
                  <a:cubicBezTo>
                    <a:pt x="814" y="280"/>
                    <a:pt x="815" y="278"/>
                    <a:pt x="813" y="275"/>
                  </a:cubicBezTo>
                  <a:cubicBezTo>
                    <a:pt x="811" y="272"/>
                    <a:pt x="808" y="269"/>
                    <a:pt x="805" y="269"/>
                  </a:cubicBezTo>
                  <a:cubicBezTo>
                    <a:pt x="804" y="269"/>
                    <a:pt x="804" y="269"/>
                    <a:pt x="804" y="269"/>
                  </a:cubicBezTo>
                  <a:moveTo>
                    <a:pt x="1143" y="263"/>
                  </a:moveTo>
                  <a:cubicBezTo>
                    <a:pt x="1142" y="263"/>
                    <a:pt x="1142" y="263"/>
                    <a:pt x="1141" y="263"/>
                  </a:cubicBezTo>
                  <a:cubicBezTo>
                    <a:pt x="1138" y="263"/>
                    <a:pt x="1136" y="267"/>
                    <a:pt x="1138" y="270"/>
                  </a:cubicBezTo>
                  <a:cubicBezTo>
                    <a:pt x="1139" y="273"/>
                    <a:pt x="1142" y="275"/>
                    <a:pt x="1145" y="275"/>
                  </a:cubicBezTo>
                  <a:cubicBezTo>
                    <a:pt x="1146" y="275"/>
                    <a:pt x="1146" y="275"/>
                    <a:pt x="1146" y="275"/>
                  </a:cubicBezTo>
                  <a:cubicBezTo>
                    <a:pt x="1150" y="274"/>
                    <a:pt x="1152" y="271"/>
                    <a:pt x="1150" y="268"/>
                  </a:cubicBezTo>
                  <a:cubicBezTo>
                    <a:pt x="1149" y="265"/>
                    <a:pt x="1146" y="263"/>
                    <a:pt x="1143" y="263"/>
                  </a:cubicBezTo>
                  <a:moveTo>
                    <a:pt x="738" y="260"/>
                  </a:moveTo>
                  <a:cubicBezTo>
                    <a:pt x="735" y="260"/>
                    <a:pt x="734" y="262"/>
                    <a:pt x="736" y="265"/>
                  </a:cubicBezTo>
                  <a:cubicBezTo>
                    <a:pt x="737" y="268"/>
                    <a:pt x="741" y="271"/>
                    <a:pt x="744" y="271"/>
                  </a:cubicBezTo>
                  <a:cubicBezTo>
                    <a:pt x="744" y="271"/>
                    <a:pt x="745" y="271"/>
                    <a:pt x="745" y="271"/>
                  </a:cubicBezTo>
                  <a:cubicBezTo>
                    <a:pt x="747" y="271"/>
                    <a:pt x="748" y="269"/>
                    <a:pt x="747" y="267"/>
                  </a:cubicBezTo>
                  <a:cubicBezTo>
                    <a:pt x="745" y="264"/>
                    <a:pt x="742" y="261"/>
                    <a:pt x="738" y="260"/>
                  </a:cubicBezTo>
                  <a:cubicBezTo>
                    <a:pt x="738" y="260"/>
                    <a:pt x="738" y="260"/>
                    <a:pt x="738" y="260"/>
                  </a:cubicBezTo>
                  <a:moveTo>
                    <a:pt x="3062" y="258"/>
                  </a:moveTo>
                  <a:cubicBezTo>
                    <a:pt x="3059" y="258"/>
                    <a:pt x="3055" y="261"/>
                    <a:pt x="3054" y="264"/>
                  </a:cubicBezTo>
                  <a:cubicBezTo>
                    <a:pt x="3054" y="268"/>
                    <a:pt x="3055" y="270"/>
                    <a:pt x="3058" y="270"/>
                  </a:cubicBezTo>
                  <a:cubicBezTo>
                    <a:pt x="3061" y="270"/>
                    <a:pt x="3065" y="268"/>
                    <a:pt x="3066" y="264"/>
                  </a:cubicBezTo>
                  <a:cubicBezTo>
                    <a:pt x="3067" y="261"/>
                    <a:pt x="3065" y="258"/>
                    <a:pt x="3062" y="258"/>
                  </a:cubicBezTo>
                  <a:moveTo>
                    <a:pt x="3130" y="258"/>
                  </a:moveTo>
                  <a:cubicBezTo>
                    <a:pt x="3130" y="258"/>
                    <a:pt x="3130" y="258"/>
                    <a:pt x="3130" y="258"/>
                  </a:cubicBezTo>
                  <a:cubicBezTo>
                    <a:pt x="3127" y="258"/>
                    <a:pt x="3124" y="261"/>
                    <a:pt x="3123" y="264"/>
                  </a:cubicBezTo>
                  <a:cubicBezTo>
                    <a:pt x="3122" y="268"/>
                    <a:pt x="3124" y="270"/>
                    <a:pt x="3127" y="270"/>
                  </a:cubicBezTo>
                  <a:cubicBezTo>
                    <a:pt x="3127" y="270"/>
                    <a:pt x="3127" y="270"/>
                    <a:pt x="3127" y="270"/>
                  </a:cubicBezTo>
                  <a:cubicBezTo>
                    <a:pt x="3130" y="270"/>
                    <a:pt x="3134" y="268"/>
                    <a:pt x="3135" y="264"/>
                  </a:cubicBezTo>
                  <a:cubicBezTo>
                    <a:pt x="3136" y="261"/>
                    <a:pt x="3134" y="258"/>
                    <a:pt x="3130" y="258"/>
                  </a:cubicBezTo>
                  <a:moveTo>
                    <a:pt x="3202" y="258"/>
                  </a:moveTo>
                  <a:cubicBezTo>
                    <a:pt x="3202" y="258"/>
                    <a:pt x="3202" y="258"/>
                    <a:pt x="3202" y="258"/>
                  </a:cubicBezTo>
                  <a:cubicBezTo>
                    <a:pt x="3199" y="258"/>
                    <a:pt x="3195" y="261"/>
                    <a:pt x="3194" y="264"/>
                  </a:cubicBezTo>
                  <a:cubicBezTo>
                    <a:pt x="3193" y="267"/>
                    <a:pt x="3195" y="270"/>
                    <a:pt x="3199" y="270"/>
                  </a:cubicBezTo>
                  <a:cubicBezTo>
                    <a:pt x="3199" y="270"/>
                    <a:pt x="3199" y="270"/>
                    <a:pt x="3199" y="270"/>
                  </a:cubicBezTo>
                  <a:cubicBezTo>
                    <a:pt x="3202" y="270"/>
                    <a:pt x="3206" y="267"/>
                    <a:pt x="3207" y="264"/>
                  </a:cubicBezTo>
                  <a:cubicBezTo>
                    <a:pt x="3208" y="261"/>
                    <a:pt x="3206" y="258"/>
                    <a:pt x="3202" y="258"/>
                  </a:cubicBezTo>
                  <a:moveTo>
                    <a:pt x="2997" y="258"/>
                  </a:moveTo>
                  <a:cubicBezTo>
                    <a:pt x="2994" y="258"/>
                    <a:pt x="2991" y="260"/>
                    <a:pt x="2990" y="263"/>
                  </a:cubicBezTo>
                  <a:cubicBezTo>
                    <a:pt x="2989" y="267"/>
                    <a:pt x="2991" y="269"/>
                    <a:pt x="2994" y="270"/>
                  </a:cubicBezTo>
                  <a:cubicBezTo>
                    <a:pt x="2994" y="270"/>
                    <a:pt x="2994" y="270"/>
                    <a:pt x="2994" y="270"/>
                  </a:cubicBezTo>
                  <a:cubicBezTo>
                    <a:pt x="2997" y="270"/>
                    <a:pt x="3000" y="267"/>
                    <a:pt x="3001" y="264"/>
                  </a:cubicBezTo>
                  <a:cubicBezTo>
                    <a:pt x="3002" y="261"/>
                    <a:pt x="3000" y="258"/>
                    <a:pt x="2997" y="258"/>
                  </a:cubicBezTo>
                  <a:cubicBezTo>
                    <a:pt x="2997" y="258"/>
                    <a:pt x="2997" y="258"/>
                    <a:pt x="2997" y="258"/>
                  </a:cubicBezTo>
                  <a:moveTo>
                    <a:pt x="3277" y="258"/>
                  </a:moveTo>
                  <a:cubicBezTo>
                    <a:pt x="3277" y="258"/>
                    <a:pt x="3277" y="258"/>
                    <a:pt x="3277" y="258"/>
                  </a:cubicBezTo>
                  <a:cubicBezTo>
                    <a:pt x="3273" y="258"/>
                    <a:pt x="3270" y="260"/>
                    <a:pt x="3269" y="264"/>
                  </a:cubicBezTo>
                  <a:cubicBezTo>
                    <a:pt x="3267" y="267"/>
                    <a:pt x="3269" y="269"/>
                    <a:pt x="3273" y="269"/>
                  </a:cubicBezTo>
                  <a:cubicBezTo>
                    <a:pt x="3273" y="269"/>
                    <a:pt x="3273" y="269"/>
                    <a:pt x="3273" y="269"/>
                  </a:cubicBezTo>
                  <a:cubicBezTo>
                    <a:pt x="3276" y="269"/>
                    <a:pt x="3280" y="267"/>
                    <a:pt x="3281" y="263"/>
                  </a:cubicBezTo>
                  <a:cubicBezTo>
                    <a:pt x="3282" y="260"/>
                    <a:pt x="3281" y="258"/>
                    <a:pt x="3277" y="258"/>
                  </a:cubicBezTo>
                  <a:moveTo>
                    <a:pt x="3354" y="256"/>
                  </a:moveTo>
                  <a:cubicBezTo>
                    <a:pt x="3354" y="256"/>
                    <a:pt x="3354" y="256"/>
                    <a:pt x="3354" y="256"/>
                  </a:cubicBezTo>
                  <a:cubicBezTo>
                    <a:pt x="3350" y="256"/>
                    <a:pt x="3346" y="259"/>
                    <a:pt x="3345" y="262"/>
                  </a:cubicBezTo>
                  <a:cubicBezTo>
                    <a:pt x="3344" y="266"/>
                    <a:pt x="3346" y="268"/>
                    <a:pt x="3349" y="268"/>
                  </a:cubicBezTo>
                  <a:cubicBezTo>
                    <a:pt x="3349" y="268"/>
                    <a:pt x="3349" y="268"/>
                    <a:pt x="3349" y="268"/>
                  </a:cubicBezTo>
                  <a:cubicBezTo>
                    <a:pt x="3353" y="268"/>
                    <a:pt x="3357" y="266"/>
                    <a:pt x="3358" y="262"/>
                  </a:cubicBezTo>
                  <a:cubicBezTo>
                    <a:pt x="3359" y="259"/>
                    <a:pt x="3357" y="256"/>
                    <a:pt x="3354" y="256"/>
                  </a:cubicBezTo>
                  <a:moveTo>
                    <a:pt x="3432" y="255"/>
                  </a:moveTo>
                  <a:cubicBezTo>
                    <a:pt x="3432" y="255"/>
                    <a:pt x="3432" y="255"/>
                    <a:pt x="3432" y="255"/>
                  </a:cubicBezTo>
                  <a:cubicBezTo>
                    <a:pt x="3429" y="255"/>
                    <a:pt x="3424" y="257"/>
                    <a:pt x="3423" y="261"/>
                  </a:cubicBezTo>
                  <a:cubicBezTo>
                    <a:pt x="3422" y="264"/>
                    <a:pt x="3424" y="267"/>
                    <a:pt x="3427" y="267"/>
                  </a:cubicBezTo>
                  <a:cubicBezTo>
                    <a:pt x="3427" y="267"/>
                    <a:pt x="3427" y="267"/>
                    <a:pt x="3428" y="267"/>
                  </a:cubicBezTo>
                  <a:cubicBezTo>
                    <a:pt x="3431" y="267"/>
                    <a:pt x="3435" y="264"/>
                    <a:pt x="3437" y="260"/>
                  </a:cubicBezTo>
                  <a:cubicBezTo>
                    <a:pt x="3438" y="257"/>
                    <a:pt x="3436" y="255"/>
                    <a:pt x="3432" y="255"/>
                  </a:cubicBezTo>
                  <a:moveTo>
                    <a:pt x="2937" y="252"/>
                  </a:moveTo>
                  <a:cubicBezTo>
                    <a:pt x="2935" y="252"/>
                    <a:pt x="2932" y="255"/>
                    <a:pt x="2931" y="258"/>
                  </a:cubicBezTo>
                  <a:cubicBezTo>
                    <a:pt x="2930" y="261"/>
                    <a:pt x="2931" y="264"/>
                    <a:pt x="2934" y="264"/>
                  </a:cubicBezTo>
                  <a:cubicBezTo>
                    <a:pt x="2934" y="264"/>
                    <a:pt x="2934" y="264"/>
                    <a:pt x="2935" y="264"/>
                  </a:cubicBezTo>
                  <a:cubicBezTo>
                    <a:pt x="2937" y="264"/>
                    <a:pt x="2940" y="262"/>
                    <a:pt x="2941" y="259"/>
                  </a:cubicBezTo>
                  <a:cubicBezTo>
                    <a:pt x="2942" y="256"/>
                    <a:pt x="2940" y="253"/>
                    <a:pt x="2938" y="252"/>
                  </a:cubicBezTo>
                  <a:cubicBezTo>
                    <a:pt x="2937" y="252"/>
                    <a:pt x="2937" y="252"/>
                    <a:pt x="2937" y="252"/>
                  </a:cubicBezTo>
                  <a:moveTo>
                    <a:pt x="3512" y="252"/>
                  </a:moveTo>
                  <a:cubicBezTo>
                    <a:pt x="3512" y="252"/>
                    <a:pt x="3512" y="252"/>
                    <a:pt x="3512" y="252"/>
                  </a:cubicBezTo>
                  <a:cubicBezTo>
                    <a:pt x="3508" y="252"/>
                    <a:pt x="3504" y="255"/>
                    <a:pt x="3502" y="258"/>
                  </a:cubicBezTo>
                  <a:cubicBezTo>
                    <a:pt x="3501" y="262"/>
                    <a:pt x="3503" y="264"/>
                    <a:pt x="3506" y="264"/>
                  </a:cubicBezTo>
                  <a:cubicBezTo>
                    <a:pt x="3507" y="264"/>
                    <a:pt x="3507" y="264"/>
                    <a:pt x="3507" y="264"/>
                  </a:cubicBezTo>
                  <a:cubicBezTo>
                    <a:pt x="3510" y="264"/>
                    <a:pt x="3515" y="261"/>
                    <a:pt x="3516" y="258"/>
                  </a:cubicBezTo>
                  <a:cubicBezTo>
                    <a:pt x="3517" y="255"/>
                    <a:pt x="3516" y="252"/>
                    <a:pt x="3512" y="252"/>
                  </a:cubicBezTo>
                  <a:moveTo>
                    <a:pt x="671" y="250"/>
                  </a:moveTo>
                  <a:cubicBezTo>
                    <a:pt x="669" y="250"/>
                    <a:pt x="668" y="252"/>
                    <a:pt x="669" y="254"/>
                  </a:cubicBezTo>
                  <a:cubicBezTo>
                    <a:pt x="670" y="257"/>
                    <a:pt x="674" y="260"/>
                    <a:pt x="677" y="261"/>
                  </a:cubicBezTo>
                  <a:cubicBezTo>
                    <a:pt x="677" y="261"/>
                    <a:pt x="678" y="261"/>
                    <a:pt x="678" y="261"/>
                  </a:cubicBezTo>
                  <a:cubicBezTo>
                    <a:pt x="681" y="261"/>
                    <a:pt x="681" y="259"/>
                    <a:pt x="680" y="256"/>
                  </a:cubicBezTo>
                  <a:cubicBezTo>
                    <a:pt x="679" y="253"/>
                    <a:pt x="675" y="251"/>
                    <a:pt x="672" y="250"/>
                  </a:cubicBezTo>
                  <a:cubicBezTo>
                    <a:pt x="672" y="250"/>
                    <a:pt x="671" y="250"/>
                    <a:pt x="671" y="250"/>
                  </a:cubicBezTo>
                  <a:moveTo>
                    <a:pt x="3592" y="249"/>
                  </a:moveTo>
                  <a:cubicBezTo>
                    <a:pt x="3592" y="249"/>
                    <a:pt x="3592" y="249"/>
                    <a:pt x="3592" y="249"/>
                  </a:cubicBezTo>
                  <a:cubicBezTo>
                    <a:pt x="3588" y="249"/>
                    <a:pt x="3584" y="252"/>
                    <a:pt x="3582" y="255"/>
                  </a:cubicBezTo>
                  <a:cubicBezTo>
                    <a:pt x="3581" y="258"/>
                    <a:pt x="3583" y="261"/>
                    <a:pt x="3586" y="261"/>
                  </a:cubicBezTo>
                  <a:cubicBezTo>
                    <a:pt x="3586" y="261"/>
                    <a:pt x="3586" y="261"/>
                    <a:pt x="3586" y="261"/>
                  </a:cubicBezTo>
                  <a:cubicBezTo>
                    <a:pt x="3590" y="261"/>
                    <a:pt x="3594" y="258"/>
                    <a:pt x="3596" y="255"/>
                  </a:cubicBezTo>
                  <a:cubicBezTo>
                    <a:pt x="3597" y="251"/>
                    <a:pt x="3596" y="249"/>
                    <a:pt x="3592" y="249"/>
                  </a:cubicBezTo>
                  <a:moveTo>
                    <a:pt x="1219" y="247"/>
                  </a:moveTo>
                  <a:cubicBezTo>
                    <a:pt x="1219" y="247"/>
                    <a:pt x="1218" y="247"/>
                    <a:pt x="1218" y="247"/>
                  </a:cubicBezTo>
                  <a:cubicBezTo>
                    <a:pt x="1214" y="248"/>
                    <a:pt x="1212" y="252"/>
                    <a:pt x="1213" y="255"/>
                  </a:cubicBezTo>
                  <a:cubicBezTo>
                    <a:pt x="1214" y="258"/>
                    <a:pt x="1217" y="260"/>
                    <a:pt x="1220" y="260"/>
                  </a:cubicBezTo>
                  <a:cubicBezTo>
                    <a:pt x="1221" y="260"/>
                    <a:pt x="1221" y="260"/>
                    <a:pt x="1222" y="260"/>
                  </a:cubicBezTo>
                  <a:cubicBezTo>
                    <a:pt x="1225" y="259"/>
                    <a:pt x="1227" y="255"/>
                    <a:pt x="1226" y="252"/>
                  </a:cubicBezTo>
                  <a:cubicBezTo>
                    <a:pt x="1225" y="249"/>
                    <a:pt x="1222" y="247"/>
                    <a:pt x="1219" y="247"/>
                  </a:cubicBezTo>
                  <a:moveTo>
                    <a:pt x="3672" y="245"/>
                  </a:moveTo>
                  <a:cubicBezTo>
                    <a:pt x="3672" y="245"/>
                    <a:pt x="3672" y="245"/>
                    <a:pt x="3672" y="245"/>
                  </a:cubicBezTo>
                  <a:cubicBezTo>
                    <a:pt x="3668" y="245"/>
                    <a:pt x="3664" y="248"/>
                    <a:pt x="3662" y="251"/>
                  </a:cubicBezTo>
                  <a:cubicBezTo>
                    <a:pt x="3661" y="254"/>
                    <a:pt x="3662" y="257"/>
                    <a:pt x="3666" y="257"/>
                  </a:cubicBezTo>
                  <a:cubicBezTo>
                    <a:pt x="3666" y="257"/>
                    <a:pt x="3666" y="257"/>
                    <a:pt x="3666" y="257"/>
                  </a:cubicBezTo>
                  <a:cubicBezTo>
                    <a:pt x="3670" y="256"/>
                    <a:pt x="3674" y="253"/>
                    <a:pt x="3676" y="250"/>
                  </a:cubicBezTo>
                  <a:cubicBezTo>
                    <a:pt x="3677" y="247"/>
                    <a:pt x="3676" y="245"/>
                    <a:pt x="3672" y="245"/>
                  </a:cubicBezTo>
                  <a:moveTo>
                    <a:pt x="2881" y="242"/>
                  </a:moveTo>
                  <a:cubicBezTo>
                    <a:pt x="2879" y="242"/>
                    <a:pt x="2876" y="244"/>
                    <a:pt x="2875" y="247"/>
                  </a:cubicBezTo>
                  <a:cubicBezTo>
                    <a:pt x="2874" y="250"/>
                    <a:pt x="2876" y="253"/>
                    <a:pt x="2878" y="254"/>
                  </a:cubicBezTo>
                  <a:cubicBezTo>
                    <a:pt x="2878" y="254"/>
                    <a:pt x="2879" y="254"/>
                    <a:pt x="2879" y="254"/>
                  </a:cubicBezTo>
                  <a:cubicBezTo>
                    <a:pt x="2881" y="254"/>
                    <a:pt x="2884" y="252"/>
                    <a:pt x="2885" y="249"/>
                  </a:cubicBezTo>
                  <a:cubicBezTo>
                    <a:pt x="2886" y="246"/>
                    <a:pt x="2884" y="242"/>
                    <a:pt x="2882" y="242"/>
                  </a:cubicBezTo>
                  <a:cubicBezTo>
                    <a:pt x="2882" y="242"/>
                    <a:pt x="2881" y="242"/>
                    <a:pt x="2881" y="242"/>
                  </a:cubicBezTo>
                  <a:moveTo>
                    <a:pt x="3752" y="239"/>
                  </a:moveTo>
                  <a:cubicBezTo>
                    <a:pt x="3752" y="239"/>
                    <a:pt x="3751" y="239"/>
                    <a:pt x="3751" y="239"/>
                  </a:cubicBezTo>
                  <a:cubicBezTo>
                    <a:pt x="3748" y="239"/>
                    <a:pt x="3743" y="242"/>
                    <a:pt x="3741" y="246"/>
                  </a:cubicBezTo>
                  <a:cubicBezTo>
                    <a:pt x="3740" y="249"/>
                    <a:pt x="3741" y="251"/>
                    <a:pt x="3744" y="251"/>
                  </a:cubicBezTo>
                  <a:cubicBezTo>
                    <a:pt x="3745" y="251"/>
                    <a:pt x="3745" y="251"/>
                    <a:pt x="3745" y="251"/>
                  </a:cubicBezTo>
                  <a:cubicBezTo>
                    <a:pt x="3749" y="251"/>
                    <a:pt x="3753" y="248"/>
                    <a:pt x="3755" y="245"/>
                  </a:cubicBezTo>
                  <a:cubicBezTo>
                    <a:pt x="3756" y="242"/>
                    <a:pt x="3755" y="239"/>
                    <a:pt x="3752" y="239"/>
                  </a:cubicBezTo>
                  <a:moveTo>
                    <a:pt x="604" y="238"/>
                  </a:moveTo>
                  <a:cubicBezTo>
                    <a:pt x="602" y="238"/>
                    <a:pt x="601" y="240"/>
                    <a:pt x="602" y="242"/>
                  </a:cubicBezTo>
                  <a:cubicBezTo>
                    <a:pt x="603" y="245"/>
                    <a:pt x="607" y="248"/>
                    <a:pt x="610" y="248"/>
                  </a:cubicBezTo>
                  <a:cubicBezTo>
                    <a:pt x="610" y="248"/>
                    <a:pt x="611" y="248"/>
                    <a:pt x="611" y="248"/>
                  </a:cubicBezTo>
                  <a:cubicBezTo>
                    <a:pt x="613" y="248"/>
                    <a:pt x="614" y="247"/>
                    <a:pt x="613" y="244"/>
                  </a:cubicBezTo>
                  <a:cubicBezTo>
                    <a:pt x="612" y="242"/>
                    <a:pt x="608" y="239"/>
                    <a:pt x="605" y="238"/>
                  </a:cubicBezTo>
                  <a:cubicBezTo>
                    <a:pt x="605" y="238"/>
                    <a:pt x="604" y="238"/>
                    <a:pt x="604" y="238"/>
                  </a:cubicBezTo>
                  <a:moveTo>
                    <a:pt x="3830" y="233"/>
                  </a:moveTo>
                  <a:cubicBezTo>
                    <a:pt x="3830" y="233"/>
                    <a:pt x="3830" y="233"/>
                    <a:pt x="3830" y="233"/>
                  </a:cubicBezTo>
                  <a:cubicBezTo>
                    <a:pt x="3826" y="233"/>
                    <a:pt x="3822" y="236"/>
                    <a:pt x="3820" y="239"/>
                  </a:cubicBezTo>
                  <a:cubicBezTo>
                    <a:pt x="3818" y="242"/>
                    <a:pt x="3819" y="244"/>
                    <a:pt x="3822" y="244"/>
                  </a:cubicBezTo>
                  <a:cubicBezTo>
                    <a:pt x="3823" y="244"/>
                    <a:pt x="3823" y="244"/>
                    <a:pt x="3823" y="244"/>
                  </a:cubicBezTo>
                  <a:cubicBezTo>
                    <a:pt x="3827" y="244"/>
                    <a:pt x="3831" y="241"/>
                    <a:pt x="3833" y="238"/>
                  </a:cubicBezTo>
                  <a:cubicBezTo>
                    <a:pt x="3834" y="235"/>
                    <a:pt x="3833" y="233"/>
                    <a:pt x="3830" y="233"/>
                  </a:cubicBezTo>
                  <a:moveTo>
                    <a:pt x="1298" y="228"/>
                  </a:moveTo>
                  <a:cubicBezTo>
                    <a:pt x="1298" y="228"/>
                    <a:pt x="1297" y="228"/>
                    <a:pt x="1297" y="228"/>
                  </a:cubicBezTo>
                  <a:cubicBezTo>
                    <a:pt x="1293" y="229"/>
                    <a:pt x="1291" y="233"/>
                    <a:pt x="1292" y="236"/>
                  </a:cubicBezTo>
                  <a:cubicBezTo>
                    <a:pt x="1292" y="239"/>
                    <a:pt x="1295" y="241"/>
                    <a:pt x="1298" y="241"/>
                  </a:cubicBezTo>
                  <a:cubicBezTo>
                    <a:pt x="1299" y="241"/>
                    <a:pt x="1299" y="240"/>
                    <a:pt x="1300" y="240"/>
                  </a:cubicBezTo>
                  <a:cubicBezTo>
                    <a:pt x="1304" y="239"/>
                    <a:pt x="1306" y="236"/>
                    <a:pt x="1305" y="232"/>
                  </a:cubicBezTo>
                  <a:cubicBezTo>
                    <a:pt x="1304" y="230"/>
                    <a:pt x="1301" y="228"/>
                    <a:pt x="1298" y="228"/>
                  </a:cubicBezTo>
                  <a:moveTo>
                    <a:pt x="2829" y="227"/>
                  </a:moveTo>
                  <a:cubicBezTo>
                    <a:pt x="2826" y="227"/>
                    <a:pt x="2824" y="229"/>
                    <a:pt x="2823" y="232"/>
                  </a:cubicBezTo>
                  <a:cubicBezTo>
                    <a:pt x="2822" y="235"/>
                    <a:pt x="2823" y="238"/>
                    <a:pt x="2826" y="239"/>
                  </a:cubicBezTo>
                  <a:cubicBezTo>
                    <a:pt x="2826" y="239"/>
                    <a:pt x="2826" y="239"/>
                    <a:pt x="2827" y="239"/>
                  </a:cubicBezTo>
                  <a:cubicBezTo>
                    <a:pt x="2829" y="239"/>
                    <a:pt x="2831" y="237"/>
                    <a:pt x="2832" y="234"/>
                  </a:cubicBezTo>
                  <a:cubicBezTo>
                    <a:pt x="2833" y="231"/>
                    <a:pt x="2832" y="228"/>
                    <a:pt x="2830" y="227"/>
                  </a:cubicBezTo>
                  <a:cubicBezTo>
                    <a:pt x="2829" y="227"/>
                    <a:pt x="2829" y="227"/>
                    <a:pt x="2829" y="227"/>
                  </a:cubicBezTo>
                  <a:moveTo>
                    <a:pt x="537" y="225"/>
                  </a:moveTo>
                  <a:cubicBezTo>
                    <a:pt x="535" y="225"/>
                    <a:pt x="534" y="227"/>
                    <a:pt x="535" y="229"/>
                  </a:cubicBezTo>
                  <a:cubicBezTo>
                    <a:pt x="536" y="232"/>
                    <a:pt x="539" y="234"/>
                    <a:pt x="542" y="235"/>
                  </a:cubicBezTo>
                  <a:cubicBezTo>
                    <a:pt x="543" y="235"/>
                    <a:pt x="543" y="235"/>
                    <a:pt x="544" y="235"/>
                  </a:cubicBezTo>
                  <a:cubicBezTo>
                    <a:pt x="546" y="235"/>
                    <a:pt x="547" y="234"/>
                    <a:pt x="546" y="231"/>
                  </a:cubicBezTo>
                  <a:cubicBezTo>
                    <a:pt x="545" y="229"/>
                    <a:pt x="541" y="226"/>
                    <a:pt x="538" y="226"/>
                  </a:cubicBezTo>
                  <a:cubicBezTo>
                    <a:pt x="538" y="225"/>
                    <a:pt x="537" y="225"/>
                    <a:pt x="537" y="225"/>
                  </a:cubicBezTo>
                  <a:moveTo>
                    <a:pt x="3907" y="225"/>
                  </a:moveTo>
                  <a:cubicBezTo>
                    <a:pt x="3907" y="225"/>
                    <a:pt x="3906" y="225"/>
                    <a:pt x="3906" y="225"/>
                  </a:cubicBezTo>
                  <a:cubicBezTo>
                    <a:pt x="3903" y="225"/>
                    <a:pt x="3898" y="228"/>
                    <a:pt x="3896" y="231"/>
                  </a:cubicBezTo>
                  <a:cubicBezTo>
                    <a:pt x="3895" y="234"/>
                    <a:pt x="3895" y="236"/>
                    <a:pt x="3898" y="236"/>
                  </a:cubicBezTo>
                  <a:cubicBezTo>
                    <a:pt x="3899" y="236"/>
                    <a:pt x="3899" y="236"/>
                    <a:pt x="3899" y="236"/>
                  </a:cubicBezTo>
                  <a:cubicBezTo>
                    <a:pt x="3903" y="236"/>
                    <a:pt x="3907" y="233"/>
                    <a:pt x="3909" y="230"/>
                  </a:cubicBezTo>
                  <a:cubicBezTo>
                    <a:pt x="3911" y="227"/>
                    <a:pt x="3910" y="225"/>
                    <a:pt x="3907" y="225"/>
                  </a:cubicBezTo>
                  <a:moveTo>
                    <a:pt x="3981" y="216"/>
                  </a:moveTo>
                  <a:cubicBezTo>
                    <a:pt x="3981" y="216"/>
                    <a:pt x="3981" y="216"/>
                    <a:pt x="3981" y="216"/>
                  </a:cubicBezTo>
                  <a:cubicBezTo>
                    <a:pt x="3977" y="216"/>
                    <a:pt x="3973" y="219"/>
                    <a:pt x="3971" y="222"/>
                  </a:cubicBezTo>
                  <a:cubicBezTo>
                    <a:pt x="3969" y="225"/>
                    <a:pt x="3970" y="227"/>
                    <a:pt x="3972" y="227"/>
                  </a:cubicBezTo>
                  <a:cubicBezTo>
                    <a:pt x="3973" y="227"/>
                    <a:pt x="3973" y="227"/>
                    <a:pt x="3973" y="227"/>
                  </a:cubicBezTo>
                  <a:cubicBezTo>
                    <a:pt x="3977" y="226"/>
                    <a:pt x="3981" y="223"/>
                    <a:pt x="3983" y="220"/>
                  </a:cubicBezTo>
                  <a:cubicBezTo>
                    <a:pt x="3985" y="218"/>
                    <a:pt x="3984" y="216"/>
                    <a:pt x="3981" y="216"/>
                  </a:cubicBezTo>
                  <a:moveTo>
                    <a:pt x="470" y="212"/>
                  </a:moveTo>
                  <a:cubicBezTo>
                    <a:pt x="467" y="212"/>
                    <a:pt x="466" y="214"/>
                    <a:pt x="467" y="216"/>
                  </a:cubicBezTo>
                  <a:cubicBezTo>
                    <a:pt x="468" y="218"/>
                    <a:pt x="472" y="221"/>
                    <a:pt x="475" y="221"/>
                  </a:cubicBezTo>
                  <a:cubicBezTo>
                    <a:pt x="475" y="221"/>
                    <a:pt x="476" y="221"/>
                    <a:pt x="476" y="221"/>
                  </a:cubicBezTo>
                  <a:cubicBezTo>
                    <a:pt x="478" y="221"/>
                    <a:pt x="479" y="220"/>
                    <a:pt x="479" y="218"/>
                  </a:cubicBezTo>
                  <a:cubicBezTo>
                    <a:pt x="477" y="215"/>
                    <a:pt x="474" y="213"/>
                    <a:pt x="471" y="212"/>
                  </a:cubicBezTo>
                  <a:cubicBezTo>
                    <a:pt x="470" y="212"/>
                    <a:pt x="470" y="212"/>
                    <a:pt x="470" y="212"/>
                  </a:cubicBezTo>
                  <a:moveTo>
                    <a:pt x="2779" y="209"/>
                  </a:moveTo>
                  <a:cubicBezTo>
                    <a:pt x="2777" y="209"/>
                    <a:pt x="2775" y="210"/>
                    <a:pt x="2774" y="213"/>
                  </a:cubicBezTo>
                  <a:cubicBezTo>
                    <a:pt x="2773" y="217"/>
                    <a:pt x="2773" y="220"/>
                    <a:pt x="2776" y="221"/>
                  </a:cubicBezTo>
                  <a:cubicBezTo>
                    <a:pt x="2776" y="221"/>
                    <a:pt x="2776" y="221"/>
                    <a:pt x="2777" y="221"/>
                  </a:cubicBezTo>
                  <a:cubicBezTo>
                    <a:pt x="2779" y="221"/>
                    <a:pt x="2781" y="219"/>
                    <a:pt x="2782" y="217"/>
                  </a:cubicBezTo>
                  <a:cubicBezTo>
                    <a:pt x="2783" y="213"/>
                    <a:pt x="2782" y="210"/>
                    <a:pt x="2780" y="209"/>
                  </a:cubicBezTo>
                  <a:cubicBezTo>
                    <a:pt x="2780" y="209"/>
                    <a:pt x="2779" y="209"/>
                    <a:pt x="2779" y="209"/>
                  </a:cubicBezTo>
                  <a:moveTo>
                    <a:pt x="1380" y="205"/>
                  </a:moveTo>
                  <a:cubicBezTo>
                    <a:pt x="1379" y="205"/>
                    <a:pt x="1378" y="206"/>
                    <a:pt x="1378" y="206"/>
                  </a:cubicBezTo>
                  <a:cubicBezTo>
                    <a:pt x="1374" y="207"/>
                    <a:pt x="1371" y="211"/>
                    <a:pt x="1372" y="214"/>
                  </a:cubicBezTo>
                  <a:cubicBezTo>
                    <a:pt x="1373" y="217"/>
                    <a:pt x="1375" y="218"/>
                    <a:pt x="1378" y="218"/>
                  </a:cubicBezTo>
                  <a:cubicBezTo>
                    <a:pt x="1379" y="218"/>
                    <a:pt x="1379" y="218"/>
                    <a:pt x="1380" y="218"/>
                  </a:cubicBezTo>
                  <a:cubicBezTo>
                    <a:pt x="1384" y="217"/>
                    <a:pt x="1386" y="213"/>
                    <a:pt x="1386" y="210"/>
                  </a:cubicBezTo>
                  <a:cubicBezTo>
                    <a:pt x="1385" y="207"/>
                    <a:pt x="1383" y="205"/>
                    <a:pt x="1380" y="205"/>
                  </a:cubicBezTo>
                  <a:moveTo>
                    <a:pt x="4053" y="205"/>
                  </a:moveTo>
                  <a:cubicBezTo>
                    <a:pt x="4053" y="205"/>
                    <a:pt x="4053" y="205"/>
                    <a:pt x="4052" y="205"/>
                  </a:cubicBezTo>
                  <a:cubicBezTo>
                    <a:pt x="4049" y="205"/>
                    <a:pt x="4045" y="208"/>
                    <a:pt x="4042" y="211"/>
                  </a:cubicBezTo>
                  <a:cubicBezTo>
                    <a:pt x="4041" y="214"/>
                    <a:pt x="4041" y="216"/>
                    <a:pt x="4043" y="216"/>
                  </a:cubicBezTo>
                  <a:cubicBezTo>
                    <a:pt x="4044" y="216"/>
                    <a:pt x="4044" y="215"/>
                    <a:pt x="4044" y="215"/>
                  </a:cubicBezTo>
                  <a:cubicBezTo>
                    <a:pt x="4048" y="215"/>
                    <a:pt x="4052" y="212"/>
                    <a:pt x="4054" y="209"/>
                  </a:cubicBezTo>
                  <a:cubicBezTo>
                    <a:pt x="4056" y="207"/>
                    <a:pt x="4056" y="205"/>
                    <a:pt x="4053" y="205"/>
                  </a:cubicBezTo>
                  <a:moveTo>
                    <a:pt x="402" y="199"/>
                  </a:moveTo>
                  <a:cubicBezTo>
                    <a:pt x="400" y="199"/>
                    <a:pt x="399" y="200"/>
                    <a:pt x="400" y="202"/>
                  </a:cubicBezTo>
                  <a:cubicBezTo>
                    <a:pt x="401" y="204"/>
                    <a:pt x="404" y="207"/>
                    <a:pt x="407" y="207"/>
                  </a:cubicBezTo>
                  <a:cubicBezTo>
                    <a:pt x="408" y="207"/>
                    <a:pt x="408" y="207"/>
                    <a:pt x="409" y="207"/>
                  </a:cubicBezTo>
                  <a:cubicBezTo>
                    <a:pt x="411" y="207"/>
                    <a:pt x="412" y="206"/>
                    <a:pt x="411" y="204"/>
                  </a:cubicBezTo>
                  <a:cubicBezTo>
                    <a:pt x="410" y="202"/>
                    <a:pt x="407" y="199"/>
                    <a:pt x="404" y="199"/>
                  </a:cubicBezTo>
                  <a:cubicBezTo>
                    <a:pt x="403" y="199"/>
                    <a:pt x="403" y="199"/>
                    <a:pt x="402" y="199"/>
                  </a:cubicBezTo>
                  <a:moveTo>
                    <a:pt x="4122" y="192"/>
                  </a:moveTo>
                  <a:cubicBezTo>
                    <a:pt x="4121" y="192"/>
                    <a:pt x="4121" y="192"/>
                    <a:pt x="4121" y="193"/>
                  </a:cubicBezTo>
                  <a:cubicBezTo>
                    <a:pt x="4117" y="193"/>
                    <a:pt x="4113" y="196"/>
                    <a:pt x="4111" y="199"/>
                  </a:cubicBezTo>
                  <a:cubicBezTo>
                    <a:pt x="4109" y="201"/>
                    <a:pt x="4109" y="203"/>
                    <a:pt x="4111" y="203"/>
                  </a:cubicBezTo>
                  <a:cubicBezTo>
                    <a:pt x="4112" y="203"/>
                    <a:pt x="4112" y="202"/>
                    <a:pt x="4112" y="202"/>
                  </a:cubicBezTo>
                  <a:cubicBezTo>
                    <a:pt x="4115" y="202"/>
                    <a:pt x="4120" y="199"/>
                    <a:pt x="4122" y="196"/>
                  </a:cubicBezTo>
                  <a:cubicBezTo>
                    <a:pt x="4124" y="194"/>
                    <a:pt x="4124" y="192"/>
                    <a:pt x="4122" y="192"/>
                  </a:cubicBezTo>
                  <a:moveTo>
                    <a:pt x="2731" y="188"/>
                  </a:moveTo>
                  <a:cubicBezTo>
                    <a:pt x="2730" y="188"/>
                    <a:pt x="2727" y="189"/>
                    <a:pt x="2726" y="192"/>
                  </a:cubicBezTo>
                  <a:cubicBezTo>
                    <a:pt x="2725" y="195"/>
                    <a:pt x="2726" y="199"/>
                    <a:pt x="2728" y="200"/>
                  </a:cubicBezTo>
                  <a:cubicBezTo>
                    <a:pt x="2728" y="200"/>
                    <a:pt x="2729" y="200"/>
                    <a:pt x="2729" y="200"/>
                  </a:cubicBezTo>
                  <a:cubicBezTo>
                    <a:pt x="2731" y="200"/>
                    <a:pt x="2733" y="199"/>
                    <a:pt x="2734" y="196"/>
                  </a:cubicBezTo>
                  <a:cubicBezTo>
                    <a:pt x="2736" y="193"/>
                    <a:pt x="2735" y="189"/>
                    <a:pt x="2733" y="188"/>
                  </a:cubicBezTo>
                  <a:cubicBezTo>
                    <a:pt x="2732" y="188"/>
                    <a:pt x="2732" y="188"/>
                    <a:pt x="2731" y="188"/>
                  </a:cubicBezTo>
                  <a:moveTo>
                    <a:pt x="335" y="186"/>
                  </a:moveTo>
                  <a:cubicBezTo>
                    <a:pt x="333" y="186"/>
                    <a:pt x="332" y="187"/>
                    <a:pt x="332" y="189"/>
                  </a:cubicBezTo>
                  <a:cubicBezTo>
                    <a:pt x="333" y="191"/>
                    <a:pt x="336" y="193"/>
                    <a:pt x="340" y="194"/>
                  </a:cubicBezTo>
                  <a:cubicBezTo>
                    <a:pt x="340" y="194"/>
                    <a:pt x="341" y="194"/>
                    <a:pt x="341" y="194"/>
                  </a:cubicBezTo>
                  <a:cubicBezTo>
                    <a:pt x="343" y="194"/>
                    <a:pt x="345" y="193"/>
                    <a:pt x="344" y="191"/>
                  </a:cubicBezTo>
                  <a:cubicBezTo>
                    <a:pt x="343" y="189"/>
                    <a:pt x="340" y="186"/>
                    <a:pt x="337" y="186"/>
                  </a:cubicBezTo>
                  <a:cubicBezTo>
                    <a:pt x="336" y="186"/>
                    <a:pt x="336" y="186"/>
                    <a:pt x="335" y="186"/>
                  </a:cubicBezTo>
                  <a:moveTo>
                    <a:pt x="1463" y="181"/>
                  </a:moveTo>
                  <a:cubicBezTo>
                    <a:pt x="1462" y="181"/>
                    <a:pt x="1461" y="181"/>
                    <a:pt x="1461" y="181"/>
                  </a:cubicBezTo>
                  <a:cubicBezTo>
                    <a:pt x="1457" y="182"/>
                    <a:pt x="1454" y="186"/>
                    <a:pt x="1454" y="190"/>
                  </a:cubicBezTo>
                  <a:cubicBezTo>
                    <a:pt x="1454" y="192"/>
                    <a:pt x="1457" y="194"/>
                    <a:pt x="1459" y="194"/>
                  </a:cubicBezTo>
                  <a:cubicBezTo>
                    <a:pt x="1460" y="194"/>
                    <a:pt x="1461" y="194"/>
                    <a:pt x="1462" y="194"/>
                  </a:cubicBezTo>
                  <a:cubicBezTo>
                    <a:pt x="1466" y="192"/>
                    <a:pt x="1468" y="189"/>
                    <a:pt x="1468" y="185"/>
                  </a:cubicBezTo>
                  <a:cubicBezTo>
                    <a:pt x="1468" y="183"/>
                    <a:pt x="1466" y="181"/>
                    <a:pt x="1463" y="181"/>
                  </a:cubicBezTo>
                  <a:moveTo>
                    <a:pt x="4186" y="178"/>
                  </a:moveTo>
                  <a:cubicBezTo>
                    <a:pt x="4186" y="178"/>
                    <a:pt x="4185" y="178"/>
                    <a:pt x="4185" y="178"/>
                  </a:cubicBezTo>
                  <a:cubicBezTo>
                    <a:pt x="4182" y="179"/>
                    <a:pt x="4178" y="182"/>
                    <a:pt x="4175" y="184"/>
                  </a:cubicBezTo>
                  <a:cubicBezTo>
                    <a:pt x="4174" y="186"/>
                    <a:pt x="4174" y="188"/>
                    <a:pt x="4175" y="188"/>
                  </a:cubicBezTo>
                  <a:cubicBezTo>
                    <a:pt x="4175" y="188"/>
                    <a:pt x="4176" y="188"/>
                    <a:pt x="4176" y="187"/>
                  </a:cubicBezTo>
                  <a:cubicBezTo>
                    <a:pt x="4179" y="187"/>
                    <a:pt x="4184" y="184"/>
                    <a:pt x="4186" y="182"/>
                  </a:cubicBezTo>
                  <a:cubicBezTo>
                    <a:pt x="4188" y="180"/>
                    <a:pt x="4188" y="178"/>
                    <a:pt x="4186" y="178"/>
                  </a:cubicBezTo>
                  <a:moveTo>
                    <a:pt x="268" y="173"/>
                  </a:moveTo>
                  <a:cubicBezTo>
                    <a:pt x="266" y="173"/>
                    <a:pt x="265" y="174"/>
                    <a:pt x="265" y="176"/>
                  </a:cubicBezTo>
                  <a:cubicBezTo>
                    <a:pt x="266" y="178"/>
                    <a:pt x="269" y="180"/>
                    <a:pt x="272" y="181"/>
                  </a:cubicBezTo>
                  <a:cubicBezTo>
                    <a:pt x="273" y="181"/>
                    <a:pt x="273" y="181"/>
                    <a:pt x="274" y="181"/>
                  </a:cubicBezTo>
                  <a:cubicBezTo>
                    <a:pt x="276" y="181"/>
                    <a:pt x="277" y="180"/>
                    <a:pt x="277" y="178"/>
                  </a:cubicBezTo>
                  <a:cubicBezTo>
                    <a:pt x="276" y="176"/>
                    <a:pt x="273" y="174"/>
                    <a:pt x="270" y="173"/>
                  </a:cubicBezTo>
                  <a:cubicBezTo>
                    <a:pt x="269" y="173"/>
                    <a:pt x="269" y="173"/>
                    <a:pt x="268" y="173"/>
                  </a:cubicBezTo>
                  <a:moveTo>
                    <a:pt x="2686" y="165"/>
                  </a:moveTo>
                  <a:cubicBezTo>
                    <a:pt x="2684" y="165"/>
                    <a:pt x="2682" y="166"/>
                    <a:pt x="2681" y="169"/>
                  </a:cubicBezTo>
                  <a:cubicBezTo>
                    <a:pt x="2679" y="173"/>
                    <a:pt x="2680" y="176"/>
                    <a:pt x="2682" y="177"/>
                  </a:cubicBezTo>
                  <a:cubicBezTo>
                    <a:pt x="2682" y="177"/>
                    <a:pt x="2683" y="178"/>
                    <a:pt x="2683" y="178"/>
                  </a:cubicBezTo>
                  <a:cubicBezTo>
                    <a:pt x="2685" y="178"/>
                    <a:pt x="2687" y="176"/>
                    <a:pt x="2688" y="173"/>
                  </a:cubicBezTo>
                  <a:cubicBezTo>
                    <a:pt x="2690" y="170"/>
                    <a:pt x="2689" y="166"/>
                    <a:pt x="2687" y="165"/>
                  </a:cubicBezTo>
                  <a:cubicBezTo>
                    <a:pt x="2686" y="165"/>
                    <a:pt x="2686" y="165"/>
                    <a:pt x="2686" y="165"/>
                  </a:cubicBezTo>
                  <a:moveTo>
                    <a:pt x="4246" y="164"/>
                  </a:moveTo>
                  <a:cubicBezTo>
                    <a:pt x="4245" y="164"/>
                    <a:pt x="4245" y="164"/>
                    <a:pt x="4245" y="164"/>
                  </a:cubicBezTo>
                  <a:cubicBezTo>
                    <a:pt x="4242" y="164"/>
                    <a:pt x="4238" y="167"/>
                    <a:pt x="4235" y="169"/>
                  </a:cubicBezTo>
                  <a:cubicBezTo>
                    <a:pt x="4233" y="171"/>
                    <a:pt x="4233" y="172"/>
                    <a:pt x="4235" y="172"/>
                  </a:cubicBezTo>
                  <a:cubicBezTo>
                    <a:pt x="4235" y="172"/>
                    <a:pt x="4235" y="172"/>
                    <a:pt x="4236" y="172"/>
                  </a:cubicBezTo>
                  <a:cubicBezTo>
                    <a:pt x="4239" y="171"/>
                    <a:pt x="4243" y="169"/>
                    <a:pt x="4245" y="167"/>
                  </a:cubicBezTo>
                  <a:cubicBezTo>
                    <a:pt x="4247" y="165"/>
                    <a:pt x="4247" y="164"/>
                    <a:pt x="4246" y="164"/>
                  </a:cubicBezTo>
                  <a:moveTo>
                    <a:pt x="202" y="162"/>
                  </a:moveTo>
                  <a:cubicBezTo>
                    <a:pt x="199" y="162"/>
                    <a:pt x="198" y="163"/>
                    <a:pt x="198" y="165"/>
                  </a:cubicBezTo>
                  <a:cubicBezTo>
                    <a:pt x="199" y="167"/>
                    <a:pt x="202" y="169"/>
                    <a:pt x="205" y="169"/>
                  </a:cubicBezTo>
                  <a:cubicBezTo>
                    <a:pt x="206" y="169"/>
                    <a:pt x="206" y="169"/>
                    <a:pt x="207" y="169"/>
                  </a:cubicBezTo>
                  <a:cubicBezTo>
                    <a:pt x="209" y="169"/>
                    <a:pt x="210" y="168"/>
                    <a:pt x="210" y="167"/>
                  </a:cubicBezTo>
                  <a:cubicBezTo>
                    <a:pt x="209" y="165"/>
                    <a:pt x="206" y="163"/>
                    <a:pt x="203" y="162"/>
                  </a:cubicBezTo>
                  <a:cubicBezTo>
                    <a:pt x="202" y="162"/>
                    <a:pt x="202" y="162"/>
                    <a:pt x="202" y="162"/>
                  </a:cubicBezTo>
                  <a:moveTo>
                    <a:pt x="4995" y="162"/>
                  </a:moveTo>
                  <a:cubicBezTo>
                    <a:pt x="4992" y="162"/>
                    <a:pt x="4989" y="164"/>
                    <a:pt x="4988" y="168"/>
                  </a:cubicBezTo>
                  <a:cubicBezTo>
                    <a:pt x="4987" y="171"/>
                    <a:pt x="4989" y="174"/>
                    <a:pt x="4992" y="174"/>
                  </a:cubicBezTo>
                  <a:cubicBezTo>
                    <a:pt x="4992" y="174"/>
                    <a:pt x="4992" y="174"/>
                    <a:pt x="4992" y="174"/>
                  </a:cubicBezTo>
                  <a:cubicBezTo>
                    <a:pt x="4995" y="174"/>
                    <a:pt x="4998" y="171"/>
                    <a:pt x="4998" y="168"/>
                  </a:cubicBezTo>
                  <a:cubicBezTo>
                    <a:pt x="4999" y="165"/>
                    <a:pt x="4998" y="162"/>
                    <a:pt x="4995" y="162"/>
                  </a:cubicBezTo>
                  <a:cubicBezTo>
                    <a:pt x="4995" y="162"/>
                    <a:pt x="4995" y="162"/>
                    <a:pt x="4995" y="162"/>
                  </a:cubicBezTo>
                  <a:moveTo>
                    <a:pt x="4936" y="159"/>
                  </a:moveTo>
                  <a:cubicBezTo>
                    <a:pt x="4933" y="159"/>
                    <a:pt x="4930" y="162"/>
                    <a:pt x="4929" y="165"/>
                  </a:cubicBezTo>
                  <a:cubicBezTo>
                    <a:pt x="4928" y="169"/>
                    <a:pt x="4929" y="171"/>
                    <a:pt x="4932" y="172"/>
                  </a:cubicBezTo>
                  <a:cubicBezTo>
                    <a:pt x="4932" y="172"/>
                    <a:pt x="4932" y="172"/>
                    <a:pt x="4932" y="172"/>
                  </a:cubicBezTo>
                  <a:cubicBezTo>
                    <a:pt x="4935" y="172"/>
                    <a:pt x="4938" y="169"/>
                    <a:pt x="4939" y="166"/>
                  </a:cubicBezTo>
                  <a:cubicBezTo>
                    <a:pt x="4940" y="162"/>
                    <a:pt x="4938" y="159"/>
                    <a:pt x="4936" y="159"/>
                  </a:cubicBezTo>
                  <a:cubicBezTo>
                    <a:pt x="4936" y="159"/>
                    <a:pt x="4936" y="159"/>
                    <a:pt x="4936" y="159"/>
                  </a:cubicBezTo>
                  <a:moveTo>
                    <a:pt x="4878" y="156"/>
                  </a:moveTo>
                  <a:cubicBezTo>
                    <a:pt x="4876" y="156"/>
                    <a:pt x="4873" y="159"/>
                    <a:pt x="4872" y="162"/>
                  </a:cubicBezTo>
                  <a:cubicBezTo>
                    <a:pt x="4871" y="165"/>
                    <a:pt x="4872" y="168"/>
                    <a:pt x="4874" y="168"/>
                  </a:cubicBezTo>
                  <a:cubicBezTo>
                    <a:pt x="4875" y="168"/>
                    <a:pt x="4875" y="168"/>
                    <a:pt x="4875" y="168"/>
                  </a:cubicBezTo>
                  <a:cubicBezTo>
                    <a:pt x="4877" y="168"/>
                    <a:pt x="4880" y="165"/>
                    <a:pt x="4881" y="162"/>
                  </a:cubicBezTo>
                  <a:cubicBezTo>
                    <a:pt x="4882" y="159"/>
                    <a:pt x="4881" y="156"/>
                    <a:pt x="4879" y="156"/>
                  </a:cubicBezTo>
                  <a:cubicBezTo>
                    <a:pt x="4879" y="156"/>
                    <a:pt x="4878" y="156"/>
                    <a:pt x="4878" y="156"/>
                  </a:cubicBezTo>
                  <a:moveTo>
                    <a:pt x="1547" y="155"/>
                  </a:moveTo>
                  <a:cubicBezTo>
                    <a:pt x="1546" y="155"/>
                    <a:pt x="1545" y="155"/>
                    <a:pt x="1544" y="155"/>
                  </a:cubicBezTo>
                  <a:cubicBezTo>
                    <a:pt x="1540" y="157"/>
                    <a:pt x="1537" y="160"/>
                    <a:pt x="1537" y="164"/>
                  </a:cubicBezTo>
                  <a:cubicBezTo>
                    <a:pt x="1537" y="167"/>
                    <a:pt x="1539" y="168"/>
                    <a:pt x="1542" y="168"/>
                  </a:cubicBezTo>
                  <a:cubicBezTo>
                    <a:pt x="1543" y="168"/>
                    <a:pt x="1544" y="168"/>
                    <a:pt x="1544" y="168"/>
                  </a:cubicBezTo>
                  <a:cubicBezTo>
                    <a:pt x="1548" y="167"/>
                    <a:pt x="1551" y="163"/>
                    <a:pt x="1551" y="159"/>
                  </a:cubicBezTo>
                  <a:cubicBezTo>
                    <a:pt x="1551" y="157"/>
                    <a:pt x="1549" y="155"/>
                    <a:pt x="1547" y="155"/>
                  </a:cubicBezTo>
                  <a:moveTo>
                    <a:pt x="135" y="153"/>
                  </a:moveTo>
                  <a:cubicBezTo>
                    <a:pt x="133" y="153"/>
                    <a:pt x="132" y="154"/>
                    <a:pt x="132" y="155"/>
                  </a:cubicBezTo>
                  <a:cubicBezTo>
                    <a:pt x="133" y="157"/>
                    <a:pt x="136" y="159"/>
                    <a:pt x="139" y="159"/>
                  </a:cubicBezTo>
                  <a:cubicBezTo>
                    <a:pt x="139" y="159"/>
                    <a:pt x="139" y="159"/>
                    <a:pt x="140" y="159"/>
                  </a:cubicBezTo>
                  <a:cubicBezTo>
                    <a:pt x="142" y="159"/>
                    <a:pt x="144" y="158"/>
                    <a:pt x="143" y="157"/>
                  </a:cubicBezTo>
                  <a:cubicBezTo>
                    <a:pt x="143" y="155"/>
                    <a:pt x="140" y="153"/>
                    <a:pt x="137" y="153"/>
                  </a:cubicBezTo>
                  <a:cubicBezTo>
                    <a:pt x="136" y="153"/>
                    <a:pt x="136" y="153"/>
                    <a:pt x="135" y="153"/>
                  </a:cubicBezTo>
                  <a:moveTo>
                    <a:pt x="4302" y="152"/>
                  </a:moveTo>
                  <a:cubicBezTo>
                    <a:pt x="4302" y="152"/>
                    <a:pt x="4302" y="152"/>
                    <a:pt x="4301" y="152"/>
                  </a:cubicBezTo>
                  <a:cubicBezTo>
                    <a:pt x="4299" y="153"/>
                    <a:pt x="4295" y="155"/>
                    <a:pt x="4292" y="157"/>
                  </a:cubicBezTo>
                  <a:cubicBezTo>
                    <a:pt x="4290" y="159"/>
                    <a:pt x="4290" y="160"/>
                    <a:pt x="4292" y="160"/>
                  </a:cubicBezTo>
                  <a:cubicBezTo>
                    <a:pt x="4292" y="160"/>
                    <a:pt x="4292" y="160"/>
                    <a:pt x="4293" y="160"/>
                  </a:cubicBezTo>
                  <a:cubicBezTo>
                    <a:pt x="4295" y="160"/>
                    <a:pt x="4299" y="158"/>
                    <a:pt x="4302" y="156"/>
                  </a:cubicBezTo>
                  <a:cubicBezTo>
                    <a:pt x="4304" y="154"/>
                    <a:pt x="4304" y="152"/>
                    <a:pt x="4302" y="152"/>
                  </a:cubicBezTo>
                  <a:moveTo>
                    <a:pt x="4823" y="152"/>
                  </a:moveTo>
                  <a:cubicBezTo>
                    <a:pt x="4821" y="152"/>
                    <a:pt x="4818" y="155"/>
                    <a:pt x="4817" y="158"/>
                  </a:cubicBezTo>
                  <a:cubicBezTo>
                    <a:pt x="4815" y="161"/>
                    <a:pt x="4816" y="163"/>
                    <a:pt x="4819" y="164"/>
                  </a:cubicBezTo>
                  <a:cubicBezTo>
                    <a:pt x="4819" y="164"/>
                    <a:pt x="4819" y="164"/>
                    <a:pt x="4819" y="164"/>
                  </a:cubicBezTo>
                  <a:cubicBezTo>
                    <a:pt x="4822" y="164"/>
                    <a:pt x="4825" y="161"/>
                    <a:pt x="4826" y="158"/>
                  </a:cubicBezTo>
                  <a:cubicBezTo>
                    <a:pt x="4827" y="155"/>
                    <a:pt x="4826" y="152"/>
                    <a:pt x="4823" y="152"/>
                  </a:cubicBezTo>
                  <a:cubicBezTo>
                    <a:pt x="4823" y="152"/>
                    <a:pt x="4823" y="152"/>
                    <a:pt x="4823" y="152"/>
                  </a:cubicBezTo>
                  <a:moveTo>
                    <a:pt x="4770" y="148"/>
                  </a:moveTo>
                  <a:cubicBezTo>
                    <a:pt x="4767" y="148"/>
                    <a:pt x="4764" y="150"/>
                    <a:pt x="4763" y="153"/>
                  </a:cubicBezTo>
                  <a:cubicBezTo>
                    <a:pt x="4761" y="156"/>
                    <a:pt x="4762" y="159"/>
                    <a:pt x="4765" y="159"/>
                  </a:cubicBezTo>
                  <a:cubicBezTo>
                    <a:pt x="4765" y="159"/>
                    <a:pt x="4765" y="159"/>
                    <a:pt x="4765" y="159"/>
                  </a:cubicBezTo>
                  <a:cubicBezTo>
                    <a:pt x="4768" y="159"/>
                    <a:pt x="4771" y="157"/>
                    <a:pt x="4772" y="154"/>
                  </a:cubicBezTo>
                  <a:cubicBezTo>
                    <a:pt x="4773" y="151"/>
                    <a:pt x="4772" y="148"/>
                    <a:pt x="4770" y="148"/>
                  </a:cubicBezTo>
                  <a:cubicBezTo>
                    <a:pt x="4770" y="148"/>
                    <a:pt x="4770" y="148"/>
                    <a:pt x="4770" y="148"/>
                  </a:cubicBezTo>
                  <a:moveTo>
                    <a:pt x="70" y="145"/>
                  </a:moveTo>
                  <a:cubicBezTo>
                    <a:pt x="67" y="145"/>
                    <a:pt x="66" y="147"/>
                    <a:pt x="66" y="148"/>
                  </a:cubicBezTo>
                  <a:cubicBezTo>
                    <a:pt x="67" y="150"/>
                    <a:pt x="69" y="151"/>
                    <a:pt x="73" y="152"/>
                  </a:cubicBezTo>
                  <a:cubicBezTo>
                    <a:pt x="73" y="152"/>
                    <a:pt x="73" y="152"/>
                    <a:pt x="74" y="152"/>
                  </a:cubicBezTo>
                  <a:cubicBezTo>
                    <a:pt x="76" y="152"/>
                    <a:pt x="78" y="151"/>
                    <a:pt x="77" y="149"/>
                  </a:cubicBezTo>
                  <a:cubicBezTo>
                    <a:pt x="77" y="147"/>
                    <a:pt x="74" y="146"/>
                    <a:pt x="71" y="145"/>
                  </a:cubicBezTo>
                  <a:cubicBezTo>
                    <a:pt x="70" y="145"/>
                    <a:pt x="70" y="145"/>
                    <a:pt x="70" y="145"/>
                  </a:cubicBezTo>
                  <a:moveTo>
                    <a:pt x="4357" y="144"/>
                  </a:moveTo>
                  <a:cubicBezTo>
                    <a:pt x="4357" y="144"/>
                    <a:pt x="4357" y="144"/>
                    <a:pt x="4356" y="144"/>
                  </a:cubicBezTo>
                  <a:cubicBezTo>
                    <a:pt x="4354" y="144"/>
                    <a:pt x="4350" y="146"/>
                    <a:pt x="4347" y="149"/>
                  </a:cubicBezTo>
                  <a:cubicBezTo>
                    <a:pt x="4345" y="150"/>
                    <a:pt x="4345" y="152"/>
                    <a:pt x="4347" y="152"/>
                  </a:cubicBezTo>
                  <a:cubicBezTo>
                    <a:pt x="4347" y="152"/>
                    <a:pt x="4348" y="152"/>
                    <a:pt x="4348" y="152"/>
                  </a:cubicBezTo>
                  <a:cubicBezTo>
                    <a:pt x="4350" y="151"/>
                    <a:pt x="4354" y="149"/>
                    <a:pt x="4357" y="147"/>
                  </a:cubicBezTo>
                  <a:cubicBezTo>
                    <a:pt x="4359" y="145"/>
                    <a:pt x="4359" y="144"/>
                    <a:pt x="4357" y="144"/>
                  </a:cubicBezTo>
                  <a:moveTo>
                    <a:pt x="4717" y="144"/>
                  </a:moveTo>
                  <a:cubicBezTo>
                    <a:pt x="4715" y="144"/>
                    <a:pt x="4712" y="146"/>
                    <a:pt x="4710" y="149"/>
                  </a:cubicBezTo>
                  <a:cubicBezTo>
                    <a:pt x="4709" y="151"/>
                    <a:pt x="4709" y="154"/>
                    <a:pt x="4712" y="154"/>
                  </a:cubicBezTo>
                  <a:cubicBezTo>
                    <a:pt x="4712" y="154"/>
                    <a:pt x="4712" y="154"/>
                    <a:pt x="4712" y="154"/>
                  </a:cubicBezTo>
                  <a:cubicBezTo>
                    <a:pt x="4715" y="154"/>
                    <a:pt x="4718" y="152"/>
                    <a:pt x="4719" y="149"/>
                  </a:cubicBezTo>
                  <a:cubicBezTo>
                    <a:pt x="4721" y="147"/>
                    <a:pt x="4720" y="144"/>
                    <a:pt x="4717" y="144"/>
                  </a:cubicBezTo>
                  <a:cubicBezTo>
                    <a:pt x="4717" y="144"/>
                    <a:pt x="4717" y="144"/>
                    <a:pt x="4717" y="144"/>
                  </a:cubicBezTo>
                  <a:moveTo>
                    <a:pt x="2641" y="141"/>
                  </a:moveTo>
                  <a:cubicBezTo>
                    <a:pt x="2639" y="141"/>
                    <a:pt x="2637" y="142"/>
                    <a:pt x="2635" y="145"/>
                  </a:cubicBezTo>
                  <a:cubicBezTo>
                    <a:pt x="2634" y="148"/>
                    <a:pt x="2635" y="152"/>
                    <a:pt x="2637" y="153"/>
                  </a:cubicBezTo>
                  <a:cubicBezTo>
                    <a:pt x="2637" y="154"/>
                    <a:pt x="2637" y="154"/>
                    <a:pt x="2638" y="154"/>
                  </a:cubicBezTo>
                  <a:cubicBezTo>
                    <a:pt x="2640" y="154"/>
                    <a:pt x="2642" y="152"/>
                    <a:pt x="2643" y="149"/>
                  </a:cubicBezTo>
                  <a:cubicBezTo>
                    <a:pt x="2645" y="146"/>
                    <a:pt x="2644" y="142"/>
                    <a:pt x="2642" y="141"/>
                  </a:cubicBezTo>
                  <a:cubicBezTo>
                    <a:pt x="2642" y="141"/>
                    <a:pt x="2641" y="141"/>
                    <a:pt x="2641" y="141"/>
                  </a:cubicBezTo>
                  <a:moveTo>
                    <a:pt x="5" y="141"/>
                  </a:moveTo>
                  <a:cubicBezTo>
                    <a:pt x="2" y="141"/>
                    <a:pt x="0" y="142"/>
                    <a:pt x="1" y="143"/>
                  </a:cubicBezTo>
                  <a:cubicBezTo>
                    <a:pt x="1" y="145"/>
                    <a:pt x="4" y="146"/>
                    <a:pt x="7" y="146"/>
                  </a:cubicBezTo>
                  <a:cubicBezTo>
                    <a:pt x="7" y="146"/>
                    <a:pt x="7" y="146"/>
                    <a:pt x="8" y="146"/>
                  </a:cubicBezTo>
                  <a:cubicBezTo>
                    <a:pt x="10" y="146"/>
                    <a:pt x="12" y="145"/>
                    <a:pt x="12" y="144"/>
                  </a:cubicBezTo>
                  <a:cubicBezTo>
                    <a:pt x="11" y="142"/>
                    <a:pt x="9" y="141"/>
                    <a:pt x="6" y="141"/>
                  </a:cubicBezTo>
                  <a:cubicBezTo>
                    <a:pt x="5" y="141"/>
                    <a:pt x="5" y="141"/>
                    <a:pt x="5" y="141"/>
                  </a:cubicBezTo>
                  <a:moveTo>
                    <a:pt x="4666" y="140"/>
                  </a:moveTo>
                  <a:cubicBezTo>
                    <a:pt x="4663" y="140"/>
                    <a:pt x="4660" y="142"/>
                    <a:pt x="4659" y="145"/>
                  </a:cubicBezTo>
                  <a:cubicBezTo>
                    <a:pt x="4657" y="147"/>
                    <a:pt x="4657" y="149"/>
                    <a:pt x="4660" y="150"/>
                  </a:cubicBezTo>
                  <a:cubicBezTo>
                    <a:pt x="4660" y="150"/>
                    <a:pt x="4660" y="150"/>
                    <a:pt x="4660" y="150"/>
                  </a:cubicBezTo>
                  <a:cubicBezTo>
                    <a:pt x="4663" y="150"/>
                    <a:pt x="4666" y="148"/>
                    <a:pt x="4667" y="145"/>
                  </a:cubicBezTo>
                  <a:cubicBezTo>
                    <a:pt x="4669" y="143"/>
                    <a:pt x="4668" y="140"/>
                    <a:pt x="4666" y="140"/>
                  </a:cubicBezTo>
                  <a:cubicBezTo>
                    <a:pt x="4666" y="140"/>
                    <a:pt x="4666" y="140"/>
                    <a:pt x="4666" y="140"/>
                  </a:cubicBezTo>
                  <a:moveTo>
                    <a:pt x="4410" y="139"/>
                  </a:moveTo>
                  <a:cubicBezTo>
                    <a:pt x="4410" y="139"/>
                    <a:pt x="4410" y="139"/>
                    <a:pt x="4410" y="139"/>
                  </a:cubicBezTo>
                  <a:cubicBezTo>
                    <a:pt x="4407" y="139"/>
                    <a:pt x="4403" y="141"/>
                    <a:pt x="4401" y="143"/>
                  </a:cubicBezTo>
                  <a:cubicBezTo>
                    <a:pt x="4399" y="145"/>
                    <a:pt x="4399" y="146"/>
                    <a:pt x="4401" y="146"/>
                  </a:cubicBezTo>
                  <a:cubicBezTo>
                    <a:pt x="4401" y="146"/>
                    <a:pt x="4401" y="146"/>
                    <a:pt x="4401" y="146"/>
                  </a:cubicBezTo>
                  <a:cubicBezTo>
                    <a:pt x="4404" y="146"/>
                    <a:pt x="4408" y="144"/>
                    <a:pt x="4410" y="142"/>
                  </a:cubicBezTo>
                  <a:cubicBezTo>
                    <a:pt x="4412" y="140"/>
                    <a:pt x="4412" y="139"/>
                    <a:pt x="4410" y="139"/>
                  </a:cubicBezTo>
                  <a:moveTo>
                    <a:pt x="4615" y="137"/>
                  </a:moveTo>
                  <a:cubicBezTo>
                    <a:pt x="4612" y="137"/>
                    <a:pt x="4609" y="139"/>
                    <a:pt x="4607" y="141"/>
                  </a:cubicBezTo>
                  <a:cubicBezTo>
                    <a:pt x="4606" y="144"/>
                    <a:pt x="4606" y="146"/>
                    <a:pt x="4608" y="146"/>
                  </a:cubicBezTo>
                  <a:cubicBezTo>
                    <a:pt x="4609" y="146"/>
                    <a:pt x="4609" y="146"/>
                    <a:pt x="4609" y="146"/>
                  </a:cubicBezTo>
                  <a:cubicBezTo>
                    <a:pt x="4611" y="146"/>
                    <a:pt x="4614" y="144"/>
                    <a:pt x="4616" y="142"/>
                  </a:cubicBezTo>
                  <a:cubicBezTo>
                    <a:pt x="4618" y="139"/>
                    <a:pt x="4617" y="137"/>
                    <a:pt x="4615" y="137"/>
                  </a:cubicBezTo>
                  <a:cubicBezTo>
                    <a:pt x="4615" y="137"/>
                    <a:pt x="4615" y="137"/>
                    <a:pt x="4615" y="137"/>
                  </a:cubicBezTo>
                  <a:moveTo>
                    <a:pt x="4462" y="135"/>
                  </a:moveTo>
                  <a:cubicBezTo>
                    <a:pt x="4462" y="135"/>
                    <a:pt x="4462" y="135"/>
                    <a:pt x="4462" y="135"/>
                  </a:cubicBezTo>
                  <a:cubicBezTo>
                    <a:pt x="4460" y="136"/>
                    <a:pt x="4456" y="137"/>
                    <a:pt x="4454" y="139"/>
                  </a:cubicBezTo>
                  <a:cubicBezTo>
                    <a:pt x="4451" y="141"/>
                    <a:pt x="4452" y="143"/>
                    <a:pt x="4454" y="143"/>
                  </a:cubicBezTo>
                  <a:cubicBezTo>
                    <a:pt x="4454" y="143"/>
                    <a:pt x="4454" y="143"/>
                    <a:pt x="4454" y="143"/>
                  </a:cubicBezTo>
                  <a:cubicBezTo>
                    <a:pt x="4456" y="143"/>
                    <a:pt x="4460" y="141"/>
                    <a:pt x="4462" y="139"/>
                  </a:cubicBezTo>
                  <a:cubicBezTo>
                    <a:pt x="4465" y="137"/>
                    <a:pt x="4464" y="135"/>
                    <a:pt x="4462" y="135"/>
                  </a:cubicBezTo>
                  <a:moveTo>
                    <a:pt x="4564" y="135"/>
                  </a:moveTo>
                  <a:cubicBezTo>
                    <a:pt x="4562" y="135"/>
                    <a:pt x="4558" y="137"/>
                    <a:pt x="4556" y="139"/>
                  </a:cubicBezTo>
                  <a:cubicBezTo>
                    <a:pt x="4554" y="141"/>
                    <a:pt x="4555" y="143"/>
                    <a:pt x="4557" y="143"/>
                  </a:cubicBezTo>
                  <a:cubicBezTo>
                    <a:pt x="4557" y="143"/>
                    <a:pt x="4557" y="143"/>
                    <a:pt x="4557" y="143"/>
                  </a:cubicBezTo>
                  <a:cubicBezTo>
                    <a:pt x="4560" y="143"/>
                    <a:pt x="4563" y="142"/>
                    <a:pt x="4565" y="139"/>
                  </a:cubicBezTo>
                  <a:cubicBezTo>
                    <a:pt x="4567" y="137"/>
                    <a:pt x="4567" y="135"/>
                    <a:pt x="4564" y="135"/>
                  </a:cubicBezTo>
                  <a:cubicBezTo>
                    <a:pt x="4564" y="135"/>
                    <a:pt x="4564" y="135"/>
                    <a:pt x="4564" y="135"/>
                  </a:cubicBezTo>
                  <a:moveTo>
                    <a:pt x="4513" y="134"/>
                  </a:moveTo>
                  <a:cubicBezTo>
                    <a:pt x="4513" y="134"/>
                    <a:pt x="4513" y="134"/>
                    <a:pt x="4513" y="134"/>
                  </a:cubicBezTo>
                  <a:cubicBezTo>
                    <a:pt x="4511" y="134"/>
                    <a:pt x="4507" y="136"/>
                    <a:pt x="4505" y="138"/>
                  </a:cubicBezTo>
                  <a:cubicBezTo>
                    <a:pt x="4503" y="140"/>
                    <a:pt x="4503" y="142"/>
                    <a:pt x="4506" y="142"/>
                  </a:cubicBezTo>
                  <a:cubicBezTo>
                    <a:pt x="4506" y="142"/>
                    <a:pt x="4506" y="142"/>
                    <a:pt x="4506" y="142"/>
                  </a:cubicBezTo>
                  <a:cubicBezTo>
                    <a:pt x="4508" y="142"/>
                    <a:pt x="4512" y="140"/>
                    <a:pt x="4514" y="138"/>
                  </a:cubicBezTo>
                  <a:cubicBezTo>
                    <a:pt x="4516" y="136"/>
                    <a:pt x="4516" y="134"/>
                    <a:pt x="4513" y="134"/>
                  </a:cubicBezTo>
                  <a:moveTo>
                    <a:pt x="1631" y="129"/>
                  </a:moveTo>
                  <a:cubicBezTo>
                    <a:pt x="1630" y="129"/>
                    <a:pt x="1629" y="129"/>
                    <a:pt x="1629" y="129"/>
                  </a:cubicBezTo>
                  <a:cubicBezTo>
                    <a:pt x="1625" y="130"/>
                    <a:pt x="1621" y="134"/>
                    <a:pt x="1621" y="138"/>
                  </a:cubicBezTo>
                  <a:cubicBezTo>
                    <a:pt x="1621" y="140"/>
                    <a:pt x="1622" y="142"/>
                    <a:pt x="1625" y="142"/>
                  </a:cubicBezTo>
                  <a:cubicBezTo>
                    <a:pt x="1626" y="142"/>
                    <a:pt x="1627" y="142"/>
                    <a:pt x="1627" y="142"/>
                  </a:cubicBezTo>
                  <a:cubicBezTo>
                    <a:pt x="1631" y="140"/>
                    <a:pt x="1635" y="137"/>
                    <a:pt x="1635" y="133"/>
                  </a:cubicBezTo>
                  <a:cubicBezTo>
                    <a:pt x="1635" y="130"/>
                    <a:pt x="1634" y="129"/>
                    <a:pt x="1631" y="129"/>
                  </a:cubicBezTo>
                  <a:moveTo>
                    <a:pt x="2596" y="116"/>
                  </a:moveTo>
                  <a:cubicBezTo>
                    <a:pt x="2594" y="116"/>
                    <a:pt x="2592" y="118"/>
                    <a:pt x="2591" y="121"/>
                  </a:cubicBezTo>
                  <a:cubicBezTo>
                    <a:pt x="2589" y="124"/>
                    <a:pt x="2590" y="128"/>
                    <a:pt x="2592" y="129"/>
                  </a:cubicBezTo>
                  <a:cubicBezTo>
                    <a:pt x="2592" y="129"/>
                    <a:pt x="2593" y="129"/>
                    <a:pt x="2593" y="129"/>
                  </a:cubicBezTo>
                  <a:cubicBezTo>
                    <a:pt x="2595" y="129"/>
                    <a:pt x="2597" y="128"/>
                    <a:pt x="2598" y="125"/>
                  </a:cubicBezTo>
                  <a:cubicBezTo>
                    <a:pt x="2600" y="121"/>
                    <a:pt x="2599" y="118"/>
                    <a:pt x="2597" y="117"/>
                  </a:cubicBezTo>
                  <a:cubicBezTo>
                    <a:pt x="2597" y="116"/>
                    <a:pt x="2597" y="116"/>
                    <a:pt x="2596" y="116"/>
                  </a:cubicBezTo>
                  <a:moveTo>
                    <a:pt x="1715" y="103"/>
                  </a:moveTo>
                  <a:cubicBezTo>
                    <a:pt x="1714" y="103"/>
                    <a:pt x="1713" y="103"/>
                    <a:pt x="1712" y="103"/>
                  </a:cubicBezTo>
                  <a:cubicBezTo>
                    <a:pt x="1708" y="104"/>
                    <a:pt x="1705" y="108"/>
                    <a:pt x="1704" y="112"/>
                  </a:cubicBezTo>
                  <a:cubicBezTo>
                    <a:pt x="1704" y="114"/>
                    <a:pt x="1705" y="116"/>
                    <a:pt x="1708" y="116"/>
                  </a:cubicBezTo>
                  <a:cubicBezTo>
                    <a:pt x="1709" y="116"/>
                    <a:pt x="1709" y="116"/>
                    <a:pt x="1710" y="116"/>
                  </a:cubicBezTo>
                  <a:cubicBezTo>
                    <a:pt x="1714" y="114"/>
                    <a:pt x="1718" y="111"/>
                    <a:pt x="1718" y="107"/>
                  </a:cubicBezTo>
                  <a:cubicBezTo>
                    <a:pt x="1719" y="104"/>
                    <a:pt x="1717" y="103"/>
                    <a:pt x="1715" y="103"/>
                  </a:cubicBezTo>
                  <a:moveTo>
                    <a:pt x="2551" y="92"/>
                  </a:moveTo>
                  <a:cubicBezTo>
                    <a:pt x="2549" y="92"/>
                    <a:pt x="2547" y="94"/>
                    <a:pt x="2546" y="97"/>
                  </a:cubicBezTo>
                  <a:cubicBezTo>
                    <a:pt x="2544" y="100"/>
                    <a:pt x="2544" y="104"/>
                    <a:pt x="2546" y="105"/>
                  </a:cubicBezTo>
                  <a:cubicBezTo>
                    <a:pt x="2547" y="105"/>
                    <a:pt x="2547" y="105"/>
                    <a:pt x="2548" y="105"/>
                  </a:cubicBezTo>
                  <a:cubicBezTo>
                    <a:pt x="2550" y="105"/>
                    <a:pt x="2552" y="104"/>
                    <a:pt x="2553" y="101"/>
                  </a:cubicBezTo>
                  <a:cubicBezTo>
                    <a:pt x="2555" y="97"/>
                    <a:pt x="2555" y="94"/>
                    <a:pt x="2552" y="93"/>
                  </a:cubicBezTo>
                  <a:cubicBezTo>
                    <a:pt x="2552" y="92"/>
                    <a:pt x="2552" y="92"/>
                    <a:pt x="2551" y="92"/>
                  </a:cubicBezTo>
                  <a:moveTo>
                    <a:pt x="1798" y="78"/>
                  </a:moveTo>
                  <a:cubicBezTo>
                    <a:pt x="1797" y="78"/>
                    <a:pt x="1796" y="78"/>
                    <a:pt x="1796" y="78"/>
                  </a:cubicBezTo>
                  <a:cubicBezTo>
                    <a:pt x="1792" y="79"/>
                    <a:pt x="1788" y="83"/>
                    <a:pt x="1787" y="87"/>
                  </a:cubicBezTo>
                  <a:cubicBezTo>
                    <a:pt x="1786" y="89"/>
                    <a:pt x="1788" y="91"/>
                    <a:pt x="1790" y="91"/>
                  </a:cubicBezTo>
                  <a:cubicBezTo>
                    <a:pt x="1791" y="91"/>
                    <a:pt x="1791" y="91"/>
                    <a:pt x="1792" y="91"/>
                  </a:cubicBezTo>
                  <a:cubicBezTo>
                    <a:pt x="1796" y="90"/>
                    <a:pt x="1800" y="86"/>
                    <a:pt x="1801" y="83"/>
                  </a:cubicBezTo>
                  <a:cubicBezTo>
                    <a:pt x="1801" y="80"/>
                    <a:pt x="1800" y="78"/>
                    <a:pt x="1798" y="78"/>
                  </a:cubicBezTo>
                  <a:moveTo>
                    <a:pt x="2505" y="70"/>
                  </a:moveTo>
                  <a:cubicBezTo>
                    <a:pt x="2503" y="70"/>
                    <a:pt x="2501" y="71"/>
                    <a:pt x="2500" y="74"/>
                  </a:cubicBezTo>
                  <a:cubicBezTo>
                    <a:pt x="2498" y="78"/>
                    <a:pt x="2498" y="81"/>
                    <a:pt x="2500" y="82"/>
                  </a:cubicBezTo>
                  <a:cubicBezTo>
                    <a:pt x="2501" y="82"/>
                    <a:pt x="2501" y="83"/>
                    <a:pt x="2502" y="83"/>
                  </a:cubicBezTo>
                  <a:cubicBezTo>
                    <a:pt x="2504" y="83"/>
                    <a:pt x="2506" y="81"/>
                    <a:pt x="2507" y="78"/>
                  </a:cubicBezTo>
                  <a:cubicBezTo>
                    <a:pt x="2509" y="74"/>
                    <a:pt x="2509" y="71"/>
                    <a:pt x="2507" y="70"/>
                  </a:cubicBezTo>
                  <a:cubicBezTo>
                    <a:pt x="2506" y="70"/>
                    <a:pt x="2506" y="70"/>
                    <a:pt x="2505" y="70"/>
                  </a:cubicBezTo>
                  <a:moveTo>
                    <a:pt x="1879" y="55"/>
                  </a:moveTo>
                  <a:cubicBezTo>
                    <a:pt x="1878" y="55"/>
                    <a:pt x="1878" y="55"/>
                    <a:pt x="1877" y="55"/>
                  </a:cubicBezTo>
                  <a:cubicBezTo>
                    <a:pt x="1873" y="56"/>
                    <a:pt x="1869" y="60"/>
                    <a:pt x="1868" y="63"/>
                  </a:cubicBezTo>
                  <a:cubicBezTo>
                    <a:pt x="1867" y="66"/>
                    <a:pt x="1868" y="68"/>
                    <a:pt x="1871" y="68"/>
                  </a:cubicBezTo>
                  <a:cubicBezTo>
                    <a:pt x="1871" y="68"/>
                    <a:pt x="1872" y="68"/>
                    <a:pt x="1873" y="68"/>
                  </a:cubicBezTo>
                  <a:cubicBezTo>
                    <a:pt x="1876" y="67"/>
                    <a:pt x="1880" y="63"/>
                    <a:pt x="1882" y="60"/>
                  </a:cubicBezTo>
                  <a:cubicBezTo>
                    <a:pt x="1883" y="57"/>
                    <a:pt x="1882" y="55"/>
                    <a:pt x="1879" y="55"/>
                  </a:cubicBezTo>
                  <a:moveTo>
                    <a:pt x="2458" y="49"/>
                  </a:moveTo>
                  <a:cubicBezTo>
                    <a:pt x="2456" y="49"/>
                    <a:pt x="2453" y="51"/>
                    <a:pt x="2452" y="54"/>
                  </a:cubicBezTo>
                  <a:cubicBezTo>
                    <a:pt x="2450" y="57"/>
                    <a:pt x="2450" y="60"/>
                    <a:pt x="2453" y="61"/>
                  </a:cubicBezTo>
                  <a:cubicBezTo>
                    <a:pt x="2453" y="62"/>
                    <a:pt x="2453" y="62"/>
                    <a:pt x="2454" y="62"/>
                  </a:cubicBezTo>
                  <a:cubicBezTo>
                    <a:pt x="2456" y="62"/>
                    <a:pt x="2459" y="60"/>
                    <a:pt x="2460" y="57"/>
                  </a:cubicBezTo>
                  <a:cubicBezTo>
                    <a:pt x="2462" y="53"/>
                    <a:pt x="2462" y="50"/>
                    <a:pt x="2459" y="49"/>
                  </a:cubicBezTo>
                  <a:cubicBezTo>
                    <a:pt x="2459" y="49"/>
                    <a:pt x="2459" y="49"/>
                    <a:pt x="2458" y="49"/>
                  </a:cubicBezTo>
                  <a:moveTo>
                    <a:pt x="1958" y="35"/>
                  </a:moveTo>
                  <a:cubicBezTo>
                    <a:pt x="1958" y="35"/>
                    <a:pt x="1957" y="35"/>
                    <a:pt x="1957" y="35"/>
                  </a:cubicBezTo>
                  <a:cubicBezTo>
                    <a:pt x="1953" y="36"/>
                    <a:pt x="1949" y="40"/>
                    <a:pt x="1947" y="43"/>
                  </a:cubicBezTo>
                  <a:cubicBezTo>
                    <a:pt x="1946" y="46"/>
                    <a:pt x="1947" y="48"/>
                    <a:pt x="1950" y="48"/>
                  </a:cubicBezTo>
                  <a:cubicBezTo>
                    <a:pt x="1950" y="48"/>
                    <a:pt x="1951" y="48"/>
                    <a:pt x="1951" y="48"/>
                  </a:cubicBezTo>
                  <a:cubicBezTo>
                    <a:pt x="1955" y="47"/>
                    <a:pt x="1959" y="44"/>
                    <a:pt x="1961" y="40"/>
                  </a:cubicBezTo>
                  <a:cubicBezTo>
                    <a:pt x="1962" y="37"/>
                    <a:pt x="1961" y="35"/>
                    <a:pt x="1958" y="35"/>
                  </a:cubicBezTo>
                  <a:moveTo>
                    <a:pt x="2409" y="30"/>
                  </a:moveTo>
                  <a:cubicBezTo>
                    <a:pt x="2407" y="30"/>
                    <a:pt x="2404" y="33"/>
                    <a:pt x="2402" y="36"/>
                  </a:cubicBezTo>
                  <a:cubicBezTo>
                    <a:pt x="2400" y="39"/>
                    <a:pt x="2400" y="42"/>
                    <a:pt x="2403" y="43"/>
                  </a:cubicBezTo>
                  <a:cubicBezTo>
                    <a:pt x="2403" y="43"/>
                    <a:pt x="2403" y="43"/>
                    <a:pt x="2404" y="43"/>
                  </a:cubicBezTo>
                  <a:cubicBezTo>
                    <a:pt x="2406" y="43"/>
                    <a:pt x="2409" y="41"/>
                    <a:pt x="2411" y="38"/>
                  </a:cubicBezTo>
                  <a:cubicBezTo>
                    <a:pt x="2412" y="35"/>
                    <a:pt x="2412" y="31"/>
                    <a:pt x="2410" y="31"/>
                  </a:cubicBezTo>
                  <a:cubicBezTo>
                    <a:pt x="2409" y="31"/>
                    <a:pt x="2409" y="30"/>
                    <a:pt x="2409" y="30"/>
                  </a:cubicBezTo>
                  <a:moveTo>
                    <a:pt x="2035" y="19"/>
                  </a:moveTo>
                  <a:cubicBezTo>
                    <a:pt x="2034" y="19"/>
                    <a:pt x="2034" y="19"/>
                    <a:pt x="2034" y="19"/>
                  </a:cubicBezTo>
                  <a:cubicBezTo>
                    <a:pt x="2030" y="20"/>
                    <a:pt x="2026" y="23"/>
                    <a:pt x="2024" y="26"/>
                  </a:cubicBezTo>
                  <a:cubicBezTo>
                    <a:pt x="2023" y="30"/>
                    <a:pt x="2024" y="32"/>
                    <a:pt x="2026" y="32"/>
                  </a:cubicBezTo>
                  <a:cubicBezTo>
                    <a:pt x="2027" y="32"/>
                    <a:pt x="2027" y="32"/>
                    <a:pt x="2027" y="32"/>
                  </a:cubicBezTo>
                  <a:cubicBezTo>
                    <a:pt x="2031" y="31"/>
                    <a:pt x="2035" y="28"/>
                    <a:pt x="2037" y="24"/>
                  </a:cubicBezTo>
                  <a:cubicBezTo>
                    <a:pt x="2038" y="21"/>
                    <a:pt x="2037" y="19"/>
                    <a:pt x="2035" y="19"/>
                  </a:cubicBezTo>
                  <a:moveTo>
                    <a:pt x="2357" y="16"/>
                  </a:moveTo>
                  <a:cubicBezTo>
                    <a:pt x="2354" y="16"/>
                    <a:pt x="2351" y="18"/>
                    <a:pt x="2349" y="21"/>
                  </a:cubicBezTo>
                  <a:cubicBezTo>
                    <a:pt x="2347" y="25"/>
                    <a:pt x="2348" y="28"/>
                    <a:pt x="2350" y="29"/>
                  </a:cubicBezTo>
                  <a:cubicBezTo>
                    <a:pt x="2350" y="29"/>
                    <a:pt x="2351" y="29"/>
                    <a:pt x="2351" y="29"/>
                  </a:cubicBezTo>
                  <a:cubicBezTo>
                    <a:pt x="2353" y="29"/>
                    <a:pt x="2357" y="26"/>
                    <a:pt x="2358" y="23"/>
                  </a:cubicBezTo>
                  <a:cubicBezTo>
                    <a:pt x="2360" y="20"/>
                    <a:pt x="2360" y="16"/>
                    <a:pt x="2357" y="16"/>
                  </a:cubicBezTo>
                  <a:cubicBezTo>
                    <a:pt x="2357" y="16"/>
                    <a:pt x="2357" y="16"/>
                    <a:pt x="2357" y="16"/>
                  </a:cubicBezTo>
                  <a:moveTo>
                    <a:pt x="2108" y="7"/>
                  </a:moveTo>
                  <a:cubicBezTo>
                    <a:pt x="2108" y="7"/>
                    <a:pt x="2108" y="7"/>
                    <a:pt x="2107" y="7"/>
                  </a:cubicBezTo>
                  <a:cubicBezTo>
                    <a:pt x="2104" y="7"/>
                    <a:pt x="2100" y="11"/>
                    <a:pt x="2098" y="14"/>
                  </a:cubicBezTo>
                  <a:cubicBezTo>
                    <a:pt x="2096" y="17"/>
                    <a:pt x="2097" y="20"/>
                    <a:pt x="2100" y="20"/>
                  </a:cubicBezTo>
                  <a:cubicBezTo>
                    <a:pt x="2100" y="20"/>
                    <a:pt x="2100" y="20"/>
                    <a:pt x="2100" y="20"/>
                  </a:cubicBezTo>
                  <a:cubicBezTo>
                    <a:pt x="2104" y="19"/>
                    <a:pt x="2108" y="16"/>
                    <a:pt x="2110" y="13"/>
                  </a:cubicBezTo>
                  <a:cubicBezTo>
                    <a:pt x="2112" y="9"/>
                    <a:pt x="2111" y="7"/>
                    <a:pt x="2108" y="7"/>
                  </a:cubicBezTo>
                  <a:moveTo>
                    <a:pt x="2301" y="5"/>
                  </a:moveTo>
                  <a:cubicBezTo>
                    <a:pt x="2299" y="5"/>
                    <a:pt x="2295" y="8"/>
                    <a:pt x="2293" y="11"/>
                  </a:cubicBezTo>
                  <a:cubicBezTo>
                    <a:pt x="2291" y="15"/>
                    <a:pt x="2292" y="18"/>
                    <a:pt x="2294" y="18"/>
                  </a:cubicBezTo>
                  <a:cubicBezTo>
                    <a:pt x="2294" y="18"/>
                    <a:pt x="2295" y="18"/>
                    <a:pt x="2295" y="18"/>
                  </a:cubicBezTo>
                  <a:cubicBezTo>
                    <a:pt x="2297" y="18"/>
                    <a:pt x="2301" y="16"/>
                    <a:pt x="2303" y="13"/>
                  </a:cubicBezTo>
                  <a:cubicBezTo>
                    <a:pt x="2305" y="9"/>
                    <a:pt x="2304" y="6"/>
                    <a:pt x="2302" y="5"/>
                  </a:cubicBezTo>
                  <a:cubicBezTo>
                    <a:pt x="2302" y="5"/>
                    <a:pt x="2301" y="5"/>
                    <a:pt x="2301" y="5"/>
                  </a:cubicBezTo>
                  <a:moveTo>
                    <a:pt x="2177" y="0"/>
                  </a:moveTo>
                  <a:cubicBezTo>
                    <a:pt x="2177" y="0"/>
                    <a:pt x="2177" y="0"/>
                    <a:pt x="2177" y="0"/>
                  </a:cubicBezTo>
                  <a:cubicBezTo>
                    <a:pt x="2174" y="1"/>
                    <a:pt x="2170" y="4"/>
                    <a:pt x="2168" y="7"/>
                  </a:cubicBezTo>
                  <a:cubicBezTo>
                    <a:pt x="2166" y="11"/>
                    <a:pt x="2167" y="13"/>
                    <a:pt x="2169" y="13"/>
                  </a:cubicBezTo>
                  <a:cubicBezTo>
                    <a:pt x="2169" y="13"/>
                    <a:pt x="2170" y="13"/>
                    <a:pt x="2170" y="13"/>
                  </a:cubicBezTo>
                  <a:cubicBezTo>
                    <a:pt x="2173" y="13"/>
                    <a:pt x="2177" y="10"/>
                    <a:pt x="2179" y="7"/>
                  </a:cubicBezTo>
                  <a:cubicBezTo>
                    <a:pt x="2181" y="3"/>
                    <a:pt x="2180" y="0"/>
                    <a:pt x="2177" y="0"/>
                  </a:cubicBezTo>
                  <a:moveTo>
                    <a:pt x="2242" y="0"/>
                  </a:moveTo>
                  <a:cubicBezTo>
                    <a:pt x="2239" y="0"/>
                    <a:pt x="2235" y="3"/>
                    <a:pt x="2233" y="6"/>
                  </a:cubicBezTo>
                  <a:cubicBezTo>
                    <a:pt x="2231" y="10"/>
                    <a:pt x="2232" y="13"/>
                    <a:pt x="2234" y="13"/>
                  </a:cubicBezTo>
                  <a:cubicBezTo>
                    <a:pt x="2234" y="13"/>
                    <a:pt x="2235" y="13"/>
                    <a:pt x="2235" y="13"/>
                  </a:cubicBezTo>
                  <a:cubicBezTo>
                    <a:pt x="2238" y="13"/>
                    <a:pt x="2241" y="10"/>
                    <a:pt x="2243" y="7"/>
                  </a:cubicBezTo>
                  <a:cubicBezTo>
                    <a:pt x="2246" y="3"/>
                    <a:pt x="2245" y="0"/>
                    <a:pt x="2242" y="0"/>
                  </a:cubicBezTo>
                  <a:cubicBezTo>
                    <a:pt x="2242" y="0"/>
                    <a:pt x="2242" y="0"/>
                    <a:pt x="224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34">
              <a:extLst>
                <a:ext uri="{FF2B5EF4-FFF2-40B4-BE49-F238E27FC236}">
                  <a16:creationId xmlns:a16="http://schemas.microsoft.com/office/drawing/2014/main" id="{BB32AF72-C849-6BA6-6AD5-0730BA158C39}"/>
                </a:ext>
              </a:extLst>
            </p:cNvPr>
            <p:cNvSpPr>
              <a:spLocks/>
            </p:cNvSpPr>
            <p:nvPr/>
          </p:nvSpPr>
          <p:spPr bwMode="auto">
            <a:xfrm>
              <a:off x="12877800" y="9374188"/>
              <a:ext cx="30163" cy="33338"/>
            </a:xfrm>
            <a:custGeom>
              <a:avLst/>
              <a:gdLst>
                <a:gd name="T0" fmla="*/ 7 w 11"/>
                <a:gd name="T1" fmla="*/ 0 h 12"/>
                <a:gd name="T2" fmla="*/ 3 w 11"/>
                <a:gd name="T3" fmla="*/ 1 h 12"/>
                <a:gd name="T4" fmla="*/ 0 w 11"/>
                <a:gd name="T5" fmla="*/ 6 h 12"/>
                <a:gd name="T6" fmla="*/ 0 w 11"/>
                <a:gd name="T7" fmla="*/ 8 h 12"/>
                <a:gd name="T8" fmla="*/ 0 w 11"/>
                <a:gd name="T9" fmla="*/ 10 h 12"/>
                <a:gd name="T10" fmla="*/ 4 w 11"/>
                <a:gd name="T11" fmla="*/ 12 h 12"/>
                <a:gd name="T12" fmla="*/ 4 w 11"/>
                <a:gd name="T13" fmla="*/ 12 h 12"/>
                <a:gd name="T14" fmla="*/ 8 w 11"/>
                <a:gd name="T15" fmla="*/ 10 h 12"/>
                <a:gd name="T16" fmla="*/ 10 w 11"/>
                <a:gd name="T17" fmla="*/ 8 h 12"/>
                <a:gd name="T18" fmla="*/ 11 w 11"/>
                <a:gd name="T19" fmla="*/ 6 h 12"/>
                <a:gd name="T20" fmla="*/ 11 w 11"/>
                <a:gd name="T21" fmla="*/ 3 h 12"/>
                <a:gd name="T22" fmla="*/ 10 w 11"/>
                <a:gd name="T23" fmla="*/ 1 h 12"/>
                <a:gd name="T24" fmla="*/ 7 w 11"/>
                <a:gd name="T2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" h="12">
                  <a:moveTo>
                    <a:pt x="7" y="0"/>
                  </a:moveTo>
                  <a:cubicBezTo>
                    <a:pt x="6" y="0"/>
                    <a:pt x="4" y="0"/>
                    <a:pt x="3" y="1"/>
                  </a:cubicBezTo>
                  <a:cubicBezTo>
                    <a:pt x="1" y="3"/>
                    <a:pt x="1" y="4"/>
                    <a:pt x="0" y="6"/>
                  </a:cubicBezTo>
                  <a:cubicBezTo>
                    <a:pt x="0" y="7"/>
                    <a:pt x="0" y="8"/>
                    <a:pt x="0" y="8"/>
                  </a:cubicBezTo>
                  <a:cubicBezTo>
                    <a:pt x="0" y="9"/>
                    <a:pt x="0" y="10"/>
                    <a:pt x="0" y="10"/>
                  </a:cubicBezTo>
                  <a:cubicBezTo>
                    <a:pt x="1" y="12"/>
                    <a:pt x="2" y="12"/>
                    <a:pt x="4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5" y="12"/>
                    <a:pt x="7" y="12"/>
                    <a:pt x="8" y="10"/>
                  </a:cubicBezTo>
                  <a:cubicBezTo>
                    <a:pt x="9" y="10"/>
                    <a:pt x="9" y="9"/>
                    <a:pt x="10" y="8"/>
                  </a:cubicBezTo>
                  <a:cubicBezTo>
                    <a:pt x="10" y="8"/>
                    <a:pt x="11" y="7"/>
                    <a:pt x="11" y="6"/>
                  </a:cubicBezTo>
                  <a:cubicBezTo>
                    <a:pt x="11" y="5"/>
                    <a:pt x="11" y="4"/>
                    <a:pt x="11" y="3"/>
                  </a:cubicBezTo>
                  <a:cubicBezTo>
                    <a:pt x="11" y="3"/>
                    <a:pt x="11" y="2"/>
                    <a:pt x="10" y="1"/>
                  </a:cubicBezTo>
                  <a:cubicBezTo>
                    <a:pt x="10" y="0"/>
                    <a:pt x="8" y="0"/>
                    <a:pt x="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35">
              <a:extLst>
                <a:ext uri="{FF2B5EF4-FFF2-40B4-BE49-F238E27FC236}">
                  <a16:creationId xmlns:a16="http://schemas.microsoft.com/office/drawing/2014/main" id="{69591CB3-48DE-8D64-6605-CE137E6F2406}"/>
                </a:ext>
              </a:extLst>
            </p:cNvPr>
            <p:cNvSpPr>
              <a:spLocks/>
            </p:cNvSpPr>
            <p:nvPr/>
          </p:nvSpPr>
          <p:spPr bwMode="auto">
            <a:xfrm>
              <a:off x="-865188" y="9404350"/>
              <a:ext cx="31750" cy="19050"/>
            </a:xfrm>
            <a:custGeom>
              <a:avLst/>
              <a:gdLst>
                <a:gd name="T0" fmla="*/ 5 w 12"/>
                <a:gd name="T1" fmla="*/ 0 h 7"/>
                <a:gd name="T2" fmla="*/ 3 w 12"/>
                <a:gd name="T3" fmla="*/ 1 h 7"/>
                <a:gd name="T4" fmla="*/ 1 w 12"/>
                <a:gd name="T5" fmla="*/ 1 h 7"/>
                <a:gd name="T6" fmla="*/ 0 w 12"/>
                <a:gd name="T7" fmla="*/ 3 h 7"/>
                <a:gd name="T8" fmla="*/ 1 w 12"/>
                <a:gd name="T9" fmla="*/ 5 h 7"/>
                <a:gd name="T10" fmla="*/ 2 w 12"/>
                <a:gd name="T11" fmla="*/ 6 h 7"/>
                <a:gd name="T12" fmla="*/ 6 w 12"/>
                <a:gd name="T13" fmla="*/ 7 h 7"/>
                <a:gd name="T14" fmla="*/ 7 w 12"/>
                <a:gd name="T15" fmla="*/ 7 h 7"/>
                <a:gd name="T16" fmla="*/ 8 w 12"/>
                <a:gd name="T17" fmla="*/ 7 h 7"/>
                <a:gd name="T18" fmla="*/ 10 w 12"/>
                <a:gd name="T19" fmla="*/ 6 h 7"/>
                <a:gd name="T20" fmla="*/ 11 w 12"/>
                <a:gd name="T21" fmla="*/ 5 h 7"/>
                <a:gd name="T22" fmla="*/ 11 w 12"/>
                <a:gd name="T23" fmla="*/ 4 h 7"/>
                <a:gd name="T24" fmla="*/ 11 w 12"/>
                <a:gd name="T25" fmla="*/ 3 h 7"/>
                <a:gd name="T26" fmla="*/ 9 w 12"/>
                <a:gd name="T27" fmla="*/ 1 h 7"/>
                <a:gd name="T28" fmla="*/ 7 w 12"/>
                <a:gd name="T29" fmla="*/ 1 h 7"/>
                <a:gd name="T30" fmla="*/ 6 w 12"/>
                <a:gd name="T31" fmla="*/ 1 h 7"/>
                <a:gd name="T32" fmla="*/ 5 w 12"/>
                <a:gd name="T3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2" h="7">
                  <a:moveTo>
                    <a:pt x="5" y="0"/>
                  </a:moveTo>
                  <a:cubicBezTo>
                    <a:pt x="4" y="0"/>
                    <a:pt x="3" y="1"/>
                    <a:pt x="3" y="1"/>
                  </a:cubicBezTo>
                  <a:cubicBezTo>
                    <a:pt x="2" y="1"/>
                    <a:pt x="1" y="1"/>
                    <a:pt x="1" y="1"/>
                  </a:cubicBezTo>
                  <a:cubicBezTo>
                    <a:pt x="0" y="2"/>
                    <a:pt x="0" y="3"/>
                    <a:pt x="0" y="3"/>
                  </a:cubicBezTo>
                  <a:cubicBezTo>
                    <a:pt x="0" y="4"/>
                    <a:pt x="0" y="4"/>
                    <a:pt x="1" y="5"/>
                  </a:cubicBezTo>
                  <a:cubicBezTo>
                    <a:pt x="1" y="5"/>
                    <a:pt x="1" y="5"/>
                    <a:pt x="2" y="6"/>
                  </a:cubicBezTo>
                  <a:cubicBezTo>
                    <a:pt x="3" y="6"/>
                    <a:pt x="5" y="7"/>
                    <a:pt x="6" y="7"/>
                  </a:cubicBezTo>
                  <a:cubicBezTo>
                    <a:pt x="6" y="7"/>
                    <a:pt x="6" y="7"/>
                    <a:pt x="7" y="7"/>
                  </a:cubicBezTo>
                  <a:cubicBezTo>
                    <a:pt x="7" y="7"/>
                    <a:pt x="8" y="7"/>
                    <a:pt x="8" y="7"/>
                  </a:cubicBezTo>
                  <a:cubicBezTo>
                    <a:pt x="9" y="6"/>
                    <a:pt x="10" y="6"/>
                    <a:pt x="10" y="6"/>
                  </a:cubicBezTo>
                  <a:cubicBezTo>
                    <a:pt x="11" y="6"/>
                    <a:pt x="11" y="5"/>
                    <a:pt x="11" y="5"/>
                  </a:cubicBezTo>
                  <a:cubicBezTo>
                    <a:pt x="12" y="5"/>
                    <a:pt x="12" y="4"/>
                    <a:pt x="11" y="4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0" y="2"/>
                    <a:pt x="10" y="2"/>
                    <a:pt x="9" y="1"/>
                  </a:cubicBezTo>
                  <a:cubicBezTo>
                    <a:pt x="9" y="1"/>
                    <a:pt x="8" y="1"/>
                    <a:pt x="7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0"/>
                    <a:pt x="5" y="0"/>
                    <a:pt x="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36">
              <a:extLst>
                <a:ext uri="{FF2B5EF4-FFF2-40B4-BE49-F238E27FC236}">
                  <a16:creationId xmlns:a16="http://schemas.microsoft.com/office/drawing/2014/main" id="{4B9DF964-FC7F-FF8B-A40F-DBF07F70428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690563" y="9153525"/>
              <a:ext cx="13374688" cy="773113"/>
            </a:xfrm>
            <a:custGeom>
              <a:avLst/>
              <a:gdLst>
                <a:gd name="T0" fmla="*/ 961 w 4968"/>
                <a:gd name="T1" fmla="*/ 279 h 287"/>
                <a:gd name="T2" fmla="*/ 1100 w 4968"/>
                <a:gd name="T3" fmla="*/ 282 h 287"/>
                <a:gd name="T4" fmla="*/ 898 w 4968"/>
                <a:gd name="T5" fmla="*/ 268 h 287"/>
                <a:gd name="T6" fmla="*/ 1165 w 4968"/>
                <a:gd name="T7" fmla="*/ 259 h 287"/>
                <a:gd name="T8" fmla="*/ 3022 w 4968"/>
                <a:gd name="T9" fmla="*/ 258 h 287"/>
                <a:gd name="T10" fmla="*/ 3097 w 4968"/>
                <a:gd name="T11" fmla="*/ 252 h 287"/>
                <a:gd name="T12" fmla="*/ 3232 w 4968"/>
                <a:gd name="T13" fmla="*/ 258 h 287"/>
                <a:gd name="T14" fmla="*/ 2969 w 4968"/>
                <a:gd name="T15" fmla="*/ 258 h 287"/>
                <a:gd name="T16" fmla="*/ 3316 w 4968"/>
                <a:gd name="T17" fmla="*/ 251 h 287"/>
                <a:gd name="T18" fmla="*/ 760 w 4968"/>
                <a:gd name="T19" fmla="*/ 254 h 287"/>
                <a:gd name="T20" fmla="*/ 3464 w 4968"/>
                <a:gd name="T21" fmla="*/ 260 h 287"/>
                <a:gd name="T22" fmla="*/ 2905 w 4968"/>
                <a:gd name="T23" fmla="*/ 246 h 287"/>
                <a:gd name="T24" fmla="*/ 1236 w 4968"/>
                <a:gd name="T25" fmla="*/ 243 h 287"/>
                <a:gd name="T26" fmla="*/ 3615 w 4968"/>
                <a:gd name="T27" fmla="*/ 246 h 287"/>
                <a:gd name="T28" fmla="*/ 2851 w 4968"/>
                <a:gd name="T29" fmla="*/ 243 h 287"/>
                <a:gd name="T30" fmla="*/ 693 w 4968"/>
                <a:gd name="T31" fmla="*/ 236 h 287"/>
                <a:gd name="T32" fmla="*/ 3778 w 4968"/>
                <a:gd name="T33" fmla="*/ 226 h 287"/>
                <a:gd name="T34" fmla="*/ 1309 w 4968"/>
                <a:gd name="T35" fmla="*/ 238 h 287"/>
                <a:gd name="T36" fmla="*/ 2794 w 4968"/>
                <a:gd name="T37" fmla="*/ 222 h 287"/>
                <a:gd name="T38" fmla="*/ 3853 w 4968"/>
                <a:gd name="T39" fmla="*/ 216 h 287"/>
                <a:gd name="T40" fmla="*/ 560 w 4968"/>
                <a:gd name="T41" fmla="*/ 215 h 287"/>
                <a:gd name="T42" fmla="*/ 3916 w 4968"/>
                <a:gd name="T43" fmla="*/ 216 h 287"/>
                <a:gd name="T44" fmla="*/ 2741 w 4968"/>
                <a:gd name="T45" fmla="*/ 204 h 287"/>
                <a:gd name="T46" fmla="*/ 3993 w 4968"/>
                <a:gd name="T47" fmla="*/ 190 h 287"/>
                <a:gd name="T48" fmla="*/ 492 w 4968"/>
                <a:gd name="T49" fmla="*/ 198 h 287"/>
                <a:gd name="T50" fmla="*/ 2693 w 4968"/>
                <a:gd name="T51" fmla="*/ 183 h 287"/>
                <a:gd name="T52" fmla="*/ 4060 w 4968"/>
                <a:gd name="T53" fmla="*/ 173 h 287"/>
                <a:gd name="T54" fmla="*/ 420 w 4968"/>
                <a:gd name="T55" fmla="*/ 181 h 287"/>
                <a:gd name="T56" fmla="*/ 2647 w 4968"/>
                <a:gd name="T57" fmla="*/ 170 h 287"/>
                <a:gd name="T58" fmla="*/ 4963 w 4968"/>
                <a:gd name="T59" fmla="*/ 160 h 287"/>
                <a:gd name="T60" fmla="*/ 342 w 4968"/>
                <a:gd name="T61" fmla="*/ 158 h 287"/>
                <a:gd name="T62" fmla="*/ 4111 w 4968"/>
                <a:gd name="T63" fmla="*/ 164 h 287"/>
                <a:gd name="T64" fmla="*/ 1541 w 4968"/>
                <a:gd name="T65" fmla="*/ 157 h 287"/>
                <a:gd name="T66" fmla="*/ 4784 w 4968"/>
                <a:gd name="T67" fmla="*/ 142 h 287"/>
                <a:gd name="T68" fmla="*/ 280 w 4968"/>
                <a:gd name="T69" fmla="*/ 147 h 287"/>
                <a:gd name="T70" fmla="*/ 2600 w 4968"/>
                <a:gd name="T71" fmla="*/ 146 h 287"/>
                <a:gd name="T72" fmla="*/ 4181 w 4968"/>
                <a:gd name="T73" fmla="*/ 134 h 287"/>
                <a:gd name="T74" fmla="*/ 1611 w 4968"/>
                <a:gd name="T75" fmla="*/ 127 h 287"/>
                <a:gd name="T76" fmla="*/ 4667 w 4968"/>
                <a:gd name="T77" fmla="*/ 137 h 287"/>
                <a:gd name="T78" fmla="*/ 208 w 4968"/>
                <a:gd name="T79" fmla="*/ 125 h 287"/>
                <a:gd name="T80" fmla="*/ 4617 w 4968"/>
                <a:gd name="T81" fmla="*/ 119 h 287"/>
                <a:gd name="T82" fmla="*/ 2545 w 4968"/>
                <a:gd name="T83" fmla="*/ 127 h 287"/>
                <a:gd name="T84" fmla="*/ 147 w 4968"/>
                <a:gd name="T85" fmla="*/ 118 h 287"/>
                <a:gd name="T86" fmla="*/ 4563 w 4968"/>
                <a:gd name="T87" fmla="*/ 112 h 287"/>
                <a:gd name="T88" fmla="*/ 4501 w 4968"/>
                <a:gd name="T89" fmla="*/ 111 h 287"/>
                <a:gd name="T90" fmla="*/ 4338 w 4968"/>
                <a:gd name="T91" fmla="*/ 113 h 287"/>
                <a:gd name="T92" fmla="*/ 72 w 4968"/>
                <a:gd name="T93" fmla="*/ 103 h 287"/>
                <a:gd name="T94" fmla="*/ 4402 w 4968"/>
                <a:gd name="T95" fmla="*/ 102 h 287"/>
                <a:gd name="T96" fmla="*/ 1680 w 4968"/>
                <a:gd name="T97" fmla="*/ 110 h 287"/>
                <a:gd name="T98" fmla="*/ 12 w 4968"/>
                <a:gd name="T99" fmla="*/ 100 h 287"/>
                <a:gd name="T100" fmla="*/ 2503 w 4968"/>
                <a:gd name="T101" fmla="*/ 90 h 287"/>
                <a:gd name="T102" fmla="*/ 2449 w 4968"/>
                <a:gd name="T103" fmla="*/ 72 h 287"/>
                <a:gd name="T104" fmla="*/ 1833 w 4968"/>
                <a:gd name="T105" fmla="*/ 68 h 287"/>
                <a:gd name="T106" fmla="*/ 2407 w 4968"/>
                <a:gd name="T107" fmla="*/ 47 h 287"/>
                <a:gd name="T108" fmla="*/ 2354 w 4968"/>
                <a:gd name="T109" fmla="*/ 29 h 287"/>
                <a:gd name="T110" fmla="*/ 1974 w 4968"/>
                <a:gd name="T111" fmla="*/ 26 h 287"/>
                <a:gd name="T112" fmla="*/ 2303 w 4968"/>
                <a:gd name="T113" fmla="*/ 23 h 287"/>
                <a:gd name="T114" fmla="*/ 2054 w 4968"/>
                <a:gd name="T115" fmla="*/ 6 h 287"/>
                <a:gd name="T116" fmla="*/ 2120 w 4968"/>
                <a:gd name="T117" fmla="*/ 0 h 287"/>
                <a:gd name="T118" fmla="*/ 2176 w 4968"/>
                <a:gd name="T119" fmla="*/ 13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4968" h="287">
                  <a:moveTo>
                    <a:pt x="1029" y="274"/>
                  </a:moveTo>
                  <a:cubicBezTo>
                    <a:pt x="1029" y="274"/>
                    <a:pt x="1029" y="274"/>
                    <a:pt x="1029" y="274"/>
                  </a:cubicBezTo>
                  <a:cubicBezTo>
                    <a:pt x="1026" y="274"/>
                    <a:pt x="1025" y="277"/>
                    <a:pt x="1026" y="281"/>
                  </a:cubicBezTo>
                  <a:cubicBezTo>
                    <a:pt x="1028" y="284"/>
                    <a:pt x="1032" y="287"/>
                    <a:pt x="1035" y="287"/>
                  </a:cubicBezTo>
                  <a:cubicBezTo>
                    <a:pt x="1035" y="287"/>
                    <a:pt x="1035" y="287"/>
                    <a:pt x="1035" y="287"/>
                  </a:cubicBezTo>
                  <a:cubicBezTo>
                    <a:pt x="1038" y="287"/>
                    <a:pt x="1039" y="284"/>
                    <a:pt x="1038" y="280"/>
                  </a:cubicBezTo>
                  <a:cubicBezTo>
                    <a:pt x="1036" y="277"/>
                    <a:pt x="1032" y="274"/>
                    <a:pt x="1029" y="274"/>
                  </a:cubicBezTo>
                  <a:moveTo>
                    <a:pt x="964" y="273"/>
                  </a:moveTo>
                  <a:cubicBezTo>
                    <a:pt x="961" y="273"/>
                    <a:pt x="960" y="276"/>
                    <a:pt x="961" y="279"/>
                  </a:cubicBezTo>
                  <a:cubicBezTo>
                    <a:pt x="963" y="283"/>
                    <a:pt x="967" y="286"/>
                    <a:pt x="971" y="286"/>
                  </a:cubicBezTo>
                  <a:cubicBezTo>
                    <a:pt x="971" y="286"/>
                    <a:pt x="971" y="286"/>
                    <a:pt x="971" y="286"/>
                  </a:cubicBezTo>
                  <a:cubicBezTo>
                    <a:pt x="974" y="286"/>
                    <a:pt x="975" y="283"/>
                    <a:pt x="973" y="280"/>
                  </a:cubicBezTo>
                  <a:cubicBezTo>
                    <a:pt x="971" y="276"/>
                    <a:pt x="967" y="273"/>
                    <a:pt x="964" y="273"/>
                  </a:cubicBezTo>
                  <a:cubicBezTo>
                    <a:pt x="964" y="273"/>
                    <a:pt x="964" y="273"/>
                    <a:pt x="964" y="273"/>
                  </a:cubicBezTo>
                  <a:moveTo>
                    <a:pt x="1095" y="269"/>
                  </a:moveTo>
                  <a:cubicBezTo>
                    <a:pt x="1095" y="269"/>
                    <a:pt x="1095" y="269"/>
                    <a:pt x="1095" y="269"/>
                  </a:cubicBezTo>
                  <a:cubicBezTo>
                    <a:pt x="1091" y="270"/>
                    <a:pt x="1090" y="273"/>
                    <a:pt x="1092" y="276"/>
                  </a:cubicBezTo>
                  <a:cubicBezTo>
                    <a:pt x="1093" y="280"/>
                    <a:pt x="1097" y="282"/>
                    <a:pt x="1100" y="282"/>
                  </a:cubicBezTo>
                  <a:cubicBezTo>
                    <a:pt x="1100" y="282"/>
                    <a:pt x="1100" y="282"/>
                    <a:pt x="1101" y="282"/>
                  </a:cubicBezTo>
                  <a:cubicBezTo>
                    <a:pt x="1104" y="282"/>
                    <a:pt x="1105" y="278"/>
                    <a:pt x="1104" y="275"/>
                  </a:cubicBezTo>
                  <a:cubicBezTo>
                    <a:pt x="1102" y="272"/>
                    <a:pt x="1099" y="269"/>
                    <a:pt x="1095" y="269"/>
                  </a:cubicBezTo>
                  <a:moveTo>
                    <a:pt x="898" y="268"/>
                  </a:moveTo>
                  <a:cubicBezTo>
                    <a:pt x="895" y="268"/>
                    <a:pt x="894" y="271"/>
                    <a:pt x="895" y="274"/>
                  </a:cubicBezTo>
                  <a:cubicBezTo>
                    <a:pt x="897" y="277"/>
                    <a:pt x="901" y="280"/>
                    <a:pt x="904" y="281"/>
                  </a:cubicBezTo>
                  <a:cubicBezTo>
                    <a:pt x="904" y="281"/>
                    <a:pt x="905" y="281"/>
                    <a:pt x="905" y="281"/>
                  </a:cubicBezTo>
                  <a:cubicBezTo>
                    <a:pt x="908" y="281"/>
                    <a:pt x="909" y="278"/>
                    <a:pt x="907" y="275"/>
                  </a:cubicBezTo>
                  <a:cubicBezTo>
                    <a:pt x="905" y="272"/>
                    <a:pt x="901" y="269"/>
                    <a:pt x="898" y="268"/>
                  </a:cubicBezTo>
                  <a:cubicBezTo>
                    <a:pt x="898" y="268"/>
                    <a:pt x="898" y="268"/>
                    <a:pt x="898" y="268"/>
                  </a:cubicBezTo>
                  <a:moveTo>
                    <a:pt x="830" y="260"/>
                  </a:moveTo>
                  <a:cubicBezTo>
                    <a:pt x="827" y="260"/>
                    <a:pt x="826" y="262"/>
                    <a:pt x="828" y="265"/>
                  </a:cubicBezTo>
                  <a:cubicBezTo>
                    <a:pt x="830" y="269"/>
                    <a:pt x="834" y="272"/>
                    <a:pt x="837" y="272"/>
                  </a:cubicBezTo>
                  <a:cubicBezTo>
                    <a:pt x="837" y="272"/>
                    <a:pt x="838" y="272"/>
                    <a:pt x="838" y="272"/>
                  </a:cubicBezTo>
                  <a:cubicBezTo>
                    <a:pt x="841" y="272"/>
                    <a:pt x="842" y="270"/>
                    <a:pt x="840" y="267"/>
                  </a:cubicBezTo>
                  <a:cubicBezTo>
                    <a:pt x="838" y="264"/>
                    <a:pt x="834" y="261"/>
                    <a:pt x="831" y="260"/>
                  </a:cubicBezTo>
                  <a:cubicBezTo>
                    <a:pt x="831" y="260"/>
                    <a:pt x="830" y="260"/>
                    <a:pt x="830" y="260"/>
                  </a:cubicBezTo>
                  <a:moveTo>
                    <a:pt x="1165" y="259"/>
                  </a:moveTo>
                  <a:cubicBezTo>
                    <a:pt x="1164" y="259"/>
                    <a:pt x="1164" y="259"/>
                    <a:pt x="1163" y="259"/>
                  </a:cubicBezTo>
                  <a:cubicBezTo>
                    <a:pt x="1160" y="259"/>
                    <a:pt x="1158" y="263"/>
                    <a:pt x="1160" y="266"/>
                  </a:cubicBezTo>
                  <a:cubicBezTo>
                    <a:pt x="1161" y="269"/>
                    <a:pt x="1164" y="272"/>
                    <a:pt x="1167" y="272"/>
                  </a:cubicBezTo>
                  <a:cubicBezTo>
                    <a:pt x="1168" y="272"/>
                    <a:pt x="1168" y="272"/>
                    <a:pt x="1169" y="272"/>
                  </a:cubicBezTo>
                  <a:cubicBezTo>
                    <a:pt x="1172" y="271"/>
                    <a:pt x="1174" y="268"/>
                    <a:pt x="1172" y="264"/>
                  </a:cubicBezTo>
                  <a:cubicBezTo>
                    <a:pt x="1171" y="261"/>
                    <a:pt x="1168" y="259"/>
                    <a:pt x="1165" y="259"/>
                  </a:cubicBezTo>
                  <a:moveTo>
                    <a:pt x="3030" y="252"/>
                  </a:moveTo>
                  <a:cubicBezTo>
                    <a:pt x="3030" y="252"/>
                    <a:pt x="3030" y="252"/>
                    <a:pt x="3030" y="252"/>
                  </a:cubicBezTo>
                  <a:cubicBezTo>
                    <a:pt x="3027" y="252"/>
                    <a:pt x="3023" y="255"/>
                    <a:pt x="3022" y="258"/>
                  </a:cubicBezTo>
                  <a:cubicBezTo>
                    <a:pt x="3021" y="262"/>
                    <a:pt x="3023" y="264"/>
                    <a:pt x="3026" y="264"/>
                  </a:cubicBezTo>
                  <a:cubicBezTo>
                    <a:pt x="3026" y="264"/>
                    <a:pt x="3026" y="264"/>
                    <a:pt x="3026" y="264"/>
                  </a:cubicBezTo>
                  <a:cubicBezTo>
                    <a:pt x="3030" y="264"/>
                    <a:pt x="3033" y="262"/>
                    <a:pt x="3034" y="258"/>
                  </a:cubicBezTo>
                  <a:cubicBezTo>
                    <a:pt x="3035" y="255"/>
                    <a:pt x="3033" y="252"/>
                    <a:pt x="3030" y="252"/>
                  </a:cubicBezTo>
                  <a:moveTo>
                    <a:pt x="3097" y="252"/>
                  </a:moveTo>
                  <a:cubicBezTo>
                    <a:pt x="3094" y="252"/>
                    <a:pt x="3090" y="255"/>
                    <a:pt x="3089" y="258"/>
                  </a:cubicBezTo>
                  <a:cubicBezTo>
                    <a:pt x="3088" y="262"/>
                    <a:pt x="3090" y="264"/>
                    <a:pt x="3094" y="264"/>
                  </a:cubicBezTo>
                  <a:cubicBezTo>
                    <a:pt x="3097" y="264"/>
                    <a:pt x="3101" y="262"/>
                    <a:pt x="3102" y="258"/>
                  </a:cubicBezTo>
                  <a:cubicBezTo>
                    <a:pt x="3103" y="255"/>
                    <a:pt x="3101" y="252"/>
                    <a:pt x="3097" y="252"/>
                  </a:cubicBezTo>
                  <a:moveTo>
                    <a:pt x="3168" y="252"/>
                  </a:moveTo>
                  <a:cubicBezTo>
                    <a:pt x="3168" y="252"/>
                    <a:pt x="3168" y="252"/>
                    <a:pt x="3168" y="252"/>
                  </a:cubicBezTo>
                  <a:cubicBezTo>
                    <a:pt x="3164" y="252"/>
                    <a:pt x="3161" y="255"/>
                    <a:pt x="3160" y="258"/>
                  </a:cubicBezTo>
                  <a:cubicBezTo>
                    <a:pt x="3159" y="262"/>
                    <a:pt x="3161" y="264"/>
                    <a:pt x="3164" y="264"/>
                  </a:cubicBezTo>
                  <a:cubicBezTo>
                    <a:pt x="3168" y="264"/>
                    <a:pt x="3171" y="262"/>
                    <a:pt x="3172" y="258"/>
                  </a:cubicBezTo>
                  <a:cubicBezTo>
                    <a:pt x="3174" y="255"/>
                    <a:pt x="3172" y="252"/>
                    <a:pt x="3168" y="252"/>
                  </a:cubicBezTo>
                  <a:moveTo>
                    <a:pt x="3241" y="252"/>
                  </a:moveTo>
                  <a:cubicBezTo>
                    <a:pt x="3241" y="252"/>
                    <a:pt x="3241" y="252"/>
                    <a:pt x="3241" y="252"/>
                  </a:cubicBezTo>
                  <a:cubicBezTo>
                    <a:pt x="3237" y="252"/>
                    <a:pt x="3233" y="254"/>
                    <a:pt x="3232" y="258"/>
                  </a:cubicBezTo>
                  <a:cubicBezTo>
                    <a:pt x="3231" y="261"/>
                    <a:pt x="3233" y="264"/>
                    <a:pt x="3237" y="264"/>
                  </a:cubicBezTo>
                  <a:cubicBezTo>
                    <a:pt x="3237" y="264"/>
                    <a:pt x="3237" y="264"/>
                    <a:pt x="3237" y="264"/>
                  </a:cubicBezTo>
                  <a:cubicBezTo>
                    <a:pt x="3241" y="264"/>
                    <a:pt x="3244" y="261"/>
                    <a:pt x="3246" y="258"/>
                  </a:cubicBezTo>
                  <a:cubicBezTo>
                    <a:pt x="3247" y="254"/>
                    <a:pt x="3245" y="252"/>
                    <a:pt x="3241" y="252"/>
                  </a:cubicBezTo>
                  <a:moveTo>
                    <a:pt x="2965" y="251"/>
                  </a:moveTo>
                  <a:cubicBezTo>
                    <a:pt x="2962" y="251"/>
                    <a:pt x="2959" y="254"/>
                    <a:pt x="2958" y="257"/>
                  </a:cubicBezTo>
                  <a:cubicBezTo>
                    <a:pt x="2957" y="261"/>
                    <a:pt x="2959" y="264"/>
                    <a:pt x="2962" y="264"/>
                  </a:cubicBezTo>
                  <a:cubicBezTo>
                    <a:pt x="2962" y="264"/>
                    <a:pt x="2962" y="264"/>
                    <a:pt x="2962" y="264"/>
                  </a:cubicBezTo>
                  <a:cubicBezTo>
                    <a:pt x="2965" y="264"/>
                    <a:pt x="2968" y="261"/>
                    <a:pt x="2969" y="258"/>
                  </a:cubicBezTo>
                  <a:cubicBezTo>
                    <a:pt x="2970" y="254"/>
                    <a:pt x="2969" y="252"/>
                    <a:pt x="2965" y="251"/>
                  </a:cubicBezTo>
                  <a:cubicBezTo>
                    <a:pt x="2965" y="251"/>
                    <a:pt x="2965" y="251"/>
                    <a:pt x="2965" y="251"/>
                  </a:cubicBezTo>
                  <a:moveTo>
                    <a:pt x="3316" y="251"/>
                  </a:moveTo>
                  <a:cubicBezTo>
                    <a:pt x="3316" y="251"/>
                    <a:pt x="3316" y="251"/>
                    <a:pt x="3316" y="251"/>
                  </a:cubicBezTo>
                  <a:cubicBezTo>
                    <a:pt x="3312" y="251"/>
                    <a:pt x="3308" y="254"/>
                    <a:pt x="3307" y="257"/>
                  </a:cubicBezTo>
                  <a:cubicBezTo>
                    <a:pt x="3306" y="261"/>
                    <a:pt x="3308" y="264"/>
                    <a:pt x="3311" y="264"/>
                  </a:cubicBezTo>
                  <a:cubicBezTo>
                    <a:pt x="3311" y="264"/>
                    <a:pt x="3311" y="264"/>
                    <a:pt x="3311" y="264"/>
                  </a:cubicBezTo>
                  <a:cubicBezTo>
                    <a:pt x="3315" y="263"/>
                    <a:pt x="3319" y="261"/>
                    <a:pt x="3320" y="257"/>
                  </a:cubicBezTo>
                  <a:cubicBezTo>
                    <a:pt x="3322" y="254"/>
                    <a:pt x="3320" y="251"/>
                    <a:pt x="3316" y="251"/>
                  </a:cubicBezTo>
                  <a:moveTo>
                    <a:pt x="3393" y="250"/>
                  </a:moveTo>
                  <a:cubicBezTo>
                    <a:pt x="3393" y="250"/>
                    <a:pt x="3392" y="250"/>
                    <a:pt x="3392" y="250"/>
                  </a:cubicBezTo>
                  <a:cubicBezTo>
                    <a:pt x="3389" y="250"/>
                    <a:pt x="3384" y="253"/>
                    <a:pt x="3383" y="256"/>
                  </a:cubicBezTo>
                  <a:cubicBezTo>
                    <a:pt x="3382" y="260"/>
                    <a:pt x="3384" y="262"/>
                    <a:pt x="3387" y="262"/>
                  </a:cubicBezTo>
                  <a:cubicBezTo>
                    <a:pt x="3387" y="262"/>
                    <a:pt x="3388" y="262"/>
                    <a:pt x="3388" y="262"/>
                  </a:cubicBezTo>
                  <a:cubicBezTo>
                    <a:pt x="3391" y="262"/>
                    <a:pt x="3396" y="259"/>
                    <a:pt x="3397" y="256"/>
                  </a:cubicBezTo>
                  <a:cubicBezTo>
                    <a:pt x="3398" y="252"/>
                    <a:pt x="3396" y="250"/>
                    <a:pt x="3393" y="250"/>
                  </a:cubicBezTo>
                  <a:moveTo>
                    <a:pt x="762" y="249"/>
                  </a:moveTo>
                  <a:cubicBezTo>
                    <a:pt x="759" y="249"/>
                    <a:pt x="758" y="251"/>
                    <a:pt x="760" y="254"/>
                  </a:cubicBezTo>
                  <a:cubicBezTo>
                    <a:pt x="761" y="257"/>
                    <a:pt x="765" y="260"/>
                    <a:pt x="769" y="261"/>
                  </a:cubicBezTo>
                  <a:cubicBezTo>
                    <a:pt x="769" y="261"/>
                    <a:pt x="769" y="261"/>
                    <a:pt x="770" y="261"/>
                  </a:cubicBezTo>
                  <a:cubicBezTo>
                    <a:pt x="772" y="261"/>
                    <a:pt x="773" y="259"/>
                    <a:pt x="772" y="256"/>
                  </a:cubicBezTo>
                  <a:cubicBezTo>
                    <a:pt x="770" y="253"/>
                    <a:pt x="766" y="250"/>
                    <a:pt x="763" y="249"/>
                  </a:cubicBezTo>
                  <a:cubicBezTo>
                    <a:pt x="763" y="249"/>
                    <a:pt x="762" y="249"/>
                    <a:pt x="762" y="249"/>
                  </a:cubicBezTo>
                  <a:moveTo>
                    <a:pt x="3470" y="247"/>
                  </a:moveTo>
                  <a:cubicBezTo>
                    <a:pt x="3470" y="247"/>
                    <a:pt x="3470" y="247"/>
                    <a:pt x="3470" y="247"/>
                  </a:cubicBezTo>
                  <a:cubicBezTo>
                    <a:pt x="3466" y="247"/>
                    <a:pt x="3462" y="250"/>
                    <a:pt x="3460" y="254"/>
                  </a:cubicBezTo>
                  <a:cubicBezTo>
                    <a:pt x="3459" y="257"/>
                    <a:pt x="3461" y="260"/>
                    <a:pt x="3464" y="260"/>
                  </a:cubicBezTo>
                  <a:cubicBezTo>
                    <a:pt x="3464" y="260"/>
                    <a:pt x="3464" y="260"/>
                    <a:pt x="3465" y="260"/>
                  </a:cubicBezTo>
                  <a:cubicBezTo>
                    <a:pt x="3468" y="260"/>
                    <a:pt x="3473" y="257"/>
                    <a:pt x="3474" y="254"/>
                  </a:cubicBezTo>
                  <a:cubicBezTo>
                    <a:pt x="3475" y="250"/>
                    <a:pt x="3474" y="247"/>
                    <a:pt x="3470" y="247"/>
                  </a:cubicBezTo>
                  <a:moveTo>
                    <a:pt x="2904" y="246"/>
                  </a:moveTo>
                  <a:cubicBezTo>
                    <a:pt x="2901" y="246"/>
                    <a:pt x="2899" y="249"/>
                    <a:pt x="2898" y="252"/>
                  </a:cubicBezTo>
                  <a:cubicBezTo>
                    <a:pt x="2897" y="255"/>
                    <a:pt x="2898" y="258"/>
                    <a:pt x="2901" y="259"/>
                  </a:cubicBezTo>
                  <a:cubicBezTo>
                    <a:pt x="2901" y="259"/>
                    <a:pt x="2902" y="259"/>
                    <a:pt x="2902" y="259"/>
                  </a:cubicBezTo>
                  <a:cubicBezTo>
                    <a:pt x="2905" y="259"/>
                    <a:pt x="2907" y="256"/>
                    <a:pt x="2908" y="253"/>
                  </a:cubicBezTo>
                  <a:cubicBezTo>
                    <a:pt x="2909" y="250"/>
                    <a:pt x="2908" y="247"/>
                    <a:pt x="2905" y="246"/>
                  </a:cubicBezTo>
                  <a:cubicBezTo>
                    <a:pt x="2905" y="246"/>
                    <a:pt x="2904" y="246"/>
                    <a:pt x="2904" y="246"/>
                  </a:cubicBezTo>
                  <a:moveTo>
                    <a:pt x="3548" y="244"/>
                  </a:moveTo>
                  <a:cubicBezTo>
                    <a:pt x="3548" y="244"/>
                    <a:pt x="3548" y="244"/>
                    <a:pt x="3547" y="244"/>
                  </a:cubicBezTo>
                  <a:cubicBezTo>
                    <a:pt x="3544" y="244"/>
                    <a:pt x="3539" y="247"/>
                    <a:pt x="3538" y="251"/>
                  </a:cubicBezTo>
                  <a:cubicBezTo>
                    <a:pt x="3536" y="254"/>
                    <a:pt x="3538" y="257"/>
                    <a:pt x="3541" y="257"/>
                  </a:cubicBezTo>
                  <a:cubicBezTo>
                    <a:pt x="3542" y="257"/>
                    <a:pt x="3542" y="257"/>
                    <a:pt x="3542" y="257"/>
                  </a:cubicBezTo>
                  <a:cubicBezTo>
                    <a:pt x="3546" y="257"/>
                    <a:pt x="3550" y="254"/>
                    <a:pt x="3552" y="250"/>
                  </a:cubicBezTo>
                  <a:cubicBezTo>
                    <a:pt x="3553" y="247"/>
                    <a:pt x="3551" y="244"/>
                    <a:pt x="3548" y="244"/>
                  </a:cubicBezTo>
                  <a:moveTo>
                    <a:pt x="1236" y="243"/>
                  </a:moveTo>
                  <a:cubicBezTo>
                    <a:pt x="1236" y="243"/>
                    <a:pt x="1235" y="243"/>
                    <a:pt x="1235" y="244"/>
                  </a:cubicBezTo>
                  <a:cubicBezTo>
                    <a:pt x="1231" y="244"/>
                    <a:pt x="1229" y="248"/>
                    <a:pt x="1230" y="252"/>
                  </a:cubicBezTo>
                  <a:cubicBezTo>
                    <a:pt x="1231" y="255"/>
                    <a:pt x="1234" y="257"/>
                    <a:pt x="1237" y="257"/>
                  </a:cubicBezTo>
                  <a:cubicBezTo>
                    <a:pt x="1238" y="257"/>
                    <a:pt x="1238" y="257"/>
                    <a:pt x="1239" y="256"/>
                  </a:cubicBezTo>
                  <a:cubicBezTo>
                    <a:pt x="1242" y="256"/>
                    <a:pt x="1244" y="252"/>
                    <a:pt x="1243" y="248"/>
                  </a:cubicBezTo>
                  <a:cubicBezTo>
                    <a:pt x="1242" y="245"/>
                    <a:pt x="1239" y="243"/>
                    <a:pt x="1236" y="243"/>
                  </a:cubicBezTo>
                  <a:moveTo>
                    <a:pt x="3626" y="240"/>
                  </a:moveTo>
                  <a:cubicBezTo>
                    <a:pt x="3625" y="240"/>
                    <a:pt x="3625" y="240"/>
                    <a:pt x="3625" y="240"/>
                  </a:cubicBezTo>
                  <a:cubicBezTo>
                    <a:pt x="3621" y="240"/>
                    <a:pt x="3617" y="243"/>
                    <a:pt x="3615" y="246"/>
                  </a:cubicBezTo>
                  <a:cubicBezTo>
                    <a:pt x="3614" y="250"/>
                    <a:pt x="3615" y="252"/>
                    <a:pt x="3619" y="252"/>
                  </a:cubicBezTo>
                  <a:cubicBezTo>
                    <a:pt x="3619" y="252"/>
                    <a:pt x="3619" y="252"/>
                    <a:pt x="3619" y="252"/>
                  </a:cubicBezTo>
                  <a:cubicBezTo>
                    <a:pt x="3623" y="252"/>
                    <a:pt x="3627" y="249"/>
                    <a:pt x="3629" y="245"/>
                  </a:cubicBezTo>
                  <a:cubicBezTo>
                    <a:pt x="3631" y="242"/>
                    <a:pt x="3629" y="240"/>
                    <a:pt x="3626" y="240"/>
                  </a:cubicBezTo>
                  <a:moveTo>
                    <a:pt x="2847" y="236"/>
                  </a:moveTo>
                  <a:cubicBezTo>
                    <a:pt x="2844" y="236"/>
                    <a:pt x="2842" y="238"/>
                    <a:pt x="2841" y="241"/>
                  </a:cubicBezTo>
                  <a:cubicBezTo>
                    <a:pt x="2840" y="245"/>
                    <a:pt x="2841" y="248"/>
                    <a:pt x="2844" y="249"/>
                  </a:cubicBezTo>
                  <a:cubicBezTo>
                    <a:pt x="2844" y="249"/>
                    <a:pt x="2845" y="249"/>
                    <a:pt x="2845" y="249"/>
                  </a:cubicBezTo>
                  <a:cubicBezTo>
                    <a:pt x="2847" y="249"/>
                    <a:pt x="2850" y="246"/>
                    <a:pt x="2851" y="243"/>
                  </a:cubicBezTo>
                  <a:cubicBezTo>
                    <a:pt x="2852" y="240"/>
                    <a:pt x="2851" y="237"/>
                    <a:pt x="2848" y="236"/>
                  </a:cubicBezTo>
                  <a:cubicBezTo>
                    <a:pt x="2848" y="236"/>
                    <a:pt x="2847" y="236"/>
                    <a:pt x="2847" y="236"/>
                  </a:cubicBezTo>
                  <a:moveTo>
                    <a:pt x="693" y="236"/>
                  </a:moveTo>
                  <a:cubicBezTo>
                    <a:pt x="691" y="236"/>
                    <a:pt x="690" y="238"/>
                    <a:pt x="691" y="240"/>
                  </a:cubicBezTo>
                  <a:cubicBezTo>
                    <a:pt x="692" y="243"/>
                    <a:pt x="696" y="246"/>
                    <a:pt x="700" y="247"/>
                  </a:cubicBezTo>
                  <a:cubicBezTo>
                    <a:pt x="700" y="247"/>
                    <a:pt x="701" y="247"/>
                    <a:pt x="701" y="247"/>
                  </a:cubicBezTo>
                  <a:cubicBezTo>
                    <a:pt x="703" y="247"/>
                    <a:pt x="704" y="246"/>
                    <a:pt x="703" y="243"/>
                  </a:cubicBezTo>
                  <a:cubicBezTo>
                    <a:pt x="702" y="240"/>
                    <a:pt x="698" y="237"/>
                    <a:pt x="694" y="236"/>
                  </a:cubicBezTo>
                  <a:cubicBezTo>
                    <a:pt x="694" y="236"/>
                    <a:pt x="693" y="236"/>
                    <a:pt x="693" y="236"/>
                  </a:cubicBezTo>
                  <a:moveTo>
                    <a:pt x="3703" y="234"/>
                  </a:moveTo>
                  <a:cubicBezTo>
                    <a:pt x="3702" y="234"/>
                    <a:pt x="3702" y="234"/>
                    <a:pt x="3702" y="234"/>
                  </a:cubicBezTo>
                  <a:cubicBezTo>
                    <a:pt x="3698" y="234"/>
                    <a:pt x="3694" y="237"/>
                    <a:pt x="3692" y="241"/>
                  </a:cubicBezTo>
                  <a:cubicBezTo>
                    <a:pt x="3690" y="244"/>
                    <a:pt x="3692" y="246"/>
                    <a:pt x="3695" y="246"/>
                  </a:cubicBezTo>
                  <a:cubicBezTo>
                    <a:pt x="3695" y="246"/>
                    <a:pt x="3695" y="246"/>
                    <a:pt x="3696" y="246"/>
                  </a:cubicBezTo>
                  <a:cubicBezTo>
                    <a:pt x="3699" y="246"/>
                    <a:pt x="3704" y="243"/>
                    <a:pt x="3706" y="239"/>
                  </a:cubicBezTo>
                  <a:cubicBezTo>
                    <a:pt x="3707" y="236"/>
                    <a:pt x="3706" y="234"/>
                    <a:pt x="3703" y="234"/>
                  </a:cubicBezTo>
                  <a:moveTo>
                    <a:pt x="3779" y="226"/>
                  </a:moveTo>
                  <a:cubicBezTo>
                    <a:pt x="3778" y="226"/>
                    <a:pt x="3778" y="226"/>
                    <a:pt x="3778" y="226"/>
                  </a:cubicBezTo>
                  <a:cubicBezTo>
                    <a:pt x="3774" y="226"/>
                    <a:pt x="3769" y="229"/>
                    <a:pt x="3768" y="233"/>
                  </a:cubicBezTo>
                  <a:cubicBezTo>
                    <a:pt x="3766" y="236"/>
                    <a:pt x="3767" y="238"/>
                    <a:pt x="3770" y="238"/>
                  </a:cubicBezTo>
                  <a:cubicBezTo>
                    <a:pt x="3770" y="238"/>
                    <a:pt x="3771" y="238"/>
                    <a:pt x="3771" y="238"/>
                  </a:cubicBezTo>
                  <a:cubicBezTo>
                    <a:pt x="3775" y="238"/>
                    <a:pt x="3779" y="235"/>
                    <a:pt x="3781" y="231"/>
                  </a:cubicBezTo>
                  <a:cubicBezTo>
                    <a:pt x="3783" y="228"/>
                    <a:pt x="3782" y="226"/>
                    <a:pt x="3779" y="226"/>
                  </a:cubicBezTo>
                  <a:moveTo>
                    <a:pt x="1310" y="224"/>
                  </a:moveTo>
                  <a:cubicBezTo>
                    <a:pt x="1309" y="224"/>
                    <a:pt x="1308" y="224"/>
                    <a:pt x="1308" y="225"/>
                  </a:cubicBezTo>
                  <a:cubicBezTo>
                    <a:pt x="1304" y="226"/>
                    <a:pt x="1302" y="229"/>
                    <a:pt x="1303" y="233"/>
                  </a:cubicBezTo>
                  <a:cubicBezTo>
                    <a:pt x="1304" y="236"/>
                    <a:pt x="1306" y="238"/>
                    <a:pt x="1309" y="238"/>
                  </a:cubicBezTo>
                  <a:cubicBezTo>
                    <a:pt x="1310" y="238"/>
                    <a:pt x="1310" y="238"/>
                    <a:pt x="1311" y="237"/>
                  </a:cubicBezTo>
                  <a:cubicBezTo>
                    <a:pt x="1315" y="236"/>
                    <a:pt x="1317" y="233"/>
                    <a:pt x="1316" y="229"/>
                  </a:cubicBezTo>
                  <a:cubicBezTo>
                    <a:pt x="1315" y="226"/>
                    <a:pt x="1313" y="224"/>
                    <a:pt x="1310" y="224"/>
                  </a:cubicBezTo>
                  <a:moveTo>
                    <a:pt x="2793" y="221"/>
                  </a:moveTo>
                  <a:cubicBezTo>
                    <a:pt x="2791" y="221"/>
                    <a:pt x="2788" y="223"/>
                    <a:pt x="2787" y="227"/>
                  </a:cubicBezTo>
                  <a:cubicBezTo>
                    <a:pt x="2786" y="230"/>
                    <a:pt x="2787" y="233"/>
                    <a:pt x="2790" y="234"/>
                  </a:cubicBezTo>
                  <a:cubicBezTo>
                    <a:pt x="2790" y="234"/>
                    <a:pt x="2791" y="234"/>
                    <a:pt x="2791" y="234"/>
                  </a:cubicBezTo>
                  <a:cubicBezTo>
                    <a:pt x="2793" y="234"/>
                    <a:pt x="2796" y="232"/>
                    <a:pt x="2797" y="229"/>
                  </a:cubicBezTo>
                  <a:cubicBezTo>
                    <a:pt x="2798" y="226"/>
                    <a:pt x="2797" y="222"/>
                    <a:pt x="2794" y="222"/>
                  </a:cubicBezTo>
                  <a:cubicBezTo>
                    <a:pt x="2794" y="222"/>
                    <a:pt x="2793" y="221"/>
                    <a:pt x="2793" y="221"/>
                  </a:cubicBezTo>
                  <a:moveTo>
                    <a:pt x="624" y="221"/>
                  </a:moveTo>
                  <a:cubicBezTo>
                    <a:pt x="621" y="221"/>
                    <a:pt x="620" y="223"/>
                    <a:pt x="621" y="225"/>
                  </a:cubicBezTo>
                  <a:cubicBezTo>
                    <a:pt x="623" y="228"/>
                    <a:pt x="627" y="231"/>
                    <a:pt x="630" y="232"/>
                  </a:cubicBezTo>
                  <a:cubicBezTo>
                    <a:pt x="631" y="232"/>
                    <a:pt x="631" y="232"/>
                    <a:pt x="632" y="232"/>
                  </a:cubicBezTo>
                  <a:cubicBezTo>
                    <a:pt x="634" y="232"/>
                    <a:pt x="635" y="230"/>
                    <a:pt x="634" y="228"/>
                  </a:cubicBezTo>
                  <a:cubicBezTo>
                    <a:pt x="632" y="225"/>
                    <a:pt x="629" y="222"/>
                    <a:pt x="625" y="221"/>
                  </a:cubicBezTo>
                  <a:cubicBezTo>
                    <a:pt x="625" y="221"/>
                    <a:pt x="624" y="221"/>
                    <a:pt x="624" y="221"/>
                  </a:cubicBezTo>
                  <a:moveTo>
                    <a:pt x="3853" y="216"/>
                  </a:moveTo>
                  <a:cubicBezTo>
                    <a:pt x="3852" y="216"/>
                    <a:pt x="3852" y="216"/>
                    <a:pt x="3852" y="216"/>
                  </a:cubicBezTo>
                  <a:cubicBezTo>
                    <a:pt x="3848" y="217"/>
                    <a:pt x="3844" y="220"/>
                    <a:pt x="3842" y="223"/>
                  </a:cubicBezTo>
                  <a:cubicBezTo>
                    <a:pt x="3840" y="226"/>
                    <a:pt x="3841" y="228"/>
                    <a:pt x="3844" y="228"/>
                  </a:cubicBezTo>
                  <a:cubicBezTo>
                    <a:pt x="3844" y="228"/>
                    <a:pt x="3844" y="228"/>
                    <a:pt x="3845" y="228"/>
                  </a:cubicBezTo>
                  <a:cubicBezTo>
                    <a:pt x="3848" y="228"/>
                    <a:pt x="3853" y="225"/>
                    <a:pt x="3855" y="221"/>
                  </a:cubicBezTo>
                  <a:cubicBezTo>
                    <a:pt x="3857" y="218"/>
                    <a:pt x="3856" y="216"/>
                    <a:pt x="3853" y="216"/>
                  </a:cubicBezTo>
                  <a:moveTo>
                    <a:pt x="554" y="205"/>
                  </a:moveTo>
                  <a:cubicBezTo>
                    <a:pt x="552" y="205"/>
                    <a:pt x="551" y="206"/>
                    <a:pt x="552" y="209"/>
                  </a:cubicBezTo>
                  <a:cubicBezTo>
                    <a:pt x="553" y="211"/>
                    <a:pt x="557" y="214"/>
                    <a:pt x="560" y="215"/>
                  </a:cubicBezTo>
                  <a:cubicBezTo>
                    <a:pt x="561" y="215"/>
                    <a:pt x="561" y="215"/>
                    <a:pt x="562" y="215"/>
                  </a:cubicBezTo>
                  <a:cubicBezTo>
                    <a:pt x="564" y="215"/>
                    <a:pt x="565" y="214"/>
                    <a:pt x="564" y="212"/>
                  </a:cubicBezTo>
                  <a:cubicBezTo>
                    <a:pt x="563" y="209"/>
                    <a:pt x="559" y="206"/>
                    <a:pt x="556" y="205"/>
                  </a:cubicBezTo>
                  <a:cubicBezTo>
                    <a:pt x="555" y="205"/>
                    <a:pt x="554" y="205"/>
                    <a:pt x="554" y="205"/>
                  </a:cubicBezTo>
                  <a:moveTo>
                    <a:pt x="3925" y="204"/>
                  </a:moveTo>
                  <a:cubicBezTo>
                    <a:pt x="3925" y="204"/>
                    <a:pt x="3924" y="204"/>
                    <a:pt x="3924" y="204"/>
                  </a:cubicBezTo>
                  <a:cubicBezTo>
                    <a:pt x="3920" y="205"/>
                    <a:pt x="3916" y="208"/>
                    <a:pt x="3914" y="211"/>
                  </a:cubicBezTo>
                  <a:cubicBezTo>
                    <a:pt x="3912" y="214"/>
                    <a:pt x="3912" y="216"/>
                    <a:pt x="3915" y="216"/>
                  </a:cubicBezTo>
                  <a:cubicBezTo>
                    <a:pt x="3915" y="216"/>
                    <a:pt x="3916" y="216"/>
                    <a:pt x="3916" y="216"/>
                  </a:cubicBezTo>
                  <a:cubicBezTo>
                    <a:pt x="3920" y="215"/>
                    <a:pt x="3924" y="212"/>
                    <a:pt x="3926" y="209"/>
                  </a:cubicBezTo>
                  <a:cubicBezTo>
                    <a:pt x="3928" y="206"/>
                    <a:pt x="3927" y="204"/>
                    <a:pt x="3925" y="204"/>
                  </a:cubicBezTo>
                  <a:moveTo>
                    <a:pt x="2741" y="204"/>
                  </a:moveTo>
                  <a:cubicBezTo>
                    <a:pt x="2739" y="204"/>
                    <a:pt x="2737" y="206"/>
                    <a:pt x="2736" y="208"/>
                  </a:cubicBezTo>
                  <a:cubicBezTo>
                    <a:pt x="2735" y="212"/>
                    <a:pt x="2736" y="216"/>
                    <a:pt x="2738" y="217"/>
                  </a:cubicBezTo>
                  <a:cubicBezTo>
                    <a:pt x="2739" y="217"/>
                    <a:pt x="2739" y="217"/>
                    <a:pt x="2739" y="217"/>
                  </a:cubicBezTo>
                  <a:cubicBezTo>
                    <a:pt x="2742" y="217"/>
                    <a:pt x="2744" y="215"/>
                    <a:pt x="2745" y="212"/>
                  </a:cubicBezTo>
                  <a:cubicBezTo>
                    <a:pt x="2746" y="208"/>
                    <a:pt x="2745" y="205"/>
                    <a:pt x="2743" y="204"/>
                  </a:cubicBezTo>
                  <a:cubicBezTo>
                    <a:pt x="2742" y="204"/>
                    <a:pt x="2742" y="204"/>
                    <a:pt x="2741" y="204"/>
                  </a:cubicBezTo>
                  <a:moveTo>
                    <a:pt x="1384" y="202"/>
                  </a:moveTo>
                  <a:cubicBezTo>
                    <a:pt x="1384" y="202"/>
                    <a:pt x="1383" y="202"/>
                    <a:pt x="1382" y="203"/>
                  </a:cubicBezTo>
                  <a:cubicBezTo>
                    <a:pt x="1379" y="204"/>
                    <a:pt x="1376" y="208"/>
                    <a:pt x="1377" y="211"/>
                  </a:cubicBezTo>
                  <a:cubicBezTo>
                    <a:pt x="1377" y="214"/>
                    <a:pt x="1380" y="216"/>
                    <a:pt x="1383" y="216"/>
                  </a:cubicBezTo>
                  <a:cubicBezTo>
                    <a:pt x="1383" y="216"/>
                    <a:pt x="1384" y="216"/>
                    <a:pt x="1385" y="216"/>
                  </a:cubicBezTo>
                  <a:cubicBezTo>
                    <a:pt x="1388" y="214"/>
                    <a:pt x="1391" y="211"/>
                    <a:pt x="1390" y="207"/>
                  </a:cubicBezTo>
                  <a:cubicBezTo>
                    <a:pt x="1390" y="204"/>
                    <a:pt x="1387" y="202"/>
                    <a:pt x="1384" y="202"/>
                  </a:cubicBezTo>
                  <a:moveTo>
                    <a:pt x="3994" y="190"/>
                  </a:moveTo>
                  <a:cubicBezTo>
                    <a:pt x="3994" y="190"/>
                    <a:pt x="3993" y="190"/>
                    <a:pt x="3993" y="190"/>
                  </a:cubicBezTo>
                  <a:cubicBezTo>
                    <a:pt x="3990" y="191"/>
                    <a:pt x="3985" y="194"/>
                    <a:pt x="3983" y="197"/>
                  </a:cubicBezTo>
                  <a:cubicBezTo>
                    <a:pt x="3981" y="200"/>
                    <a:pt x="3981" y="202"/>
                    <a:pt x="3984" y="202"/>
                  </a:cubicBezTo>
                  <a:cubicBezTo>
                    <a:pt x="3984" y="202"/>
                    <a:pt x="3984" y="202"/>
                    <a:pt x="3985" y="201"/>
                  </a:cubicBezTo>
                  <a:cubicBezTo>
                    <a:pt x="3988" y="201"/>
                    <a:pt x="3993" y="198"/>
                    <a:pt x="3995" y="195"/>
                  </a:cubicBezTo>
                  <a:cubicBezTo>
                    <a:pt x="3997" y="192"/>
                    <a:pt x="3996" y="190"/>
                    <a:pt x="3994" y="190"/>
                  </a:cubicBezTo>
                  <a:moveTo>
                    <a:pt x="484" y="188"/>
                  </a:moveTo>
                  <a:cubicBezTo>
                    <a:pt x="482" y="188"/>
                    <a:pt x="481" y="189"/>
                    <a:pt x="482" y="192"/>
                  </a:cubicBezTo>
                  <a:cubicBezTo>
                    <a:pt x="483" y="194"/>
                    <a:pt x="486" y="197"/>
                    <a:pt x="490" y="198"/>
                  </a:cubicBezTo>
                  <a:cubicBezTo>
                    <a:pt x="491" y="198"/>
                    <a:pt x="491" y="198"/>
                    <a:pt x="492" y="198"/>
                  </a:cubicBezTo>
                  <a:cubicBezTo>
                    <a:pt x="494" y="198"/>
                    <a:pt x="495" y="197"/>
                    <a:pt x="494" y="195"/>
                  </a:cubicBezTo>
                  <a:cubicBezTo>
                    <a:pt x="493" y="192"/>
                    <a:pt x="489" y="189"/>
                    <a:pt x="486" y="188"/>
                  </a:cubicBezTo>
                  <a:cubicBezTo>
                    <a:pt x="485" y="188"/>
                    <a:pt x="485" y="188"/>
                    <a:pt x="484" y="188"/>
                  </a:cubicBezTo>
                  <a:moveTo>
                    <a:pt x="2692" y="183"/>
                  </a:moveTo>
                  <a:cubicBezTo>
                    <a:pt x="2690" y="183"/>
                    <a:pt x="2688" y="185"/>
                    <a:pt x="2686" y="188"/>
                  </a:cubicBezTo>
                  <a:cubicBezTo>
                    <a:pt x="2685" y="191"/>
                    <a:pt x="2686" y="195"/>
                    <a:pt x="2688" y="196"/>
                  </a:cubicBezTo>
                  <a:cubicBezTo>
                    <a:pt x="2689" y="196"/>
                    <a:pt x="2689" y="196"/>
                    <a:pt x="2690" y="196"/>
                  </a:cubicBezTo>
                  <a:cubicBezTo>
                    <a:pt x="2692" y="196"/>
                    <a:pt x="2694" y="195"/>
                    <a:pt x="2695" y="192"/>
                  </a:cubicBezTo>
                  <a:cubicBezTo>
                    <a:pt x="2696" y="188"/>
                    <a:pt x="2696" y="184"/>
                    <a:pt x="2693" y="183"/>
                  </a:cubicBezTo>
                  <a:cubicBezTo>
                    <a:pt x="2693" y="183"/>
                    <a:pt x="2692" y="183"/>
                    <a:pt x="2692" y="183"/>
                  </a:cubicBezTo>
                  <a:moveTo>
                    <a:pt x="1460" y="178"/>
                  </a:moveTo>
                  <a:cubicBezTo>
                    <a:pt x="1460" y="178"/>
                    <a:pt x="1459" y="178"/>
                    <a:pt x="1458" y="178"/>
                  </a:cubicBezTo>
                  <a:cubicBezTo>
                    <a:pt x="1454" y="180"/>
                    <a:pt x="1452" y="184"/>
                    <a:pt x="1452" y="187"/>
                  </a:cubicBezTo>
                  <a:cubicBezTo>
                    <a:pt x="1452" y="190"/>
                    <a:pt x="1454" y="192"/>
                    <a:pt x="1457" y="192"/>
                  </a:cubicBezTo>
                  <a:cubicBezTo>
                    <a:pt x="1458" y="192"/>
                    <a:pt x="1459" y="192"/>
                    <a:pt x="1459" y="191"/>
                  </a:cubicBezTo>
                  <a:cubicBezTo>
                    <a:pt x="1463" y="190"/>
                    <a:pt x="1466" y="186"/>
                    <a:pt x="1466" y="183"/>
                  </a:cubicBezTo>
                  <a:cubicBezTo>
                    <a:pt x="1465" y="180"/>
                    <a:pt x="1463" y="178"/>
                    <a:pt x="1460" y="178"/>
                  </a:cubicBezTo>
                  <a:moveTo>
                    <a:pt x="4060" y="173"/>
                  </a:moveTo>
                  <a:cubicBezTo>
                    <a:pt x="4060" y="173"/>
                    <a:pt x="4059" y="173"/>
                    <a:pt x="4059" y="174"/>
                  </a:cubicBezTo>
                  <a:cubicBezTo>
                    <a:pt x="4056" y="175"/>
                    <a:pt x="4051" y="178"/>
                    <a:pt x="4049" y="181"/>
                  </a:cubicBezTo>
                  <a:cubicBezTo>
                    <a:pt x="4047" y="183"/>
                    <a:pt x="4047" y="184"/>
                    <a:pt x="4049" y="184"/>
                  </a:cubicBezTo>
                  <a:cubicBezTo>
                    <a:pt x="4049" y="184"/>
                    <a:pt x="4050" y="184"/>
                    <a:pt x="4051" y="184"/>
                  </a:cubicBezTo>
                  <a:cubicBezTo>
                    <a:pt x="4054" y="183"/>
                    <a:pt x="4058" y="180"/>
                    <a:pt x="4060" y="177"/>
                  </a:cubicBezTo>
                  <a:cubicBezTo>
                    <a:pt x="4062" y="175"/>
                    <a:pt x="4062" y="173"/>
                    <a:pt x="4060" y="173"/>
                  </a:cubicBezTo>
                  <a:moveTo>
                    <a:pt x="414" y="171"/>
                  </a:moveTo>
                  <a:cubicBezTo>
                    <a:pt x="412" y="171"/>
                    <a:pt x="411" y="172"/>
                    <a:pt x="412" y="175"/>
                  </a:cubicBezTo>
                  <a:cubicBezTo>
                    <a:pt x="413" y="177"/>
                    <a:pt x="416" y="180"/>
                    <a:pt x="420" y="181"/>
                  </a:cubicBezTo>
                  <a:cubicBezTo>
                    <a:pt x="420" y="181"/>
                    <a:pt x="421" y="181"/>
                    <a:pt x="422" y="181"/>
                  </a:cubicBezTo>
                  <a:cubicBezTo>
                    <a:pt x="424" y="181"/>
                    <a:pt x="425" y="180"/>
                    <a:pt x="424" y="178"/>
                  </a:cubicBezTo>
                  <a:cubicBezTo>
                    <a:pt x="423" y="175"/>
                    <a:pt x="419" y="172"/>
                    <a:pt x="416" y="171"/>
                  </a:cubicBezTo>
                  <a:cubicBezTo>
                    <a:pt x="415" y="171"/>
                    <a:pt x="415" y="171"/>
                    <a:pt x="414" y="171"/>
                  </a:cubicBezTo>
                  <a:moveTo>
                    <a:pt x="2644" y="161"/>
                  </a:moveTo>
                  <a:cubicBezTo>
                    <a:pt x="2642" y="161"/>
                    <a:pt x="2640" y="162"/>
                    <a:pt x="2638" y="165"/>
                  </a:cubicBezTo>
                  <a:cubicBezTo>
                    <a:pt x="2637" y="169"/>
                    <a:pt x="2638" y="173"/>
                    <a:pt x="2640" y="174"/>
                  </a:cubicBezTo>
                  <a:cubicBezTo>
                    <a:pt x="2641" y="174"/>
                    <a:pt x="2641" y="174"/>
                    <a:pt x="2642" y="174"/>
                  </a:cubicBezTo>
                  <a:cubicBezTo>
                    <a:pt x="2644" y="174"/>
                    <a:pt x="2646" y="172"/>
                    <a:pt x="2647" y="170"/>
                  </a:cubicBezTo>
                  <a:cubicBezTo>
                    <a:pt x="2648" y="166"/>
                    <a:pt x="2648" y="162"/>
                    <a:pt x="2645" y="161"/>
                  </a:cubicBezTo>
                  <a:cubicBezTo>
                    <a:pt x="2645" y="161"/>
                    <a:pt x="2644" y="161"/>
                    <a:pt x="2644" y="161"/>
                  </a:cubicBezTo>
                  <a:moveTo>
                    <a:pt x="4963" y="160"/>
                  </a:moveTo>
                  <a:cubicBezTo>
                    <a:pt x="4960" y="160"/>
                    <a:pt x="4957" y="163"/>
                    <a:pt x="4956" y="167"/>
                  </a:cubicBezTo>
                  <a:cubicBezTo>
                    <a:pt x="4955" y="170"/>
                    <a:pt x="4956" y="173"/>
                    <a:pt x="4959" y="174"/>
                  </a:cubicBezTo>
                  <a:cubicBezTo>
                    <a:pt x="4960" y="174"/>
                    <a:pt x="4960" y="174"/>
                    <a:pt x="4960" y="174"/>
                  </a:cubicBezTo>
                  <a:cubicBezTo>
                    <a:pt x="4963" y="174"/>
                    <a:pt x="4966" y="171"/>
                    <a:pt x="4967" y="167"/>
                  </a:cubicBezTo>
                  <a:cubicBezTo>
                    <a:pt x="4968" y="164"/>
                    <a:pt x="4966" y="160"/>
                    <a:pt x="4963" y="160"/>
                  </a:cubicBezTo>
                  <a:cubicBezTo>
                    <a:pt x="4963" y="160"/>
                    <a:pt x="4963" y="160"/>
                    <a:pt x="4963" y="160"/>
                  </a:cubicBezTo>
                  <a:moveTo>
                    <a:pt x="4901" y="156"/>
                  </a:moveTo>
                  <a:cubicBezTo>
                    <a:pt x="4899" y="156"/>
                    <a:pt x="4896" y="158"/>
                    <a:pt x="4894" y="162"/>
                  </a:cubicBezTo>
                  <a:cubicBezTo>
                    <a:pt x="4893" y="165"/>
                    <a:pt x="4895" y="169"/>
                    <a:pt x="4898" y="169"/>
                  </a:cubicBezTo>
                  <a:cubicBezTo>
                    <a:pt x="4898" y="169"/>
                    <a:pt x="4898" y="169"/>
                    <a:pt x="4898" y="169"/>
                  </a:cubicBezTo>
                  <a:cubicBezTo>
                    <a:pt x="4901" y="169"/>
                    <a:pt x="4904" y="166"/>
                    <a:pt x="4905" y="163"/>
                  </a:cubicBezTo>
                  <a:cubicBezTo>
                    <a:pt x="4906" y="159"/>
                    <a:pt x="4905" y="156"/>
                    <a:pt x="4902" y="156"/>
                  </a:cubicBezTo>
                  <a:cubicBezTo>
                    <a:pt x="4902" y="156"/>
                    <a:pt x="4902" y="156"/>
                    <a:pt x="4901" y="156"/>
                  </a:cubicBezTo>
                  <a:moveTo>
                    <a:pt x="344" y="155"/>
                  </a:moveTo>
                  <a:cubicBezTo>
                    <a:pt x="342" y="155"/>
                    <a:pt x="341" y="156"/>
                    <a:pt x="342" y="158"/>
                  </a:cubicBezTo>
                  <a:cubicBezTo>
                    <a:pt x="343" y="160"/>
                    <a:pt x="346" y="163"/>
                    <a:pt x="350" y="164"/>
                  </a:cubicBezTo>
                  <a:cubicBezTo>
                    <a:pt x="350" y="164"/>
                    <a:pt x="351" y="164"/>
                    <a:pt x="351" y="164"/>
                  </a:cubicBezTo>
                  <a:cubicBezTo>
                    <a:pt x="354" y="164"/>
                    <a:pt x="355" y="163"/>
                    <a:pt x="354" y="161"/>
                  </a:cubicBezTo>
                  <a:cubicBezTo>
                    <a:pt x="353" y="158"/>
                    <a:pt x="350" y="156"/>
                    <a:pt x="346" y="155"/>
                  </a:cubicBezTo>
                  <a:cubicBezTo>
                    <a:pt x="346" y="155"/>
                    <a:pt x="345" y="155"/>
                    <a:pt x="344" y="155"/>
                  </a:cubicBezTo>
                  <a:moveTo>
                    <a:pt x="4123" y="154"/>
                  </a:moveTo>
                  <a:cubicBezTo>
                    <a:pt x="4122" y="154"/>
                    <a:pt x="4122" y="154"/>
                    <a:pt x="4121" y="154"/>
                  </a:cubicBezTo>
                  <a:cubicBezTo>
                    <a:pt x="4118" y="155"/>
                    <a:pt x="4114" y="158"/>
                    <a:pt x="4111" y="161"/>
                  </a:cubicBezTo>
                  <a:cubicBezTo>
                    <a:pt x="4110" y="163"/>
                    <a:pt x="4109" y="164"/>
                    <a:pt x="4111" y="164"/>
                  </a:cubicBezTo>
                  <a:cubicBezTo>
                    <a:pt x="4111" y="164"/>
                    <a:pt x="4112" y="164"/>
                    <a:pt x="4112" y="164"/>
                  </a:cubicBezTo>
                  <a:cubicBezTo>
                    <a:pt x="4115" y="163"/>
                    <a:pt x="4120" y="160"/>
                    <a:pt x="4122" y="157"/>
                  </a:cubicBezTo>
                  <a:cubicBezTo>
                    <a:pt x="4124" y="155"/>
                    <a:pt x="4124" y="154"/>
                    <a:pt x="4123" y="154"/>
                  </a:cubicBezTo>
                  <a:moveTo>
                    <a:pt x="1537" y="153"/>
                  </a:moveTo>
                  <a:cubicBezTo>
                    <a:pt x="1536" y="153"/>
                    <a:pt x="1535" y="153"/>
                    <a:pt x="1535" y="153"/>
                  </a:cubicBezTo>
                  <a:cubicBezTo>
                    <a:pt x="1531" y="154"/>
                    <a:pt x="1528" y="158"/>
                    <a:pt x="1528" y="162"/>
                  </a:cubicBezTo>
                  <a:cubicBezTo>
                    <a:pt x="1528" y="165"/>
                    <a:pt x="1530" y="166"/>
                    <a:pt x="1532" y="166"/>
                  </a:cubicBezTo>
                  <a:cubicBezTo>
                    <a:pt x="1533" y="166"/>
                    <a:pt x="1534" y="166"/>
                    <a:pt x="1535" y="166"/>
                  </a:cubicBezTo>
                  <a:cubicBezTo>
                    <a:pt x="1538" y="165"/>
                    <a:pt x="1541" y="161"/>
                    <a:pt x="1541" y="157"/>
                  </a:cubicBezTo>
                  <a:cubicBezTo>
                    <a:pt x="1541" y="154"/>
                    <a:pt x="1540" y="153"/>
                    <a:pt x="1537" y="153"/>
                  </a:cubicBezTo>
                  <a:moveTo>
                    <a:pt x="4842" y="150"/>
                  </a:moveTo>
                  <a:cubicBezTo>
                    <a:pt x="4839" y="150"/>
                    <a:pt x="4836" y="152"/>
                    <a:pt x="4835" y="155"/>
                  </a:cubicBezTo>
                  <a:cubicBezTo>
                    <a:pt x="4834" y="159"/>
                    <a:pt x="4835" y="162"/>
                    <a:pt x="4838" y="162"/>
                  </a:cubicBezTo>
                  <a:cubicBezTo>
                    <a:pt x="4838" y="162"/>
                    <a:pt x="4839" y="162"/>
                    <a:pt x="4839" y="162"/>
                  </a:cubicBezTo>
                  <a:cubicBezTo>
                    <a:pt x="4842" y="162"/>
                    <a:pt x="4844" y="160"/>
                    <a:pt x="4846" y="157"/>
                  </a:cubicBezTo>
                  <a:cubicBezTo>
                    <a:pt x="4847" y="153"/>
                    <a:pt x="4845" y="150"/>
                    <a:pt x="4842" y="150"/>
                  </a:cubicBezTo>
                  <a:cubicBezTo>
                    <a:pt x="4842" y="150"/>
                    <a:pt x="4842" y="150"/>
                    <a:pt x="4842" y="150"/>
                  </a:cubicBezTo>
                  <a:moveTo>
                    <a:pt x="4784" y="142"/>
                  </a:moveTo>
                  <a:cubicBezTo>
                    <a:pt x="4781" y="142"/>
                    <a:pt x="4778" y="145"/>
                    <a:pt x="4777" y="148"/>
                  </a:cubicBezTo>
                  <a:cubicBezTo>
                    <a:pt x="4776" y="151"/>
                    <a:pt x="4777" y="154"/>
                    <a:pt x="4780" y="154"/>
                  </a:cubicBezTo>
                  <a:cubicBezTo>
                    <a:pt x="4780" y="154"/>
                    <a:pt x="4780" y="154"/>
                    <a:pt x="4780" y="154"/>
                  </a:cubicBezTo>
                  <a:cubicBezTo>
                    <a:pt x="4783" y="154"/>
                    <a:pt x="4786" y="152"/>
                    <a:pt x="4787" y="149"/>
                  </a:cubicBezTo>
                  <a:cubicBezTo>
                    <a:pt x="4789" y="146"/>
                    <a:pt x="4787" y="143"/>
                    <a:pt x="4785" y="142"/>
                  </a:cubicBezTo>
                  <a:cubicBezTo>
                    <a:pt x="4784" y="142"/>
                    <a:pt x="4784" y="142"/>
                    <a:pt x="4784" y="142"/>
                  </a:cubicBezTo>
                  <a:moveTo>
                    <a:pt x="275" y="139"/>
                  </a:moveTo>
                  <a:cubicBezTo>
                    <a:pt x="273" y="139"/>
                    <a:pt x="272" y="140"/>
                    <a:pt x="272" y="142"/>
                  </a:cubicBezTo>
                  <a:cubicBezTo>
                    <a:pt x="273" y="144"/>
                    <a:pt x="276" y="147"/>
                    <a:pt x="280" y="147"/>
                  </a:cubicBezTo>
                  <a:cubicBezTo>
                    <a:pt x="280" y="148"/>
                    <a:pt x="281" y="148"/>
                    <a:pt x="282" y="148"/>
                  </a:cubicBezTo>
                  <a:cubicBezTo>
                    <a:pt x="284" y="148"/>
                    <a:pt x="285" y="147"/>
                    <a:pt x="285" y="145"/>
                  </a:cubicBezTo>
                  <a:cubicBezTo>
                    <a:pt x="284" y="143"/>
                    <a:pt x="280" y="140"/>
                    <a:pt x="277" y="139"/>
                  </a:cubicBezTo>
                  <a:cubicBezTo>
                    <a:pt x="276" y="139"/>
                    <a:pt x="276" y="139"/>
                    <a:pt x="275" y="139"/>
                  </a:cubicBezTo>
                  <a:moveTo>
                    <a:pt x="2597" y="137"/>
                  </a:moveTo>
                  <a:cubicBezTo>
                    <a:pt x="2595" y="137"/>
                    <a:pt x="2592" y="139"/>
                    <a:pt x="2591" y="142"/>
                  </a:cubicBezTo>
                  <a:cubicBezTo>
                    <a:pt x="2590" y="145"/>
                    <a:pt x="2590" y="149"/>
                    <a:pt x="2593" y="150"/>
                  </a:cubicBezTo>
                  <a:cubicBezTo>
                    <a:pt x="2593" y="151"/>
                    <a:pt x="2594" y="151"/>
                    <a:pt x="2594" y="151"/>
                  </a:cubicBezTo>
                  <a:cubicBezTo>
                    <a:pt x="2596" y="151"/>
                    <a:pt x="2598" y="149"/>
                    <a:pt x="2600" y="146"/>
                  </a:cubicBezTo>
                  <a:cubicBezTo>
                    <a:pt x="2601" y="142"/>
                    <a:pt x="2600" y="139"/>
                    <a:pt x="2598" y="137"/>
                  </a:cubicBezTo>
                  <a:cubicBezTo>
                    <a:pt x="2598" y="137"/>
                    <a:pt x="2597" y="137"/>
                    <a:pt x="2597" y="137"/>
                  </a:cubicBezTo>
                  <a:moveTo>
                    <a:pt x="4181" y="134"/>
                  </a:moveTo>
                  <a:cubicBezTo>
                    <a:pt x="4181" y="134"/>
                    <a:pt x="4180" y="135"/>
                    <a:pt x="4180" y="135"/>
                  </a:cubicBezTo>
                  <a:cubicBezTo>
                    <a:pt x="4177" y="136"/>
                    <a:pt x="4172" y="138"/>
                    <a:pt x="4170" y="141"/>
                  </a:cubicBezTo>
                  <a:cubicBezTo>
                    <a:pt x="4168" y="143"/>
                    <a:pt x="4168" y="144"/>
                    <a:pt x="4169" y="144"/>
                  </a:cubicBezTo>
                  <a:cubicBezTo>
                    <a:pt x="4170" y="144"/>
                    <a:pt x="4170" y="144"/>
                    <a:pt x="4171" y="143"/>
                  </a:cubicBezTo>
                  <a:cubicBezTo>
                    <a:pt x="4174" y="143"/>
                    <a:pt x="4178" y="140"/>
                    <a:pt x="4180" y="138"/>
                  </a:cubicBezTo>
                  <a:cubicBezTo>
                    <a:pt x="4182" y="136"/>
                    <a:pt x="4182" y="134"/>
                    <a:pt x="4181" y="134"/>
                  </a:cubicBezTo>
                  <a:moveTo>
                    <a:pt x="4727" y="134"/>
                  </a:moveTo>
                  <a:cubicBezTo>
                    <a:pt x="4725" y="134"/>
                    <a:pt x="4722" y="137"/>
                    <a:pt x="4720" y="139"/>
                  </a:cubicBezTo>
                  <a:cubicBezTo>
                    <a:pt x="4719" y="142"/>
                    <a:pt x="4720" y="145"/>
                    <a:pt x="4723" y="146"/>
                  </a:cubicBezTo>
                  <a:cubicBezTo>
                    <a:pt x="4723" y="146"/>
                    <a:pt x="4723" y="146"/>
                    <a:pt x="4723" y="146"/>
                  </a:cubicBezTo>
                  <a:cubicBezTo>
                    <a:pt x="4726" y="146"/>
                    <a:pt x="4729" y="144"/>
                    <a:pt x="4730" y="141"/>
                  </a:cubicBezTo>
                  <a:cubicBezTo>
                    <a:pt x="4732" y="138"/>
                    <a:pt x="4731" y="135"/>
                    <a:pt x="4728" y="134"/>
                  </a:cubicBezTo>
                  <a:cubicBezTo>
                    <a:pt x="4728" y="134"/>
                    <a:pt x="4727" y="134"/>
                    <a:pt x="4727" y="134"/>
                  </a:cubicBezTo>
                  <a:moveTo>
                    <a:pt x="1614" y="127"/>
                  </a:moveTo>
                  <a:cubicBezTo>
                    <a:pt x="1613" y="127"/>
                    <a:pt x="1612" y="127"/>
                    <a:pt x="1611" y="127"/>
                  </a:cubicBezTo>
                  <a:cubicBezTo>
                    <a:pt x="1608" y="128"/>
                    <a:pt x="1604" y="132"/>
                    <a:pt x="1604" y="136"/>
                  </a:cubicBezTo>
                  <a:cubicBezTo>
                    <a:pt x="1604" y="139"/>
                    <a:pt x="1605" y="140"/>
                    <a:pt x="1608" y="140"/>
                  </a:cubicBezTo>
                  <a:cubicBezTo>
                    <a:pt x="1609" y="140"/>
                    <a:pt x="1609" y="140"/>
                    <a:pt x="1610" y="140"/>
                  </a:cubicBezTo>
                  <a:cubicBezTo>
                    <a:pt x="1614" y="139"/>
                    <a:pt x="1617" y="135"/>
                    <a:pt x="1618" y="131"/>
                  </a:cubicBezTo>
                  <a:cubicBezTo>
                    <a:pt x="1618" y="128"/>
                    <a:pt x="1616" y="127"/>
                    <a:pt x="1614" y="127"/>
                  </a:cubicBezTo>
                  <a:moveTo>
                    <a:pt x="4672" y="126"/>
                  </a:moveTo>
                  <a:cubicBezTo>
                    <a:pt x="4669" y="126"/>
                    <a:pt x="4666" y="128"/>
                    <a:pt x="4664" y="131"/>
                  </a:cubicBezTo>
                  <a:cubicBezTo>
                    <a:pt x="4663" y="134"/>
                    <a:pt x="4664" y="137"/>
                    <a:pt x="4667" y="137"/>
                  </a:cubicBezTo>
                  <a:cubicBezTo>
                    <a:pt x="4667" y="137"/>
                    <a:pt x="4667" y="137"/>
                    <a:pt x="4667" y="137"/>
                  </a:cubicBezTo>
                  <a:cubicBezTo>
                    <a:pt x="4670" y="137"/>
                    <a:pt x="4673" y="135"/>
                    <a:pt x="4674" y="133"/>
                  </a:cubicBezTo>
                  <a:cubicBezTo>
                    <a:pt x="4676" y="130"/>
                    <a:pt x="4675" y="127"/>
                    <a:pt x="4672" y="126"/>
                  </a:cubicBezTo>
                  <a:cubicBezTo>
                    <a:pt x="4672" y="126"/>
                    <a:pt x="4672" y="126"/>
                    <a:pt x="4672" y="126"/>
                  </a:cubicBezTo>
                  <a:moveTo>
                    <a:pt x="206" y="125"/>
                  </a:moveTo>
                  <a:cubicBezTo>
                    <a:pt x="204" y="125"/>
                    <a:pt x="202" y="126"/>
                    <a:pt x="203" y="128"/>
                  </a:cubicBezTo>
                  <a:cubicBezTo>
                    <a:pt x="204" y="130"/>
                    <a:pt x="207" y="132"/>
                    <a:pt x="210" y="133"/>
                  </a:cubicBezTo>
                  <a:cubicBezTo>
                    <a:pt x="211" y="133"/>
                    <a:pt x="212" y="133"/>
                    <a:pt x="212" y="133"/>
                  </a:cubicBezTo>
                  <a:cubicBezTo>
                    <a:pt x="215" y="133"/>
                    <a:pt x="216" y="132"/>
                    <a:pt x="215" y="130"/>
                  </a:cubicBezTo>
                  <a:cubicBezTo>
                    <a:pt x="215" y="128"/>
                    <a:pt x="211" y="126"/>
                    <a:pt x="208" y="125"/>
                  </a:cubicBezTo>
                  <a:cubicBezTo>
                    <a:pt x="207" y="125"/>
                    <a:pt x="207" y="125"/>
                    <a:pt x="206" y="125"/>
                  </a:cubicBezTo>
                  <a:moveTo>
                    <a:pt x="4238" y="120"/>
                  </a:moveTo>
                  <a:cubicBezTo>
                    <a:pt x="4237" y="120"/>
                    <a:pt x="4237" y="120"/>
                    <a:pt x="4237" y="120"/>
                  </a:cubicBezTo>
                  <a:cubicBezTo>
                    <a:pt x="4234" y="121"/>
                    <a:pt x="4229" y="123"/>
                    <a:pt x="4227" y="126"/>
                  </a:cubicBezTo>
                  <a:cubicBezTo>
                    <a:pt x="4225" y="127"/>
                    <a:pt x="4225" y="129"/>
                    <a:pt x="4226" y="129"/>
                  </a:cubicBezTo>
                  <a:cubicBezTo>
                    <a:pt x="4227" y="129"/>
                    <a:pt x="4227" y="129"/>
                    <a:pt x="4228" y="129"/>
                  </a:cubicBezTo>
                  <a:cubicBezTo>
                    <a:pt x="4230" y="128"/>
                    <a:pt x="4235" y="126"/>
                    <a:pt x="4237" y="123"/>
                  </a:cubicBezTo>
                  <a:cubicBezTo>
                    <a:pt x="4239" y="121"/>
                    <a:pt x="4239" y="120"/>
                    <a:pt x="4238" y="120"/>
                  </a:cubicBezTo>
                  <a:moveTo>
                    <a:pt x="4617" y="119"/>
                  </a:moveTo>
                  <a:cubicBezTo>
                    <a:pt x="4614" y="119"/>
                    <a:pt x="4611" y="121"/>
                    <a:pt x="4609" y="123"/>
                  </a:cubicBezTo>
                  <a:cubicBezTo>
                    <a:pt x="4608" y="126"/>
                    <a:pt x="4609" y="128"/>
                    <a:pt x="4611" y="129"/>
                  </a:cubicBezTo>
                  <a:cubicBezTo>
                    <a:pt x="4611" y="129"/>
                    <a:pt x="4612" y="129"/>
                    <a:pt x="4612" y="129"/>
                  </a:cubicBezTo>
                  <a:cubicBezTo>
                    <a:pt x="4615" y="129"/>
                    <a:pt x="4618" y="127"/>
                    <a:pt x="4619" y="124"/>
                  </a:cubicBezTo>
                  <a:cubicBezTo>
                    <a:pt x="4621" y="122"/>
                    <a:pt x="4620" y="119"/>
                    <a:pt x="4617" y="119"/>
                  </a:cubicBezTo>
                  <a:cubicBezTo>
                    <a:pt x="4617" y="119"/>
                    <a:pt x="4617" y="119"/>
                    <a:pt x="4617" y="119"/>
                  </a:cubicBezTo>
                  <a:moveTo>
                    <a:pt x="2550" y="113"/>
                  </a:moveTo>
                  <a:cubicBezTo>
                    <a:pt x="2548" y="113"/>
                    <a:pt x="2545" y="115"/>
                    <a:pt x="2544" y="118"/>
                  </a:cubicBezTo>
                  <a:cubicBezTo>
                    <a:pt x="2543" y="122"/>
                    <a:pt x="2543" y="125"/>
                    <a:pt x="2545" y="127"/>
                  </a:cubicBezTo>
                  <a:cubicBezTo>
                    <a:pt x="2546" y="127"/>
                    <a:pt x="2546" y="127"/>
                    <a:pt x="2547" y="127"/>
                  </a:cubicBezTo>
                  <a:cubicBezTo>
                    <a:pt x="2549" y="127"/>
                    <a:pt x="2551" y="125"/>
                    <a:pt x="2553" y="122"/>
                  </a:cubicBezTo>
                  <a:cubicBezTo>
                    <a:pt x="2554" y="119"/>
                    <a:pt x="2554" y="115"/>
                    <a:pt x="2551" y="114"/>
                  </a:cubicBezTo>
                  <a:cubicBezTo>
                    <a:pt x="2551" y="113"/>
                    <a:pt x="2550" y="113"/>
                    <a:pt x="2550" y="113"/>
                  </a:cubicBezTo>
                  <a:moveTo>
                    <a:pt x="138" y="113"/>
                  </a:moveTo>
                  <a:cubicBezTo>
                    <a:pt x="136" y="113"/>
                    <a:pt x="134" y="114"/>
                    <a:pt x="135" y="116"/>
                  </a:cubicBezTo>
                  <a:cubicBezTo>
                    <a:pt x="135" y="118"/>
                    <a:pt x="138" y="120"/>
                    <a:pt x="142" y="120"/>
                  </a:cubicBezTo>
                  <a:cubicBezTo>
                    <a:pt x="142" y="120"/>
                    <a:pt x="143" y="120"/>
                    <a:pt x="143" y="120"/>
                  </a:cubicBezTo>
                  <a:cubicBezTo>
                    <a:pt x="146" y="120"/>
                    <a:pt x="147" y="119"/>
                    <a:pt x="147" y="118"/>
                  </a:cubicBezTo>
                  <a:cubicBezTo>
                    <a:pt x="146" y="116"/>
                    <a:pt x="143" y="114"/>
                    <a:pt x="140" y="113"/>
                  </a:cubicBezTo>
                  <a:cubicBezTo>
                    <a:pt x="139" y="113"/>
                    <a:pt x="139" y="113"/>
                    <a:pt x="138" y="113"/>
                  </a:cubicBezTo>
                  <a:moveTo>
                    <a:pt x="4563" y="112"/>
                  </a:moveTo>
                  <a:cubicBezTo>
                    <a:pt x="4560" y="112"/>
                    <a:pt x="4557" y="114"/>
                    <a:pt x="4555" y="116"/>
                  </a:cubicBezTo>
                  <a:cubicBezTo>
                    <a:pt x="4553" y="119"/>
                    <a:pt x="4554" y="121"/>
                    <a:pt x="4557" y="121"/>
                  </a:cubicBezTo>
                  <a:cubicBezTo>
                    <a:pt x="4557" y="121"/>
                    <a:pt x="4557" y="121"/>
                    <a:pt x="4557" y="121"/>
                  </a:cubicBezTo>
                  <a:cubicBezTo>
                    <a:pt x="4560" y="121"/>
                    <a:pt x="4563" y="120"/>
                    <a:pt x="4565" y="117"/>
                  </a:cubicBezTo>
                  <a:cubicBezTo>
                    <a:pt x="4567" y="115"/>
                    <a:pt x="4566" y="112"/>
                    <a:pt x="4563" y="112"/>
                  </a:cubicBezTo>
                  <a:cubicBezTo>
                    <a:pt x="4563" y="112"/>
                    <a:pt x="4563" y="112"/>
                    <a:pt x="4563" y="112"/>
                  </a:cubicBezTo>
                  <a:moveTo>
                    <a:pt x="4293" y="110"/>
                  </a:moveTo>
                  <a:cubicBezTo>
                    <a:pt x="4293" y="110"/>
                    <a:pt x="4293" y="110"/>
                    <a:pt x="4292" y="110"/>
                  </a:cubicBezTo>
                  <a:cubicBezTo>
                    <a:pt x="4290" y="111"/>
                    <a:pt x="4285" y="113"/>
                    <a:pt x="4283" y="115"/>
                  </a:cubicBezTo>
                  <a:cubicBezTo>
                    <a:pt x="4281" y="117"/>
                    <a:pt x="4281" y="118"/>
                    <a:pt x="4283" y="118"/>
                  </a:cubicBezTo>
                  <a:cubicBezTo>
                    <a:pt x="4283" y="118"/>
                    <a:pt x="4283" y="118"/>
                    <a:pt x="4284" y="118"/>
                  </a:cubicBezTo>
                  <a:cubicBezTo>
                    <a:pt x="4286" y="118"/>
                    <a:pt x="4291" y="116"/>
                    <a:pt x="4293" y="114"/>
                  </a:cubicBezTo>
                  <a:cubicBezTo>
                    <a:pt x="4295" y="112"/>
                    <a:pt x="4295" y="110"/>
                    <a:pt x="4293" y="110"/>
                  </a:cubicBezTo>
                  <a:moveTo>
                    <a:pt x="4509" y="107"/>
                  </a:moveTo>
                  <a:cubicBezTo>
                    <a:pt x="4506" y="107"/>
                    <a:pt x="4503" y="108"/>
                    <a:pt x="4501" y="111"/>
                  </a:cubicBezTo>
                  <a:cubicBezTo>
                    <a:pt x="4499" y="113"/>
                    <a:pt x="4499" y="115"/>
                    <a:pt x="4502" y="115"/>
                  </a:cubicBezTo>
                  <a:cubicBezTo>
                    <a:pt x="4502" y="116"/>
                    <a:pt x="4502" y="116"/>
                    <a:pt x="4503" y="116"/>
                  </a:cubicBezTo>
                  <a:cubicBezTo>
                    <a:pt x="4505" y="116"/>
                    <a:pt x="4509" y="114"/>
                    <a:pt x="4511" y="112"/>
                  </a:cubicBezTo>
                  <a:cubicBezTo>
                    <a:pt x="4513" y="109"/>
                    <a:pt x="4512" y="107"/>
                    <a:pt x="4509" y="107"/>
                  </a:cubicBezTo>
                  <a:cubicBezTo>
                    <a:pt x="4509" y="107"/>
                    <a:pt x="4509" y="107"/>
                    <a:pt x="4509" y="107"/>
                  </a:cubicBezTo>
                  <a:moveTo>
                    <a:pt x="4348" y="105"/>
                  </a:moveTo>
                  <a:cubicBezTo>
                    <a:pt x="4348" y="105"/>
                    <a:pt x="4347" y="105"/>
                    <a:pt x="4347" y="105"/>
                  </a:cubicBezTo>
                  <a:cubicBezTo>
                    <a:pt x="4345" y="105"/>
                    <a:pt x="4340" y="107"/>
                    <a:pt x="4338" y="109"/>
                  </a:cubicBezTo>
                  <a:cubicBezTo>
                    <a:pt x="4336" y="111"/>
                    <a:pt x="4336" y="113"/>
                    <a:pt x="4338" y="113"/>
                  </a:cubicBezTo>
                  <a:cubicBezTo>
                    <a:pt x="4339" y="113"/>
                    <a:pt x="4339" y="113"/>
                    <a:pt x="4339" y="113"/>
                  </a:cubicBezTo>
                  <a:cubicBezTo>
                    <a:pt x="4342" y="112"/>
                    <a:pt x="4346" y="111"/>
                    <a:pt x="4348" y="108"/>
                  </a:cubicBezTo>
                  <a:cubicBezTo>
                    <a:pt x="4350" y="106"/>
                    <a:pt x="4350" y="105"/>
                    <a:pt x="4348" y="105"/>
                  </a:cubicBezTo>
                  <a:moveTo>
                    <a:pt x="71" y="103"/>
                  </a:moveTo>
                  <a:cubicBezTo>
                    <a:pt x="68" y="103"/>
                    <a:pt x="66" y="104"/>
                    <a:pt x="67" y="106"/>
                  </a:cubicBezTo>
                  <a:cubicBezTo>
                    <a:pt x="67" y="108"/>
                    <a:pt x="70" y="110"/>
                    <a:pt x="74" y="110"/>
                  </a:cubicBezTo>
                  <a:cubicBezTo>
                    <a:pt x="74" y="110"/>
                    <a:pt x="75" y="110"/>
                    <a:pt x="75" y="110"/>
                  </a:cubicBezTo>
                  <a:cubicBezTo>
                    <a:pt x="78" y="110"/>
                    <a:pt x="79" y="109"/>
                    <a:pt x="79" y="108"/>
                  </a:cubicBezTo>
                  <a:cubicBezTo>
                    <a:pt x="78" y="106"/>
                    <a:pt x="75" y="104"/>
                    <a:pt x="72" y="103"/>
                  </a:cubicBezTo>
                  <a:cubicBezTo>
                    <a:pt x="72" y="103"/>
                    <a:pt x="71" y="103"/>
                    <a:pt x="71" y="103"/>
                  </a:cubicBezTo>
                  <a:moveTo>
                    <a:pt x="4455" y="103"/>
                  </a:moveTo>
                  <a:cubicBezTo>
                    <a:pt x="4453" y="103"/>
                    <a:pt x="4449" y="105"/>
                    <a:pt x="4447" y="107"/>
                  </a:cubicBezTo>
                  <a:cubicBezTo>
                    <a:pt x="4445" y="110"/>
                    <a:pt x="4445" y="112"/>
                    <a:pt x="4448" y="112"/>
                  </a:cubicBezTo>
                  <a:cubicBezTo>
                    <a:pt x="4448" y="112"/>
                    <a:pt x="4448" y="112"/>
                    <a:pt x="4448" y="112"/>
                  </a:cubicBezTo>
                  <a:cubicBezTo>
                    <a:pt x="4451" y="112"/>
                    <a:pt x="4454" y="110"/>
                    <a:pt x="4456" y="108"/>
                  </a:cubicBezTo>
                  <a:cubicBezTo>
                    <a:pt x="4459" y="105"/>
                    <a:pt x="4458" y="103"/>
                    <a:pt x="4456" y="103"/>
                  </a:cubicBezTo>
                  <a:cubicBezTo>
                    <a:pt x="4456" y="103"/>
                    <a:pt x="4455" y="103"/>
                    <a:pt x="4455" y="103"/>
                  </a:cubicBezTo>
                  <a:moveTo>
                    <a:pt x="4402" y="102"/>
                  </a:moveTo>
                  <a:cubicBezTo>
                    <a:pt x="4402" y="102"/>
                    <a:pt x="4402" y="102"/>
                    <a:pt x="4402" y="102"/>
                  </a:cubicBezTo>
                  <a:cubicBezTo>
                    <a:pt x="4399" y="103"/>
                    <a:pt x="4395" y="104"/>
                    <a:pt x="4393" y="107"/>
                  </a:cubicBezTo>
                  <a:cubicBezTo>
                    <a:pt x="4390" y="109"/>
                    <a:pt x="4391" y="111"/>
                    <a:pt x="4393" y="111"/>
                  </a:cubicBezTo>
                  <a:cubicBezTo>
                    <a:pt x="4393" y="111"/>
                    <a:pt x="4393" y="111"/>
                    <a:pt x="4393" y="111"/>
                  </a:cubicBezTo>
                  <a:cubicBezTo>
                    <a:pt x="4396" y="111"/>
                    <a:pt x="4400" y="109"/>
                    <a:pt x="4402" y="107"/>
                  </a:cubicBezTo>
                  <a:cubicBezTo>
                    <a:pt x="4405" y="104"/>
                    <a:pt x="4404" y="102"/>
                    <a:pt x="4402" y="102"/>
                  </a:cubicBezTo>
                  <a:moveTo>
                    <a:pt x="1690" y="101"/>
                  </a:moveTo>
                  <a:cubicBezTo>
                    <a:pt x="1689" y="101"/>
                    <a:pt x="1689" y="101"/>
                    <a:pt x="1688" y="101"/>
                  </a:cubicBezTo>
                  <a:cubicBezTo>
                    <a:pt x="1684" y="102"/>
                    <a:pt x="1681" y="106"/>
                    <a:pt x="1680" y="110"/>
                  </a:cubicBezTo>
                  <a:cubicBezTo>
                    <a:pt x="1679" y="113"/>
                    <a:pt x="1681" y="115"/>
                    <a:pt x="1683" y="115"/>
                  </a:cubicBezTo>
                  <a:cubicBezTo>
                    <a:pt x="1684" y="115"/>
                    <a:pt x="1685" y="115"/>
                    <a:pt x="1686" y="114"/>
                  </a:cubicBezTo>
                  <a:cubicBezTo>
                    <a:pt x="1689" y="113"/>
                    <a:pt x="1693" y="109"/>
                    <a:pt x="1694" y="106"/>
                  </a:cubicBezTo>
                  <a:cubicBezTo>
                    <a:pt x="1694" y="103"/>
                    <a:pt x="1693" y="101"/>
                    <a:pt x="1690" y="101"/>
                  </a:cubicBezTo>
                  <a:moveTo>
                    <a:pt x="5" y="97"/>
                  </a:moveTo>
                  <a:cubicBezTo>
                    <a:pt x="2" y="97"/>
                    <a:pt x="0" y="98"/>
                    <a:pt x="0" y="99"/>
                  </a:cubicBezTo>
                  <a:cubicBezTo>
                    <a:pt x="1" y="101"/>
                    <a:pt x="4" y="103"/>
                    <a:pt x="7" y="103"/>
                  </a:cubicBezTo>
                  <a:cubicBezTo>
                    <a:pt x="7" y="103"/>
                    <a:pt x="8" y="103"/>
                    <a:pt x="8" y="103"/>
                  </a:cubicBezTo>
                  <a:cubicBezTo>
                    <a:pt x="11" y="103"/>
                    <a:pt x="13" y="102"/>
                    <a:pt x="12" y="100"/>
                  </a:cubicBezTo>
                  <a:cubicBezTo>
                    <a:pt x="12" y="99"/>
                    <a:pt x="9" y="97"/>
                    <a:pt x="5" y="97"/>
                  </a:cubicBezTo>
                  <a:cubicBezTo>
                    <a:pt x="5" y="97"/>
                    <a:pt x="5" y="97"/>
                    <a:pt x="5" y="97"/>
                  </a:cubicBezTo>
                  <a:moveTo>
                    <a:pt x="2503" y="90"/>
                  </a:moveTo>
                  <a:cubicBezTo>
                    <a:pt x="2501" y="90"/>
                    <a:pt x="2498" y="92"/>
                    <a:pt x="2497" y="95"/>
                  </a:cubicBezTo>
                  <a:cubicBezTo>
                    <a:pt x="2495" y="98"/>
                    <a:pt x="2496" y="102"/>
                    <a:pt x="2498" y="103"/>
                  </a:cubicBezTo>
                  <a:cubicBezTo>
                    <a:pt x="2498" y="103"/>
                    <a:pt x="2499" y="103"/>
                    <a:pt x="2499" y="103"/>
                  </a:cubicBezTo>
                  <a:cubicBezTo>
                    <a:pt x="2502" y="103"/>
                    <a:pt x="2504" y="102"/>
                    <a:pt x="2505" y="99"/>
                  </a:cubicBezTo>
                  <a:cubicBezTo>
                    <a:pt x="2507" y="95"/>
                    <a:pt x="2507" y="91"/>
                    <a:pt x="2504" y="90"/>
                  </a:cubicBezTo>
                  <a:cubicBezTo>
                    <a:pt x="2504" y="90"/>
                    <a:pt x="2503" y="90"/>
                    <a:pt x="2503" y="90"/>
                  </a:cubicBezTo>
                  <a:moveTo>
                    <a:pt x="1766" y="76"/>
                  </a:moveTo>
                  <a:cubicBezTo>
                    <a:pt x="1765" y="76"/>
                    <a:pt x="1765" y="76"/>
                    <a:pt x="1764" y="77"/>
                  </a:cubicBezTo>
                  <a:cubicBezTo>
                    <a:pt x="1760" y="78"/>
                    <a:pt x="1756" y="82"/>
                    <a:pt x="1755" y="85"/>
                  </a:cubicBezTo>
                  <a:cubicBezTo>
                    <a:pt x="1755" y="88"/>
                    <a:pt x="1756" y="90"/>
                    <a:pt x="1758" y="90"/>
                  </a:cubicBezTo>
                  <a:cubicBezTo>
                    <a:pt x="1759" y="90"/>
                    <a:pt x="1760" y="90"/>
                    <a:pt x="1760" y="90"/>
                  </a:cubicBezTo>
                  <a:cubicBezTo>
                    <a:pt x="1764" y="89"/>
                    <a:pt x="1768" y="85"/>
                    <a:pt x="1769" y="81"/>
                  </a:cubicBezTo>
                  <a:cubicBezTo>
                    <a:pt x="1770" y="78"/>
                    <a:pt x="1768" y="76"/>
                    <a:pt x="1766" y="76"/>
                  </a:cubicBezTo>
                  <a:moveTo>
                    <a:pt x="2455" y="67"/>
                  </a:moveTo>
                  <a:cubicBezTo>
                    <a:pt x="2453" y="67"/>
                    <a:pt x="2450" y="69"/>
                    <a:pt x="2449" y="72"/>
                  </a:cubicBezTo>
                  <a:cubicBezTo>
                    <a:pt x="2447" y="76"/>
                    <a:pt x="2447" y="80"/>
                    <a:pt x="2450" y="81"/>
                  </a:cubicBezTo>
                  <a:cubicBezTo>
                    <a:pt x="2450" y="81"/>
                    <a:pt x="2451" y="81"/>
                    <a:pt x="2451" y="81"/>
                  </a:cubicBezTo>
                  <a:cubicBezTo>
                    <a:pt x="2453" y="81"/>
                    <a:pt x="2456" y="79"/>
                    <a:pt x="2457" y="76"/>
                  </a:cubicBezTo>
                  <a:cubicBezTo>
                    <a:pt x="2459" y="73"/>
                    <a:pt x="2459" y="69"/>
                    <a:pt x="2456" y="68"/>
                  </a:cubicBezTo>
                  <a:cubicBezTo>
                    <a:pt x="2456" y="67"/>
                    <a:pt x="2455" y="67"/>
                    <a:pt x="2455" y="67"/>
                  </a:cubicBezTo>
                  <a:moveTo>
                    <a:pt x="1841" y="54"/>
                  </a:moveTo>
                  <a:cubicBezTo>
                    <a:pt x="1840" y="54"/>
                    <a:pt x="1840" y="54"/>
                    <a:pt x="1839" y="54"/>
                  </a:cubicBezTo>
                  <a:cubicBezTo>
                    <a:pt x="1835" y="55"/>
                    <a:pt x="1831" y="59"/>
                    <a:pt x="1830" y="63"/>
                  </a:cubicBezTo>
                  <a:cubicBezTo>
                    <a:pt x="1829" y="66"/>
                    <a:pt x="1830" y="68"/>
                    <a:pt x="1833" y="68"/>
                  </a:cubicBezTo>
                  <a:cubicBezTo>
                    <a:pt x="1833" y="68"/>
                    <a:pt x="1834" y="68"/>
                    <a:pt x="1834" y="67"/>
                  </a:cubicBezTo>
                  <a:cubicBezTo>
                    <a:pt x="1838" y="66"/>
                    <a:pt x="1842" y="63"/>
                    <a:pt x="1843" y="59"/>
                  </a:cubicBezTo>
                  <a:cubicBezTo>
                    <a:pt x="1844" y="56"/>
                    <a:pt x="1843" y="54"/>
                    <a:pt x="1841" y="54"/>
                  </a:cubicBezTo>
                  <a:moveTo>
                    <a:pt x="2406" y="47"/>
                  </a:moveTo>
                  <a:cubicBezTo>
                    <a:pt x="2403" y="47"/>
                    <a:pt x="2400" y="49"/>
                    <a:pt x="2399" y="52"/>
                  </a:cubicBezTo>
                  <a:cubicBezTo>
                    <a:pt x="2397" y="56"/>
                    <a:pt x="2397" y="60"/>
                    <a:pt x="2400" y="60"/>
                  </a:cubicBezTo>
                  <a:cubicBezTo>
                    <a:pt x="2400" y="61"/>
                    <a:pt x="2401" y="61"/>
                    <a:pt x="2401" y="61"/>
                  </a:cubicBezTo>
                  <a:cubicBezTo>
                    <a:pt x="2404" y="61"/>
                    <a:pt x="2406" y="59"/>
                    <a:pt x="2408" y="56"/>
                  </a:cubicBezTo>
                  <a:cubicBezTo>
                    <a:pt x="2410" y="52"/>
                    <a:pt x="2409" y="48"/>
                    <a:pt x="2407" y="47"/>
                  </a:cubicBezTo>
                  <a:cubicBezTo>
                    <a:pt x="2406" y="47"/>
                    <a:pt x="2406" y="47"/>
                    <a:pt x="2406" y="47"/>
                  </a:cubicBezTo>
                  <a:moveTo>
                    <a:pt x="1914" y="34"/>
                  </a:moveTo>
                  <a:cubicBezTo>
                    <a:pt x="1913" y="34"/>
                    <a:pt x="1913" y="34"/>
                    <a:pt x="1912" y="34"/>
                  </a:cubicBezTo>
                  <a:cubicBezTo>
                    <a:pt x="1909" y="35"/>
                    <a:pt x="1905" y="39"/>
                    <a:pt x="1903" y="43"/>
                  </a:cubicBezTo>
                  <a:cubicBezTo>
                    <a:pt x="1902" y="46"/>
                    <a:pt x="1903" y="48"/>
                    <a:pt x="1905" y="48"/>
                  </a:cubicBezTo>
                  <a:cubicBezTo>
                    <a:pt x="1906" y="48"/>
                    <a:pt x="1906" y="48"/>
                    <a:pt x="1907" y="48"/>
                  </a:cubicBezTo>
                  <a:cubicBezTo>
                    <a:pt x="1910" y="47"/>
                    <a:pt x="1915" y="43"/>
                    <a:pt x="1916" y="39"/>
                  </a:cubicBezTo>
                  <a:cubicBezTo>
                    <a:pt x="1917" y="36"/>
                    <a:pt x="1916" y="34"/>
                    <a:pt x="1914" y="34"/>
                  </a:cubicBezTo>
                  <a:moveTo>
                    <a:pt x="2354" y="29"/>
                  </a:moveTo>
                  <a:cubicBezTo>
                    <a:pt x="2352" y="29"/>
                    <a:pt x="2349" y="31"/>
                    <a:pt x="2347" y="35"/>
                  </a:cubicBezTo>
                  <a:cubicBezTo>
                    <a:pt x="2345" y="38"/>
                    <a:pt x="2346" y="42"/>
                    <a:pt x="2348" y="43"/>
                  </a:cubicBezTo>
                  <a:cubicBezTo>
                    <a:pt x="2349" y="43"/>
                    <a:pt x="2349" y="43"/>
                    <a:pt x="2349" y="43"/>
                  </a:cubicBezTo>
                  <a:cubicBezTo>
                    <a:pt x="2352" y="43"/>
                    <a:pt x="2355" y="41"/>
                    <a:pt x="2357" y="38"/>
                  </a:cubicBezTo>
                  <a:cubicBezTo>
                    <a:pt x="2359" y="34"/>
                    <a:pt x="2358" y="30"/>
                    <a:pt x="2355" y="29"/>
                  </a:cubicBezTo>
                  <a:cubicBezTo>
                    <a:pt x="2355" y="29"/>
                    <a:pt x="2355" y="29"/>
                    <a:pt x="2354" y="29"/>
                  </a:cubicBezTo>
                  <a:moveTo>
                    <a:pt x="1985" y="18"/>
                  </a:moveTo>
                  <a:cubicBezTo>
                    <a:pt x="1985" y="18"/>
                    <a:pt x="1984" y="18"/>
                    <a:pt x="1984" y="18"/>
                  </a:cubicBezTo>
                  <a:cubicBezTo>
                    <a:pt x="1981" y="19"/>
                    <a:pt x="1976" y="22"/>
                    <a:pt x="1974" y="26"/>
                  </a:cubicBezTo>
                  <a:cubicBezTo>
                    <a:pt x="1973" y="29"/>
                    <a:pt x="1974" y="32"/>
                    <a:pt x="1977" y="32"/>
                  </a:cubicBezTo>
                  <a:cubicBezTo>
                    <a:pt x="1977" y="32"/>
                    <a:pt x="1977" y="32"/>
                    <a:pt x="1978" y="32"/>
                  </a:cubicBezTo>
                  <a:cubicBezTo>
                    <a:pt x="1981" y="31"/>
                    <a:pt x="1985" y="27"/>
                    <a:pt x="1987" y="24"/>
                  </a:cubicBezTo>
                  <a:cubicBezTo>
                    <a:pt x="1989" y="20"/>
                    <a:pt x="1988" y="18"/>
                    <a:pt x="1985" y="18"/>
                  </a:cubicBezTo>
                  <a:moveTo>
                    <a:pt x="2301" y="15"/>
                  </a:moveTo>
                  <a:cubicBezTo>
                    <a:pt x="2298" y="15"/>
                    <a:pt x="2295" y="17"/>
                    <a:pt x="2293" y="21"/>
                  </a:cubicBezTo>
                  <a:cubicBezTo>
                    <a:pt x="2291" y="24"/>
                    <a:pt x="2291" y="28"/>
                    <a:pt x="2294" y="28"/>
                  </a:cubicBezTo>
                  <a:cubicBezTo>
                    <a:pt x="2294" y="28"/>
                    <a:pt x="2295" y="28"/>
                    <a:pt x="2295" y="28"/>
                  </a:cubicBezTo>
                  <a:cubicBezTo>
                    <a:pt x="2298" y="28"/>
                    <a:pt x="2301" y="26"/>
                    <a:pt x="2303" y="23"/>
                  </a:cubicBezTo>
                  <a:cubicBezTo>
                    <a:pt x="2305" y="19"/>
                    <a:pt x="2304" y="16"/>
                    <a:pt x="2302" y="15"/>
                  </a:cubicBezTo>
                  <a:cubicBezTo>
                    <a:pt x="2301" y="15"/>
                    <a:pt x="2301" y="15"/>
                    <a:pt x="2301" y="15"/>
                  </a:cubicBezTo>
                  <a:moveTo>
                    <a:pt x="2054" y="6"/>
                  </a:moveTo>
                  <a:cubicBezTo>
                    <a:pt x="2054" y="6"/>
                    <a:pt x="2054" y="6"/>
                    <a:pt x="2053" y="6"/>
                  </a:cubicBezTo>
                  <a:cubicBezTo>
                    <a:pt x="2050" y="7"/>
                    <a:pt x="2046" y="10"/>
                    <a:pt x="2044" y="14"/>
                  </a:cubicBezTo>
                  <a:cubicBezTo>
                    <a:pt x="2042" y="17"/>
                    <a:pt x="2043" y="20"/>
                    <a:pt x="2046" y="20"/>
                  </a:cubicBezTo>
                  <a:cubicBezTo>
                    <a:pt x="2046" y="20"/>
                    <a:pt x="2046" y="20"/>
                    <a:pt x="2046" y="20"/>
                  </a:cubicBezTo>
                  <a:cubicBezTo>
                    <a:pt x="2050" y="19"/>
                    <a:pt x="2054" y="16"/>
                    <a:pt x="2056" y="12"/>
                  </a:cubicBezTo>
                  <a:cubicBezTo>
                    <a:pt x="2058" y="9"/>
                    <a:pt x="2057" y="6"/>
                    <a:pt x="2054" y="6"/>
                  </a:cubicBezTo>
                  <a:moveTo>
                    <a:pt x="2244" y="5"/>
                  </a:moveTo>
                  <a:cubicBezTo>
                    <a:pt x="2241" y="5"/>
                    <a:pt x="2237" y="7"/>
                    <a:pt x="2235" y="11"/>
                  </a:cubicBezTo>
                  <a:cubicBezTo>
                    <a:pt x="2233" y="15"/>
                    <a:pt x="2234" y="18"/>
                    <a:pt x="2237" y="18"/>
                  </a:cubicBezTo>
                  <a:cubicBezTo>
                    <a:pt x="2237" y="18"/>
                    <a:pt x="2237" y="18"/>
                    <a:pt x="2238" y="18"/>
                  </a:cubicBezTo>
                  <a:cubicBezTo>
                    <a:pt x="2240" y="18"/>
                    <a:pt x="2244" y="16"/>
                    <a:pt x="2246" y="12"/>
                  </a:cubicBezTo>
                  <a:cubicBezTo>
                    <a:pt x="2248" y="9"/>
                    <a:pt x="2247" y="5"/>
                    <a:pt x="2245" y="5"/>
                  </a:cubicBezTo>
                  <a:cubicBezTo>
                    <a:pt x="2244" y="5"/>
                    <a:pt x="2244" y="5"/>
                    <a:pt x="2244" y="5"/>
                  </a:cubicBezTo>
                  <a:moveTo>
                    <a:pt x="2120" y="0"/>
                  </a:moveTo>
                  <a:cubicBezTo>
                    <a:pt x="2120" y="0"/>
                    <a:pt x="2120" y="0"/>
                    <a:pt x="2120" y="0"/>
                  </a:cubicBezTo>
                  <a:cubicBezTo>
                    <a:pt x="2117" y="0"/>
                    <a:pt x="2112" y="3"/>
                    <a:pt x="2110" y="7"/>
                  </a:cubicBezTo>
                  <a:cubicBezTo>
                    <a:pt x="2108" y="11"/>
                    <a:pt x="2109" y="13"/>
                    <a:pt x="2112" y="13"/>
                  </a:cubicBezTo>
                  <a:cubicBezTo>
                    <a:pt x="2112" y="13"/>
                    <a:pt x="2112" y="13"/>
                    <a:pt x="2112" y="13"/>
                  </a:cubicBezTo>
                  <a:cubicBezTo>
                    <a:pt x="2116" y="13"/>
                    <a:pt x="2120" y="10"/>
                    <a:pt x="2122" y="7"/>
                  </a:cubicBezTo>
                  <a:cubicBezTo>
                    <a:pt x="2124" y="3"/>
                    <a:pt x="2123" y="0"/>
                    <a:pt x="2120" y="0"/>
                  </a:cubicBezTo>
                  <a:moveTo>
                    <a:pt x="2184" y="0"/>
                  </a:moveTo>
                  <a:cubicBezTo>
                    <a:pt x="2181" y="0"/>
                    <a:pt x="2176" y="2"/>
                    <a:pt x="2174" y="6"/>
                  </a:cubicBezTo>
                  <a:cubicBezTo>
                    <a:pt x="2172" y="10"/>
                    <a:pt x="2173" y="13"/>
                    <a:pt x="2176" y="13"/>
                  </a:cubicBezTo>
                  <a:cubicBezTo>
                    <a:pt x="2176" y="13"/>
                    <a:pt x="2176" y="13"/>
                    <a:pt x="2176" y="13"/>
                  </a:cubicBezTo>
                  <a:cubicBezTo>
                    <a:pt x="2179" y="13"/>
                    <a:pt x="2184" y="10"/>
                    <a:pt x="2186" y="7"/>
                  </a:cubicBezTo>
                  <a:cubicBezTo>
                    <a:pt x="2188" y="3"/>
                    <a:pt x="2187" y="0"/>
                    <a:pt x="2184" y="0"/>
                  </a:cubicBezTo>
                  <a:cubicBezTo>
                    <a:pt x="2184" y="0"/>
                    <a:pt x="2184" y="0"/>
                    <a:pt x="218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37">
              <a:extLst>
                <a:ext uri="{FF2B5EF4-FFF2-40B4-BE49-F238E27FC236}">
                  <a16:creationId xmlns:a16="http://schemas.microsoft.com/office/drawing/2014/main" id="{23964037-B32E-8FC2-8C2C-8A3471E38C31}"/>
                </a:ext>
              </a:extLst>
            </p:cNvPr>
            <p:cNvSpPr>
              <a:spLocks/>
            </p:cNvSpPr>
            <p:nvPr/>
          </p:nvSpPr>
          <p:spPr bwMode="auto">
            <a:xfrm>
              <a:off x="12819063" y="9590088"/>
              <a:ext cx="34925" cy="38100"/>
            </a:xfrm>
            <a:custGeom>
              <a:avLst/>
              <a:gdLst>
                <a:gd name="T0" fmla="*/ 8 w 13"/>
                <a:gd name="T1" fmla="*/ 0 h 14"/>
                <a:gd name="T2" fmla="*/ 4 w 13"/>
                <a:gd name="T3" fmla="*/ 2 h 14"/>
                <a:gd name="T4" fmla="*/ 1 w 13"/>
                <a:gd name="T5" fmla="*/ 7 h 14"/>
                <a:gd name="T6" fmla="*/ 1 w 13"/>
                <a:gd name="T7" fmla="*/ 10 h 14"/>
                <a:gd name="T8" fmla="*/ 1 w 13"/>
                <a:gd name="T9" fmla="*/ 12 h 14"/>
                <a:gd name="T10" fmla="*/ 3 w 13"/>
                <a:gd name="T11" fmla="*/ 13 h 14"/>
                <a:gd name="T12" fmla="*/ 5 w 13"/>
                <a:gd name="T13" fmla="*/ 14 h 14"/>
                <a:gd name="T14" fmla="*/ 5 w 13"/>
                <a:gd name="T15" fmla="*/ 14 h 14"/>
                <a:gd name="T16" fmla="*/ 9 w 13"/>
                <a:gd name="T17" fmla="*/ 12 h 14"/>
                <a:gd name="T18" fmla="*/ 11 w 13"/>
                <a:gd name="T19" fmla="*/ 10 h 14"/>
                <a:gd name="T20" fmla="*/ 12 w 13"/>
                <a:gd name="T21" fmla="*/ 7 h 14"/>
                <a:gd name="T22" fmla="*/ 12 w 13"/>
                <a:gd name="T23" fmla="*/ 5 h 14"/>
                <a:gd name="T24" fmla="*/ 12 w 13"/>
                <a:gd name="T25" fmla="*/ 4 h 14"/>
                <a:gd name="T26" fmla="*/ 12 w 13"/>
                <a:gd name="T27" fmla="*/ 2 h 14"/>
                <a:gd name="T28" fmla="*/ 10 w 13"/>
                <a:gd name="T29" fmla="*/ 1 h 14"/>
                <a:gd name="T30" fmla="*/ 8 w 13"/>
                <a:gd name="T31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3" h="14">
                  <a:moveTo>
                    <a:pt x="8" y="0"/>
                  </a:moveTo>
                  <a:cubicBezTo>
                    <a:pt x="7" y="0"/>
                    <a:pt x="5" y="1"/>
                    <a:pt x="4" y="2"/>
                  </a:cubicBezTo>
                  <a:cubicBezTo>
                    <a:pt x="2" y="4"/>
                    <a:pt x="1" y="5"/>
                    <a:pt x="1" y="7"/>
                  </a:cubicBezTo>
                  <a:cubicBezTo>
                    <a:pt x="0" y="8"/>
                    <a:pt x="0" y="9"/>
                    <a:pt x="1" y="10"/>
                  </a:cubicBezTo>
                  <a:cubicBezTo>
                    <a:pt x="1" y="11"/>
                    <a:pt x="1" y="11"/>
                    <a:pt x="1" y="12"/>
                  </a:cubicBezTo>
                  <a:cubicBezTo>
                    <a:pt x="2" y="13"/>
                    <a:pt x="2" y="13"/>
                    <a:pt x="3" y="13"/>
                  </a:cubicBezTo>
                  <a:cubicBezTo>
                    <a:pt x="3" y="14"/>
                    <a:pt x="4" y="14"/>
                    <a:pt x="5" y="14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6" y="14"/>
                    <a:pt x="8" y="13"/>
                    <a:pt x="9" y="12"/>
                  </a:cubicBezTo>
                  <a:cubicBezTo>
                    <a:pt x="10" y="11"/>
                    <a:pt x="11" y="11"/>
                    <a:pt x="11" y="10"/>
                  </a:cubicBezTo>
                  <a:cubicBezTo>
                    <a:pt x="12" y="9"/>
                    <a:pt x="12" y="8"/>
                    <a:pt x="12" y="7"/>
                  </a:cubicBezTo>
                  <a:cubicBezTo>
                    <a:pt x="12" y="6"/>
                    <a:pt x="13" y="5"/>
                    <a:pt x="12" y="5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2" y="3"/>
                    <a:pt x="12" y="3"/>
                    <a:pt x="12" y="2"/>
                  </a:cubicBezTo>
                  <a:cubicBezTo>
                    <a:pt x="11" y="2"/>
                    <a:pt x="11" y="1"/>
                    <a:pt x="10" y="1"/>
                  </a:cubicBezTo>
                  <a:cubicBezTo>
                    <a:pt x="10" y="1"/>
                    <a:pt x="9" y="0"/>
                    <a:pt x="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38">
              <a:extLst>
                <a:ext uri="{FF2B5EF4-FFF2-40B4-BE49-F238E27FC236}">
                  <a16:creationId xmlns:a16="http://schemas.microsoft.com/office/drawing/2014/main" id="{DE6385A9-7301-F70C-B158-A38A9F4F699B}"/>
                </a:ext>
              </a:extLst>
            </p:cNvPr>
            <p:cNvSpPr>
              <a:spLocks/>
            </p:cNvSpPr>
            <p:nvPr/>
          </p:nvSpPr>
          <p:spPr bwMode="auto">
            <a:xfrm>
              <a:off x="-846138" y="9512300"/>
              <a:ext cx="34925" cy="20638"/>
            </a:xfrm>
            <a:custGeom>
              <a:avLst/>
              <a:gdLst>
                <a:gd name="T0" fmla="*/ 5 w 13"/>
                <a:gd name="T1" fmla="*/ 0 h 8"/>
                <a:gd name="T2" fmla="*/ 2 w 13"/>
                <a:gd name="T3" fmla="*/ 1 h 8"/>
                <a:gd name="T4" fmla="*/ 0 w 13"/>
                <a:gd name="T5" fmla="*/ 4 h 8"/>
                <a:gd name="T6" fmla="*/ 2 w 13"/>
                <a:gd name="T7" fmla="*/ 7 h 8"/>
                <a:gd name="T8" fmla="*/ 7 w 13"/>
                <a:gd name="T9" fmla="*/ 8 h 8"/>
                <a:gd name="T10" fmla="*/ 7 w 13"/>
                <a:gd name="T11" fmla="*/ 8 h 8"/>
                <a:gd name="T12" fmla="*/ 11 w 13"/>
                <a:gd name="T13" fmla="*/ 7 h 8"/>
                <a:gd name="T14" fmla="*/ 12 w 13"/>
                <a:gd name="T15" fmla="*/ 6 h 8"/>
                <a:gd name="T16" fmla="*/ 13 w 13"/>
                <a:gd name="T17" fmla="*/ 4 h 8"/>
                <a:gd name="T18" fmla="*/ 10 w 13"/>
                <a:gd name="T19" fmla="*/ 2 h 8"/>
                <a:gd name="T20" fmla="*/ 5 w 13"/>
                <a:gd name="T2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" h="8">
                  <a:moveTo>
                    <a:pt x="5" y="0"/>
                  </a:moveTo>
                  <a:cubicBezTo>
                    <a:pt x="4" y="0"/>
                    <a:pt x="3" y="1"/>
                    <a:pt x="2" y="1"/>
                  </a:cubicBezTo>
                  <a:cubicBezTo>
                    <a:pt x="0" y="2"/>
                    <a:pt x="0" y="3"/>
                    <a:pt x="0" y="4"/>
                  </a:cubicBezTo>
                  <a:cubicBezTo>
                    <a:pt x="0" y="5"/>
                    <a:pt x="1" y="6"/>
                    <a:pt x="2" y="7"/>
                  </a:cubicBezTo>
                  <a:cubicBezTo>
                    <a:pt x="4" y="8"/>
                    <a:pt x="5" y="8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9" y="8"/>
                    <a:pt x="10" y="8"/>
                    <a:pt x="11" y="7"/>
                  </a:cubicBezTo>
                  <a:cubicBezTo>
                    <a:pt x="12" y="7"/>
                    <a:pt x="12" y="6"/>
                    <a:pt x="12" y="6"/>
                  </a:cubicBezTo>
                  <a:cubicBezTo>
                    <a:pt x="13" y="5"/>
                    <a:pt x="13" y="5"/>
                    <a:pt x="13" y="4"/>
                  </a:cubicBezTo>
                  <a:cubicBezTo>
                    <a:pt x="12" y="3"/>
                    <a:pt x="12" y="2"/>
                    <a:pt x="10" y="2"/>
                  </a:cubicBezTo>
                  <a:cubicBezTo>
                    <a:pt x="9" y="1"/>
                    <a:pt x="7" y="0"/>
                    <a:pt x="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39">
              <a:extLst>
                <a:ext uri="{FF2B5EF4-FFF2-40B4-BE49-F238E27FC236}">
                  <a16:creationId xmlns:a16="http://schemas.microsoft.com/office/drawing/2014/main" id="{694A2B0B-1B19-238B-11A0-0E109BBBA22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669925" y="9366250"/>
              <a:ext cx="13303251" cy="765175"/>
            </a:xfrm>
            <a:custGeom>
              <a:avLst/>
              <a:gdLst>
                <a:gd name="T0" fmla="*/ 987 w 4941"/>
                <a:gd name="T1" fmla="*/ 276 h 284"/>
                <a:gd name="T2" fmla="*/ 1123 w 4941"/>
                <a:gd name="T3" fmla="*/ 279 h 284"/>
                <a:gd name="T4" fmla="*/ 924 w 4941"/>
                <a:gd name="T5" fmla="*/ 263 h 284"/>
                <a:gd name="T6" fmla="*/ 854 w 4941"/>
                <a:gd name="T7" fmla="*/ 253 h 284"/>
                <a:gd name="T8" fmla="*/ 3207 w 4941"/>
                <a:gd name="T9" fmla="*/ 261 h 284"/>
                <a:gd name="T10" fmla="*/ 3281 w 4941"/>
                <a:gd name="T11" fmla="*/ 261 h 284"/>
                <a:gd name="T12" fmla="*/ 3139 w 4941"/>
                <a:gd name="T13" fmla="*/ 247 h 284"/>
                <a:gd name="T14" fmla="*/ 3003 w 4941"/>
                <a:gd name="T15" fmla="*/ 247 h 284"/>
                <a:gd name="T16" fmla="*/ 3355 w 4941"/>
                <a:gd name="T17" fmla="*/ 260 h 284"/>
                <a:gd name="T18" fmla="*/ 2938 w 4941"/>
                <a:gd name="T19" fmla="*/ 246 h 284"/>
                <a:gd name="T20" fmla="*/ 3510 w 4941"/>
                <a:gd name="T21" fmla="*/ 242 h 284"/>
                <a:gd name="T22" fmla="*/ 2874 w 4941"/>
                <a:gd name="T23" fmla="*/ 254 h 284"/>
                <a:gd name="T24" fmla="*/ 1255 w 4941"/>
                <a:gd name="T25" fmla="*/ 254 h 284"/>
                <a:gd name="T26" fmla="*/ 784 w 4941"/>
                <a:gd name="T27" fmla="*/ 240 h 284"/>
                <a:gd name="T28" fmla="*/ 2812 w 4941"/>
                <a:gd name="T29" fmla="*/ 237 h 284"/>
                <a:gd name="T30" fmla="*/ 3654 w 4941"/>
                <a:gd name="T31" fmla="*/ 244 h 284"/>
                <a:gd name="T32" fmla="*/ 715 w 4941"/>
                <a:gd name="T33" fmla="*/ 224 h 284"/>
                <a:gd name="T34" fmla="*/ 1321 w 4941"/>
                <a:gd name="T35" fmla="*/ 222 h 284"/>
                <a:gd name="T36" fmla="*/ 2760 w 4941"/>
                <a:gd name="T37" fmla="*/ 230 h 284"/>
                <a:gd name="T38" fmla="*/ 3799 w 4941"/>
                <a:gd name="T39" fmla="*/ 224 h 284"/>
                <a:gd name="T40" fmla="*/ 642 w 4941"/>
                <a:gd name="T41" fmla="*/ 206 h 284"/>
                <a:gd name="T42" fmla="*/ 2704 w 4941"/>
                <a:gd name="T43" fmla="*/ 205 h 284"/>
                <a:gd name="T44" fmla="*/ 3867 w 4941"/>
                <a:gd name="T45" fmla="*/ 209 h 284"/>
                <a:gd name="T46" fmla="*/ 572 w 4941"/>
                <a:gd name="T47" fmla="*/ 188 h 284"/>
                <a:gd name="T48" fmla="*/ 3943 w 4941"/>
                <a:gd name="T49" fmla="*/ 179 h 284"/>
                <a:gd name="T50" fmla="*/ 1451 w 4941"/>
                <a:gd name="T51" fmla="*/ 185 h 284"/>
                <a:gd name="T52" fmla="*/ 508 w 4941"/>
                <a:gd name="T53" fmla="*/ 175 h 284"/>
                <a:gd name="T54" fmla="*/ 4935 w 4941"/>
                <a:gd name="T55" fmla="*/ 160 h 284"/>
                <a:gd name="T56" fmla="*/ 2603 w 4941"/>
                <a:gd name="T57" fmla="*/ 162 h 284"/>
                <a:gd name="T58" fmla="*/ 4871 w 4941"/>
                <a:gd name="T59" fmla="*/ 167 h 284"/>
                <a:gd name="T60" fmla="*/ 1534 w 4941"/>
                <a:gd name="T61" fmla="*/ 155 h 284"/>
                <a:gd name="T62" fmla="*/ 4811 w 4941"/>
                <a:gd name="T63" fmla="*/ 144 h 284"/>
                <a:gd name="T64" fmla="*/ 2556 w 4941"/>
                <a:gd name="T65" fmla="*/ 148 h 284"/>
                <a:gd name="T66" fmla="*/ 4755 w 4941"/>
                <a:gd name="T67" fmla="*/ 141 h 284"/>
                <a:gd name="T68" fmla="*/ 4068 w 4941"/>
                <a:gd name="T69" fmla="*/ 133 h 284"/>
                <a:gd name="T70" fmla="*/ 1597 w 4941"/>
                <a:gd name="T71" fmla="*/ 125 h 284"/>
                <a:gd name="T72" fmla="*/ 4689 w 4941"/>
                <a:gd name="T73" fmla="*/ 134 h 284"/>
                <a:gd name="T74" fmla="*/ 2512 w 4941"/>
                <a:gd name="T75" fmla="*/ 111 h 284"/>
                <a:gd name="T76" fmla="*/ 282 w 4941"/>
                <a:gd name="T77" fmla="*/ 109 h 284"/>
                <a:gd name="T78" fmla="*/ 4114 w 4941"/>
                <a:gd name="T79" fmla="*/ 116 h 284"/>
                <a:gd name="T80" fmla="*/ 1665 w 4941"/>
                <a:gd name="T81" fmla="*/ 114 h 284"/>
                <a:gd name="T82" fmla="*/ 4574 w 4941"/>
                <a:gd name="T83" fmla="*/ 99 h 284"/>
                <a:gd name="T84" fmla="*/ 4180 w 4941"/>
                <a:gd name="T85" fmla="*/ 91 h 284"/>
                <a:gd name="T86" fmla="*/ 4514 w 4941"/>
                <a:gd name="T87" fmla="*/ 99 h 284"/>
                <a:gd name="T88" fmla="*/ 2462 w 4941"/>
                <a:gd name="T89" fmla="*/ 88 h 284"/>
                <a:gd name="T90" fmla="*/ 4237 w 4941"/>
                <a:gd name="T91" fmla="*/ 80 h 284"/>
                <a:gd name="T92" fmla="*/ 144 w 4941"/>
                <a:gd name="T93" fmla="*/ 87 h 284"/>
                <a:gd name="T94" fmla="*/ 1733 w 4941"/>
                <a:gd name="T95" fmla="*/ 89 h 284"/>
                <a:gd name="T96" fmla="*/ 4404 w 4941"/>
                <a:gd name="T97" fmla="*/ 75 h 284"/>
                <a:gd name="T98" fmla="*/ 4340 w 4941"/>
                <a:gd name="T99" fmla="*/ 77 h 284"/>
                <a:gd name="T100" fmla="*/ 77 w 4941"/>
                <a:gd name="T101" fmla="*/ 75 h 284"/>
                <a:gd name="T102" fmla="*/ 2412 w 4941"/>
                <a:gd name="T103" fmla="*/ 66 h 284"/>
                <a:gd name="T104" fmla="*/ 1807 w 4941"/>
                <a:gd name="T105" fmla="*/ 53 h 284"/>
                <a:gd name="T106" fmla="*/ 2356 w 4941"/>
                <a:gd name="T107" fmla="*/ 60 h 284"/>
                <a:gd name="T108" fmla="*/ 1869 w 4941"/>
                <a:gd name="T109" fmla="*/ 48 h 284"/>
                <a:gd name="T110" fmla="*/ 2307 w 4941"/>
                <a:gd name="T111" fmla="*/ 29 h 284"/>
                <a:gd name="T112" fmla="*/ 2245 w 4941"/>
                <a:gd name="T113" fmla="*/ 21 h 284"/>
                <a:gd name="T114" fmla="*/ 2000 w 4941"/>
                <a:gd name="T115" fmla="*/ 20 h 284"/>
                <a:gd name="T116" fmla="*/ 2195 w 4941"/>
                <a:gd name="T117" fmla="*/ 5 h 284"/>
                <a:gd name="T118" fmla="*/ 2133 w 4941"/>
                <a:gd name="T119" fmla="*/ 0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4941" h="284">
                  <a:moveTo>
                    <a:pt x="1055" y="271"/>
                  </a:moveTo>
                  <a:cubicBezTo>
                    <a:pt x="1055" y="271"/>
                    <a:pt x="1055" y="271"/>
                    <a:pt x="1055" y="271"/>
                  </a:cubicBezTo>
                  <a:cubicBezTo>
                    <a:pt x="1052" y="271"/>
                    <a:pt x="1051" y="274"/>
                    <a:pt x="1052" y="278"/>
                  </a:cubicBezTo>
                  <a:cubicBezTo>
                    <a:pt x="1053" y="281"/>
                    <a:pt x="1057" y="284"/>
                    <a:pt x="1060" y="284"/>
                  </a:cubicBezTo>
                  <a:cubicBezTo>
                    <a:pt x="1060" y="284"/>
                    <a:pt x="1060" y="284"/>
                    <a:pt x="1060" y="284"/>
                  </a:cubicBezTo>
                  <a:cubicBezTo>
                    <a:pt x="1064" y="284"/>
                    <a:pt x="1065" y="281"/>
                    <a:pt x="1064" y="277"/>
                  </a:cubicBezTo>
                  <a:cubicBezTo>
                    <a:pt x="1062" y="274"/>
                    <a:pt x="1059" y="271"/>
                    <a:pt x="1055" y="271"/>
                  </a:cubicBezTo>
                  <a:moveTo>
                    <a:pt x="990" y="269"/>
                  </a:moveTo>
                  <a:cubicBezTo>
                    <a:pt x="987" y="269"/>
                    <a:pt x="986" y="272"/>
                    <a:pt x="987" y="276"/>
                  </a:cubicBezTo>
                  <a:cubicBezTo>
                    <a:pt x="988" y="279"/>
                    <a:pt x="992" y="282"/>
                    <a:pt x="996" y="283"/>
                  </a:cubicBezTo>
                  <a:cubicBezTo>
                    <a:pt x="996" y="283"/>
                    <a:pt x="996" y="283"/>
                    <a:pt x="996" y="283"/>
                  </a:cubicBezTo>
                  <a:cubicBezTo>
                    <a:pt x="999" y="283"/>
                    <a:pt x="1001" y="280"/>
                    <a:pt x="1000" y="276"/>
                  </a:cubicBezTo>
                  <a:cubicBezTo>
                    <a:pt x="998" y="273"/>
                    <a:pt x="994" y="270"/>
                    <a:pt x="991" y="269"/>
                  </a:cubicBezTo>
                  <a:cubicBezTo>
                    <a:pt x="991" y="269"/>
                    <a:pt x="990" y="269"/>
                    <a:pt x="990" y="269"/>
                  </a:cubicBezTo>
                  <a:moveTo>
                    <a:pt x="1120" y="266"/>
                  </a:moveTo>
                  <a:cubicBezTo>
                    <a:pt x="1119" y="266"/>
                    <a:pt x="1119" y="266"/>
                    <a:pt x="1119" y="266"/>
                  </a:cubicBezTo>
                  <a:cubicBezTo>
                    <a:pt x="1116" y="266"/>
                    <a:pt x="1114" y="270"/>
                    <a:pt x="1115" y="273"/>
                  </a:cubicBezTo>
                  <a:cubicBezTo>
                    <a:pt x="1117" y="277"/>
                    <a:pt x="1120" y="279"/>
                    <a:pt x="1123" y="279"/>
                  </a:cubicBezTo>
                  <a:cubicBezTo>
                    <a:pt x="1123" y="279"/>
                    <a:pt x="1124" y="279"/>
                    <a:pt x="1124" y="279"/>
                  </a:cubicBezTo>
                  <a:cubicBezTo>
                    <a:pt x="1127" y="279"/>
                    <a:pt x="1129" y="275"/>
                    <a:pt x="1128" y="272"/>
                  </a:cubicBezTo>
                  <a:cubicBezTo>
                    <a:pt x="1126" y="268"/>
                    <a:pt x="1123" y="266"/>
                    <a:pt x="1120" y="266"/>
                  </a:cubicBezTo>
                  <a:moveTo>
                    <a:pt x="923" y="263"/>
                  </a:moveTo>
                  <a:cubicBezTo>
                    <a:pt x="920" y="263"/>
                    <a:pt x="918" y="266"/>
                    <a:pt x="920" y="269"/>
                  </a:cubicBezTo>
                  <a:cubicBezTo>
                    <a:pt x="921" y="272"/>
                    <a:pt x="925" y="276"/>
                    <a:pt x="929" y="276"/>
                  </a:cubicBezTo>
                  <a:cubicBezTo>
                    <a:pt x="929" y="276"/>
                    <a:pt x="929" y="276"/>
                    <a:pt x="929" y="276"/>
                  </a:cubicBezTo>
                  <a:cubicBezTo>
                    <a:pt x="932" y="276"/>
                    <a:pt x="934" y="274"/>
                    <a:pt x="933" y="271"/>
                  </a:cubicBezTo>
                  <a:cubicBezTo>
                    <a:pt x="931" y="267"/>
                    <a:pt x="927" y="264"/>
                    <a:pt x="924" y="263"/>
                  </a:cubicBezTo>
                  <a:cubicBezTo>
                    <a:pt x="923" y="263"/>
                    <a:pt x="923" y="263"/>
                    <a:pt x="923" y="263"/>
                  </a:cubicBezTo>
                  <a:moveTo>
                    <a:pt x="1185" y="255"/>
                  </a:moveTo>
                  <a:cubicBezTo>
                    <a:pt x="1185" y="255"/>
                    <a:pt x="1185" y="255"/>
                    <a:pt x="1184" y="256"/>
                  </a:cubicBezTo>
                  <a:cubicBezTo>
                    <a:pt x="1181" y="256"/>
                    <a:pt x="1179" y="260"/>
                    <a:pt x="1180" y="263"/>
                  </a:cubicBezTo>
                  <a:cubicBezTo>
                    <a:pt x="1181" y="267"/>
                    <a:pt x="1184" y="269"/>
                    <a:pt x="1187" y="269"/>
                  </a:cubicBezTo>
                  <a:cubicBezTo>
                    <a:pt x="1188" y="269"/>
                    <a:pt x="1188" y="269"/>
                    <a:pt x="1189" y="269"/>
                  </a:cubicBezTo>
                  <a:cubicBezTo>
                    <a:pt x="1192" y="268"/>
                    <a:pt x="1194" y="265"/>
                    <a:pt x="1193" y="261"/>
                  </a:cubicBezTo>
                  <a:cubicBezTo>
                    <a:pt x="1192" y="258"/>
                    <a:pt x="1188" y="255"/>
                    <a:pt x="1185" y="255"/>
                  </a:cubicBezTo>
                  <a:moveTo>
                    <a:pt x="854" y="253"/>
                  </a:moveTo>
                  <a:cubicBezTo>
                    <a:pt x="851" y="253"/>
                    <a:pt x="850" y="255"/>
                    <a:pt x="851" y="258"/>
                  </a:cubicBezTo>
                  <a:cubicBezTo>
                    <a:pt x="852" y="262"/>
                    <a:pt x="856" y="265"/>
                    <a:pt x="860" y="266"/>
                  </a:cubicBezTo>
                  <a:cubicBezTo>
                    <a:pt x="860" y="266"/>
                    <a:pt x="861" y="266"/>
                    <a:pt x="861" y="266"/>
                  </a:cubicBezTo>
                  <a:cubicBezTo>
                    <a:pt x="864" y="266"/>
                    <a:pt x="865" y="264"/>
                    <a:pt x="864" y="261"/>
                  </a:cubicBezTo>
                  <a:cubicBezTo>
                    <a:pt x="863" y="257"/>
                    <a:pt x="859" y="254"/>
                    <a:pt x="855" y="253"/>
                  </a:cubicBezTo>
                  <a:cubicBezTo>
                    <a:pt x="855" y="253"/>
                    <a:pt x="854" y="253"/>
                    <a:pt x="854" y="253"/>
                  </a:cubicBezTo>
                  <a:moveTo>
                    <a:pt x="3211" y="247"/>
                  </a:moveTo>
                  <a:cubicBezTo>
                    <a:pt x="3207" y="247"/>
                    <a:pt x="3203" y="250"/>
                    <a:pt x="3202" y="254"/>
                  </a:cubicBezTo>
                  <a:cubicBezTo>
                    <a:pt x="3201" y="258"/>
                    <a:pt x="3204" y="261"/>
                    <a:pt x="3207" y="261"/>
                  </a:cubicBezTo>
                  <a:cubicBezTo>
                    <a:pt x="3207" y="261"/>
                    <a:pt x="3207" y="261"/>
                    <a:pt x="3207" y="261"/>
                  </a:cubicBezTo>
                  <a:cubicBezTo>
                    <a:pt x="3211" y="261"/>
                    <a:pt x="3215" y="258"/>
                    <a:pt x="3216" y="254"/>
                  </a:cubicBezTo>
                  <a:cubicBezTo>
                    <a:pt x="3217" y="250"/>
                    <a:pt x="3214" y="247"/>
                    <a:pt x="3211" y="247"/>
                  </a:cubicBezTo>
                  <a:cubicBezTo>
                    <a:pt x="3211" y="247"/>
                    <a:pt x="3211" y="247"/>
                    <a:pt x="3211" y="247"/>
                  </a:cubicBezTo>
                  <a:moveTo>
                    <a:pt x="3284" y="247"/>
                  </a:moveTo>
                  <a:cubicBezTo>
                    <a:pt x="3284" y="247"/>
                    <a:pt x="3284" y="247"/>
                    <a:pt x="3284" y="247"/>
                  </a:cubicBezTo>
                  <a:cubicBezTo>
                    <a:pt x="3280" y="247"/>
                    <a:pt x="3276" y="250"/>
                    <a:pt x="3275" y="254"/>
                  </a:cubicBezTo>
                  <a:cubicBezTo>
                    <a:pt x="3274" y="258"/>
                    <a:pt x="3277" y="261"/>
                    <a:pt x="3281" y="261"/>
                  </a:cubicBezTo>
                  <a:cubicBezTo>
                    <a:pt x="3281" y="261"/>
                    <a:pt x="3281" y="261"/>
                    <a:pt x="3281" y="261"/>
                  </a:cubicBezTo>
                  <a:cubicBezTo>
                    <a:pt x="3284" y="261"/>
                    <a:pt x="3288" y="258"/>
                    <a:pt x="3289" y="254"/>
                  </a:cubicBezTo>
                  <a:cubicBezTo>
                    <a:pt x="3290" y="250"/>
                    <a:pt x="3288" y="247"/>
                    <a:pt x="3284" y="247"/>
                  </a:cubicBezTo>
                  <a:moveTo>
                    <a:pt x="3139" y="247"/>
                  </a:moveTo>
                  <a:cubicBezTo>
                    <a:pt x="3135" y="247"/>
                    <a:pt x="3131" y="250"/>
                    <a:pt x="3131" y="254"/>
                  </a:cubicBezTo>
                  <a:cubicBezTo>
                    <a:pt x="3130" y="257"/>
                    <a:pt x="3132" y="260"/>
                    <a:pt x="3136" y="260"/>
                  </a:cubicBezTo>
                  <a:cubicBezTo>
                    <a:pt x="3136" y="260"/>
                    <a:pt x="3136" y="260"/>
                    <a:pt x="3136" y="260"/>
                  </a:cubicBezTo>
                  <a:cubicBezTo>
                    <a:pt x="3140" y="260"/>
                    <a:pt x="3143" y="257"/>
                    <a:pt x="3144" y="254"/>
                  </a:cubicBezTo>
                  <a:cubicBezTo>
                    <a:pt x="3145" y="250"/>
                    <a:pt x="3143" y="247"/>
                    <a:pt x="3139" y="247"/>
                  </a:cubicBezTo>
                  <a:cubicBezTo>
                    <a:pt x="3139" y="247"/>
                    <a:pt x="3139" y="247"/>
                    <a:pt x="3139" y="247"/>
                  </a:cubicBezTo>
                  <a:moveTo>
                    <a:pt x="3069" y="247"/>
                  </a:moveTo>
                  <a:cubicBezTo>
                    <a:pt x="3066" y="247"/>
                    <a:pt x="3062" y="250"/>
                    <a:pt x="3061" y="253"/>
                  </a:cubicBezTo>
                  <a:cubicBezTo>
                    <a:pt x="3061" y="257"/>
                    <a:pt x="3063" y="260"/>
                    <a:pt x="3067" y="260"/>
                  </a:cubicBezTo>
                  <a:cubicBezTo>
                    <a:pt x="3067" y="260"/>
                    <a:pt x="3067" y="260"/>
                    <a:pt x="3067" y="260"/>
                  </a:cubicBezTo>
                  <a:cubicBezTo>
                    <a:pt x="3070" y="260"/>
                    <a:pt x="3074" y="257"/>
                    <a:pt x="3074" y="253"/>
                  </a:cubicBezTo>
                  <a:cubicBezTo>
                    <a:pt x="3075" y="250"/>
                    <a:pt x="3073" y="247"/>
                    <a:pt x="3069" y="247"/>
                  </a:cubicBezTo>
                  <a:cubicBezTo>
                    <a:pt x="3069" y="247"/>
                    <a:pt x="3069" y="247"/>
                    <a:pt x="3069" y="247"/>
                  </a:cubicBezTo>
                  <a:moveTo>
                    <a:pt x="3003" y="247"/>
                  </a:moveTo>
                  <a:cubicBezTo>
                    <a:pt x="3003" y="247"/>
                    <a:pt x="3003" y="247"/>
                    <a:pt x="3003" y="247"/>
                  </a:cubicBezTo>
                  <a:cubicBezTo>
                    <a:pt x="2999" y="247"/>
                    <a:pt x="2996" y="250"/>
                    <a:pt x="2995" y="253"/>
                  </a:cubicBezTo>
                  <a:cubicBezTo>
                    <a:pt x="2994" y="257"/>
                    <a:pt x="2996" y="260"/>
                    <a:pt x="3000" y="260"/>
                  </a:cubicBezTo>
                  <a:cubicBezTo>
                    <a:pt x="3000" y="260"/>
                    <a:pt x="3000" y="260"/>
                    <a:pt x="3000" y="260"/>
                  </a:cubicBezTo>
                  <a:cubicBezTo>
                    <a:pt x="3003" y="260"/>
                    <a:pt x="3007" y="257"/>
                    <a:pt x="3007" y="253"/>
                  </a:cubicBezTo>
                  <a:cubicBezTo>
                    <a:pt x="3008" y="250"/>
                    <a:pt x="3006" y="247"/>
                    <a:pt x="3003" y="247"/>
                  </a:cubicBezTo>
                  <a:moveTo>
                    <a:pt x="3359" y="247"/>
                  </a:moveTo>
                  <a:cubicBezTo>
                    <a:pt x="3359" y="247"/>
                    <a:pt x="3359" y="247"/>
                    <a:pt x="3359" y="247"/>
                  </a:cubicBezTo>
                  <a:cubicBezTo>
                    <a:pt x="3355" y="247"/>
                    <a:pt x="3351" y="250"/>
                    <a:pt x="3350" y="253"/>
                  </a:cubicBezTo>
                  <a:cubicBezTo>
                    <a:pt x="3349" y="257"/>
                    <a:pt x="3351" y="260"/>
                    <a:pt x="3355" y="260"/>
                  </a:cubicBezTo>
                  <a:cubicBezTo>
                    <a:pt x="3355" y="260"/>
                    <a:pt x="3355" y="260"/>
                    <a:pt x="3355" y="260"/>
                  </a:cubicBezTo>
                  <a:cubicBezTo>
                    <a:pt x="3359" y="260"/>
                    <a:pt x="3363" y="257"/>
                    <a:pt x="3364" y="253"/>
                  </a:cubicBezTo>
                  <a:cubicBezTo>
                    <a:pt x="3365" y="249"/>
                    <a:pt x="3363" y="247"/>
                    <a:pt x="3359" y="247"/>
                  </a:cubicBezTo>
                  <a:moveTo>
                    <a:pt x="2938" y="246"/>
                  </a:moveTo>
                  <a:cubicBezTo>
                    <a:pt x="2935" y="246"/>
                    <a:pt x="2932" y="249"/>
                    <a:pt x="2931" y="253"/>
                  </a:cubicBezTo>
                  <a:cubicBezTo>
                    <a:pt x="2930" y="256"/>
                    <a:pt x="2932" y="259"/>
                    <a:pt x="2936" y="259"/>
                  </a:cubicBezTo>
                  <a:cubicBezTo>
                    <a:pt x="2936" y="259"/>
                    <a:pt x="2936" y="259"/>
                    <a:pt x="2936" y="259"/>
                  </a:cubicBezTo>
                  <a:cubicBezTo>
                    <a:pt x="2939" y="259"/>
                    <a:pt x="2942" y="257"/>
                    <a:pt x="2943" y="253"/>
                  </a:cubicBezTo>
                  <a:cubicBezTo>
                    <a:pt x="2944" y="249"/>
                    <a:pt x="2942" y="246"/>
                    <a:pt x="2938" y="246"/>
                  </a:cubicBezTo>
                  <a:cubicBezTo>
                    <a:pt x="2938" y="246"/>
                    <a:pt x="2938" y="246"/>
                    <a:pt x="2938" y="246"/>
                  </a:cubicBezTo>
                  <a:moveTo>
                    <a:pt x="3434" y="245"/>
                  </a:moveTo>
                  <a:cubicBezTo>
                    <a:pt x="3434" y="245"/>
                    <a:pt x="3434" y="245"/>
                    <a:pt x="3434" y="245"/>
                  </a:cubicBezTo>
                  <a:cubicBezTo>
                    <a:pt x="3430" y="245"/>
                    <a:pt x="3426" y="248"/>
                    <a:pt x="3425" y="252"/>
                  </a:cubicBezTo>
                  <a:cubicBezTo>
                    <a:pt x="3424" y="256"/>
                    <a:pt x="3426" y="258"/>
                    <a:pt x="3430" y="258"/>
                  </a:cubicBezTo>
                  <a:cubicBezTo>
                    <a:pt x="3430" y="258"/>
                    <a:pt x="3430" y="258"/>
                    <a:pt x="3430" y="258"/>
                  </a:cubicBezTo>
                  <a:cubicBezTo>
                    <a:pt x="3434" y="258"/>
                    <a:pt x="3438" y="255"/>
                    <a:pt x="3439" y="251"/>
                  </a:cubicBezTo>
                  <a:cubicBezTo>
                    <a:pt x="3440" y="248"/>
                    <a:pt x="3438" y="245"/>
                    <a:pt x="3434" y="245"/>
                  </a:cubicBezTo>
                  <a:moveTo>
                    <a:pt x="3510" y="242"/>
                  </a:moveTo>
                  <a:cubicBezTo>
                    <a:pt x="3510" y="242"/>
                    <a:pt x="3510" y="242"/>
                    <a:pt x="3510" y="242"/>
                  </a:cubicBezTo>
                  <a:cubicBezTo>
                    <a:pt x="3506" y="242"/>
                    <a:pt x="3501" y="245"/>
                    <a:pt x="3500" y="249"/>
                  </a:cubicBezTo>
                  <a:cubicBezTo>
                    <a:pt x="3499" y="253"/>
                    <a:pt x="3501" y="256"/>
                    <a:pt x="3505" y="256"/>
                  </a:cubicBezTo>
                  <a:cubicBezTo>
                    <a:pt x="3505" y="256"/>
                    <a:pt x="3505" y="256"/>
                    <a:pt x="3505" y="256"/>
                  </a:cubicBezTo>
                  <a:cubicBezTo>
                    <a:pt x="3509" y="255"/>
                    <a:pt x="3513" y="252"/>
                    <a:pt x="3514" y="248"/>
                  </a:cubicBezTo>
                  <a:cubicBezTo>
                    <a:pt x="3516" y="245"/>
                    <a:pt x="3514" y="242"/>
                    <a:pt x="3510" y="242"/>
                  </a:cubicBezTo>
                  <a:moveTo>
                    <a:pt x="2876" y="241"/>
                  </a:moveTo>
                  <a:cubicBezTo>
                    <a:pt x="2873" y="241"/>
                    <a:pt x="2871" y="244"/>
                    <a:pt x="2870" y="247"/>
                  </a:cubicBezTo>
                  <a:cubicBezTo>
                    <a:pt x="2869" y="251"/>
                    <a:pt x="2871" y="254"/>
                    <a:pt x="2874" y="254"/>
                  </a:cubicBezTo>
                  <a:cubicBezTo>
                    <a:pt x="2874" y="254"/>
                    <a:pt x="2875" y="254"/>
                    <a:pt x="2875" y="254"/>
                  </a:cubicBezTo>
                  <a:cubicBezTo>
                    <a:pt x="2878" y="254"/>
                    <a:pt x="2880" y="252"/>
                    <a:pt x="2881" y="248"/>
                  </a:cubicBezTo>
                  <a:cubicBezTo>
                    <a:pt x="2882" y="245"/>
                    <a:pt x="2880" y="242"/>
                    <a:pt x="2877" y="241"/>
                  </a:cubicBezTo>
                  <a:cubicBezTo>
                    <a:pt x="2877" y="241"/>
                    <a:pt x="2877" y="241"/>
                    <a:pt x="2876" y="241"/>
                  </a:cubicBezTo>
                  <a:moveTo>
                    <a:pt x="1253" y="240"/>
                  </a:moveTo>
                  <a:cubicBezTo>
                    <a:pt x="1252" y="240"/>
                    <a:pt x="1251" y="240"/>
                    <a:pt x="1251" y="241"/>
                  </a:cubicBezTo>
                  <a:cubicBezTo>
                    <a:pt x="1247" y="242"/>
                    <a:pt x="1245" y="245"/>
                    <a:pt x="1247" y="249"/>
                  </a:cubicBezTo>
                  <a:cubicBezTo>
                    <a:pt x="1247" y="252"/>
                    <a:pt x="1250" y="254"/>
                    <a:pt x="1253" y="254"/>
                  </a:cubicBezTo>
                  <a:cubicBezTo>
                    <a:pt x="1254" y="254"/>
                    <a:pt x="1254" y="254"/>
                    <a:pt x="1255" y="254"/>
                  </a:cubicBezTo>
                  <a:cubicBezTo>
                    <a:pt x="1258" y="253"/>
                    <a:pt x="1260" y="249"/>
                    <a:pt x="1259" y="246"/>
                  </a:cubicBezTo>
                  <a:cubicBezTo>
                    <a:pt x="1258" y="243"/>
                    <a:pt x="1256" y="240"/>
                    <a:pt x="1253" y="240"/>
                  </a:cubicBezTo>
                  <a:moveTo>
                    <a:pt x="784" y="240"/>
                  </a:moveTo>
                  <a:cubicBezTo>
                    <a:pt x="781" y="240"/>
                    <a:pt x="780" y="242"/>
                    <a:pt x="781" y="245"/>
                  </a:cubicBezTo>
                  <a:cubicBezTo>
                    <a:pt x="782" y="248"/>
                    <a:pt x="786" y="252"/>
                    <a:pt x="790" y="253"/>
                  </a:cubicBezTo>
                  <a:cubicBezTo>
                    <a:pt x="791" y="253"/>
                    <a:pt x="791" y="253"/>
                    <a:pt x="792" y="253"/>
                  </a:cubicBezTo>
                  <a:cubicBezTo>
                    <a:pt x="794" y="253"/>
                    <a:pt x="796" y="251"/>
                    <a:pt x="795" y="248"/>
                  </a:cubicBezTo>
                  <a:cubicBezTo>
                    <a:pt x="793" y="244"/>
                    <a:pt x="789" y="241"/>
                    <a:pt x="786" y="240"/>
                  </a:cubicBezTo>
                  <a:cubicBezTo>
                    <a:pt x="785" y="240"/>
                    <a:pt x="785" y="240"/>
                    <a:pt x="784" y="240"/>
                  </a:cubicBezTo>
                  <a:moveTo>
                    <a:pt x="3585" y="237"/>
                  </a:moveTo>
                  <a:cubicBezTo>
                    <a:pt x="3585" y="237"/>
                    <a:pt x="3585" y="237"/>
                    <a:pt x="3585" y="237"/>
                  </a:cubicBezTo>
                  <a:cubicBezTo>
                    <a:pt x="3581" y="237"/>
                    <a:pt x="3577" y="241"/>
                    <a:pt x="3575" y="245"/>
                  </a:cubicBezTo>
                  <a:cubicBezTo>
                    <a:pt x="3574" y="248"/>
                    <a:pt x="3576" y="251"/>
                    <a:pt x="3580" y="251"/>
                  </a:cubicBezTo>
                  <a:cubicBezTo>
                    <a:pt x="3580" y="251"/>
                    <a:pt x="3580" y="251"/>
                    <a:pt x="3580" y="251"/>
                  </a:cubicBezTo>
                  <a:cubicBezTo>
                    <a:pt x="3584" y="251"/>
                    <a:pt x="3588" y="247"/>
                    <a:pt x="3590" y="243"/>
                  </a:cubicBezTo>
                  <a:cubicBezTo>
                    <a:pt x="3591" y="240"/>
                    <a:pt x="3589" y="237"/>
                    <a:pt x="3585" y="237"/>
                  </a:cubicBezTo>
                  <a:moveTo>
                    <a:pt x="2818" y="231"/>
                  </a:moveTo>
                  <a:cubicBezTo>
                    <a:pt x="2815" y="231"/>
                    <a:pt x="2813" y="233"/>
                    <a:pt x="2812" y="237"/>
                  </a:cubicBezTo>
                  <a:cubicBezTo>
                    <a:pt x="2811" y="240"/>
                    <a:pt x="2813" y="244"/>
                    <a:pt x="2816" y="244"/>
                  </a:cubicBezTo>
                  <a:cubicBezTo>
                    <a:pt x="2816" y="244"/>
                    <a:pt x="2816" y="244"/>
                    <a:pt x="2817" y="244"/>
                  </a:cubicBezTo>
                  <a:cubicBezTo>
                    <a:pt x="2819" y="244"/>
                    <a:pt x="2822" y="242"/>
                    <a:pt x="2823" y="239"/>
                  </a:cubicBezTo>
                  <a:cubicBezTo>
                    <a:pt x="2824" y="235"/>
                    <a:pt x="2822" y="232"/>
                    <a:pt x="2819" y="231"/>
                  </a:cubicBezTo>
                  <a:cubicBezTo>
                    <a:pt x="2819" y="231"/>
                    <a:pt x="2818" y="231"/>
                    <a:pt x="2818" y="231"/>
                  </a:cubicBezTo>
                  <a:moveTo>
                    <a:pt x="3660" y="230"/>
                  </a:moveTo>
                  <a:cubicBezTo>
                    <a:pt x="3660" y="230"/>
                    <a:pt x="3660" y="230"/>
                    <a:pt x="3660" y="231"/>
                  </a:cubicBezTo>
                  <a:cubicBezTo>
                    <a:pt x="3656" y="231"/>
                    <a:pt x="3651" y="234"/>
                    <a:pt x="3650" y="238"/>
                  </a:cubicBezTo>
                  <a:cubicBezTo>
                    <a:pt x="3649" y="242"/>
                    <a:pt x="3651" y="244"/>
                    <a:pt x="3654" y="244"/>
                  </a:cubicBezTo>
                  <a:cubicBezTo>
                    <a:pt x="3654" y="244"/>
                    <a:pt x="3654" y="244"/>
                    <a:pt x="3655" y="244"/>
                  </a:cubicBezTo>
                  <a:cubicBezTo>
                    <a:pt x="3659" y="244"/>
                    <a:pt x="3663" y="240"/>
                    <a:pt x="3664" y="237"/>
                  </a:cubicBezTo>
                  <a:cubicBezTo>
                    <a:pt x="3665" y="233"/>
                    <a:pt x="3664" y="230"/>
                    <a:pt x="3660" y="230"/>
                  </a:cubicBezTo>
                  <a:moveTo>
                    <a:pt x="713" y="224"/>
                  </a:moveTo>
                  <a:cubicBezTo>
                    <a:pt x="711" y="224"/>
                    <a:pt x="710" y="226"/>
                    <a:pt x="710" y="229"/>
                  </a:cubicBezTo>
                  <a:cubicBezTo>
                    <a:pt x="712" y="232"/>
                    <a:pt x="716" y="236"/>
                    <a:pt x="719" y="236"/>
                  </a:cubicBezTo>
                  <a:cubicBezTo>
                    <a:pt x="720" y="237"/>
                    <a:pt x="720" y="237"/>
                    <a:pt x="721" y="237"/>
                  </a:cubicBezTo>
                  <a:cubicBezTo>
                    <a:pt x="724" y="237"/>
                    <a:pt x="725" y="235"/>
                    <a:pt x="724" y="232"/>
                  </a:cubicBezTo>
                  <a:cubicBezTo>
                    <a:pt x="723" y="229"/>
                    <a:pt x="719" y="225"/>
                    <a:pt x="715" y="224"/>
                  </a:cubicBezTo>
                  <a:cubicBezTo>
                    <a:pt x="714" y="224"/>
                    <a:pt x="714" y="224"/>
                    <a:pt x="713" y="224"/>
                  </a:cubicBezTo>
                  <a:moveTo>
                    <a:pt x="3734" y="222"/>
                  </a:moveTo>
                  <a:cubicBezTo>
                    <a:pt x="3734" y="222"/>
                    <a:pt x="3733" y="222"/>
                    <a:pt x="3733" y="222"/>
                  </a:cubicBezTo>
                  <a:cubicBezTo>
                    <a:pt x="3729" y="222"/>
                    <a:pt x="3725" y="226"/>
                    <a:pt x="3724" y="229"/>
                  </a:cubicBezTo>
                  <a:cubicBezTo>
                    <a:pt x="3722" y="233"/>
                    <a:pt x="3724" y="235"/>
                    <a:pt x="3727" y="235"/>
                  </a:cubicBezTo>
                  <a:cubicBezTo>
                    <a:pt x="3727" y="235"/>
                    <a:pt x="3727" y="235"/>
                    <a:pt x="3728" y="235"/>
                  </a:cubicBezTo>
                  <a:cubicBezTo>
                    <a:pt x="3732" y="235"/>
                    <a:pt x="3736" y="231"/>
                    <a:pt x="3737" y="228"/>
                  </a:cubicBezTo>
                  <a:cubicBezTo>
                    <a:pt x="3739" y="224"/>
                    <a:pt x="3737" y="222"/>
                    <a:pt x="3734" y="222"/>
                  </a:cubicBezTo>
                  <a:moveTo>
                    <a:pt x="1321" y="222"/>
                  </a:moveTo>
                  <a:cubicBezTo>
                    <a:pt x="1320" y="222"/>
                    <a:pt x="1319" y="222"/>
                    <a:pt x="1319" y="222"/>
                  </a:cubicBezTo>
                  <a:cubicBezTo>
                    <a:pt x="1315" y="223"/>
                    <a:pt x="1313" y="227"/>
                    <a:pt x="1314" y="231"/>
                  </a:cubicBezTo>
                  <a:cubicBezTo>
                    <a:pt x="1315" y="234"/>
                    <a:pt x="1317" y="236"/>
                    <a:pt x="1320" y="236"/>
                  </a:cubicBezTo>
                  <a:cubicBezTo>
                    <a:pt x="1321" y="236"/>
                    <a:pt x="1321" y="235"/>
                    <a:pt x="1322" y="235"/>
                  </a:cubicBezTo>
                  <a:cubicBezTo>
                    <a:pt x="1325" y="234"/>
                    <a:pt x="1328" y="230"/>
                    <a:pt x="1327" y="227"/>
                  </a:cubicBezTo>
                  <a:cubicBezTo>
                    <a:pt x="1326" y="224"/>
                    <a:pt x="1324" y="222"/>
                    <a:pt x="1321" y="222"/>
                  </a:cubicBezTo>
                  <a:moveTo>
                    <a:pt x="2762" y="217"/>
                  </a:moveTo>
                  <a:cubicBezTo>
                    <a:pt x="2760" y="217"/>
                    <a:pt x="2758" y="219"/>
                    <a:pt x="2757" y="222"/>
                  </a:cubicBezTo>
                  <a:cubicBezTo>
                    <a:pt x="2756" y="226"/>
                    <a:pt x="2758" y="230"/>
                    <a:pt x="2760" y="230"/>
                  </a:cubicBezTo>
                  <a:cubicBezTo>
                    <a:pt x="2761" y="230"/>
                    <a:pt x="2761" y="231"/>
                    <a:pt x="2762" y="231"/>
                  </a:cubicBezTo>
                  <a:cubicBezTo>
                    <a:pt x="2764" y="231"/>
                    <a:pt x="2766" y="228"/>
                    <a:pt x="2767" y="225"/>
                  </a:cubicBezTo>
                  <a:cubicBezTo>
                    <a:pt x="2768" y="222"/>
                    <a:pt x="2766" y="218"/>
                    <a:pt x="2764" y="217"/>
                  </a:cubicBezTo>
                  <a:cubicBezTo>
                    <a:pt x="2763" y="217"/>
                    <a:pt x="2763" y="217"/>
                    <a:pt x="2762" y="217"/>
                  </a:cubicBezTo>
                  <a:moveTo>
                    <a:pt x="3806" y="210"/>
                  </a:moveTo>
                  <a:cubicBezTo>
                    <a:pt x="3806" y="210"/>
                    <a:pt x="3805" y="210"/>
                    <a:pt x="3805" y="210"/>
                  </a:cubicBezTo>
                  <a:cubicBezTo>
                    <a:pt x="3801" y="211"/>
                    <a:pt x="3797" y="215"/>
                    <a:pt x="3795" y="218"/>
                  </a:cubicBezTo>
                  <a:cubicBezTo>
                    <a:pt x="3794" y="222"/>
                    <a:pt x="3795" y="224"/>
                    <a:pt x="3798" y="224"/>
                  </a:cubicBezTo>
                  <a:cubicBezTo>
                    <a:pt x="3798" y="224"/>
                    <a:pt x="3799" y="224"/>
                    <a:pt x="3799" y="224"/>
                  </a:cubicBezTo>
                  <a:cubicBezTo>
                    <a:pt x="3803" y="223"/>
                    <a:pt x="3807" y="219"/>
                    <a:pt x="3809" y="216"/>
                  </a:cubicBezTo>
                  <a:cubicBezTo>
                    <a:pt x="3810" y="213"/>
                    <a:pt x="3809" y="210"/>
                    <a:pt x="3806" y="210"/>
                  </a:cubicBezTo>
                  <a:moveTo>
                    <a:pt x="642" y="206"/>
                  </a:moveTo>
                  <a:cubicBezTo>
                    <a:pt x="639" y="206"/>
                    <a:pt x="638" y="208"/>
                    <a:pt x="639" y="211"/>
                  </a:cubicBezTo>
                  <a:cubicBezTo>
                    <a:pt x="640" y="214"/>
                    <a:pt x="644" y="217"/>
                    <a:pt x="648" y="218"/>
                  </a:cubicBezTo>
                  <a:cubicBezTo>
                    <a:pt x="648" y="218"/>
                    <a:pt x="649" y="219"/>
                    <a:pt x="650" y="219"/>
                  </a:cubicBezTo>
                  <a:cubicBezTo>
                    <a:pt x="652" y="219"/>
                    <a:pt x="653" y="217"/>
                    <a:pt x="653" y="214"/>
                  </a:cubicBezTo>
                  <a:cubicBezTo>
                    <a:pt x="651" y="211"/>
                    <a:pt x="647" y="208"/>
                    <a:pt x="644" y="207"/>
                  </a:cubicBezTo>
                  <a:cubicBezTo>
                    <a:pt x="643" y="206"/>
                    <a:pt x="642" y="206"/>
                    <a:pt x="642" y="206"/>
                  </a:cubicBezTo>
                  <a:moveTo>
                    <a:pt x="1390" y="200"/>
                  </a:moveTo>
                  <a:cubicBezTo>
                    <a:pt x="1389" y="200"/>
                    <a:pt x="1388" y="200"/>
                    <a:pt x="1388" y="200"/>
                  </a:cubicBezTo>
                  <a:cubicBezTo>
                    <a:pt x="1384" y="201"/>
                    <a:pt x="1382" y="205"/>
                    <a:pt x="1382" y="209"/>
                  </a:cubicBezTo>
                  <a:cubicBezTo>
                    <a:pt x="1383" y="212"/>
                    <a:pt x="1385" y="214"/>
                    <a:pt x="1388" y="214"/>
                  </a:cubicBezTo>
                  <a:cubicBezTo>
                    <a:pt x="1388" y="214"/>
                    <a:pt x="1389" y="214"/>
                    <a:pt x="1390" y="214"/>
                  </a:cubicBezTo>
                  <a:cubicBezTo>
                    <a:pt x="1393" y="212"/>
                    <a:pt x="1396" y="208"/>
                    <a:pt x="1395" y="205"/>
                  </a:cubicBezTo>
                  <a:cubicBezTo>
                    <a:pt x="1395" y="202"/>
                    <a:pt x="1392" y="200"/>
                    <a:pt x="1390" y="200"/>
                  </a:cubicBezTo>
                  <a:moveTo>
                    <a:pt x="2709" y="200"/>
                  </a:moveTo>
                  <a:cubicBezTo>
                    <a:pt x="2707" y="200"/>
                    <a:pt x="2705" y="202"/>
                    <a:pt x="2704" y="205"/>
                  </a:cubicBezTo>
                  <a:cubicBezTo>
                    <a:pt x="2703" y="208"/>
                    <a:pt x="2704" y="212"/>
                    <a:pt x="2707" y="213"/>
                  </a:cubicBezTo>
                  <a:cubicBezTo>
                    <a:pt x="2708" y="213"/>
                    <a:pt x="2708" y="213"/>
                    <a:pt x="2709" y="213"/>
                  </a:cubicBezTo>
                  <a:cubicBezTo>
                    <a:pt x="2711" y="213"/>
                    <a:pt x="2713" y="211"/>
                    <a:pt x="2714" y="208"/>
                  </a:cubicBezTo>
                  <a:cubicBezTo>
                    <a:pt x="2715" y="205"/>
                    <a:pt x="2713" y="201"/>
                    <a:pt x="2711" y="200"/>
                  </a:cubicBezTo>
                  <a:cubicBezTo>
                    <a:pt x="2710" y="200"/>
                    <a:pt x="2710" y="200"/>
                    <a:pt x="2709" y="200"/>
                  </a:cubicBezTo>
                  <a:moveTo>
                    <a:pt x="3876" y="196"/>
                  </a:moveTo>
                  <a:cubicBezTo>
                    <a:pt x="3876" y="196"/>
                    <a:pt x="3875" y="196"/>
                    <a:pt x="3875" y="196"/>
                  </a:cubicBezTo>
                  <a:cubicBezTo>
                    <a:pt x="3871" y="197"/>
                    <a:pt x="3867" y="201"/>
                    <a:pt x="3865" y="204"/>
                  </a:cubicBezTo>
                  <a:cubicBezTo>
                    <a:pt x="3864" y="207"/>
                    <a:pt x="3865" y="209"/>
                    <a:pt x="3867" y="209"/>
                  </a:cubicBezTo>
                  <a:cubicBezTo>
                    <a:pt x="3868" y="209"/>
                    <a:pt x="3868" y="209"/>
                    <a:pt x="3869" y="209"/>
                  </a:cubicBezTo>
                  <a:cubicBezTo>
                    <a:pt x="3872" y="208"/>
                    <a:pt x="3876" y="205"/>
                    <a:pt x="3878" y="201"/>
                  </a:cubicBezTo>
                  <a:cubicBezTo>
                    <a:pt x="3879" y="198"/>
                    <a:pt x="3879" y="196"/>
                    <a:pt x="3876" y="196"/>
                  </a:cubicBezTo>
                  <a:moveTo>
                    <a:pt x="570" y="187"/>
                  </a:moveTo>
                  <a:cubicBezTo>
                    <a:pt x="567" y="187"/>
                    <a:pt x="566" y="189"/>
                    <a:pt x="567" y="191"/>
                  </a:cubicBezTo>
                  <a:cubicBezTo>
                    <a:pt x="568" y="194"/>
                    <a:pt x="572" y="198"/>
                    <a:pt x="575" y="199"/>
                  </a:cubicBezTo>
                  <a:cubicBezTo>
                    <a:pt x="576" y="199"/>
                    <a:pt x="577" y="199"/>
                    <a:pt x="578" y="199"/>
                  </a:cubicBezTo>
                  <a:cubicBezTo>
                    <a:pt x="580" y="199"/>
                    <a:pt x="581" y="198"/>
                    <a:pt x="581" y="195"/>
                  </a:cubicBezTo>
                  <a:cubicBezTo>
                    <a:pt x="580" y="192"/>
                    <a:pt x="576" y="189"/>
                    <a:pt x="572" y="188"/>
                  </a:cubicBezTo>
                  <a:cubicBezTo>
                    <a:pt x="571" y="187"/>
                    <a:pt x="570" y="187"/>
                    <a:pt x="570" y="187"/>
                  </a:cubicBezTo>
                  <a:moveTo>
                    <a:pt x="2658" y="179"/>
                  </a:moveTo>
                  <a:cubicBezTo>
                    <a:pt x="2656" y="179"/>
                    <a:pt x="2654" y="181"/>
                    <a:pt x="2653" y="184"/>
                  </a:cubicBezTo>
                  <a:cubicBezTo>
                    <a:pt x="2652" y="188"/>
                    <a:pt x="2653" y="192"/>
                    <a:pt x="2656" y="193"/>
                  </a:cubicBezTo>
                  <a:cubicBezTo>
                    <a:pt x="2656" y="193"/>
                    <a:pt x="2657" y="193"/>
                    <a:pt x="2657" y="193"/>
                  </a:cubicBezTo>
                  <a:cubicBezTo>
                    <a:pt x="2659" y="193"/>
                    <a:pt x="2662" y="191"/>
                    <a:pt x="2662" y="188"/>
                  </a:cubicBezTo>
                  <a:cubicBezTo>
                    <a:pt x="2663" y="185"/>
                    <a:pt x="2662" y="181"/>
                    <a:pt x="2659" y="180"/>
                  </a:cubicBezTo>
                  <a:cubicBezTo>
                    <a:pt x="2659" y="179"/>
                    <a:pt x="2658" y="179"/>
                    <a:pt x="2658" y="179"/>
                  </a:cubicBezTo>
                  <a:moveTo>
                    <a:pt x="3943" y="179"/>
                  </a:moveTo>
                  <a:cubicBezTo>
                    <a:pt x="3943" y="179"/>
                    <a:pt x="3942" y="179"/>
                    <a:pt x="3942" y="179"/>
                  </a:cubicBezTo>
                  <a:cubicBezTo>
                    <a:pt x="3938" y="180"/>
                    <a:pt x="3934" y="183"/>
                    <a:pt x="3932" y="187"/>
                  </a:cubicBezTo>
                  <a:cubicBezTo>
                    <a:pt x="3931" y="190"/>
                    <a:pt x="3931" y="192"/>
                    <a:pt x="3934" y="192"/>
                  </a:cubicBezTo>
                  <a:cubicBezTo>
                    <a:pt x="3934" y="192"/>
                    <a:pt x="3935" y="192"/>
                    <a:pt x="3935" y="191"/>
                  </a:cubicBezTo>
                  <a:cubicBezTo>
                    <a:pt x="3939" y="190"/>
                    <a:pt x="3943" y="187"/>
                    <a:pt x="3945" y="183"/>
                  </a:cubicBezTo>
                  <a:cubicBezTo>
                    <a:pt x="3946" y="180"/>
                    <a:pt x="3945" y="179"/>
                    <a:pt x="3943" y="179"/>
                  </a:cubicBezTo>
                  <a:moveTo>
                    <a:pt x="1459" y="176"/>
                  </a:moveTo>
                  <a:cubicBezTo>
                    <a:pt x="1459" y="176"/>
                    <a:pt x="1458" y="176"/>
                    <a:pt x="1457" y="176"/>
                  </a:cubicBezTo>
                  <a:cubicBezTo>
                    <a:pt x="1453" y="178"/>
                    <a:pt x="1451" y="182"/>
                    <a:pt x="1451" y="185"/>
                  </a:cubicBezTo>
                  <a:cubicBezTo>
                    <a:pt x="1451" y="188"/>
                    <a:pt x="1453" y="190"/>
                    <a:pt x="1456" y="190"/>
                  </a:cubicBezTo>
                  <a:cubicBezTo>
                    <a:pt x="1457" y="190"/>
                    <a:pt x="1457" y="190"/>
                    <a:pt x="1458" y="190"/>
                  </a:cubicBezTo>
                  <a:cubicBezTo>
                    <a:pt x="1462" y="188"/>
                    <a:pt x="1465" y="184"/>
                    <a:pt x="1464" y="181"/>
                  </a:cubicBezTo>
                  <a:cubicBezTo>
                    <a:pt x="1464" y="178"/>
                    <a:pt x="1462" y="176"/>
                    <a:pt x="1459" y="176"/>
                  </a:cubicBezTo>
                  <a:moveTo>
                    <a:pt x="498" y="167"/>
                  </a:moveTo>
                  <a:cubicBezTo>
                    <a:pt x="495" y="167"/>
                    <a:pt x="494" y="169"/>
                    <a:pt x="495" y="171"/>
                  </a:cubicBezTo>
                  <a:cubicBezTo>
                    <a:pt x="495" y="174"/>
                    <a:pt x="499" y="177"/>
                    <a:pt x="503" y="178"/>
                  </a:cubicBezTo>
                  <a:cubicBezTo>
                    <a:pt x="504" y="179"/>
                    <a:pt x="505" y="179"/>
                    <a:pt x="505" y="179"/>
                  </a:cubicBezTo>
                  <a:cubicBezTo>
                    <a:pt x="508" y="179"/>
                    <a:pt x="509" y="177"/>
                    <a:pt x="508" y="175"/>
                  </a:cubicBezTo>
                  <a:cubicBezTo>
                    <a:pt x="507" y="172"/>
                    <a:pt x="504" y="169"/>
                    <a:pt x="500" y="168"/>
                  </a:cubicBezTo>
                  <a:cubicBezTo>
                    <a:pt x="499" y="167"/>
                    <a:pt x="498" y="167"/>
                    <a:pt x="498" y="167"/>
                  </a:cubicBezTo>
                  <a:moveTo>
                    <a:pt x="4935" y="160"/>
                  </a:moveTo>
                  <a:cubicBezTo>
                    <a:pt x="4932" y="160"/>
                    <a:pt x="4929" y="162"/>
                    <a:pt x="4928" y="166"/>
                  </a:cubicBezTo>
                  <a:cubicBezTo>
                    <a:pt x="4928" y="170"/>
                    <a:pt x="4930" y="173"/>
                    <a:pt x="4933" y="173"/>
                  </a:cubicBezTo>
                  <a:cubicBezTo>
                    <a:pt x="4933" y="173"/>
                    <a:pt x="4933" y="173"/>
                    <a:pt x="4933" y="173"/>
                  </a:cubicBezTo>
                  <a:cubicBezTo>
                    <a:pt x="4937" y="173"/>
                    <a:pt x="4940" y="171"/>
                    <a:pt x="4940" y="167"/>
                  </a:cubicBezTo>
                  <a:cubicBezTo>
                    <a:pt x="4941" y="163"/>
                    <a:pt x="4939" y="160"/>
                    <a:pt x="4936" y="160"/>
                  </a:cubicBezTo>
                  <a:cubicBezTo>
                    <a:pt x="4936" y="160"/>
                    <a:pt x="4935" y="160"/>
                    <a:pt x="4935" y="160"/>
                  </a:cubicBezTo>
                  <a:moveTo>
                    <a:pt x="4007" y="158"/>
                  </a:moveTo>
                  <a:cubicBezTo>
                    <a:pt x="4007" y="158"/>
                    <a:pt x="4006" y="158"/>
                    <a:pt x="4006" y="158"/>
                  </a:cubicBezTo>
                  <a:cubicBezTo>
                    <a:pt x="4002" y="159"/>
                    <a:pt x="3998" y="163"/>
                    <a:pt x="3996" y="166"/>
                  </a:cubicBezTo>
                  <a:cubicBezTo>
                    <a:pt x="3995" y="169"/>
                    <a:pt x="3995" y="170"/>
                    <a:pt x="3997" y="170"/>
                  </a:cubicBezTo>
                  <a:cubicBezTo>
                    <a:pt x="3998" y="170"/>
                    <a:pt x="3998" y="170"/>
                    <a:pt x="3999" y="170"/>
                  </a:cubicBezTo>
                  <a:cubicBezTo>
                    <a:pt x="4002" y="169"/>
                    <a:pt x="4006" y="165"/>
                    <a:pt x="4008" y="162"/>
                  </a:cubicBezTo>
                  <a:cubicBezTo>
                    <a:pt x="4009" y="159"/>
                    <a:pt x="4009" y="158"/>
                    <a:pt x="4007" y="158"/>
                  </a:cubicBezTo>
                  <a:moveTo>
                    <a:pt x="2608" y="157"/>
                  </a:moveTo>
                  <a:cubicBezTo>
                    <a:pt x="2606" y="157"/>
                    <a:pt x="2604" y="159"/>
                    <a:pt x="2603" y="162"/>
                  </a:cubicBezTo>
                  <a:cubicBezTo>
                    <a:pt x="2602" y="166"/>
                    <a:pt x="2603" y="170"/>
                    <a:pt x="2606" y="171"/>
                  </a:cubicBezTo>
                  <a:cubicBezTo>
                    <a:pt x="2606" y="171"/>
                    <a:pt x="2607" y="171"/>
                    <a:pt x="2607" y="171"/>
                  </a:cubicBezTo>
                  <a:cubicBezTo>
                    <a:pt x="2609" y="171"/>
                    <a:pt x="2611" y="170"/>
                    <a:pt x="2612" y="167"/>
                  </a:cubicBezTo>
                  <a:cubicBezTo>
                    <a:pt x="2613" y="163"/>
                    <a:pt x="2612" y="159"/>
                    <a:pt x="2610" y="158"/>
                  </a:cubicBezTo>
                  <a:cubicBezTo>
                    <a:pt x="2609" y="158"/>
                    <a:pt x="2609" y="157"/>
                    <a:pt x="2608" y="157"/>
                  </a:cubicBezTo>
                  <a:moveTo>
                    <a:pt x="4872" y="153"/>
                  </a:moveTo>
                  <a:cubicBezTo>
                    <a:pt x="4869" y="153"/>
                    <a:pt x="4866" y="156"/>
                    <a:pt x="4866" y="159"/>
                  </a:cubicBezTo>
                  <a:cubicBezTo>
                    <a:pt x="4865" y="163"/>
                    <a:pt x="4867" y="166"/>
                    <a:pt x="4870" y="167"/>
                  </a:cubicBezTo>
                  <a:cubicBezTo>
                    <a:pt x="4870" y="167"/>
                    <a:pt x="4870" y="167"/>
                    <a:pt x="4871" y="167"/>
                  </a:cubicBezTo>
                  <a:cubicBezTo>
                    <a:pt x="4874" y="167"/>
                    <a:pt x="4877" y="164"/>
                    <a:pt x="4877" y="161"/>
                  </a:cubicBezTo>
                  <a:cubicBezTo>
                    <a:pt x="4878" y="157"/>
                    <a:pt x="4876" y="154"/>
                    <a:pt x="4873" y="153"/>
                  </a:cubicBezTo>
                  <a:cubicBezTo>
                    <a:pt x="4873" y="153"/>
                    <a:pt x="4873" y="153"/>
                    <a:pt x="4872" y="153"/>
                  </a:cubicBezTo>
                  <a:moveTo>
                    <a:pt x="1529" y="151"/>
                  </a:moveTo>
                  <a:cubicBezTo>
                    <a:pt x="1528" y="151"/>
                    <a:pt x="1528" y="151"/>
                    <a:pt x="1527" y="151"/>
                  </a:cubicBezTo>
                  <a:cubicBezTo>
                    <a:pt x="1523" y="152"/>
                    <a:pt x="1520" y="157"/>
                    <a:pt x="1520" y="160"/>
                  </a:cubicBezTo>
                  <a:cubicBezTo>
                    <a:pt x="1520" y="163"/>
                    <a:pt x="1522" y="165"/>
                    <a:pt x="1525" y="165"/>
                  </a:cubicBezTo>
                  <a:cubicBezTo>
                    <a:pt x="1526" y="165"/>
                    <a:pt x="1526" y="165"/>
                    <a:pt x="1527" y="165"/>
                  </a:cubicBezTo>
                  <a:cubicBezTo>
                    <a:pt x="1531" y="163"/>
                    <a:pt x="1534" y="159"/>
                    <a:pt x="1534" y="155"/>
                  </a:cubicBezTo>
                  <a:cubicBezTo>
                    <a:pt x="1534" y="153"/>
                    <a:pt x="1532" y="151"/>
                    <a:pt x="1529" y="151"/>
                  </a:cubicBezTo>
                  <a:moveTo>
                    <a:pt x="425" y="147"/>
                  </a:moveTo>
                  <a:cubicBezTo>
                    <a:pt x="423" y="147"/>
                    <a:pt x="422" y="149"/>
                    <a:pt x="422" y="151"/>
                  </a:cubicBezTo>
                  <a:cubicBezTo>
                    <a:pt x="423" y="154"/>
                    <a:pt x="427" y="157"/>
                    <a:pt x="430" y="158"/>
                  </a:cubicBezTo>
                  <a:cubicBezTo>
                    <a:pt x="431" y="158"/>
                    <a:pt x="432" y="158"/>
                    <a:pt x="433" y="158"/>
                  </a:cubicBezTo>
                  <a:cubicBezTo>
                    <a:pt x="435" y="158"/>
                    <a:pt x="437" y="157"/>
                    <a:pt x="436" y="155"/>
                  </a:cubicBezTo>
                  <a:cubicBezTo>
                    <a:pt x="435" y="152"/>
                    <a:pt x="431" y="149"/>
                    <a:pt x="428" y="148"/>
                  </a:cubicBezTo>
                  <a:cubicBezTo>
                    <a:pt x="427" y="148"/>
                    <a:pt x="426" y="147"/>
                    <a:pt x="425" y="147"/>
                  </a:cubicBezTo>
                  <a:moveTo>
                    <a:pt x="4811" y="144"/>
                  </a:moveTo>
                  <a:cubicBezTo>
                    <a:pt x="4808" y="144"/>
                    <a:pt x="4805" y="147"/>
                    <a:pt x="4804" y="150"/>
                  </a:cubicBezTo>
                  <a:cubicBezTo>
                    <a:pt x="4803" y="153"/>
                    <a:pt x="4805" y="157"/>
                    <a:pt x="4808" y="157"/>
                  </a:cubicBezTo>
                  <a:cubicBezTo>
                    <a:pt x="4808" y="157"/>
                    <a:pt x="4809" y="157"/>
                    <a:pt x="4809" y="157"/>
                  </a:cubicBezTo>
                  <a:cubicBezTo>
                    <a:pt x="4812" y="157"/>
                    <a:pt x="4815" y="155"/>
                    <a:pt x="4816" y="152"/>
                  </a:cubicBezTo>
                  <a:cubicBezTo>
                    <a:pt x="4817" y="148"/>
                    <a:pt x="4815" y="145"/>
                    <a:pt x="4812" y="144"/>
                  </a:cubicBezTo>
                  <a:cubicBezTo>
                    <a:pt x="4811" y="144"/>
                    <a:pt x="4811" y="144"/>
                    <a:pt x="4811" y="144"/>
                  </a:cubicBezTo>
                  <a:moveTo>
                    <a:pt x="2559" y="134"/>
                  </a:moveTo>
                  <a:cubicBezTo>
                    <a:pt x="2557" y="134"/>
                    <a:pt x="2554" y="136"/>
                    <a:pt x="2554" y="139"/>
                  </a:cubicBezTo>
                  <a:cubicBezTo>
                    <a:pt x="2552" y="143"/>
                    <a:pt x="2553" y="147"/>
                    <a:pt x="2556" y="148"/>
                  </a:cubicBezTo>
                  <a:cubicBezTo>
                    <a:pt x="2557" y="148"/>
                    <a:pt x="2557" y="148"/>
                    <a:pt x="2558" y="148"/>
                  </a:cubicBezTo>
                  <a:cubicBezTo>
                    <a:pt x="2560" y="148"/>
                    <a:pt x="2562" y="147"/>
                    <a:pt x="2563" y="144"/>
                  </a:cubicBezTo>
                  <a:cubicBezTo>
                    <a:pt x="2564" y="140"/>
                    <a:pt x="2563" y="136"/>
                    <a:pt x="2560" y="135"/>
                  </a:cubicBezTo>
                  <a:cubicBezTo>
                    <a:pt x="2560" y="134"/>
                    <a:pt x="2559" y="134"/>
                    <a:pt x="2559" y="134"/>
                  </a:cubicBezTo>
                  <a:moveTo>
                    <a:pt x="4750" y="134"/>
                  </a:moveTo>
                  <a:cubicBezTo>
                    <a:pt x="4747" y="134"/>
                    <a:pt x="4745" y="136"/>
                    <a:pt x="4744" y="139"/>
                  </a:cubicBezTo>
                  <a:cubicBezTo>
                    <a:pt x="4743" y="142"/>
                    <a:pt x="4744" y="146"/>
                    <a:pt x="4747" y="146"/>
                  </a:cubicBezTo>
                  <a:cubicBezTo>
                    <a:pt x="4748" y="146"/>
                    <a:pt x="4748" y="146"/>
                    <a:pt x="4748" y="146"/>
                  </a:cubicBezTo>
                  <a:cubicBezTo>
                    <a:pt x="4751" y="146"/>
                    <a:pt x="4754" y="144"/>
                    <a:pt x="4755" y="141"/>
                  </a:cubicBezTo>
                  <a:cubicBezTo>
                    <a:pt x="4756" y="138"/>
                    <a:pt x="4754" y="134"/>
                    <a:pt x="4751" y="134"/>
                  </a:cubicBezTo>
                  <a:cubicBezTo>
                    <a:pt x="4751" y="134"/>
                    <a:pt x="4750" y="134"/>
                    <a:pt x="4750" y="134"/>
                  </a:cubicBezTo>
                  <a:moveTo>
                    <a:pt x="4068" y="133"/>
                  </a:moveTo>
                  <a:cubicBezTo>
                    <a:pt x="4067" y="133"/>
                    <a:pt x="4067" y="133"/>
                    <a:pt x="4066" y="134"/>
                  </a:cubicBezTo>
                  <a:cubicBezTo>
                    <a:pt x="4063" y="135"/>
                    <a:pt x="4059" y="139"/>
                    <a:pt x="4057" y="142"/>
                  </a:cubicBezTo>
                  <a:cubicBezTo>
                    <a:pt x="4055" y="144"/>
                    <a:pt x="4056" y="145"/>
                    <a:pt x="4057" y="145"/>
                  </a:cubicBezTo>
                  <a:cubicBezTo>
                    <a:pt x="4057" y="145"/>
                    <a:pt x="4058" y="145"/>
                    <a:pt x="4059" y="144"/>
                  </a:cubicBezTo>
                  <a:cubicBezTo>
                    <a:pt x="4062" y="143"/>
                    <a:pt x="4066" y="139"/>
                    <a:pt x="4068" y="136"/>
                  </a:cubicBezTo>
                  <a:cubicBezTo>
                    <a:pt x="4069" y="134"/>
                    <a:pt x="4069" y="133"/>
                    <a:pt x="4068" y="133"/>
                  </a:cubicBezTo>
                  <a:moveTo>
                    <a:pt x="353" y="128"/>
                  </a:moveTo>
                  <a:cubicBezTo>
                    <a:pt x="351" y="128"/>
                    <a:pt x="350" y="129"/>
                    <a:pt x="350" y="131"/>
                  </a:cubicBezTo>
                  <a:cubicBezTo>
                    <a:pt x="351" y="134"/>
                    <a:pt x="354" y="137"/>
                    <a:pt x="358" y="138"/>
                  </a:cubicBezTo>
                  <a:cubicBezTo>
                    <a:pt x="359" y="138"/>
                    <a:pt x="360" y="138"/>
                    <a:pt x="360" y="138"/>
                  </a:cubicBezTo>
                  <a:cubicBezTo>
                    <a:pt x="363" y="138"/>
                    <a:pt x="364" y="137"/>
                    <a:pt x="364" y="135"/>
                  </a:cubicBezTo>
                  <a:cubicBezTo>
                    <a:pt x="363" y="132"/>
                    <a:pt x="359" y="129"/>
                    <a:pt x="356" y="128"/>
                  </a:cubicBezTo>
                  <a:cubicBezTo>
                    <a:pt x="355" y="128"/>
                    <a:pt x="354" y="128"/>
                    <a:pt x="353" y="128"/>
                  </a:cubicBezTo>
                  <a:moveTo>
                    <a:pt x="1599" y="125"/>
                  </a:moveTo>
                  <a:cubicBezTo>
                    <a:pt x="1598" y="125"/>
                    <a:pt x="1598" y="125"/>
                    <a:pt x="1597" y="125"/>
                  </a:cubicBezTo>
                  <a:cubicBezTo>
                    <a:pt x="1593" y="127"/>
                    <a:pt x="1590" y="131"/>
                    <a:pt x="1590" y="135"/>
                  </a:cubicBezTo>
                  <a:cubicBezTo>
                    <a:pt x="1590" y="138"/>
                    <a:pt x="1591" y="139"/>
                    <a:pt x="1594" y="139"/>
                  </a:cubicBezTo>
                  <a:cubicBezTo>
                    <a:pt x="1594" y="139"/>
                    <a:pt x="1595" y="139"/>
                    <a:pt x="1596" y="139"/>
                  </a:cubicBezTo>
                  <a:cubicBezTo>
                    <a:pt x="1600" y="138"/>
                    <a:pt x="1603" y="133"/>
                    <a:pt x="1603" y="130"/>
                  </a:cubicBezTo>
                  <a:cubicBezTo>
                    <a:pt x="1603" y="127"/>
                    <a:pt x="1602" y="125"/>
                    <a:pt x="1599" y="125"/>
                  </a:cubicBezTo>
                  <a:moveTo>
                    <a:pt x="4691" y="122"/>
                  </a:moveTo>
                  <a:cubicBezTo>
                    <a:pt x="4688" y="122"/>
                    <a:pt x="4685" y="124"/>
                    <a:pt x="4684" y="127"/>
                  </a:cubicBezTo>
                  <a:cubicBezTo>
                    <a:pt x="4683" y="130"/>
                    <a:pt x="4685" y="134"/>
                    <a:pt x="4688" y="134"/>
                  </a:cubicBezTo>
                  <a:cubicBezTo>
                    <a:pt x="4688" y="134"/>
                    <a:pt x="4688" y="134"/>
                    <a:pt x="4689" y="134"/>
                  </a:cubicBezTo>
                  <a:cubicBezTo>
                    <a:pt x="4692" y="134"/>
                    <a:pt x="4694" y="132"/>
                    <a:pt x="4695" y="129"/>
                  </a:cubicBezTo>
                  <a:cubicBezTo>
                    <a:pt x="4696" y="126"/>
                    <a:pt x="4695" y="123"/>
                    <a:pt x="4692" y="122"/>
                  </a:cubicBezTo>
                  <a:cubicBezTo>
                    <a:pt x="4691" y="122"/>
                    <a:pt x="4691" y="122"/>
                    <a:pt x="4691" y="122"/>
                  </a:cubicBezTo>
                  <a:moveTo>
                    <a:pt x="2510" y="111"/>
                  </a:moveTo>
                  <a:cubicBezTo>
                    <a:pt x="2508" y="111"/>
                    <a:pt x="2506" y="113"/>
                    <a:pt x="2504" y="116"/>
                  </a:cubicBezTo>
                  <a:cubicBezTo>
                    <a:pt x="2503" y="120"/>
                    <a:pt x="2504" y="124"/>
                    <a:pt x="2507" y="125"/>
                  </a:cubicBezTo>
                  <a:cubicBezTo>
                    <a:pt x="2507" y="125"/>
                    <a:pt x="2508" y="125"/>
                    <a:pt x="2508" y="125"/>
                  </a:cubicBezTo>
                  <a:cubicBezTo>
                    <a:pt x="2511" y="125"/>
                    <a:pt x="2513" y="123"/>
                    <a:pt x="2514" y="120"/>
                  </a:cubicBezTo>
                  <a:cubicBezTo>
                    <a:pt x="2515" y="117"/>
                    <a:pt x="2514" y="112"/>
                    <a:pt x="2512" y="111"/>
                  </a:cubicBezTo>
                  <a:cubicBezTo>
                    <a:pt x="2511" y="111"/>
                    <a:pt x="2510" y="111"/>
                    <a:pt x="2510" y="111"/>
                  </a:cubicBezTo>
                  <a:moveTo>
                    <a:pt x="4632" y="110"/>
                  </a:moveTo>
                  <a:cubicBezTo>
                    <a:pt x="4629" y="110"/>
                    <a:pt x="4626" y="112"/>
                    <a:pt x="4625" y="115"/>
                  </a:cubicBezTo>
                  <a:cubicBezTo>
                    <a:pt x="4624" y="118"/>
                    <a:pt x="4626" y="121"/>
                    <a:pt x="4629" y="122"/>
                  </a:cubicBezTo>
                  <a:cubicBezTo>
                    <a:pt x="4629" y="122"/>
                    <a:pt x="4629" y="122"/>
                    <a:pt x="4630" y="122"/>
                  </a:cubicBezTo>
                  <a:cubicBezTo>
                    <a:pt x="4633" y="122"/>
                    <a:pt x="4635" y="120"/>
                    <a:pt x="4636" y="117"/>
                  </a:cubicBezTo>
                  <a:cubicBezTo>
                    <a:pt x="4638" y="114"/>
                    <a:pt x="4636" y="111"/>
                    <a:pt x="4633" y="111"/>
                  </a:cubicBezTo>
                  <a:cubicBezTo>
                    <a:pt x="4633" y="111"/>
                    <a:pt x="4632" y="110"/>
                    <a:pt x="4632" y="110"/>
                  </a:cubicBezTo>
                  <a:moveTo>
                    <a:pt x="282" y="109"/>
                  </a:moveTo>
                  <a:cubicBezTo>
                    <a:pt x="279" y="109"/>
                    <a:pt x="278" y="111"/>
                    <a:pt x="278" y="113"/>
                  </a:cubicBezTo>
                  <a:cubicBezTo>
                    <a:pt x="279" y="115"/>
                    <a:pt x="282" y="118"/>
                    <a:pt x="286" y="119"/>
                  </a:cubicBezTo>
                  <a:cubicBezTo>
                    <a:pt x="287" y="119"/>
                    <a:pt x="288" y="119"/>
                    <a:pt x="288" y="119"/>
                  </a:cubicBezTo>
                  <a:cubicBezTo>
                    <a:pt x="291" y="119"/>
                    <a:pt x="292" y="118"/>
                    <a:pt x="292" y="116"/>
                  </a:cubicBezTo>
                  <a:cubicBezTo>
                    <a:pt x="291" y="114"/>
                    <a:pt x="288" y="111"/>
                    <a:pt x="284" y="110"/>
                  </a:cubicBezTo>
                  <a:cubicBezTo>
                    <a:pt x="283" y="110"/>
                    <a:pt x="282" y="109"/>
                    <a:pt x="282" y="109"/>
                  </a:cubicBezTo>
                  <a:moveTo>
                    <a:pt x="4125" y="109"/>
                  </a:moveTo>
                  <a:cubicBezTo>
                    <a:pt x="4124" y="109"/>
                    <a:pt x="4124" y="109"/>
                    <a:pt x="4123" y="109"/>
                  </a:cubicBezTo>
                  <a:cubicBezTo>
                    <a:pt x="4120" y="110"/>
                    <a:pt x="4116" y="113"/>
                    <a:pt x="4114" y="116"/>
                  </a:cubicBezTo>
                  <a:cubicBezTo>
                    <a:pt x="4113" y="118"/>
                    <a:pt x="4113" y="119"/>
                    <a:pt x="4114" y="119"/>
                  </a:cubicBezTo>
                  <a:cubicBezTo>
                    <a:pt x="4115" y="119"/>
                    <a:pt x="4115" y="119"/>
                    <a:pt x="4116" y="119"/>
                  </a:cubicBezTo>
                  <a:cubicBezTo>
                    <a:pt x="4119" y="118"/>
                    <a:pt x="4123" y="115"/>
                    <a:pt x="4125" y="112"/>
                  </a:cubicBezTo>
                  <a:cubicBezTo>
                    <a:pt x="4126" y="110"/>
                    <a:pt x="4126" y="109"/>
                    <a:pt x="4125" y="109"/>
                  </a:cubicBezTo>
                  <a:moveTo>
                    <a:pt x="1669" y="100"/>
                  </a:moveTo>
                  <a:cubicBezTo>
                    <a:pt x="1668" y="100"/>
                    <a:pt x="1668" y="100"/>
                    <a:pt x="1667" y="100"/>
                  </a:cubicBezTo>
                  <a:cubicBezTo>
                    <a:pt x="1663" y="101"/>
                    <a:pt x="1660" y="105"/>
                    <a:pt x="1659" y="109"/>
                  </a:cubicBezTo>
                  <a:cubicBezTo>
                    <a:pt x="1659" y="112"/>
                    <a:pt x="1660" y="114"/>
                    <a:pt x="1663" y="114"/>
                  </a:cubicBezTo>
                  <a:cubicBezTo>
                    <a:pt x="1663" y="114"/>
                    <a:pt x="1664" y="114"/>
                    <a:pt x="1665" y="114"/>
                  </a:cubicBezTo>
                  <a:cubicBezTo>
                    <a:pt x="1669" y="112"/>
                    <a:pt x="1672" y="108"/>
                    <a:pt x="1672" y="105"/>
                  </a:cubicBezTo>
                  <a:cubicBezTo>
                    <a:pt x="1673" y="102"/>
                    <a:pt x="1671" y="100"/>
                    <a:pt x="1669" y="100"/>
                  </a:cubicBezTo>
                  <a:moveTo>
                    <a:pt x="4574" y="99"/>
                  </a:moveTo>
                  <a:cubicBezTo>
                    <a:pt x="4572" y="99"/>
                    <a:pt x="4569" y="101"/>
                    <a:pt x="4567" y="103"/>
                  </a:cubicBezTo>
                  <a:cubicBezTo>
                    <a:pt x="4566" y="106"/>
                    <a:pt x="4567" y="109"/>
                    <a:pt x="4570" y="110"/>
                  </a:cubicBezTo>
                  <a:cubicBezTo>
                    <a:pt x="4571" y="110"/>
                    <a:pt x="4571" y="110"/>
                    <a:pt x="4571" y="110"/>
                  </a:cubicBezTo>
                  <a:cubicBezTo>
                    <a:pt x="4574" y="110"/>
                    <a:pt x="4577" y="108"/>
                    <a:pt x="4578" y="106"/>
                  </a:cubicBezTo>
                  <a:cubicBezTo>
                    <a:pt x="4580" y="103"/>
                    <a:pt x="4578" y="100"/>
                    <a:pt x="4575" y="99"/>
                  </a:cubicBezTo>
                  <a:cubicBezTo>
                    <a:pt x="4575" y="99"/>
                    <a:pt x="4575" y="99"/>
                    <a:pt x="4574" y="99"/>
                  </a:cubicBezTo>
                  <a:moveTo>
                    <a:pt x="211" y="93"/>
                  </a:moveTo>
                  <a:cubicBezTo>
                    <a:pt x="208" y="93"/>
                    <a:pt x="207" y="94"/>
                    <a:pt x="207" y="96"/>
                  </a:cubicBezTo>
                  <a:cubicBezTo>
                    <a:pt x="208" y="98"/>
                    <a:pt x="211" y="101"/>
                    <a:pt x="215" y="102"/>
                  </a:cubicBezTo>
                  <a:cubicBezTo>
                    <a:pt x="216" y="102"/>
                    <a:pt x="216" y="102"/>
                    <a:pt x="217" y="102"/>
                  </a:cubicBezTo>
                  <a:cubicBezTo>
                    <a:pt x="219" y="102"/>
                    <a:pt x="221" y="101"/>
                    <a:pt x="221" y="99"/>
                  </a:cubicBezTo>
                  <a:cubicBezTo>
                    <a:pt x="220" y="96"/>
                    <a:pt x="217" y="94"/>
                    <a:pt x="213" y="93"/>
                  </a:cubicBezTo>
                  <a:cubicBezTo>
                    <a:pt x="212" y="93"/>
                    <a:pt x="212" y="93"/>
                    <a:pt x="211" y="93"/>
                  </a:cubicBezTo>
                  <a:moveTo>
                    <a:pt x="4181" y="91"/>
                  </a:moveTo>
                  <a:cubicBezTo>
                    <a:pt x="4181" y="91"/>
                    <a:pt x="4180" y="91"/>
                    <a:pt x="4180" y="91"/>
                  </a:cubicBezTo>
                  <a:cubicBezTo>
                    <a:pt x="4177" y="92"/>
                    <a:pt x="4173" y="95"/>
                    <a:pt x="4171" y="97"/>
                  </a:cubicBezTo>
                  <a:cubicBezTo>
                    <a:pt x="4169" y="99"/>
                    <a:pt x="4169" y="101"/>
                    <a:pt x="4171" y="101"/>
                  </a:cubicBezTo>
                  <a:cubicBezTo>
                    <a:pt x="4172" y="101"/>
                    <a:pt x="4172" y="101"/>
                    <a:pt x="4173" y="101"/>
                  </a:cubicBezTo>
                  <a:cubicBezTo>
                    <a:pt x="4176" y="100"/>
                    <a:pt x="4180" y="97"/>
                    <a:pt x="4182" y="95"/>
                  </a:cubicBezTo>
                  <a:cubicBezTo>
                    <a:pt x="4183" y="92"/>
                    <a:pt x="4183" y="91"/>
                    <a:pt x="4181" y="91"/>
                  </a:cubicBezTo>
                  <a:moveTo>
                    <a:pt x="4517" y="89"/>
                  </a:moveTo>
                  <a:cubicBezTo>
                    <a:pt x="4514" y="89"/>
                    <a:pt x="4511" y="91"/>
                    <a:pt x="4510" y="93"/>
                  </a:cubicBezTo>
                  <a:cubicBezTo>
                    <a:pt x="4508" y="96"/>
                    <a:pt x="4510" y="99"/>
                    <a:pt x="4513" y="99"/>
                  </a:cubicBezTo>
                  <a:cubicBezTo>
                    <a:pt x="4513" y="99"/>
                    <a:pt x="4513" y="99"/>
                    <a:pt x="4514" y="99"/>
                  </a:cubicBezTo>
                  <a:cubicBezTo>
                    <a:pt x="4516" y="99"/>
                    <a:pt x="4519" y="97"/>
                    <a:pt x="4521" y="95"/>
                  </a:cubicBezTo>
                  <a:cubicBezTo>
                    <a:pt x="4522" y="92"/>
                    <a:pt x="4521" y="89"/>
                    <a:pt x="4518" y="89"/>
                  </a:cubicBezTo>
                  <a:cubicBezTo>
                    <a:pt x="4518" y="89"/>
                    <a:pt x="4517" y="89"/>
                    <a:pt x="4517" y="89"/>
                  </a:cubicBezTo>
                  <a:moveTo>
                    <a:pt x="2461" y="88"/>
                  </a:moveTo>
                  <a:cubicBezTo>
                    <a:pt x="2459" y="88"/>
                    <a:pt x="2456" y="90"/>
                    <a:pt x="2455" y="93"/>
                  </a:cubicBezTo>
                  <a:cubicBezTo>
                    <a:pt x="2454" y="97"/>
                    <a:pt x="2455" y="101"/>
                    <a:pt x="2457" y="102"/>
                  </a:cubicBezTo>
                  <a:cubicBezTo>
                    <a:pt x="2458" y="102"/>
                    <a:pt x="2458" y="102"/>
                    <a:pt x="2459" y="102"/>
                  </a:cubicBezTo>
                  <a:cubicBezTo>
                    <a:pt x="2461" y="102"/>
                    <a:pt x="2463" y="100"/>
                    <a:pt x="2465" y="97"/>
                  </a:cubicBezTo>
                  <a:cubicBezTo>
                    <a:pt x="2466" y="93"/>
                    <a:pt x="2465" y="89"/>
                    <a:pt x="2462" y="88"/>
                  </a:cubicBezTo>
                  <a:cubicBezTo>
                    <a:pt x="2462" y="88"/>
                    <a:pt x="2461" y="88"/>
                    <a:pt x="2461" y="88"/>
                  </a:cubicBezTo>
                  <a:moveTo>
                    <a:pt x="4461" y="81"/>
                  </a:moveTo>
                  <a:cubicBezTo>
                    <a:pt x="4458" y="81"/>
                    <a:pt x="4454" y="82"/>
                    <a:pt x="4453" y="85"/>
                  </a:cubicBezTo>
                  <a:cubicBezTo>
                    <a:pt x="4451" y="87"/>
                    <a:pt x="4452" y="90"/>
                    <a:pt x="4455" y="90"/>
                  </a:cubicBezTo>
                  <a:cubicBezTo>
                    <a:pt x="4456" y="90"/>
                    <a:pt x="4456" y="90"/>
                    <a:pt x="4456" y="90"/>
                  </a:cubicBezTo>
                  <a:cubicBezTo>
                    <a:pt x="4459" y="90"/>
                    <a:pt x="4462" y="88"/>
                    <a:pt x="4464" y="86"/>
                  </a:cubicBezTo>
                  <a:cubicBezTo>
                    <a:pt x="4465" y="83"/>
                    <a:pt x="4464" y="81"/>
                    <a:pt x="4461" y="81"/>
                  </a:cubicBezTo>
                  <a:cubicBezTo>
                    <a:pt x="4461" y="81"/>
                    <a:pt x="4461" y="81"/>
                    <a:pt x="4461" y="81"/>
                  </a:cubicBezTo>
                  <a:moveTo>
                    <a:pt x="4237" y="80"/>
                  </a:moveTo>
                  <a:cubicBezTo>
                    <a:pt x="4237" y="80"/>
                    <a:pt x="4237" y="80"/>
                    <a:pt x="4236" y="80"/>
                  </a:cubicBezTo>
                  <a:cubicBezTo>
                    <a:pt x="4233" y="80"/>
                    <a:pt x="4229" y="83"/>
                    <a:pt x="4227" y="85"/>
                  </a:cubicBezTo>
                  <a:cubicBezTo>
                    <a:pt x="4226" y="87"/>
                    <a:pt x="4226" y="89"/>
                    <a:pt x="4228" y="89"/>
                  </a:cubicBezTo>
                  <a:cubicBezTo>
                    <a:pt x="4228" y="89"/>
                    <a:pt x="4229" y="89"/>
                    <a:pt x="4229" y="89"/>
                  </a:cubicBezTo>
                  <a:cubicBezTo>
                    <a:pt x="4232" y="88"/>
                    <a:pt x="4236" y="86"/>
                    <a:pt x="4238" y="83"/>
                  </a:cubicBezTo>
                  <a:cubicBezTo>
                    <a:pt x="4240" y="81"/>
                    <a:pt x="4239" y="80"/>
                    <a:pt x="4237" y="80"/>
                  </a:cubicBezTo>
                  <a:moveTo>
                    <a:pt x="141" y="78"/>
                  </a:moveTo>
                  <a:cubicBezTo>
                    <a:pt x="138" y="78"/>
                    <a:pt x="137" y="79"/>
                    <a:pt x="137" y="81"/>
                  </a:cubicBezTo>
                  <a:cubicBezTo>
                    <a:pt x="137" y="84"/>
                    <a:pt x="141" y="86"/>
                    <a:pt x="144" y="87"/>
                  </a:cubicBezTo>
                  <a:cubicBezTo>
                    <a:pt x="145" y="87"/>
                    <a:pt x="146" y="87"/>
                    <a:pt x="146" y="87"/>
                  </a:cubicBezTo>
                  <a:cubicBezTo>
                    <a:pt x="149" y="87"/>
                    <a:pt x="151" y="86"/>
                    <a:pt x="150" y="84"/>
                  </a:cubicBezTo>
                  <a:cubicBezTo>
                    <a:pt x="150" y="82"/>
                    <a:pt x="146" y="79"/>
                    <a:pt x="143" y="78"/>
                  </a:cubicBezTo>
                  <a:cubicBezTo>
                    <a:pt x="142" y="78"/>
                    <a:pt x="142" y="78"/>
                    <a:pt x="141" y="78"/>
                  </a:cubicBezTo>
                  <a:moveTo>
                    <a:pt x="1738" y="75"/>
                  </a:moveTo>
                  <a:cubicBezTo>
                    <a:pt x="1738" y="75"/>
                    <a:pt x="1737" y="76"/>
                    <a:pt x="1736" y="76"/>
                  </a:cubicBezTo>
                  <a:cubicBezTo>
                    <a:pt x="1733" y="77"/>
                    <a:pt x="1729" y="81"/>
                    <a:pt x="1728" y="85"/>
                  </a:cubicBezTo>
                  <a:cubicBezTo>
                    <a:pt x="1728" y="88"/>
                    <a:pt x="1729" y="90"/>
                    <a:pt x="1732" y="90"/>
                  </a:cubicBezTo>
                  <a:cubicBezTo>
                    <a:pt x="1732" y="90"/>
                    <a:pt x="1733" y="90"/>
                    <a:pt x="1733" y="89"/>
                  </a:cubicBezTo>
                  <a:cubicBezTo>
                    <a:pt x="1737" y="88"/>
                    <a:pt x="1741" y="84"/>
                    <a:pt x="1741" y="80"/>
                  </a:cubicBezTo>
                  <a:cubicBezTo>
                    <a:pt x="1742" y="77"/>
                    <a:pt x="1741" y="75"/>
                    <a:pt x="1738" y="75"/>
                  </a:cubicBezTo>
                  <a:moveTo>
                    <a:pt x="4404" y="75"/>
                  </a:moveTo>
                  <a:cubicBezTo>
                    <a:pt x="4402" y="75"/>
                    <a:pt x="4398" y="77"/>
                    <a:pt x="4396" y="79"/>
                  </a:cubicBezTo>
                  <a:cubicBezTo>
                    <a:pt x="4394" y="81"/>
                    <a:pt x="4396" y="84"/>
                    <a:pt x="4399" y="84"/>
                  </a:cubicBezTo>
                  <a:cubicBezTo>
                    <a:pt x="4399" y="84"/>
                    <a:pt x="4399" y="84"/>
                    <a:pt x="4399" y="84"/>
                  </a:cubicBezTo>
                  <a:cubicBezTo>
                    <a:pt x="4402" y="84"/>
                    <a:pt x="4405" y="82"/>
                    <a:pt x="4407" y="80"/>
                  </a:cubicBezTo>
                  <a:cubicBezTo>
                    <a:pt x="4409" y="77"/>
                    <a:pt x="4408" y="75"/>
                    <a:pt x="4405" y="75"/>
                  </a:cubicBezTo>
                  <a:cubicBezTo>
                    <a:pt x="4405" y="75"/>
                    <a:pt x="4405" y="75"/>
                    <a:pt x="4404" y="75"/>
                  </a:cubicBezTo>
                  <a:moveTo>
                    <a:pt x="4293" y="74"/>
                  </a:moveTo>
                  <a:cubicBezTo>
                    <a:pt x="4293" y="74"/>
                    <a:pt x="4293" y="74"/>
                    <a:pt x="4293" y="74"/>
                  </a:cubicBezTo>
                  <a:cubicBezTo>
                    <a:pt x="4290" y="74"/>
                    <a:pt x="4286" y="76"/>
                    <a:pt x="4284" y="78"/>
                  </a:cubicBezTo>
                  <a:cubicBezTo>
                    <a:pt x="4282" y="81"/>
                    <a:pt x="4282" y="82"/>
                    <a:pt x="4285" y="82"/>
                  </a:cubicBezTo>
                  <a:cubicBezTo>
                    <a:pt x="4285" y="82"/>
                    <a:pt x="4285" y="82"/>
                    <a:pt x="4286" y="82"/>
                  </a:cubicBezTo>
                  <a:cubicBezTo>
                    <a:pt x="4288" y="82"/>
                    <a:pt x="4292" y="80"/>
                    <a:pt x="4294" y="78"/>
                  </a:cubicBezTo>
                  <a:cubicBezTo>
                    <a:pt x="4296" y="75"/>
                    <a:pt x="4296" y="74"/>
                    <a:pt x="4293" y="74"/>
                  </a:cubicBezTo>
                  <a:moveTo>
                    <a:pt x="4349" y="72"/>
                  </a:moveTo>
                  <a:cubicBezTo>
                    <a:pt x="4346" y="72"/>
                    <a:pt x="4342" y="74"/>
                    <a:pt x="4340" y="77"/>
                  </a:cubicBezTo>
                  <a:cubicBezTo>
                    <a:pt x="4338" y="79"/>
                    <a:pt x="4339" y="81"/>
                    <a:pt x="4342" y="81"/>
                  </a:cubicBezTo>
                  <a:cubicBezTo>
                    <a:pt x="4342" y="81"/>
                    <a:pt x="4342" y="81"/>
                    <a:pt x="4342" y="81"/>
                  </a:cubicBezTo>
                  <a:cubicBezTo>
                    <a:pt x="4345" y="81"/>
                    <a:pt x="4349" y="79"/>
                    <a:pt x="4351" y="77"/>
                  </a:cubicBezTo>
                  <a:cubicBezTo>
                    <a:pt x="4352" y="74"/>
                    <a:pt x="4352" y="72"/>
                    <a:pt x="4349" y="72"/>
                  </a:cubicBezTo>
                  <a:cubicBezTo>
                    <a:pt x="4349" y="72"/>
                    <a:pt x="4349" y="72"/>
                    <a:pt x="4349" y="72"/>
                  </a:cubicBezTo>
                  <a:moveTo>
                    <a:pt x="72" y="67"/>
                  </a:moveTo>
                  <a:cubicBezTo>
                    <a:pt x="70" y="67"/>
                    <a:pt x="68" y="68"/>
                    <a:pt x="68" y="70"/>
                  </a:cubicBezTo>
                  <a:cubicBezTo>
                    <a:pt x="68" y="72"/>
                    <a:pt x="72" y="74"/>
                    <a:pt x="75" y="75"/>
                  </a:cubicBezTo>
                  <a:cubicBezTo>
                    <a:pt x="76" y="75"/>
                    <a:pt x="76" y="75"/>
                    <a:pt x="77" y="75"/>
                  </a:cubicBezTo>
                  <a:cubicBezTo>
                    <a:pt x="79" y="75"/>
                    <a:pt x="81" y="74"/>
                    <a:pt x="81" y="72"/>
                  </a:cubicBezTo>
                  <a:cubicBezTo>
                    <a:pt x="81" y="69"/>
                    <a:pt x="77" y="67"/>
                    <a:pt x="74" y="67"/>
                  </a:cubicBezTo>
                  <a:cubicBezTo>
                    <a:pt x="73" y="67"/>
                    <a:pt x="73" y="67"/>
                    <a:pt x="72" y="67"/>
                  </a:cubicBezTo>
                  <a:moveTo>
                    <a:pt x="2411" y="66"/>
                  </a:moveTo>
                  <a:cubicBezTo>
                    <a:pt x="2409" y="66"/>
                    <a:pt x="2406" y="68"/>
                    <a:pt x="2405" y="71"/>
                  </a:cubicBezTo>
                  <a:cubicBezTo>
                    <a:pt x="2403" y="75"/>
                    <a:pt x="2405" y="79"/>
                    <a:pt x="2407" y="80"/>
                  </a:cubicBezTo>
                  <a:cubicBezTo>
                    <a:pt x="2408" y="80"/>
                    <a:pt x="2408" y="80"/>
                    <a:pt x="2409" y="80"/>
                  </a:cubicBezTo>
                  <a:cubicBezTo>
                    <a:pt x="2411" y="80"/>
                    <a:pt x="2413" y="78"/>
                    <a:pt x="2415" y="75"/>
                  </a:cubicBezTo>
                  <a:cubicBezTo>
                    <a:pt x="2416" y="71"/>
                    <a:pt x="2415" y="67"/>
                    <a:pt x="2412" y="66"/>
                  </a:cubicBezTo>
                  <a:cubicBezTo>
                    <a:pt x="2412" y="66"/>
                    <a:pt x="2412" y="66"/>
                    <a:pt x="2411" y="66"/>
                  </a:cubicBezTo>
                  <a:moveTo>
                    <a:pt x="5" y="58"/>
                  </a:moveTo>
                  <a:cubicBezTo>
                    <a:pt x="2" y="58"/>
                    <a:pt x="0" y="60"/>
                    <a:pt x="0" y="62"/>
                  </a:cubicBezTo>
                  <a:cubicBezTo>
                    <a:pt x="1" y="64"/>
                    <a:pt x="4" y="66"/>
                    <a:pt x="7" y="67"/>
                  </a:cubicBezTo>
                  <a:cubicBezTo>
                    <a:pt x="8" y="67"/>
                    <a:pt x="8" y="67"/>
                    <a:pt x="8" y="67"/>
                  </a:cubicBezTo>
                  <a:cubicBezTo>
                    <a:pt x="11" y="67"/>
                    <a:pt x="13" y="65"/>
                    <a:pt x="13" y="63"/>
                  </a:cubicBezTo>
                  <a:cubicBezTo>
                    <a:pt x="13" y="61"/>
                    <a:pt x="9" y="59"/>
                    <a:pt x="6" y="58"/>
                  </a:cubicBezTo>
                  <a:cubicBezTo>
                    <a:pt x="6" y="58"/>
                    <a:pt x="5" y="58"/>
                    <a:pt x="5" y="58"/>
                  </a:cubicBezTo>
                  <a:moveTo>
                    <a:pt x="1807" y="53"/>
                  </a:moveTo>
                  <a:cubicBezTo>
                    <a:pt x="1807" y="53"/>
                    <a:pt x="1806" y="53"/>
                    <a:pt x="1805" y="53"/>
                  </a:cubicBezTo>
                  <a:cubicBezTo>
                    <a:pt x="1802" y="55"/>
                    <a:pt x="1798" y="59"/>
                    <a:pt x="1797" y="62"/>
                  </a:cubicBezTo>
                  <a:cubicBezTo>
                    <a:pt x="1796" y="65"/>
                    <a:pt x="1797" y="67"/>
                    <a:pt x="1800" y="67"/>
                  </a:cubicBezTo>
                  <a:cubicBezTo>
                    <a:pt x="1800" y="67"/>
                    <a:pt x="1801" y="67"/>
                    <a:pt x="1802" y="67"/>
                  </a:cubicBezTo>
                  <a:cubicBezTo>
                    <a:pt x="1805" y="66"/>
                    <a:pt x="1809" y="62"/>
                    <a:pt x="1810" y="58"/>
                  </a:cubicBezTo>
                  <a:cubicBezTo>
                    <a:pt x="1811" y="55"/>
                    <a:pt x="1810" y="53"/>
                    <a:pt x="1807" y="53"/>
                  </a:cubicBezTo>
                  <a:moveTo>
                    <a:pt x="2360" y="46"/>
                  </a:moveTo>
                  <a:cubicBezTo>
                    <a:pt x="2358" y="46"/>
                    <a:pt x="2355" y="48"/>
                    <a:pt x="2353" y="51"/>
                  </a:cubicBezTo>
                  <a:cubicBezTo>
                    <a:pt x="2352" y="55"/>
                    <a:pt x="2353" y="59"/>
                    <a:pt x="2356" y="60"/>
                  </a:cubicBezTo>
                  <a:cubicBezTo>
                    <a:pt x="2356" y="60"/>
                    <a:pt x="2357" y="60"/>
                    <a:pt x="2357" y="60"/>
                  </a:cubicBezTo>
                  <a:cubicBezTo>
                    <a:pt x="2360" y="60"/>
                    <a:pt x="2362" y="58"/>
                    <a:pt x="2363" y="55"/>
                  </a:cubicBezTo>
                  <a:cubicBezTo>
                    <a:pt x="2365" y="51"/>
                    <a:pt x="2364" y="47"/>
                    <a:pt x="2361" y="46"/>
                  </a:cubicBezTo>
                  <a:cubicBezTo>
                    <a:pt x="2361" y="46"/>
                    <a:pt x="2360" y="46"/>
                    <a:pt x="2360" y="46"/>
                  </a:cubicBezTo>
                  <a:moveTo>
                    <a:pt x="1875" y="34"/>
                  </a:moveTo>
                  <a:cubicBezTo>
                    <a:pt x="1875" y="34"/>
                    <a:pt x="1874" y="34"/>
                    <a:pt x="1874" y="34"/>
                  </a:cubicBezTo>
                  <a:cubicBezTo>
                    <a:pt x="1870" y="35"/>
                    <a:pt x="1866" y="39"/>
                    <a:pt x="1865" y="43"/>
                  </a:cubicBezTo>
                  <a:cubicBezTo>
                    <a:pt x="1864" y="46"/>
                    <a:pt x="1865" y="48"/>
                    <a:pt x="1867" y="48"/>
                  </a:cubicBezTo>
                  <a:cubicBezTo>
                    <a:pt x="1868" y="48"/>
                    <a:pt x="1868" y="48"/>
                    <a:pt x="1869" y="48"/>
                  </a:cubicBezTo>
                  <a:cubicBezTo>
                    <a:pt x="1872" y="47"/>
                    <a:pt x="1876" y="43"/>
                    <a:pt x="1878" y="39"/>
                  </a:cubicBezTo>
                  <a:cubicBezTo>
                    <a:pt x="1879" y="36"/>
                    <a:pt x="1878" y="34"/>
                    <a:pt x="1875" y="34"/>
                  </a:cubicBezTo>
                  <a:moveTo>
                    <a:pt x="2307" y="29"/>
                  </a:moveTo>
                  <a:cubicBezTo>
                    <a:pt x="2305" y="29"/>
                    <a:pt x="2302" y="31"/>
                    <a:pt x="2300" y="34"/>
                  </a:cubicBezTo>
                  <a:cubicBezTo>
                    <a:pt x="2299" y="38"/>
                    <a:pt x="2300" y="42"/>
                    <a:pt x="2303" y="43"/>
                  </a:cubicBezTo>
                  <a:cubicBezTo>
                    <a:pt x="2303" y="43"/>
                    <a:pt x="2303" y="43"/>
                    <a:pt x="2304" y="43"/>
                  </a:cubicBezTo>
                  <a:cubicBezTo>
                    <a:pt x="2306" y="43"/>
                    <a:pt x="2309" y="40"/>
                    <a:pt x="2310" y="37"/>
                  </a:cubicBezTo>
                  <a:cubicBezTo>
                    <a:pt x="2312" y="33"/>
                    <a:pt x="2311" y="30"/>
                    <a:pt x="2308" y="29"/>
                  </a:cubicBezTo>
                  <a:cubicBezTo>
                    <a:pt x="2308" y="29"/>
                    <a:pt x="2308" y="29"/>
                    <a:pt x="2307" y="29"/>
                  </a:cubicBezTo>
                  <a:moveTo>
                    <a:pt x="1942" y="18"/>
                  </a:moveTo>
                  <a:cubicBezTo>
                    <a:pt x="1941" y="18"/>
                    <a:pt x="1941" y="18"/>
                    <a:pt x="1941" y="18"/>
                  </a:cubicBezTo>
                  <a:cubicBezTo>
                    <a:pt x="1937" y="19"/>
                    <a:pt x="1933" y="22"/>
                    <a:pt x="1932" y="26"/>
                  </a:cubicBezTo>
                  <a:cubicBezTo>
                    <a:pt x="1930" y="30"/>
                    <a:pt x="1931" y="32"/>
                    <a:pt x="1934" y="32"/>
                  </a:cubicBezTo>
                  <a:cubicBezTo>
                    <a:pt x="1934" y="32"/>
                    <a:pt x="1935" y="32"/>
                    <a:pt x="1935" y="32"/>
                  </a:cubicBezTo>
                  <a:cubicBezTo>
                    <a:pt x="1939" y="31"/>
                    <a:pt x="1943" y="27"/>
                    <a:pt x="1944" y="24"/>
                  </a:cubicBezTo>
                  <a:cubicBezTo>
                    <a:pt x="1945" y="20"/>
                    <a:pt x="1944" y="18"/>
                    <a:pt x="1942" y="18"/>
                  </a:cubicBezTo>
                  <a:moveTo>
                    <a:pt x="2252" y="15"/>
                  </a:moveTo>
                  <a:cubicBezTo>
                    <a:pt x="2249" y="15"/>
                    <a:pt x="2246" y="17"/>
                    <a:pt x="2245" y="21"/>
                  </a:cubicBezTo>
                  <a:cubicBezTo>
                    <a:pt x="2243" y="24"/>
                    <a:pt x="2244" y="28"/>
                    <a:pt x="2247" y="28"/>
                  </a:cubicBezTo>
                  <a:cubicBezTo>
                    <a:pt x="2247" y="29"/>
                    <a:pt x="2248" y="29"/>
                    <a:pt x="2248" y="29"/>
                  </a:cubicBezTo>
                  <a:cubicBezTo>
                    <a:pt x="2251" y="29"/>
                    <a:pt x="2254" y="26"/>
                    <a:pt x="2255" y="23"/>
                  </a:cubicBezTo>
                  <a:cubicBezTo>
                    <a:pt x="2257" y="19"/>
                    <a:pt x="2256" y="15"/>
                    <a:pt x="2253" y="15"/>
                  </a:cubicBezTo>
                  <a:cubicBezTo>
                    <a:pt x="2253" y="15"/>
                    <a:pt x="2252" y="15"/>
                    <a:pt x="2252" y="15"/>
                  </a:cubicBezTo>
                  <a:moveTo>
                    <a:pt x="2007" y="6"/>
                  </a:moveTo>
                  <a:cubicBezTo>
                    <a:pt x="2007" y="6"/>
                    <a:pt x="2007" y="6"/>
                    <a:pt x="2006" y="6"/>
                  </a:cubicBezTo>
                  <a:cubicBezTo>
                    <a:pt x="2003" y="7"/>
                    <a:pt x="1999" y="10"/>
                    <a:pt x="1997" y="14"/>
                  </a:cubicBezTo>
                  <a:cubicBezTo>
                    <a:pt x="1996" y="18"/>
                    <a:pt x="1997" y="20"/>
                    <a:pt x="2000" y="20"/>
                  </a:cubicBezTo>
                  <a:cubicBezTo>
                    <a:pt x="2000" y="20"/>
                    <a:pt x="2000" y="20"/>
                    <a:pt x="2000" y="20"/>
                  </a:cubicBezTo>
                  <a:cubicBezTo>
                    <a:pt x="2004" y="20"/>
                    <a:pt x="2008" y="16"/>
                    <a:pt x="2009" y="13"/>
                  </a:cubicBezTo>
                  <a:cubicBezTo>
                    <a:pt x="2011" y="9"/>
                    <a:pt x="2010" y="6"/>
                    <a:pt x="2007" y="6"/>
                  </a:cubicBezTo>
                  <a:moveTo>
                    <a:pt x="2194" y="5"/>
                  </a:moveTo>
                  <a:cubicBezTo>
                    <a:pt x="2191" y="5"/>
                    <a:pt x="2188" y="7"/>
                    <a:pt x="2186" y="11"/>
                  </a:cubicBezTo>
                  <a:cubicBezTo>
                    <a:pt x="2184" y="15"/>
                    <a:pt x="2186" y="18"/>
                    <a:pt x="2189" y="19"/>
                  </a:cubicBezTo>
                  <a:cubicBezTo>
                    <a:pt x="2189" y="19"/>
                    <a:pt x="2189" y="19"/>
                    <a:pt x="2189" y="19"/>
                  </a:cubicBezTo>
                  <a:cubicBezTo>
                    <a:pt x="2192" y="19"/>
                    <a:pt x="2196" y="16"/>
                    <a:pt x="2197" y="12"/>
                  </a:cubicBezTo>
                  <a:cubicBezTo>
                    <a:pt x="2199" y="9"/>
                    <a:pt x="2198" y="5"/>
                    <a:pt x="2195" y="5"/>
                  </a:cubicBezTo>
                  <a:cubicBezTo>
                    <a:pt x="2195" y="5"/>
                    <a:pt x="2195" y="5"/>
                    <a:pt x="2194" y="5"/>
                  </a:cubicBezTo>
                  <a:moveTo>
                    <a:pt x="2071" y="0"/>
                  </a:moveTo>
                  <a:cubicBezTo>
                    <a:pt x="2071" y="0"/>
                    <a:pt x="2070" y="0"/>
                    <a:pt x="2070" y="0"/>
                  </a:cubicBezTo>
                  <a:cubicBezTo>
                    <a:pt x="2067" y="0"/>
                    <a:pt x="2063" y="4"/>
                    <a:pt x="2061" y="7"/>
                  </a:cubicBezTo>
                  <a:cubicBezTo>
                    <a:pt x="2060" y="11"/>
                    <a:pt x="2061" y="14"/>
                    <a:pt x="2064" y="14"/>
                  </a:cubicBezTo>
                  <a:cubicBezTo>
                    <a:pt x="2064" y="14"/>
                    <a:pt x="2064" y="14"/>
                    <a:pt x="2064" y="14"/>
                  </a:cubicBezTo>
                  <a:cubicBezTo>
                    <a:pt x="2067" y="14"/>
                    <a:pt x="2071" y="11"/>
                    <a:pt x="2073" y="7"/>
                  </a:cubicBezTo>
                  <a:cubicBezTo>
                    <a:pt x="2075" y="3"/>
                    <a:pt x="2074" y="0"/>
                    <a:pt x="2071" y="0"/>
                  </a:cubicBezTo>
                  <a:moveTo>
                    <a:pt x="2133" y="0"/>
                  </a:moveTo>
                  <a:cubicBezTo>
                    <a:pt x="2130" y="0"/>
                    <a:pt x="2126" y="3"/>
                    <a:pt x="2124" y="6"/>
                  </a:cubicBezTo>
                  <a:cubicBezTo>
                    <a:pt x="2123" y="10"/>
                    <a:pt x="2124" y="13"/>
                    <a:pt x="2127" y="14"/>
                  </a:cubicBezTo>
                  <a:cubicBezTo>
                    <a:pt x="2127" y="14"/>
                    <a:pt x="2127" y="14"/>
                    <a:pt x="2128" y="14"/>
                  </a:cubicBezTo>
                  <a:cubicBezTo>
                    <a:pt x="2131" y="14"/>
                    <a:pt x="2135" y="11"/>
                    <a:pt x="2136" y="7"/>
                  </a:cubicBezTo>
                  <a:cubicBezTo>
                    <a:pt x="2138" y="3"/>
                    <a:pt x="2137" y="0"/>
                    <a:pt x="2134" y="0"/>
                  </a:cubicBezTo>
                  <a:cubicBezTo>
                    <a:pt x="2134" y="0"/>
                    <a:pt x="2133" y="0"/>
                    <a:pt x="213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40">
              <a:extLst>
                <a:ext uri="{FF2B5EF4-FFF2-40B4-BE49-F238E27FC236}">
                  <a16:creationId xmlns:a16="http://schemas.microsoft.com/office/drawing/2014/main" id="{22AF1EBD-72C4-6D41-9158-3E0E52BB867A}"/>
                </a:ext>
              </a:extLst>
            </p:cNvPr>
            <p:cNvSpPr>
              <a:spLocks/>
            </p:cNvSpPr>
            <p:nvPr/>
          </p:nvSpPr>
          <p:spPr bwMode="auto">
            <a:xfrm>
              <a:off x="12769850" y="9805988"/>
              <a:ext cx="34925" cy="38100"/>
            </a:xfrm>
            <a:custGeom>
              <a:avLst/>
              <a:gdLst>
                <a:gd name="T0" fmla="*/ 8 w 13"/>
                <a:gd name="T1" fmla="*/ 0 h 14"/>
                <a:gd name="T2" fmla="*/ 5 w 13"/>
                <a:gd name="T3" fmla="*/ 0 h 14"/>
                <a:gd name="T4" fmla="*/ 3 w 13"/>
                <a:gd name="T5" fmla="*/ 2 h 14"/>
                <a:gd name="T6" fmla="*/ 0 w 13"/>
                <a:gd name="T7" fmla="*/ 7 h 14"/>
                <a:gd name="T8" fmla="*/ 1 w 13"/>
                <a:gd name="T9" fmla="*/ 12 h 14"/>
                <a:gd name="T10" fmla="*/ 5 w 13"/>
                <a:gd name="T11" fmla="*/ 14 h 14"/>
                <a:gd name="T12" fmla="*/ 5 w 13"/>
                <a:gd name="T13" fmla="*/ 14 h 14"/>
                <a:gd name="T14" fmla="*/ 10 w 13"/>
                <a:gd name="T15" fmla="*/ 12 h 14"/>
                <a:gd name="T16" fmla="*/ 13 w 13"/>
                <a:gd name="T17" fmla="*/ 7 h 14"/>
                <a:gd name="T18" fmla="*/ 13 w 13"/>
                <a:gd name="T19" fmla="*/ 6 h 14"/>
                <a:gd name="T20" fmla="*/ 13 w 13"/>
                <a:gd name="T21" fmla="*/ 4 h 14"/>
                <a:gd name="T22" fmla="*/ 12 w 13"/>
                <a:gd name="T23" fmla="*/ 3 h 14"/>
                <a:gd name="T24" fmla="*/ 12 w 13"/>
                <a:gd name="T25" fmla="*/ 2 h 14"/>
                <a:gd name="T26" fmla="*/ 8 w 13"/>
                <a:gd name="T27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3" h="14">
                  <a:moveTo>
                    <a:pt x="8" y="0"/>
                  </a:moveTo>
                  <a:cubicBezTo>
                    <a:pt x="7" y="0"/>
                    <a:pt x="6" y="0"/>
                    <a:pt x="5" y="0"/>
                  </a:cubicBezTo>
                  <a:cubicBezTo>
                    <a:pt x="5" y="1"/>
                    <a:pt x="4" y="1"/>
                    <a:pt x="3" y="2"/>
                  </a:cubicBezTo>
                  <a:cubicBezTo>
                    <a:pt x="2" y="3"/>
                    <a:pt x="1" y="5"/>
                    <a:pt x="0" y="7"/>
                  </a:cubicBezTo>
                  <a:cubicBezTo>
                    <a:pt x="0" y="8"/>
                    <a:pt x="0" y="10"/>
                    <a:pt x="1" y="12"/>
                  </a:cubicBezTo>
                  <a:cubicBezTo>
                    <a:pt x="2" y="13"/>
                    <a:pt x="4" y="14"/>
                    <a:pt x="5" y="14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7" y="14"/>
                    <a:pt x="9" y="13"/>
                    <a:pt x="10" y="12"/>
                  </a:cubicBezTo>
                  <a:cubicBezTo>
                    <a:pt x="11" y="10"/>
                    <a:pt x="12" y="9"/>
                    <a:pt x="13" y="7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5"/>
                    <a:pt x="13" y="5"/>
                    <a:pt x="13" y="4"/>
                  </a:cubicBezTo>
                  <a:cubicBezTo>
                    <a:pt x="13" y="4"/>
                    <a:pt x="12" y="3"/>
                    <a:pt x="12" y="3"/>
                  </a:cubicBezTo>
                  <a:cubicBezTo>
                    <a:pt x="12" y="3"/>
                    <a:pt x="12" y="2"/>
                    <a:pt x="12" y="2"/>
                  </a:cubicBezTo>
                  <a:cubicBezTo>
                    <a:pt x="11" y="1"/>
                    <a:pt x="9" y="0"/>
                    <a:pt x="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41">
              <a:extLst>
                <a:ext uri="{FF2B5EF4-FFF2-40B4-BE49-F238E27FC236}">
                  <a16:creationId xmlns:a16="http://schemas.microsoft.com/office/drawing/2014/main" id="{B90654F9-2718-835A-98F2-20317B4C24BC}"/>
                </a:ext>
              </a:extLst>
            </p:cNvPr>
            <p:cNvSpPr>
              <a:spLocks/>
            </p:cNvSpPr>
            <p:nvPr/>
          </p:nvSpPr>
          <p:spPr bwMode="auto">
            <a:xfrm>
              <a:off x="-836613" y="9648825"/>
              <a:ext cx="34925" cy="30163"/>
            </a:xfrm>
            <a:custGeom>
              <a:avLst/>
              <a:gdLst>
                <a:gd name="T0" fmla="*/ 6 w 13"/>
                <a:gd name="T1" fmla="*/ 0 h 11"/>
                <a:gd name="T2" fmla="*/ 2 w 13"/>
                <a:gd name="T3" fmla="*/ 1 h 11"/>
                <a:gd name="T4" fmla="*/ 1 w 13"/>
                <a:gd name="T5" fmla="*/ 3 h 11"/>
                <a:gd name="T6" fmla="*/ 0 w 13"/>
                <a:gd name="T7" fmla="*/ 5 h 11"/>
                <a:gd name="T8" fmla="*/ 2 w 13"/>
                <a:gd name="T9" fmla="*/ 9 h 11"/>
                <a:gd name="T10" fmla="*/ 5 w 13"/>
                <a:gd name="T11" fmla="*/ 10 h 11"/>
                <a:gd name="T12" fmla="*/ 7 w 13"/>
                <a:gd name="T13" fmla="*/ 11 h 11"/>
                <a:gd name="T14" fmla="*/ 7 w 13"/>
                <a:gd name="T15" fmla="*/ 11 h 11"/>
                <a:gd name="T16" fmla="*/ 12 w 13"/>
                <a:gd name="T17" fmla="*/ 9 h 11"/>
                <a:gd name="T18" fmla="*/ 13 w 13"/>
                <a:gd name="T19" fmla="*/ 5 h 11"/>
                <a:gd name="T20" fmla="*/ 13 w 13"/>
                <a:gd name="T21" fmla="*/ 3 h 11"/>
                <a:gd name="T22" fmla="*/ 11 w 13"/>
                <a:gd name="T23" fmla="*/ 1 h 11"/>
                <a:gd name="T24" fmla="*/ 6 w 13"/>
                <a:gd name="T25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" h="11">
                  <a:moveTo>
                    <a:pt x="6" y="0"/>
                  </a:moveTo>
                  <a:cubicBezTo>
                    <a:pt x="5" y="0"/>
                    <a:pt x="3" y="0"/>
                    <a:pt x="2" y="1"/>
                  </a:cubicBezTo>
                  <a:cubicBezTo>
                    <a:pt x="1" y="1"/>
                    <a:pt x="1" y="2"/>
                    <a:pt x="1" y="3"/>
                  </a:cubicBezTo>
                  <a:cubicBezTo>
                    <a:pt x="0" y="3"/>
                    <a:pt x="0" y="4"/>
                    <a:pt x="0" y="5"/>
                  </a:cubicBezTo>
                  <a:cubicBezTo>
                    <a:pt x="0" y="6"/>
                    <a:pt x="1" y="8"/>
                    <a:pt x="2" y="9"/>
                  </a:cubicBezTo>
                  <a:cubicBezTo>
                    <a:pt x="3" y="9"/>
                    <a:pt x="4" y="10"/>
                    <a:pt x="5" y="10"/>
                  </a:cubicBezTo>
                  <a:cubicBezTo>
                    <a:pt x="5" y="10"/>
                    <a:pt x="6" y="11"/>
                    <a:pt x="7" y="11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9" y="11"/>
                    <a:pt x="10" y="10"/>
                    <a:pt x="12" y="9"/>
                  </a:cubicBezTo>
                  <a:cubicBezTo>
                    <a:pt x="13" y="8"/>
                    <a:pt x="13" y="7"/>
                    <a:pt x="13" y="5"/>
                  </a:cubicBezTo>
                  <a:cubicBezTo>
                    <a:pt x="13" y="4"/>
                    <a:pt x="13" y="4"/>
                    <a:pt x="13" y="3"/>
                  </a:cubicBezTo>
                  <a:cubicBezTo>
                    <a:pt x="12" y="2"/>
                    <a:pt x="12" y="2"/>
                    <a:pt x="11" y="1"/>
                  </a:cubicBezTo>
                  <a:cubicBezTo>
                    <a:pt x="10" y="0"/>
                    <a:pt x="8" y="0"/>
                    <a:pt x="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42">
              <a:extLst>
                <a:ext uri="{FF2B5EF4-FFF2-40B4-BE49-F238E27FC236}">
                  <a16:creationId xmlns:a16="http://schemas.microsoft.com/office/drawing/2014/main" id="{2887FFCA-C199-BCB8-4D5C-9DE6CBCC1DC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658813" y="9567863"/>
              <a:ext cx="13261976" cy="760413"/>
            </a:xfrm>
            <a:custGeom>
              <a:avLst/>
              <a:gdLst>
                <a:gd name="T0" fmla="*/ 1003 w 4926"/>
                <a:gd name="T1" fmla="*/ 274 h 282"/>
                <a:gd name="T2" fmla="*/ 1138 w 4926"/>
                <a:gd name="T3" fmla="*/ 277 h 282"/>
                <a:gd name="T4" fmla="*/ 941 w 4926"/>
                <a:gd name="T5" fmla="*/ 261 h 282"/>
                <a:gd name="T6" fmla="*/ 871 w 4926"/>
                <a:gd name="T7" fmla="*/ 250 h 282"/>
                <a:gd name="T8" fmla="*/ 3331 w 4926"/>
                <a:gd name="T9" fmla="*/ 255 h 282"/>
                <a:gd name="T10" fmla="*/ 3273 w 4926"/>
                <a:gd name="T11" fmla="*/ 255 h 282"/>
                <a:gd name="T12" fmla="*/ 3414 w 4926"/>
                <a:gd name="T13" fmla="*/ 247 h 282"/>
                <a:gd name="T14" fmla="*/ 3115 w 4926"/>
                <a:gd name="T15" fmla="*/ 252 h 282"/>
                <a:gd name="T16" fmla="*/ 3486 w 4926"/>
                <a:gd name="T17" fmla="*/ 259 h 282"/>
                <a:gd name="T18" fmla="*/ 3053 w 4926"/>
                <a:gd name="T19" fmla="*/ 244 h 282"/>
                <a:gd name="T20" fmla="*/ 2922 w 4926"/>
                <a:gd name="T21" fmla="*/ 243 h 282"/>
                <a:gd name="T22" fmla="*/ 3553 w 4926"/>
                <a:gd name="T23" fmla="*/ 248 h 282"/>
                <a:gd name="T24" fmla="*/ 1267 w 4926"/>
                <a:gd name="T25" fmla="*/ 252 h 282"/>
                <a:gd name="T26" fmla="*/ 2860 w 4926"/>
                <a:gd name="T27" fmla="*/ 238 h 282"/>
                <a:gd name="T28" fmla="*/ 3635 w 4926"/>
                <a:gd name="T29" fmla="*/ 233 h 282"/>
                <a:gd name="T30" fmla="*/ 2802 w 4926"/>
                <a:gd name="T31" fmla="*/ 242 h 282"/>
                <a:gd name="T32" fmla="*/ 3713 w 4926"/>
                <a:gd name="T33" fmla="*/ 230 h 282"/>
                <a:gd name="T34" fmla="*/ 728 w 4926"/>
                <a:gd name="T35" fmla="*/ 218 h 282"/>
                <a:gd name="T36" fmla="*/ 2745 w 4926"/>
                <a:gd name="T37" fmla="*/ 228 h 282"/>
                <a:gd name="T38" fmla="*/ 3775 w 4926"/>
                <a:gd name="T39" fmla="*/ 226 h 282"/>
                <a:gd name="T40" fmla="*/ 1396 w 4926"/>
                <a:gd name="T41" fmla="*/ 198 h 282"/>
                <a:gd name="T42" fmla="*/ 2686 w 4926"/>
                <a:gd name="T43" fmla="*/ 202 h 282"/>
                <a:gd name="T44" fmla="*/ 3841 w 4926"/>
                <a:gd name="T45" fmla="*/ 210 h 282"/>
                <a:gd name="T46" fmla="*/ 2640 w 4926"/>
                <a:gd name="T47" fmla="*/ 177 h 282"/>
                <a:gd name="T48" fmla="*/ 3912 w 4926"/>
                <a:gd name="T49" fmla="*/ 175 h 282"/>
                <a:gd name="T50" fmla="*/ 1452 w 4926"/>
                <a:gd name="T51" fmla="*/ 184 h 282"/>
                <a:gd name="T52" fmla="*/ 4926 w 4926"/>
                <a:gd name="T53" fmla="*/ 167 h 282"/>
                <a:gd name="T54" fmla="*/ 2587 w 4926"/>
                <a:gd name="T55" fmla="*/ 155 h 282"/>
                <a:gd name="T56" fmla="*/ 4850 w 4926"/>
                <a:gd name="T57" fmla="*/ 157 h 282"/>
                <a:gd name="T58" fmla="*/ 3968 w 4926"/>
                <a:gd name="T59" fmla="*/ 164 h 282"/>
                <a:gd name="T60" fmla="*/ 1530 w 4926"/>
                <a:gd name="T61" fmla="*/ 154 h 282"/>
                <a:gd name="T62" fmla="*/ 2536 w 4926"/>
                <a:gd name="T63" fmla="*/ 133 h 282"/>
                <a:gd name="T64" fmla="*/ 437 w 4926"/>
                <a:gd name="T65" fmla="*/ 145 h 282"/>
                <a:gd name="T66" fmla="*/ 4737 w 4926"/>
                <a:gd name="T67" fmla="*/ 135 h 282"/>
                <a:gd name="T68" fmla="*/ 1591 w 4926"/>
                <a:gd name="T69" fmla="*/ 124 h 282"/>
                <a:gd name="T70" fmla="*/ 4663 w 4926"/>
                <a:gd name="T71" fmla="*/ 118 h 282"/>
                <a:gd name="T72" fmla="*/ 365 w 4926"/>
                <a:gd name="T73" fmla="*/ 123 h 282"/>
                <a:gd name="T74" fmla="*/ 2487 w 4926"/>
                <a:gd name="T75" fmla="*/ 110 h 282"/>
                <a:gd name="T76" fmla="*/ 4608 w 4926"/>
                <a:gd name="T77" fmla="*/ 98 h 282"/>
                <a:gd name="T78" fmla="*/ 4081 w 4926"/>
                <a:gd name="T79" fmla="*/ 100 h 282"/>
                <a:gd name="T80" fmla="*/ 297 w 4926"/>
                <a:gd name="T81" fmla="*/ 98 h 282"/>
                <a:gd name="T82" fmla="*/ 2435 w 4926"/>
                <a:gd name="T83" fmla="*/ 87 h 282"/>
                <a:gd name="T84" fmla="*/ 1719 w 4926"/>
                <a:gd name="T85" fmla="*/ 75 h 282"/>
                <a:gd name="T86" fmla="*/ 219 w 4926"/>
                <a:gd name="T87" fmla="*/ 83 h 282"/>
                <a:gd name="T88" fmla="*/ 4489 w 4926"/>
                <a:gd name="T89" fmla="*/ 70 h 282"/>
                <a:gd name="T90" fmla="*/ 2384 w 4926"/>
                <a:gd name="T91" fmla="*/ 65 h 282"/>
                <a:gd name="T92" fmla="*/ 4428 w 4926"/>
                <a:gd name="T93" fmla="*/ 70 h 282"/>
                <a:gd name="T94" fmla="*/ 4197 w 4926"/>
                <a:gd name="T95" fmla="*/ 66 h 282"/>
                <a:gd name="T96" fmla="*/ 143 w 4926"/>
                <a:gd name="T97" fmla="*/ 55 h 282"/>
                <a:gd name="T98" fmla="*/ 4365 w 4926"/>
                <a:gd name="T99" fmla="*/ 56 h 282"/>
                <a:gd name="T100" fmla="*/ 4253 w 4926"/>
                <a:gd name="T101" fmla="*/ 59 h 282"/>
                <a:gd name="T102" fmla="*/ 4314 w 4926"/>
                <a:gd name="T103" fmla="*/ 48 h 282"/>
                <a:gd name="T104" fmla="*/ 74 w 4926"/>
                <a:gd name="T105" fmla="*/ 43 h 282"/>
                <a:gd name="T106" fmla="*/ 7 w 4926"/>
                <a:gd name="T107" fmla="*/ 45 h 282"/>
                <a:gd name="T108" fmla="*/ 1845 w 4926"/>
                <a:gd name="T109" fmla="*/ 47 h 282"/>
                <a:gd name="T110" fmla="*/ 2278 w 4926"/>
                <a:gd name="T111" fmla="*/ 29 h 282"/>
                <a:gd name="T112" fmla="*/ 2216 w 4926"/>
                <a:gd name="T113" fmla="*/ 20 h 282"/>
                <a:gd name="T114" fmla="*/ 1972 w 4926"/>
                <a:gd name="T115" fmla="*/ 20 h 282"/>
                <a:gd name="T116" fmla="*/ 2164 w 4926"/>
                <a:gd name="T117" fmla="*/ 5 h 282"/>
                <a:gd name="T118" fmla="*/ 2102 w 4926"/>
                <a:gd name="T119" fmla="*/ 0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4926" h="282">
                  <a:moveTo>
                    <a:pt x="1074" y="269"/>
                  </a:moveTo>
                  <a:cubicBezTo>
                    <a:pt x="1074" y="269"/>
                    <a:pt x="1073" y="269"/>
                    <a:pt x="1073" y="269"/>
                  </a:cubicBezTo>
                  <a:cubicBezTo>
                    <a:pt x="1070" y="269"/>
                    <a:pt x="1068" y="272"/>
                    <a:pt x="1068" y="276"/>
                  </a:cubicBezTo>
                  <a:cubicBezTo>
                    <a:pt x="1069" y="279"/>
                    <a:pt x="1072" y="282"/>
                    <a:pt x="1075" y="282"/>
                  </a:cubicBezTo>
                  <a:cubicBezTo>
                    <a:pt x="1075" y="282"/>
                    <a:pt x="1075" y="282"/>
                    <a:pt x="1076" y="282"/>
                  </a:cubicBezTo>
                  <a:cubicBezTo>
                    <a:pt x="1079" y="282"/>
                    <a:pt x="1082" y="279"/>
                    <a:pt x="1081" y="275"/>
                  </a:cubicBezTo>
                  <a:cubicBezTo>
                    <a:pt x="1080" y="272"/>
                    <a:pt x="1077" y="269"/>
                    <a:pt x="1074" y="269"/>
                  </a:cubicBezTo>
                  <a:moveTo>
                    <a:pt x="1008" y="267"/>
                  </a:moveTo>
                  <a:cubicBezTo>
                    <a:pt x="1005" y="267"/>
                    <a:pt x="1003" y="270"/>
                    <a:pt x="1003" y="274"/>
                  </a:cubicBezTo>
                  <a:cubicBezTo>
                    <a:pt x="1004" y="277"/>
                    <a:pt x="1007" y="281"/>
                    <a:pt x="1011" y="281"/>
                  </a:cubicBezTo>
                  <a:cubicBezTo>
                    <a:pt x="1011" y="281"/>
                    <a:pt x="1011" y="281"/>
                    <a:pt x="1011" y="281"/>
                  </a:cubicBezTo>
                  <a:cubicBezTo>
                    <a:pt x="1015" y="281"/>
                    <a:pt x="1017" y="278"/>
                    <a:pt x="1016" y="275"/>
                  </a:cubicBezTo>
                  <a:cubicBezTo>
                    <a:pt x="1016" y="271"/>
                    <a:pt x="1012" y="268"/>
                    <a:pt x="1009" y="267"/>
                  </a:cubicBezTo>
                  <a:cubicBezTo>
                    <a:pt x="1009" y="267"/>
                    <a:pt x="1008" y="267"/>
                    <a:pt x="1008" y="267"/>
                  </a:cubicBezTo>
                  <a:moveTo>
                    <a:pt x="1137" y="264"/>
                  </a:moveTo>
                  <a:cubicBezTo>
                    <a:pt x="1137" y="264"/>
                    <a:pt x="1137" y="264"/>
                    <a:pt x="1137" y="264"/>
                  </a:cubicBezTo>
                  <a:cubicBezTo>
                    <a:pt x="1133" y="264"/>
                    <a:pt x="1131" y="268"/>
                    <a:pt x="1132" y="271"/>
                  </a:cubicBezTo>
                  <a:cubicBezTo>
                    <a:pt x="1132" y="275"/>
                    <a:pt x="1135" y="277"/>
                    <a:pt x="1138" y="277"/>
                  </a:cubicBezTo>
                  <a:cubicBezTo>
                    <a:pt x="1139" y="277"/>
                    <a:pt x="1139" y="277"/>
                    <a:pt x="1139" y="277"/>
                  </a:cubicBezTo>
                  <a:cubicBezTo>
                    <a:pt x="1142" y="277"/>
                    <a:pt x="1145" y="273"/>
                    <a:pt x="1144" y="270"/>
                  </a:cubicBezTo>
                  <a:cubicBezTo>
                    <a:pt x="1144" y="266"/>
                    <a:pt x="1141" y="264"/>
                    <a:pt x="1137" y="264"/>
                  </a:cubicBezTo>
                  <a:moveTo>
                    <a:pt x="940" y="261"/>
                  </a:moveTo>
                  <a:cubicBezTo>
                    <a:pt x="937" y="261"/>
                    <a:pt x="935" y="263"/>
                    <a:pt x="936" y="267"/>
                  </a:cubicBezTo>
                  <a:cubicBezTo>
                    <a:pt x="936" y="270"/>
                    <a:pt x="940" y="274"/>
                    <a:pt x="944" y="274"/>
                  </a:cubicBezTo>
                  <a:cubicBezTo>
                    <a:pt x="944" y="274"/>
                    <a:pt x="944" y="274"/>
                    <a:pt x="944" y="274"/>
                  </a:cubicBezTo>
                  <a:cubicBezTo>
                    <a:pt x="948" y="274"/>
                    <a:pt x="950" y="272"/>
                    <a:pt x="949" y="268"/>
                  </a:cubicBezTo>
                  <a:cubicBezTo>
                    <a:pt x="949" y="265"/>
                    <a:pt x="945" y="261"/>
                    <a:pt x="941" y="261"/>
                  </a:cubicBezTo>
                  <a:cubicBezTo>
                    <a:pt x="941" y="261"/>
                    <a:pt x="941" y="261"/>
                    <a:pt x="940" y="261"/>
                  </a:cubicBezTo>
                  <a:moveTo>
                    <a:pt x="1202" y="254"/>
                  </a:moveTo>
                  <a:cubicBezTo>
                    <a:pt x="1201" y="254"/>
                    <a:pt x="1201" y="254"/>
                    <a:pt x="1200" y="254"/>
                  </a:cubicBezTo>
                  <a:cubicBezTo>
                    <a:pt x="1197" y="254"/>
                    <a:pt x="1195" y="258"/>
                    <a:pt x="1195" y="262"/>
                  </a:cubicBezTo>
                  <a:cubicBezTo>
                    <a:pt x="1196" y="265"/>
                    <a:pt x="1198" y="267"/>
                    <a:pt x="1201" y="267"/>
                  </a:cubicBezTo>
                  <a:cubicBezTo>
                    <a:pt x="1202" y="267"/>
                    <a:pt x="1202" y="267"/>
                    <a:pt x="1203" y="267"/>
                  </a:cubicBezTo>
                  <a:cubicBezTo>
                    <a:pt x="1206" y="266"/>
                    <a:pt x="1209" y="263"/>
                    <a:pt x="1208" y="259"/>
                  </a:cubicBezTo>
                  <a:cubicBezTo>
                    <a:pt x="1207" y="256"/>
                    <a:pt x="1205" y="254"/>
                    <a:pt x="1202" y="254"/>
                  </a:cubicBezTo>
                  <a:moveTo>
                    <a:pt x="871" y="250"/>
                  </a:moveTo>
                  <a:cubicBezTo>
                    <a:pt x="868" y="250"/>
                    <a:pt x="866" y="252"/>
                    <a:pt x="866" y="255"/>
                  </a:cubicBezTo>
                  <a:cubicBezTo>
                    <a:pt x="867" y="259"/>
                    <a:pt x="871" y="263"/>
                    <a:pt x="874" y="263"/>
                  </a:cubicBezTo>
                  <a:cubicBezTo>
                    <a:pt x="875" y="263"/>
                    <a:pt x="875" y="263"/>
                    <a:pt x="876" y="263"/>
                  </a:cubicBezTo>
                  <a:cubicBezTo>
                    <a:pt x="879" y="263"/>
                    <a:pt x="881" y="261"/>
                    <a:pt x="880" y="258"/>
                  </a:cubicBezTo>
                  <a:cubicBezTo>
                    <a:pt x="880" y="254"/>
                    <a:pt x="876" y="251"/>
                    <a:pt x="872" y="250"/>
                  </a:cubicBezTo>
                  <a:cubicBezTo>
                    <a:pt x="872" y="250"/>
                    <a:pt x="871" y="250"/>
                    <a:pt x="871" y="250"/>
                  </a:cubicBezTo>
                  <a:moveTo>
                    <a:pt x="3339" y="248"/>
                  </a:moveTo>
                  <a:cubicBezTo>
                    <a:pt x="3339" y="248"/>
                    <a:pt x="3339" y="248"/>
                    <a:pt x="3339" y="248"/>
                  </a:cubicBezTo>
                  <a:cubicBezTo>
                    <a:pt x="3335" y="248"/>
                    <a:pt x="3332" y="251"/>
                    <a:pt x="3331" y="255"/>
                  </a:cubicBezTo>
                  <a:cubicBezTo>
                    <a:pt x="3331" y="259"/>
                    <a:pt x="3334" y="262"/>
                    <a:pt x="3338" y="262"/>
                  </a:cubicBezTo>
                  <a:cubicBezTo>
                    <a:pt x="3338" y="262"/>
                    <a:pt x="3338" y="262"/>
                    <a:pt x="3338" y="262"/>
                  </a:cubicBezTo>
                  <a:cubicBezTo>
                    <a:pt x="3342" y="262"/>
                    <a:pt x="3346" y="259"/>
                    <a:pt x="3346" y="255"/>
                  </a:cubicBezTo>
                  <a:cubicBezTo>
                    <a:pt x="3347" y="251"/>
                    <a:pt x="3344" y="248"/>
                    <a:pt x="3339" y="248"/>
                  </a:cubicBezTo>
                  <a:moveTo>
                    <a:pt x="3266" y="248"/>
                  </a:moveTo>
                  <a:cubicBezTo>
                    <a:pt x="3262" y="248"/>
                    <a:pt x="3258" y="251"/>
                    <a:pt x="3258" y="255"/>
                  </a:cubicBezTo>
                  <a:cubicBezTo>
                    <a:pt x="3258" y="258"/>
                    <a:pt x="3261" y="262"/>
                    <a:pt x="3265" y="262"/>
                  </a:cubicBezTo>
                  <a:cubicBezTo>
                    <a:pt x="3265" y="262"/>
                    <a:pt x="3265" y="262"/>
                    <a:pt x="3265" y="262"/>
                  </a:cubicBezTo>
                  <a:cubicBezTo>
                    <a:pt x="3269" y="262"/>
                    <a:pt x="3272" y="259"/>
                    <a:pt x="3273" y="255"/>
                  </a:cubicBezTo>
                  <a:cubicBezTo>
                    <a:pt x="3273" y="251"/>
                    <a:pt x="3270" y="248"/>
                    <a:pt x="3266" y="248"/>
                  </a:cubicBezTo>
                  <a:cubicBezTo>
                    <a:pt x="3266" y="248"/>
                    <a:pt x="3266" y="248"/>
                    <a:pt x="3266" y="248"/>
                  </a:cubicBezTo>
                  <a:moveTo>
                    <a:pt x="3414" y="247"/>
                  </a:moveTo>
                  <a:cubicBezTo>
                    <a:pt x="3414" y="247"/>
                    <a:pt x="3414" y="247"/>
                    <a:pt x="3414" y="247"/>
                  </a:cubicBezTo>
                  <a:cubicBezTo>
                    <a:pt x="3409" y="247"/>
                    <a:pt x="3406" y="250"/>
                    <a:pt x="3405" y="254"/>
                  </a:cubicBezTo>
                  <a:cubicBezTo>
                    <a:pt x="3405" y="258"/>
                    <a:pt x="3408" y="262"/>
                    <a:pt x="3412" y="262"/>
                  </a:cubicBezTo>
                  <a:cubicBezTo>
                    <a:pt x="3412" y="262"/>
                    <a:pt x="3412" y="262"/>
                    <a:pt x="3412" y="262"/>
                  </a:cubicBezTo>
                  <a:cubicBezTo>
                    <a:pt x="3416" y="261"/>
                    <a:pt x="3420" y="258"/>
                    <a:pt x="3420" y="254"/>
                  </a:cubicBezTo>
                  <a:cubicBezTo>
                    <a:pt x="3421" y="250"/>
                    <a:pt x="3418" y="247"/>
                    <a:pt x="3414" y="247"/>
                  </a:cubicBezTo>
                  <a:moveTo>
                    <a:pt x="3193" y="247"/>
                  </a:moveTo>
                  <a:cubicBezTo>
                    <a:pt x="3189" y="247"/>
                    <a:pt x="3186" y="250"/>
                    <a:pt x="3186" y="253"/>
                  </a:cubicBezTo>
                  <a:cubicBezTo>
                    <a:pt x="3186" y="257"/>
                    <a:pt x="3189" y="260"/>
                    <a:pt x="3193" y="261"/>
                  </a:cubicBezTo>
                  <a:cubicBezTo>
                    <a:pt x="3193" y="261"/>
                    <a:pt x="3193" y="261"/>
                    <a:pt x="3193" y="261"/>
                  </a:cubicBezTo>
                  <a:cubicBezTo>
                    <a:pt x="3197" y="261"/>
                    <a:pt x="3200" y="258"/>
                    <a:pt x="3200" y="254"/>
                  </a:cubicBezTo>
                  <a:cubicBezTo>
                    <a:pt x="3200" y="250"/>
                    <a:pt x="3197" y="247"/>
                    <a:pt x="3194" y="247"/>
                  </a:cubicBezTo>
                  <a:cubicBezTo>
                    <a:pt x="3193" y="247"/>
                    <a:pt x="3193" y="247"/>
                    <a:pt x="3193" y="247"/>
                  </a:cubicBezTo>
                  <a:moveTo>
                    <a:pt x="3122" y="245"/>
                  </a:moveTo>
                  <a:cubicBezTo>
                    <a:pt x="3119" y="245"/>
                    <a:pt x="3115" y="248"/>
                    <a:pt x="3115" y="252"/>
                  </a:cubicBezTo>
                  <a:cubicBezTo>
                    <a:pt x="3115" y="256"/>
                    <a:pt x="3118" y="259"/>
                    <a:pt x="3122" y="259"/>
                  </a:cubicBezTo>
                  <a:cubicBezTo>
                    <a:pt x="3122" y="259"/>
                    <a:pt x="3122" y="259"/>
                    <a:pt x="3122" y="259"/>
                  </a:cubicBezTo>
                  <a:cubicBezTo>
                    <a:pt x="3126" y="259"/>
                    <a:pt x="3129" y="256"/>
                    <a:pt x="3129" y="252"/>
                  </a:cubicBezTo>
                  <a:cubicBezTo>
                    <a:pt x="3129" y="249"/>
                    <a:pt x="3126" y="245"/>
                    <a:pt x="3122" y="245"/>
                  </a:cubicBezTo>
                  <a:cubicBezTo>
                    <a:pt x="3122" y="245"/>
                    <a:pt x="3122" y="245"/>
                    <a:pt x="3122" y="245"/>
                  </a:cubicBezTo>
                  <a:moveTo>
                    <a:pt x="3488" y="244"/>
                  </a:moveTo>
                  <a:cubicBezTo>
                    <a:pt x="3488" y="244"/>
                    <a:pt x="3488" y="244"/>
                    <a:pt x="3488" y="244"/>
                  </a:cubicBezTo>
                  <a:cubicBezTo>
                    <a:pt x="3484" y="245"/>
                    <a:pt x="3480" y="248"/>
                    <a:pt x="3480" y="252"/>
                  </a:cubicBezTo>
                  <a:cubicBezTo>
                    <a:pt x="3479" y="256"/>
                    <a:pt x="3482" y="259"/>
                    <a:pt x="3486" y="259"/>
                  </a:cubicBezTo>
                  <a:cubicBezTo>
                    <a:pt x="3486" y="259"/>
                    <a:pt x="3486" y="259"/>
                    <a:pt x="3486" y="259"/>
                  </a:cubicBezTo>
                  <a:cubicBezTo>
                    <a:pt x="3490" y="259"/>
                    <a:pt x="3494" y="256"/>
                    <a:pt x="3494" y="252"/>
                  </a:cubicBezTo>
                  <a:cubicBezTo>
                    <a:pt x="3495" y="248"/>
                    <a:pt x="3492" y="244"/>
                    <a:pt x="3488" y="244"/>
                  </a:cubicBezTo>
                  <a:moveTo>
                    <a:pt x="3053" y="244"/>
                  </a:moveTo>
                  <a:cubicBezTo>
                    <a:pt x="3050" y="244"/>
                    <a:pt x="3046" y="247"/>
                    <a:pt x="3046" y="251"/>
                  </a:cubicBezTo>
                  <a:cubicBezTo>
                    <a:pt x="3046" y="255"/>
                    <a:pt x="3049" y="258"/>
                    <a:pt x="3053" y="258"/>
                  </a:cubicBezTo>
                  <a:cubicBezTo>
                    <a:pt x="3053" y="258"/>
                    <a:pt x="3053" y="258"/>
                    <a:pt x="3053" y="258"/>
                  </a:cubicBezTo>
                  <a:cubicBezTo>
                    <a:pt x="3056" y="258"/>
                    <a:pt x="3059" y="255"/>
                    <a:pt x="3060" y="251"/>
                  </a:cubicBezTo>
                  <a:cubicBezTo>
                    <a:pt x="3060" y="247"/>
                    <a:pt x="3057" y="244"/>
                    <a:pt x="3053" y="244"/>
                  </a:cubicBezTo>
                  <a:cubicBezTo>
                    <a:pt x="3053" y="244"/>
                    <a:pt x="3053" y="244"/>
                    <a:pt x="3053" y="244"/>
                  </a:cubicBezTo>
                  <a:moveTo>
                    <a:pt x="2987" y="244"/>
                  </a:moveTo>
                  <a:cubicBezTo>
                    <a:pt x="2983" y="244"/>
                    <a:pt x="2980" y="247"/>
                    <a:pt x="2980" y="250"/>
                  </a:cubicBezTo>
                  <a:cubicBezTo>
                    <a:pt x="2979" y="254"/>
                    <a:pt x="2982" y="257"/>
                    <a:pt x="2986" y="257"/>
                  </a:cubicBezTo>
                  <a:cubicBezTo>
                    <a:pt x="2986" y="257"/>
                    <a:pt x="2986" y="257"/>
                    <a:pt x="2986" y="257"/>
                  </a:cubicBezTo>
                  <a:cubicBezTo>
                    <a:pt x="2989" y="257"/>
                    <a:pt x="2992" y="254"/>
                    <a:pt x="2993" y="250"/>
                  </a:cubicBezTo>
                  <a:cubicBezTo>
                    <a:pt x="2993" y="247"/>
                    <a:pt x="2990" y="244"/>
                    <a:pt x="2987" y="244"/>
                  </a:cubicBezTo>
                  <a:cubicBezTo>
                    <a:pt x="2987" y="244"/>
                    <a:pt x="2987" y="244"/>
                    <a:pt x="2987" y="244"/>
                  </a:cubicBezTo>
                  <a:moveTo>
                    <a:pt x="2922" y="243"/>
                  </a:moveTo>
                  <a:cubicBezTo>
                    <a:pt x="2919" y="243"/>
                    <a:pt x="2916" y="246"/>
                    <a:pt x="2916" y="250"/>
                  </a:cubicBezTo>
                  <a:cubicBezTo>
                    <a:pt x="2915" y="253"/>
                    <a:pt x="2918" y="256"/>
                    <a:pt x="2921" y="256"/>
                  </a:cubicBezTo>
                  <a:cubicBezTo>
                    <a:pt x="2921" y="256"/>
                    <a:pt x="2922" y="256"/>
                    <a:pt x="2922" y="256"/>
                  </a:cubicBezTo>
                  <a:cubicBezTo>
                    <a:pt x="2925" y="256"/>
                    <a:pt x="2928" y="254"/>
                    <a:pt x="2928" y="250"/>
                  </a:cubicBezTo>
                  <a:cubicBezTo>
                    <a:pt x="2928" y="246"/>
                    <a:pt x="2926" y="243"/>
                    <a:pt x="2922" y="243"/>
                  </a:cubicBezTo>
                  <a:cubicBezTo>
                    <a:pt x="2922" y="243"/>
                    <a:pt x="2922" y="243"/>
                    <a:pt x="2922" y="243"/>
                  </a:cubicBezTo>
                  <a:moveTo>
                    <a:pt x="3562" y="240"/>
                  </a:moveTo>
                  <a:cubicBezTo>
                    <a:pt x="3562" y="240"/>
                    <a:pt x="3562" y="240"/>
                    <a:pt x="3562" y="240"/>
                  </a:cubicBezTo>
                  <a:cubicBezTo>
                    <a:pt x="3558" y="240"/>
                    <a:pt x="3554" y="244"/>
                    <a:pt x="3553" y="248"/>
                  </a:cubicBezTo>
                  <a:cubicBezTo>
                    <a:pt x="3553" y="252"/>
                    <a:pt x="3556" y="255"/>
                    <a:pt x="3560" y="255"/>
                  </a:cubicBezTo>
                  <a:cubicBezTo>
                    <a:pt x="3560" y="255"/>
                    <a:pt x="3560" y="255"/>
                    <a:pt x="3560" y="255"/>
                  </a:cubicBezTo>
                  <a:cubicBezTo>
                    <a:pt x="3564" y="255"/>
                    <a:pt x="3568" y="251"/>
                    <a:pt x="3568" y="247"/>
                  </a:cubicBezTo>
                  <a:cubicBezTo>
                    <a:pt x="3569" y="243"/>
                    <a:pt x="3566" y="240"/>
                    <a:pt x="3562" y="240"/>
                  </a:cubicBezTo>
                  <a:moveTo>
                    <a:pt x="1266" y="239"/>
                  </a:moveTo>
                  <a:cubicBezTo>
                    <a:pt x="1266" y="239"/>
                    <a:pt x="1265" y="239"/>
                    <a:pt x="1264" y="239"/>
                  </a:cubicBezTo>
                  <a:cubicBezTo>
                    <a:pt x="1261" y="240"/>
                    <a:pt x="1259" y="243"/>
                    <a:pt x="1259" y="247"/>
                  </a:cubicBezTo>
                  <a:cubicBezTo>
                    <a:pt x="1260" y="250"/>
                    <a:pt x="1262" y="252"/>
                    <a:pt x="1265" y="252"/>
                  </a:cubicBezTo>
                  <a:cubicBezTo>
                    <a:pt x="1266" y="252"/>
                    <a:pt x="1266" y="252"/>
                    <a:pt x="1267" y="252"/>
                  </a:cubicBezTo>
                  <a:cubicBezTo>
                    <a:pt x="1270" y="251"/>
                    <a:pt x="1273" y="247"/>
                    <a:pt x="1272" y="244"/>
                  </a:cubicBezTo>
                  <a:cubicBezTo>
                    <a:pt x="1271" y="241"/>
                    <a:pt x="1269" y="239"/>
                    <a:pt x="1266" y="239"/>
                  </a:cubicBezTo>
                  <a:moveTo>
                    <a:pt x="2860" y="238"/>
                  </a:moveTo>
                  <a:cubicBezTo>
                    <a:pt x="2857" y="238"/>
                    <a:pt x="2855" y="241"/>
                    <a:pt x="2854" y="244"/>
                  </a:cubicBezTo>
                  <a:cubicBezTo>
                    <a:pt x="2854" y="248"/>
                    <a:pt x="2857" y="251"/>
                    <a:pt x="2860" y="251"/>
                  </a:cubicBezTo>
                  <a:cubicBezTo>
                    <a:pt x="2860" y="251"/>
                    <a:pt x="2860" y="251"/>
                    <a:pt x="2861" y="251"/>
                  </a:cubicBezTo>
                  <a:cubicBezTo>
                    <a:pt x="2864" y="251"/>
                    <a:pt x="2866" y="249"/>
                    <a:pt x="2866" y="245"/>
                  </a:cubicBezTo>
                  <a:cubicBezTo>
                    <a:pt x="2867" y="242"/>
                    <a:pt x="2864" y="239"/>
                    <a:pt x="2861" y="238"/>
                  </a:cubicBezTo>
                  <a:cubicBezTo>
                    <a:pt x="2861" y="238"/>
                    <a:pt x="2860" y="238"/>
                    <a:pt x="2860" y="238"/>
                  </a:cubicBezTo>
                  <a:moveTo>
                    <a:pt x="800" y="235"/>
                  </a:moveTo>
                  <a:cubicBezTo>
                    <a:pt x="797" y="235"/>
                    <a:pt x="795" y="237"/>
                    <a:pt x="796" y="240"/>
                  </a:cubicBezTo>
                  <a:cubicBezTo>
                    <a:pt x="796" y="244"/>
                    <a:pt x="800" y="248"/>
                    <a:pt x="804" y="249"/>
                  </a:cubicBezTo>
                  <a:cubicBezTo>
                    <a:pt x="804" y="249"/>
                    <a:pt x="805" y="249"/>
                    <a:pt x="805" y="249"/>
                  </a:cubicBezTo>
                  <a:cubicBezTo>
                    <a:pt x="808" y="249"/>
                    <a:pt x="810" y="247"/>
                    <a:pt x="810" y="244"/>
                  </a:cubicBezTo>
                  <a:cubicBezTo>
                    <a:pt x="809" y="240"/>
                    <a:pt x="806" y="236"/>
                    <a:pt x="802" y="235"/>
                  </a:cubicBezTo>
                  <a:cubicBezTo>
                    <a:pt x="801" y="235"/>
                    <a:pt x="800" y="235"/>
                    <a:pt x="800" y="235"/>
                  </a:cubicBezTo>
                  <a:moveTo>
                    <a:pt x="3636" y="233"/>
                  </a:moveTo>
                  <a:cubicBezTo>
                    <a:pt x="3635" y="233"/>
                    <a:pt x="3635" y="233"/>
                    <a:pt x="3635" y="233"/>
                  </a:cubicBezTo>
                  <a:cubicBezTo>
                    <a:pt x="3631" y="234"/>
                    <a:pt x="3627" y="238"/>
                    <a:pt x="3627" y="242"/>
                  </a:cubicBezTo>
                  <a:cubicBezTo>
                    <a:pt x="3626" y="246"/>
                    <a:pt x="3629" y="248"/>
                    <a:pt x="3632" y="248"/>
                  </a:cubicBezTo>
                  <a:cubicBezTo>
                    <a:pt x="3632" y="248"/>
                    <a:pt x="3633" y="248"/>
                    <a:pt x="3633" y="248"/>
                  </a:cubicBezTo>
                  <a:cubicBezTo>
                    <a:pt x="3637" y="248"/>
                    <a:pt x="3641" y="244"/>
                    <a:pt x="3641" y="240"/>
                  </a:cubicBezTo>
                  <a:cubicBezTo>
                    <a:pt x="3641" y="236"/>
                    <a:pt x="3639" y="233"/>
                    <a:pt x="3636" y="233"/>
                  </a:cubicBezTo>
                  <a:moveTo>
                    <a:pt x="2801" y="228"/>
                  </a:moveTo>
                  <a:cubicBezTo>
                    <a:pt x="2798" y="228"/>
                    <a:pt x="2796" y="230"/>
                    <a:pt x="2796" y="234"/>
                  </a:cubicBezTo>
                  <a:cubicBezTo>
                    <a:pt x="2796" y="237"/>
                    <a:pt x="2798" y="241"/>
                    <a:pt x="2801" y="241"/>
                  </a:cubicBezTo>
                  <a:cubicBezTo>
                    <a:pt x="2802" y="242"/>
                    <a:pt x="2802" y="242"/>
                    <a:pt x="2802" y="242"/>
                  </a:cubicBezTo>
                  <a:cubicBezTo>
                    <a:pt x="2805" y="242"/>
                    <a:pt x="2807" y="239"/>
                    <a:pt x="2807" y="236"/>
                  </a:cubicBezTo>
                  <a:cubicBezTo>
                    <a:pt x="2808" y="232"/>
                    <a:pt x="2805" y="229"/>
                    <a:pt x="2802" y="228"/>
                  </a:cubicBezTo>
                  <a:cubicBezTo>
                    <a:pt x="2802" y="228"/>
                    <a:pt x="2802" y="228"/>
                    <a:pt x="2801" y="228"/>
                  </a:cubicBezTo>
                  <a:moveTo>
                    <a:pt x="3708" y="224"/>
                  </a:moveTo>
                  <a:cubicBezTo>
                    <a:pt x="3707" y="224"/>
                    <a:pt x="3707" y="224"/>
                    <a:pt x="3707" y="224"/>
                  </a:cubicBezTo>
                  <a:cubicBezTo>
                    <a:pt x="3703" y="225"/>
                    <a:pt x="3699" y="228"/>
                    <a:pt x="3698" y="233"/>
                  </a:cubicBezTo>
                  <a:cubicBezTo>
                    <a:pt x="3698" y="236"/>
                    <a:pt x="3700" y="239"/>
                    <a:pt x="3704" y="239"/>
                  </a:cubicBezTo>
                  <a:cubicBezTo>
                    <a:pt x="3704" y="239"/>
                    <a:pt x="3704" y="239"/>
                    <a:pt x="3705" y="239"/>
                  </a:cubicBezTo>
                  <a:cubicBezTo>
                    <a:pt x="3709" y="238"/>
                    <a:pt x="3712" y="234"/>
                    <a:pt x="3713" y="230"/>
                  </a:cubicBezTo>
                  <a:cubicBezTo>
                    <a:pt x="3713" y="227"/>
                    <a:pt x="3711" y="224"/>
                    <a:pt x="3708" y="224"/>
                  </a:cubicBezTo>
                  <a:moveTo>
                    <a:pt x="1331" y="220"/>
                  </a:moveTo>
                  <a:cubicBezTo>
                    <a:pt x="1330" y="220"/>
                    <a:pt x="1330" y="220"/>
                    <a:pt x="1329" y="220"/>
                  </a:cubicBezTo>
                  <a:cubicBezTo>
                    <a:pt x="1325" y="221"/>
                    <a:pt x="1323" y="225"/>
                    <a:pt x="1323" y="229"/>
                  </a:cubicBezTo>
                  <a:cubicBezTo>
                    <a:pt x="1324" y="232"/>
                    <a:pt x="1326" y="234"/>
                    <a:pt x="1329" y="234"/>
                  </a:cubicBezTo>
                  <a:cubicBezTo>
                    <a:pt x="1329" y="234"/>
                    <a:pt x="1330" y="234"/>
                    <a:pt x="1331" y="234"/>
                  </a:cubicBezTo>
                  <a:cubicBezTo>
                    <a:pt x="1334" y="232"/>
                    <a:pt x="1337" y="229"/>
                    <a:pt x="1336" y="225"/>
                  </a:cubicBezTo>
                  <a:cubicBezTo>
                    <a:pt x="1336" y="222"/>
                    <a:pt x="1334" y="220"/>
                    <a:pt x="1331" y="220"/>
                  </a:cubicBezTo>
                  <a:moveTo>
                    <a:pt x="728" y="218"/>
                  </a:moveTo>
                  <a:cubicBezTo>
                    <a:pt x="725" y="218"/>
                    <a:pt x="723" y="220"/>
                    <a:pt x="724" y="223"/>
                  </a:cubicBezTo>
                  <a:cubicBezTo>
                    <a:pt x="724" y="226"/>
                    <a:pt x="728" y="230"/>
                    <a:pt x="732" y="231"/>
                  </a:cubicBezTo>
                  <a:cubicBezTo>
                    <a:pt x="732" y="231"/>
                    <a:pt x="733" y="231"/>
                    <a:pt x="734" y="231"/>
                  </a:cubicBezTo>
                  <a:cubicBezTo>
                    <a:pt x="737" y="231"/>
                    <a:pt x="738" y="229"/>
                    <a:pt x="738" y="226"/>
                  </a:cubicBezTo>
                  <a:cubicBezTo>
                    <a:pt x="738" y="223"/>
                    <a:pt x="734" y="219"/>
                    <a:pt x="730" y="218"/>
                  </a:cubicBezTo>
                  <a:cubicBezTo>
                    <a:pt x="729" y="218"/>
                    <a:pt x="728" y="218"/>
                    <a:pt x="728" y="218"/>
                  </a:cubicBezTo>
                  <a:moveTo>
                    <a:pt x="2745" y="214"/>
                  </a:moveTo>
                  <a:cubicBezTo>
                    <a:pt x="2742" y="214"/>
                    <a:pt x="2740" y="216"/>
                    <a:pt x="2740" y="219"/>
                  </a:cubicBezTo>
                  <a:cubicBezTo>
                    <a:pt x="2740" y="223"/>
                    <a:pt x="2742" y="227"/>
                    <a:pt x="2745" y="228"/>
                  </a:cubicBezTo>
                  <a:cubicBezTo>
                    <a:pt x="2746" y="228"/>
                    <a:pt x="2746" y="228"/>
                    <a:pt x="2746" y="228"/>
                  </a:cubicBezTo>
                  <a:cubicBezTo>
                    <a:pt x="2749" y="228"/>
                    <a:pt x="2751" y="226"/>
                    <a:pt x="2751" y="223"/>
                  </a:cubicBezTo>
                  <a:cubicBezTo>
                    <a:pt x="2751" y="219"/>
                    <a:pt x="2749" y="215"/>
                    <a:pt x="2746" y="214"/>
                  </a:cubicBezTo>
                  <a:cubicBezTo>
                    <a:pt x="2746" y="214"/>
                    <a:pt x="2745" y="214"/>
                    <a:pt x="2745" y="214"/>
                  </a:cubicBezTo>
                  <a:moveTo>
                    <a:pt x="3778" y="211"/>
                  </a:moveTo>
                  <a:cubicBezTo>
                    <a:pt x="3778" y="211"/>
                    <a:pt x="3777" y="211"/>
                    <a:pt x="3777" y="211"/>
                  </a:cubicBezTo>
                  <a:cubicBezTo>
                    <a:pt x="3773" y="212"/>
                    <a:pt x="3769" y="216"/>
                    <a:pt x="3769" y="220"/>
                  </a:cubicBezTo>
                  <a:cubicBezTo>
                    <a:pt x="3768" y="224"/>
                    <a:pt x="3770" y="226"/>
                    <a:pt x="3773" y="226"/>
                  </a:cubicBezTo>
                  <a:cubicBezTo>
                    <a:pt x="3774" y="226"/>
                    <a:pt x="3774" y="226"/>
                    <a:pt x="3775" y="226"/>
                  </a:cubicBezTo>
                  <a:cubicBezTo>
                    <a:pt x="3779" y="225"/>
                    <a:pt x="3782" y="221"/>
                    <a:pt x="3783" y="217"/>
                  </a:cubicBezTo>
                  <a:cubicBezTo>
                    <a:pt x="3783" y="214"/>
                    <a:pt x="3781" y="211"/>
                    <a:pt x="3778" y="211"/>
                  </a:cubicBezTo>
                  <a:moveTo>
                    <a:pt x="1396" y="198"/>
                  </a:moveTo>
                  <a:cubicBezTo>
                    <a:pt x="1395" y="198"/>
                    <a:pt x="1394" y="198"/>
                    <a:pt x="1394" y="199"/>
                  </a:cubicBezTo>
                  <a:cubicBezTo>
                    <a:pt x="1390" y="200"/>
                    <a:pt x="1387" y="204"/>
                    <a:pt x="1388" y="208"/>
                  </a:cubicBezTo>
                  <a:cubicBezTo>
                    <a:pt x="1388" y="211"/>
                    <a:pt x="1390" y="212"/>
                    <a:pt x="1393" y="212"/>
                  </a:cubicBezTo>
                  <a:cubicBezTo>
                    <a:pt x="1394" y="212"/>
                    <a:pt x="1394" y="212"/>
                    <a:pt x="1395" y="212"/>
                  </a:cubicBezTo>
                  <a:cubicBezTo>
                    <a:pt x="1399" y="211"/>
                    <a:pt x="1401" y="207"/>
                    <a:pt x="1401" y="203"/>
                  </a:cubicBezTo>
                  <a:cubicBezTo>
                    <a:pt x="1401" y="200"/>
                    <a:pt x="1398" y="198"/>
                    <a:pt x="1396" y="198"/>
                  </a:cubicBezTo>
                  <a:moveTo>
                    <a:pt x="655" y="198"/>
                  </a:moveTo>
                  <a:cubicBezTo>
                    <a:pt x="652" y="198"/>
                    <a:pt x="650" y="200"/>
                    <a:pt x="651" y="203"/>
                  </a:cubicBezTo>
                  <a:cubicBezTo>
                    <a:pt x="651" y="206"/>
                    <a:pt x="655" y="210"/>
                    <a:pt x="659" y="211"/>
                  </a:cubicBezTo>
                  <a:cubicBezTo>
                    <a:pt x="659" y="211"/>
                    <a:pt x="660" y="211"/>
                    <a:pt x="661" y="211"/>
                  </a:cubicBezTo>
                  <a:cubicBezTo>
                    <a:pt x="664" y="211"/>
                    <a:pt x="666" y="210"/>
                    <a:pt x="665" y="207"/>
                  </a:cubicBezTo>
                  <a:cubicBezTo>
                    <a:pt x="665" y="203"/>
                    <a:pt x="661" y="199"/>
                    <a:pt x="657" y="198"/>
                  </a:cubicBezTo>
                  <a:cubicBezTo>
                    <a:pt x="656" y="198"/>
                    <a:pt x="655" y="198"/>
                    <a:pt x="655" y="198"/>
                  </a:cubicBezTo>
                  <a:moveTo>
                    <a:pt x="2691" y="197"/>
                  </a:moveTo>
                  <a:cubicBezTo>
                    <a:pt x="2688" y="197"/>
                    <a:pt x="2686" y="199"/>
                    <a:pt x="2686" y="202"/>
                  </a:cubicBezTo>
                  <a:cubicBezTo>
                    <a:pt x="2686" y="206"/>
                    <a:pt x="2688" y="209"/>
                    <a:pt x="2691" y="210"/>
                  </a:cubicBezTo>
                  <a:cubicBezTo>
                    <a:pt x="2691" y="211"/>
                    <a:pt x="2692" y="211"/>
                    <a:pt x="2692" y="211"/>
                  </a:cubicBezTo>
                  <a:cubicBezTo>
                    <a:pt x="2695" y="211"/>
                    <a:pt x="2697" y="209"/>
                    <a:pt x="2697" y="206"/>
                  </a:cubicBezTo>
                  <a:cubicBezTo>
                    <a:pt x="2697" y="202"/>
                    <a:pt x="2695" y="198"/>
                    <a:pt x="2692" y="197"/>
                  </a:cubicBezTo>
                  <a:cubicBezTo>
                    <a:pt x="2692" y="197"/>
                    <a:pt x="2691" y="197"/>
                    <a:pt x="2691" y="197"/>
                  </a:cubicBezTo>
                  <a:moveTo>
                    <a:pt x="3847" y="195"/>
                  </a:moveTo>
                  <a:cubicBezTo>
                    <a:pt x="3846" y="195"/>
                    <a:pt x="3846" y="195"/>
                    <a:pt x="3845" y="195"/>
                  </a:cubicBezTo>
                  <a:cubicBezTo>
                    <a:pt x="3841" y="196"/>
                    <a:pt x="3838" y="200"/>
                    <a:pt x="3837" y="204"/>
                  </a:cubicBezTo>
                  <a:cubicBezTo>
                    <a:pt x="3836" y="208"/>
                    <a:pt x="3838" y="210"/>
                    <a:pt x="3841" y="210"/>
                  </a:cubicBezTo>
                  <a:cubicBezTo>
                    <a:pt x="3842" y="210"/>
                    <a:pt x="3842" y="210"/>
                    <a:pt x="3843" y="210"/>
                  </a:cubicBezTo>
                  <a:cubicBezTo>
                    <a:pt x="3846" y="209"/>
                    <a:pt x="3850" y="205"/>
                    <a:pt x="3850" y="201"/>
                  </a:cubicBezTo>
                  <a:cubicBezTo>
                    <a:pt x="3851" y="197"/>
                    <a:pt x="3849" y="195"/>
                    <a:pt x="3847" y="195"/>
                  </a:cubicBezTo>
                  <a:moveTo>
                    <a:pt x="2638" y="177"/>
                  </a:moveTo>
                  <a:cubicBezTo>
                    <a:pt x="2636" y="177"/>
                    <a:pt x="2634" y="179"/>
                    <a:pt x="2634" y="182"/>
                  </a:cubicBezTo>
                  <a:cubicBezTo>
                    <a:pt x="2633" y="186"/>
                    <a:pt x="2636" y="190"/>
                    <a:pt x="2638" y="191"/>
                  </a:cubicBezTo>
                  <a:cubicBezTo>
                    <a:pt x="2639" y="191"/>
                    <a:pt x="2639" y="191"/>
                    <a:pt x="2640" y="191"/>
                  </a:cubicBezTo>
                  <a:cubicBezTo>
                    <a:pt x="2642" y="191"/>
                    <a:pt x="2644" y="189"/>
                    <a:pt x="2644" y="186"/>
                  </a:cubicBezTo>
                  <a:cubicBezTo>
                    <a:pt x="2645" y="183"/>
                    <a:pt x="2643" y="179"/>
                    <a:pt x="2640" y="177"/>
                  </a:cubicBezTo>
                  <a:cubicBezTo>
                    <a:pt x="2639" y="177"/>
                    <a:pt x="2639" y="177"/>
                    <a:pt x="2638" y="177"/>
                  </a:cubicBezTo>
                  <a:moveTo>
                    <a:pt x="581" y="177"/>
                  </a:moveTo>
                  <a:cubicBezTo>
                    <a:pt x="578" y="177"/>
                    <a:pt x="577" y="178"/>
                    <a:pt x="577" y="181"/>
                  </a:cubicBezTo>
                  <a:cubicBezTo>
                    <a:pt x="577" y="185"/>
                    <a:pt x="581" y="188"/>
                    <a:pt x="585" y="190"/>
                  </a:cubicBezTo>
                  <a:cubicBezTo>
                    <a:pt x="586" y="190"/>
                    <a:pt x="587" y="190"/>
                    <a:pt x="587" y="190"/>
                  </a:cubicBezTo>
                  <a:cubicBezTo>
                    <a:pt x="590" y="190"/>
                    <a:pt x="592" y="188"/>
                    <a:pt x="592" y="186"/>
                  </a:cubicBezTo>
                  <a:cubicBezTo>
                    <a:pt x="591" y="182"/>
                    <a:pt x="588" y="178"/>
                    <a:pt x="584" y="177"/>
                  </a:cubicBezTo>
                  <a:cubicBezTo>
                    <a:pt x="583" y="177"/>
                    <a:pt x="582" y="177"/>
                    <a:pt x="581" y="177"/>
                  </a:cubicBezTo>
                  <a:moveTo>
                    <a:pt x="3912" y="175"/>
                  </a:moveTo>
                  <a:cubicBezTo>
                    <a:pt x="3912" y="175"/>
                    <a:pt x="3911" y="175"/>
                    <a:pt x="3910" y="175"/>
                  </a:cubicBezTo>
                  <a:cubicBezTo>
                    <a:pt x="3907" y="176"/>
                    <a:pt x="3903" y="180"/>
                    <a:pt x="3903" y="184"/>
                  </a:cubicBezTo>
                  <a:cubicBezTo>
                    <a:pt x="3902" y="187"/>
                    <a:pt x="3904" y="189"/>
                    <a:pt x="3906" y="189"/>
                  </a:cubicBezTo>
                  <a:cubicBezTo>
                    <a:pt x="3907" y="189"/>
                    <a:pt x="3907" y="189"/>
                    <a:pt x="3908" y="189"/>
                  </a:cubicBezTo>
                  <a:cubicBezTo>
                    <a:pt x="3912" y="188"/>
                    <a:pt x="3915" y="184"/>
                    <a:pt x="3916" y="180"/>
                  </a:cubicBezTo>
                  <a:cubicBezTo>
                    <a:pt x="3916" y="177"/>
                    <a:pt x="3915" y="175"/>
                    <a:pt x="3912" y="175"/>
                  </a:cubicBezTo>
                  <a:moveTo>
                    <a:pt x="1461" y="175"/>
                  </a:moveTo>
                  <a:cubicBezTo>
                    <a:pt x="1460" y="175"/>
                    <a:pt x="1459" y="175"/>
                    <a:pt x="1459" y="175"/>
                  </a:cubicBezTo>
                  <a:cubicBezTo>
                    <a:pt x="1455" y="176"/>
                    <a:pt x="1452" y="181"/>
                    <a:pt x="1452" y="184"/>
                  </a:cubicBezTo>
                  <a:cubicBezTo>
                    <a:pt x="1453" y="187"/>
                    <a:pt x="1455" y="189"/>
                    <a:pt x="1457" y="189"/>
                  </a:cubicBezTo>
                  <a:cubicBezTo>
                    <a:pt x="1458" y="189"/>
                    <a:pt x="1459" y="189"/>
                    <a:pt x="1459" y="188"/>
                  </a:cubicBezTo>
                  <a:cubicBezTo>
                    <a:pt x="1463" y="187"/>
                    <a:pt x="1466" y="183"/>
                    <a:pt x="1465" y="179"/>
                  </a:cubicBezTo>
                  <a:cubicBezTo>
                    <a:pt x="1465" y="176"/>
                    <a:pt x="1463" y="175"/>
                    <a:pt x="1461" y="175"/>
                  </a:cubicBezTo>
                  <a:moveTo>
                    <a:pt x="4919" y="160"/>
                  </a:moveTo>
                  <a:cubicBezTo>
                    <a:pt x="4916" y="160"/>
                    <a:pt x="4913" y="162"/>
                    <a:pt x="4913" y="166"/>
                  </a:cubicBezTo>
                  <a:cubicBezTo>
                    <a:pt x="4913" y="169"/>
                    <a:pt x="4916" y="173"/>
                    <a:pt x="4919" y="173"/>
                  </a:cubicBezTo>
                  <a:cubicBezTo>
                    <a:pt x="4919" y="173"/>
                    <a:pt x="4919" y="173"/>
                    <a:pt x="4920" y="173"/>
                  </a:cubicBezTo>
                  <a:cubicBezTo>
                    <a:pt x="4923" y="173"/>
                    <a:pt x="4926" y="170"/>
                    <a:pt x="4926" y="167"/>
                  </a:cubicBezTo>
                  <a:cubicBezTo>
                    <a:pt x="4926" y="163"/>
                    <a:pt x="4924" y="160"/>
                    <a:pt x="4920" y="160"/>
                  </a:cubicBezTo>
                  <a:cubicBezTo>
                    <a:pt x="4920" y="160"/>
                    <a:pt x="4920" y="160"/>
                    <a:pt x="4919" y="160"/>
                  </a:cubicBezTo>
                  <a:moveTo>
                    <a:pt x="2587" y="155"/>
                  </a:moveTo>
                  <a:cubicBezTo>
                    <a:pt x="2585" y="155"/>
                    <a:pt x="2583" y="157"/>
                    <a:pt x="2582" y="160"/>
                  </a:cubicBezTo>
                  <a:cubicBezTo>
                    <a:pt x="2582" y="164"/>
                    <a:pt x="2584" y="168"/>
                    <a:pt x="2587" y="169"/>
                  </a:cubicBezTo>
                  <a:cubicBezTo>
                    <a:pt x="2587" y="169"/>
                    <a:pt x="2588" y="169"/>
                    <a:pt x="2589" y="169"/>
                  </a:cubicBezTo>
                  <a:cubicBezTo>
                    <a:pt x="2591" y="169"/>
                    <a:pt x="2592" y="168"/>
                    <a:pt x="2593" y="165"/>
                  </a:cubicBezTo>
                  <a:cubicBezTo>
                    <a:pt x="2593" y="161"/>
                    <a:pt x="2591" y="157"/>
                    <a:pt x="2588" y="156"/>
                  </a:cubicBezTo>
                  <a:cubicBezTo>
                    <a:pt x="2588" y="156"/>
                    <a:pt x="2587" y="155"/>
                    <a:pt x="2587" y="155"/>
                  </a:cubicBezTo>
                  <a:moveTo>
                    <a:pt x="507" y="155"/>
                  </a:moveTo>
                  <a:cubicBezTo>
                    <a:pt x="504" y="155"/>
                    <a:pt x="503" y="156"/>
                    <a:pt x="503" y="159"/>
                  </a:cubicBezTo>
                  <a:cubicBezTo>
                    <a:pt x="503" y="162"/>
                    <a:pt x="507" y="166"/>
                    <a:pt x="511" y="167"/>
                  </a:cubicBezTo>
                  <a:cubicBezTo>
                    <a:pt x="512" y="168"/>
                    <a:pt x="513" y="168"/>
                    <a:pt x="513" y="168"/>
                  </a:cubicBezTo>
                  <a:cubicBezTo>
                    <a:pt x="516" y="168"/>
                    <a:pt x="518" y="166"/>
                    <a:pt x="518" y="163"/>
                  </a:cubicBezTo>
                  <a:cubicBezTo>
                    <a:pt x="517" y="160"/>
                    <a:pt x="514" y="156"/>
                    <a:pt x="510" y="155"/>
                  </a:cubicBezTo>
                  <a:cubicBezTo>
                    <a:pt x="509" y="155"/>
                    <a:pt x="508" y="155"/>
                    <a:pt x="507" y="155"/>
                  </a:cubicBezTo>
                  <a:moveTo>
                    <a:pt x="4856" y="152"/>
                  </a:moveTo>
                  <a:cubicBezTo>
                    <a:pt x="4852" y="152"/>
                    <a:pt x="4850" y="154"/>
                    <a:pt x="4850" y="157"/>
                  </a:cubicBezTo>
                  <a:cubicBezTo>
                    <a:pt x="4849" y="161"/>
                    <a:pt x="4852" y="165"/>
                    <a:pt x="4855" y="165"/>
                  </a:cubicBezTo>
                  <a:cubicBezTo>
                    <a:pt x="4856" y="165"/>
                    <a:pt x="4856" y="165"/>
                    <a:pt x="4856" y="165"/>
                  </a:cubicBezTo>
                  <a:cubicBezTo>
                    <a:pt x="4859" y="165"/>
                    <a:pt x="4862" y="163"/>
                    <a:pt x="4862" y="159"/>
                  </a:cubicBezTo>
                  <a:cubicBezTo>
                    <a:pt x="4862" y="156"/>
                    <a:pt x="4860" y="152"/>
                    <a:pt x="4856" y="152"/>
                  </a:cubicBezTo>
                  <a:cubicBezTo>
                    <a:pt x="4856" y="152"/>
                    <a:pt x="4856" y="152"/>
                    <a:pt x="4856" y="152"/>
                  </a:cubicBezTo>
                  <a:moveTo>
                    <a:pt x="3975" y="150"/>
                  </a:moveTo>
                  <a:cubicBezTo>
                    <a:pt x="3975" y="150"/>
                    <a:pt x="3974" y="150"/>
                    <a:pt x="3973" y="151"/>
                  </a:cubicBezTo>
                  <a:cubicBezTo>
                    <a:pt x="3970" y="152"/>
                    <a:pt x="3966" y="156"/>
                    <a:pt x="3965" y="160"/>
                  </a:cubicBezTo>
                  <a:cubicBezTo>
                    <a:pt x="3965" y="163"/>
                    <a:pt x="3966" y="164"/>
                    <a:pt x="3968" y="164"/>
                  </a:cubicBezTo>
                  <a:cubicBezTo>
                    <a:pt x="3969" y="164"/>
                    <a:pt x="3970" y="164"/>
                    <a:pt x="3970" y="164"/>
                  </a:cubicBezTo>
                  <a:cubicBezTo>
                    <a:pt x="3974" y="162"/>
                    <a:pt x="3977" y="158"/>
                    <a:pt x="3978" y="154"/>
                  </a:cubicBezTo>
                  <a:cubicBezTo>
                    <a:pt x="3978" y="152"/>
                    <a:pt x="3977" y="150"/>
                    <a:pt x="3975" y="150"/>
                  </a:cubicBezTo>
                  <a:moveTo>
                    <a:pt x="1526" y="150"/>
                  </a:moveTo>
                  <a:cubicBezTo>
                    <a:pt x="1525" y="150"/>
                    <a:pt x="1524" y="150"/>
                    <a:pt x="1524" y="150"/>
                  </a:cubicBezTo>
                  <a:cubicBezTo>
                    <a:pt x="1520" y="151"/>
                    <a:pt x="1517" y="156"/>
                    <a:pt x="1517" y="159"/>
                  </a:cubicBezTo>
                  <a:cubicBezTo>
                    <a:pt x="1517" y="162"/>
                    <a:pt x="1519" y="164"/>
                    <a:pt x="1521" y="164"/>
                  </a:cubicBezTo>
                  <a:cubicBezTo>
                    <a:pt x="1522" y="164"/>
                    <a:pt x="1523" y="164"/>
                    <a:pt x="1524" y="163"/>
                  </a:cubicBezTo>
                  <a:cubicBezTo>
                    <a:pt x="1527" y="162"/>
                    <a:pt x="1530" y="158"/>
                    <a:pt x="1530" y="154"/>
                  </a:cubicBezTo>
                  <a:cubicBezTo>
                    <a:pt x="1530" y="151"/>
                    <a:pt x="1528" y="150"/>
                    <a:pt x="1526" y="150"/>
                  </a:cubicBezTo>
                  <a:moveTo>
                    <a:pt x="4792" y="141"/>
                  </a:moveTo>
                  <a:cubicBezTo>
                    <a:pt x="4789" y="141"/>
                    <a:pt x="4787" y="143"/>
                    <a:pt x="4787" y="146"/>
                  </a:cubicBezTo>
                  <a:cubicBezTo>
                    <a:pt x="4786" y="150"/>
                    <a:pt x="4789" y="153"/>
                    <a:pt x="4792" y="154"/>
                  </a:cubicBezTo>
                  <a:cubicBezTo>
                    <a:pt x="4793" y="154"/>
                    <a:pt x="4793" y="154"/>
                    <a:pt x="4794" y="154"/>
                  </a:cubicBezTo>
                  <a:cubicBezTo>
                    <a:pt x="4797" y="154"/>
                    <a:pt x="4799" y="152"/>
                    <a:pt x="4799" y="149"/>
                  </a:cubicBezTo>
                  <a:cubicBezTo>
                    <a:pt x="4800" y="145"/>
                    <a:pt x="4797" y="141"/>
                    <a:pt x="4794" y="141"/>
                  </a:cubicBezTo>
                  <a:cubicBezTo>
                    <a:pt x="4793" y="141"/>
                    <a:pt x="4793" y="141"/>
                    <a:pt x="4792" y="141"/>
                  </a:cubicBezTo>
                  <a:moveTo>
                    <a:pt x="2536" y="133"/>
                  </a:moveTo>
                  <a:cubicBezTo>
                    <a:pt x="2534" y="133"/>
                    <a:pt x="2532" y="135"/>
                    <a:pt x="2532" y="138"/>
                  </a:cubicBezTo>
                  <a:cubicBezTo>
                    <a:pt x="2531" y="141"/>
                    <a:pt x="2533" y="145"/>
                    <a:pt x="2536" y="146"/>
                  </a:cubicBezTo>
                  <a:cubicBezTo>
                    <a:pt x="2537" y="147"/>
                    <a:pt x="2537" y="147"/>
                    <a:pt x="2538" y="147"/>
                  </a:cubicBezTo>
                  <a:cubicBezTo>
                    <a:pt x="2540" y="147"/>
                    <a:pt x="2542" y="145"/>
                    <a:pt x="2542" y="142"/>
                  </a:cubicBezTo>
                  <a:cubicBezTo>
                    <a:pt x="2542" y="138"/>
                    <a:pt x="2541" y="134"/>
                    <a:pt x="2538" y="133"/>
                  </a:cubicBezTo>
                  <a:cubicBezTo>
                    <a:pt x="2537" y="133"/>
                    <a:pt x="2537" y="133"/>
                    <a:pt x="2536" y="133"/>
                  </a:cubicBezTo>
                  <a:moveTo>
                    <a:pt x="433" y="132"/>
                  </a:moveTo>
                  <a:cubicBezTo>
                    <a:pt x="430" y="132"/>
                    <a:pt x="429" y="134"/>
                    <a:pt x="429" y="136"/>
                  </a:cubicBezTo>
                  <a:cubicBezTo>
                    <a:pt x="429" y="140"/>
                    <a:pt x="433" y="144"/>
                    <a:pt x="437" y="145"/>
                  </a:cubicBezTo>
                  <a:cubicBezTo>
                    <a:pt x="438" y="145"/>
                    <a:pt x="439" y="145"/>
                    <a:pt x="439" y="145"/>
                  </a:cubicBezTo>
                  <a:cubicBezTo>
                    <a:pt x="442" y="145"/>
                    <a:pt x="444" y="144"/>
                    <a:pt x="444" y="141"/>
                  </a:cubicBezTo>
                  <a:cubicBezTo>
                    <a:pt x="443" y="138"/>
                    <a:pt x="440" y="134"/>
                    <a:pt x="436" y="133"/>
                  </a:cubicBezTo>
                  <a:cubicBezTo>
                    <a:pt x="435" y="132"/>
                    <a:pt x="434" y="132"/>
                    <a:pt x="433" y="132"/>
                  </a:cubicBezTo>
                  <a:moveTo>
                    <a:pt x="4730" y="127"/>
                  </a:moveTo>
                  <a:cubicBezTo>
                    <a:pt x="4727" y="127"/>
                    <a:pt x="4725" y="129"/>
                    <a:pt x="4724" y="132"/>
                  </a:cubicBezTo>
                  <a:cubicBezTo>
                    <a:pt x="4724" y="136"/>
                    <a:pt x="4727" y="139"/>
                    <a:pt x="4730" y="140"/>
                  </a:cubicBezTo>
                  <a:cubicBezTo>
                    <a:pt x="4731" y="140"/>
                    <a:pt x="4731" y="140"/>
                    <a:pt x="4731" y="140"/>
                  </a:cubicBezTo>
                  <a:cubicBezTo>
                    <a:pt x="4734" y="140"/>
                    <a:pt x="4737" y="138"/>
                    <a:pt x="4737" y="135"/>
                  </a:cubicBezTo>
                  <a:cubicBezTo>
                    <a:pt x="4737" y="132"/>
                    <a:pt x="4735" y="128"/>
                    <a:pt x="4731" y="128"/>
                  </a:cubicBezTo>
                  <a:cubicBezTo>
                    <a:pt x="4731" y="127"/>
                    <a:pt x="4730" y="127"/>
                    <a:pt x="4730" y="127"/>
                  </a:cubicBezTo>
                  <a:moveTo>
                    <a:pt x="1591" y="124"/>
                  </a:moveTo>
                  <a:cubicBezTo>
                    <a:pt x="1590" y="124"/>
                    <a:pt x="1589" y="124"/>
                    <a:pt x="1589" y="125"/>
                  </a:cubicBezTo>
                  <a:cubicBezTo>
                    <a:pt x="1585" y="126"/>
                    <a:pt x="1582" y="130"/>
                    <a:pt x="1582" y="134"/>
                  </a:cubicBezTo>
                  <a:cubicBezTo>
                    <a:pt x="1582" y="137"/>
                    <a:pt x="1583" y="139"/>
                    <a:pt x="1586" y="139"/>
                  </a:cubicBezTo>
                  <a:cubicBezTo>
                    <a:pt x="1587" y="139"/>
                    <a:pt x="1587" y="138"/>
                    <a:pt x="1588" y="138"/>
                  </a:cubicBezTo>
                  <a:cubicBezTo>
                    <a:pt x="1592" y="137"/>
                    <a:pt x="1595" y="133"/>
                    <a:pt x="1595" y="129"/>
                  </a:cubicBezTo>
                  <a:cubicBezTo>
                    <a:pt x="1595" y="126"/>
                    <a:pt x="1593" y="124"/>
                    <a:pt x="1591" y="124"/>
                  </a:cubicBezTo>
                  <a:moveTo>
                    <a:pt x="4035" y="120"/>
                  </a:moveTo>
                  <a:cubicBezTo>
                    <a:pt x="4034" y="120"/>
                    <a:pt x="4033" y="121"/>
                    <a:pt x="4032" y="121"/>
                  </a:cubicBezTo>
                  <a:cubicBezTo>
                    <a:pt x="4029" y="123"/>
                    <a:pt x="4026" y="127"/>
                    <a:pt x="4025" y="131"/>
                  </a:cubicBezTo>
                  <a:cubicBezTo>
                    <a:pt x="4024" y="133"/>
                    <a:pt x="4025" y="135"/>
                    <a:pt x="4027" y="135"/>
                  </a:cubicBezTo>
                  <a:cubicBezTo>
                    <a:pt x="4028" y="135"/>
                    <a:pt x="4028" y="134"/>
                    <a:pt x="4029" y="134"/>
                  </a:cubicBezTo>
                  <a:cubicBezTo>
                    <a:pt x="4032" y="132"/>
                    <a:pt x="4035" y="128"/>
                    <a:pt x="4036" y="124"/>
                  </a:cubicBezTo>
                  <a:cubicBezTo>
                    <a:pt x="4037" y="122"/>
                    <a:pt x="4036" y="120"/>
                    <a:pt x="4035" y="120"/>
                  </a:cubicBezTo>
                  <a:moveTo>
                    <a:pt x="4668" y="113"/>
                  </a:moveTo>
                  <a:cubicBezTo>
                    <a:pt x="4666" y="113"/>
                    <a:pt x="4663" y="115"/>
                    <a:pt x="4663" y="118"/>
                  </a:cubicBezTo>
                  <a:cubicBezTo>
                    <a:pt x="4662" y="121"/>
                    <a:pt x="4665" y="124"/>
                    <a:pt x="4668" y="125"/>
                  </a:cubicBezTo>
                  <a:cubicBezTo>
                    <a:pt x="4669" y="125"/>
                    <a:pt x="4669" y="125"/>
                    <a:pt x="4670" y="125"/>
                  </a:cubicBezTo>
                  <a:cubicBezTo>
                    <a:pt x="4673" y="125"/>
                    <a:pt x="4675" y="123"/>
                    <a:pt x="4675" y="121"/>
                  </a:cubicBezTo>
                  <a:cubicBezTo>
                    <a:pt x="4676" y="117"/>
                    <a:pt x="4673" y="114"/>
                    <a:pt x="4670" y="113"/>
                  </a:cubicBezTo>
                  <a:cubicBezTo>
                    <a:pt x="4669" y="113"/>
                    <a:pt x="4669" y="113"/>
                    <a:pt x="4668" y="113"/>
                  </a:cubicBezTo>
                  <a:moveTo>
                    <a:pt x="360" y="111"/>
                  </a:moveTo>
                  <a:cubicBezTo>
                    <a:pt x="357" y="111"/>
                    <a:pt x="355" y="112"/>
                    <a:pt x="355" y="115"/>
                  </a:cubicBezTo>
                  <a:cubicBezTo>
                    <a:pt x="355" y="118"/>
                    <a:pt x="359" y="122"/>
                    <a:pt x="363" y="123"/>
                  </a:cubicBezTo>
                  <a:cubicBezTo>
                    <a:pt x="364" y="123"/>
                    <a:pt x="365" y="123"/>
                    <a:pt x="365" y="123"/>
                  </a:cubicBezTo>
                  <a:cubicBezTo>
                    <a:pt x="368" y="123"/>
                    <a:pt x="370" y="122"/>
                    <a:pt x="370" y="119"/>
                  </a:cubicBezTo>
                  <a:cubicBezTo>
                    <a:pt x="370" y="116"/>
                    <a:pt x="366" y="112"/>
                    <a:pt x="362" y="111"/>
                  </a:cubicBezTo>
                  <a:cubicBezTo>
                    <a:pt x="361" y="111"/>
                    <a:pt x="360" y="111"/>
                    <a:pt x="360" y="111"/>
                  </a:cubicBezTo>
                  <a:moveTo>
                    <a:pt x="2486" y="110"/>
                  </a:moveTo>
                  <a:cubicBezTo>
                    <a:pt x="2484" y="110"/>
                    <a:pt x="2482" y="111"/>
                    <a:pt x="2481" y="114"/>
                  </a:cubicBezTo>
                  <a:cubicBezTo>
                    <a:pt x="2481" y="118"/>
                    <a:pt x="2483" y="122"/>
                    <a:pt x="2486" y="123"/>
                  </a:cubicBezTo>
                  <a:cubicBezTo>
                    <a:pt x="2486" y="124"/>
                    <a:pt x="2487" y="124"/>
                    <a:pt x="2487" y="124"/>
                  </a:cubicBezTo>
                  <a:cubicBezTo>
                    <a:pt x="2489" y="124"/>
                    <a:pt x="2491" y="122"/>
                    <a:pt x="2491" y="119"/>
                  </a:cubicBezTo>
                  <a:cubicBezTo>
                    <a:pt x="2492" y="115"/>
                    <a:pt x="2490" y="111"/>
                    <a:pt x="2487" y="110"/>
                  </a:cubicBezTo>
                  <a:cubicBezTo>
                    <a:pt x="2487" y="110"/>
                    <a:pt x="2486" y="110"/>
                    <a:pt x="2486" y="110"/>
                  </a:cubicBezTo>
                  <a:moveTo>
                    <a:pt x="1656" y="99"/>
                  </a:moveTo>
                  <a:cubicBezTo>
                    <a:pt x="1655" y="99"/>
                    <a:pt x="1655" y="99"/>
                    <a:pt x="1654" y="99"/>
                  </a:cubicBezTo>
                  <a:cubicBezTo>
                    <a:pt x="1650" y="101"/>
                    <a:pt x="1647" y="105"/>
                    <a:pt x="1647" y="109"/>
                  </a:cubicBezTo>
                  <a:cubicBezTo>
                    <a:pt x="1646" y="112"/>
                    <a:pt x="1648" y="113"/>
                    <a:pt x="1650" y="113"/>
                  </a:cubicBezTo>
                  <a:cubicBezTo>
                    <a:pt x="1651" y="113"/>
                    <a:pt x="1652" y="113"/>
                    <a:pt x="1653" y="113"/>
                  </a:cubicBezTo>
                  <a:cubicBezTo>
                    <a:pt x="1656" y="112"/>
                    <a:pt x="1659" y="107"/>
                    <a:pt x="1660" y="104"/>
                  </a:cubicBezTo>
                  <a:cubicBezTo>
                    <a:pt x="1660" y="101"/>
                    <a:pt x="1658" y="99"/>
                    <a:pt x="1656" y="99"/>
                  </a:cubicBezTo>
                  <a:moveTo>
                    <a:pt x="4608" y="98"/>
                  </a:moveTo>
                  <a:cubicBezTo>
                    <a:pt x="4605" y="98"/>
                    <a:pt x="4602" y="100"/>
                    <a:pt x="4602" y="102"/>
                  </a:cubicBezTo>
                  <a:cubicBezTo>
                    <a:pt x="4601" y="106"/>
                    <a:pt x="4604" y="109"/>
                    <a:pt x="4607" y="110"/>
                  </a:cubicBezTo>
                  <a:cubicBezTo>
                    <a:pt x="4608" y="110"/>
                    <a:pt x="4608" y="110"/>
                    <a:pt x="4609" y="110"/>
                  </a:cubicBezTo>
                  <a:cubicBezTo>
                    <a:pt x="4611" y="110"/>
                    <a:pt x="4614" y="108"/>
                    <a:pt x="4614" y="105"/>
                  </a:cubicBezTo>
                  <a:cubicBezTo>
                    <a:pt x="4615" y="102"/>
                    <a:pt x="4612" y="99"/>
                    <a:pt x="4609" y="98"/>
                  </a:cubicBezTo>
                  <a:cubicBezTo>
                    <a:pt x="4609" y="98"/>
                    <a:pt x="4608" y="98"/>
                    <a:pt x="4608" y="98"/>
                  </a:cubicBezTo>
                  <a:moveTo>
                    <a:pt x="4090" y="91"/>
                  </a:moveTo>
                  <a:cubicBezTo>
                    <a:pt x="4089" y="91"/>
                    <a:pt x="4089" y="91"/>
                    <a:pt x="4088" y="91"/>
                  </a:cubicBezTo>
                  <a:cubicBezTo>
                    <a:pt x="4085" y="93"/>
                    <a:pt x="4081" y="97"/>
                    <a:pt x="4081" y="100"/>
                  </a:cubicBezTo>
                  <a:cubicBezTo>
                    <a:pt x="4080" y="102"/>
                    <a:pt x="4081" y="103"/>
                    <a:pt x="4083" y="103"/>
                  </a:cubicBezTo>
                  <a:cubicBezTo>
                    <a:pt x="4083" y="103"/>
                    <a:pt x="4084" y="103"/>
                    <a:pt x="4085" y="103"/>
                  </a:cubicBezTo>
                  <a:cubicBezTo>
                    <a:pt x="4088" y="101"/>
                    <a:pt x="4091" y="98"/>
                    <a:pt x="4092" y="95"/>
                  </a:cubicBezTo>
                  <a:cubicBezTo>
                    <a:pt x="4092" y="92"/>
                    <a:pt x="4092" y="91"/>
                    <a:pt x="4090" y="91"/>
                  </a:cubicBezTo>
                  <a:moveTo>
                    <a:pt x="287" y="90"/>
                  </a:moveTo>
                  <a:cubicBezTo>
                    <a:pt x="284" y="90"/>
                    <a:pt x="282" y="92"/>
                    <a:pt x="282" y="94"/>
                  </a:cubicBezTo>
                  <a:cubicBezTo>
                    <a:pt x="282" y="97"/>
                    <a:pt x="286" y="101"/>
                    <a:pt x="290" y="102"/>
                  </a:cubicBezTo>
                  <a:cubicBezTo>
                    <a:pt x="290" y="102"/>
                    <a:pt x="291" y="102"/>
                    <a:pt x="292" y="102"/>
                  </a:cubicBezTo>
                  <a:cubicBezTo>
                    <a:pt x="295" y="102"/>
                    <a:pt x="297" y="101"/>
                    <a:pt x="297" y="98"/>
                  </a:cubicBezTo>
                  <a:cubicBezTo>
                    <a:pt x="296" y="95"/>
                    <a:pt x="293" y="91"/>
                    <a:pt x="289" y="90"/>
                  </a:cubicBezTo>
                  <a:cubicBezTo>
                    <a:pt x="288" y="90"/>
                    <a:pt x="287" y="90"/>
                    <a:pt x="287" y="90"/>
                  </a:cubicBezTo>
                  <a:moveTo>
                    <a:pt x="2435" y="87"/>
                  </a:moveTo>
                  <a:cubicBezTo>
                    <a:pt x="2433" y="87"/>
                    <a:pt x="2431" y="89"/>
                    <a:pt x="2431" y="92"/>
                  </a:cubicBezTo>
                  <a:cubicBezTo>
                    <a:pt x="2430" y="96"/>
                    <a:pt x="2432" y="99"/>
                    <a:pt x="2435" y="101"/>
                  </a:cubicBezTo>
                  <a:cubicBezTo>
                    <a:pt x="2435" y="101"/>
                    <a:pt x="2436" y="101"/>
                    <a:pt x="2436" y="101"/>
                  </a:cubicBezTo>
                  <a:cubicBezTo>
                    <a:pt x="2439" y="101"/>
                    <a:pt x="2440" y="99"/>
                    <a:pt x="2441" y="96"/>
                  </a:cubicBezTo>
                  <a:cubicBezTo>
                    <a:pt x="2441" y="93"/>
                    <a:pt x="2440" y="89"/>
                    <a:pt x="2437" y="87"/>
                  </a:cubicBezTo>
                  <a:cubicBezTo>
                    <a:pt x="2436" y="87"/>
                    <a:pt x="2436" y="87"/>
                    <a:pt x="2435" y="87"/>
                  </a:cubicBezTo>
                  <a:moveTo>
                    <a:pt x="4547" y="83"/>
                  </a:moveTo>
                  <a:cubicBezTo>
                    <a:pt x="4545" y="83"/>
                    <a:pt x="4542" y="85"/>
                    <a:pt x="4542" y="88"/>
                  </a:cubicBezTo>
                  <a:cubicBezTo>
                    <a:pt x="4541" y="91"/>
                    <a:pt x="4543" y="94"/>
                    <a:pt x="4547" y="95"/>
                  </a:cubicBezTo>
                  <a:cubicBezTo>
                    <a:pt x="4547" y="95"/>
                    <a:pt x="4548" y="95"/>
                    <a:pt x="4548" y="95"/>
                  </a:cubicBezTo>
                  <a:cubicBezTo>
                    <a:pt x="4551" y="95"/>
                    <a:pt x="4553" y="93"/>
                    <a:pt x="4554" y="91"/>
                  </a:cubicBezTo>
                  <a:cubicBezTo>
                    <a:pt x="4554" y="87"/>
                    <a:pt x="4552" y="84"/>
                    <a:pt x="4549" y="84"/>
                  </a:cubicBezTo>
                  <a:cubicBezTo>
                    <a:pt x="4548" y="83"/>
                    <a:pt x="4548" y="83"/>
                    <a:pt x="4547" y="83"/>
                  </a:cubicBezTo>
                  <a:moveTo>
                    <a:pt x="1721" y="75"/>
                  </a:moveTo>
                  <a:cubicBezTo>
                    <a:pt x="1720" y="75"/>
                    <a:pt x="1719" y="75"/>
                    <a:pt x="1719" y="75"/>
                  </a:cubicBezTo>
                  <a:cubicBezTo>
                    <a:pt x="1715" y="77"/>
                    <a:pt x="1712" y="81"/>
                    <a:pt x="1711" y="85"/>
                  </a:cubicBezTo>
                  <a:cubicBezTo>
                    <a:pt x="1711" y="87"/>
                    <a:pt x="1713" y="89"/>
                    <a:pt x="1715" y="89"/>
                  </a:cubicBezTo>
                  <a:cubicBezTo>
                    <a:pt x="1716" y="89"/>
                    <a:pt x="1716" y="89"/>
                    <a:pt x="1717" y="89"/>
                  </a:cubicBezTo>
                  <a:cubicBezTo>
                    <a:pt x="1721" y="88"/>
                    <a:pt x="1724" y="84"/>
                    <a:pt x="1724" y="80"/>
                  </a:cubicBezTo>
                  <a:cubicBezTo>
                    <a:pt x="1725" y="77"/>
                    <a:pt x="1723" y="75"/>
                    <a:pt x="1721" y="75"/>
                  </a:cubicBezTo>
                  <a:moveTo>
                    <a:pt x="214" y="71"/>
                  </a:moveTo>
                  <a:cubicBezTo>
                    <a:pt x="211" y="71"/>
                    <a:pt x="209" y="73"/>
                    <a:pt x="210" y="76"/>
                  </a:cubicBezTo>
                  <a:cubicBezTo>
                    <a:pt x="210" y="79"/>
                    <a:pt x="213" y="82"/>
                    <a:pt x="217" y="83"/>
                  </a:cubicBezTo>
                  <a:cubicBezTo>
                    <a:pt x="218" y="83"/>
                    <a:pt x="218" y="83"/>
                    <a:pt x="219" y="83"/>
                  </a:cubicBezTo>
                  <a:cubicBezTo>
                    <a:pt x="222" y="83"/>
                    <a:pt x="224" y="82"/>
                    <a:pt x="224" y="79"/>
                  </a:cubicBezTo>
                  <a:cubicBezTo>
                    <a:pt x="224" y="76"/>
                    <a:pt x="221" y="73"/>
                    <a:pt x="216" y="72"/>
                  </a:cubicBezTo>
                  <a:cubicBezTo>
                    <a:pt x="216" y="72"/>
                    <a:pt x="215" y="71"/>
                    <a:pt x="214" y="71"/>
                  </a:cubicBezTo>
                  <a:moveTo>
                    <a:pt x="4488" y="70"/>
                  </a:moveTo>
                  <a:cubicBezTo>
                    <a:pt x="4485" y="70"/>
                    <a:pt x="4483" y="72"/>
                    <a:pt x="4482" y="74"/>
                  </a:cubicBezTo>
                  <a:cubicBezTo>
                    <a:pt x="4481" y="77"/>
                    <a:pt x="4483" y="80"/>
                    <a:pt x="4487" y="81"/>
                  </a:cubicBezTo>
                  <a:cubicBezTo>
                    <a:pt x="4487" y="81"/>
                    <a:pt x="4488" y="81"/>
                    <a:pt x="4488" y="81"/>
                  </a:cubicBezTo>
                  <a:cubicBezTo>
                    <a:pt x="4491" y="81"/>
                    <a:pt x="4493" y="79"/>
                    <a:pt x="4494" y="77"/>
                  </a:cubicBezTo>
                  <a:cubicBezTo>
                    <a:pt x="4495" y="74"/>
                    <a:pt x="4493" y="71"/>
                    <a:pt x="4489" y="70"/>
                  </a:cubicBezTo>
                  <a:cubicBezTo>
                    <a:pt x="4489" y="70"/>
                    <a:pt x="4488" y="70"/>
                    <a:pt x="4488" y="70"/>
                  </a:cubicBezTo>
                  <a:moveTo>
                    <a:pt x="4145" y="70"/>
                  </a:moveTo>
                  <a:cubicBezTo>
                    <a:pt x="4145" y="70"/>
                    <a:pt x="4144" y="70"/>
                    <a:pt x="4144" y="70"/>
                  </a:cubicBezTo>
                  <a:cubicBezTo>
                    <a:pt x="4141" y="71"/>
                    <a:pt x="4137" y="74"/>
                    <a:pt x="4136" y="77"/>
                  </a:cubicBezTo>
                  <a:cubicBezTo>
                    <a:pt x="4136" y="79"/>
                    <a:pt x="4137" y="81"/>
                    <a:pt x="4139" y="81"/>
                  </a:cubicBezTo>
                  <a:cubicBezTo>
                    <a:pt x="4139" y="81"/>
                    <a:pt x="4140" y="81"/>
                    <a:pt x="4140" y="81"/>
                  </a:cubicBezTo>
                  <a:cubicBezTo>
                    <a:pt x="4144" y="80"/>
                    <a:pt x="4147" y="76"/>
                    <a:pt x="4148" y="74"/>
                  </a:cubicBezTo>
                  <a:cubicBezTo>
                    <a:pt x="4148" y="71"/>
                    <a:pt x="4147" y="70"/>
                    <a:pt x="4145" y="70"/>
                  </a:cubicBezTo>
                  <a:moveTo>
                    <a:pt x="2384" y="65"/>
                  </a:moveTo>
                  <a:cubicBezTo>
                    <a:pt x="2382" y="65"/>
                    <a:pt x="2380" y="67"/>
                    <a:pt x="2379" y="70"/>
                  </a:cubicBezTo>
                  <a:cubicBezTo>
                    <a:pt x="2378" y="74"/>
                    <a:pt x="2380" y="78"/>
                    <a:pt x="2383" y="79"/>
                  </a:cubicBezTo>
                  <a:cubicBezTo>
                    <a:pt x="2384" y="79"/>
                    <a:pt x="2384" y="79"/>
                    <a:pt x="2385" y="79"/>
                  </a:cubicBezTo>
                  <a:cubicBezTo>
                    <a:pt x="2387" y="79"/>
                    <a:pt x="2389" y="78"/>
                    <a:pt x="2389" y="75"/>
                  </a:cubicBezTo>
                  <a:cubicBezTo>
                    <a:pt x="2390" y="71"/>
                    <a:pt x="2388" y="67"/>
                    <a:pt x="2385" y="66"/>
                  </a:cubicBezTo>
                  <a:cubicBezTo>
                    <a:pt x="2385" y="65"/>
                    <a:pt x="2384" y="65"/>
                    <a:pt x="2384" y="65"/>
                  </a:cubicBezTo>
                  <a:moveTo>
                    <a:pt x="4429" y="59"/>
                  </a:moveTo>
                  <a:cubicBezTo>
                    <a:pt x="4426" y="59"/>
                    <a:pt x="4424" y="61"/>
                    <a:pt x="4423" y="64"/>
                  </a:cubicBezTo>
                  <a:cubicBezTo>
                    <a:pt x="4422" y="66"/>
                    <a:pt x="4424" y="69"/>
                    <a:pt x="4428" y="70"/>
                  </a:cubicBezTo>
                  <a:cubicBezTo>
                    <a:pt x="4428" y="70"/>
                    <a:pt x="4428" y="70"/>
                    <a:pt x="4429" y="70"/>
                  </a:cubicBezTo>
                  <a:cubicBezTo>
                    <a:pt x="4431" y="70"/>
                    <a:pt x="4434" y="68"/>
                    <a:pt x="4435" y="66"/>
                  </a:cubicBezTo>
                  <a:cubicBezTo>
                    <a:pt x="4436" y="63"/>
                    <a:pt x="4434" y="60"/>
                    <a:pt x="4430" y="59"/>
                  </a:cubicBezTo>
                  <a:cubicBezTo>
                    <a:pt x="4430" y="59"/>
                    <a:pt x="4430" y="59"/>
                    <a:pt x="4429" y="59"/>
                  </a:cubicBezTo>
                  <a:moveTo>
                    <a:pt x="4201" y="56"/>
                  </a:moveTo>
                  <a:cubicBezTo>
                    <a:pt x="4201" y="56"/>
                    <a:pt x="4200" y="56"/>
                    <a:pt x="4200" y="56"/>
                  </a:cubicBezTo>
                  <a:cubicBezTo>
                    <a:pt x="4197" y="57"/>
                    <a:pt x="4194" y="59"/>
                    <a:pt x="4193" y="62"/>
                  </a:cubicBezTo>
                  <a:cubicBezTo>
                    <a:pt x="4192" y="65"/>
                    <a:pt x="4193" y="66"/>
                    <a:pt x="4195" y="66"/>
                  </a:cubicBezTo>
                  <a:cubicBezTo>
                    <a:pt x="4196" y="66"/>
                    <a:pt x="4196" y="66"/>
                    <a:pt x="4197" y="66"/>
                  </a:cubicBezTo>
                  <a:cubicBezTo>
                    <a:pt x="4200" y="66"/>
                    <a:pt x="4203" y="63"/>
                    <a:pt x="4204" y="60"/>
                  </a:cubicBezTo>
                  <a:cubicBezTo>
                    <a:pt x="4205" y="58"/>
                    <a:pt x="4204" y="56"/>
                    <a:pt x="4201" y="56"/>
                  </a:cubicBezTo>
                  <a:moveTo>
                    <a:pt x="143" y="55"/>
                  </a:moveTo>
                  <a:cubicBezTo>
                    <a:pt x="140" y="55"/>
                    <a:pt x="138" y="57"/>
                    <a:pt x="138" y="60"/>
                  </a:cubicBezTo>
                  <a:cubicBezTo>
                    <a:pt x="138" y="63"/>
                    <a:pt x="142" y="66"/>
                    <a:pt x="146" y="67"/>
                  </a:cubicBezTo>
                  <a:cubicBezTo>
                    <a:pt x="146" y="67"/>
                    <a:pt x="147" y="67"/>
                    <a:pt x="147" y="67"/>
                  </a:cubicBezTo>
                  <a:cubicBezTo>
                    <a:pt x="150" y="67"/>
                    <a:pt x="153" y="65"/>
                    <a:pt x="152" y="63"/>
                  </a:cubicBezTo>
                  <a:cubicBezTo>
                    <a:pt x="152" y="60"/>
                    <a:pt x="149" y="56"/>
                    <a:pt x="145" y="56"/>
                  </a:cubicBezTo>
                  <a:cubicBezTo>
                    <a:pt x="145" y="55"/>
                    <a:pt x="144" y="55"/>
                    <a:pt x="143" y="55"/>
                  </a:cubicBezTo>
                  <a:moveTo>
                    <a:pt x="1785" y="53"/>
                  </a:moveTo>
                  <a:cubicBezTo>
                    <a:pt x="1785" y="53"/>
                    <a:pt x="1784" y="53"/>
                    <a:pt x="1783" y="53"/>
                  </a:cubicBezTo>
                  <a:cubicBezTo>
                    <a:pt x="1780" y="54"/>
                    <a:pt x="1776" y="58"/>
                    <a:pt x="1776" y="62"/>
                  </a:cubicBezTo>
                  <a:cubicBezTo>
                    <a:pt x="1775" y="65"/>
                    <a:pt x="1777" y="67"/>
                    <a:pt x="1779" y="67"/>
                  </a:cubicBezTo>
                  <a:cubicBezTo>
                    <a:pt x="1780" y="67"/>
                    <a:pt x="1781" y="67"/>
                    <a:pt x="1781" y="67"/>
                  </a:cubicBezTo>
                  <a:cubicBezTo>
                    <a:pt x="1785" y="66"/>
                    <a:pt x="1788" y="62"/>
                    <a:pt x="1789" y="58"/>
                  </a:cubicBezTo>
                  <a:cubicBezTo>
                    <a:pt x="1789" y="55"/>
                    <a:pt x="1788" y="53"/>
                    <a:pt x="1785" y="53"/>
                  </a:cubicBezTo>
                  <a:moveTo>
                    <a:pt x="4371" y="52"/>
                  </a:moveTo>
                  <a:cubicBezTo>
                    <a:pt x="4368" y="52"/>
                    <a:pt x="4365" y="53"/>
                    <a:pt x="4365" y="56"/>
                  </a:cubicBezTo>
                  <a:cubicBezTo>
                    <a:pt x="4364" y="59"/>
                    <a:pt x="4366" y="61"/>
                    <a:pt x="4369" y="62"/>
                  </a:cubicBezTo>
                  <a:cubicBezTo>
                    <a:pt x="4369" y="62"/>
                    <a:pt x="4369" y="62"/>
                    <a:pt x="4370" y="62"/>
                  </a:cubicBezTo>
                  <a:cubicBezTo>
                    <a:pt x="4373" y="62"/>
                    <a:pt x="4375" y="60"/>
                    <a:pt x="4376" y="57"/>
                  </a:cubicBezTo>
                  <a:cubicBezTo>
                    <a:pt x="4377" y="54"/>
                    <a:pt x="4375" y="52"/>
                    <a:pt x="4372" y="52"/>
                  </a:cubicBezTo>
                  <a:cubicBezTo>
                    <a:pt x="4372" y="52"/>
                    <a:pt x="4372" y="52"/>
                    <a:pt x="4371" y="52"/>
                  </a:cubicBezTo>
                  <a:moveTo>
                    <a:pt x="4257" y="49"/>
                  </a:moveTo>
                  <a:cubicBezTo>
                    <a:pt x="4257" y="49"/>
                    <a:pt x="4257" y="49"/>
                    <a:pt x="4257" y="49"/>
                  </a:cubicBezTo>
                  <a:cubicBezTo>
                    <a:pt x="4254" y="49"/>
                    <a:pt x="4250" y="52"/>
                    <a:pt x="4249" y="54"/>
                  </a:cubicBezTo>
                  <a:cubicBezTo>
                    <a:pt x="4248" y="57"/>
                    <a:pt x="4250" y="59"/>
                    <a:pt x="4253" y="59"/>
                  </a:cubicBezTo>
                  <a:cubicBezTo>
                    <a:pt x="4253" y="59"/>
                    <a:pt x="4253" y="59"/>
                    <a:pt x="4253" y="59"/>
                  </a:cubicBezTo>
                  <a:cubicBezTo>
                    <a:pt x="4257" y="59"/>
                    <a:pt x="4260" y="56"/>
                    <a:pt x="4261" y="54"/>
                  </a:cubicBezTo>
                  <a:cubicBezTo>
                    <a:pt x="4262" y="51"/>
                    <a:pt x="4260" y="49"/>
                    <a:pt x="4257" y="49"/>
                  </a:cubicBezTo>
                  <a:moveTo>
                    <a:pt x="4314" y="48"/>
                  </a:moveTo>
                  <a:cubicBezTo>
                    <a:pt x="4311" y="48"/>
                    <a:pt x="4308" y="50"/>
                    <a:pt x="4307" y="53"/>
                  </a:cubicBezTo>
                  <a:cubicBezTo>
                    <a:pt x="4306" y="55"/>
                    <a:pt x="4308" y="58"/>
                    <a:pt x="4311" y="58"/>
                  </a:cubicBezTo>
                  <a:cubicBezTo>
                    <a:pt x="4311" y="58"/>
                    <a:pt x="4311" y="58"/>
                    <a:pt x="4311" y="58"/>
                  </a:cubicBezTo>
                  <a:cubicBezTo>
                    <a:pt x="4314" y="58"/>
                    <a:pt x="4317" y="56"/>
                    <a:pt x="4318" y="53"/>
                  </a:cubicBezTo>
                  <a:cubicBezTo>
                    <a:pt x="4319" y="50"/>
                    <a:pt x="4317" y="48"/>
                    <a:pt x="4314" y="48"/>
                  </a:cubicBezTo>
                  <a:cubicBezTo>
                    <a:pt x="4314" y="48"/>
                    <a:pt x="4314" y="48"/>
                    <a:pt x="4314" y="48"/>
                  </a:cubicBezTo>
                  <a:moveTo>
                    <a:pt x="2332" y="46"/>
                  </a:moveTo>
                  <a:cubicBezTo>
                    <a:pt x="2329" y="46"/>
                    <a:pt x="2327" y="48"/>
                    <a:pt x="2326" y="51"/>
                  </a:cubicBezTo>
                  <a:cubicBezTo>
                    <a:pt x="2326" y="55"/>
                    <a:pt x="2328" y="58"/>
                    <a:pt x="2331" y="59"/>
                  </a:cubicBezTo>
                  <a:cubicBezTo>
                    <a:pt x="2331" y="60"/>
                    <a:pt x="2332" y="60"/>
                    <a:pt x="2332" y="60"/>
                  </a:cubicBezTo>
                  <a:cubicBezTo>
                    <a:pt x="2334" y="60"/>
                    <a:pt x="2336" y="58"/>
                    <a:pt x="2337" y="55"/>
                  </a:cubicBezTo>
                  <a:cubicBezTo>
                    <a:pt x="2338" y="51"/>
                    <a:pt x="2336" y="47"/>
                    <a:pt x="2333" y="46"/>
                  </a:cubicBezTo>
                  <a:cubicBezTo>
                    <a:pt x="2333" y="46"/>
                    <a:pt x="2332" y="46"/>
                    <a:pt x="2332" y="46"/>
                  </a:cubicBezTo>
                  <a:moveTo>
                    <a:pt x="74" y="43"/>
                  </a:moveTo>
                  <a:cubicBezTo>
                    <a:pt x="71" y="43"/>
                    <a:pt x="68" y="44"/>
                    <a:pt x="69" y="47"/>
                  </a:cubicBezTo>
                  <a:cubicBezTo>
                    <a:pt x="69" y="50"/>
                    <a:pt x="72" y="53"/>
                    <a:pt x="76" y="54"/>
                  </a:cubicBezTo>
                  <a:cubicBezTo>
                    <a:pt x="76" y="54"/>
                    <a:pt x="76" y="54"/>
                    <a:pt x="77" y="54"/>
                  </a:cubicBezTo>
                  <a:cubicBezTo>
                    <a:pt x="80" y="54"/>
                    <a:pt x="82" y="52"/>
                    <a:pt x="82" y="49"/>
                  </a:cubicBezTo>
                  <a:cubicBezTo>
                    <a:pt x="82" y="46"/>
                    <a:pt x="79" y="43"/>
                    <a:pt x="75" y="43"/>
                  </a:cubicBezTo>
                  <a:cubicBezTo>
                    <a:pt x="75" y="43"/>
                    <a:pt x="74" y="43"/>
                    <a:pt x="74" y="43"/>
                  </a:cubicBezTo>
                  <a:moveTo>
                    <a:pt x="6" y="34"/>
                  </a:moveTo>
                  <a:cubicBezTo>
                    <a:pt x="3" y="34"/>
                    <a:pt x="0" y="36"/>
                    <a:pt x="0" y="39"/>
                  </a:cubicBezTo>
                  <a:cubicBezTo>
                    <a:pt x="0" y="42"/>
                    <a:pt x="4" y="44"/>
                    <a:pt x="7" y="45"/>
                  </a:cubicBezTo>
                  <a:cubicBezTo>
                    <a:pt x="8" y="45"/>
                    <a:pt x="8" y="45"/>
                    <a:pt x="8" y="45"/>
                  </a:cubicBezTo>
                  <a:cubicBezTo>
                    <a:pt x="11" y="45"/>
                    <a:pt x="14" y="43"/>
                    <a:pt x="14" y="40"/>
                  </a:cubicBezTo>
                  <a:cubicBezTo>
                    <a:pt x="14" y="37"/>
                    <a:pt x="11" y="34"/>
                    <a:pt x="7" y="34"/>
                  </a:cubicBezTo>
                  <a:cubicBezTo>
                    <a:pt x="7" y="34"/>
                    <a:pt x="6" y="34"/>
                    <a:pt x="6" y="34"/>
                  </a:cubicBezTo>
                  <a:moveTo>
                    <a:pt x="1850" y="34"/>
                  </a:moveTo>
                  <a:cubicBezTo>
                    <a:pt x="1849" y="34"/>
                    <a:pt x="1849" y="34"/>
                    <a:pt x="1848" y="34"/>
                  </a:cubicBezTo>
                  <a:cubicBezTo>
                    <a:pt x="1844" y="35"/>
                    <a:pt x="1841" y="39"/>
                    <a:pt x="1840" y="43"/>
                  </a:cubicBezTo>
                  <a:cubicBezTo>
                    <a:pt x="1840" y="46"/>
                    <a:pt x="1841" y="48"/>
                    <a:pt x="1844" y="48"/>
                  </a:cubicBezTo>
                  <a:cubicBezTo>
                    <a:pt x="1844" y="48"/>
                    <a:pt x="1845" y="48"/>
                    <a:pt x="1845" y="47"/>
                  </a:cubicBezTo>
                  <a:cubicBezTo>
                    <a:pt x="1849" y="46"/>
                    <a:pt x="1852" y="43"/>
                    <a:pt x="1853" y="39"/>
                  </a:cubicBezTo>
                  <a:cubicBezTo>
                    <a:pt x="1854" y="36"/>
                    <a:pt x="1852" y="34"/>
                    <a:pt x="1850" y="34"/>
                  </a:cubicBezTo>
                  <a:moveTo>
                    <a:pt x="2278" y="29"/>
                  </a:moveTo>
                  <a:cubicBezTo>
                    <a:pt x="2275" y="29"/>
                    <a:pt x="2273" y="31"/>
                    <a:pt x="2272" y="34"/>
                  </a:cubicBezTo>
                  <a:cubicBezTo>
                    <a:pt x="2271" y="38"/>
                    <a:pt x="2273" y="41"/>
                    <a:pt x="2277" y="42"/>
                  </a:cubicBezTo>
                  <a:cubicBezTo>
                    <a:pt x="2277" y="42"/>
                    <a:pt x="2277" y="42"/>
                    <a:pt x="2278" y="42"/>
                  </a:cubicBezTo>
                  <a:cubicBezTo>
                    <a:pt x="2280" y="42"/>
                    <a:pt x="2283" y="40"/>
                    <a:pt x="2283" y="37"/>
                  </a:cubicBezTo>
                  <a:cubicBezTo>
                    <a:pt x="2284" y="33"/>
                    <a:pt x="2282" y="30"/>
                    <a:pt x="2279" y="29"/>
                  </a:cubicBezTo>
                  <a:cubicBezTo>
                    <a:pt x="2279" y="29"/>
                    <a:pt x="2278" y="29"/>
                    <a:pt x="2278" y="29"/>
                  </a:cubicBezTo>
                  <a:moveTo>
                    <a:pt x="1913" y="18"/>
                  </a:moveTo>
                  <a:cubicBezTo>
                    <a:pt x="1913" y="18"/>
                    <a:pt x="1913" y="18"/>
                    <a:pt x="1912" y="18"/>
                  </a:cubicBezTo>
                  <a:cubicBezTo>
                    <a:pt x="1909" y="19"/>
                    <a:pt x="1905" y="23"/>
                    <a:pt x="1904" y="26"/>
                  </a:cubicBezTo>
                  <a:cubicBezTo>
                    <a:pt x="1904" y="30"/>
                    <a:pt x="1905" y="32"/>
                    <a:pt x="1908" y="32"/>
                  </a:cubicBezTo>
                  <a:cubicBezTo>
                    <a:pt x="1909" y="32"/>
                    <a:pt x="1909" y="32"/>
                    <a:pt x="1909" y="32"/>
                  </a:cubicBezTo>
                  <a:cubicBezTo>
                    <a:pt x="1913" y="31"/>
                    <a:pt x="1916" y="27"/>
                    <a:pt x="1917" y="24"/>
                  </a:cubicBezTo>
                  <a:cubicBezTo>
                    <a:pt x="1918" y="20"/>
                    <a:pt x="1916" y="18"/>
                    <a:pt x="1913" y="18"/>
                  </a:cubicBezTo>
                  <a:moveTo>
                    <a:pt x="2222" y="15"/>
                  </a:moveTo>
                  <a:cubicBezTo>
                    <a:pt x="2219" y="15"/>
                    <a:pt x="2216" y="17"/>
                    <a:pt x="2216" y="20"/>
                  </a:cubicBezTo>
                  <a:cubicBezTo>
                    <a:pt x="2215" y="24"/>
                    <a:pt x="2217" y="28"/>
                    <a:pt x="2220" y="28"/>
                  </a:cubicBezTo>
                  <a:cubicBezTo>
                    <a:pt x="2221" y="28"/>
                    <a:pt x="2221" y="28"/>
                    <a:pt x="2221" y="28"/>
                  </a:cubicBezTo>
                  <a:cubicBezTo>
                    <a:pt x="2224" y="28"/>
                    <a:pt x="2227" y="26"/>
                    <a:pt x="2227" y="23"/>
                  </a:cubicBezTo>
                  <a:cubicBezTo>
                    <a:pt x="2228" y="19"/>
                    <a:pt x="2226" y="15"/>
                    <a:pt x="2223" y="15"/>
                  </a:cubicBezTo>
                  <a:cubicBezTo>
                    <a:pt x="2223" y="15"/>
                    <a:pt x="2222" y="15"/>
                    <a:pt x="2222" y="15"/>
                  </a:cubicBezTo>
                  <a:moveTo>
                    <a:pt x="1977" y="7"/>
                  </a:moveTo>
                  <a:cubicBezTo>
                    <a:pt x="1977" y="7"/>
                    <a:pt x="1976" y="7"/>
                    <a:pt x="1976" y="7"/>
                  </a:cubicBezTo>
                  <a:cubicBezTo>
                    <a:pt x="1973" y="7"/>
                    <a:pt x="1969" y="11"/>
                    <a:pt x="1968" y="14"/>
                  </a:cubicBezTo>
                  <a:cubicBezTo>
                    <a:pt x="1967" y="18"/>
                    <a:pt x="1969" y="20"/>
                    <a:pt x="1972" y="20"/>
                  </a:cubicBezTo>
                  <a:cubicBezTo>
                    <a:pt x="1973" y="20"/>
                    <a:pt x="1973" y="20"/>
                    <a:pt x="1973" y="20"/>
                  </a:cubicBezTo>
                  <a:cubicBezTo>
                    <a:pt x="1977" y="20"/>
                    <a:pt x="1980" y="16"/>
                    <a:pt x="1981" y="13"/>
                  </a:cubicBezTo>
                  <a:cubicBezTo>
                    <a:pt x="1982" y="9"/>
                    <a:pt x="1980" y="7"/>
                    <a:pt x="1977" y="7"/>
                  </a:cubicBezTo>
                  <a:moveTo>
                    <a:pt x="2164" y="5"/>
                  </a:moveTo>
                  <a:cubicBezTo>
                    <a:pt x="2161" y="5"/>
                    <a:pt x="2158" y="8"/>
                    <a:pt x="2157" y="11"/>
                  </a:cubicBezTo>
                  <a:cubicBezTo>
                    <a:pt x="2156" y="15"/>
                    <a:pt x="2158" y="18"/>
                    <a:pt x="2162" y="19"/>
                  </a:cubicBezTo>
                  <a:cubicBezTo>
                    <a:pt x="2162" y="19"/>
                    <a:pt x="2162" y="19"/>
                    <a:pt x="2162" y="19"/>
                  </a:cubicBezTo>
                  <a:cubicBezTo>
                    <a:pt x="2165" y="19"/>
                    <a:pt x="2168" y="16"/>
                    <a:pt x="2169" y="13"/>
                  </a:cubicBezTo>
                  <a:cubicBezTo>
                    <a:pt x="2170" y="9"/>
                    <a:pt x="2168" y="5"/>
                    <a:pt x="2164" y="5"/>
                  </a:cubicBezTo>
                  <a:cubicBezTo>
                    <a:pt x="2164" y="5"/>
                    <a:pt x="2164" y="5"/>
                    <a:pt x="2164" y="5"/>
                  </a:cubicBezTo>
                  <a:moveTo>
                    <a:pt x="2040" y="0"/>
                  </a:moveTo>
                  <a:cubicBezTo>
                    <a:pt x="2040" y="0"/>
                    <a:pt x="2039" y="0"/>
                    <a:pt x="2039" y="0"/>
                  </a:cubicBezTo>
                  <a:cubicBezTo>
                    <a:pt x="2036" y="1"/>
                    <a:pt x="2032" y="4"/>
                    <a:pt x="2032" y="8"/>
                  </a:cubicBezTo>
                  <a:cubicBezTo>
                    <a:pt x="2031" y="11"/>
                    <a:pt x="2033" y="14"/>
                    <a:pt x="2036" y="14"/>
                  </a:cubicBezTo>
                  <a:cubicBezTo>
                    <a:pt x="2036" y="14"/>
                    <a:pt x="2037" y="14"/>
                    <a:pt x="2037" y="14"/>
                  </a:cubicBezTo>
                  <a:cubicBezTo>
                    <a:pt x="2040" y="14"/>
                    <a:pt x="2044" y="11"/>
                    <a:pt x="2044" y="7"/>
                  </a:cubicBezTo>
                  <a:cubicBezTo>
                    <a:pt x="2045" y="3"/>
                    <a:pt x="2043" y="0"/>
                    <a:pt x="2040" y="0"/>
                  </a:cubicBezTo>
                  <a:moveTo>
                    <a:pt x="2102" y="0"/>
                  </a:moveTo>
                  <a:cubicBezTo>
                    <a:pt x="2099" y="0"/>
                    <a:pt x="2096" y="3"/>
                    <a:pt x="2095" y="7"/>
                  </a:cubicBezTo>
                  <a:cubicBezTo>
                    <a:pt x="2094" y="10"/>
                    <a:pt x="2097" y="13"/>
                    <a:pt x="2100" y="13"/>
                  </a:cubicBezTo>
                  <a:cubicBezTo>
                    <a:pt x="2100" y="13"/>
                    <a:pt x="2100" y="13"/>
                    <a:pt x="2100" y="13"/>
                  </a:cubicBezTo>
                  <a:cubicBezTo>
                    <a:pt x="2104" y="13"/>
                    <a:pt x="2107" y="11"/>
                    <a:pt x="2108" y="7"/>
                  </a:cubicBezTo>
                  <a:cubicBezTo>
                    <a:pt x="2108" y="3"/>
                    <a:pt x="2106" y="0"/>
                    <a:pt x="2103" y="0"/>
                  </a:cubicBezTo>
                  <a:cubicBezTo>
                    <a:pt x="2103" y="0"/>
                    <a:pt x="2103" y="0"/>
                    <a:pt x="210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43">
              <a:extLst>
                <a:ext uri="{FF2B5EF4-FFF2-40B4-BE49-F238E27FC236}">
                  <a16:creationId xmlns:a16="http://schemas.microsoft.com/office/drawing/2014/main" id="{1CE95720-D0D6-1010-ACEA-B496A99C82D1}"/>
                </a:ext>
              </a:extLst>
            </p:cNvPr>
            <p:cNvSpPr>
              <a:spLocks/>
            </p:cNvSpPr>
            <p:nvPr/>
          </p:nvSpPr>
          <p:spPr bwMode="auto">
            <a:xfrm>
              <a:off x="12739688" y="10007600"/>
              <a:ext cx="34925" cy="38100"/>
            </a:xfrm>
            <a:custGeom>
              <a:avLst/>
              <a:gdLst>
                <a:gd name="T0" fmla="*/ 7 w 13"/>
                <a:gd name="T1" fmla="*/ 0 h 14"/>
                <a:gd name="T2" fmla="*/ 3 w 13"/>
                <a:gd name="T3" fmla="*/ 2 h 14"/>
                <a:gd name="T4" fmla="*/ 0 w 13"/>
                <a:gd name="T5" fmla="*/ 7 h 14"/>
                <a:gd name="T6" fmla="*/ 2 w 13"/>
                <a:gd name="T7" fmla="*/ 12 h 14"/>
                <a:gd name="T8" fmla="*/ 6 w 13"/>
                <a:gd name="T9" fmla="*/ 14 h 14"/>
                <a:gd name="T10" fmla="*/ 6 w 13"/>
                <a:gd name="T11" fmla="*/ 14 h 14"/>
                <a:gd name="T12" fmla="*/ 11 w 13"/>
                <a:gd name="T13" fmla="*/ 12 h 14"/>
                <a:gd name="T14" fmla="*/ 13 w 13"/>
                <a:gd name="T15" fmla="*/ 7 h 14"/>
                <a:gd name="T16" fmla="*/ 12 w 13"/>
                <a:gd name="T17" fmla="*/ 2 h 14"/>
                <a:gd name="T18" fmla="*/ 7 w 13"/>
                <a:gd name="T1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" h="14">
                  <a:moveTo>
                    <a:pt x="7" y="0"/>
                  </a:moveTo>
                  <a:cubicBezTo>
                    <a:pt x="6" y="0"/>
                    <a:pt x="4" y="1"/>
                    <a:pt x="3" y="2"/>
                  </a:cubicBezTo>
                  <a:cubicBezTo>
                    <a:pt x="1" y="3"/>
                    <a:pt x="0" y="5"/>
                    <a:pt x="0" y="7"/>
                  </a:cubicBezTo>
                  <a:cubicBezTo>
                    <a:pt x="0" y="9"/>
                    <a:pt x="1" y="11"/>
                    <a:pt x="2" y="12"/>
                  </a:cubicBezTo>
                  <a:cubicBezTo>
                    <a:pt x="3" y="13"/>
                    <a:pt x="5" y="14"/>
                    <a:pt x="6" y="14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8" y="14"/>
                    <a:pt x="10" y="13"/>
                    <a:pt x="11" y="12"/>
                  </a:cubicBezTo>
                  <a:cubicBezTo>
                    <a:pt x="12" y="11"/>
                    <a:pt x="13" y="9"/>
                    <a:pt x="13" y="7"/>
                  </a:cubicBezTo>
                  <a:cubicBezTo>
                    <a:pt x="13" y="6"/>
                    <a:pt x="13" y="4"/>
                    <a:pt x="12" y="2"/>
                  </a:cubicBezTo>
                  <a:cubicBezTo>
                    <a:pt x="11" y="1"/>
                    <a:pt x="9" y="0"/>
                    <a:pt x="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44">
              <a:extLst>
                <a:ext uri="{FF2B5EF4-FFF2-40B4-BE49-F238E27FC236}">
                  <a16:creationId xmlns:a16="http://schemas.microsoft.com/office/drawing/2014/main" id="{2F5B506A-AEF3-8671-44F5-2C9ECBD11080}"/>
                </a:ext>
              </a:extLst>
            </p:cNvPr>
            <p:cNvSpPr>
              <a:spLocks/>
            </p:cNvSpPr>
            <p:nvPr/>
          </p:nvSpPr>
          <p:spPr bwMode="auto">
            <a:xfrm>
              <a:off x="-841375" y="9821863"/>
              <a:ext cx="38100" cy="34925"/>
            </a:xfrm>
            <a:custGeom>
              <a:avLst/>
              <a:gdLst>
                <a:gd name="T0" fmla="*/ 8 w 14"/>
                <a:gd name="T1" fmla="*/ 0 h 13"/>
                <a:gd name="T2" fmla="*/ 6 w 14"/>
                <a:gd name="T3" fmla="*/ 0 h 13"/>
                <a:gd name="T4" fmla="*/ 5 w 14"/>
                <a:gd name="T5" fmla="*/ 1 h 13"/>
                <a:gd name="T6" fmla="*/ 4 w 14"/>
                <a:gd name="T7" fmla="*/ 1 h 13"/>
                <a:gd name="T8" fmla="*/ 3 w 14"/>
                <a:gd name="T9" fmla="*/ 2 h 13"/>
                <a:gd name="T10" fmla="*/ 1 w 14"/>
                <a:gd name="T11" fmla="*/ 4 h 13"/>
                <a:gd name="T12" fmla="*/ 0 w 14"/>
                <a:gd name="T13" fmla="*/ 7 h 13"/>
                <a:gd name="T14" fmla="*/ 2 w 14"/>
                <a:gd name="T15" fmla="*/ 11 h 13"/>
                <a:gd name="T16" fmla="*/ 4 w 14"/>
                <a:gd name="T17" fmla="*/ 13 h 13"/>
                <a:gd name="T18" fmla="*/ 6 w 14"/>
                <a:gd name="T19" fmla="*/ 13 h 13"/>
                <a:gd name="T20" fmla="*/ 6 w 14"/>
                <a:gd name="T21" fmla="*/ 13 h 13"/>
                <a:gd name="T22" fmla="*/ 11 w 14"/>
                <a:gd name="T23" fmla="*/ 11 h 13"/>
                <a:gd name="T24" fmla="*/ 14 w 14"/>
                <a:gd name="T25" fmla="*/ 6 h 13"/>
                <a:gd name="T26" fmla="*/ 13 w 14"/>
                <a:gd name="T27" fmla="*/ 4 h 13"/>
                <a:gd name="T28" fmla="*/ 12 w 14"/>
                <a:gd name="T29" fmla="*/ 2 h 13"/>
                <a:gd name="T30" fmla="*/ 8 w 14"/>
                <a:gd name="T31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4" h="13">
                  <a:moveTo>
                    <a:pt x="8" y="0"/>
                  </a:moveTo>
                  <a:cubicBezTo>
                    <a:pt x="7" y="0"/>
                    <a:pt x="7" y="0"/>
                    <a:pt x="6" y="0"/>
                  </a:cubicBezTo>
                  <a:cubicBezTo>
                    <a:pt x="6" y="0"/>
                    <a:pt x="5" y="0"/>
                    <a:pt x="5" y="1"/>
                  </a:cubicBezTo>
                  <a:cubicBezTo>
                    <a:pt x="5" y="1"/>
                    <a:pt x="4" y="1"/>
                    <a:pt x="4" y="1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2" y="3"/>
                    <a:pt x="1" y="4"/>
                    <a:pt x="1" y="4"/>
                  </a:cubicBezTo>
                  <a:cubicBezTo>
                    <a:pt x="1" y="5"/>
                    <a:pt x="0" y="6"/>
                    <a:pt x="0" y="7"/>
                  </a:cubicBezTo>
                  <a:cubicBezTo>
                    <a:pt x="0" y="9"/>
                    <a:pt x="0" y="10"/>
                    <a:pt x="2" y="11"/>
                  </a:cubicBezTo>
                  <a:cubicBezTo>
                    <a:pt x="2" y="12"/>
                    <a:pt x="3" y="12"/>
                    <a:pt x="4" y="13"/>
                  </a:cubicBezTo>
                  <a:cubicBezTo>
                    <a:pt x="4" y="13"/>
                    <a:pt x="5" y="13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8" y="13"/>
                    <a:pt x="10" y="12"/>
                    <a:pt x="11" y="11"/>
                  </a:cubicBezTo>
                  <a:cubicBezTo>
                    <a:pt x="12" y="10"/>
                    <a:pt x="13" y="8"/>
                    <a:pt x="14" y="6"/>
                  </a:cubicBezTo>
                  <a:cubicBezTo>
                    <a:pt x="14" y="6"/>
                    <a:pt x="14" y="5"/>
                    <a:pt x="13" y="4"/>
                  </a:cubicBezTo>
                  <a:cubicBezTo>
                    <a:pt x="13" y="3"/>
                    <a:pt x="13" y="3"/>
                    <a:pt x="12" y="2"/>
                  </a:cubicBezTo>
                  <a:cubicBezTo>
                    <a:pt x="11" y="1"/>
                    <a:pt x="9" y="0"/>
                    <a:pt x="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45">
              <a:extLst>
                <a:ext uri="{FF2B5EF4-FFF2-40B4-BE49-F238E27FC236}">
                  <a16:creationId xmlns:a16="http://schemas.microsoft.com/office/drawing/2014/main" id="{212E4F01-778B-5995-D855-6698D89F5FE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669925" y="9756775"/>
              <a:ext cx="13288963" cy="755650"/>
            </a:xfrm>
            <a:custGeom>
              <a:avLst/>
              <a:gdLst>
                <a:gd name="T0" fmla="*/ 1015 w 4936"/>
                <a:gd name="T1" fmla="*/ 272 h 280"/>
                <a:gd name="T2" fmla="*/ 1152 w 4936"/>
                <a:gd name="T3" fmla="*/ 274 h 280"/>
                <a:gd name="T4" fmla="*/ 954 w 4936"/>
                <a:gd name="T5" fmla="*/ 259 h 280"/>
                <a:gd name="T6" fmla="*/ 3269 w 4936"/>
                <a:gd name="T7" fmla="*/ 249 h 280"/>
                <a:gd name="T8" fmla="*/ 3334 w 4936"/>
                <a:gd name="T9" fmla="*/ 256 h 280"/>
                <a:gd name="T10" fmla="*/ 3204 w 4936"/>
                <a:gd name="T11" fmla="*/ 256 h 280"/>
                <a:gd name="T12" fmla="*/ 883 w 4936"/>
                <a:gd name="T13" fmla="*/ 247 h 280"/>
                <a:gd name="T14" fmla="*/ 3416 w 4936"/>
                <a:gd name="T15" fmla="*/ 247 h 280"/>
                <a:gd name="T16" fmla="*/ 3057 w 4936"/>
                <a:gd name="T17" fmla="*/ 261 h 280"/>
                <a:gd name="T18" fmla="*/ 2989 w 4936"/>
                <a:gd name="T19" fmla="*/ 245 h 280"/>
                <a:gd name="T20" fmla="*/ 2925 w 4936"/>
                <a:gd name="T21" fmla="*/ 244 h 280"/>
                <a:gd name="T22" fmla="*/ 3556 w 4936"/>
                <a:gd name="T23" fmla="*/ 245 h 280"/>
                <a:gd name="T24" fmla="*/ 2871 w 4936"/>
                <a:gd name="T25" fmla="*/ 247 h 280"/>
                <a:gd name="T26" fmla="*/ 1279 w 4936"/>
                <a:gd name="T27" fmla="*/ 236 h 280"/>
                <a:gd name="T28" fmla="*/ 3637 w 4936"/>
                <a:gd name="T29" fmla="*/ 232 h 280"/>
                <a:gd name="T30" fmla="*/ 2807 w 4936"/>
                <a:gd name="T31" fmla="*/ 244 h 280"/>
                <a:gd name="T32" fmla="*/ 3716 w 4936"/>
                <a:gd name="T33" fmla="*/ 225 h 280"/>
                <a:gd name="T34" fmla="*/ 2748 w 4936"/>
                <a:gd name="T35" fmla="*/ 215 h 280"/>
                <a:gd name="T36" fmla="*/ 742 w 4936"/>
                <a:gd name="T37" fmla="*/ 225 h 280"/>
                <a:gd name="T38" fmla="*/ 3780 w 4936"/>
                <a:gd name="T39" fmla="*/ 218 h 280"/>
                <a:gd name="T40" fmla="*/ 2694 w 4936"/>
                <a:gd name="T41" fmla="*/ 198 h 280"/>
                <a:gd name="T42" fmla="*/ 659 w 4936"/>
                <a:gd name="T43" fmla="*/ 196 h 280"/>
                <a:gd name="T44" fmla="*/ 3846 w 4936"/>
                <a:gd name="T45" fmla="*/ 202 h 280"/>
                <a:gd name="T46" fmla="*/ 2642 w 4936"/>
                <a:gd name="T47" fmla="*/ 178 h 280"/>
                <a:gd name="T48" fmla="*/ 3915 w 4936"/>
                <a:gd name="T49" fmla="*/ 170 h 280"/>
                <a:gd name="T50" fmla="*/ 592 w 4936"/>
                <a:gd name="T51" fmla="*/ 181 h 280"/>
                <a:gd name="T52" fmla="*/ 4930 w 4936"/>
                <a:gd name="T53" fmla="*/ 160 h 280"/>
                <a:gd name="T54" fmla="*/ 2590 w 4936"/>
                <a:gd name="T55" fmla="*/ 156 h 280"/>
                <a:gd name="T56" fmla="*/ 4925 w 4936"/>
                <a:gd name="T57" fmla="*/ 152 h 280"/>
                <a:gd name="T58" fmla="*/ 508 w 4936"/>
                <a:gd name="T59" fmla="*/ 150 h 280"/>
                <a:gd name="T60" fmla="*/ 3973 w 4936"/>
                <a:gd name="T61" fmla="*/ 158 h 280"/>
                <a:gd name="T62" fmla="*/ 4864 w 4936"/>
                <a:gd name="T63" fmla="*/ 143 h 280"/>
                <a:gd name="T64" fmla="*/ 4799 w 4936"/>
                <a:gd name="T65" fmla="*/ 131 h 280"/>
                <a:gd name="T66" fmla="*/ 1587 w 4936"/>
                <a:gd name="T67" fmla="*/ 134 h 280"/>
                <a:gd name="T68" fmla="*/ 448 w 4936"/>
                <a:gd name="T69" fmla="*/ 131 h 280"/>
                <a:gd name="T70" fmla="*/ 4737 w 4936"/>
                <a:gd name="T71" fmla="*/ 117 h 280"/>
                <a:gd name="T72" fmla="*/ 2482 w 4936"/>
                <a:gd name="T73" fmla="*/ 116 h 280"/>
                <a:gd name="T74" fmla="*/ 4683 w 4936"/>
                <a:gd name="T75" fmla="*/ 112 h 280"/>
                <a:gd name="T76" fmla="*/ 365 w 4936"/>
                <a:gd name="T77" fmla="*/ 101 h 280"/>
                <a:gd name="T78" fmla="*/ 4614 w 4936"/>
                <a:gd name="T79" fmla="*/ 88 h 280"/>
                <a:gd name="T80" fmla="*/ 2436 w 4936"/>
                <a:gd name="T81" fmla="*/ 103 h 280"/>
                <a:gd name="T82" fmla="*/ 4091 w 4936"/>
                <a:gd name="T83" fmla="*/ 100 h 280"/>
                <a:gd name="T84" fmla="*/ 287 w 4936"/>
                <a:gd name="T85" fmla="*/ 79 h 280"/>
                <a:gd name="T86" fmla="*/ 4550 w 4936"/>
                <a:gd name="T87" fmla="*/ 78 h 280"/>
                <a:gd name="T88" fmla="*/ 2385 w 4936"/>
                <a:gd name="T89" fmla="*/ 81 h 280"/>
                <a:gd name="T90" fmla="*/ 4151 w 4936"/>
                <a:gd name="T91" fmla="*/ 71 h 280"/>
                <a:gd name="T92" fmla="*/ 215 w 4936"/>
                <a:gd name="T93" fmla="*/ 61 h 280"/>
                <a:gd name="T94" fmla="*/ 1775 w 4936"/>
                <a:gd name="T95" fmla="*/ 64 h 280"/>
                <a:gd name="T96" fmla="*/ 4204 w 4936"/>
                <a:gd name="T97" fmla="*/ 65 h 280"/>
                <a:gd name="T98" fmla="*/ 4433 w 4936"/>
                <a:gd name="T99" fmla="*/ 51 h 280"/>
                <a:gd name="T100" fmla="*/ 137 w 4936"/>
                <a:gd name="T101" fmla="*/ 49 h 280"/>
                <a:gd name="T102" fmla="*/ 4379 w 4936"/>
                <a:gd name="T103" fmla="*/ 57 h 280"/>
                <a:gd name="T104" fmla="*/ 4265 w 4936"/>
                <a:gd name="T105" fmla="*/ 50 h 280"/>
                <a:gd name="T106" fmla="*/ 1845 w 4936"/>
                <a:gd name="T107" fmla="*/ 35 h 280"/>
                <a:gd name="T108" fmla="*/ 75 w 4936"/>
                <a:gd name="T109" fmla="*/ 45 h 280"/>
                <a:gd name="T110" fmla="*/ 2277 w 4936"/>
                <a:gd name="T111" fmla="*/ 29 h 280"/>
                <a:gd name="T112" fmla="*/ 1910 w 4936"/>
                <a:gd name="T113" fmla="*/ 19 h 280"/>
                <a:gd name="T114" fmla="*/ 2220 w 4936"/>
                <a:gd name="T115" fmla="*/ 30 h 280"/>
                <a:gd name="T116" fmla="*/ 1972 w 4936"/>
                <a:gd name="T117" fmla="*/ 23 h 280"/>
                <a:gd name="T118" fmla="*/ 2162 w 4936"/>
                <a:gd name="T119" fmla="*/ 5 h 280"/>
                <a:gd name="T120" fmla="*/ 2094 w 4936"/>
                <a:gd name="T121" fmla="*/ 7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936" h="280">
                  <a:moveTo>
                    <a:pt x="1086" y="267"/>
                  </a:moveTo>
                  <a:cubicBezTo>
                    <a:pt x="1086" y="267"/>
                    <a:pt x="1085" y="267"/>
                    <a:pt x="1085" y="267"/>
                  </a:cubicBezTo>
                  <a:cubicBezTo>
                    <a:pt x="1082" y="267"/>
                    <a:pt x="1079" y="270"/>
                    <a:pt x="1080" y="274"/>
                  </a:cubicBezTo>
                  <a:cubicBezTo>
                    <a:pt x="1081" y="277"/>
                    <a:pt x="1085" y="280"/>
                    <a:pt x="1089" y="280"/>
                  </a:cubicBezTo>
                  <a:cubicBezTo>
                    <a:pt x="1089" y="280"/>
                    <a:pt x="1089" y="280"/>
                    <a:pt x="1089" y="280"/>
                  </a:cubicBezTo>
                  <a:cubicBezTo>
                    <a:pt x="1093" y="280"/>
                    <a:pt x="1095" y="277"/>
                    <a:pt x="1094" y="273"/>
                  </a:cubicBezTo>
                  <a:cubicBezTo>
                    <a:pt x="1093" y="270"/>
                    <a:pt x="1089" y="267"/>
                    <a:pt x="1086" y="267"/>
                  </a:cubicBezTo>
                  <a:moveTo>
                    <a:pt x="1020" y="266"/>
                  </a:moveTo>
                  <a:cubicBezTo>
                    <a:pt x="1017" y="266"/>
                    <a:pt x="1014" y="269"/>
                    <a:pt x="1015" y="272"/>
                  </a:cubicBezTo>
                  <a:cubicBezTo>
                    <a:pt x="1016" y="275"/>
                    <a:pt x="1021" y="278"/>
                    <a:pt x="1024" y="279"/>
                  </a:cubicBezTo>
                  <a:cubicBezTo>
                    <a:pt x="1025" y="279"/>
                    <a:pt x="1025" y="279"/>
                    <a:pt x="1025" y="279"/>
                  </a:cubicBezTo>
                  <a:cubicBezTo>
                    <a:pt x="1028" y="279"/>
                    <a:pt x="1030" y="276"/>
                    <a:pt x="1029" y="273"/>
                  </a:cubicBezTo>
                  <a:cubicBezTo>
                    <a:pt x="1028" y="269"/>
                    <a:pt x="1024" y="266"/>
                    <a:pt x="1021" y="266"/>
                  </a:cubicBezTo>
                  <a:cubicBezTo>
                    <a:pt x="1020" y="266"/>
                    <a:pt x="1020" y="266"/>
                    <a:pt x="1020" y="266"/>
                  </a:cubicBezTo>
                  <a:moveTo>
                    <a:pt x="1151" y="262"/>
                  </a:moveTo>
                  <a:cubicBezTo>
                    <a:pt x="1150" y="262"/>
                    <a:pt x="1150" y="262"/>
                    <a:pt x="1150" y="262"/>
                  </a:cubicBezTo>
                  <a:cubicBezTo>
                    <a:pt x="1146" y="262"/>
                    <a:pt x="1144" y="265"/>
                    <a:pt x="1145" y="269"/>
                  </a:cubicBezTo>
                  <a:cubicBezTo>
                    <a:pt x="1146" y="272"/>
                    <a:pt x="1149" y="274"/>
                    <a:pt x="1152" y="274"/>
                  </a:cubicBezTo>
                  <a:cubicBezTo>
                    <a:pt x="1153" y="274"/>
                    <a:pt x="1153" y="274"/>
                    <a:pt x="1153" y="274"/>
                  </a:cubicBezTo>
                  <a:cubicBezTo>
                    <a:pt x="1157" y="274"/>
                    <a:pt x="1159" y="271"/>
                    <a:pt x="1158" y="267"/>
                  </a:cubicBezTo>
                  <a:cubicBezTo>
                    <a:pt x="1157" y="264"/>
                    <a:pt x="1154" y="262"/>
                    <a:pt x="1151" y="262"/>
                  </a:cubicBezTo>
                  <a:moveTo>
                    <a:pt x="953" y="259"/>
                  </a:moveTo>
                  <a:cubicBezTo>
                    <a:pt x="949" y="259"/>
                    <a:pt x="947" y="261"/>
                    <a:pt x="948" y="264"/>
                  </a:cubicBezTo>
                  <a:cubicBezTo>
                    <a:pt x="949" y="268"/>
                    <a:pt x="953" y="271"/>
                    <a:pt x="957" y="272"/>
                  </a:cubicBezTo>
                  <a:cubicBezTo>
                    <a:pt x="958" y="272"/>
                    <a:pt x="958" y="272"/>
                    <a:pt x="958" y="272"/>
                  </a:cubicBezTo>
                  <a:cubicBezTo>
                    <a:pt x="962" y="272"/>
                    <a:pt x="963" y="270"/>
                    <a:pt x="962" y="266"/>
                  </a:cubicBezTo>
                  <a:cubicBezTo>
                    <a:pt x="962" y="263"/>
                    <a:pt x="958" y="260"/>
                    <a:pt x="954" y="259"/>
                  </a:cubicBezTo>
                  <a:cubicBezTo>
                    <a:pt x="953" y="259"/>
                    <a:pt x="953" y="259"/>
                    <a:pt x="953" y="259"/>
                  </a:cubicBezTo>
                  <a:moveTo>
                    <a:pt x="1215" y="251"/>
                  </a:moveTo>
                  <a:cubicBezTo>
                    <a:pt x="1215" y="251"/>
                    <a:pt x="1214" y="251"/>
                    <a:pt x="1214" y="251"/>
                  </a:cubicBezTo>
                  <a:cubicBezTo>
                    <a:pt x="1210" y="252"/>
                    <a:pt x="1208" y="255"/>
                    <a:pt x="1209" y="259"/>
                  </a:cubicBezTo>
                  <a:cubicBezTo>
                    <a:pt x="1209" y="262"/>
                    <a:pt x="1213" y="264"/>
                    <a:pt x="1216" y="264"/>
                  </a:cubicBezTo>
                  <a:cubicBezTo>
                    <a:pt x="1216" y="264"/>
                    <a:pt x="1217" y="264"/>
                    <a:pt x="1217" y="264"/>
                  </a:cubicBezTo>
                  <a:cubicBezTo>
                    <a:pt x="1221" y="263"/>
                    <a:pt x="1223" y="260"/>
                    <a:pt x="1222" y="256"/>
                  </a:cubicBezTo>
                  <a:cubicBezTo>
                    <a:pt x="1221" y="253"/>
                    <a:pt x="1218" y="251"/>
                    <a:pt x="1215" y="251"/>
                  </a:cubicBezTo>
                  <a:moveTo>
                    <a:pt x="3269" y="249"/>
                  </a:moveTo>
                  <a:cubicBezTo>
                    <a:pt x="3264" y="249"/>
                    <a:pt x="3261" y="252"/>
                    <a:pt x="3261" y="256"/>
                  </a:cubicBezTo>
                  <a:cubicBezTo>
                    <a:pt x="3261" y="260"/>
                    <a:pt x="3265" y="263"/>
                    <a:pt x="3269" y="263"/>
                  </a:cubicBezTo>
                  <a:cubicBezTo>
                    <a:pt x="3269" y="263"/>
                    <a:pt x="3269" y="263"/>
                    <a:pt x="3269" y="263"/>
                  </a:cubicBezTo>
                  <a:cubicBezTo>
                    <a:pt x="3273" y="263"/>
                    <a:pt x="3277" y="260"/>
                    <a:pt x="3276" y="256"/>
                  </a:cubicBezTo>
                  <a:cubicBezTo>
                    <a:pt x="3276" y="252"/>
                    <a:pt x="3273" y="249"/>
                    <a:pt x="3269" y="249"/>
                  </a:cubicBezTo>
                  <a:cubicBezTo>
                    <a:pt x="3269" y="249"/>
                    <a:pt x="3269" y="249"/>
                    <a:pt x="3269" y="249"/>
                  </a:cubicBezTo>
                  <a:moveTo>
                    <a:pt x="3342" y="249"/>
                  </a:moveTo>
                  <a:cubicBezTo>
                    <a:pt x="3342" y="249"/>
                    <a:pt x="3342" y="249"/>
                    <a:pt x="3342" y="249"/>
                  </a:cubicBezTo>
                  <a:cubicBezTo>
                    <a:pt x="3338" y="249"/>
                    <a:pt x="3334" y="252"/>
                    <a:pt x="3334" y="256"/>
                  </a:cubicBezTo>
                  <a:cubicBezTo>
                    <a:pt x="3334" y="259"/>
                    <a:pt x="3338" y="262"/>
                    <a:pt x="3342" y="262"/>
                  </a:cubicBezTo>
                  <a:cubicBezTo>
                    <a:pt x="3342" y="262"/>
                    <a:pt x="3342" y="262"/>
                    <a:pt x="3342" y="262"/>
                  </a:cubicBezTo>
                  <a:cubicBezTo>
                    <a:pt x="3347" y="262"/>
                    <a:pt x="3350" y="259"/>
                    <a:pt x="3350" y="255"/>
                  </a:cubicBezTo>
                  <a:cubicBezTo>
                    <a:pt x="3350" y="252"/>
                    <a:pt x="3346" y="249"/>
                    <a:pt x="3342" y="249"/>
                  </a:cubicBezTo>
                  <a:moveTo>
                    <a:pt x="3196" y="249"/>
                  </a:moveTo>
                  <a:cubicBezTo>
                    <a:pt x="3192" y="249"/>
                    <a:pt x="3189" y="252"/>
                    <a:pt x="3189" y="256"/>
                  </a:cubicBezTo>
                  <a:cubicBezTo>
                    <a:pt x="3189" y="260"/>
                    <a:pt x="3192" y="263"/>
                    <a:pt x="3197" y="263"/>
                  </a:cubicBezTo>
                  <a:cubicBezTo>
                    <a:pt x="3197" y="263"/>
                    <a:pt x="3197" y="263"/>
                    <a:pt x="3197" y="263"/>
                  </a:cubicBezTo>
                  <a:cubicBezTo>
                    <a:pt x="3201" y="263"/>
                    <a:pt x="3204" y="260"/>
                    <a:pt x="3204" y="256"/>
                  </a:cubicBezTo>
                  <a:cubicBezTo>
                    <a:pt x="3204" y="252"/>
                    <a:pt x="3200" y="249"/>
                    <a:pt x="3196" y="249"/>
                  </a:cubicBezTo>
                  <a:cubicBezTo>
                    <a:pt x="3196" y="249"/>
                    <a:pt x="3196" y="249"/>
                    <a:pt x="3196" y="249"/>
                  </a:cubicBezTo>
                  <a:moveTo>
                    <a:pt x="883" y="247"/>
                  </a:moveTo>
                  <a:cubicBezTo>
                    <a:pt x="880" y="247"/>
                    <a:pt x="878" y="249"/>
                    <a:pt x="878" y="252"/>
                  </a:cubicBezTo>
                  <a:cubicBezTo>
                    <a:pt x="879" y="256"/>
                    <a:pt x="883" y="259"/>
                    <a:pt x="888" y="260"/>
                  </a:cubicBezTo>
                  <a:cubicBezTo>
                    <a:pt x="888" y="260"/>
                    <a:pt x="889" y="260"/>
                    <a:pt x="889" y="260"/>
                  </a:cubicBezTo>
                  <a:cubicBezTo>
                    <a:pt x="892" y="260"/>
                    <a:pt x="894" y="258"/>
                    <a:pt x="893" y="255"/>
                  </a:cubicBezTo>
                  <a:cubicBezTo>
                    <a:pt x="892" y="252"/>
                    <a:pt x="888" y="248"/>
                    <a:pt x="884" y="248"/>
                  </a:cubicBezTo>
                  <a:cubicBezTo>
                    <a:pt x="884" y="248"/>
                    <a:pt x="883" y="247"/>
                    <a:pt x="883" y="247"/>
                  </a:cubicBezTo>
                  <a:moveTo>
                    <a:pt x="3125" y="247"/>
                  </a:moveTo>
                  <a:cubicBezTo>
                    <a:pt x="3121" y="247"/>
                    <a:pt x="3118" y="251"/>
                    <a:pt x="3118" y="255"/>
                  </a:cubicBezTo>
                  <a:cubicBezTo>
                    <a:pt x="3118" y="259"/>
                    <a:pt x="3121" y="262"/>
                    <a:pt x="3126" y="262"/>
                  </a:cubicBezTo>
                  <a:cubicBezTo>
                    <a:pt x="3126" y="262"/>
                    <a:pt x="3126" y="262"/>
                    <a:pt x="3126" y="262"/>
                  </a:cubicBezTo>
                  <a:cubicBezTo>
                    <a:pt x="3130" y="262"/>
                    <a:pt x="3133" y="259"/>
                    <a:pt x="3133" y="255"/>
                  </a:cubicBezTo>
                  <a:cubicBezTo>
                    <a:pt x="3133" y="251"/>
                    <a:pt x="3129" y="248"/>
                    <a:pt x="3125" y="247"/>
                  </a:cubicBezTo>
                  <a:cubicBezTo>
                    <a:pt x="3125" y="247"/>
                    <a:pt x="3125" y="247"/>
                    <a:pt x="3125" y="247"/>
                  </a:cubicBezTo>
                  <a:moveTo>
                    <a:pt x="3416" y="247"/>
                  </a:moveTo>
                  <a:cubicBezTo>
                    <a:pt x="3416" y="247"/>
                    <a:pt x="3416" y="247"/>
                    <a:pt x="3416" y="247"/>
                  </a:cubicBezTo>
                  <a:cubicBezTo>
                    <a:pt x="3412" y="248"/>
                    <a:pt x="3408" y="250"/>
                    <a:pt x="3408" y="254"/>
                  </a:cubicBezTo>
                  <a:cubicBezTo>
                    <a:pt x="3409" y="257"/>
                    <a:pt x="3412" y="260"/>
                    <a:pt x="3416" y="260"/>
                  </a:cubicBezTo>
                  <a:cubicBezTo>
                    <a:pt x="3416" y="260"/>
                    <a:pt x="3416" y="260"/>
                    <a:pt x="3417" y="260"/>
                  </a:cubicBezTo>
                  <a:cubicBezTo>
                    <a:pt x="3421" y="260"/>
                    <a:pt x="3424" y="257"/>
                    <a:pt x="3424" y="253"/>
                  </a:cubicBezTo>
                  <a:cubicBezTo>
                    <a:pt x="3424" y="250"/>
                    <a:pt x="3420" y="247"/>
                    <a:pt x="3416" y="247"/>
                  </a:cubicBezTo>
                  <a:moveTo>
                    <a:pt x="3056" y="246"/>
                  </a:moveTo>
                  <a:cubicBezTo>
                    <a:pt x="3052" y="246"/>
                    <a:pt x="3049" y="249"/>
                    <a:pt x="3049" y="253"/>
                  </a:cubicBezTo>
                  <a:cubicBezTo>
                    <a:pt x="3049" y="258"/>
                    <a:pt x="3053" y="261"/>
                    <a:pt x="3056" y="261"/>
                  </a:cubicBezTo>
                  <a:cubicBezTo>
                    <a:pt x="3056" y="261"/>
                    <a:pt x="3057" y="261"/>
                    <a:pt x="3057" y="261"/>
                  </a:cubicBezTo>
                  <a:cubicBezTo>
                    <a:pt x="3060" y="261"/>
                    <a:pt x="3063" y="258"/>
                    <a:pt x="3063" y="254"/>
                  </a:cubicBezTo>
                  <a:cubicBezTo>
                    <a:pt x="3063" y="250"/>
                    <a:pt x="3060" y="246"/>
                    <a:pt x="3056" y="246"/>
                  </a:cubicBezTo>
                  <a:cubicBezTo>
                    <a:pt x="3056" y="246"/>
                    <a:pt x="3056" y="246"/>
                    <a:pt x="3056" y="246"/>
                  </a:cubicBezTo>
                  <a:moveTo>
                    <a:pt x="2989" y="245"/>
                  </a:moveTo>
                  <a:cubicBezTo>
                    <a:pt x="2985" y="245"/>
                    <a:pt x="2983" y="248"/>
                    <a:pt x="2983" y="252"/>
                  </a:cubicBezTo>
                  <a:cubicBezTo>
                    <a:pt x="2983" y="256"/>
                    <a:pt x="2986" y="260"/>
                    <a:pt x="2990" y="260"/>
                  </a:cubicBezTo>
                  <a:cubicBezTo>
                    <a:pt x="2990" y="260"/>
                    <a:pt x="2990" y="260"/>
                    <a:pt x="2990" y="260"/>
                  </a:cubicBezTo>
                  <a:cubicBezTo>
                    <a:pt x="2994" y="260"/>
                    <a:pt x="2997" y="257"/>
                    <a:pt x="2996" y="253"/>
                  </a:cubicBezTo>
                  <a:cubicBezTo>
                    <a:pt x="2996" y="248"/>
                    <a:pt x="2993" y="245"/>
                    <a:pt x="2989" y="245"/>
                  </a:cubicBezTo>
                  <a:cubicBezTo>
                    <a:pt x="2989" y="245"/>
                    <a:pt x="2989" y="245"/>
                    <a:pt x="2989" y="245"/>
                  </a:cubicBezTo>
                  <a:moveTo>
                    <a:pt x="3491" y="244"/>
                  </a:moveTo>
                  <a:cubicBezTo>
                    <a:pt x="3490" y="244"/>
                    <a:pt x="3490" y="244"/>
                    <a:pt x="3490" y="244"/>
                  </a:cubicBezTo>
                  <a:cubicBezTo>
                    <a:pt x="3486" y="244"/>
                    <a:pt x="3482" y="247"/>
                    <a:pt x="3483" y="251"/>
                  </a:cubicBezTo>
                  <a:cubicBezTo>
                    <a:pt x="3483" y="254"/>
                    <a:pt x="3486" y="256"/>
                    <a:pt x="3490" y="256"/>
                  </a:cubicBezTo>
                  <a:cubicBezTo>
                    <a:pt x="3490" y="256"/>
                    <a:pt x="3491" y="256"/>
                    <a:pt x="3491" y="256"/>
                  </a:cubicBezTo>
                  <a:cubicBezTo>
                    <a:pt x="3495" y="256"/>
                    <a:pt x="3498" y="253"/>
                    <a:pt x="3498" y="250"/>
                  </a:cubicBezTo>
                  <a:cubicBezTo>
                    <a:pt x="3498" y="247"/>
                    <a:pt x="3495" y="244"/>
                    <a:pt x="3491" y="244"/>
                  </a:cubicBezTo>
                  <a:moveTo>
                    <a:pt x="2925" y="244"/>
                  </a:moveTo>
                  <a:cubicBezTo>
                    <a:pt x="2921" y="244"/>
                    <a:pt x="2919" y="247"/>
                    <a:pt x="2919" y="251"/>
                  </a:cubicBezTo>
                  <a:cubicBezTo>
                    <a:pt x="2919" y="255"/>
                    <a:pt x="2922" y="259"/>
                    <a:pt x="2926" y="259"/>
                  </a:cubicBezTo>
                  <a:cubicBezTo>
                    <a:pt x="2926" y="259"/>
                    <a:pt x="2926" y="259"/>
                    <a:pt x="2926" y="259"/>
                  </a:cubicBezTo>
                  <a:cubicBezTo>
                    <a:pt x="2930" y="259"/>
                    <a:pt x="2932" y="256"/>
                    <a:pt x="2932" y="252"/>
                  </a:cubicBezTo>
                  <a:cubicBezTo>
                    <a:pt x="2932" y="247"/>
                    <a:pt x="2929" y="244"/>
                    <a:pt x="2925" y="244"/>
                  </a:cubicBezTo>
                  <a:cubicBezTo>
                    <a:pt x="2925" y="244"/>
                    <a:pt x="2925" y="244"/>
                    <a:pt x="2925" y="244"/>
                  </a:cubicBezTo>
                  <a:moveTo>
                    <a:pt x="3565" y="239"/>
                  </a:moveTo>
                  <a:cubicBezTo>
                    <a:pt x="3564" y="239"/>
                    <a:pt x="3564" y="239"/>
                    <a:pt x="3564" y="239"/>
                  </a:cubicBezTo>
                  <a:cubicBezTo>
                    <a:pt x="3559" y="239"/>
                    <a:pt x="3556" y="242"/>
                    <a:pt x="3556" y="245"/>
                  </a:cubicBezTo>
                  <a:cubicBezTo>
                    <a:pt x="3557" y="248"/>
                    <a:pt x="3560" y="250"/>
                    <a:pt x="3564" y="250"/>
                  </a:cubicBezTo>
                  <a:cubicBezTo>
                    <a:pt x="3564" y="250"/>
                    <a:pt x="3564" y="250"/>
                    <a:pt x="3565" y="250"/>
                  </a:cubicBezTo>
                  <a:cubicBezTo>
                    <a:pt x="3569" y="250"/>
                    <a:pt x="3572" y="247"/>
                    <a:pt x="3572" y="244"/>
                  </a:cubicBezTo>
                  <a:cubicBezTo>
                    <a:pt x="3572" y="241"/>
                    <a:pt x="3568" y="239"/>
                    <a:pt x="3565" y="239"/>
                  </a:cubicBezTo>
                  <a:moveTo>
                    <a:pt x="2863" y="239"/>
                  </a:moveTo>
                  <a:cubicBezTo>
                    <a:pt x="2860" y="239"/>
                    <a:pt x="2858" y="242"/>
                    <a:pt x="2858" y="246"/>
                  </a:cubicBezTo>
                  <a:cubicBezTo>
                    <a:pt x="2858" y="250"/>
                    <a:pt x="2861" y="254"/>
                    <a:pt x="2865" y="254"/>
                  </a:cubicBezTo>
                  <a:cubicBezTo>
                    <a:pt x="2865" y="254"/>
                    <a:pt x="2865" y="254"/>
                    <a:pt x="2865" y="254"/>
                  </a:cubicBezTo>
                  <a:cubicBezTo>
                    <a:pt x="2869" y="254"/>
                    <a:pt x="2871" y="251"/>
                    <a:pt x="2871" y="247"/>
                  </a:cubicBezTo>
                  <a:cubicBezTo>
                    <a:pt x="2871" y="243"/>
                    <a:pt x="2868" y="239"/>
                    <a:pt x="2864" y="239"/>
                  </a:cubicBezTo>
                  <a:cubicBezTo>
                    <a:pt x="2864" y="239"/>
                    <a:pt x="2864" y="239"/>
                    <a:pt x="2863" y="239"/>
                  </a:cubicBezTo>
                  <a:moveTo>
                    <a:pt x="1279" y="236"/>
                  </a:moveTo>
                  <a:cubicBezTo>
                    <a:pt x="1279" y="236"/>
                    <a:pt x="1278" y="236"/>
                    <a:pt x="1277" y="236"/>
                  </a:cubicBezTo>
                  <a:cubicBezTo>
                    <a:pt x="1274" y="237"/>
                    <a:pt x="1271" y="241"/>
                    <a:pt x="1272" y="245"/>
                  </a:cubicBezTo>
                  <a:cubicBezTo>
                    <a:pt x="1273" y="247"/>
                    <a:pt x="1276" y="249"/>
                    <a:pt x="1279" y="249"/>
                  </a:cubicBezTo>
                  <a:cubicBezTo>
                    <a:pt x="1279" y="249"/>
                    <a:pt x="1280" y="249"/>
                    <a:pt x="1281" y="249"/>
                  </a:cubicBezTo>
                  <a:cubicBezTo>
                    <a:pt x="1284" y="248"/>
                    <a:pt x="1287" y="244"/>
                    <a:pt x="1286" y="241"/>
                  </a:cubicBezTo>
                  <a:cubicBezTo>
                    <a:pt x="1285" y="238"/>
                    <a:pt x="1282" y="236"/>
                    <a:pt x="1279" y="236"/>
                  </a:cubicBezTo>
                  <a:moveTo>
                    <a:pt x="811" y="232"/>
                  </a:moveTo>
                  <a:cubicBezTo>
                    <a:pt x="808" y="232"/>
                    <a:pt x="806" y="234"/>
                    <a:pt x="807" y="236"/>
                  </a:cubicBezTo>
                  <a:cubicBezTo>
                    <a:pt x="807" y="240"/>
                    <a:pt x="812" y="243"/>
                    <a:pt x="816" y="244"/>
                  </a:cubicBezTo>
                  <a:cubicBezTo>
                    <a:pt x="817" y="244"/>
                    <a:pt x="817" y="244"/>
                    <a:pt x="818" y="244"/>
                  </a:cubicBezTo>
                  <a:cubicBezTo>
                    <a:pt x="821" y="244"/>
                    <a:pt x="823" y="243"/>
                    <a:pt x="822" y="240"/>
                  </a:cubicBezTo>
                  <a:cubicBezTo>
                    <a:pt x="821" y="237"/>
                    <a:pt x="817" y="233"/>
                    <a:pt x="813" y="232"/>
                  </a:cubicBezTo>
                  <a:cubicBezTo>
                    <a:pt x="812" y="232"/>
                    <a:pt x="811" y="232"/>
                    <a:pt x="811" y="232"/>
                  </a:cubicBezTo>
                  <a:moveTo>
                    <a:pt x="3638" y="231"/>
                  </a:moveTo>
                  <a:cubicBezTo>
                    <a:pt x="3638" y="231"/>
                    <a:pt x="3637" y="232"/>
                    <a:pt x="3637" y="232"/>
                  </a:cubicBezTo>
                  <a:cubicBezTo>
                    <a:pt x="3632" y="232"/>
                    <a:pt x="3629" y="235"/>
                    <a:pt x="3630" y="238"/>
                  </a:cubicBezTo>
                  <a:cubicBezTo>
                    <a:pt x="3630" y="240"/>
                    <a:pt x="3633" y="242"/>
                    <a:pt x="3636" y="242"/>
                  </a:cubicBezTo>
                  <a:cubicBezTo>
                    <a:pt x="3637" y="242"/>
                    <a:pt x="3637" y="242"/>
                    <a:pt x="3638" y="242"/>
                  </a:cubicBezTo>
                  <a:cubicBezTo>
                    <a:pt x="3642" y="242"/>
                    <a:pt x="3645" y="239"/>
                    <a:pt x="3645" y="236"/>
                  </a:cubicBezTo>
                  <a:cubicBezTo>
                    <a:pt x="3644" y="233"/>
                    <a:pt x="3642" y="231"/>
                    <a:pt x="3638" y="231"/>
                  </a:cubicBezTo>
                  <a:moveTo>
                    <a:pt x="2805" y="229"/>
                  </a:moveTo>
                  <a:cubicBezTo>
                    <a:pt x="2802" y="229"/>
                    <a:pt x="2800" y="232"/>
                    <a:pt x="2800" y="235"/>
                  </a:cubicBezTo>
                  <a:cubicBezTo>
                    <a:pt x="2800" y="239"/>
                    <a:pt x="2803" y="244"/>
                    <a:pt x="2806" y="244"/>
                  </a:cubicBezTo>
                  <a:cubicBezTo>
                    <a:pt x="2807" y="244"/>
                    <a:pt x="2807" y="244"/>
                    <a:pt x="2807" y="244"/>
                  </a:cubicBezTo>
                  <a:cubicBezTo>
                    <a:pt x="2810" y="244"/>
                    <a:pt x="2812" y="242"/>
                    <a:pt x="2812" y="238"/>
                  </a:cubicBezTo>
                  <a:cubicBezTo>
                    <a:pt x="2812" y="234"/>
                    <a:pt x="2809" y="230"/>
                    <a:pt x="2806" y="229"/>
                  </a:cubicBezTo>
                  <a:cubicBezTo>
                    <a:pt x="2805" y="229"/>
                    <a:pt x="2805" y="229"/>
                    <a:pt x="2805" y="229"/>
                  </a:cubicBezTo>
                  <a:moveTo>
                    <a:pt x="3710" y="221"/>
                  </a:moveTo>
                  <a:cubicBezTo>
                    <a:pt x="3710" y="221"/>
                    <a:pt x="3709" y="221"/>
                    <a:pt x="3708" y="221"/>
                  </a:cubicBezTo>
                  <a:cubicBezTo>
                    <a:pt x="3704" y="222"/>
                    <a:pt x="3701" y="225"/>
                    <a:pt x="3701" y="228"/>
                  </a:cubicBezTo>
                  <a:cubicBezTo>
                    <a:pt x="3702" y="230"/>
                    <a:pt x="3705" y="232"/>
                    <a:pt x="3708" y="232"/>
                  </a:cubicBezTo>
                  <a:cubicBezTo>
                    <a:pt x="3708" y="232"/>
                    <a:pt x="3709" y="232"/>
                    <a:pt x="3710" y="231"/>
                  </a:cubicBezTo>
                  <a:cubicBezTo>
                    <a:pt x="3714" y="231"/>
                    <a:pt x="3717" y="228"/>
                    <a:pt x="3716" y="225"/>
                  </a:cubicBezTo>
                  <a:cubicBezTo>
                    <a:pt x="3716" y="223"/>
                    <a:pt x="3713" y="221"/>
                    <a:pt x="3710" y="221"/>
                  </a:cubicBezTo>
                  <a:moveTo>
                    <a:pt x="1343" y="218"/>
                  </a:moveTo>
                  <a:cubicBezTo>
                    <a:pt x="1342" y="218"/>
                    <a:pt x="1342" y="218"/>
                    <a:pt x="1341" y="218"/>
                  </a:cubicBezTo>
                  <a:cubicBezTo>
                    <a:pt x="1337" y="219"/>
                    <a:pt x="1335" y="223"/>
                    <a:pt x="1336" y="227"/>
                  </a:cubicBezTo>
                  <a:cubicBezTo>
                    <a:pt x="1336" y="229"/>
                    <a:pt x="1339" y="231"/>
                    <a:pt x="1342" y="231"/>
                  </a:cubicBezTo>
                  <a:cubicBezTo>
                    <a:pt x="1342" y="231"/>
                    <a:pt x="1343" y="231"/>
                    <a:pt x="1344" y="231"/>
                  </a:cubicBezTo>
                  <a:cubicBezTo>
                    <a:pt x="1347" y="230"/>
                    <a:pt x="1350" y="226"/>
                    <a:pt x="1349" y="222"/>
                  </a:cubicBezTo>
                  <a:cubicBezTo>
                    <a:pt x="1348" y="220"/>
                    <a:pt x="1346" y="218"/>
                    <a:pt x="1343" y="218"/>
                  </a:cubicBezTo>
                  <a:moveTo>
                    <a:pt x="2748" y="215"/>
                  </a:moveTo>
                  <a:cubicBezTo>
                    <a:pt x="2746" y="215"/>
                    <a:pt x="2744" y="217"/>
                    <a:pt x="2744" y="221"/>
                  </a:cubicBezTo>
                  <a:cubicBezTo>
                    <a:pt x="2744" y="225"/>
                    <a:pt x="2747" y="229"/>
                    <a:pt x="2750" y="230"/>
                  </a:cubicBezTo>
                  <a:cubicBezTo>
                    <a:pt x="2750" y="230"/>
                    <a:pt x="2751" y="231"/>
                    <a:pt x="2751" y="231"/>
                  </a:cubicBezTo>
                  <a:cubicBezTo>
                    <a:pt x="2754" y="231"/>
                    <a:pt x="2756" y="228"/>
                    <a:pt x="2756" y="224"/>
                  </a:cubicBezTo>
                  <a:cubicBezTo>
                    <a:pt x="2755" y="220"/>
                    <a:pt x="2753" y="216"/>
                    <a:pt x="2749" y="215"/>
                  </a:cubicBezTo>
                  <a:cubicBezTo>
                    <a:pt x="2749" y="215"/>
                    <a:pt x="2749" y="215"/>
                    <a:pt x="2748" y="215"/>
                  </a:cubicBezTo>
                  <a:moveTo>
                    <a:pt x="737" y="213"/>
                  </a:moveTo>
                  <a:cubicBezTo>
                    <a:pt x="735" y="213"/>
                    <a:pt x="733" y="215"/>
                    <a:pt x="733" y="217"/>
                  </a:cubicBezTo>
                  <a:cubicBezTo>
                    <a:pt x="734" y="220"/>
                    <a:pt x="738" y="224"/>
                    <a:pt x="742" y="225"/>
                  </a:cubicBezTo>
                  <a:cubicBezTo>
                    <a:pt x="743" y="225"/>
                    <a:pt x="744" y="226"/>
                    <a:pt x="745" y="226"/>
                  </a:cubicBezTo>
                  <a:cubicBezTo>
                    <a:pt x="748" y="226"/>
                    <a:pt x="749" y="224"/>
                    <a:pt x="749" y="222"/>
                  </a:cubicBezTo>
                  <a:cubicBezTo>
                    <a:pt x="748" y="218"/>
                    <a:pt x="744" y="215"/>
                    <a:pt x="740" y="214"/>
                  </a:cubicBezTo>
                  <a:cubicBezTo>
                    <a:pt x="739" y="213"/>
                    <a:pt x="738" y="213"/>
                    <a:pt x="737" y="213"/>
                  </a:cubicBezTo>
                  <a:moveTo>
                    <a:pt x="3781" y="208"/>
                  </a:moveTo>
                  <a:cubicBezTo>
                    <a:pt x="3780" y="208"/>
                    <a:pt x="3779" y="208"/>
                    <a:pt x="3778" y="208"/>
                  </a:cubicBezTo>
                  <a:cubicBezTo>
                    <a:pt x="3774" y="209"/>
                    <a:pt x="3771" y="212"/>
                    <a:pt x="3772" y="215"/>
                  </a:cubicBezTo>
                  <a:cubicBezTo>
                    <a:pt x="3772" y="217"/>
                    <a:pt x="3775" y="218"/>
                    <a:pt x="3778" y="218"/>
                  </a:cubicBezTo>
                  <a:cubicBezTo>
                    <a:pt x="3778" y="218"/>
                    <a:pt x="3779" y="218"/>
                    <a:pt x="3780" y="218"/>
                  </a:cubicBezTo>
                  <a:cubicBezTo>
                    <a:pt x="3784" y="217"/>
                    <a:pt x="3787" y="214"/>
                    <a:pt x="3786" y="211"/>
                  </a:cubicBezTo>
                  <a:cubicBezTo>
                    <a:pt x="3786" y="209"/>
                    <a:pt x="3784" y="208"/>
                    <a:pt x="3781" y="208"/>
                  </a:cubicBezTo>
                  <a:moveTo>
                    <a:pt x="2694" y="198"/>
                  </a:moveTo>
                  <a:cubicBezTo>
                    <a:pt x="2691" y="198"/>
                    <a:pt x="2689" y="200"/>
                    <a:pt x="2690" y="203"/>
                  </a:cubicBezTo>
                  <a:cubicBezTo>
                    <a:pt x="2690" y="208"/>
                    <a:pt x="2692" y="212"/>
                    <a:pt x="2695" y="213"/>
                  </a:cubicBezTo>
                  <a:cubicBezTo>
                    <a:pt x="2696" y="213"/>
                    <a:pt x="2696" y="213"/>
                    <a:pt x="2697" y="213"/>
                  </a:cubicBezTo>
                  <a:cubicBezTo>
                    <a:pt x="2699" y="213"/>
                    <a:pt x="2701" y="211"/>
                    <a:pt x="2701" y="207"/>
                  </a:cubicBezTo>
                  <a:cubicBezTo>
                    <a:pt x="2701" y="203"/>
                    <a:pt x="2698" y="199"/>
                    <a:pt x="2695" y="198"/>
                  </a:cubicBezTo>
                  <a:cubicBezTo>
                    <a:pt x="2695" y="198"/>
                    <a:pt x="2694" y="198"/>
                    <a:pt x="2694" y="198"/>
                  </a:cubicBezTo>
                  <a:moveTo>
                    <a:pt x="1406" y="196"/>
                  </a:moveTo>
                  <a:cubicBezTo>
                    <a:pt x="1406" y="196"/>
                    <a:pt x="1405" y="197"/>
                    <a:pt x="1404" y="197"/>
                  </a:cubicBezTo>
                  <a:cubicBezTo>
                    <a:pt x="1400" y="198"/>
                    <a:pt x="1398" y="202"/>
                    <a:pt x="1399" y="206"/>
                  </a:cubicBezTo>
                  <a:cubicBezTo>
                    <a:pt x="1399" y="209"/>
                    <a:pt x="1401" y="210"/>
                    <a:pt x="1404" y="210"/>
                  </a:cubicBezTo>
                  <a:cubicBezTo>
                    <a:pt x="1405" y="210"/>
                    <a:pt x="1406" y="210"/>
                    <a:pt x="1407" y="210"/>
                  </a:cubicBezTo>
                  <a:cubicBezTo>
                    <a:pt x="1410" y="209"/>
                    <a:pt x="1413" y="205"/>
                    <a:pt x="1412" y="201"/>
                  </a:cubicBezTo>
                  <a:cubicBezTo>
                    <a:pt x="1411" y="198"/>
                    <a:pt x="1409" y="196"/>
                    <a:pt x="1406" y="196"/>
                  </a:cubicBezTo>
                  <a:moveTo>
                    <a:pt x="663" y="192"/>
                  </a:moveTo>
                  <a:cubicBezTo>
                    <a:pt x="660" y="192"/>
                    <a:pt x="658" y="194"/>
                    <a:pt x="659" y="196"/>
                  </a:cubicBezTo>
                  <a:cubicBezTo>
                    <a:pt x="659" y="199"/>
                    <a:pt x="663" y="203"/>
                    <a:pt x="667" y="204"/>
                  </a:cubicBezTo>
                  <a:cubicBezTo>
                    <a:pt x="669" y="204"/>
                    <a:pt x="670" y="204"/>
                    <a:pt x="670" y="204"/>
                  </a:cubicBezTo>
                  <a:cubicBezTo>
                    <a:pt x="673" y="204"/>
                    <a:pt x="675" y="203"/>
                    <a:pt x="674" y="201"/>
                  </a:cubicBezTo>
                  <a:cubicBezTo>
                    <a:pt x="674" y="198"/>
                    <a:pt x="670" y="194"/>
                    <a:pt x="666" y="193"/>
                  </a:cubicBezTo>
                  <a:cubicBezTo>
                    <a:pt x="665" y="192"/>
                    <a:pt x="664" y="192"/>
                    <a:pt x="663" y="192"/>
                  </a:cubicBezTo>
                  <a:moveTo>
                    <a:pt x="3849" y="191"/>
                  </a:moveTo>
                  <a:cubicBezTo>
                    <a:pt x="3848" y="191"/>
                    <a:pt x="3847" y="191"/>
                    <a:pt x="3846" y="191"/>
                  </a:cubicBezTo>
                  <a:cubicBezTo>
                    <a:pt x="3842" y="192"/>
                    <a:pt x="3840" y="196"/>
                    <a:pt x="3840" y="198"/>
                  </a:cubicBezTo>
                  <a:cubicBezTo>
                    <a:pt x="3841" y="200"/>
                    <a:pt x="3843" y="202"/>
                    <a:pt x="3846" y="202"/>
                  </a:cubicBezTo>
                  <a:cubicBezTo>
                    <a:pt x="3846" y="202"/>
                    <a:pt x="3847" y="202"/>
                    <a:pt x="3848" y="201"/>
                  </a:cubicBezTo>
                  <a:cubicBezTo>
                    <a:pt x="3852" y="200"/>
                    <a:pt x="3855" y="197"/>
                    <a:pt x="3854" y="194"/>
                  </a:cubicBezTo>
                  <a:cubicBezTo>
                    <a:pt x="3854" y="192"/>
                    <a:pt x="3852" y="191"/>
                    <a:pt x="3849" y="191"/>
                  </a:cubicBezTo>
                  <a:moveTo>
                    <a:pt x="2641" y="178"/>
                  </a:moveTo>
                  <a:cubicBezTo>
                    <a:pt x="2638" y="178"/>
                    <a:pt x="2637" y="180"/>
                    <a:pt x="2637" y="183"/>
                  </a:cubicBezTo>
                  <a:cubicBezTo>
                    <a:pt x="2637" y="188"/>
                    <a:pt x="2639" y="192"/>
                    <a:pt x="2642" y="193"/>
                  </a:cubicBezTo>
                  <a:cubicBezTo>
                    <a:pt x="2643" y="193"/>
                    <a:pt x="2643" y="194"/>
                    <a:pt x="2644" y="194"/>
                  </a:cubicBezTo>
                  <a:cubicBezTo>
                    <a:pt x="2646" y="194"/>
                    <a:pt x="2648" y="191"/>
                    <a:pt x="2648" y="188"/>
                  </a:cubicBezTo>
                  <a:cubicBezTo>
                    <a:pt x="2648" y="184"/>
                    <a:pt x="2645" y="179"/>
                    <a:pt x="2642" y="178"/>
                  </a:cubicBezTo>
                  <a:cubicBezTo>
                    <a:pt x="2642" y="178"/>
                    <a:pt x="2641" y="178"/>
                    <a:pt x="2641" y="178"/>
                  </a:cubicBezTo>
                  <a:moveTo>
                    <a:pt x="1469" y="173"/>
                  </a:moveTo>
                  <a:cubicBezTo>
                    <a:pt x="1469" y="173"/>
                    <a:pt x="1468" y="173"/>
                    <a:pt x="1467" y="174"/>
                  </a:cubicBezTo>
                  <a:cubicBezTo>
                    <a:pt x="1463" y="175"/>
                    <a:pt x="1461" y="179"/>
                    <a:pt x="1461" y="183"/>
                  </a:cubicBezTo>
                  <a:cubicBezTo>
                    <a:pt x="1462" y="186"/>
                    <a:pt x="1464" y="187"/>
                    <a:pt x="1467" y="187"/>
                  </a:cubicBezTo>
                  <a:cubicBezTo>
                    <a:pt x="1468" y="187"/>
                    <a:pt x="1468" y="187"/>
                    <a:pt x="1469" y="187"/>
                  </a:cubicBezTo>
                  <a:cubicBezTo>
                    <a:pt x="1473" y="186"/>
                    <a:pt x="1475" y="181"/>
                    <a:pt x="1475" y="178"/>
                  </a:cubicBezTo>
                  <a:cubicBezTo>
                    <a:pt x="1474" y="175"/>
                    <a:pt x="1472" y="173"/>
                    <a:pt x="1469" y="173"/>
                  </a:cubicBezTo>
                  <a:moveTo>
                    <a:pt x="3915" y="170"/>
                  </a:moveTo>
                  <a:cubicBezTo>
                    <a:pt x="3914" y="170"/>
                    <a:pt x="3913" y="171"/>
                    <a:pt x="3912" y="171"/>
                  </a:cubicBezTo>
                  <a:cubicBezTo>
                    <a:pt x="3908" y="172"/>
                    <a:pt x="3905" y="176"/>
                    <a:pt x="3906" y="178"/>
                  </a:cubicBezTo>
                  <a:cubicBezTo>
                    <a:pt x="3906" y="180"/>
                    <a:pt x="3908" y="182"/>
                    <a:pt x="3911" y="182"/>
                  </a:cubicBezTo>
                  <a:cubicBezTo>
                    <a:pt x="3912" y="182"/>
                    <a:pt x="3913" y="181"/>
                    <a:pt x="3914" y="181"/>
                  </a:cubicBezTo>
                  <a:cubicBezTo>
                    <a:pt x="3918" y="180"/>
                    <a:pt x="3920" y="177"/>
                    <a:pt x="3919" y="174"/>
                  </a:cubicBezTo>
                  <a:cubicBezTo>
                    <a:pt x="3919" y="172"/>
                    <a:pt x="3917" y="170"/>
                    <a:pt x="3915" y="170"/>
                  </a:cubicBezTo>
                  <a:moveTo>
                    <a:pt x="588" y="170"/>
                  </a:moveTo>
                  <a:cubicBezTo>
                    <a:pt x="585" y="170"/>
                    <a:pt x="583" y="171"/>
                    <a:pt x="583" y="173"/>
                  </a:cubicBezTo>
                  <a:cubicBezTo>
                    <a:pt x="584" y="176"/>
                    <a:pt x="587" y="180"/>
                    <a:pt x="592" y="181"/>
                  </a:cubicBezTo>
                  <a:cubicBezTo>
                    <a:pt x="593" y="181"/>
                    <a:pt x="594" y="182"/>
                    <a:pt x="595" y="182"/>
                  </a:cubicBezTo>
                  <a:cubicBezTo>
                    <a:pt x="598" y="182"/>
                    <a:pt x="599" y="180"/>
                    <a:pt x="599" y="178"/>
                  </a:cubicBezTo>
                  <a:cubicBezTo>
                    <a:pt x="599" y="175"/>
                    <a:pt x="595" y="171"/>
                    <a:pt x="591" y="170"/>
                  </a:cubicBezTo>
                  <a:cubicBezTo>
                    <a:pt x="590" y="170"/>
                    <a:pt x="589" y="170"/>
                    <a:pt x="588" y="170"/>
                  </a:cubicBezTo>
                  <a:moveTo>
                    <a:pt x="4935" y="157"/>
                  </a:moveTo>
                  <a:cubicBezTo>
                    <a:pt x="4934" y="157"/>
                    <a:pt x="4934" y="157"/>
                    <a:pt x="4934" y="157"/>
                  </a:cubicBezTo>
                  <a:cubicBezTo>
                    <a:pt x="4932" y="157"/>
                    <a:pt x="4930" y="157"/>
                    <a:pt x="4928" y="157"/>
                  </a:cubicBezTo>
                  <a:cubicBezTo>
                    <a:pt x="4926" y="157"/>
                    <a:pt x="4924" y="157"/>
                    <a:pt x="4923" y="157"/>
                  </a:cubicBezTo>
                  <a:cubicBezTo>
                    <a:pt x="4924" y="158"/>
                    <a:pt x="4927" y="160"/>
                    <a:pt x="4930" y="160"/>
                  </a:cubicBezTo>
                  <a:cubicBezTo>
                    <a:pt x="4930" y="160"/>
                    <a:pt x="4931" y="160"/>
                    <a:pt x="4931" y="160"/>
                  </a:cubicBezTo>
                  <a:cubicBezTo>
                    <a:pt x="4934" y="160"/>
                    <a:pt x="4936" y="159"/>
                    <a:pt x="4935" y="157"/>
                  </a:cubicBezTo>
                  <a:cubicBezTo>
                    <a:pt x="4935" y="157"/>
                    <a:pt x="4935" y="157"/>
                    <a:pt x="4935" y="157"/>
                  </a:cubicBezTo>
                  <a:moveTo>
                    <a:pt x="2588" y="156"/>
                  </a:moveTo>
                  <a:cubicBezTo>
                    <a:pt x="2586" y="156"/>
                    <a:pt x="2585" y="158"/>
                    <a:pt x="2585" y="162"/>
                  </a:cubicBezTo>
                  <a:cubicBezTo>
                    <a:pt x="2585" y="166"/>
                    <a:pt x="2587" y="170"/>
                    <a:pt x="2590" y="172"/>
                  </a:cubicBezTo>
                  <a:cubicBezTo>
                    <a:pt x="2591" y="172"/>
                    <a:pt x="2591" y="172"/>
                    <a:pt x="2592" y="172"/>
                  </a:cubicBezTo>
                  <a:cubicBezTo>
                    <a:pt x="2594" y="172"/>
                    <a:pt x="2596" y="170"/>
                    <a:pt x="2596" y="166"/>
                  </a:cubicBezTo>
                  <a:cubicBezTo>
                    <a:pt x="2596" y="162"/>
                    <a:pt x="2593" y="158"/>
                    <a:pt x="2590" y="156"/>
                  </a:cubicBezTo>
                  <a:cubicBezTo>
                    <a:pt x="2590" y="156"/>
                    <a:pt x="2589" y="156"/>
                    <a:pt x="2588" y="156"/>
                  </a:cubicBezTo>
                  <a:moveTo>
                    <a:pt x="4925" y="152"/>
                  </a:moveTo>
                  <a:cubicBezTo>
                    <a:pt x="4922" y="152"/>
                    <a:pt x="4921" y="154"/>
                    <a:pt x="4922" y="155"/>
                  </a:cubicBezTo>
                  <a:cubicBezTo>
                    <a:pt x="4922" y="156"/>
                    <a:pt x="4922" y="156"/>
                    <a:pt x="4922" y="156"/>
                  </a:cubicBezTo>
                  <a:cubicBezTo>
                    <a:pt x="4923" y="156"/>
                    <a:pt x="4924" y="156"/>
                    <a:pt x="4926" y="156"/>
                  </a:cubicBezTo>
                  <a:cubicBezTo>
                    <a:pt x="4928" y="156"/>
                    <a:pt x="4930" y="156"/>
                    <a:pt x="4932" y="156"/>
                  </a:cubicBezTo>
                  <a:cubicBezTo>
                    <a:pt x="4933" y="156"/>
                    <a:pt x="4934" y="156"/>
                    <a:pt x="4934" y="156"/>
                  </a:cubicBezTo>
                  <a:cubicBezTo>
                    <a:pt x="4933" y="154"/>
                    <a:pt x="4930" y="153"/>
                    <a:pt x="4927" y="152"/>
                  </a:cubicBezTo>
                  <a:cubicBezTo>
                    <a:pt x="4926" y="152"/>
                    <a:pt x="4926" y="152"/>
                    <a:pt x="4925" y="152"/>
                  </a:cubicBezTo>
                  <a:moveTo>
                    <a:pt x="1532" y="149"/>
                  </a:moveTo>
                  <a:cubicBezTo>
                    <a:pt x="1532" y="149"/>
                    <a:pt x="1531" y="149"/>
                    <a:pt x="1530" y="149"/>
                  </a:cubicBezTo>
                  <a:cubicBezTo>
                    <a:pt x="1526" y="151"/>
                    <a:pt x="1524" y="155"/>
                    <a:pt x="1524" y="159"/>
                  </a:cubicBezTo>
                  <a:cubicBezTo>
                    <a:pt x="1525" y="161"/>
                    <a:pt x="1527" y="163"/>
                    <a:pt x="1529" y="163"/>
                  </a:cubicBezTo>
                  <a:cubicBezTo>
                    <a:pt x="1530" y="163"/>
                    <a:pt x="1531" y="163"/>
                    <a:pt x="1532" y="163"/>
                  </a:cubicBezTo>
                  <a:cubicBezTo>
                    <a:pt x="1535" y="161"/>
                    <a:pt x="1538" y="157"/>
                    <a:pt x="1537" y="153"/>
                  </a:cubicBezTo>
                  <a:cubicBezTo>
                    <a:pt x="1537" y="151"/>
                    <a:pt x="1535" y="149"/>
                    <a:pt x="1532" y="149"/>
                  </a:cubicBezTo>
                  <a:moveTo>
                    <a:pt x="512" y="146"/>
                  </a:moveTo>
                  <a:cubicBezTo>
                    <a:pt x="509" y="146"/>
                    <a:pt x="507" y="148"/>
                    <a:pt x="508" y="150"/>
                  </a:cubicBezTo>
                  <a:cubicBezTo>
                    <a:pt x="508" y="153"/>
                    <a:pt x="511" y="156"/>
                    <a:pt x="516" y="158"/>
                  </a:cubicBezTo>
                  <a:cubicBezTo>
                    <a:pt x="517" y="158"/>
                    <a:pt x="518" y="158"/>
                    <a:pt x="519" y="158"/>
                  </a:cubicBezTo>
                  <a:cubicBezTo>
                    <a:pt x="522" y="158"/>
                    <a:pt x="524" y="157"/>
                    <a:pt x="523" y="155"/>
                  </a:cubicBezTo>
                  <a:cubicBezTo>
                    <a:pt x="523" y="152"/>
                    <a:pt x="520" y="148"/>
                    <a:pt x="515" y="147"/>
                  </a:cubicBezTo>
                  <a:cubicBezTo>
                    <a:pt x="514" y="146"/>
                    <a:pt x="513" y="146"/>
                    <a:pt x="512" y="146"/>
                  </a:cubicBezTo>
                  <a:moveTo>
                    <a:pt x="3977" y="146"/>
                  </a:moveTo>
                  <a:cubicBezTo>
                    <a:pt x="3976" y="146"/>
                    <a:pt x="3975" y="146"/>
                    <a:pt x="3974" y="146"/>
                  </a:cubicBezTo>
                  <a:cubicBezTo>
                    <a:pt x="3971" y="148"/>
                    <a:pt x="3968" y="152"/>
                    <a:pt x="3969" y="155"/>
                  </a:cubicBezTo>
                  <a:cubicBezTo>
                    <a:pt x="3969" y="157"/>
                    <a:pt x="3971" y="158"/>
                    <a:pt x="3973" y="158"/>
                  </a:cubicBezTo>
                  <a:cubicBezTo>
                    <a:pt x="3974" y="158"/>
                    <a:pt x="3975" y="158"/>
                    <a:pt x="3976" y="157"/>
                  </a:cubicBezTo>
                  <a:cubicBezTo>
                    <a:pt x="3980" y="156"/>
                    <a:pt x="3982" y="152"/>
                    <a:pt x="3982" y="149"/>
                  </a:cubicBezTo>
                  <a:cubicBezTo>
                    <a:pt x="3981" y="147"/>
                    <a:pt x="3979" y="146"/>
                    <a:pt x="3977" y="146"/>
                  </a:cubicBezTo>
                  <a:moveTo>
                    <a:pt x="4862" y="143"/>
                  </a:moveTo>
                  <a:cubicBezTo>
                    <a:pt x="4859" y="143"/>
                    <a:pt x="4858" y="144"/>
                    <a:pt x="4859" y="146"/>
                  </a:cubicBezTo>
                  <a:cubicBezTo>
                    <a:pt x="4860" y="148"/>
                    <a:pt x="4864" y="150"/>
                    <a:pt x="4867" y="150"/>
                  </a:cubicBezTo>
                  <a:cubicBezTo>
                    <a:pt x="4868" y="151"/>
                    <a:pt x="4869" y="151"/>
                    <a:pt x="4869" y="151"/>
                  </a:cubicBezTo>
                  <a:cubicBezTo>
                    <a:pt x="4872" y="151"/>
                    <a:pt x="4873" y="150"/>
                    <a:pt x="4872" y="148"/>
                  </a:cubicBezTo>
                  <a:cubicBezTo>
                    <a:pt x="4871" y="146"/>
                    <a:pt x="4867" y="144"/>
                    <a:pt x="4864" y="143"/>
                  </a:cubicBezTo>
                  <a:cubicBezTo>
                    <a:pt x="4863" y="143"/>
                    <a:pt x="4862" y="143"/>
                    <a:pt x="4862" y="143"/>
                  </a:cubicBezTo>
                  <a:moveTo>
                    <a:pt x="2537" y="133"/>
                  </a:moveTo>
                  <a:cubicBezTo>
                    <a:pt x="2535" y="133"/>
                    <a:pt x="2533" y="135"/>
                    <a:pt x="2533" y="139"/>
                  </a:cubicBezTo>
                  <a:cubicBezTo>
                    <a:pt x="2533" y="143"/>
                    <a:pt x="2536" y="147"/>
                    <a:pt x="2539" y="149"/>
                  </a:cubicBezTo>
                  <a:cubicBezTo>
                    <a:pt x="2539" y="149"/>
                    <a:pt x="2540" y="149"/>
                    <a:pt x="2540" y="149"/>
                  </a:cubicBezTo>
                  <a:cubicBezTo>
                    <a:pt x="2542" y="149"/>
                    <a:pt x="2544" y="147"/>
                    <a:pt x="2544" y="144"/>
                  </a:cubicBezTo>
                  <a:cubicBezTo>
                    <a:pt x="2544" y="139"/>
                    <a:pt x="2542" y="135"/>
                    <a:pt x="2539" y="134"/>
                  </a:cubicBezTo>
                  <a:cubicBezTo>
                    <a:pt x="2538" y="133"/>
                    <a:pt x="2538" y="133"/>
                    <a:pt x="2537" y="133"/>
                  </a:cubicBezTo>
                  <a:moveTo>
                    <a:pt x="4799" y="131"/>
                  </a:moveTo>
                  <a:cubicBezTo>
                    <a:pt x="4797" y="131"/>
                    <a:pt x="4796" y="132"/>
                    <a:pt x="4796" y="134"/>
                  </a:cubicBezTo>
                  <a:cubicBezTo>
                    <a:pt x="4797" y="136"/>
                    <a:pt x="4801" y="138"/>
                    <a:pt x="4805" y="139"/>
                  </a:cubicBezTo>
                  <a:cubicBezTo>
                    <a:pt x="4806" y="139"/>
                    <a:pt x="4807" y="139"/>
                    <a:pt x="4807" y="139"/>
                  </a:cubicBezTo>
                  <a:cubicBezTo>
                    <a:pt x="4809" y="139"/>
                    <a:pt x="4810" y="138"/>
                    <a:pt x="4810" y="136"/>
                  </a:cubicBezTo>
                  <a:cubicBezTo>
                    <a:pt x="4808" y="134"/>
                    <a:pt x="4805" y="132"/>
                    <a:pt x="4801" y="131"/>
                  </a:cubicBezTo>
                  <a:cubicBezTo>
                    <a:pt x="4800" y="131"/>
                    <a:pt x="4800" y="131"/>
                    <a:pt x="4799" y="131"/>
                  </a:cubicBezTo>
                  <a:moveTo>
                    <a:pt x="1595" y="124"/>
                  </a:moveTo>
                  <a:cubicBezTo>
                    <a:pt x="1594" y="124"/>
                    <a:pt x="1594" y="124"/>
                    <a:pt x="1593" y="124"/>
                  </a:cubicBezTo>
                  <a:cubicBezTo>
                    <a:pt x="1589" y="126"/>
                    <a:pt x="1586" y="130"/>
                    <a:pt x="1587" y="134"/>
                  </a:cubicBezTo>
                  <a:cubicBezTo>
                    <a:pt x="1587" y="137"/>
                    <a:pt x="1589" y="139"/>
                    <a:pt x="1592" y="139"/>
                  </a:cubicBezTo>
                  <a:cubicBezTo>
                    <a:pt x="1592" y="139"/>
                    <a:pt x="1593" y="138"/>
                    <a:pt x="1594" y="138"/>
                  </a:cubicBezTo>
                  <a:cubicBezTo>
                    <a:pt x="1598" y="137"/>
                    <a:pt x="1600" y="132"/>
                    <a:pt x="1600" y="129"/>
                  </a:cubicBezTo>
                  <a:cubicBezTo>
                    <a:pt x="1600" y="126"/>
                    <a:pt x="1598" y="124"/>
                    <a:pt x="1595" y="124"/>
                  </a:cubicBezTo>
                  <a:moveTo>
                    <a:pt x="437" y="123"/>
                  </a:moveTo>
                  <a:cubicBezTo>
                    <a:pt x="434" y="123"/>
                    <a:pt x="432" y="124"/>
                    <a:pt x="432" y="126"/>
                  </a:cubicBezTo>
                  <a:cubicBezTo>
                    <a:pt x="432" y="129"/>
                    <a:pt x="435" y="133"/>
                    <a:pt x="440" y="134"/>
                  </a:cubicBezTo>
                  <a:cubicBezTo>
                    <a:pt x="441" y="134"/>
                    <a:pt x="442" y="135"/>
                    <a:pt x="443" y="135"/>
                  </a:cubicBezTo>
                  <a:cubicBezTo>
                    <a:pt x="446" y="135"/>
                    <a:pt x="448" y="133"/>
                    <a:pt x="448" y="131"/>
                  </a:cubicBezTo>
                  <a:cubicBezTo>
                    <a:pt x="448" y="128"/>
                    <a:pt x="444" y="125"/>
                    <a:pt x="440" y="123"/>
                  </a:cubicBezTo>
                  <a:cubicBezTo>
                    <a:pt x="439" y="123"/>
                    <a:pt x="438" y="123"/>
                    <a:pt x="437" y="123"/>
                  </a:cubicBezTo>
                  <a:moveTo>
                    <a:pt x="4737" y="117"/>
                  </a:moveTo>
                  <a:cubicBezTo>
                    <a:pt x="4734" y="117"/>
                    <a:pt x="4733" y="118"/>
                    <a:pt x="4734" y="120"/>
                  </a:cubicBezTo>
                  <a:cubicBezTo>
                    <a:pt x="4735" y="122"/>
                    <a:pt x="4739" y="125"/>
                    <a:pt x="4743" y="125"/>
                  </a:cubicBezTo>
                  <a:cubicBezTo>
                    <a:pt x="4744" y="126"/>
                    <a:pt x="4744" y="126"/>
                    <a:pt x="4745" y="126"/>
                  </a:cubicBezTo>
                  <a:cubicBezTo>
                    <a:pt x="4747" y="126"/>
                    <a:pt x="4748" y="125"/>
                    <a:pt x="4747" y="123"/>
                  </a:cubicBezTo>
                  <a:cubicBezTo>
                    <a:pt x="4746" y="121"/>
                    <a:pt x="4742" y="118"/>
                    <a:pt x="4739" y="117"/>
                  </a:cubicBezTo>
                  <a:cubicBezTo>
                    <a:pt x="4738" y="117"/>
                    <a:pt x="4737" y="117"/>
                    <a:pt x="4737" y="117"/>
                  </a:cubicBezTo>
                  <a:moveTo>
                    <a:pt x="4036" y="116"/>
                  </a:moveTo>
                  <a:cubicBezTo>
                    <a:pt x="4035" y="116"/>
                    <a:pt x="4034" y="117"/>
                    <a:pt x="4033" y="117"/>
                  </a:cubicBezTo>
                  <a:cubicBezTo>
                    <a:pt x="4030" y="119"/>
                    <a:pt x="4028" y="123"/>
                    <a:pt x="4028" y="126"/>
                  </a:cubicBezTo>
                  <a:cubicBezTo>
                    <a:pt x="4029" y="129"/>
                    <a:pt x="4030" y="130"/>
                    <a:pt x="4033" y="130"/>
                  </a:cubicBezTo>
                  <a:cubicBezTo>
                    <a:pt x="4034" y="130"/>
                    <a:pt x="4035" y="130"/>
                    <a:pt x="4036" y="129"/>
                  </a:cubicBezTo>
                  <a:cubicBezTo>
                    <a:pt x="4039" y="127"/>
                    <a:pt x="4041" y="123"/>
                    <a:pt x="4040" y="120"/>
                  </a:cubicBezTo>
                  <a:cubicBezTo>
                    <a:pt x="4040" y="118"/>
                    <a:pt x="4038" y="116"/>
                    <a:pt x="4036" y="116"/>
                  </a:cubicBezTo>
                  <a:moveTo>
                    <a:pt x="2486" y="110"/>
                  </a:moveTo>
                  <a:cubicBezTo>
                    <a:pt x="2484" y="110"/>
                    <a:pt x="2482" y="112"/>
                    <a:pt x="2482" y="116"/>
                  </a:cubicBezTo>
                  <a:cubicBezTo>
                    <a:pt x="2482" y="120"/>
                    <a:pt x="2484" y="124"/>
                    <a:pt x="2487" y="125"/>
                  </a:cubicBezTo>
                  <a:cubicBezTo>
                    <a:pt x="2488" y="126"/>
                    <a:pt x="2488" y="126"/>
                    <a:pt x="2489" y="126"/>
                  </a:cubicBezTo>
                  <a:cubicBezTo>
                    <a:pt x="2491" y="126"/>
                    <a:pt x="2493" y="124"/>
                    <a:pt x="2493" y="120"/>
                  </a:cubicBezTo>
                  <a:cubicBezTo>
                    <a:pt x="2493" y="116"/>
                    <a:pt x="2491" y="112"/>
                    <a:pt x="2488" y="111"/>
                  </a:cubicBezTo>
                  <a:cubicBezTo>
                    <a:pt x="2487" y="110"/>
                    <a:pt x="2486" y="110"/>
                    <a:pt x="2486" y="110"/>
                  </a:cubicBezTo>
                  <a:moveTo>
                    <a:pt x="4675" y="102"/>
                  </a:moveTo>
                  <a:cubicBezTo>
                    <a:pt x="4673" y="102"/>
                    <a:pt x="4671" y="104"/>
                    <a:pt x="4672" y="106"/>
                  </a:cubicBezTo>
                  <a:cubicBezTo>
                    <a:pt x="4674" y="108"/>
                    <a:pt x="4677" y="110"/>
                    <a:pt x="4681" y="111"/>
                  </a:cubicBezTo>
                  <a:cubicBezTo>
                    <a:pt x="4682" y="111"/>
                    <a:pt x="4683" y="112"/>
                    <a:pt x="4683" y="112"/>
                  </a:cubicBezTo>
                  <a:cubicBezTo>
                    <a:pt x="4685" y="112"/>
                    <a:pt x="4686" y="111"/>
                    <a:pt x="4685" y="109"/>
                  </a:cubicBezTo>
                  <a:cubicBezTo>
                    <a:pt x="4684" y="106"/>
                    <a:pt x="4680" y="104"/>
                    <a:pt x="4677" y="103"/>
                  </a:cubicBezTo>
                  <a:cubicBezTo>
                    <a:pt x="4676" y="102"/>
                    <a:pt x="4676" y="102"/>
                    <a:pt x="4675" y="102"/>
                  </a:cubicBezTo>
                  <a:moveTo>
                    <a:pt x="362" y="100"/>
                  </a:moveTo>
                  <a:cubicBezTo>
                    <a:pt x="359" y="100"/>
                    <a:pt x="357" y="102"/>
                    <a:pt x="356" y="104"/>
                  </a:cubicBezTo>
                  <a:cubicBezTo>
                    <a:pt x="356" y="107"/>
                    <a:pt x="360" y="110"/>
                    <a:pt x="364" y="111"/>
                  </a:cubicBezTo>
                  <a:cubicBezTo>
                    <a:pt x="365" y="112"/>
                    <a:pt x="366" y="112"/>
                    <a:pt x="367" y="112"/>
                  </a:cubicBezTo>
                  <a:cubicBezTo>
                    <a:pt x="370" y="112"/>
                    <a:pt x="372" y="110"/>
                    <a:pt x="372" y="108"/>
                  </a:cubicBezTo>
                  <a:cubicBezTo>
                    <a:pt x="372" y="105"/>
                    <a:pt x="369" y="102"/>
                    <a:pt x="365" y="101"/>
                  </a:cubicBezTo>
                  <a:cubicBezTo>
                    <a:pt x="364" y="100"/>
                    <a:pt x="363" y="100"/>
                    <a:pt x="362" y="100"/>
                  </a:cubicBezTo>
                  <a:moveTo>
                    <a:pt x="1658" y="99"/>
                  </a:moveTo>
                  <a:cubicBezTo>
                    <a:pt x="1657" y="99"/>
                    <a:pt x="1657" y="99"/>
                    <a:pt x="1656" y="100"/>
                  </a:cubicBezTo>
                  <a:cubicBezTo>
                    <a:pt x="1652" y="101"/>
                    <a:pt x="1649" y="105"/>
                    <a:pt x="1650" y="109"/>
                  </a:cubicBezTo>
                  <a:cubicBezTo>
                    <a:pt x="1650" y="112"/>
                    <a:pt x="1652" y="114"/>
                    <a:pt x="1654" y="114"/>
                  </a:cubicBezTo>
                  <a:cubicBezTo>
                    <a:pt x="1655" y="114"/>
                    <a:pt x="1656" y="114"/>
                    <a:pt x="1657" y="114"/>
                  </a:cubicBezTo>
                  <a:cubicBezTo>
                    <a:pt x="1660" y="112"/>
                    <a:pt x="1663" y="108"/>
                    <a:pt x="1663" y="104"/>
                  </a:cubicBezTo>
                  <a:cubicBezTo>
                    <a:pt x="1663" y="101"/>
                    <a:pt x="1661" y="99"/>
                    <a:pt x="1658" y="99"/>
                  </a:cubicBezTo>
                  <a:moveTo>
                    <a:pt x="4614" y="88"/>
                  </a:moveTo>
                  <a:cubicBezTo>
                    <a:pt x="4611" y="88"/>
                    <a:pt x="4610" y="89"/>
                    <a:pt x="4611" y="91"/>
                  </a:cubicBezTo>
                  <a:cubicBezTo>
                    <a:pt x="4612" y="94"/>
                    <a:pt x="4616" y="96"/>
                    <a:pt x="4620" y="97"/>
                  </a:cubicBezTo>
                  <a:cubicBezTo>
                    <a:pt x="4620" y="97"/>
                    <a:pt x="4621" y="98"/>
                    <a:pt x="4621" y="98"/>
                  </a:cubicBezTo>
                  <a:cubicBezTo>
                    <a:pt x="4624" y="98"/>
                    <a:pt x="4625" y="96"/>
                    <a:pt x="4624" y="94"/>
                  </a:cubicBezTo>
                  <a:cubicBezTo>
                    <a:pt x="4623" y="92"/>
                    <a:pt x="4619" y="89"/>
                    <a:pt x="4615" y="88"/>
                  </a:cubicBezTo>
                  <a:cubicBezTo>
                    <a:pt x="4615" y="88"/>
                    <a:pt x="4614" y="88"/>
                    <a:pt x="4614" y="88"/>
                  </a:cubicBezTo>
                  <a:moveTo>
                    <a:pt x="2435" y="87"/>
                  </a:moveTo>
                  <a:cubicBezTo>
                    <a:pt x="2432" y="87"/>
                    <a:pt x="2431" y="90"/>
                    <a:pt x="2431" y="93"/>
                  </a:cubicBezTo>
                  <a:cubicBezTo>
                    <a:pt x="2431" y="97"/>
                    <a:pt x="2433" y="101"/>
                    <a:pt x="2436" y="103"/>
                  </a:cubicBezTo>
                  <a:cubicBezTo>
                    <a:pt x="2436" y="103"/>
                    <a:pt x="2437" y="103"/>
                    <a:pt x="2437" y="103"/>
                  </a:cubicBezTo>
                  <a:cubicBezTo>
                    <a:pt x="2440" y="103"/>
                    <a:pt x="2441" y="101"/>
                    <a:pt x="2442" y="98"/>
                  </a:cubicBezTo>
                  <a:cubicBezTo>
                    <a:pt x="2442" y="93"/>
                    <a:pt x="2439" y="89"/>
                    <a:pt x="2436" y="88"/>
                  </a:cubicBezTo>
                  <a:cubicBezTo>
                    <a:pt x="2436" y="88"/>
                    <a:pt x="2435" y="87"/>
                    <a:pt x="2435" y="87"/>
                  </a:cubicBezTo>
                  <a:moveTo>
                    <a:pt x="4091" y="87"/>
                  </a:moveTo>
                  <a:cubicBezTo>
                    <a:pt x="4090" y="87"/>
                    <a:pt x="4089" y="87"/>
                    <a:pt x="4089" y="87"/>
                  </a:cubicBezTo>
                  <a:cubicBezTo>
                    <a:pt x="4085" y="89"/>
                    <a:pt x="4083" y="93"/>
                    <a:pt x="4084" y="97"/>
                  </a:cubicBezTo>
                  <a:cubicBezTo>
                    <a:pt x="4085" y="99"/>
                    <a:pt x="4087" y="101"/>
                    <a:pt x="4089" y="101"/>
                  </a:cubicBezTo>
                  <a:cubicBezTo>
                    <a:pt x="4090" y="101"/>
                    <a:pt x="4090" y="101"/>
                    <a:pt x="4091" y="100"/>
                  </a:cubicBezTo>
                  <a:cubicBezTo>
                    <a:pt x="4094" y="99"/>
                    <a:pt x="4096" y="95"/>
                    <a:pt x="4096" y="91"/>
                  </a:cubicBezTo>
                  <a:cubicBezTo>
                    <a:pt x="4095" y="88"/>
                    <a:pt x="4093" y="87"/>
                    <a:pt x="4091" y="87"/>
                  </a:cubicBezTo>
                  <a:moveTo>
                    <a:pt x="287" y="79"/>
                  </a:moveTo>
                  <a:cubicBezTo>
                    <a:pt x="284" y="79"/>
                    <a:pt x="282" y="81"/>
                    <a:pt x="282" y="83"/>
                  </a:cubicBezTo>
                  <a:cubicBezTo>
                    <a:pt x="281" y="86"/>
                    <a:pt x="285" y="89"/>
                    <a:pt x="289" y="90"/>
                  </a:cubicBezTo>
                  <a:cubicBezTo>
                    <a:pt x="290" y="90"/>
                    <a:pt x="291" y="91"/>
                    <a:pt x="292" y="91"/>
                  </a:cubicBezTo>
                  <a:cubicBezTo>
                    <a:pt x="295" y="91"/>
                    <a:pt x="297" y="89"/>
                    <a:pt x="297" y="87"/>
                  </a:cubicBezTo>
                  <a:cubicBezTo>
                    <a:pt x="298" y="84"/>
                    <a:pt x="295" y="81"/>
                    <a:pt x="290" y="80"/>
                  </a:cubicBezTo>
                  <a:cubicBezTo>
                    <a:pt x="289" y="79"/>
                    <a:pt x="288" y="79"/>
                    <a:pt x="287" y="79"/>
                  </a:cubicBezTo>
                  <a:moveTo>
                    <a:pt x="1721" y="76"/>
                  </a:moveTo>
                  <a:cubicBezTo>
                    <a:pt x="1720" y="76"/>
                    <a:pt x="1719" y="76"/>
                    <a:pt x="1719" y="76"/>
                  </a:cubicBezTo>
                  <a:cubicBezTo>
                    <a:pt x="1715" y="77"/>
                    <a:pt x="1712" y="82"/>
                    <a:pt x="1712" y="86"/>
                  </a:cubicBezTo>
                  <a:cubicBezTo>
                    <a:pt x="1712" y="89"/>
                    <a:pt x="1714" y="91"/>
                    <a:pt x="1717" y="91"/>
                  </a:cubicBezTo>
                  <a:cubicBezTo>
                    <a:pt x="1718" y="91"/>
                    <a:pt x="1718" y="91"/>
                    <a:pt x="1719" y="90"/>
                  </a:cubicBezTo>
                  <a:cubicBezTo>
                    <a:pt x="1723" y="89"/>
                    <a:pt x="1726" y="85"/>
                    <a:pt x="1725" y="81"/>
                  </a:cubicBezTo>
                  <a:cubicBezTo>
                    <a:pt x="1725" y="78"/>
                    <a:pt x="1723" y="76"/>
                    <a:pt x="1721" y="76"/>
                  </a:cubicBezTo>
                  <a:moveTo>
                    <a:pt x="4553" y="73"/>
                  </a:moveTo>
                  <a:cubicBezTo>
                    <a:pt x="4550" y="73"/>
                    <a:pt x="4549" y="75"/>
                    <a:pt x="4550" y="78"/>
                  </a:cubicBezTo>
                  <a:cubicBezTo>
                    <a:pt x="4551" y="81"/>
                    <a:pt x="4555" y="83"/>
                    <a:pt x="4558" y="84"/>
                  </a:cubicBezTo>
                  <a:cubicBezTo>
                    <a:pt x="4559" y="84"/>
                    <a:pt x="4560" y="84"/>
                    <a:pt x="4560" y="84"/>
                  </a:cubicBezTo>
                  <a:cubicBezTo>
                    <a:pt x="4563" y="84"/>
                    <a:pt x="4564" y="83"/>
                    <a:pt x="4563" y="80"/>
                  </a:cubicBezTo>
                  <a:cubicBezTo>
                    <a:pt x="4562" y="78"/>
                    <a:pt x="4558" y="74"/>
                    <a:pt x="4554" y="74"/>
                  </a:cubicBezTo>
                  <a:cubicBezTo>
                    <a:pt x="4554" y="74"/>
                    <a:pt x="4553" y="73"/>
                    <a:pt x="4553" y="73"/>
                  </a:cubicBezTo>
                  <a:moveTo>
                    <a:pt x="2383" y="66"/>
                  </a:moveTo>
                  <a:cubicBezTo>
                    <a:pt x="2380" y="66"/>
                    <a:pt x="2379" y="68"/>
                    <a:pt x="2378" y="71"/>
                  </a:cubicBezTo>
                  <a:cubicBezTo>
                    <a:pt x="2378" y="75"/>
                    <a:pt x="2381" y="80"/>
                    <a:pt x="2384" y="81"/>
                  </a:cubicBezTo>
                  <a:cubicBezTo>
                    <a:pt x="2384" y="81"/>
                    <a:pt x="2385" y="81"/>
                    <a:pt x="2385" y="81"/>
                  </a:cubicBezTo>
                  <a:cubicBezTo>
                    <a:pt x="2388" y="81"/>
                    <a:pt x="2389" y="79"/>
                    <a:pt x="2390" y="76"/>
                  </a:cubicBezTo>
                  <a:cubicBezTo>
                    <a:pt x="2390" y="72"/>
                    <a:pt x="2387" y="67"/>
                    <a:pt x="2384" y="66"/>
                  </a:cubicBezTo>
                  <a:cubicBezTo>
                    <a:pt x="2384" y="66"/>
                    <a:pt x="2383" y="66"/>
                    <a:pt x="2383" y="66"/>
                  </a:cubicBezTo>
                  <a:moveTo>
                    <a:pt x="4146" y="65"/>
                  </a:moveTo>
                  <a:cubicBezTo>
                    <a:pt x="4145" y="65"/>
                    <a:pt x="4145" y="65"/>
                    <a:pt x="4144" y="65"/>
                  </a:cubicBezTo>
                  <a:cubicBezTo>
                    <a:pt x="4141" y="66"/>
                    <a:pt x="4139" y="70"/>
                    <a:pt x="4140" y="74"/>
                  </a:cubicBezTo>
                  <a:cubicBezTo>
                    <a:pt x="4140" y="77"/>
                    <a:pt x="4143" y="79"/>
                    <a:pt x="4145" y="79"/>
                  </a:cubicBezTo>
                  <a:cubicBezTo>
                    <a:pt x="4146" y="79"/>
                    <a:pt x="4146" y="79"/>
                    <a:pt x="4147" y="79"/>
                  </a:cubicBezTo>
                  <a:cubicBezTo>
                    <a:pt x="4150" y="78"/>
                    <a:pt x="4152" y="74"/>
                    <a:pt x="4151" y="71"/>
                  </a:cubicBezTo>
                  <a:cubicBezTo>
                    <a:pt x="4151" y="67"/>
                    <a:pt x="4148" y="65"/>
                    <a:pt x="4146" y="65"/>
                  </a:cubicBezTo>
                  <a:moveTo>
                    <a:pt x="4493" y="61"/>
                  </a:moveTo>
                  <a:cubicBezTo>
                    <a:pt x="4490" y="61"/>
                    <a:pt x="4488" y="63"/>
                    <a:pt x="4489" y="66"/>
                  </a:cubicBezTo>
                  <a:cubicBezTo>
                    <a:pt x="4491" y="69"/>
                    <a:pt x="4494" y="72"/>
                    <a:pt x="4498" y="72"/>
                  </a:cubicBezTo>
                  <a:cubicBezTo>
                    <a:pt x="4498" y="72"/>
                    <a:pt x="4499" y="73"/>
                    <a:pt x="4499" y="73"/>
                  </a:cubicBezTo>
                  <a:cubicBezTo>
                    <a:pt x="4502" y="73"/>
                    <a:pt x="4503" y="71"/>
                    <a:pt x="4502" y="68"/>
                  </a:cubicBezTo>
                  <a:cubicBezTo>
                    <a:pt x="4501" y="65"/>
                    <a:pt x="4497" y="62"/>
                    <a:pt x="4494" y="61"/>
                  </a:cubicBezTo>
                  <a:cubicBezTo>
                    <a:pt x="4493" y="61"/>
                    <a:pt x="4493" y="61"/>
                    <a:pt x="4493" y="61"/>
                  </a:cubicBezTo>
                  <a:moveTo>
                    <a:pt x="215" y="61"/>
                  </a:moveTo>
                  <a:cubicBezTo>
                    <a:pt x="212" y="61"/>
                    <a:pt x="209" y="62"/>
                    <a:pt x="209" y="64"/>
                  </a:cubicBezTo>
                  <a:cubicBezTo>
                    <a:pt x="208" y="67"/>
                    <a:pt x="211" y="71"/>
                    <a:pt x="215" y="72"/>
                  </a:cubicBezTo>
                  <a:cubicBezTo>
                    <a:pt x="216" y="72"/>
                    <a:pt x="217" y="72"/>
                    <a:pt x="218" y="72"/>
                  </a:cubicBezTo>
                  <a:cubicBezTo>
                    <a:pt x="221" y="72"/>
                    <a:pt x="224" y="70"/>
                    <a:pt x="224" y="68"/>
                  </a:cubicBezTo>
                  <a:cubicBezTo>
                    <a:pt x="224" y="65"/>
                    <a:pt x="221" y="62"/>
                    <a:pt x="217" y="61"/>
                  </a:cubicBezTo>
                  <a:cubicBezTo>
                    <a:pt x="216" y="61"/>
                    <a:pt x="215" y="61"/>
                    <a:pt x="215" y="61"/>
                  </a:cubicBezTo>
                  <a:moveTo>
                    <a:pt x="1784" y="54"/>
                  </a:moveTo>
                  <a:cubicBezTo>
                    <a:pt x="1783" y="54"/>
                    <a:pt x="1783" y="54"/>
                    <a:pt x="1782" y="54"/>
                  </a:cubicBezTo>
                  <a:cubicBezTo>
                    <a:pt x="1778" y="56"/>
                    <a:pt x="1775" y="60"/>
                    <a:pt x="1775" y="64"/>
                  </a:cubicBezTo>
                  <a:cubicBezTo>
                    <a:pt x="1775" y="67"/>
                    <a:pt x="1777" y="69"/>
                    <a:pt x="1780" y="69"/>
                  </a:cubicBezTo>
                  <a:cubicBezTo>
                    <a:pt x="1781" y="69"/>
                    <a:pt x="1781" y="69"/>
                    <a:pt x="1782" y="69"/>
                  </a:cubicBezTo>
                  <a:cubicBezTo>
                    <a:pt x="1786" y="68"/>
                    <a:pt x="1788" y="63"/>
                    <a:pt x="1788" y="60"/>
                  </a:cubicBezTo>
                  <a:cubicBezTo>
                    <a:pt x="1789" y="56"/>
                    <a:pt x="1787" y="54"/>
                    <a:pt x="1784" y="54"/>
                  </a:cubicBezTo>
                  <a:moveTo>
                    <a:pt x="4202" y="51"/>
                  </a:moveTo>
                  <a:cubicBezTo>
                    <a:pt x="4201" y="51"/>
                    <a:pt x="4201" y="51"/>
                    <a:pt x="4201" y="51"/>
                  </a:cubicBezTo>
                  <a:cubicBezTo>
                    <a:pt x="4197" y="52"/>
                    <a:pt x="4195" y="55"/>
                    <a:pt x="4196" y="59"/>
                  </a:cubicBezTo>
                  <a:cubicBezTo>
                    <a:pt x="4197" y="63"/>
                    <a:pt x="4200" y="65"/>
                    <a:pt x="4203" y="65"/>
                  </a:cubicBezTo>
                  <a:cubicBezTo>
                    <a:pt x="4203" y="65"/>
                    <a:pt x="4203" y="65"/>
                    <a:pt x="4204" y="65"/>
                  </a:cubicBezTo>
                  <a:cubicBezTo>
                    <a:pt x="4207" y="64"/>
                    <a:pt x="4209" y="61"/>
                    <a:pt x="4208" y="57"/>
                  </a:cubicBezTo>
                  <a:cubicBezTo>
                    <a:pt x="4207" y="53"/>
                    <a:pt x="4205" y="51"/>
                    <a:pt x="4202" y="51"/>
                  </a:cubicBezTo>
                  <a:moveTo>
                    <a:pt x="4433" y="51"/>
                  </a:moveTo>
                  <a:cubicBezTo>
                    <a:pt x="4430" y="51"/>
                    <a:pt x="4428" y="53"/>
                    <a:pt x="4429" y="56"/>
                  </a:cubicBezTo>
                  <a:cubicBezTo>
                    <a:pt x="4431" y="60"/>
                    <a:pt x="4434" y="63"/>
                    <a:pt x="4438" y="63"/>
                  </a:cubicBezTo>
                  <a:cubicBezTo>
                    <a:pt x="4438" y="63"/>
                    <a:pt x="4438" y="63"/>
                    <a:pt x="4439" y="63"/>
                  </a:cubicBezTo>
                  <a:cubicBezTo>
                    <a:pt x="4442" y="63"/>
                    <a:pt x="4443" y="61"/>
                    <a:pt x="4442" y="58"/>
                  </a:cubicBezTo>
                  <a:cubicBezTo>
                    <a:pt x="4441" y="55"/>
                    <a:pt x="4437" y="51"/>
                    <a:pt x="4434" y="51"/>
                  </a:cubicBezTo>
                  <a:cubicBezTo>
                    <a:pt x="4434" y="51"/>
                    <a:pt x="4433" y="51"/>
                    <a:pt x="4433" y="51"/>
                  </a:cubicBezTo>
                  <a:moveTo>
                    <a:pt x="2330" y="46"/>
                  </a:moveTo>
                  <a:cubicBezTo>
                    <a:pt x="2327" y="46"/>
                    <a:pt x="2325" y="48"/>
                    <a:pt x="2325" y="52"/>
                  </a:cubicBezTo>
                  <a:cubicBezTo>
                    <a:pt x="2325" y="56"/>
                    <a:pt x="2327" y="60"/>
                    <a:pt x="2331" y="61"/>
                  </a:cubicBezTo>
                  <a:cubicBezTo>
                    <a:pt x="2331" y="61"/>
                    <a:pt x="2332" y="61"/>
                    <a:pt x="2332" y="61"/>
                  </a:cubicBezTo>
                  <a:cubicBezTo>
                    <a:pt x="2335" y="61"/>
                    <a:pt x="2336" y="59"/>
                    <a:pt x="2337" y="56"/>
                  </a:cubicBezTo>
                  <a:cubicBezTo>
                    <a:pt x="2337" y="52"/>
                    <a:pt x="2334" y="47"/>
                    <a:pt x="2331" y="46"/>
                  </a:cubicBezTo>
                  <a:cubicBezTo>
                    <a:pt x="2331" y="46"/>
                    <a:pt x="2330" y="46"/>
                    <a:pt x="2330" y="46"/>
                  </a:cubicBezTo>
                  <a:moveTo>
                    <a:pt x="144" y="45"/>
                  </a:moveTo>
                  <a:cubicBezTo>
                    <a:pt x="140" y="45"/>
                    <a:pt x="137" y="47"/>
                    <a:pt x="137" y="49"/>
                  </a:cubicBezTo>
                  <a:cubicBezTo>
                    <a:pt x="136" y="52"/>
                    <a:pt x="139" y="55"/>
                    <a:pt x="143" y="56"/>
                  </a:cubicBezTo>
                  <a:cubicBezTo>
                    <a:pt x="144" y="56"/>
                    <a:pt x="145" y="56"/>
                    <a:pt x="145" y="56"/>
                  </a:cubicBezTo>
                  <a:cubicBezTo>
                    <a:pt x="149" y="56"/>
                    <a:pt x="151" y="55"/>
                    <a:pt x="152" y="52"/>
                  </a:cubicBezTo>
                  <a:cubicBezTo>
                    <a:pt x="152" y="49"/>
                    <a:pt x="150" y="46"/>
                    <a:pt x="145" y="45"/>
                  </a:cubicBezTo>
                  <a:cubicBezTo>
                    <a:pt x="145" y="45"/>
                    <a:pt x="144" y="45"/>
                    <a:pt x="144" y="45"/>
                  </a:cubicBezTo>
                  <a:moveTo>
                    <a:pt x="4374" y="44"/>
                  </a:moveTo>
                  <a:cubicBezTo>
                    <a:pt x="4371" y="44"/>
                    <a:pt x="4369" y="47"/>
                    <a:pt x="4370" y="50"/>
                  </a:cubicBezTo>
                  <a:cubicBezTo>
                    <a:pt x="4371" y="54"/>
                    <a:pt x="4375" y="57"/>
                    <a:pt x="4378" y="57"/>
                  </a:cubicBezTo>
                  <a:cubicBezTo>
                    <a:pt x="4378" y="57"/>
                    <a:pt x="4379" y="57"/>
                    <a:pt x="4379" y="57"/>
                  </a:cubicBezTo>
                  <a:cubicBezTo>
                    <a:pt x="4382" y="57"/>
                    <a:pt x="4383" y="54"/>
                    <a:pt x="4382" y="51"/>
                  </a:cubicBezTo>
                  <a:cubicBezTo>
                    <a:pt x="4381" y="48"/>
                    <a:pt x="4378" y="44"/>
                    <a:pt x="4375" y="44"/>
                  </a:cubicBezTo>
                  <a:cubicBezTo>
                    <a:pt x="4374" y="44"/>
                    <a:pt x="4374" y="44"/>
                    <a:pt x="4374" y="44"/>
                  </a:cubicBezTo>
                  <a:moveTo>
                    <a:pt x="4258" y="43"/>
                  </a:moveTo>
                  <a:cubicBezTo>
                    <a:pt x="4258" y="43"/>
                    <a:pt x="4258" y="43"/>
                    <a:pt x="4258" y="43"/>
                  </a:cubicBezTo>
                  <a:cubicBezTo>
                    <a:pt x="4254" y="43"/>
                    <a:pt x="4252" y="47"/>
                    <a:pt x="4253" y="51"/>
                  </a:cubicBezTo>
                  <a:cubicBezTo>
                    <a:pt x="4254" y="54"/>
                    <a:pt x="4257" y="57"/>
                    <a:pt x="4261" y="57"/>
                  </a:cubicBezTo>
                  <a:cubicBezTo>
                    <a:pt x="4261" y="57"/>
                    <a:pt x="4261" y="57"/>
                    <a:pt x="4261" y="57"/>
                  </a:cubicBezTo>
                  <a:cubicBezTo>
                    <a:pt x="4265" y="57"/>
                    <a:pt x="4266" y="54"/>
                    <a:pt x="4265" y="50"/>
                  </a:cubicBezTo>
                  <a:cubicBezTo>
                    <a:pt x="4265" y="46"/>
                    <a:pt x="4261" y="43"/>
                    <a:pt x="4258" y="43"/>
                  </a:cubicBezTo>
                  <a:moveTo>
                    <a:pt x="4316" y="41"/>
                  </a:moveTo>
                  <a:cubicBezTo>
                    <a:pt x="4312" y="41"/>
                    <a:pt x="4310" y="44"/>
                    <a:pt x="4311" y="48"/>
                  </a:cubicBezTo>
                  <a:cubicBezTo>
                    <a:pt x="4312" y="52"/>
                    <a:pt x="4316" y="55"/>
                    <a:pt x="4319" y="55"/>
                  </a:cubicBezTo>
                  <a:cubicBezTo>
                    <a:pt x="4323" y="55"/>
                    <a:pt x="4325" y="52"/>
                    <a:pt x="4324" y="48"/>
                  </a:cubicBezTo>
                  <a:cubicBezTo>
                    <a:pt x="4323" y="44"/>
                    <a:pt x="4319" y="41"/>
                    <a:pt x="4316" y="41"/>
                  </a:cubicBezTo>
                  <a:cubicBezTo>
                    <a:pt x="4316" y="41"/>
                    <a:pt x="4316" y="41"/>
                    <a:pt x="4316" y="41"/>
                  </a:cubicBezTo>
                  <a:moveTo>
                    <a:pt x="1847" y="35"/>
                  </a:moveTo>
                  <a:cubicBezTo>
                    <a:pt x="1846" y="35"/>
                    <a:pt x="1846" y="35"/>
                    <a:pt x="1845" y="35"/>
                  </a:cubicBezTo>
                  <a:cubicBezTo>
                    <a:pt x="1842" y="36"/>
                    <a:pt x="1838" y="40"/>
                    <a:pt x="1838" y="44"/>
                  </a:cubicBezTo>
                  <a:cubicBezTo>
                    <a:pt x="1838" y="48"/>
                    <a:pt x="1840" y="50"/>
                    <a:pt x="1843" y="50"/>
                  </a:cubicBezTo>
                  <a:cubicBezTo>
                    <a:pt x="1844" y="50"/>
                    <a:pt x="1844" y="50"/>
                    <a:pt x="1845" y="50"/>
                  </a:cubicBezTo>
                  <a:cubicBezTo>
                    <a:pt x="1849" y="49"/>
                    <a:pt x="1852" y="45"/>
                    <a:pt x="1852" y="41"/>
                  </a:cubicBezTo>
                  <a:cubicBezTo>
                    <a:pt x="1852" y="37"/>
                    <a:pt x="1850" y="35"/>
                    <a:pt x="1847" y="35"/>
                  </a:cubicBezTo>
                  <a:moveTo>
                    <a:pt x="74" y="33"/>
                  </a:moveTo>
                  <a:cubicBezTo>
                    <a:pt x="71" y="33"/>
                    <a:pt x="68" y="35"/>
                    <a:pt x="67" y="38"/>
                  </a:cubicBezTo>
                  <a:cubicBezTo>
                    <a:pt x="67" y="41"/>
                    <a:pt x="70" y="44"/>
                    <a:pt x="74" y="45"/>
                  </a:cubicBezTo>
                  <a:cubicBezTo>
                    <a:pt x="74" y="45"/>
                    <a:pt x="74" y="45"/>
                    <a:pt x="75" y="45"/>
                  </a:cubicBezTo>
                  <a:cubicBezTo>
                    <a:pt x="78" y="45"/>
                    <a:pt x="81" y="43"/>
                    <a:pt x="82" y="40"/>
                  </a:cubicBezTo>
                  <a:cubicBezTo>
                    <a:pt x="83" y="37"/>
                    <a:pt x="80" y="34"/>
                    <a:pt x="76" y="33"/>
                  </a:cubicBezTo>
                  <a:cubicBezTo>
                    <a:pt x="75" y="33"/>
                    <a:pt x="75" y="33"/>
                    <a:pt x="74" y="33"/>
                  </a:cubicBezTo>
                  <a:moveTo>
                    <a:pt x="2276" y="29"/>
                  </a:moveTo>
                  <a:cubicBezTo>
                    <a:pt x="2273" y="29"/>
                    <a:pt x="2271" y="31"/>
                    <a:pt x="2271" y="35"/>
                  </a:cubicBezTo>
                  <a:cubicBezTo>
                    <a:pt x="2270" y="39"/>
                    <a:pt x="2273" y="43"/>
                    <a:pt x="2276" y="44"/>
                  </a:cubicBezTo>
                  <a:cubicBezTo>
                    <a:pt x="2277" y="44"/>
                    <a:pt x="2277" y="44"/>
                    <a:pt x="2277" y="44"/>
                  </a:cubicBezTo>
                  <a:cubicBezTo>
                    <a:pt x="2280" y="44"/>
                    <a:pt x="2282" y="42"/>
                    <a:pt x="2282" y="38"/>
                  </a:cubicBezTo>
                  <a:cubicBezTo>
                    <a:pt x="2283" y="34"/>
                    <a:pt x="2280" y="30"/>
                    <a:pt x="2277" y="29"/>
                  </a:cubicBezTo>
                  <a:cubicBezTo>
                    <a:pt x="2277" y="29"/>
                    <a:pt x="2276" y="29"/>
                    <a:pt x="2276" y="29"/>
                  </a:cubicBezTo>
                  <a:moveTo>
                    <a:pt x="8" y="26"/>
                  </a:moveTo>
                  <a:cubicBezTo>
                    <a:pt x="4" y="26"/>
                    <a:pt x="1" y="28"/>
                    <a:pt x="0" y="32"/>
                  </a:cubicBezTo>
                  <a:cubicBezTo>
                    <a:pt x="0" y="35"/>
                    <a:pt x="2" y="38"/>
                    <a:pt x="6" y="38"/>
                  </a:cubicBezTo>
                  <a:cubicBezTo>
                    <a:pt x="7" y="38"/>
                    <a:pt x="7" y="38"/>
                    <a:pt x="7" y="38"/>
                  </a:cubicBezTo>
                  <a:cubicBezTo>
                    <a:pt x="10" y="38"/>
                    <a:pt x="14" y="36"/>
                    <a:pt x="14" y="33"/>
                  </a:cubicBezTo>
                  <a:cubicBezTo>
                    <a:pt x="15" y="29"/>
                    <a:pt x="12" y="26"/>
                    <a:pt x="8" y="26"/>
                  </a:cubicBezTo>
                  <a:cubicBezTo>
                    <a:pt x="8" y="26"/>
                    <a:pt x="8" y="26"/>
                    <a:pt x="8" y="26"/>
                  </a:cubicBezTo>
                  <a:moveTo>
                    <a:pt x="1910" y="19"/>
                  </a:moveTo>
                  <a:cubicBezTo>
                    <a:pt x="1910" y="19"/>
                    <a:pt x="1909" y="19"/>
                    <a:pt x="1909" y="20"/>
                  </a:cubicBezTo>
                  <a:cubicBezTo>
                    <a:pt x="1905" y="20"/>
                    <a:pt x="1902" y="24"/>
                    <a:pt x="1902" y="28"/>
                  </a:cubicBezTo>
                  <a:cubicBezTo>
                    <a:pt x="1902" y="32"/>
                    <a:pt x="1904" y="34"/>
                    <a:pt x="1907" y="34"/>
                  </a:cubicBezTo>
                  <a:cubicBezTo>
                    <a:pt x="1907" y="34"/>
                    <a:pt x="1908" y="34"/>
                    <a:pt x="1908" y="34"/>
                  </a:cubicBezTo>
                  <a:cubicBezTo>
                    <a:pt x="1912" y="34"/>
                    <a:pt x="1915" y="30"/>
                    <a:pt x="1915" y="25"/>
                  </a:cubicBezTo>
                  <a:cubicBezTo>
                    <a:pt x="1915" y="22"/>
                    <a:pt x="1913" y="19"/>
                    <a:pt x="1910" y="19"/>
                  </a:cubicBezTo>
                  <a:moveTo>
                    <a:pt x="2220" y="15"/>
                  </a:moveTo>
                  <a:cubicBezTo>
                    <a:pt x="2217" y="15"/>
                    <a:pt x="2214" y="18"/>
                    <a:pt x="2214" y="21"/>
                  </a:cubicBezTo>
                  <a:cubicBezTo>
                    <a:pt x="2214" y="25"/>
                    <a:pt x="2216" y="29"/>
                    <a:pt x="2220" y="30"/>
                  </a:cubicBezTo>
                  <a:cubicBezTo>
                    <a:pt x="2220" y="30"/>
                    <a:pt x="2220" y="30"/>
                    <a:pt x="2221" y="30"/>
                  </a:cubicBezTo>
                  <a:cubicBezTo>
                    <a:pt x="2224" y="30"/>
                    <a:pt x="2226" y="27"/>
                    <a:pt x="2226" y="24"/>
                  </a:cubicBezTo>
                  <a:cubicBezTo>
                    <a:pt x="2227" y="20"/>
                    <a:pt x="2224" y="16"/>
                    <a:pt x="2221" y="15"/>
                  </a:cubicBezTo>
                  <a:cubicBezTo>
                    <a:pt x="2220" y="15"/>
                    <a:pt x="2220" y="15"/>
                    <a:pt x="2220" y="15"/>
                  </a:cubicBezTo>
                  <a:moveTo>
                    <a:pt x="1974" y="8"/>
                  </a:moveTo>
                  <a:cubicBezTo>
                    <a:pt x="1973" y="8"/>
                    <a:pt x="1973" y="8"/>
                    <a:pt x="1973" y="8"/>
                  </a:cubicBezTo>
                  <a:cubicBezTo>
                    <a:pt x="1969" y="8"/>
                    <a:pt x="1966" y="12"/>
                    <a:pt x="1966" y="16"/>
                  </a:cubicBezTo>
                  <a:cubicBezTo>
                    <a:pt x="1965" y="20"/>
                    <a:pt x="1968" y="23"/>
                    <a:pt x="1971" y="23"/>
                  </a:cubicBezTo>
                  <a:cubicBezTo>
                    <a:pt x="1971" y="23"/>
                    <a:pt x="1972" y="23"/>
                    <a:pt x="1972" y="23"/>
                  </a:cubicBezTo>
                  <a:cubicBezTo>
                    <a:pt x="1976" y="22"/>
                    <a:pt x="1979" y="18"/>
                    <a:pt x="1979" y="14"/>
                  </a:cubicBezTo>
                  <a:cubicBezTo>
                    <a:pt x="1979" y="11"/>
                    <a:pt x="1977" y="8"/>
                    <a:pt x="1974" y="8"/>
                  </a:cubicBezTo>
                  <a:moveTo>
                    <a:pt x="2162" y="5"/>
                  </a:moveTo>
                  <a:cubicBezTo>
                    <a:pt x="2158" y="5"/>
                    <a:pt x="2156" y="8"/>
                    <a:pt x="2155" y="12"/>
                  </a:cubicBezTo>
                  <a:cubicBezTo>
                    <a:pt x="2155" y="16"/>
                    <a:pt x="2158" y="20"/>
                    <a:pt x="2161" y="20"/>
                  </a:cubicBezTo>
                  <a:cubicBezTo>
                    <a:pt x="2162" y="20"/>
                    <a:pt x="2162" y="20"/>
                    <a:pt x="2162" y="20"/>
                  </a:cubicBezTo>
                  <a:cubicBezTo>
                    <a:pt x="2165" y="20"/>
                    <a:pt x="2168" y="17"/>
                    <a:pt x="2168" y="14"/>
                  </a:cubicBezTo>
                  <a:cubicBezTo>
                    <a:pt x="2168" y="10"/>
                    <a:pt x="2166" y="6"/>
                    <a:pt x="2162" y="5"/>
                  </a:cubicBezTo>
                  <a:cubicBezTo>
                    <a:pt x="2162" y="5"/>
                    <a:pt x="2162" y="5"/>
                    <a:pt x="2162" y="5"/>
                  </a:cubicBezTo>
                  <a:moveTo>
                    <a:pt x="2037" y="1"/>
                  </a:moveTo>
                  <a:cubicBezTo>
                    <a:pt x="2037" y="1"/>
                    <a:pt x="2037" y="1"/>
                    <a:pt x="2037" y="1"/>
                  </a:cubicBezTo>
                  <a:cubicBezTo>
                    <a:pt x="2033" y="2"/>
                    <a:pt x="2030" y="5"/>
                    <a:pt x="2030" y="9"/>
                  </a:cubicBezTo>
                  <a:cubicBezTo>
                    <a:pt x="2030" y="13"/>
                    <a:pt x="2032" y="16"/>
                    <a:pt x="2036" y="16"/>
                  </a:cubicBezTo>
                  <a:cubicBezTo>
                    <a:pt x="2036" y="16"/>
                    <a:pt x="2036" y="16"/>
                    <a:pt x="2036" y="16"/>
                  </a:cubicBezTo>
                  <a:cubicBezTo>
                    <a:pt x="2040" y="16"/>
                    <a:pt x="2043" y="12"/>
                    <a:pt x="2043" y="8"/>
                  </a:cubicBezTo>
                  <a:cubicBezTo>
                    <a:pt x="2044" y="4"/>
                    <a:pt x="2041" y="1"/>
                    <a:pt x="2037" y="1"/>
                  </a:cubicBezTo>
                  <a:moveTo>
                    <a:pt x="2101" y="0"/>
                  </a:moveTo>
                  <a:cubicBezTo>
                    <a:pt x="2097" y="0"/>
                    <a:pt x="2094" y="4"/>
                    <a:pt x="2094" y="7"/>
                  </a:cubicBezTo>
                  <a:cubicBezTo>
                    <a:pt x="2094" y="11"/>
                    <a:pt x="2097" y="15"/>
                    <a:pt x="2100" y="15"/>
                  </a:cubicBezTo>
                  <a:cubicBezTo>
                    <a:pt x="2100" y="15"/>
                    <a:pt x="2100" y="15"/>
                    <a:pt x="2100" y="15"/>
                  </a:cubicBezTo>
                  <a:cubicBezTo>
                    <a:pt x="2104" y="15"/>
                    <a:pt x="2107" y="12"/>
                    <a:pt x="2107" y="8"/>
                  </a:cubicBezTo>
                  <a:cubicBezTo>
                    <a:pt x="2108" y="4"/>
                    <a:pt x="2105" y="1"/>
                    <a:pt x="2101" y="0"/>
                  </a:cubicBezTo>
                  <a:cubicBezTo>
                    <a:pt x="2101" y="0"/>
                    <a:pt x="2101" y="0"/>
                    <a:pt x="210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46">
              <a:extLst>
                <a:ext uri="{FF2B5EF4-FFF2-40B4-BE49-F238E27FC236}">
                  <a16:creationId xmlns:a16="http://schemas.microsoft.com/office/drawing/2014/main" id="{AC963DA0-0C16-D384-5E37-F3E08B97570C}"/>
                </a:ext>
              </a:extLst>
            </p:cNvPr>
            <p:cNvSpPr>
              <a:spLocks/>
            </p:cNvSpPr>
            <p:nvPr/>
          </p:nvSpPr>
          <p:spPr bwMode="auto">
            <a:xfrm>
              <a:off x="12747625" y="10182225"/>
              <a:ext cx="38100" cy="22225"/>
            </a:xfrm>
            <a:custGeom>
              <a:avLst/>
              <a:gdLst>
                <a:gd name="T0" fmla="*/ 5 w 14"/>
                <a:gd name="T1" fmla="*/ 0 h 8"/>
                <a:gd name="T2" fmla="*/ 4 w 14"/>
                <a:gd name="T3" fmla="*/ 0 h 8"/>
                <a:gd name="T4" fmla="*/ 3 w 14"/>
                <a:gd name="T5" fmla="*/ 0 h 8"/>
                <a:gd name="T6" fmla="*/ 2 w 14"/>
                <a:gd name="T7" fmla="*/ 0 h 8"/>
                <a:gd name="T8" fmla="*/ 1 w 14"/>
                <a:gd name="T9" fmla="*/ 1 h 8"/>
                <a:gd name="T10" fmla="*/ 0 w 14"/>
                <a:gd name="T11" fmla="*/ 2 h 8"/>
                <a:gd name="T12" fmla="*/ 1 w 14"/>
                <a:gd name="T13" fmla="*/ 2 h 8"/>
                <a:gd name="T14" fmla="*/ 8 w 14"/>
                <a:gd name="T15" fmla="*/ 3 h 8"/>
                <a:gd name="T16" fmla="*/ 10 w 14"/>
                <a:gd name="T17" fmla="*/ 4 h 8"/>
                <a:gd name="T18" fmla="*/ 4 w 14"/>
                <a:gd name="T19" fmla="*/ 5 h 8"/>
                <a:gd name="T20" fmla="*/ 1 w 14"/>
                <a:gd name="T21" fmla="*/ 5 h 8"/>
                <a:gd name="T22" fmla="*/ 3 w 14"/>
                <a:gd name="T23" fmla="*/ 7 h 8"/>
                <a:gd name="T24" fmla="*/ 9 w 14"/>
                <a:gd name="T25" fmla="*/ 8 h 8"/>
                <a:gd name="T26" fmla="*/ 9 w 14"/>
                <a:gd name="T27" fmla="*/ 8 h 8"/>
                <a:gd name="T28" fmla="*/ 11 w 14"/>
                <a:gd name="T29" fmla="*/ 8 h 8"/>
                <a:gd name="T30" fmla="*/ 13 w 14"/>
                <a:gd name="T31" fmla="*/ 8 h 8"/>
                <a:gd name="T32" fmla="*/ 14 w 14"/>
                <a:gd name="T33" fmla="*/ 5 h 8"/>
                <a:gd name="T34" fmla="*/ 13 w 14"/>
                <a:gd name="T35" fmla="*/ 4 h 8"/>
                <a:gd name="T36" fmla="*/ 13 w 14"/>
                <a:gd name="T37" fmla="*/ 3 h 8"/>
                <a:gd name="T38" fmla="*/ 11 w 14"/>
                <a:gd name="T39" fmla="*/ 1 h 8"/>
                <a:gd name="T40" fmla="*/ 5 w 14"/>
                <a:gd name="T4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4" h="8">
                  <a:moveTo>
                    <a:pt x="5" y="0"/>
                  </a:moveTo>
                  <a:cubicBezTo>
                    <a:pt x="5" y="0"/>
                    <a:pt x="5" y="0"/>
                    <a:pt x="4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2" y="0"/>
                    <a:pt x="2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0" y="2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3" y="2"/>
                    <a:pt x="6" y="3"/>
                    <a:pt x="8" y="3"/>
                  </a:cubicBezTo>
                  <a:cubicBezTo>
                    <a:pt x="12" y="3"/>
                    <a:pt x="13" y="4"/>
                    <a:pt x="10" y="4"/>
                  </a:cubicBezTo>
                  <a:cubicBezTo>
                    <a:pt x="8" y="5"/>
                    <a:pt x="6" y="5"/>
                    <a:pt x="4" y="5"/>
                  </a:cubicBezTo>
                  <a:cubicBezTo>
                    <a:pt x="3" y="5"/>
                    <a:pt x="2" y="5"/>
                    <a:pt x="1" y="5"/>
                  </a:cubicBezTo>
                  <a:cubicBezTo>
                    <a:pt x="1" y="6"/>
                    <a:pt x="2" y="6"/>
                    <a:pt x="3" y="7"/>
                  </a:cubicBezTo>
                  <a:cubicBezTo>
                    <a:pt x="5" y="8"/>
                    <a:pt x="7" y="8"/>
                    <a:pt x="9" y="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10" y="8"/>
                    <a:pt x="11" y="8"/>
                    <a:pt x="11" y="8"/>
                  </a:cubicBezTo>
                  <a:cubicBezTo>
                    <a:pt x="12" y="8"/>
                    <a:pt x="12" y="8"/>
                    <a:pt x="13" y="8"/>
                  </a:cubicBezTo>
                  <a:cubicBezTo>
                    <a:pt x="14" y="7"/>
                    <a:pt x="14" y="6"/>
                    <a:pt x="14" y="5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2" y="2"/>
                    <a:pt x="11" y="2"/>
                    <a:pt x="11" y="1"/>
                  </a:cubicBezTo>
                  <a:cubicBezTo>
                    <a:pt x="9" y="0"/>
                    <a:pt x="7" y="0"/>
                    <a:pt x="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47">
              <a:extLst>
                <a:ext uri="{FF2B5EF4-FFF2-40B4-BE49-F238E27FC236}">
                  <a16:creationId xmlns:a16="http://schemas.microsoft.com/office/drawing/2014/main" id="{A973ADDE-E2BB-2B82-E36D-3A908840B1FD}"/>
                </a:ext>
              </a:extLst>
            </p:cNvPr>
            <p:cNvSpPr>
              <a:spLocks/>
            </p:cNvSpPr>
            <p:nvPr/>
          </p:nvSpPr>
          <p:spPr bwMode="auto">
            <a:xfrm>
              <a:off x="-876300" y="9996488"/>
              <a:ext cx="38100" cy="38100"/>
            </a:xfrm>
            <a:custGeom>
              <a:avLst/>
              <a:gdLst>
                <a:gd name="T0" fmla="*/ 9 w 14"/>
                <a:gd name="T1" fmla="*/ 0 h 14"/>
                <a:gd name="T2" fmla="*/ 7 w 14"/>
                <a:gd name="T3" fmla="*/ 0 h 14"/>
                <a:gd name="T4" fmla="*/ 6 w 14"/>
                <a:gd name="T5" fmla="*/ 1 h 14"/>
                <a:gd name="T6" fmla="*/ 4 w 14"/>
                <a:gd name="T7" fmla="*/ 2 h 14"/>
                <a:gd name="T8" fmla="*/ 3 w 14"/>
                <a:gd name="T9" fmla="*/ 3 h 14"/>
                <a:gd name="T10" fmla="*/ 2 w 14"/>
                <a:gd name="T11" fmla="*/ 4 h 14"/>
                <a:gd name="T12" fmla="*/ 1 w 14"/>
                <a:gd name="T13" fmla="*/ 5 h 14"/>
                <a:gd name="T14" fmla="*/ 1 w 14"/>
                <a:gd name="T15" fmla="*/ 6 h 14"/>
                <a:gd name="T16" fmla="*/ 0 w 14"/>
                <a:gd name="T17" fmla="*/ 8 h 14"/>
                <a:gd name="T18" fmla="*/ 0 w 14"/>
                <a:gd name="T19" fmla="*/ 10 h 14"/>
                <a:gd name="T20" fmla="*/ 1 w 14"/>
                <a:gd name="T21" fmla="*/ 12 h 14"/>
                <a:gd name="T22" fmla="*/ 4 w 14"/>
                <a:gd name="T23" fmla="*/ 14 h 14"/>
                <a:gd name="T24" fmla="*/ 5 w 14"/>
                <a:gd name="T25" fmla="*/ 13 h 14"/>
                <a:gd name="T26" fmla="*/ 8 w 14"/>
                <a:gd name="T27" fmla="*/ 13 h 14"/>
                <a:gd name="T28" fmla="*/ 10 w 14"/>
                <a:gd name="T29" fmla="*/ 11 h 14"/>
                <a:gd name="T30" fmla="*/ 12 w 14"/>
                <a:gd name="T31" fmla="*/ 9 h 14"/>
                <a:gd name="T32" fmla="*/ 14 w 14"/>
                <a:gd name="T33" fmla="*/ 6 h 14"/>
                <a:gd name="T34" fmla="*/ 13 w 14"/>
                <a:gd name="T35" fmla="*/ 2 h 14"/>
                <a:gd name="T36" fmla="*/ 9 w 14"/>
                <a:gd name="T37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4" h="14">
                  <a:moveTo>
                    <a:pt x="9" y="0"/>
                  </a:moveTo>
                  <a:cubicBezTo>
                    <a:pt x="9" y="0"/>
                    <a:pt x="8" y="0"/>
                    <a:pt x="7" y="0"/>
                  </a:cubicBezTo>
                  <a:cubicBezTo>
                    <a:pt x="7" y="1"/>
                    <a:pt x="6" y="1"/>
                    <a:pt x="6" y="1"/>
                  </a:cubicBezTo>
                  <a:cubicBezTo>
                    <a:pt x="5" y="1"/>
                    <a:pt x="5" y="1"/>
                    <a:pt x="4" y="2"/>
                  </a:cubicBezTo>
                  <a:cubicBezTo>
                    <a:pt x="4" y="2"/>
                    <a:pt x="4" y="2"/>
                    <a:pt x="3" y="3"/>
                  </a:cubicBezTo>
                  <a:cubicBezTo>
                    <a:pt x="3" y="3"/>
                    <a:pt x="3" y="3"/>
                    <a:pt x="2" y="4"/>
                  </a:cubicBezTo>
                  <a:cubicBezTo>
                    <a:pt x="2" y="4"/>
                    <a:pt x="1" y="5"/>
                    <a:pt x="1" y="5"/>
                  </a:cubicBezTo>
                  <a:cubicBezTo>
                    <a:pt x="1" y="5"/>
                    <a:pt x="1" y="6"/>
                    <a:pt x="1" y="6"/>
                  </a:cubicBezTo>
                  <a:cubicBezTo>
                    <a:pt x="0" y="7"/>
                    <a:pt x="0" y="7"/>
                    <a:pt x="0" y="8"/>
                  </a:cubicBezTo>
                  <a:cubicBezTo>
                    <a:pt x="0" y="9"/>
                    <a:pt x="0" y="9"/>
                    <a:pt x="0" y="10"/>
                  </a:cubicBezTo>
                  <a:cubicBezTo>
                    <a:pt x="0" y="11"/>
                    <a:pt x="0" y="12"/>
                    <a:pt x="1" y="12"/>
                  </a:cubicBezTo>
                  <a:cubicBezTo>
                    <a:pt x="2" y="13"/>
                    <a:pt x="3" y="14"/>
                    <a:pt x="4" y="14"/>
                  </a:cubicBezTo>
                  <a:cubicBezTo>
                    <a:pt x="4" y="14"/>
                    <a:pt x="5" y="13"/>
                    <a:pt x="5" y="13"/>
                  </a:cubicBezTo>
                  <a:cubicBezTo>
                    <a:pt x="6" y="13"/>
                    <a:pt x="7" y="13"/>
                    <a:pt x="8" y="13"/>
                  </a:cubicBezTo>
                  <a:cubicBezTo>
                    <a:pt x="9" y="12"/>
                    <a:pt x="10" y="12"/>
                    <a:pt x="10" y="11"/>
                  </a:cubicBezTo>
                  <a:cubicBezTo>
                    <a:pt x="11" y="10"/>
                    <a:pt x="12" y="10"/>
                    <a:pt x="12" y="9"/>
                  </a:cubicBezTo>
                  <a:cubicBezTo>
                    <a:pt x="13" y="8"/>
                    <a:pt x="13" y="7"/>
                    <a:pt x="14" y="6"/>
                  </a:cubicBezTo>
                  <a:cubicBezTo>
                    <a:pt x="14" y="4"/>
                    <a:pt x="14" y="3"/>
                    <a:pt x="13" y="2"/>
                  </a:cubicBezTo>
                  <a:cubicBezTo>
                    <a:pt x="12" y="1"/>
                    <a:pt x="11" y="0"/>
                    <a:pt x="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48">
              <a:extLst>
                <a:ext uri="{FF2B5EF4-FFF2-40B4-BE49-F238E27FC236}">
                  <a16:creationId xmlns:a16="http://schemas.microsoft.com/office/drawing/2014/main" id="{2B623541-338A-FC96-4EDA-A69889BB4BB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709613" y="9964738"/>
              <a:ext cx="13404851" cy="722313"/>
            </a:xfrm>
            <a:custGeom>
              <a:avLst/>
              <a:gdLst>
                <a:gd name="T0" fmla="*/ 1060 w 4979"/>
                <a:gd name="T1" fmla="*/ 256 h 268"/>
                <a:gd name="T2" fmla="*/ 3076 w 4979"/>
                <a:gd name="T3" fmla="*/ 268 h 268"/>
                <a:gd name="T4" fmla="*/ 3008 w 4979"/>
                <a:gd name="T5" fmla="*/ 249 h 268"/>
                <a:gd name="T6" fmla="*/ 2944 w 4979"/>
                <a:gd name="T7" fmla="*/ 249 h 268"/>
                <a:gd name="T8" fmla="*/ 3208 w 4979"/>
                <a:gd name="T9" fmla="*/ 256 h 268"/>
                <a:gd name="T10" fmla="*/ 1200 w 4979"/>
                <a:gd name="T11" fmla="*/ 258 h 268"/>
                <a:gd name="T12" fmla="*/ 3289 w 4979"/>
                <a:gd name="T13" fmla="*/ 244 h 268"/>
                <a:gd name="T14" fmla="*/ 991 w 4979"/>
                <a:gd name="T15" fmla="*/ 247 h 268"/>
                <a:gd name="T16" fmla="*/ 3364 w 4979"/>
                <a:gd name="T17" fmla="*/ 255 h 268"/>
                <a:gd name="T18" fmla="*/ 1265 w 4979"/>
                <a:gd name="T19" fmla="*/ 241 h 268"/>
                <a:gd name="T20" fmla="*/ 2823 w 4979"/>
                <a:gd name="T21" fmla="*/ 233 h 268"/>
                <a:gd name="T22" fmla="*/ 930 w 4979"/>
                <a:gd name="T23" fmla="*/ 241 h 268"/>
                <a:gd name="T24" fmla="*/ 3516 w 4979"/>
                <a:gd name="T25" fmla="*/ 240 h 268"/>
                <a:gd name="T26" fmla="*/ 1318 w 4979"/>
                <a:gd name="T27" fmla="*/ 222 h 268"/>
                <a:gd name="T28" fmla="*/ 3588 w 4979"/>
                <a:gd name="T29" fmla="*/ 218 h 268"/>
                <a:gd name="T30" fmla="*/ 858 w 4979"/>
                <a:gd name="T31" fmla="*/ 225 h 268"/>
                <a:gd name="T32" fmla="*/ 3672 w 4979"/>
                <a:gd name="T33" fmla="*/ 212 h 268"/>
                <a:gd name="T34" fmla="*/ 2711 w 4979"/>
                <a:gd name="T35" fmla="*/ 201 h 268"/>
                <a:gd name="T36" fmla="*/ 3729 w 4979"/>
                <a:gd name="T37" fmla="*/ 201 h 268"/>
                <a:gd name="T38" fmla="*/ 783 w 4979"/>
                <a:gd name="T39" fmla="*/ 201 h 268"/>
                <a:gd name="T40" fmla="*/ 1440 w 4979"/>
                <a:gd name="T41" fmla="*/ 184 h 268"/>
                <a:gd name="T42" fmla="*/ 3807 w 4979"/>
                <a:gd name="T43" fmla="*/ 180 h 268"/>
                <a:gd name="T44" fmla="*/ 702 w 4979"/>
                <a:gd name="T45" fmla="*/ 182 h 268"/>
                <a:gd name="T46" fmla="*/ 1507 w 4979"/>
                <a:gd name="T47" fmla="*/ 167 h 268"/>
                <a:gd name="T48" fmla="*/ 2604 w 4979"/>
                <a:gd name="T49" fmla="*/ 159 h 268"/>
                <a:gd name="T50" fmla="*/ 618 w 4979"/>
                <a:gd name="T51" fmla="*/ 157 h 268"/>
                <a:gd name="T52" fmla="*/ 3948 w 4979"/>
                <a:gd name="T53" fmla="*/ 153 h 268"/>
                <a:gd name="T54" fmla="*/ 1560 w 4979"/>
                <a:gd name="T55" fmla="*/ 140 h 268"/>
                <a:gd name="T56" fmla="*/ 527 w 4979"/>
                <a:gd name="T57" fmla="*/ 125 h 268"/>
                <a:gd name="T58" fmla="*/ 4008 w 4979"/>
                <a:gd name="T59" fmla="*/ 132 h 268"/>
                <a:gd name="T60" fmla="*/ 1625 w 4979"/>
                <a:gd name="T61" fmla="*/ 122 h 268"/>
                <a:gd name="T62" fmla="*/ 4965 w 4979"/>
                <a:gd name="T63" fmla="*/ 101 h 268"/>
                <a:gd name="T64" fmla="*/ 456 w 4979"/>
                <a:gd name="T65" fmla="*/ 108 h 268"/>
                <a:gd name="T66" fmla="*/ 4072 w 4979"/>
                <a:gd name="T67" fmla="*/ 107 h 268"/>
                <a:gd name="T68" fmla="*/ 1679 w 4979"/>
                <a:gd name="T69" fmla="*/ 94 h 268"/>
                <a:gd name="T70" fmla="*/ 2442 w 4979"/>
                <a:gd name="T71" fmla="*/ 95 h 268"/>
                <a:gd name="T72" fmla="*/ 4856 w 4979"/>
                <a:gd name="T73" fmla="*/ 83 h 268"/>
                <a:gd name="T74" fmla="*/ 377 w 4979"/>
                <a:gd name="T75" fmla="*/ 75 h 268"/>
                <a:gd name="T76" fmla="*/ 4126 w 4979"/>
                <a:gd name="T77" fmla="*/ 72 h 268"/>
                <a:gd name="T78" fmla="*/ 4791 w 4979"/>
                <a:gd name="T79" fmla="*/ 72 h 268"/>
                <a:gd name="T80" fmla="*/ 2400 w 4979"/>
                <a:gd name="T81" fmla="*/ 78 h 268"/>
                <a:gd name="T82" fmla="*/ 4718 w 4979"/>
                <a:gd name="T83" fmla="*/ 58 h 268"/>
                <a:gd name="T84" fmla="*/ 4180 w 4979"/>
                <a:gd name="T85" fmla="*/ 53 h 268"/>
                <a:gd name="T86" fmla="*/ 1796 w 4979"/>
                <a:gd name="T87" fmla="*/ 68 h 268"/>
                <a:gd name="T88" fmla="*/ 4659 w 4979"/>
                <a:gd name="T89" fmla="*/ 48 h 268"/>
                <a:gd name="T90" fmla="*/ 4240 w 4979"/>
                <a:gd name="T91" fmla="*/ 40 h 268"/>
                <a:gd name="T92" fmla="*/ 4606 w 4979"/>
                <a:gd name="T93" fmla="*/ 46 h 268"/>
                <a:gd name="T94" fmla="*/ 230 w 4979"/>
                <a:gd name="T95" fmla="*/ 44 h 268"/>
                <a:gd name="T96" fmla="*/ 1860 w 4979"/>
                <a:gd name="T97" fmla="*/ 34 h 268"/>
                <a:gd name="T98" fmla="*/ 4297 w 4979"/>
                <a:gd name="T99" fmla="*/ 31 h 268"/>
                <a:gd name="T100" fmla="*/ 2286 w 4979"/>
                <a:gd name="T101" fmla="*/ 46 h 268"/>
                <a:gd name="T102" fmla="*/ 4476 w 4979"/>
                <a:gd name="T103" fmla="*/ 27 h 268"/>
                <a:gd name="T104" fmla="*/ 4416 w 4979"/>
                <a:gd name="T105" fmla="*/ 25 h 268"/>
                <a:gd name="T106" fmla="*/ 146 w 4979"/>
                <a:gd name="T107" fmla="*/ 33 h 268"/>
                <a:gd name="T108" fmla="*/ 1919 w 4979"/>
                <a:gd name="T109" fmla="*/ 35 h 268"/>
                <a:gd name="T110" fmla="*/ 2228 w 4979"/>
                <a:gd name="T111" fmla="*/ 15 h 268"/>
                <a:gd name="T112" fmla="*/ 1 w 4979"/>
                <a:gd name="T113" fmla="*/ 16 h 268"/>
                <a:gd name="T114" fmla="*/ 1980 w 4979"/>
                <a:gd name="T115" fmla="*/ 24 h 268"/>
                <a:gd name="T116" fmla="*/ 2170 w 4979"/>
                <a:gd name="T117" fmla="*/ 5 h 268"/>
                <a:gd name="T118" fmla="*/ 2109 w 4979"/>
                <a:gd name="T119" fmla="*/ 0 h 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4979" h="268">
                  <a:moveTo>
                    <a:pt x="1129" y="252"/>
                  </a:moveTo>
                  <a:cubicBezTo>
                    <a:pt x="1129" y="252"/>
                    <a:pt x="1129" y="252"/>
                    <a:pt x="1129" y="252"/>
                  </a:cubicBezTo>
                  <a:cubicBezTo>
                    <a:pt x="1125" y="252"/>
                    <a:pt x="1123" y="255"/>
                    <a:pt x="1126" y="258"/>
                  </a:cubicBezTo>
                  <a:cubicBezTo>
                    <a:pt x="1128" y="261"/>
                    <a:pt x="1133" y="264"/>
                    <a:pt x="1137" y="264"/>
                  </a:cubicBezTo>
                  <a:cubicBezTo>
                    <a:pt x="1137" y="264"/>
                    <a:pt x="1137" y="264"/>
                    <a:pt x="1137" y="264"/>
                  </a:cubicBezTo>
                  <a:cubicBezTo>
                    <a:pt x="1141" y="264"/>
                    <a:pt x="1142" y="261"/>
                    <a:pt x="1140" y="257"/>
                  </a:cubicBezTo>
                  <a:cubicBezTo>
                    <a:pt x="1138" y="254"/>
                    <a:pt x="1133" y="252"/>
                    <a:pt x="1129" y="252"/>
                  </a:cubicBezTo>
                  <a:moveTo>
                    <a:pt x="1063" y="250"/>
                  </a:moveTo>
                  <a:cubicBezTo>
                    <a:pt x="1059" y="250"/>
                    <a:pt x="1058" y="253"/>
                    <a:pt x="1060" y="256"/>
                  </a:cubicBezTo>
                  <a:cubicBezTo>
                    <a:pt x="1063" y="259"/>
                    <a:pt x="1068" y="262"/>
                    <a:pt x="1072" y="262"/>
                  </a:cubicBezTo>
                  <a:cubicBezTo>
                    <a:pt x="1072" y="262"/>
                    <a:pt x="1072" y="262"/>
                    <a:pt x="1073" y="262"/>
                  </a:cubicBezTo>
                  <a:cubicBezTo>
                    <a:pt x="1076" y="262"/>
                    <a:pt x="1077" y="260"/>
                    <a:pt x="1075" y="257"/>
                  </a:cubicBezTo>
                  <a:cubicBezTo>
                    <a:pt x="1073" y="254"/>
                    <a:pt x="1068" y="251"/>
                    <a:pt x="1064" y="250"/>
                  </a:cubicBezTo>
                  <a:cubicBezTo>
                    <a:pt x="1063" y="250"/>
                    <a:pt x="1063" y="250"/>
                    <a:pt x="1063" y="250"/>
                  </a:cubicBezTo>
                  <a:moveTo>
                    <a:pt x="3075" y="250"/>
                  </a:moveTo>
                  <a:cubicBezTo>
                    <a:pt x="3075" y="250"/>
                    <a:pt x="3075" y="250"/>
                    <a:pt x="3075" y="250"/>
                  </a:cubicBezTo>
                  <a:cubicBezTo>
                    <a:pt x="3071" y="250"/>
                    <a:pt x="3068" y="254"/>
                    <a:pt x="3068" y="259"/>
                  </a:cubicBezTo>
                  <a:cubicBezTo>
                    <a:pt x="3068" y="264"/>
                    <a:pt x="3072" y="268"/>
                    <a:pt x="3076" y="268"/>
                  </a:cubicBezTo>
                  <a:cubicBezTo>
                    <a:pt x="3076" y="268"/>
                    <a:pt x="3076" y="268"/>
                    <a:pt x="3076" y="268"/>
                  </a:cubicBezTo>
                  <a:cubicBezTo>
                    <a:pt x="3080" y="268"/>
                    <a:pt x="3083" y="264"/>
                    <a:pt x="3083" y="259"/>
                  </a:cubicBezTo>
                  <a:cubicBezTo>
                    <a:pt x="3083" y="254"/>
                    <a:pt x="3079" y="250"/>
                    <a:pt x="3075" y="250"/>
                  </a:cubicBezTo>
                  <a:moveTo>
                    <a:pt x="3008" y="249"/>
                  </a:moveTo>
                  <a:cubicBezTo>
                    <a:pt x="3004" y="249"/>
                    <a:pt x="3001" y="253"/>
                    <a:pt x="3001" y="258"/>
                  </a:cubicBezTo>
                  <a:cubicBezTo>
                    <a:pt x="3002" y="263"/>
                    <a:pt x="3005" y="268"/>
                    <a:pt x="3009" y="268"/>
                  </a:cubicBezTo>
                  <a:cubicBezTo>
                    <a:pt x="3009" y="268"/>
                    <a:pt x="3009" y="268"/>
                    <a:pt x="3009" y="268"/>
                  </a:cubicBezTo>
                  <a:cubicBezTo>
                    <a:pt x="3013" y="268"/>
                    <a:pt x="3016" y="264"/>
                    <a:pt x="3016" y="259"/>
                  </a:cubicBezTo>
                  <a:cubicBezTo>
                    <a:pt x="3016" y="254"/>
                    <a:pt x="3012" y="250"/>
                    <a:pt x="3008" y="249"/>
                  </a:cubicBezTo>
                  <a:cubicBezTo>
                    <a:pt x="3008" y="249"/>
                    <a:pt x="3008" y="249"/>
                    <a:pt x="3008" y="249"/>
                  </a:cubicBezTo>
                  <a:moveTo>
                    <a:pt x="3144" y="249"/>
                  </a:moveTo>
                  <a:cubicBezTo>
                    <a:pt x="3144" y="249"/>
                    <a:pt x="3144" y="249"/>
                    <a:pt x="3144" y="249"/>
                  </a:cubicBezTo>
                  <a:cubicBezTo>
                    <a:pt x="3140" y="249"/>
                    <a:pt x="3137" y="253"/>
                    <a:pt x="3137" y="258"/>
                  </a:cubicBezTo>
                  <a:cubicBezTo>
                    <a:pt x="3137" y="263"/>
                    <a:pt x="3141" y="266"/>
                    <a:pt x="3145" y="266"/>
                  </a:cubicBezTo>
                  <a:cubicBezTo>
                    <a:pt x="3145" y="266"/>
                    <a:pt x="3146" y="266"/>
                    <a:pt x="3146" y="266"/>
                  </a:cubicBezTo>
                  <a:cubicBezTo>
                    <a:pt x="3150" y="266"/>
                    <a:pt x="3153" y="262"/>
                    <a:pt x="3153" y="258"/>
                  </a:cubicBezTo>
                  <a:cubicBezTo>
                    <a:pt x="3152" y="253"/>
                    <a:pt x="3149" y="249"/>
                    <a:pt x="3144" y="249"/>
                  </a:cubicBezTo>
                  <a:moveTo>
                    <a:pt x="2944" y="249"/>
                  </a:moveTo>
                  <a:cubicBezTo>
                    <a:pt x="2940" y="249"/>
                    <a:pt x="2938" y="252"/>
                    <a:pt x="2938" y="257"/>
                  </a:cubicBezTo>
                  <a:cubicBezTo>
                    <a:pt x="2938" y="262"/>
                    <a:pt x="2942" y="267"/>
                    <a:pt x="2945" y="267"/>
                  </a:cubicBezTo>
                  <a:cubicBezTo>
                    <a:pt x="2945" y="267"/>
                    <a:pt x="2946" y="267"/>
                    <a:pt x="2946" y="267"/>
                  </a:cubicBezTo>
                  <a:cubicBezTo>
                    <a:pt x="2949" y="267"/>
                    <a:pt x="2952" y="263"/>
                    <a:pt x="2952" y="258"/>
                  </a:cubicBezTo>
                  <a:cubicBezTo>
                    <a:pt x="2951" y="253"/>
                    <a:pt x="2948" y="249"/>
                    <a:pt x="2944" y="249"/>
                  </a:cubicBezTo>
                  <a:cubicBezTo>
                    <a:pt x="2944" y="249"/>
                    <a:pt x="2944" y="249"/>
                    <a:pt x="2944" y="249"/>
                  </a:cubicBezTo>
                  <a:moveTo>
                    <a:pt x="3216" y="247"/>
                  </a:moveTo>
                  <a:cubicBezTo>
                    <a:pt x="3216" y="247"/>
                    <a:pt x="3216" y="247"/>
                    <a:pt x="3216" y="247"/>
                  </a:cubicBezTo>
                  <a:cubicBezTo>
                    <a:pt x="3211" y="248"/>
                    <a:pt x="3208" y="251"/>
                    <a:pt x="3208" y="256"/>
                  </a:cubicBezTo>
                  <a:cubicBezTo>
                    <a:pt x="3209" y="260"/>
                    <a:pt x="3213" y="264"/>
                    <a:pt x="3217" y="264"/>
                  </a:cubicBezTo>
                  <a:cubicBezTo>
                    <a:pt x="3217" y="264"/>
                    <a:pt x="3217" y="264"/>
                    <a:pt x="3217" y="264"/>
                  </a:cubicBezTo>
                  <a:cubicBezTo>
                    <a:pt x="3222" y="264"/>
                    <a:pt x="3225" y="260"/>
                    <a:pt x="3224" y="255"/>
                  </a:cubicBezTo>
                  <a:cubicBezTo>
                    <a:pt x="3224" y="251"/>
                    <a:pt x="3220" y="247"/>
                    <a:pt x="3216" y="247"/>
                  </a:cubicBezTo>
                  <a:moveTo>
                    <a:pt x="1193" y="246"/>
                  </a:moveTo>
                  <a:cubicBezTo>
                    <a:pt x="1193" y="246"/>
                    <a:pt x="1192" y="246"/>
                    <a:pt x="1192" y="246"/>
                  </a:cubicBezTo>
                  <a:cubicBezTo>
                    <a:pt x="1188" y="247"/>
                    <a:pt x="1187" y="250"/>
                    <a:pt x="1189" y="253"/>
                  </a:cubicBezTo>
                  <a:cubicBezTo>
                    <a:pt x="1191" y="256"/>
                    <a:pt x="1195" y="258"/>
                    <a:pt x="1199" y="258"/>
                  </a:cubicBezTo>
                  <a:cubicBezTo>
                    <a:pt x="1199" y="258"/>
                    <a:pt x="1200" y="258"/>
                    <a:pt x="1200" y="258"/>
                  </a:cubicBezTo>
                  <a:cubicBezTo>
                    <a:pt x="1204" y="258"/>
                    <a:pt x="1205" y="255"/>
                    <a:pt x="1203" y="251"/>
                  </a:cubicBezTo>
                  <a:cubicBezTo>
                    <a:pt x="1201" y="248"/>
                    <a:pt x="1197" y="246"/>
                    <a:pt x="1193" y="246"/>
                  </a:cubicBezTo>
                  <a:moveTo>
                    <a:pt x="3289" y="244"/>
                  </a:moveTo>
                  <a:cubicBezTo>
                    <a:pt x="3289" y="244"/>
                    <a:pt x="3289" y="244"/>
                    <a:pt x="3289" y="245"/>
                  </a:cubicBezTo>
                  <a:cubicBezTo>
                    <a:pt x="3284" y="245"/>
                    <a:pt x="3281" y="248"/>
                    <a:pt x="3281" y="253"/>
                  </a:cubicBezTo>
                  <a:cubicBezTo>
                    <a:pt x="3282" y="257"/>
                    <a:pt x="3286" y="260"/>
                    <a:pt x="3290" y="260"/>
                  </a:cubicBezTo>
                  <a:cubicBezTo>
                    <a:pt x="3290" y="260"/>
                    <a:pt x="3290" y="260"/>
                    <a:pt x="3291" y="260"/>
                  </a:cubicBezTo>
                  <a:cubicBezTo>
                    <a:pt x="3295" y="260"/>
                    <a:pt x="3298" y="256"/>
                    <a:pt x="3298" y="252"/>
                  </a:cubicBezTo>
                  <a:cubicBezTo>
                    <a:pt x="3297" y="248"/>
                    <a:pt x="3293" y="244"/>
                    <a:pt x="3289" y="244"/>
                  </a:cubicBezTo>
                  <a:moveTo>
                    <a:pt x="2882" y="243"/>
                  </a:moveTo>
                  <a:cubicBezTo>
                    <a:pt x="2879" y="243"/>
                    <a:pt x="2877" y="247"/>
                    <a:pt x="2877" y="252"/>
                  </a:cubicBezTo>
                  <a:cubicBezTo>
                    <a:pt x="2877" y="257"/>
                    <a:pt x="2880" y="261"/>
                    <a:pt x="2884" y="262"/>
                  </a:cubicBezTo>
                  <a:cubicBezTo>
                    <a:pt x="2884" y="262"/>
                    <a:pt x="2884" y="262"/>
                    <a:pt x="2885" y="262"/>
                  </a:cubicBezTo>
                  <a:cubicBezTo>
                    <a:pt x="2888" y="262"/>
                    <a:pt x="2890" y="258"/>
                    <a:pt x="2890" y="253"/>
                  </a:cubicBezTo>
                  <a:cubicBezTo>
                    <a:pt x="2890" y="248"/>
                    <a:pt x="2887" y="244"/>
                    <a:pt x="2883" y="243"/>
                  </a:cubicBezTo>
                  <a:cubicBezTo>
                    <a:pt x="2883" y="243"/>
                    <a:pt x="2883" y="243"/>
                    <a:pt x="2882" y="243"/>
                  </a:cubicBezTo>
                  <a:moveTo>
                    <a:pt x="994" y="242"/>
                  </a:moveTo>
                  <a:cubicBezTo>
                    <a:pt x="990" y="242"/>
                    <a:pt x="989" y="244"/>
                    <a:pt x="991" y="247"/>
                  </a:cubicBezTo>
                  <a:cubicBezTo>
                    <a:pt x="993" y="251"/>
                    <a:pt x="998" y="254"/>
                    <a:pt x="1003" y="254"/>
                  </a:cubicBezTo>
                  <a:cubicBezTo>
                    <a:pt x="1003" y="255"/>
                    <a:pt x="1004" y="255"/>
                    <a:pt x="1004" y="255"/>
                  </a:cubicBezTo>
                  <a:cubicBezTo>
                    <a:pt x="1007" y="255"/>
                    <a:pt x="1009" y="253"/>
                    <a:pt x="1007" y="250"/>
                  </a:cubicBezTo>
                  <a:cubicBezTo>
                    <a:pt x="1005" y="246"/>
                    <a:pt x="999" y="243"/>
                    <a:pt x="995" y="243"/>
                  </a:cubicBezTo>
                  <a:cubicBezTo>
                    <a:pt x="995" y="243"/>
                    <a:pt x="994" y="242"/>
                    <a:pt x="994" y="242"/>
                  </a:cubicBezTo>
                  <a:moveTo>
                    <a:pt x="3364" y="240"/>
                  </a:moveTo>
                  <a:cubicBezTo>
                    <a:pt x="3363" y="240"/>
                    <a:pt x="3363" y="240"/>
                    <a:pt x="3363" y="240"/>
                  </a:cubicBezTo>
                  <a:cubicBezTo>
                    <a:pt x="3358" y="241"/>
                    <a:pt x="3355" y="244"/>
                    <a:pt x="3356" y="248"/>
                  </a:cubicBezTo>
                  <a:cubicBezTo>
                    <a:pt x="3356" y="252"/>
                    <a:pt x="3360" y="255"/>
                    <a:pt x="3364" y="255"/>
                  </a:cubicBezTo>
                  <a:cubicBezTo>
                    <a:pt x="3365" y="255"/>
                    <a:pt x="3365" y="255"/>
                    <a:pt x="3365" y="255"/>
                  </a:cubicBezTo>
                  <a:cubicBezTo>
                    <a:pt x="3370" y="255"/>
                    <a:pt x="3373" y="251"/>
                    <a:pt x="3372" y="247"/>
                  </a:cubicBezTo>
                  <a:cubicBezTo>
                    <a:pt x="3372" y="243"/>
                    <a:pt x="3368" y="240"/>
                    <a:pt x="3364" y="240"/>
                  </a:cubicBezTo>
                  <a:moveTo>
                    <a:pt x="1256" y="236"/>
                  </a:moveTo>
                  <a:cubicBezTo>
                    <a:pt x="1256" y="236"/>
                    <a:pt x="1255" y="236"/>
                    <a:pt x="1255" y="236"/>
                  </a:cubicBezTo>
                  <a:cubicBezTo>
                    <a:pt x="1251" y="237"/>
                    <a:pt x="1249" y="240"/>
                    <a:pt x="1251" y="243"/>
                  </a:cubicBezTo>
                  <a:cubicBezTo>
                    <a:pt x="1253" y="246"/>
                    <a:pt x="1257" y="248"/>
                    <a:pt x="1260" y="248"/>
                  </a:cubicBezTo>
                  <a:cubicBezTo>
                    <a:pt x="1261" y="248"/>
                    <a:pt x="1261" y="248"/>
                    <a:pt x="1262" y="248"/>
                  </a:cubicBezTo>
                  <a:cubicBezTo>
                    <a:pt x="1266" y="247"/>
                    <a:pt x="1267" y="244"/>
                    <a:pt x="1265" y="241"/>
                  </a:cubicBezTo>
                  <a:cubicBezTo>
                    <a:pt x="1263" y="238"/>
                    <a:pt x="1260" y="236"/>
                    <a:pt x="1256" y="236"/>
                  </a:cubicBezTo>
                  <a:moveTo>
                    <a:pt x="3439" y="235"/>
                  </a:moveTo>
                  <a:cubicBezTo>
                    <a:pt x="3438" y="235"/>
                    <a:pt x="3438" y="235"/>
                    <a:pt x="3438" y="235"/>
                  </a:cubicBezTo>
                  <a:cubicBezTo>
                    <a:pt x="3433" y="235"/>
                    <a:pt x="3430" y="238"/>
                    <a:pt x="3431" y="242"/>
                  </a:cubicBezTo>
                  <a:cubicBezTo>
                    <a:pt x="3431" y="246"/>
                    <a:pt x="3435" y="248"/>
                    <a:pt x="3439" y="248"/>
                  </a:cubicBezTo>
                  <a:cubicBezTo>
                    <a:pt x="3440" y="248"/>
                    <a:pt x="3440" y="248"/>
                    <a:pt x="3440" y="248"/>
                  </a:cubicBezTo>
                  <a:cubicBezTo>
                    <a:pt x="3445" y="248"/>
                    <a:pt x="3448" y="244"/>
                    <a:pt x="3447" y="241"/>
                  </a:cubicBezTo>
                  <a:cubicBezTo>
                    <a:pt x="3447" y="237"/>
                    <a:pt x="3443" y="235"/>
                    <a:pt x="3439" y="235"/>
                  </a:cubicBezTo>
                  <a:moveTo>
                    <a:pt x="2823" y="233"/>
                  </a:moveTo>
                  <a:cubicBezTo>
                    <a:pt x="2820" y="233"/>
                    <a:pt x="2818" y="237"/>
                    <a:pt x="2818" y="241"/>
                  </a:cubicBezTo>
                  <a:cubicBezTo>
                    <a:pt x="2819" y="246"/>
                    <a:pt x="2822" y="251"/>
                    <a:pt x="2825" y="252"/>
                  </a:cubicBezTo>
                  <a:cubicBezTo>
                    <a:pt x="2825" y="252"/>
                    <a:pt x="2826" y="252"/>
                    <a:pt x="2826" y="252"/>
                  </a:cubicBezTo>
                  <a:cubicBezTo>
                    <a:pt x="2829" y="252"/>
                    <a:pt x="2831" y="248"/>
                    <a:pt x="2831" y="244"/>
                  </a:cubicBezTo>
                  <a:cubicBezTo>
                    <a:pt x="2831" y="239"/>
                    <a:pt x="2828" y="234"/>
                    <a:pt x="2824" y="233"/>
                  </a:cubicBezTo>
                  <a:cubicBezTo>
                    <a:pt x="2824" y="233"/>
                    <a:pt x="2824" y="233"/>
                    <a:pt x="2823" y="233"/>
                  </a:cubicBezTo>
                  <a:moveTo>
                    <a:pt x="921" y="230"/>
                  </a:moveTo>
                  <a:cubicBezTo>
                    <a:pt x="918" y="230"/>
                    <a:pt x="917" y="231"/>
                    <a:pt x="919" y="234"/>
                  </a:cubicBezTo>
                  <a:cubicBezTo>
                    <a:pt x="920" y="237"/>
                    <a:pt x="926" y="240"/>
                    <a:pt x="930" y="241"/>
                  </a:cubicBezTo>
                  <a:cubicBezTo>
                    <a:pt x="931" y="242"/>
                    <a:pt x="932" y="242"/>
                    <a:pt x="932" y="242"/>
                  </a:cubicBezTo>
                  <a:cubicBezTo>
                    <a:pt x="935" y="242"/>
                    <a:pt x="936" y="240"/>
                    <a:pt x="935" y="237"/>
                  </a:cubicBezTo>
                  <a:cubicBezTo>
                    <a:pt x="933" y="234"/>
                    <a:pt x="928" y="231"/>
                    <a:pt x="923" y="230"/>
                  </a:cubicBezTo>
                  <a:cubicBezTo>
                    <a:pt x="923" y="230"/>
                    <a:pt x="922" y="230"/>
                    <a:pt x="921" y="230"/>
                  </a:cubicBezTo>
                  <a:moveTo>
                    <a:pt x="3514" y="227"/>
                  </a:moveTo>
                  <a:cubicBezTo>
                    <a:pt x="3514" y="227"/>
                    <a:pt x="3513" y="227"/>
                    <a:pt x="3513" y="227"/>
                  </a:cubicBezTo>
                  <a:cubicBezTo>
                    <a:pt x="3508" y="228"/>
                    <a:pt x="3505" y="231"/>
                    <a:pt x="3506" y="235"/>
                  </a:cubicBezTo>
                  <a:cubicBezTo>
                    <a:pt x="3507" y="238"/>
                    <a:pt x="3510" y="240"/>
                    <a:pt x="3514" y="240"/>
                  </a:cubicBezTo>
                  <a:cubicBezTo>
                    <a:pt x="3515" y="240"/>
                    <a:pt x="3515" y="240"/>
                    <a:pt x="3516" y="240"/>
                  </a:cubicBezTo>
                  <a:cubicBezTo>
                    <a:pt x="3520" y="239"/>
                    <a:pt x="3523" y="236"/>
                    <a:pt x="3523" y="233"/>
                  </a:cubicBezTo>
                  <a:cubicBezTo>
                    <a:pt x="3522" y="230"/>
                    <a:pt x="3518" y="227"/>
                    <a:pt x="3514" y="227"/>
                  </a:cubicBezTo>
                  <a:moveTo>
                    <a:pt x="1318" y="222"/>
                  </a:moveTo>
                  <a:cubicBezTo>
                    <a:pt x="1318" y="222"/>
                    <a:pt x="1317" y="222"/>
                    <a:pt x="1316" y="222"/>
                  </a:cubicBezTo>
                  <a:cubicBezTo>
                    <a:pt x="1312" y="223"/>
                    <a:pt x="1311" y="226"/>
                    <a:pt x="1313" y="230"/>
                  </a:cubicBezTo>
                  <a:cubicBezTo>
                    <a:pt x="1314" y="233"/>
                    <a:pt x="1318" y="235"/>
                    <a:pt x="1321" y="235"/>
                  </a:cubicBezTo>
                  <a:cubicBezTo>
                    <a:pt x="1322" y="235"/>
                    <a:pt x="1322" y="234"/>
                    <a:pt x="1323" y="234"/>
                  </a:cubicBezTo>
                  <a:cubicBezTo>
                    <a:pt x="1327" y="233"/>
                    <a:pt x="1328" y="230"/>
                    <a:pt x="1326" y="226"/>
                  </a:cubicBezTo>
                  <a:cubicBezTo>
                    <a:pt x="1325" y="223"/>
                    <a:pt x="1321" y="222"/>
                    <a:pt x="1318" y="222"/>
                  </a:cubicBezTo>
                  <a:moveTo>
                    <a:pt x="2766" y="219"/>
                  </a:moveTo>
                  <a:cubicBezTo>
                    <a:pt x="2763" y="219"/>
                    <a:pt x="2761" y="222"/>
                    <a:pt x="2761" y="226"/>
                  </a:cubicBezTo>
                  <a:cubicBezTo>
                    <a:pt x="2762" y="231"/>
                    <a:pt x="2765" y="236"/>
                    <a:pt x="2768" y="237"/>
                  </a:cubicBezTo>
                  <a:cubicBezTo>
                    <a:pt x="2768" y="237"/>
                    <a:pt x="2769" y="238"/>
                    <a:pt x="2769" y="238"/>
                  </a:cubicBezTo>
                  <a:cubicBezTo>
                    <a:pt x="2772" y="238"/>
                    <a:pt x="2774" y="234"/>
                    <a:pt x="2774" y="230"/>
                  </a:cubicBezTo>
                  <a:cubicBezTo>
                    <a:pt x="2774" y="225"/>
                    <a:pt x="2771" y="220"/>
                    <a:pt x="2767" y="219"/>
                  </a:cubicBezTo>
                  <a:cubicBezTo>
                    <a:pt x="2767" y="219"/>
                    <a:pt x="2767" y="219"/>
                    <a:pt x="2766" y="219"/>
                  </a:cubicBezTo>
                  <a:moveTo>
                    <a:pt x="3590" y="218"/>
                  </a:moveTo>
                  <a:cubicBezTo>
                    <a:pt x="3589" y="218"/>
                    <a:pt x="3589" y="218"/>
                    <a:pt x="3588" y="218"/>
                  </a:cubicBezTo>
                  <a:cubicBezTo>
                    <a:pt x="3583" y="219"/>
                    <a:pt x="3580" y="222"/>
                    <a:pt x="3581" y="225"/>
                  </a:cubicBezTo>
                  <a:cubicBezTo>
                    <a:pt x="3582" y="228"/>
                    <a:pt x="3585" y="230"/>
                    <a:pt x="3589" y="230"/>
                  </a:cubicBezTo>
                  <a:cubicBezTo>
                    <a:pt x="3590" y="230"/>
                    <a:pt x="3591" y="230"/>
                    <a:pt x="3591" y="230"/>
                  </a:cubicBezTo>
                  <a:cubicBezTo>
                    <a:pt x="3596" y="229"/>
                    <a:pt x="3599" y="226"/>
                    <a:pt x="3598" y="223"/>
                  </a:cubicBezTo>
                  <a:cubicBezTo>
                    <a:pt x="3597" y="220"/>
                    <a:pt x="3593" y="218"/>
                    <a:pt x="3590" y="218"/>
                  </a:cubicBezTo>
                  <a:moveTo>
                    <a:pt x="846" y="213"/>
                  </a:moveTo>
                  <a:cubicBezTo>
                    <a:pt x="843" y="213"/>
                    <a:pt x="842" y="214"/>
                    <a:pt x="843" y="217"/>
                  </a:cubicBezTo>
                  <a:cubicBezTo>
                    <a:pt x="845" y="220"/>
                    <a:pt x="850" y="223"/>
                    <a:pt x="855" y="224"/>
                  </a:cubicBezTo>
                  <a:cubicBezTo>
                    <a:pt x="856" y="224"/>
                    <a:pt x="857" y="225"/>
                    <a:pt x="858" y="225"/>
                  </a:cubicBezTo>
                  <a:cubicBezTo>
                    <a:pt x="860" y="225"/>
                    <a:pt x="862" y="223"/>
                    <a:pt x="860" y="221"/>
                  </a:cubicBezTo>
                  <a:cubicBezTo>
                    <a:pt x="859" y="218"/>
                    <a:pt x="854" y="214"/>
                    <a:pt x="849" y="213"/>
                  </a:cubicBezTo>
                  <a:cubicBezTo>
                    <a:pt x="848" y="213"/>
                    <a:pt x="847" y="213"/>
                    <a:pt x="846" y="213"/>
                  </a:cubicBezTo>
                  <a:moveTo>
                    <a:pt x="3664" y="207"/>
                  </a:moveTo>
                  <a:cubicBezTo>
                    <a:pt x="3664" y="207"/>
                    <a:pt x="3663" y="207"/>
                    <a:pt x="3662" y="207"/>
                  </a:cubicBezTo>
                  <a:cubicBezTo>
                    <a:pt x="3658" y="208"/>
                    <a:pt x="3655" y="211"/>
                    <a:pt x="3656" y="214"/>
                  </a:cubicBezTo>
                  <a:cubicBezTo>
                    <a:pt x="3656" y="217"/>
                    <a:pt x="3660" y="219"/>
                    <a:pt x="3664" y="219"/>
                  </a:cubicBezTo>
                  <a:cubicBezTo>
                    <a:pt x="3664" y="219"/>
                    <a:pt x="3665" y="218"/>
                    <a:pt x="3666" y="218"/>
                  </a:cubicBezTo>
                  <a:cubicBezTo>
                    <a:pt x="3670" y="218"/>
                    <a:pt x="3673" y="215"/>
                    <a:pt x="3672" y="212"/>
                  </a:cubicBezTo>
                  <a:cubicBezTo>
                    <a:pt x="3671" y="209"/>
                    <a:pt x="3668" y="207"/>
                    <a:pt x="3664" y="207"/>
                  </a:cubicBezTo>
                  <a:moveTo>
                    <a:pt x="1379" y="204"/>
                  </a:moveTo>
                  <a:cubicBezTo>
                    <a:pt x="1379" y="204"/>
                    <a:pt x="1378" y="204"/>
                    <a:pt x="1377" y="204"/>
                  </a:cubicBezTo>
                  <a:cubicBezTo>
                    <a:pt x="1373" y="206"/>
                    <a:pt x="1372" y="209"/>
                    <a:pt x="1374" y="213"/>
                  </a:cubicBezTo>
                  <a:cubicBezTo>
                    <a:pt x="1375" y="216"/>
                    <a:pt x="1378" y="218"/>
                    <a:pt x="1381" y="218"/>
                  </a:cubicBezTo>
                  <a:cubicBezTo>
                    <a:pt x="1382" y="218"/>
                    <a:pt x="1383" y="217"/>
                    <a:pt x="1383" y="217"/>
                  </a:cubicBezTo>
                  <a:cubicBezTo>
                    <a:pt x="1387" y="216"/>
                    <a:pt x="1389" y="212"/>
                    <a:pt x="1387" y="209"/>
                  </a:cubicBezTo>
                  <a:cubicBezTo>
                    <a:pt x="1386" y="206"/>
                    <a:pt x="1382" y="204"/>
                    <a:pt x="1379" y="204"/>
                  </a:cubicBezTo>
                  <a:moveTo>
                    <a:pt x="2711" y="201"/>
                  </a:moveTo>
                  <a:cubicBezTo>
                    <a:pt x="2708" y="201"/>
                    <a:pt x="2706" y="204"/>
                    <a:pt x="2706" y="208"/>
                  </a:cubicBezTo>
                  <a:cubicBezTo>
                    <a:pt x="2707" y="213"/>
                    <a:pt x="2709" y="218"/>
                    <a:pt x="2713" y="220"/>
                  </a:cubicBezTo>
                  <a:cubicBezTo>
                    <a:pt x="2713" y="220"/>
                    <a:pt x="2714" y="220"/>
                    <a:pt x="2714" y="220"/>
                  </a:cubicBezTo>
                  <a:cubicBezTo>
                    <a:pt x="2717" y="220"/>
                    <a:pt x="2719" y="217"/>
                    <a:pt x="2718" y="213"/>
                  </a:cubicBezTo>
                  <a:cubicBezTo>
                    <a:pt x="2718" y="208"/>
                    <a:pt x="2715" y="203"/>
                    <a:pt x="2712" y="202"/>
                  </a:cubicBezTo>
                  <a:cubicBezTo>
                    <a:pt x="2712" y="202"/>
                    <a:pt x="2711" y="201"/>
                    <a:pt x="2711" y="201"/>
                  </a:cubicBezTo>
                  <a:moveTo>
                    <a:pt x="3738" y="194"/>
                  </a:moveTo>
                  <a:cubicBezTo>
                    <a:pt x="3737" y="194"/>
                    <a:pt x="3736" y="195"/>
                    <a:pt x="3735" y="195"/>
                  </a:cubicBezTo>
                  <a:cubicBezTo>
                    <a:pt x="3731" y="196"/>
                    <a:pt x="3728" y="198"/>
                    <a:pt x="3729" y="201"/>
                  </a:cubicBezTo>
                  <a:cubicBezTo>
                    <a:pt x="3730" y="204"/>
                    <a:pt x="3733" y="205"/>
                    <a:pt x="3737" y="205"/>
                  </a:cubicBezTo>
                  <a:cubicBezTo>
                    <a:pt x="3737" y="205"/>
                    <a:pt x="3738" y="205"/>
                    <a:pt x="3739" y="205"/>
                  </a:cubicBezTo>
                  <a:cubicBezTo>
                    <a:pt x="3743" y="204"/>
                    <a:pt x="3746" y="201"/>
                    <a:pt x="3745" y="198"/>
                  </a:cubicBezTo>
                  <a:cubicBezTo>
                    <a:pt x="3744" y="196"/>
                    <a:pt x="3741" y="194"/>
                    <a:pt x="3738" y="194"/>
                  </a:cubicBezTo>
                  <a:moveTo>
                    <a:pt x="769" y="192"/>
                  </a:moveTo>
                  <a:cubicBezTo>
                    <a:pt x="766" y="192"/>
                    <a:pt x="765" y="194"/>
                    <a:pt x="766" y="196"/>
                  </a:cubicBezTo>
                  <a:cubicBezTo>
                    <a:pt x="768" y="199"/>
                    <a:pt x="773" y="203"/>
                    <a:pt x="777" y="204"/>
                  </a:cubicBezTo>
                  <a:cubicBezTo>
                    <a:pt x="779" y="204"/>
                    <a:pt x="780" y="204"/>
                    <a:pt x="781" y="204"/>
                  </a:cubicBezTo>
                  <a:cubicBezTo>
                    <a:pt x="783" y="204"/>
                    <a:pt x="784" y="203"/>
                    <a:pt x="783" y="201"/>
                  </a:cubicBezTo>
                  <a:cubicBezTo>
                    <a:pt x="782" y="198"/>
                    <a:pt x="777" y="194"/>
                    <a:pt x="772" y="193"/>
                  </a:cubicBezTo>
                  <a:cubicBezTo>
                    <a:pt x="771" y="192"/>
                    <a:pt x="770" y="192"/>
                    <a:pt x="769" y="192"/>
                  </a:cubicBezTo>
                  <a:moveTo>
                    <a:pt x="1440" y="184"/>
                  </a:moveTo>
                  <a:cubicBezTo>
                    <a:pt x="1439" y="184"/>
                    <a:pt x="1438" y="184"/>
                    <a:pt x="1438" y="185"/>
                  </a:cubicBezTo>
                  <a:cubicBezTo>
                    <a:pt x="1434" y="186"/>
                    <a:pt x="1432" y="190"/>
                    <a:pt x="1434" y="194"/>
                  </a:cubicBezTo>
                  <a:cubicBezTo>
                    <a:pt x="1435" y="196"/>
                    <a:pt x="1438" y="198"/>
                    <a:pt x="1441" y="198"/>
                  </a:cubicBezTo>
                  <a:cubicBezTo>
                    <a:pt x="1442" y="198"/>
                    <a:pt x="1442" y="198"/>
                    <a:pt x="1443" y="198"/>
                  </a:cubicBezTo>
                  <a:cubicBezTo>
                    <a:pt x="1447" y="197"/>
                    <a:pt x="1448" y="193"/>
                    <a:pt x="1447" y="189"/>
                  </a:cubicBezTo>
                  <a:cubicBezTo>
                    <a:pt x="1446" y="186"/>
                    <a:pt x="1443" y="184"/>
                    <a:pt x="1440" y="184"/>
                  </a:cubicBezTo>
                  <a:moveTo>
                    <a:pt x="2657" y="181"/>
                  </a:moveTo>
                  <a:cubicBezTo>
                    <a:pt x="2654" y="181"/>
                    <a:pt x="2652" y="184"/>
                    <a:pt x="2652" y="188"/>
                  </a:cubicBezTo>
                  <a:cubicBezTo>
                    <a:pt x="2652" y="193"/>
                    <a:pt x="2655" y="198"/>
                    <a:pt x="2658" y="199"/>
                  </a:cubicBezTo>
                  <a:cubicBezTo>
                    <a:pt x="2659" y="199"/>
                    <a:pt x="2660" y="200"/>
                    <a:pt x="2660" y="200"/>
                  </a:cubicBezTo>
                  <a:cubicBezTo>
                    <a:pt x="2663" y="200"/>
                    <a:pt x="2664" y="197"/>
                    <a:pt x="2664" y="193"/>
                  </a:cubicBezTo>
                  <a:cubicBezTo>
                    <a:pt x="2664" y="188"/>
                    <a:pt x="2662" y="183"/>
                    <a:pt x="2658" y="181"/>
                  </a:cubicBezTo>
                  <a:cubicBezTo>
                    <a:pt x="2658" y="181"/>
                    <a:pt x="2657" y="181"/>
                    <a:pt x="2657" y="181"/>
                  </a:cubicBezTo>
                  <a:moveTo>
                    <a:pt x="3809" y="179"/>
                  </a:moveTo>
                  <a:cubicBezTo>
                    <a:pt x="3809" y="179"/>
                    <a:pt x="3808" y="180"/>
                    <a:pt x="3807" y="180"/>
                  </a:cubicBezTo>
                  <a:cubicBezTo>
                    <a:pt x="3802" y="181"/>
                    <a:pt x="3800" y="184"/>
                    <a:pt x="3801" y="186"/>
                  </a:cubicBezTo>
                  <a:cubicBezTo>
                    <a:pt x="3802" y="189"/>
                    <a:pt x="3805" y="190"/>
                    <a:pt x="3808" y="190"/>
                  </a:cubicBezTo>
                  <a:cubicBezTo>
                    <a:pt x="3809" y="190"/>
                    <a:pt x="3810" y="190"/>
                    <a:pt x="3811" y="190"/>
                  </a:cubicBezTo>
                  <a:cubicBezTo>
                    <a:pt x="3815" y="189"/>
                    <a:pt x="3818" y="186"/>
                    <a:pt x="3816" y="183"/>
                  </a:cubicBezTo>
                  <a:cubicBezTo>
                    <a:pt x="3816" y="181"/>
                    <a:pt x="3813" y="179"/>
                    <a:pt x="3809" y="179"/>
                  </a:cubicBezTo>
                  <a:moveTo>
                    <a:pt x="691" y="170"/>
                  </a:moveTo>
                  <a:cubicBezTo>
                    <a:pt x="688" y="170"/>
                    <a:pt x="687" y="171"/>
                    <a:pt x="687" y="173"/>
                  </a:cubicBezTo>
                  <a:cubicBezTo>
                    <a:pt x="688" y="176"/>
                    <a:pt x="693" y="180"/>
                    <a:pt x="698" y="181"/>
                  </a:cubicBezTo>
                  <a:cubicBezTo>
                    <a:pt x="699" y="182"/>
                    <a:pt x="701" y="182"/>
                    <a:pt x="702" y="182"/>
                  </a:cubicBezTo>
                  <a:cubicBezTo>
                    <a:pt x="704" y="182"/>
                    <a:pt x="706" y="181"/>
                    <a:pt x="705" y="178"/>
                  </a:cubicBezTo>
                  <a:cubicBezTo>
                    <a:pt x="704" y="175"/>
                    <a:pt x="699" y="172"/>
                    <a:pt x="694" y="170"/>
                  </a:cubicBezTo>
                  <a:cubicBezTo>
                    <a:pt x="693" y="170"/>
                    <a:pt x="692" y="170"/>
                    <a:pt x="691" y="170"/>
                  </a:cubicBezTo>
                  <a:moveTo>
                    <a:pt x="1500" y="163"/>
                  </a:moveTo>
                  <a:cubicBezTo>
                    <a:pt x="1499" y="163"/>
                    <a:pt x="1499" y="163"/>
                    <a:pt x="1498" y="163"/>
                  </a:cubicBezTo>
                  <a:cubicBezTo>
                    <a:pt x="1494" y="164"/>
                    <a:pt x="1492" y="169"/>
                    <a:pt x="1493" y="172"/>
                  </a:cubicBezTo>
                  <a:cubicBezTo>
                    <a:pt x="1494" y="175"/>
                    <a:pt x="1497" y="177"/>
                    <a:pt x="1500" y="177"/>
                  </a:cubicBezTo>
                  <a:cubicBezTo>
                    <a:pt x="1501" y="177"/>
                    <a:pt x="1502" y="177"/>
                    <a:pt x="1502" y="177"/>
                  </a:cubicBezTo>
                  <a:cubicBezTo>
                    <a:pt x="1506" y="175"/>
                    <a:pt x="1508" y="171"/>
                    <a:pt x="1507" y="167"/>
                  </a:cubicBezTo>
                  <a:cubicBezTo>
                    <a:pt x="1506" y="164"/>
                    <a:pt x="1503" y="163"/>
                    <a:pt x="1500" y="163"/>
                  </a:cubicBezTo>
                  <a:moveTo>
                    <a:pt x="3879" y="162"/>
                  </a:moveTo>
                  <a:cubicBezTo>
                    <a:pt x="3878" y="162"/>
                    <a:pt x="3877" y="162"/>
                    <a:pt x="3876" y="163"/>
                  </a:cubicBezTo>
                  <a:cubicBezTo>
                    <a:pt x="3872" y="164"/>
                    <a:pt x="3869" y="167"/>
                    <a:pt x="3871" y="169"/>
                  </a:cubicBezTo>
                  <a:cubicBezTo>
                    <a:pt x="3872" y="171"/>
                    <a:pt x="3874" y="173"/>
                    <a:pt x="3877" y="173"/>
                  </a:cubicBezTo>
                  <a:cubicBezTo>
                    <a:pt x="3878" y="173"/>
                    <a:pt x="3879" y="172"/>
                    <a:pt x="3881" y="172"/>
                  </a:cubicBezTo>
                  <a:cubicBezTo>
                    <a:pt x="3885" y="171"/>
                    <a:pt x="3887" y="168"/>
                    <a:pt x="3886" y="165"/>
                  </a:cubicBezTo>
                  <a:cubicBezTo>
                    <a:pt x="3885" y="163"/>
                    <a:pt x="3882" y="162"/>
                    <a:pt x="3879" y="162"/>
                  </a:cubicBezTo>
                  <a:moveTo>
                    <a:pt x="2604" y="159"/>
                  </a:moveTo>
                  <a:cubicBezTo>
                    <a:pt x="2601" y="159"/>
                    <a:pt x="2599" y="162"/>
                    <a:pt x="2599" y="166"/>
                  </a:cubicBezTo>
                  <a:cubicBezTo>
                    <a:pt x="2599" y="170"/>
                    <a:pt x="2602" y="175"/>
                    <a:pt x="2605" y="177"/>
                  </a:cubicBezTo>
                  <a:cubicBezTo>
                    <a:pt x="2606" y="177"/>
                    <a:pt x="2606" y="177"/>
                    <a:pt x="2607" y="177"/>
                  </a:cubicBezTo>
                  <a:cubicBezTo>
                    <a:pt x="2609" y="177"/>
                    <a:pt x="2611" y="175"/>
                    <a:pt x="2611" y="171"/>
                  </a:cubicBezTo>
                  <a:cubicBezTo>
                    <a:pt x="2611" y="166"/>
                    <a:pt x="2608" y="161"/>
                    <a:pt x="2605" y="159"/>
                  </a:cubicBezTo>
                  <a:cubicBezTo>
                    <a:pt x="2605" y="159"/>
                    <a:pt x="2604" y="159"/>
                    <a:pt x="2604" y="159"/>
                  </a:cubicBezTo>
                  <a:moveTo>
                    <a:pt x="611" y="146"/>
                  </a:moveTo>
                  <a:cubicBezTo>
                    <a:pt x="608" y="146"/>
                    <a:pt x="607" y="147"/>
                    <a:pt x="608" y="149"/>
                  </a:cubicBezTo>
                  <a:cubicBezTo>
                    <a:pt x="608" y="152"/>
                    <a:pt x="613" y="156"/>
                    <a:pt x="618" y="157"/>
                  </a:cubicBezTo>
                  <a:cubicBezTo>
                    <a:pt x="619" y="158"/>
                    <a:pt x="621" y="158"/>
                    <a:pt x="622" y="158"/>
                  </a:cubicBezTo>
                  <a:cubicBezTo>
                    <a:pt x="624" y="158"/>
                    <a:pt x="626" y="157"/>
                    <a:pt x="625" y="155"/>
                  </a:cubicBezTo>
                  <a:cubicBezTo>
                    <a:pt x="624" y="152"/>
                    <a:pt x="620" y="148"/>
                    <a:pt x="615" y="147"/>
                  </a:cubicBezTo>
                  <a:cubicBezTo>
                    <a:pt x="614" y="146"/>
                    <a:pt x="612" y="146"/>
                    <a:pt x="611" y="146"/>
                  </a:cubicBezTo>
                  <a:moveTo>
                    <a:pt x="3946" y="143"/>
                  </a:moveTo>
                  <a:cubicBezTo>
                    <a:pt x="3945" y="143"/>
                    <a:pt x="3944" y="143"/>
                    <a:pt x="3943" y="143"/>
                  </a:cubicBezTo>
                  <a:cubicBezTo>
                    <a:pt x="3939" y="144"/>
                    <a:pt x="3936" y="148"/>
                    <a:pt x="3938" y="150"/>
                  </a:cubicBezTo>
                  <a:cubicBezTo>
                    <a:pt x="3939" y="152"/>
                    <a:pt x="3941" y="153"/>
                    <a:pt x="3944" y="153"/>
                  </a:cubicBezTo>
                  <a:cubicBezTo>
                    <a:pt x="3945" y="153"/>
                    <a:pt x="3946" y="153"/>
                    <a:pt x="3948" y="153"/>
                  </a:cubicBezTo>
                  <a:cubicBezTo>
                    <a:pt x="3952" y="152"/>
                    <a:pt x="3954" y="148"/>
                    <a:pt x="3952" y="146"/>
                  </a:cubicBezTo>
                  <a:cubicBezTo>
                    <a:pt x="3951" y="144"/>
                    <a:pt x="3949" y="143"/>
                    <a:pt x="3946" y="143"/>
                  </a:cubicBezTo>
                  <a:moveTo>
                    <a:pt x="1560" y="140"/>
                  </a:moveTo>
                  <a:cubicBezTo>
                    <a:pt x="1559" y="140"/>
                    <a:pt x="1558" y="140"/>
                    <a:pt x="1558" y="140"/>
                  </a:cubicBezTo>
                  <a:cubicBezTo>
                    <a:pt x="1554" y="142"/>
                    <a:pt x="1552" y="146"/>
                    <a:pt x="1553" y="150"/>
                  </a:cubicBezTo>
                  <a:cubicBezTo>
                    <a:pt x="1554" y="153"/>
                    <a:pt x="1556" y="155"/>
                    <a:pt x="1559" y="155"/>
                  </a:cubicBezTo>
                  <a:cubicBezTo>
                    <a:pt x="1560" y="155"/>
                    <a:pt x="1561" y="155"/>
                    <a:pt x="1561" y="154"/>
                  </a:cubicBezTo>
                  <a:cubicBezTo>
                    <a:pt x="1565" y="153"/>
                    <a:pt x="1567" y="149"/>
                    <a:pt x="1566" y="145"/>
                  </a:cubicBezTo>
                  <a:cubicBezTo>
                    <a:pt x="1565" y="142"/>
                    <a:pt x="1563" y="140"/>
                    <a:pt x="1560" y="140"/>
                  </a:cubicBezTo>
                  <a:moveTo>
                    <a:pt x="2551" y="136"/>
                  </a:moveTo>
                  <a:cubicBezTo>
                    <a:pt x="2549" y="136"/>
                    <a:pt x="2547" y="138"/>
                    <a:pt x="2547" y="142"/>
                  </a:cubicBezTo>
                  <a:cubicBezTo>
                    <a:pt x="2547" y="147"/>
                    <a:pt x="2549" y="152"/>
                    <a:pt x="2552" y="153"/>
                  </a:cubicBezTo>
                  <a:cubicBezTo>
                    <a:pt x="2553" y="154"/>
                    <a:pt x="2554" y="154"/>
                    <a:pt x="2554" y="154"/>
                  </a:cubicBezTo>
                  <a:cubicBezTo>
                    <a:pt x="2557" y="154"/>
                    <a:pt x="2558" y="151"/>
                    <a:pt x="2558" y="147"/>
                  </a:cubicBezTo>
                  <a:cubicBezTo>
                    <a:pt x="2558" y="142"/>
                    <a:pt x="2556" y="137"/>
                    <a:pt x="2553" y="136"/>
                  </a:cubicBezTo>
                  <a:cubicBezTo>
                    <a:pt x="2552" y="136"/>
                    <a:pt x="2552" y="136"/>
                    <a:pt x="2551" y="136"/>
                  </a:cubicBezTo>
                  <a:moveTo>
                    <a:pt x="531" y="121"/>
                  </a:moveTo>
                  <a:cubicBezTo>
                    <a:pt x="529" y="121"/>
                    <a:pt x="527" y="123"/>
                    <a:pt x="527" y="125"/>
                  </a:cubicBezTo>
                  <a:cubicBezTo>
                    <a:pt x="528" y="127"/>
                    <a:pt x="532" y="131"/>
                    <a:pt x="537" y="133"/>
                  </a:cubicBezTo>
                  <a:cubicBezTo>
                    <a:pt x="539" y="133"/>
                    <a:pt x="540" y="133"/>
                    <a:pt x="541" y="133"/>
                  </a:cubicBezTo>
                  <a:cubicBezTo>
                    <a:pt x="544" y="133"/>
                    <a:pt x="545" y="132"/>
                    <a:pt x="545" y="130"/>
                  </a:cubicBezTo>
                  <a:cubicBezTo>
                    <a:pt x="545" y="127"/>
                    <a:pt x="540" y="124"/>
                    <a:pt x="535" y="122"/>
                  </a:cubicBezTo>
                  <a:cubicBezTo>
                    <a:pt x="534" y="122"/>
                    <a:pt x="532" y="121"/>
                    <a:pt x="531" y="121"/>
                  </a:cubicBezTo>
                  <a:moveTo>
                    <a:pt x="4010" y="121"/>
                  </a:moveTo>
                  <a:cubicBezTo>
                    <a:pt x="4009" y="121"/>
                    <a:pt x="4007" y="121"/>
                    <a:pt x="4006" y="121"/>
                  </a:cubicBezTo>
                  <a:cubicBezTo>
                    <a:pt x="4003" y="123"/>
                    <a:pt x="4001" y="126"/>
                    <a:pt x="4002" y="129"/>
                  </a:cubicBezTo>
                  <a:cubicBezTo>
                    <a:pt x="4003" y="131"/>
                    <a:pt x="4006" y="132"/>
                    <a:pt x="4008" y="132"/>
                  </a:cubicBezTo>
                  <a:cubicBezTo>
                    <a:pt x="4009" y="132"/>
                    <a:pt x="4011" y="132"/>
                    <a:pt x="4012" y="131"/>
                  </a:cubicBezTo>
                  <a:cubicBezTo>
                    <a:pt x="4015" y="130"/>
                    <a:pt x="4017" y="126"/>
                    <a:pt x="4016" y="124"/>
                  </a:cubicBezTo>
                  <a:cubicBezTo>
                    <a:pt x="4015" y="122"/>
                    <a:pt x="4012" y="121"/>
                    <a:pt x="4010" y="121"/>
                  </a:cubicBezTo>
                  <a:moveTo>
                    <a:pt x="1620" y="117"/>
                  </a:moveTo>
                  <a:cubicBezTo>
                    <a:pt x="1619" y="117"/>
                    <a:pt x="1618" y="117"/>
                    <a:pt x="1617" y="117"/>
                  </a:cubicBezTo>
                  <a:cubicBezTo>
                    <a:pt x="1614" y="118"/>
                    <a:pt x="1612" y="123"/>
                    <a:pt x="1612" y="127"/>
                  </a:cubicBezTo>
                  <a:cubicBezTo>
                    <a:pt x="1613" y="130"/>
                    <a:pt x="1615" y="132"/>
                    <a:pt x="1618" y="132"/>
                  </a:cubicBezTo>
                  <a:cubicBezTo>
                    <a:pt x="1619" y="132"/>
                    <a:pt x="1620" y="132"/>
                    <a:pt x="1620" y="132"/>
                  </a:cubicBezTo>
                  <a:cubicBezTo>
                    <a:pt x="1624" y="130"/>
                    <a:pt x="1626" y="126"/>
                    <a:pt x="1625" y="122"/>
                  </a:cubicBezTo>
                  <a:cubicBezTo>
                    <a:pt x="1625" y="119"/>
                    <a:pt x="1622" y="117"/>
                    <a:pt x="1620" y="117"/>
                  </a:cubicBezTo>
                  <a:moveTo>
                    <a:pt x="2499" y="112"/>
                  </a:moveTo>
                  <a:cubicBezTo>
                    <a:pt x="2496" y="112"/>
                    <a:pt x="2495" y="114"/>
                    <a:pt x="2494" y="118"/>
                  </a:cubicBezTo>
                  <a:cubicBezTo>
                    <a:pt x="2494" y="123"/>
                    <a:pt x="2497" y="128"/>
                    <a:pt x="2500" y="130"/>
                  </a:cubicBezTo>
                  <a:cubicBezTo>
                    <a:pt x="2500" y="130"/>
                    <a:pt x="2501" y="130"/>
                    <a:pt x="2502" y="130"/>
                  </a:cubicBezTo>
                  <a:cubicBezTo>
                    <a:pt x="2504" y="130"/>
                    <a:pt x="2506" y="127"/>
                    <a:pt x="2506" y="124"/>
                  </a:cubicBezTo>
                  <a:cubicBezTo>
                    <a:pt x="2506" y="119"/>
                    <a:pt x="2504" y="114"/>
                    <a:pt x="2501" y="112"/>
                  </a:cubicBezTo>
                  <a:cubicBezTo>
                    <a:pt x="2500" y="112"/>
                    <a:pt x="2499" y="112"/>
                    <a:pt x="2499" y="112"/>
                  </a:cubicBezTo>
                  <a:moveTo>
                    <a:pt x="4965" y="101"/>
                  </a:moveTo>
                  <a:cubicBezTo>
                    <a:pt x="4966" y="101"/>
                    <a:pt x="4967" y="102"/>
                    <a:pt x="4967" y="102"/>
                  </a:cubicBezTo>
                  <a:cubicBezTo>
                    <a:pt x="4969" y="102"/>
                    <a:pt x="4972" y="103"/>
                    <a:pt x="4974" y="103"/>
                  </a:cubicBezTo>
                  <a:cubicBezTo>
                    <a:pt x="4977" y="103"/>
                    <a:pt x="4978" y="104"/>
                    <a:pt x="4978" y="104"/>
                  </a:cubicBezTo>
                  <a:cubicBezTo>
                    <a:pt x="4979" y="104"/>
                    <a:pt x="4978" y="104"/>
                    <a:pt x="4977" y="103"/>
                  </a:cubicBezTo>
                  <a:cubicBezTo>
                    <a:pt x="4975" y="103"/>
                    <a:pt x="4971" y="102"/>
                    <a:pt x="4967" y="101"/>
                  </a:cubicBezTo>
                  <a:cubicBezTo>
                    <a:pt x="4966" y="101"/>
                    <a:pt x="4966" y="101"/>
                    <a:pt x="4965" y="101"/>
                  </a:cubicBezTo>
                  <a:moveTo>
                    <a:pt x="452" y="97"/>
                  </a:moveTo>
                  <a:cubicBezTo>
                    <a:pt x="449" y="97"/>
                    <a:pt x="447" y="99"/>
                    <a:pt x="447" y="101"/>
                  </a:cubicBezTo>
                  <a:cubicBezTo>
                    <a:pt x="447" y="103"/>
                    <a:pt x="451" y="107"/>
                    <a:pt x="456" y="108"/>
                  </a:cubicBezTo>
                  <a:cubicBezTo>
                    <a:pt x="458" y="109"/>
                    <a:pt x="459" y="109"/>
                    <a:pt x="460" y="109"/>
                  </a:cubicBezTo>
                  <a:cubicBezTo>
                    <a:pt x="463" y="109"/>
                    <a:pt x="465" y="108"/>
                    <a:pt x="465" y="106"/>
                  </a:cubicBezTo>
                  <a:cubicBezTo>
                    <a:pt x="465" y="103"/>
                    <a:pt x="461" y="99"/>
                    <a:pt x="456" y="98"/>
                  </a:cubicBezTo>
                  <a:cubicBezTo>
                    <a:pt x="454" y="98"/>
                    <a:pt x="453" y="97"/>
                    <a:pt x="452" y="97"/>
                  </a:cubicBezTo>
                  <a:moveTo>
                    <a:pt x="4070" y="96"/>
                  </a:moveTo>
                  <a:cubicBezTo>
                    <a:pt x="4069" y="96"/>
                    <a:pt x="4068" y="96"/>
                    <a:pt x="4067" y="97"/>
                  </a:cubicBezTo>
                  <a:cubicBezTo>
                    <a:pt x="4063" y="98"/>
                    <a:pt x="4061" y="102"/>
                    <a:pt x="4063" y="105"/>
                  </a:cubicBezTo>
                  <a:cubicBezTo>
                    <a:pt x="4064" y="107"/>
                    <a:pt x="4066" y="108"/>
                    <a:pt x="4069" y="108"/>
                  </a:cubicBezTo>
                  <a:cubicBezTo>
                    <a:pt x="4070" y="108"/>
                    <a:pt x="4071" y="108"/>
                    <a:pt x="4072" y="107"/>
                  </a:cubicBezTo>
                  <a:cubicBezTo>
                    <a:pt x="4076" y="106"/>
                    <a:pt x="4077" y="102"/>
                    <a:pt x="4076" y="99"/>
                  </a:cubicBezTo>
                  <a:cubicBezTo>
                    <a:pt x="4075" y="97"/>
                    <a:pt x="4072" y="96"/>
                    <a:pt x="4070" y="96"/>
                  </a:cubicBezTo>
                  <a:moveTo>
                    <a:pt x="1679" y="94"/>
                  </a:moveTo>
                  <a:cubicBezTo>
                    <a:pt x="1679" y="94"/>
                    <a:pt x="1678" y="94"/>
                    <a:pt x="1677" y="94"/>
                  </a:cubicBezTo>
                  <a:cubicBezTo>
                    <a:pt x="1674" y="96"/>
                    <a:pt x="1671" y="100"/>
                    <a:pt x="1672" y="104"/>
                  </a:cubicBezTo>
                  <a:cubicBezTo>
                    <a:pt x="1672" y="107"/>
                    <a:pt x="1674" y="110"/>
                    <a:pt x="1677" y="110"/>
                  </a:cubicBezTo>
                  <a:cubicBezTo>
                    <a:pt x="1678" y="110"/>
                    <a:pt x="1679" y="109"/>
                    <a:pt x="1679" y="109"/>
                  </a:cubicBezTo>
                  <a:cubicBezTo>
                    <a:pt x="1683" y="108"/>
                    <a:pt x="1685" y="103"/>
                    <a:pt x="1685" y="99"/>
                  </a:cubicBezTo>
                  <a:cubicBezTo>
                    <a:pt x="1684" y="96"/>
                    <a:pt x="1682" y="94"/>
                    <a:pt x="1679" y="94"/>
                  </a:cubicBezTo>
                  <a:moveTo>
                    <a:pt x="4902" y="91"/>
                  </a:moveTo>
                  <a:cubicBezTo>
                    <a:pt x="4901" y="91"/>
                    <a:pt x="4902" y="91"/>
                    <a:pt x="4903" y="91"/>
                  </a:cubicBezTo>
                  <a:cubicBezTo>
                    <a:pt x="4905" y="92"/>
                    <a:pt x="4910" y="92"/>
                    <a:pt x="4913" y="93"/>
                  </a:cubicBezTo>
                  <a:cubicBezTo>
                    <a:pt x="4916" y="93"/>
                    <a:pt x="4917" y="94"/>
                    <a:pt x="4917" y="94"/>
                  </a:cubicBezTo>
                  <a:cubicBezTo>
                    <a:pt x="4917" y="94"/>
                    <a:pt x="4917" y="94"/>
                    <a:pt x="4916" y="93"/>
                  </a:cubicBezTo>
                  <a:cubicBezTo>
                    <a:pt x="4914" y="93"/>
                    <a:pt x="4909" y="92"/>
                    <a:pt x="4906" y="91"/>
                  </a:cubicBezTo>
                  <a:cubicBezTo>
                    <a:pt x="4904" y="91"/>
                    <a:pt x="4902" y="91"/>
                    <a:pt x="4902" y="91"/>
                  </a:cubicBezTo>
                  <a:moveTo>
                    <a:pt x="2446" y="89"/>
                  </a:moveTo>
                  <a:cubicBezTo>
                    <a:pt x="2444" y="89"/>
                    <a:pt x="2442" y="91"/>
                    <a:pt x="2442" y="95"/>
                  </a:cubicBezTo>
                  <a:cubicBezTo>
                    <a:pt x="2441" y="100"/>
                    <a:pt x="2444" y="105"/>
                    <a:pt x="2447" y="106"/>
                  </a:cubicBezTo>
                  <a:cubicBezTo>
                    <a:pt x="2448" y="106"/>
                    <a:pt x="2448" y="107"/>
                    <a:pt x="2449" y="107"/>
                  </a:cubicBezTo>
                  <a:cubicBezTo>
                    <a:pt x="2451" y="107"/>
                    <a:pt x="2453" y="104"/>
                    <a:pt x="2453" y="100"/>
                  </a:cubicBezTo>
                  <a:cubicBezTo>
                    <a:pt x="2454" y="95"/>
                    <a:pt x="2451" y="90"/>
                    <a:pt x="2448" y="89"/>
                  </a:cubicBezTo>
                  <a:cubicBezTo>
                    <a:pt x="2447" y="89"/>
                    <a:pt x="2447" y="89"/>
                    <a:pt x="2446" y="89"/>
                  </a:cubicBezTo>
                  <a:moveTo>
                    <a:pt x="4840" y="80"/>
                  </a:moveTo>
                  <a:cubicBezTo>
                    <a:pt x="4840" y="80"/>
                    <a:pt x="4840" y="80"/>
                    <a:pt x="4841" y="81"/>
                  </a:cubicBezTo>
                  <a:cubicBezTo>
                    <a:pt x="4843" y="81"/>
                    <a:pt x="4848" y="82"/>
                    <a:pt x="4852" y="83"/>
                  </a:cubicBezTo>
                  <a:cubicBezTo>
                    <a:pt x="4854" y="83"/>
                    <a:pt x="4855" y="83"/>
                    <a:pt x="4856" y="83"/>
                  </a:cubicBezTo>
                  <a:cubicBezTo>
                    <a:pt x="4856" y="83"/>
                    <a:pt x="4856" y="83"/>
                    <a:pt x="4855" y="83"/>
                  </a:cubicBezTo>
                  <a:cubicBezTo>
                    <a:pt x="4853" y="82"/>
                    <a:pt x="4848" y="81"/>
                    <a:pt x="4844" y="80"/>
                  </a:cubicBezTo>
                  <a:cubicBezTo>
                    <a:pt x="4842" y="80"/>
                    <a:pt x="4841" y="80"/>
                    <a:pt x="4840" y="80"/>
                  </a:cubicBezTo>
                  <a:moveTo>
                    <a:pt x="373" y="75"/>
                  </a:moveTo>
                  <a:cubicBezTo>
                    <a:pt x="370" y="75"/>
                    <a:pt x="368" y="76"/>
                    <a:pt x="368" y="78"/>
                  </a:cubicBezTo>
                  <a:cubicBezTo>
                    <a:pt x="368" y="81"/>
                    <a:pt x="371" y="84"/>
                    <a:pt x="376" y="85"/>
                  </a:cubicBezTo>
                  <a:cubicBezTo>
                    <a:pt x="378" y="86"/>
                    <a:pt x="379" y="86"/>
                    <a:pt x="380" y="86"/>
                  </a:cubicBezTo>
                  <a:cubicBezTo>
                    <a:pt x="383" y="86"/>
                    <a:pt x="385" y="85"/>
                    <a:pt x="385" y="83"/>
                  </a:cubicBezTo>
                  <a:cubicBezTo>
                    <a:pt x="385" y="80"/>
                    <a:pt x="381" y="76"/>
                    <a:pt x="377" y="75"/>
                  </a:cubicBezTo>
                  <a:cubicBezTo>
                    <a:pt x="375" y="75"/>
                    <a:pt x="374" y="75"/>
                    <a:pt x="373" y="75"/>
                  </a:cubicBezTo>
                  <a:moveTo>
                    <a:pt x="1739" y="72"/>
                  </a:moveTo>
                  <a:cubicBezTo>
                    <a:pt x="1739" y="72"/>
                    <a:pt x="1738" y="72"/>
                    <a:pt x="1737" y="72"/>
                  </a:cubicBezTo>
                  <a:cubicBezTo>
                    <a:pt x="1734" y="73"/>
                    <a:pt x="1731" y="78"/>
                    <a:pt x="1731" y="82"/>
                  </a:cubicBezTo>
                  <a:cubicBezTo>
                    <a:pt x="1732" y="86"/>
                    <a:pt x="1734" y="88"/>
                    <a:pt x="1737" y="88"/>
                  </a:cubicBezTo>
                  <a:cubicBezTo>
                    <a:pt x="1737" y="88"/>
                    <a:pt x="1738" y="88"/>
                    <a:pt x="1739" y="88"/>
                  </a:cubicBezTo>
                  <a:cubicBezTo>
                    <a:pt x="1742" y="86"/>
                    <a:pt x="1745" y="82"/>
                    <a:pt x="1745" y="78"/>
                  </a:cubicBezTo>
                  <a:cubicBezTo>
                    <a:pt x="1744" y="74"/>
                    <a:pt x="1742" y="72"/>
                    <a:pt x="1739" y="72"/>
                  </a:cubicBezTo>
                  <a:moveTo>
                    <a:pt x="4126" y="72"/>
                  </a:moveTo>
                  <a:cubicBezTo>
                    <a:pt x="4125" y="72"/>
                    <a:pt x="4124" y="72"/>
                    <a:pt x="4123" y="72"/>
                  </a:cubicBezTo>
                  <a:cubicBezTo>
                    <a:pt x="4120" y="74"/>
                    <a:pt x="4118" y="77"/>
                    <a:pt x="4120" y="81"/>
                  </a:cubicBezTo>
                  <a:cubicBezTo>
                    <a:pt x="4121" y="83"/>
                    <a:pt x="4124" y="84"/>
                    <a:pt x="4127" y="84"/>
                  </a:cubicBezTo>
                  <a:cubicBezTo>
                    <a:pt x="4128" y="84"/>
                    <a:pt x="4128" y="84"/>
                    <a:pt x="4129" y="84"/>
                  </a:cubicBezTo>
                  <a:cubicBezTo>
                    <a:pt x="4133" y="83"/>
                    <a:pt x="4134" y="79"/>
                    <a:pt x="4133" y="76"/>
                  </a:cubicBezTo>
                  <a:cubicBezTo>
                    <a:pt x="4131" y="73"/>
                    <a:pt x="4129" y="72"/>
                    <a:pt x="4126" y="72"/>
                  </a:cubicBezTo>
                  <a:moveTo>
                    <a:pt x="4779" y="69"/>
                  </a:moveTo>
                  <a:cubicBezTo>
                    <a:pt x="4778" y="69"/>
                    <a:pt x="4778" y="69"/>
                    <a:pt x="4780" y="70"/>
                  </a:cubicBezTo>
                  <a:cubicBezTo>
                    <a:pt x="4782" y="71"/>
                    <a:pt x="4787" y="72"/>
                    <a:pt x="4791" y="72"/>
                  </a:cubicBezTo>
                  <a:cubicBezTo>
                    <a:pt x="4792" y="73"/>
                    <a:pt x="4793" y="73"/>
                    <a:pt x="4794" y="73"/>
                  </a:cubicBezTo>
                  <a:cubicBezTo>
                    <a:pt x="4795" y="73"/>
                    <a:pt x="4794" y="73"/>
                    <a:pt x="4793" y="72"/>
                  </a:cubicBezTo>
                  <a:cubicBezTo>
                    <a:pt x="4791" y="71"/>
                    <a:pt x="4786" y="70"/>
                    <a:pt x="4782" y="69"/>
                  </a:cubicBezTo>
                  <a:cubicBezTo>
                    <a:pt x="4781" y="69"/>
                    <a:pt x="4780" y="69"/>
                    <a:pt x="4779" y="69"/>
                  </a:cubicBezTo>
                  <a:moveTo>
                    <a:pt x="2393" y="66"/>
                  </a:moveTo>
                  <a:cubicBezTo>
                    <a:pt x="2391" y="66"/>
                    <a:pt x="2389" y="69"/>
                    <a:pt x="2389" y="73"/>
                  </a:cubicBezTo>
                  <a:cubicBezTo>
                    <a:pt x="2388" y="78"/>
                    <a:pt x="2391" y="83"/>
                    <a:pt x="2394" y="84"/>
                  </a:cubicBezTo>
                  <a:cubicBezTo>
                    <a:pt x="2394" y="84"/>
                    <a:pt x="2395" y="84"/>
                    <a:pt x="2395" y="84"/>
                  </a:cubicBezTo>
                  <a:cubicBezTo>
                    <a:pt x="2398" y="84"/>
                    <a:pt x="2400" y="82"/>
                    <a:pt x="2400" y="78"/>
                  </a:cubicBezTo>
                  <a:cubicBezTo>
                    <a:pt x="2401" y="73"/>
                    <a:pt x="2398" y="68"/>
                    <a:pt x="2395" y="67"/>
                  </a:cubicBezTo>
                  <a:cubicBezTo>
                    <a:pt x="2395" y="67"/>
                    <a:pt x="2394" y="66"/>
                    <a:pt x="2393" y="66"/>
                  </a:cubicBezTo>
                  <a:moveTo>
                    <a:pt x="4718" y="58"/>
                  </a:moveTo>
                  <a:cubicBezTo>
                    <a:pt x="4717" y="58"/>
                    <a:pt x="4716" y="59"/>
                    <a:pt x="4718" y="60"/>
                  </a:cubicBezTo>
                  <a:cubicBezTo>
                    <a:pt x="4720" y="61"/>
                    <a:pt x="4725" y="62"/>
                    <a:pt x="4729" y="63"/>
                  </a:cubicBezTo>
                  <a:cubicBezTo>
                    <a:pt x="4730" y="63"/>
                    <a:pt x="4731" y="63"/>
                    <a:pt x="4732" y="63"/>
                  </a:cubicBezTo>
                  <a:cubicBezTo>
                    <a:pt x="4733" y="63"/>
                    <a:pt x="4733" y="62"/>
                    <a:pt x="4732" y="62"/>
                  </a:cubicBezTo>
                  <a:cubicBezTo>
                    <a:pt x="4729" y="61"/>
                    <a:pt x="4725" y="59"/>
                    <a:pt x="4721" y="59"/>
                  </a:cubicBezTo>
                  <a:cubicBezTo>
                    <a:pt x="4720" y="58"/>
                    <a:pt x="4719" y="58"/>
                    <a:pt x="4718" y="58"/>
                  </a:cubicBezTo>
                  <a:moveTo>
                    <a:pt x="296" y="54"/>
                  </a:moveTo>
                  <a:cubicBezTo>
                    <a:pt x="292" y="54"/>
                    <a:pt x="290" y="55"/>
                    <a:pt x="290" y="57"/>
                  </a:cubicBezTo>
                  <a:cubicBezTo>
                    <a:pt x="289" y="60"/>
                    <a:pt x="293" y="63"/>
                    <a:pt x="298" y="65"/>
                  </a:cubicBezTo>
                  <a:cubicBezTo>
                    <a:pt x="299" y="65"/>
                    <a:pt x="300" y="65"/>
                    <a:pt x="301" y="65"/>
                  </a:cubicBezTo>
                  <a:cubicBezTo>
                    <a:pt x="304" y="65"/>
                    <a:pt x="307" y="64"/>
                    <a:pt x="307" y="62"/>
                  </a:cubicBezTo>
                  <a:cubicBezTo>
                    <a:pt x="307" y="59"/>
                    <a:pt x="304" y="56"/>
                    <a:pt x="299" y="54"/>
                  </a:cubicBezTo>
                  <a:cubicBezTo>
                    <a:pt x="298" y="54"/>
                    <a:pt x="297" y="54"/>
                    <a:pt x="296" y="54"/>
                  </a:cubicBezTo>
                  <a:moveTo>
                    <a:pt x="4182" y="53"/>
                  </a:moveTo>
                  <a:cubicBezTo>
                    <a:pt x="4182" y="53"/>
                    <a:pt x="4181" y="53"/>
                    <a:pt x="4180" y="53"/>
                  </a:cubicBezTo>
                  <a:cubicBezTo>
                    <a:pt x="4177" y="54"/>
                    <a:pt x="4175" y="58"/>
                    <a:pt x="4177" y="61"/>
                  </a:cubicBezTo>
                  <a:cubicBezTo>
                    <a:pt x="4178" y="64"/>
                    <a:pt x="4182" y="66"/>
                    <a:pt x="4185" y="66"/>
                  </a:cubicBezTo>
                  <a:cubicBezTo>
                    <a:pt x="4185" y="66"/>
                    <a:pt x="4186" y="66"/>
                    <a:pt x="4187" y="66"/>
                  </a:cubicBezTo>
                  <a:cubicBezTo>
                    <a:pt x="4190" y="65"/>
                    <a:pt x="4192" y="61"/>
                    <a:pt x="4190" y="58"/>
                  </a:cubicBezTo>
                  <a:cubicBezTo>
                    <a:pt x="4188" y="55"/>
                    <a:pt x="4185" y="53"/>
                    <a:pt x="4182" y="53"/>
                  </a:cubicBezTo>
                  <a:moveTo>
                    <a:pt x="1799" y="52"/>
                  </a:moveTo>
                  <a:cubicBezTo>
                    <a:pt x="1799" y="52"/>
                    <a:pt x="1798" y="52"/>
                    <a:pt x="1798" y="52"/>
                  </a:cubicBezTo>
                  <a:cubicBezTo>
                    <a:pt x="1794" y="53"/>
                    <a:pt x="1791" y="58"/>
                    <a:pt x="1791" y="62"/>
                  </a:cubicBezTo>
                  <a:cubicBezTo>
                    <a:pt x="1791" y="65"/>
                    <a:pt x="1794" y="68"/>
                    <a:pt x="1796" y="68"/>
                  </a:cubicBezTo>
                  <a:cubicBezTo>
                    <a:pt x="1797" y="68"/>
                    <a:pt x="1798" y="68"/>
                    <a:pt x="1798" y="68"/>
                  </a:cubicBezTo>
                  <a:cubicBezTo>
                    <a:pt x="1802" y="66"/>
                    <a:pt x="1805" y="62"/>
                    <a:pt x="1805" y="58"/>
                  </a:cubicBezTo>
                  <a:cubicBezTo>
                    <a:pt x="1804" y="54"/>
                    <a:pt x="1802" y="52"/>
                    <a:pt x="1799" y="52"/>
                  </a:cubicBezTo>
                  <a:moveTo>
                    <a:pt x="4657" y="48"/>
                  </a:moveTo>
                  <a:cubicBezTo>
                    <a:pt x="4655" y="48"/>
                    <a:pt x="4655" y="49"/>
                    <a:pt x="4657" y="50"/>
                  </a:cubicBezTo>
                  <a:cubicBezTo>
                    <a:pt x="4659" y="52"/>
                    <a:pt x="4664" y="53"/>
                    <a:pt x="4668" y="54"/>
                  </a:cubicBezTo>
                  <a:cubicBezTo>
                    <a:pt x="4668" y="54"/>
                    <a:pt x="4669" y="54"/>
                    <a:pt x="4670" y="54"/>
                  </a:cubicBezTo>
                  <a:cubicBezTo>
                    <a:pt x="4672" y="54"/>
                    <a:pt x="4672" y="53"/>
                    <a:pt x="4670" y="52"/>
                  </a:cubicBezTo>
                  <a:cubicBezTo>
                    <a:pt x="4668" y="51"/>
                    <a:pt x="4663" y="49"/>
                    <a:pt x="4659" y="48"/>
                  </a:cubicBezTo>
                  <a:cubicBezTo>
                    <a:pt x="4659" y="48"/>
                    <a:pt x="4658" y="48"/>
                    <a:pt x="4657" y="48"/>
                  </a:cubicBezTo>
                  <a:moveTo>
                    <a:pt x="2340" y="46"/>
                  </a:moveTo>
                  <a:cubicBezTo>
                    <a:pt x="2337" y="46"/>
                    <a:pt x="2335" y="49"/>
                    <a:pt x="2334" y="53"/>
                  </a:cubicBezTo>
                  <a:cubicBezTo>
                    <a:pt x="2334" y="57"/>
                    <a:pt x="2336" y="62"/>
                    <a:pt x="2340" y="63"/>
                  </a:cubicBezTo>
                  <a:cubicBezTo>
                    <a:pt x="2340" y="64"/>
                    <a:pt x="2341" y="64"/>
                    <a:pt x="2341" y="64"/>
                  </a:cubicBezTo>
                  <a:cubicBezTo>
                    <a:pt x="2344" y="64"/>
                    <a:pt x="2346" y="61"/>
                    <a:pt x="2346" y="57"/>
                  </a:cubicBezTo>
                  <a:cubicBezTo>
                    <a:pt x="2347" y="52"/>
                    <a:pt x="2344" y="48"/>
                    <a:pt x="2341" y="46"/>
                  </a:cubicBezTo>
                  <a:cubicBezTo>
                    <a:pt x="2341" y="46"/>
                    <a:pt x="2340" y="46"/>
                    <a:pt x="2340" y="46"/>
                  </a:cubicBezTo>
                  <a:moveTo>
                    <a:pt x="4240" y="40"/>
                  </a:moveTo>
                  <a:cubicBezTo>
                    <a:pt x="4239" y="40"/>
                    <a:pt x="4239" y="40"/>
                    <a:pt x="4238" y="40"/>
                  </a:cubicBezTo>
                  <a:cubicBezTo>
                    <a:pt x="4235" y="40"/>
                    <a:pt x="4233" y="44"/>
                    <a:pt x="4235" y="47"/>
                  </a:cubicBezTo>
                  <a:cubicBezTo>
                    <a:pt x="4237" y="50"/>
                    <a:pt x="4240" y="52"/>
                    <a:pt x="4244" y="52"/>
                  </a:cubicBezTo>
                  <a:cubicBezTo>
                    <a:pt x="4244" y="52"/>
                    <a:pt x="4244" y="52"/>
                    <a:pt x="4245" y="52"/>
                  </a:cubicBezTo>
                  <a:cubicBezTo>
                    <a:pt x="4248" y="51"/>
                    <a:pt x="4250" y="48"/>
                    <a:pt x="4248" y="45"/>
                  </a:cubicBezTo>
                  <a:cubicBezTo>
                    <a:pt x="4246" y="42"/>
                    <a:pt x="4243" y="40"/>
                    <a:pt x="4240" y="40"/>
                  </a:cubicBezTo>
                  <a:moveTo>
                    <a:pt x="4597" y="39"/>
                  </a:moveTo>
                  <a:cubicBezTo>
                    <a:pt x="4594" y="39"/>
                    <a:pt x="4593" y="41"/>
                    <a:pt x="4595" y="42"/>
                  </a:cubicBezTo>
                  <a:cubicBezTo>
                    <a:pt x="4597" y="44"/>
                    <a:pt x="4602" y="46"/>
                    <a:pt x="4606" y="46"/>
                  </a:cubicBezTo>
                  <a:cubicBezTo>
                    <a:pt x="4607" y="46"/>
                    <a:pt x="4607" y="46"/>
                    <a:pt x="4608" y="46"/>
                  </a:cubicBezTo>
                  <a:cubicBezTo>
                    <a:pt x="4610" y="46"/>
                    <a:pt x="4611" y="45"/>
                    <a:pt x="4609" y="44"/>
                  </a:cubicBezTo>
                  <a:cubicBezTo>
                    <a:pt x="4607" y="42"/>
                    <a:pt x="4602" y="40"/>
                    <a:pt x="4598" y="40"/>
                  </a:cubicBezTo>
                  <a:cubicBezTo>
                    <a:pt x="4597" y="39"/>
                    <a:pt x="4597" y="39"/>
                    <a:pt x="4597" y="39"/>
                  </a:cubicBezTo>
                  <a:moveTo>
                    <a:pt x="220" y="36"/>
                  </a:moveTo>
                  <a:cubicBezTo>
                    <a:pt x="217" y="36"/>
                    <a:pt x="214" y="38"/>
                    <a:pt x="213" y="40"/>
                  </a:cubicBezTo>
                  <a:cubicBezTo>
                    <a:pt x="213" y="43"/>
                    <a:pt x="216" y="46"/>
                    <a:pt x="221" y="47"/>
                  </a:cubicBezTo>
                  <a:cubicBezTo>
                    <a:pt x="222" y="47"/>
                    <a:pt x="222" y="47"/>
                    <a:pt x="223" y="47"/>
                  </a:cubicBezTo>
                  <a:cubicBezTo>
                    <a:pt x="227" y="47"/>
                    <a:pt x="230" y="46"/>
                    <a:pt x="230" y="44"/>
                  </a:cubicBezTo>
                  <a:cubicBezTo>
                    <a:pt x="231" y="41"/>
                    <a:pt x="227" y="37"/>
                    <a:pt x="223" y="36"/>
                  </a:cubicBezTo>
                  <a:cubicBezTo>
                    <a:pt x="222" y="36"/>
                    <a:pt x="221" y="36"/>
                    <a:pt x="220" y="36"/>
                  </a:cubicBezTo>
                  <a:moveTo>
                    <a:pt x="1860" y="34"/>
                  </a:moveTo>
                  <a:cubicBezTo>
                    <a:pt x="1860" y="34"/>
                    <a:pt x="1859" y="34"/>
                    <a:pt x="1859" y="34"/>
                  </a:cubicBezTo>
                  <a:cubicBezTo>
                    <a:pt x="1855" y="35"/>
                    <a:pt x="1852" y="39"/>
                    <a:pt x="1852" y="44"/>
                  </a:cubicBezTo>
                  <a:cubicBezTo>
                    <a:pt x="1852" y="48"/>
                    <a:pt x="1854" y="50"/>
                    <a:pt x="1857" y="50"/>
                  </a:cubicBezTo>
                  <a:cubicBezTo>
                    <a:pt x="1857" y="50"/>
                    <a:pt x="1858" y="50"/>
                    <a:pt x="1858" y="50"/>
                  </a:cubicBezTo>
                  <a:cubicBezTo>
                    <a:pt x="1862" y="49"/>
                    <a:pt x="1865" y="45"/>
                    <a:pt x="1865" y="40"/>
                  </a:cubicBezTo>
                  <a:cubicBezTo>
                    <a:pt x="1865" y="36"/>
                    <a:pt x="1863" y="34"/>
                    <a:pt x="1860" y="34"/>
                  </a:cubicBezTo>
                  <a:moveTo>
                    <a:pt x="4536" y="32"/>
                  </a:moveTo>
                  <a:cubicBezTo>
                    <a:pt x="4533" y="32"/>
                    <a:pt x="4532" y="34"/>
                    <a:pt x="4534" y="36"/>
                  </a:cubicBezTo>
                  <a:cubicBezTo>
                    <a:pt x="4536" y="38"/>
                    <a:pt x="4541" y="40"/>
                    <a:pt x="4545" y="40"/>
                  </a:cubicBezTo>
                  <a:cubicBezTo>
                    <a:pt x="4545" y="40"/>
                    <a:pt x="4546" y="40"/>
                    <a:pt x="4546" y="40"/>
                  </a:cubicBezTo>
                  <a:cubicBezTo>
                    <a:pt x="4549" y="40"/>
                    <a:pt x="4550" y="39"/>
                    <a:pt x="4548" y="37"/>
                  </a:cubicBezTo>
                  <a:cubicBezTo>
                    <a:pt x="4545" y="35"/>
                    <a:pt x="4541" y="33"/>
                    <a:pt x="4537" y="32"/>
                  </a:cubicBezTo>
                  <a:cubicBezTo>
                    <a:pt x="4537" y="32"/>
                    <a:pt x="4536" y="32"/>
                    <a:pt x="4536" y="32"/>
                  </a:cubicBezTo>
                  <a:moveTo>
                    <a:pt x="4298" y="31"/>
                  </a:moveTo>
                  <a:cubicBezTo>
                    <a:pt x="4297" y="31"/>
                    <a:pt x="4297" y="31"/>
                    <a:pt x="4297" y="31"/>
                  </a:cubicBezTo>
                  <a:cubicBezTo>
                    <a:pt x="4293" y="31"/>
                    <a:pt x="4292" y="34"/>
                    <a:pt x="4294" y="38"/>
                  </a:cubicBezTo>
                  <a:cubicBezTo>
                    <a:pt x="4296" y="41"/>
                    <a:pt x="4299" y="43"/>
                    <a:pt x="4303" y="43"/>
                  </a:cubicBezTo>
                  <a:cubicBezTo>
                    <a:pt x="4303" y="43"/>
                    <a:pt x="4304" y="43"/>
                    <a:pt x="4304" y="43"/>
                  </a:cubicBezTo>
                  <a:cubicBezTo>
                    <a:pt x="4307" y="42"/>
                    <a:pt x="4309" y="39"/>
                    <a:pt x="4307" y="36"/>
                  </a:cubicBezTo>
                  <a:cubicBezTo>
                    <a:pt x="4305" y="33"/>
                    <a:pt x="4301" y="31"/>
                    <a:pt x="4298" y="31"/>
                  </a:cubicBezTo>
                  <a:moveTo>
                    <a:pt x="2285" y="29"/>
                  </a:moveTo>
                  <a:cubicBezTo>
                    <a:pt x="2282" y="29"/>
                    <a:pt x="2279" y="31"/>
                    <a:pt x="2279" y="36"/>
                  </a:cubicBezTo>
                  <a:cubicBezTo>
                    <a:pt x="2278" y="40"/>
                    <a:pt x="2281" y="45"/>
                    <a:pt x="2284" y="46"/>
                  </a:cubicBezTo>
                  <a:cubicBezTo>
                    <a:pt x="2285" y="46"/>
                    <a:pt x="2285" y="46"/>
                    <a:pt x="2286" y="46"/>
                  </a:cubicBezTo>
                  <a:cubicBezTo>
                    <a:pt x="2288" y="46"/>
                    <a:pt x="2291" y="43"/>
                    <a:pt x="2291" y="39"/>
                  </a:cubicBezTo>
                  <a:cubicBezTo>
                    <a:pt x="2292" y="34"/>
                    <a:pt x="2289" y="30"/>
                    <a:pt x="2286" y="29"/>
                  </a:cubicBezTo>
                  <a:cubicBezTo>
                    <a:pt x="2286" y="29"/>
                    <a:pt x="2285" y="29"/>
                    <a:pt x="2285" y="29"/>
                  </a:cubicBezTo>
                  <a:moveTo>
                    <a:pt x="4476" y="27"/>
                  </a:moveTo>
                  <a:cubicBezTo>
                    <a:pt x="4472" y="27"/>
                    <a:pt x="4471" y="29"/>
                    <a:pt x="4473" y="32"/>
                  </a:cubicBezTo>
                  <a:cubicBezTo>
                    <a:pt x="4475" y="34"/>
                    <a:pt x="4480" y="36"/>
                    <a:pt x="4484" y="36"/>
                  </a:cubicBezTo>
                  <a:cubicBezTo>
                    <a:pt x="4484" y="36"/>
                    <a:pt x="4484" y="36"/>
                    <a:pt x="4484" y="36"/>
                  </a:cubicBezTo>
                  <a:cubicBezTo>
                    <a:pt x="4488" y="36"/>
                    <a:pt x="4489" y="35"/>
                    <a:pt x="4487" y="32"/>
                  </a:cubicBezTo>
                  <a:cubicBezTo>
                    <a:pt x="4485" y="30"/>
                    <a:pt x="4480" y="28"/>
                    <a:pt x="4476" y="27"/>
                  </a:cubicBezTo>
                  <a:cubicBezTo>
                    <a:pt x="4476" y="27"/>
                    <a:pt x="4476" y="27"/>
                    <a:pt x="4476" y="27"/>
                  </a:cubicBezTo>
                  <a:moveTo>
                    <a:pt x="4357" y="26"/>
                  </a:moveTo>
                  <a:cubicBezTo>
                    <a:pt x="4356" y="26"/>
                    <a:pt x="4356" y="26"/>
                    <a:pt x="4356" y="26"/>
                  </a:cubicBezTo>
                  <a:cubicBezTo>
                    <a:pt x="4353" y="26"/>
                    <a:pt x="4351" y="29"/>
                    <a:pt x="4353" y="32"/>
                  </a:cubicBezTo>
                  <a:cubicBezTo>
                    <a:pt x="4355" y="35"/>
                    <a:pt x="4359" y="37"/>
                    <a:pt x="4363" y="37"/>
                  </a:cubicBezTo>
                  <a:cubicBezTo>
                    <a:pt x="4363" y="37"/>
                    <a:pt x="4363" y="37"/>
                    <a:pt x="4363" y="37"/>
                  </a:cubicBezTo>
                  <a:cubicBezTo>
                    <a:pt x="4367" y="37"/>
                    <a:pt x="4368" y="34"/>
                    <a:pt x="4366" y="31"/>
                  </a:cubicBezTo>
                  <a:cubicBezTo>
                    <a:pt x="4364" y="29"/>
                    <a:pt x="4360" y="26"/>
                    <a:pt x="4357" y="26"/>
                  </a:cubicBezTo>
                  <a:moveTo>
                    <a:pt x="4416" y="25"/>
                  </a:moveTo>
                  <a:cubicBezTo>
                    <a:pt x="4412" y="25"/>
                    <a:pt x="4411" y="28"/>
                    <a:pt x="4413" y="30"/>
                  </a:cubicBezTo>
                  <a:cubicBezTo>
                    <a:pt x="4415" y="33"/>
                    <a:pt x="4420" y="35"/>
                    <a:pt x="4423" y="35"/>
                  </a:cubicBezTo>
                  <a:cubicBezTo>
                    <a:pt x="4423" y="35"/>
                    <a:pt x="4423" y="35"/>
                    <a:pt x="4424" y="35"/>
                  </a:cubicBezTo>
                  <a:cubicBezTo>
                    <a:pt x="4427" y="35"/>
                    <a:pt x="4428" y="33"/>
                    <a:pt x="4426" y="30"/>
                  </a:cubicBezTo>
                  <a:cubicBezTo>
                    <a:pt x="4424" y="28"/>
                    <a:pt x="4420" y="25"/>
                    <a:pt x="4416" y="25"/>
                  </a:cubicBezTo>
                  <a:cubicBezTo>
                    <a:pt x="4416" y="25"/>
                    <a:pt x="4416" y="25"/>
                    <a:pt x="4416" y="25"/>
                  </a:cubicBezTo>
                  <a:moveTo>
                    <a:pt x="147" y="22"/>
                  </a:moveTo>
                  <a:cubicBezTo>
                    <a:pt x="143" y="22"/>
                    <a:pt x="140" y="24"/>
                    <a:pt x="140" y="27"/>
                  </a:cubicBezTo>
                  <a:cubicBezTo>
                    <a:pt x="139" y="30"/>
                    <a:pt x="142" y="33"/>
                    <a:pt x="146" y="33"/>
                  </a:cubicBezTo>
                  <a:cubicBezTo>
                    <a:pt x="147" y="34"/>
                    <a:pt x="147" y="34"/>
                    <a:pt x="148" y="34"/>
                  </a:cubicBezTo>
                  <a:cubicBezTo>
                    <a:pt x="152" y="34"/>
                    <a:pt x="155" y="32"/>
                    <a:pt x="156" y="29"/>
                  </a:cubicBezTo>
                  <a:cubicBezTo>
                    <a:pt x="156" y="26"/>
                    <a:pt x="153" y="23"/>
                    <a:pt x="149" y="22"/>
                  </a:cubicBezTo>
                  <a:cubicBezTo>
                    <a:pt x="148" y="22"/>
                    <a:pt x="148" y="22"/>
                    <a:pt x="147" y="22"/>
                  </a:cubicBezTo>
                  <a:moveTo>
                    <a:pt x="1921" y="19"/>
                  </a:moveTo>
                  <a:cubicBezTo>
                    <a:pt x="1921" y="19"/>
                    <a:pt x="1920" y="19"/>
                    <a:pt x="1920" y="19"/>
                  </a:cubicBezTo>
                  <a:cubicBezTo>
                    <a:pt x="1916" y="20"/>
                    <a:pt x="1913" y="24"/>
                    <a:pt x="1913" y="29"/>
                  </a:cubicBezTo>
                  <a:cubicBezTo>
                    <a:pt x="1913" y="33"/>
                    <a:pt x="1915" y="35"/>
                    <a:pt x="1918" y="35"/>
                  </a:cubicBezTo>
                  <a:cubicBezTo>
                    <a:pt x="1918" y="35"/>
                    <a:pt x="1919" y="35"/>
                    <a:pt x="1919" y="35"/>
                  </a:cubicBezTo>
                  <a:cubicBezTo>
                    <a:pt x="1923" y="34"/>
                    <a:pt x="1926" y="30"/>
                    <a:pt x="1926" y="26"/>
                  </a:cubicBezTo>
                  <a:cubicBezTo>
                    <a:pt x="1927" y="22"/>
                    <a:pt x="1924" y="19"/>
                    <a:pt x="1921" y="19"/>
                  </a:cubicBezTo>
                  <a:moveTo>
                    <a:pt x="2228" y="15"/>
                  </a:moveTo>
                  <a:cubicBezTo>
                    <a:pt x="2225" y="15"/>
                    <a:pt x="2222" y="18"/>
                    <a:pt x="2222" y="22"/>
                  </a:cubicBezTo>
                  <a:cubicBezTo>
                    <a:pt x="2221" y="26"/>
                    <a:pt x="2224" y="31"/>
                    <a:pt x="2227" y="31"/>
                  </a:cubicBezTo>
                  <a:cubicBezTo>
                    <a:pt x="2228" y="32"/>
                    <a:pt x="2228" y="32"/>
                    <a:pt x="2228" y="32"/>
                  </a:cubicBezTo>
                  <a:cubicBezTo>
                    <a:pt x="2231" y="32"/>
                    <a:pt x="2234" y="29"/>
                    <a:pt x="2235" y="24"/>
                  </a:cubicBezTo>
                  <a:cubicBezTo>
                    <a:pt x="2235" y="20"/>
                    <a:pt x="2233" y="15"/>
                    <a:pt x="2229" y="15"/>
                  </a:cubicBezTo>
                  <a:cubicBezTo>
                    <a:pt x="2229" y="15"/>
                    <a:pt x="2228" y="15"/>
                    <a:pt x="2228" y="15"/>
                  </a:cubicBezTo>
                  <a:moveTo>
                    <a:pt x="77" y="13"/>
                  </a:moveTo>
                  <a:cubicBezTo>
                    <a:pt x="73" y="13"/>
                    <a:pt x="69" y="15"/>
                    <a:pt x="69" y="18"/>
                  </a:cubicBezTo>
                  <a:cubicBezTo>
                    <a:pt x="68" y="21"/>
                    <a:pt x="70" y="24"/>
                    <a:pt x="75" y="25"/>
                  </a:cubicBezTo>
                  <a:cubicBezTo>
                    <a:pt x="75" y="25"/>
                    <a:pt x="75" y="25"/>
                    <a:pt x="76" y="25"/>
                  </a:cubicBezTo>
                  <a:cubicBezTo>
                    <a:pt x="79" y="25"/>
                    <a:pt x="83" y="23"/>
                    <a:pt x="84" y="20"/>
                  </a:cubicBezTo>
                  <a:cubicBezTo>
                    <a:pt x="85" y="17"/>
                    <a:pt x="82" y="14"/>
                    <a:pt x="78" y="13"/>
                  </a:cubicBezTo>
                  <a:cubicBezTo>
                    <a:pt x="78" y="13"/>
                    <a:pt x="77" y="13"/>
                    <a:pt x="77" y="13"/>
                  </a:cubicBezTo>
                  <a:moveTo>
                    <a:pt x="10" y="9"/>
                  </a:moveTo>
                  <a:cubicBezTo>
                    <a:pt x="6" y="9"/>
                    <a:pt x="2" y="12"/>
                    <a:pt x="1" y="16"/>
                  </a:cubicBezTo>
                  <a:cubicBezTo>
                    <a:pt x="0" y="19"/>
                    <a:pt x="3" y="22"/>
                    <a:pt x="7" y="22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11" y="22"/>
                    <a:pt x="15" y="19"/>
                    <a:pt x="16" y="16"/>
                  </a:cubicBezTo>
                  <a:cubicBezTo>
                    <a:pt x="17" y="12"/>
                    <a:pt x="14" y="9"/>
                    <a:pt x="10" y="9"/>
                  </a:cubicBezTo>
                  <a:cubicBezTo>
                    <a:pt x="10" y="9"/>
                    <a:pt x="10" y="9"/>
                    <a:pt x="10" y="9"/>
                  </a:cubicBezTo>
                  <a:moveTo>
                    <a:pt x="1983" y="8"/>
                  </a:moveTo>
                  <a:cubicBezTo>
                    <a:pt x="1983" y="8"/>
                    <a:pt x="1983" y="8"/>
                    <a:pt x="1982" y="8"/>
                  </a:cubicBezTo>
                  <a:cubicBezTo>
                    <a:pt x="1979" y="8"/>
                    <a:pt x="1975" y="12"/>
                    <a:pt x="1975" y="17"/>
                  </a:cubicBezTo>
                  <a:cubicBezTo>
                    <a:pt x="1974" y="21"/>
                    <a:pt x="1977" y="24"/>
                    <a:pt x="1980" y="24"/>
                  </a:cubicBezTo>
                  <a:cubicBezTo>
                    <a:pt x="1980" y="24"/>
                    <a:pt x="1981" y="24"/>
                    <a:pt x="1981" y="24"/>
                  </a:cubicBezTo>
                  <a:cubicBezTo>
                    <a:pt x="1985" y="24"/>
                    <a:pt x="1988" y="20"/>
                    <a:pt x="1989" y="15"/>
                  </a:cubicBezTo>
                  <a:cubicBezTo>
                    <a:pt x="1989" y="11"/>
                    <a:pt x="1987" y="8"/>
                    <a:pt x="1983" y="8"/>
                  </a:cubicBezTo>
                  <a:moveTo>
                    <a:pt x="2170" y="5"/>
                  </a:moveTo>
                  <a:cubicBezTo>
                    <a:pt x="2166" y="5"/>
                    <a:pt x="2163" y="8"/>
                    <a:pt x="2163" y="12"/>
                  </a:cubicBezTo>
                  <a:cubicBezTo>
                    <a:pt x="2162" y="17"/>
                    <a:pt x="2165" y="21"/>
                    <a:pt x="2168" y="21"/>
                  </a:cubicBezTo>
                  <a:cubicBezTo>
                    <a:pt x="2168" y="21"/>
                    <a:pt x="2169" y="21"/>
                    <a:pt x="2169" y="21"/>
                  </a:cubicBezTo>
                  <a:cubicBezTo>
                    <a:pt x="2172" y="21"/>
                    <a:pt x="2175" y="18"/>
                    <a:pt x="2176" y="14"/>
                  </a:cubicBezTo>
                  <a:cubicBezTo>
                    <a:pt x="2176" y="9"/>
                    <a:pt x="2174" y="5"/>
                    <a:pt x="2170" y="5"/>
                  </a:cubicBezTo>
                  <a:cubicBezTo>
                    <a:pt x="2170" y="5"/>
                    <a:pt x="2170" y="5"/>
                    <a:pt x="2170" y="5"/>
                  </a:cubicBezTo>
                  <a:moveTo>
                    <a:pt x="2046" y="1"/>
                  </a:moveTo>
                  <a:cubicBezTo>
                    <a:pt x="2046" y="1"/>
                    <a:pt x="2046" y="1"/>
                    <a:pt x="2045" y="1"/>
                  </a:cubicBezTo>
                  <a:cubicBezTo>
                    <a:pt x="2042" y="1"/>
                    <a:pt x="2038" y="5"/>
                    <a:pt x="2037" y="10"/>
                  </a:cubicBezTo>
                  <a:cubicBezTo>
                    <a:pt x="2037" y="14"/>
                    <a:pt x="2039" y="17"/>
                    <a:pt x="2043" y="17"/>
                  </a:cubicBezTo>
                  <a:cubicBezTo>
                    <a:pt x="2043" y="17"/>
                    <a:pt x="2043" y="17"/>
                    <a:pt x="2044" y="17"/>
                  </a:cubicBezTo>
                  <a:cubicBezTo>
                    <a:pt x="2047" y="17"/>
                    <a:pt x="2051" y="13"/>
                    <a:pt x="2052" y="9"/>
                  </a:cubicBezTo>
                  <a:cubicBezTo>
                    <a:pt x="2052" y="4"/>
                    <a:pt x="2050" y="1"/>
                    <a:pt x="2046" y="1"/>
                  </a:cubicBezTo>
                  <a:moveTo>
                    <a:pt x="2109" y="0"/>
                  </a:moveTo>
                  <a:cubicBezTo>
                    <a:pt x="2105" y="0"/>
                    <a:pt x="2102" y="3"/>
                    <a:pt x="2101" y="8"/>
                  </a:cubicBezTo>
                  <a:cubicBezTo>
                    <a:pt x="2101" y="12"/>
                    <a:pt x="2103" y="16"/>
                    <a:pt x="2107" y="16"/>
                  </a:cubicBezTo>
                  <a:cubicBezTo>
                    <a:pt x="2107" y="16"/>
                    <a:pt x="2107" y="16"/>
                    <a:pt x="2107" y="16"/>
                  </a:cubicBezTo>
                  <a:cubicBezTo>
                    <a:pt x="2111" y="16"/>
                    <a:pt x="2114" y="13"/>
                    <a:pt x="2115" y="8"/>
                  </a:cubicBezTo>
                  <a:cubicBezTo>
                    <a:pt x="2116" y="4"/>
                    <a:pt x="2113" y="0"/>
                    <a:pt x="2109" y="0"/>
                  </a:cubicBezTo>
                  <a:cubicBezTo>
                    <a:pt x="2109" y="0"/>
                    <a:pt x="2109" y="0"/>
                    <a:pt x="210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49">
              <a:extLst>
                <a:ext uri="{FF2B5EF4-FFF2-40B4-BE49-F238E27FC236}">
                  <a16:creationId xmlns:a16="http://schemas.microsoft.com/office/drawing/2014/main" id="{B737656B-6ADB-EEC7-E65B-CB8B1B116193}"/>
                </a:ext>
              </a:extLst>
            </p:cNvPr>
            <p:cNvSpPr>
              <a:spLocks/>
            </p:cNvSpPr>
            <p:nvPr/>
          </p:nvSpPr>
          <p:spPr bwMode="auto">
            <a:xfrm>
              <a:off x="12815888" y="10261600"/>
              <a:ext cx="39688" cy="7938"/>
            </a:xfrm>
            <a:custGeom>
              <a:avLst/>
              <a:gdLst>
                <a:gd name="T0" fmla="*/ 1 w 15"/>
                <a:gd name="T1" fmla="*/ 0 h 3"/>
                <a:gd name="T2" fmla="*/ 0 w 15"/>
                <a:gd name="T3" fmla="*/ 0 h 3"/>
                <a:gd name="T4" fmla="*/ 0 w 15"/>
                <a:gd name="T5" fmla="*/ 0 h 3"/>
                <a:gd name="T6" fmla="*/ 0 w 15"/>
                <a:gd name="T7" fmla="*/ 0 h 3"/>
                <a:gd name="T8" fmla="*/ 0 w 15"/>
                <a:gd name="T9" fmla="*/ 0 h 3"/>
                <a:gd name="T10" fmla="*/ 1 w 15"/>
                <a:gd name="T11" fmla="*/ 0 h 3"/>
                <a:gd name="T12" fmla="*/ 3 w 15"/>
                <a:gd name="T13" fmla="*/ 1 h 3"/>
                <a:gd name="T14" fmla="*/ 5 w 15"/>
                <a:gd name="T15" fmla="*/ 1 h 3"/>
                <a:gd name="T16" fmla="*/ 11 w 15"/>
                <a:gd name="T17" fmla="*/ 2 h 3"/>
                <a:gd name="T18" fmla="*/ 14 w 15"/>
                <a:gd name="T19" fmla="*/ 3 h 3"/>
                <a:gd name="T20" fmla="*/ 15 w 15"/>
                <a:gd name="T21" fmla="*/ 3 h 3"/>
                <a:gd name="T22" fmla="*/ 15 w 15"/>
                <a:gd name="T23" fmla="*/ 3 h 3"/>
                <a:gd name="T24" fmla="*/ 15 w 15"/>
                <a:gd name="T25" fmla="*/ 3 h 3"/>
                <a:gd name="T26" fmla="*/ 14 w 15"/>
                <a:gd name="T27" fmla="*/ 2 h 3"/>
                <a:gd name="T28" fmla="*/ 14 w 15"/>
                <a:gd name="T29" fmla="*/ 2 h 3"/>
                <a:gd name="T30" fmla="*/ 12 w 15"/>
                <a:gd name="T31" fmla="*/ 2 h 3"/>
                <a:gd name="T32" fmla="*/ 11 w 15"/>
                <a:gd name="T33" fmla="*/ 1 h 3"/>
                <a:gd name="T34" fmla="*/ 10 w 15"/>
                <a:gd name="T35" fmla="*/ 1 h 3"/>
                <a:gd name="T36" fmla="*/ 8 w 15"/>
                <a:gd name="T37" fmla="*/ 1 h 3"/>
                <a:gd name="T38" fmla="*/ 7 w 15"/>
                <a:gd name="T39" fmla="*/ 0 h 3"/>
                <a:gd name="T40" fmla="*/ 6 w 15"/>
                <a:gd name="T41" fmla="*/ 0 h 3"/>
                <a:gd name="T42" fmla="*/ 3 w 15"/>
                <a:gd name="T43" fmla="*/ 0 h 3"/>
                <a:gd name="T44" fmla="*/ 2 w 15"/>
                <a:gd name="T45" fmla="*/ 0 h 3"/>
                <a:gd name="T46" fmla="*/ 1 w 15"/>
                <a:gd name="T4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5" h="3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2" y="1"/>
                    <a:pt x="3" y="1"/>
                  </a:cubicBezTo>
                  <a:cubicBezTo>
                    <a:pt x="4" y="1"/>
                    <a:pt x="4" y="1"/>
                    <a:pt x="5" y="1"/>
                  </a:cubicBezTo>
                  <a:cubicBezTo>
                    <a:pt x="7" y="2"/>
                    <a:pt x="9" y="2"/>
                    <a:pt x="11" y="2"/>
                  </a:cubicBezTo>
                  <a:cubicBezTo>
                    <a:pt x="12" y="2"/>
                    <a:pt x="13" y="3"/>
                    <a:pt x="14" y="3"/>
                  </a:cubicBezTo>
                  <a:cubicBezTo>
                    <a:pt x="14" y="3"/>
                    <a:pt x="15" y="3"/>
                    <a:pt x="15" y="3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5" y="2"/>
                    <a:pt x="15" y="2"/>
                    <a:pt x="14" y="2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3" y="2"/>
                    <a:pt x="13" y="2"/>
                    <a:pt x="12" y="2"/>
                  </a:cubicBezTo>
                  <a:cubicBezTo>
                    <a:pt x="12" y="2"/>
                    <a:pt x="12" y="1"/>
                    <a:pt x="11" y="1"/>
                  </a:cubicBezTo>
                  <a:cubicBezTo>
                    <a:pt x="11" y="1"/>
                    <a:pt x="10" y="1"/>
                    <a:pt x="10" y="1"/>
                  </a:cubicBezTo>
                  <a:cubicBezTo>
                    <a:pt x="9" y="1"/>
                    <a:pt x="9" y="1"/>
                    <a:pt x="8" y="1"/>
                  </a:cubicBezTo>
                  <a:cubicBezTo>
                    <a:pt x="8" y="1"/>
                    <a:pt x="7" y="1"/>
                    <a:pt x="7" y="0"/>
                  </a:cubicBezTo>
                  <a:cubicBezTo>
                    <a:pt x="7" y="0"/>
                    <a:pt x="6" y="0"/>
                    <a:pt x="6" y="0"/>
                  </a:cubicBezTo>
                  <a:cubicBezTo>
                    <a:pt x="5" y="0"/>
                    <a:pt x="4" y="0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50">
              <a:extLst>
                <a:ext uri="{FF2B5EF4-FFF2-40B4-BE49-F238E27FC236}">
                  <a16:creationId xmlns:a16="http://schemas.microsoft.com/office/drawing/2014/main" id="{8398FCB4-6401-9CDC-813F-E705CA50DCC5}"/>
                </a:ext>
              </a:extLst>
            </p:cNvPr>
            <p:cNvSpPr>
              <a:spLocks/>
            </p:cNvSpPr>
            <p:nvPr/>
          </p:nvSpPr>
          <p:spPr bwMode="auto">
            <a:xfrm>
              <a:off x="-933450" y="10169525"/>
              <a:ext cx="41275" cy="34925"/>
            </a:xfrm>
            <a:custGeom>
              <a:avLst/>
              <a:gdLst>
                <a:gd name="T0" fmla="*/ 11 w 15"/>
                <a:gd name="T1" fmla="*/ 0 h 13"/>
                <a:gd name="T2" fmla="*/ 4 w 15"/>
                <a:gd name="T3" fmla="*/ 3 h 13"/>
                <a:gd name="T4" fmla="*/ 1 w 15"/>
                <a:gd name="T5" fmla="*/ 8 h 13"/>
                <a:gd name="T6" fmla="*/ 0 w 15"/>
                <a:gd name="T7" fmla="*/ 11 h 13"/>
                <a:gd name="T8" fmla="*/ 1 w 15"/>
                <a:gd name="T9" fmla="*/ 12 h 13"/>
                <a:gd name="T10" fmla="*/ 3 w 15"/>
                <a:gd name="T11" fmla="*/ 13 h 13"/>
                <a:gd name="T12" fmla="*/ 4 w 15"/>
                <a:gd name="T13" fmla="*/ 13 h 13"/>
                <a:gd name="T14" fmla="*/ 5 w 15"/>
                <a:gd name="T15" fmla="*/ 13 h 13"/>
                <a:gd name="T16" fmla="*/ 8 w 15"/>
                <a:gd name="T17" fmla="*/ 12 h 13"/>
                <a:gd name="T18" fmla="*/ 11 w 15"/>
                <a:gd name="T19" fmla="*/ 10 h 13"/>
                <a:gd name="T20" fmla="*/ 13 w 15"/>
                <a:gd name="T21" fmla="*/ 8 h 13"/>
                <a:gd name="T22" fmla="*/ 15 w 15"/>
                <a:gd name="T23" fmla="*/ 5 h 13"/>
                <a:gd name="T24" fmla="*/ 15 w 15"/>
                <a:gd name="T25" fmla="*/ 4 h 13"/>
                <a:gd name="T26" fmla="*/ 15 w 15"/>
                <a:gd name="T27" fmla="*/ 3 h 13"/>
                <a:gd name="T28" fmla="*/ 15 w 15"/>
                <a:gd name="T29" fmla="*/ 2 h 13"/>
                <a:gd name="T30" fmla="*/ 14 w 15"/>
                <a:gd name="T31" fmla="*/ 1 h 13"/>
                <a:gd name="T32" fmla="*/ 11 w 15"/>
                <a:gd name="T33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5" h="13">
                  <a:moveTo>
                    <a:pt x="11" y="0"/>
                  </a:moveTo>
                  <a:cubicBezTo>
                    <a:pt x="9" y="0"/>
                    <a:pt x="7" y="1"/>
                    <a:pt x="4" y="3"/>
                  </a:cubicBezTo>
                  <a:cubicBezTo>
                    <a:pt x="3" y="4"/>
                    <a:pt x="1" y="6"/>
                    <a:pt x="1" y="8"/>
                  </a:cubicBezTo>
                  <a:cubicBezTo>
                    <a:pt x="0" y="9"/>
                    <a:pt x="0" y="10"/>
                    <a:pt x="0" y="11"/>
                  </a:cubicBezTo>
                  <a:cubicBezTo>
                    <a:pt x="0" y="11"/>
                    <a:pt x="0" y="12"/>
                    <a:pt x="1" y="12"/>
                  </a:cubicBezTo>
                  <a:cubicBezTo>
                    <a:pt x="1" y="13"/>
                    <a:pt x="2" y="13"/>
                    <a:pt x="3" y="13"/>
                  </a:cubicBezTo>
                  <a:cubicBezTo>
                    <a:pt x="3" y="13"/>
                    <a:pt x="3" y="13"/>
                    <a:pt x="4" y="13"/>
                  </a:cubicBezTo>
                  <a:cubicBezTo>
                    <a:pt x="4" y="13"/>
                    <a:pt x="5" y="13"/>
                    <a:pt x="5" y="13"/>
                  </a:cubicBezTo>
                  <a:cubicBezTo>
                    <a:pt x="6" y="13"/>
                    <a:pt x="7" y="13"/>
                    <a:pt x="8" y="12"/>
                  </a:cubicBezTo>
                  <a:cubicBezTo>
                    <a:pt x="9" y="12"/>
                    <a:pt x="10" y="11"/>
                    <a:pt x="11" y="10"/>
                  </a:cubicBezTo>
                  <a:cubicBezTo>
                    <a:pt x="12" y="10"/>
                    <a:pt x="13" y="9"/>
                    <a:pt x="13" y="8"/>
                  </a:cubicBezTo>
                  <a:cubicBezTo>
                    <a:pt x="14" y="7"/>
                    <a:pt x="14" y="6"/>
                    <a:pt x="15" y="5"/>
                  </a:cubicBezTo>
                  <a:cubicBezTo>
                    <a:pt x="15" y="5"/>
                    <a:pt x="15" y="4"/>
                    <a:pt x="15" y="4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4" y="0"/>
                    <a:pt x="13" y="0"/>
                    <a:pt x="1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51">
              <a:extLst>
                <a:ext uri="{FF2B5EF4-FFF2-40B4-BE49-F238E27FC236}">
                  <a16:creationId xmlns:a16="http://schemas.microsoft.com/office/drawing/2014/main" id="{EAF7A348-01FB-B6E2-4E44-02575B1EE02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763588" y="10139363"/>
              <a:ext cx="13565188" cy="795338"/>
            </a:xfrm>
            <a:custGeom>
              <a:avLst/>
              <a:gdLst>
                <a:gd name="T0" fmla="*/ 2964 w 5039"/>
                <a:gd name="T1" fmla="*/ 284 h 295"/>
                <a:gd name="T2" fmla="*/ 3104 w 5039"/>
                <a:gd name="T3" fmla="*/ 293 h 295"/>
                <a:gd name="T4" fmla="*/ 3182 w 5039"/>
                <a:gd name="T5" fmla="*/ 278 h 295"/>
                <a:gd name="T6" fmla="*/ 3246 w 5039"/>
                <a:gd name="T7" fmla="*/ 264 h 295"/>
                <a:gd name="T8" fmla="*/ 2850 w 5039"/>
                <a:gd name="T9" fmla="*/ 278 h 295"/>
                <a:gd name="T10" fmla="*/ 3322 w 5039"/>
                <a:gd name="T11" fmla="*/ 273 h 295"/>
                <a:gd name="T12" fmla="*/ 3396 w 5039"/>
                <a:gd name="T13" fmla="*/ 247 h 295"/>
                <a:gd name="T14" fmla="*/ 1192 w 5039"/>
                <a:gd name="T15" fmla="*/ 243 h 295"/>
                <a:gd name="T16" fmla="*/ 1137 w 5039"/>
                <a:gd name="T17" fmla="*/ 253 h 295"/>
                <a:gd name="T18" fmla="*/ 1265 w 5039"/>
                <a:gd name="T19" fmla="*/ 243 h 295"/>
                <a:gd name="T20" fmla="*/ 1053 w 5039"/>
                <a:gd name="T21" fmla="*/ 232 h 295"/>
                <a:gd name="T22" fmla="*/ 1311 w 5039"/>
                <a:gd name="T23" fmla="*/ 236 h 295"/>
                <a:gd name="T24" fmla="*/ 2742 w 5039"/>
                <a:gd name="T25" fmla="*/ 238 h 295"/>
                <a:gd name="T26" fmla="*/ 3551 w 5039"/>
                <a:gd name="T27" fmla="*/ 224 h 295"/>
                <a:gd name="T28" fmla="*/ 1372 w 5039"/>
                <a:gd name="T29" fmla="*/ 216 h 295"/>
                <a:gd name="T30" fmla="*/ 3627 w 5039"/>
                <a:gd name="T31" fmla="*/ 223 h 295"/>
                <a:gd name="T32" fmla="*/ 2679 w 5039"/>
                <a:gd name="T33" fmla="*/ 204 h 295"/>
                <a:gd name="T34" fmla="*/ 1431 w 5039"/>
                <a:gd name="T35" fmla="*/ 200 h 295"/>
                <a:gd name="T36" fmla="*/ 3695 w 5039"/>
                <a:gd name="T37" fmla="*/ 202 h 295"/>
                <a:gd name="T38" fmla="*/ 1492 w 5039"/>
                <a:gd name="T39" fmla="*/ 195 h 295"/>
                <a:gd name="T40" fmla="*/ 2623 w 5039"/>
                <a:gd name="T41" fmla="*/ 181 h 295"/>
                <a:gd name="T42" fmla="*/ 3776 w 5039"/>
                <a:gd name="T43" fmla="*/ 178 h 295"/>
                <a:gd name="T44" fmla="*/ 1544 w 5039"/>
                <a:gd name="T45" fmla="*/ 177 h 295"/>
                <a:gd name="T46" fmla="*/ 3861 w 5039"/>
                <a:gd name="T47" fmla="*/ 164 h 295"/>
                <a:gd name="T48" fmla="*/ 730 w 5039"/>
                <a:gd name="T49" fmla="*/ 155 h 295"/>
                <a:gd name="T50" fmla="*/ 1593 w 5039"/>
                <a:gd name="T51" fmla="*/ 152 h 295"/>
                <a:gd name="T52" fmla="*/ 3927 w 5039"/>
                <a:gd name="T53" fmla="*/ 152 h 295"/>
                <a:gd name="T54" fmla="*/ 2515 w 5039"/>
                <a:gd name="T55" fmla="*/ 132 h 295"/>
                <a:gd name="T56" fmla="*/ 3990 w 5039"/>
                <a:gd name="T57" fmla="*/ 123 h 295"/>
                <a:gd name="T58" fmla="*/ 1653 w 5039"/>
                <a:gd name="T59" fmla="*/ 137 h 295"/>
                <a:gd name="T60" fmla="*/ 2463 w 5039"/>
                <a:gd name="T61" fmla="*/ 109 h 295"/>
                <a:gd name="T62" fmla="*/ 4059 w 5039"/>
                <a:gd name="T63" fmla="*/ 102 h 295"/>
                <a:gd name="T64" fmla="*/ 1702 w 5039"/>
                <a:gd name="T65" fmla="*/ 111 h 295"/>
                <a:gd name="T66" fmla="*/ 2414 w 5039"/>
                <a:gd name="T67" fmla="*/ 98 h 295"/>
                <a:gd name="T68" fmla="*/ 1765 w 5039"/>
                <a:gd name="T69" fmla="*/ 81 h 295"/>
                <a:gd name="T70" fmla="*/ 470 w 5039"/>
                <a:gd name="T71" fmla="*/ 83 h 295"/>
                <a:gd name="T72" fmla="*/ 2353 w 5039"/>
                <a:gd name="T73" fmla="*/ 84 h 295"/>
                <a:gd name="T74" fmla="*/ 1826 w 5039"/>
                <a:gd name="T75" fmla="*/ 70 h 295"/>
                <a:gd name="T76" fmla="*/ 391 w 5039"/>
                <a:gd name="T77" fmla="*/ 58 h 295"/>
                <a:gd name="T78" fmla="*/ 1870 w 5039"/>
                <a:gd name="T79" fmla="*/ 57 h 295"/>
                <a:gd name="T80" fmla="*/ 2302 w 5039"/>
                <a:gd name="T81" fmla="*/ 58 h 295"/>
                <a:gd name="T82" fmla="*/ 4237 w 5039"/>
                <a:gd name="T83" fmla="*/ 44 h 295"/>
                <a:gd name="T84" fmla="*/ 5026 w 5039"/>
                <a:gd name="T85" fmla="*/ 36 h 295"/>
                <a:gd name="T86" fmla="*/ 1933 w 5039"/>
                <a:gd name="T87" fmla="*/ 51 h 295"/>
                <a:gd name="T88" fmla="*/ 2239 w 5039"/>
                <a:gd name="T89" fmla="*/ 32 h 295"/>
                <a:gd name="T90" fmla="*/ 4970 w 5039"/>
                <a:gd name="T91" fmla="*/ 26 h 295"/>
                <a:gd name="T92" fmla="*/ 1986 w 5039"/>
                <a:gd name="T93" fmla="*/ 33 h 295"/>
                <a:gd name="T94" fmla="*/ 2185 w 5039"/>
                <a:gd name="T95" fmla="*/ 32 h 295"/>
                <a:gd name="T96" fmla="*/ 229 w 5039"/>
                <a:gd name="T97" fmla="*/ 21 h 295"/>
                <a:gd name="T98" fmla="*/ 4905 w 5039"/>
                <a:gd name="T99" fmla="*/ 18 h 295"/>
                <a:gd name="T100" fmla="*/ 2052 w 5039"/>
                <a:gd name="T101" fmla="*/ 35 h 295"/>
                <a:gd name="T102" fmla="*/ 2118 w 5039"/>
                <a:gd name="T103" fmla="*/ 16 h 295"/>
                <a:gd name="T104" fmla="*/ 4844 w 5039"/>
                <a:gd name="T105" fmla="*/ 12 h 295"/>
                <a:gd name="T106" fmla="*/ 153 w 5039"/>
                <a:gd name="T107" fmla="*/ 9 h 295"/>
                <a:gd name="T108" fmla="*/ 4795 w 5039"/>
                <a:gd name="T109" fmla="*/ 8 h 295"/>
                <a:gd name="T110" fmla="*/ 4486 w 5039"/>
                <a:gd name="T111" fmla="*/ 13 h 295"/>
                <a:gd name="T112" fmla="*/ 12 w 5039"/>
                <a:gd name="T113" fmla="*/ 3 h 295"/>
                <a:gd name="T114" fmla="*/ 4721 w 5039"/>
                <a:gd name="T115" fmla="*/ 4 h 295"/>
                <a:gd name="T116" fmla="*/ 4547 w 5039"/>
                <a:gd name="T117" fmla="*/ 8 h 295"/>
                <a:gd name="T118" fmla="*/ 4661 w 5039"/>
                <a:gd name="T119" fmla="*/ 0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039" h="295">
                  <a:moveTo>
                    <a:pt x="3035" y="275"/>
                  </a:moveTo>
                  <a:cubicBezTo>
                    <a:pt x="3035" y="275"/>
                    <a:pt x="3035" y="275"/>
                    <a:pt x="3035" y="275"/>
                  </a:cubicBezTo>
                  <a:cubicBezTo>
                    <a:pt x="3031" y="275"/>
                    <a:pt x="3028" y="279"/>
                    <a:pt x="3028" y="285"/>
                  </a:cubicBezTo>
                  <a:cubicBezTo>
                    <a:pt x="3028" y="290"/>
                    <a:pt x="3032" y="295"/>
                    <a:pt x="3036" y="295"/>
                  </a:cubicBezTo>
                  <a:cubicBezTo>
                    <a:pt x="3036" y="295"/>
                    <a:pt x="3036" y="295"/>
                    <a:pt x="3036" y="295"/>
                  </a:cubicBezTo>
                  <a:cubicBezTo>
                    <a:pt x="3041" y="295"/>
                    <a:pt x="3044" y="290"/>
                    <a:pt x="3043" y="285"/>
                  </a:cubicBezTo>
                  <a:cubicBezTo>
                    <a:pt x="3043" y="279"/>
                    <a:pt x="3039" y="275"/>
                    <a:pt x="3035" y="275"/>
                  </a:cubicBezTo>
                  <a:moveTo>
                    <a:pt x="2970" y="274"/>
                  </a:moveTo>
                  <a:cubicBezTo>
                    <a:pt x="2966" y="274"/>
                    <a:pt x="2964" y="278"/>
                    <a:pt x="2964" y="284"/>
                  </a:cubicBezTo>
                  <a:cubicBezTo>
                    <a:pt x="2965" y="289"/>
                    <a:pt x="2968" y="294"/>
                    <a:pt x="2972" y="294"/>
                  </a:cubicBezTo>
                  <a:cubicBezTo>
                    <a:pt x="2972" y="294"/>
                    <a:pt x="2972" y="294"/>
                    <a:pt x="2972" y="294"/>
                  </a:cubicBezTo>
                  <a:cubicBezTo>
                    <a:pt x="2976" y="294"/>
                    <a:pt x="2979" y="290"/>
                    <a:pt x="2979" y="284"/>
                  </a:cubicBezTo>
                  <a:cubicBezTo>
                    <a:pt x="2978" y="279"/>
                    <a:pt x="2975" y="274"/>
                    <a:pt x="2971" y="274"/>
                  </a:cubicBezTo>
                  <a:cubicBezTo>
                    <a:pt x="2970" y="274"/>
                    <a:pt x="2970" y="274"/>
                    <a:pt x="2970" y="274"/>
                  </a:cubicBezTo>
                  <a:moveTo>
                    <a:pt x="3102" y="273"/>
                  </a:moveTo>
                  <a:cubicBezTo>
                    <a:pt x="3102" y="273"/>
                    <a:pt x="3102" y="273"/>
                    <a:pt x="3102" y="273"/>
                  </a:cubicBezTo>
                  <a:cubicBezTo>
                    <a:pt x="3098" y="273"/>
                    <a:pt x="3095" y="278"/>
                    <a:pt x="3095" y="283"/>
                  </a:cubicBezTo>
                  <a:cubicBezTo>
                    <a:pt x="3096" y="288"/>
                    <a:pt x="3099" y="293"/>
                    <a:pt x="3104" y="293"/>
                  </a:cubicBezTo>
                  <a:cubicBezTo>
                    <a:pt x="3104" y="293"/>
                    <a:pt x="3104" y="293"/>
                    <a:pt x="3104" y="293"/>
                  </a:cubicBezTo>
                  <a:cubicBezTo>
                    <a:pt x="3108" y="292"/>
                    <a:pt x="3112" y="288"/>
                    <a:pt x="3111" y="282"/>
                  </a:cubicBezTo>
                  <a:cubicBezTo>
                    <a:pt x="3111" y="277"/>
                    <a:pt x="3107" y="273"/>
                    <a:pt x="3102" y="273"/>
                  </a:cubicBezTo>
                  <a:moveTo>
                    <a:pt x="3173" y="269"/>
                  </a:moveTo>
                  <a:cubicBezTo>
                    <a:pt x="3173" y="269"/>
                    <a:pt x="3173" y="269"/>
                    <a:pt x="3172" y="269"/>
                  </a:cubicBezTo>
                  <a:cubicBezTo>
                    <a:pt x="3168" y="270"/>
                    <a:pt x="3165" y="274"/>
                    <a:pt x="3165" y="279"/>
                  </a:cubicBezTo>
                  <a:cubicBezTo>
                    <a:pt x="3166" y="284"/>
                    <a:pt x="3170" y="288"/>
                    <a:pt x="3174" y="288"/>
                  </a:cubicBezTo>
                  <a:cubicBezTo>
                    <a:pt x="3174" y="288"/>
                    <a:pt x="3174" y="288"/>
                    <a:pt x="3174" y="288"/>
                  </a:cubicBezTo>
                  <a:cubicBezTo>
                    <a:pt x="3179" y="288"/>
                    <a:pt x="3182" y="283"/>
                    <a:pt x="3182" y="278"/>
                  </a:cubicBezTo>
                  <a:cubicBezTo>
                    <a:pt x="3181" y="273"/>
                    <a:pt x="3177" y="269"/>
                    <a:pt x="3173" y="269"/>
                  </a:cubicBezTo>
                  <a:moveTo>
                    <a:pt x="2908" y="269"/>
                  </a:moveTo>
                  <a:cubicBezTo>
                    <a:pt x="2905" y="269"/>
                    <a:pt x="2902" y="273"/>
                    <a:pt x="2902" y="278"/>
                  </a:cubicBezTo>
                  <a:cubicBezTo>
                    <a:pt x="2903" y="283"/>
                    <a:pt x="2906" y="288"/>
                    <a:pt x="2910" y="289"/>
                  </a:cubicBezTo>
                  <a:cubicBezTo>
                    <a:pt x="2910" y="289"/>
                    <a:pt x="2911" y="289"/>
                    <a:pt x="2911" y="289"/>
                  </a:cubicBezTo>
                  <a:cubicBezTo>
                    <a:pt x="2914" y="289"/>
                    <a:pt x="2917" y="285"/>
                    <a:pt x="2917" y="280"/>
                  </a:cubicBezTo>
                  <a:cubicBezTo>
                    <a:pt x="2916" y="274"/>
                    <a:pt x="2913" y="269"/>
                    <a:pt x="2909" y="269"/>
                  </a:cubicBezTo>
                  <a:cubicBezTo>
                    <a:pt x="2909" y="269"/>
                    <a:pt x="2908" y="269"/>
                    <a:pt x="2908" y="269"/>
                  </a:cubicBezTo>
                  <a:moveTo>
                    <a:pt x="3246" y="264"/>
                  </a:moveTo>
                  <a:cubicBezTo>
                    <a:pt x="3245" y="264"/>
                    <a:pt x="3245" y="264"/>
                    <a:pt x="3245" y="264"/>
                  </a:cubicBezTo>
                  <a:cubicBezTo>
                    <a:pt x="3240" y="264"/>
                    <a:pt x="3237" y="268"/>
                    <a:pt x="3238" y="273"/>
                  </a:cubicBezTo>
                  <a:cubicBezTo>
                    <a:pt x="3238" y="278"/>
                    <a:pt x="3242" y="282"/>
                    <a:pt x="3247" y="282"/>
                  </a:cubicBezTo>
                  <a:cubicBezTo>
                    <a:pt x="3247" y="282"/>
                    <a:pt x="3247" y="282"/>
                    <a:pt x="3247" y="282"/>
                  </a:cubicBezTo>
                  <a:cubicBezTo>
                    <a:pt x="3252" y="281"/>
                    <a:pt x="3255" y="277"/>
                    <a:pt x="3255" y="272"/>
                  </a:cubicBezTo>
                  <a:cubicBezTo>
                    <a:pt x="3254" y="267"/>
                    <a:pt x="3250" y="264"/>
                    <a:pt x="3246" y="264"/>
                  </a:cubicBezTo>
                  <a:moveTo>
                    <a:pt x="2848" y="258"/>
                  </a:moveTo>
                  <a:cubicBezTo>
                    <a:pt x="2845" y="258"/>
                    <a:pt x="2843" y="262"/>
                    <a:pt x="2843" y="267"/>
                  </a:cubicBezTo>
                  <a:cubicBezTo>
                    <a:pt x="2843" y="272"/>
                    <a:pt x="2847" y="278"/>
                    <a:pt x="2850" y="278"/>
                  </a:cubicBezTo>
                  <a:cubicBezTo>
                    <a:pt x="2851" y="279"/>
                    <a:pt x="2851" y="279"/>
                    <a:pt x="2851" y="279"/>
                  </a:cubicBezTo>
                  <a:cubicBezTo>
                    <a:pt x="2855" y="279"/>
                    <a:pt x="2857" y="275"/>
                    <a:pt x="2857" y="270"/>
                  </a:cubicBezTo>
                  <a:cubicBezTo>
                    <a:pt x="2856" y="264"/>
                    <a:pt x="2853" y="259"/>
                    <a:pt x="2849" y="258"/>
                  </a:cubicBezTo>
                  <a:cubicBezTo>
                    <a:pt x="2849" y="258"/>
                    <a:pt x="2848" y="258"/>
                    <a:pt x="2848" y="258"/>
                  </a:cubicBezTo>
                  <a:moveTo>
                    <a:pt x="3320" y="256"/>
                  </a:moveTo>
                  <a:cubicBezTo>
                    <a:pt x="3320" y="256"/>
                    <a:pt x="3320" y="256"/>
                    <a:pt x="3319" y="256"/>
                  </a:cubicBezTo>
                  <a:cubicBezTo>
                    <a:pt x="3314" y="257"/>
                    <a:pt x="3311" y="261"/>
                    <a:pt x="3312" y="266"/>
                  </a:cubicBezTo>
                  <a:cubicBezTo>
                    <a:pt x="3313" y="270"/>
                    <a:pt x="3316" y="273"/>
                    <a:pt x="3321" y="273"/>
                  </a:cubicBezTo>
                  <a:cubicBezTo>
                    <a:pt x="3321" y="273"/>
                    <a:pt x="3322" y="273"/>
                    <a:pt x="3322" y="273"/>
                  </a:cubicBezTo>
                  <a:cubicBezTo>
                    <a:pt x="3327" y="273"/>
                    <a:pt x="3330" y="268"/>
                    <a:pt x="3329" y="264"/>
                  </a:cubicBezTo>
                  <a:cubicBezTo>
                    <a:pt x="3329" y="259"/>
                    <a:pt x="3325" y="256"/>
                    <a:pt x="3320" y="256"/>
                  </a:cubicBezTo>
                  <a:moveTo>
                    <a:pt x="3396" y="247"/>
                  </a:moveTo>
                  <a:cubicBezTo>
                    <a:pt x="3396" y="247"/>
                    <a:pt x="3395" y="247"/>
                    <a:pt x="3395" y="247"/>
                  </a:cubicBezTo>
                  <a:cubicBezTo>
                    <a:pt x="3390" y="248"/>
                    <a:pt x="3387" y="252"/>
                    <a:pt x="3388" y="256"/>
                  </a:cubicBezTo>
                  <a:cubicBezTo>
                    <a:pt x="3388" y="260"/>
                    <a:pt x="3392" y="263"/>
                    <a:pt x="3397" y="263"/>
                  </a:cubicBezTo>
                  <a:cubicBezTo>
                    <a:pt x="3397" y="263"/>
                    <a:pt x="3398" y="263"/>
                    <a:pt x="3398" y="263"/>
                  </a:cubicBezTo>
                  <a:cubicBezTo>
                    <a:pt x="3403" y="262"/>
                    <a:pt x="3406" y="258"/>
                    <a:pt x="3405" y="254"/>
                  </a:cubicBezTo>
                  <a:cubicBezTo>
                    <a:pt x="3405" y="250"/>
                    <a:pt x="3401" y="247"/>
                    <a:pt x="3396" y="247"/>
                  </a:cubicBezTo>
                  <a:moveTo>
                    <a:pt x="2790" y="243"/>
                  </a:moveTo>
                  <a:cubicBezTo>
                    <a:pt x="2787" y="243"/>
                    <a:pt x="2785" y="247"/>
                    <a:pt x="2785" y="252"/>
                  </a:cubicBezTo>
                  <a:cubicBezTo>
                    <a:pt x="2785" y="257"/>
                    <a:pt x="2789" y="263"/>
                    <a:pt x="2792" y="264"/>
                  </a:cubicBezTo>
                  <a:cubicBezTo>
                    <a:pt x="2793" y="264"/>
                    <a:pt x="2793" y="264"/>
                    <a:pt x="2793" y="264"/>
                  </a:cubicBezTo>
                  <a:cubicBezTo>
                    <a:pt x="2796" y="264"/>
                    <a:pt x="2799" y="260"/>
                    <a:pt x="2798" y="255"/>
                  </a:cubicBezTo>
                  <a:cubicBezTo>
                    <a:pt x="2798" y="250"/>
                    <a:pt x="2795" y="245"/>
                    <a:pt x="2791" y="244"/>
                  </a:cubicBezTo>
                  <a:cubicBezTo>
                    <a:pt x="2791" y="243"/>
                    <a:pt x="2790" y="243"/>
                    <a:pt x="2790" y="243"/>
                  </a:cubicBezTo>
                  <a:moveTo>
                    <a:pt x="1193" y="243"/>
                  </a:moveTo>
                  <a:cubicBezTo>
                    <a:pt x="1193" y="243"/>
                    <a:pt x="1193" y="243"/>
                    <a:pt x="1192" y="243"/>
                  </a:cubicBezTo>
                  <a:cubicBezTo>
                    <a:pt x="1188" y="243"/>
                    <a:pt x="1188" y="246"/>
                    <a:pt x="1190" y="249"/>
                  </a:cubicBezTo>
                  <a:cubicBezTo>
                    <a:pt x="1193" y="252"/>
                    <a:pt x="1198" y="254"/>
                    <a:pt x="1202" y="254"/>
                  </a:cubicBezTo>
                  <a:cubicBezTo>
                    <a:pt x="1202" y="254"/>
                    <a:pt x="1202" y="254"/>
                    <a:pt x="1203" y="254"/>
                  </a:cubicBezTo>
                  <a:cubicBezTo>
                    <a:pt x="1206" y="254"/>
                    <a:pt x="1207" y="251"/>
                    <a:pt x="1205" y="248"/>
                  </a:cubicBezTo>
                  <a:cubicBezTo>
                    <a:pt x="1202" y="245"/>
                    <a:pt x="1197" y="243"/>
                    <a:pt x="1193" y="243"/>
                  </a:cubicBezTo>
                  <a:moveTo>
                    <a:pt x="1126" y="241"/>
                  </a:moveTo>
                  <a:cubicBezTo>
                    <a:pt x="1122" y="241"/>
                    <a:pt x="1121" y="243"/>
                    <a:pt x="1123" y="246"/>
                  </a:cubicBezTo>
                  <a:cubicBezTo>
                    <a:pt x="1126" y="249"/>
                    <a:pt x="1132" y="252"/>
                    <a:pt x="1136" y="253"/>
                  </a:cubicBezTo>
                  <a:cubicBezTo>
                    <a:pt x="1137" y="253"/>
                    <a:pt x="1137" y="253"/>
                    <a:pt x="1137" y="253"/>
                  </a:cubicBezTo>
                  <a:cubicBezTo>
                    <a:pt x="1141" y="253"/>
                    <a:pt x="1142" y="250"/>
                    <a:pt x="1139" y="248"/>
                  </a:cubicBezTo>
                  <a:cubicBezTo>
                    <a:pt x="1137" y="244"/>
                    <a:pt x="1131" y="242"/>
                    <a:pt x="1127" y="241"/>
                  </a:cubicBezTo>
                  <a:cubicBezTo>
                    <a:pt x="1126" y="241"/>
                    <a:pt x="1126" y="241"/>
                    <a:pt x="1126" y="241"/>
                  </a:cubicBezTo>
                  <a:moveTo>
                    <a:pt x="1255" y="237"/>
                  </a:moveTo>
                  <a:cubicBezTo>
                    <a:pt x="1254" y="237"/>
                    <a:pt x="1254" y="238"/>
                    <a:pt x="1254" y="238"/>
                  </a:cubicBezTo>
                  <a:cubicBezTo>
                    <a:pt x="1250" y="238"/>
                    <a:pt x="1249" y="241"/>
                    <a:pt x="1251" y="244"/>
                  </a:cubicBezTo>
                  <a:cubicBezTo>
                    <a:pt x="1254" y="247"/>
                    <a:pt x="1258" y="249"/>
                    <a:pt x="1262" y="249"/>
                  </a:cubicBezTo>
                  <a:cubicBezTo>
                    <a:pt x="1262" y="249"/>
                    <a:pt x="1263" y="249"/>
                    <a:pt x="1263" y="249"/>
                  </a:cubicBezTo>
                  <a:cubicBezTo>
                    <a:pt x="1267" y="249"/>
                    <a:pt x="1268" y="246"/>
                    <a:pt x="1265" y="243"/>
                  </a:cubicBezTo>
                  <a:cubicBezTo>
                    <a:pt x="1263" y="240"/>
                    <a:pt x="1258" y="237"/>
                    <a:pt x="1255" y="237"/>
                  </a:cubicBezTo>
                  <a:moveTo>
                    <a:pt x="3473" y="236"/>
                  </a:moveTo>
                  <a:cubicBezTo>
                    <a:pt x="3473" y="236"/>
                    <a:pt x="3472" y="236"/>
                    <a:pt x="3472" y="236"/>
                  </a:cubicBezTo>
                  <a:cubicBezTo>
                    <a:pt x="3467" y="237"/>
                    <a:pt x="3463" y="241"/>
                    <a:pt x="3464" y="245"/>
                  </a:cubicBezTo>
                  <a:cubicBezTo>
                    <a:pt x="3465" y="248"/>
                    <a:pt x="3469" y="251"/>
                    <a:pt x="3473" y="251"/>
                  </a:cubicBezTo>
                  <a:cubicBezTo>
                    <a:pt x="3474" y="251"/>
                    <a:pt x="3474" y="251"/>
                    <a:pt x="3475" y="251"/>
                  </a:cubicBezTo>
                  <a:cubicBezTo>
                    <a:pt x="3480" y="250"/>
                    <a:pt x="3483" y="246"/>
                    <a:pt x="3482" y="242"/>
                  </a:cubicBezTo>
                  <a:cubicBezTo>
                    <a:pt x="3481" y="238"/>
                    <a:pt x="3478" y="236"/>
                    <a:pt x="3473" y="236"/>
                  </a:cubicBezTo>
                  <a:moveTo>
                    <a:pt x="1053" y="232"/>
                  </a:moveTo>
                  <a:cubicBezTo>
                    <a:pt x="1050" y="232"/>
                    <a:pt x="1049" y="234"/>
                    <a:pt x="1051" y="237"/>
                  </a:cubicBezTo>
                  <a:cubicBezTo>
                    <a:pt x="1053" y="240"/>
                    <a:pt x="1059" y="243"/>
                    <a:pt x="1064" y="244"/>
                  </a:cubicBezTo>
                  <a:cubicBezTo>
                    <a:pt x="1065" y="244"/>
                    <a:pt x="1065" y="244"/>
                    <a:pt x="1066" y="244"/>
                  </a:cubicBezTo>
                  <a:cubicBezTo>
                    <a:pt x="1069" y="244"/>
                    <a:pt x="1070" y="242"/>
                    <a:pt x="1068" y="240"/>
                  </a:cubicBezTo>
                  <a:cubicBezTo>
                    <a:pt x="1066" y="236"/>
                    <a:pt x="1060" y="233"/>
                    <a:pt x="1055" y="233"/>
                  </a:cubicBezTo>
                  <a:cubicBezTo>
                    <a:pt x="1054" y="232"/>
                    <a:pt x="1054" y="232"/>
                    <a:pt x="1053" y="232"/>
                  </a:cubicBezTo>
                  <a:moveTo>
                    <a:pt x="1315" y="228"/>
                  </a:moveTo>
                  <a:cubicBezTo>
                    <a:pt x="1314" y="228"/>
                    <a:pt x="1314" y="228"/>
                    <a:pt x="1313" y="228"/>
                  </a:cubicBezTo>
                  <a:cubicBezTo>
                    <a:pt x="1309" y="229"/>
                    <a:pt x="1308" y="232"/>
                    <a:pt x="1311" y="236"/>
                  </a:cubicBezTo>
                  <a:cubicBezTo>
                    <a:pt x="1313" y="238"/>
                    <a:pt x="1317" y="240"/>
                    <a:pt x="1321" y="240"/>
                  </a:cubicBezTo>
                  <a:cubicBezTo>
                    <a:pt x="1321" y="240"/>
                    <a:pt x="1322" y="240"/>
                    <a:pt x="1322" y="240"/>
                  </a:cubicBezTo>
                  <a:cubicBezTo>
                    <a:pt x="1326" y="240"/>
                    <a:pt x="1327" y="236"/>
                    <a:pt x="1324" y="233"/>
                  </a:cubicBezTo>
                  <a:cubicBezTo>
                    <a:pt x="1322" y="230"/>
                    <a:pt x="1318" y="228"/>
                    <a:pt x="1315" y="228"/>
                  </a:cubicBezTo>
                  <a:moveTo>
                    <a:pt x="2733" y="225"/>
                  </a:moveTo>
                  <a:cubicBezTo>
                    <a:pt x="2731" y="225"/>
                    <a:pt x="2729" y="228"/>
                    <a:pt x="2729" y="233"/>
                  </a:cubicBezTo>
                  <a:cubicBezTo>
                    <a:pt x="2729" y="238"/>
                    <a:pt x="2732" y="244"/>
                    <a:pt x="2735" y="245"/>
                  </a:cubicBezTo>
                  <a:cubicBezTo>
                    <a:pt x="2736" y="245"/>
                    <a:pt x="2736" y="245"/>
                    <a:pt x="2737" y="245"/>
                  </a:cubicBezTo>
                  <a:cubicBezTo>
                    <a:pt x="2740" y="245"/>
                    <a:pt x="2742" y="242"/>
                    <a:pt x="2742" y="238"/>
                  </a:cubicBezTo>
                  <a:cubicBezTo>
                    <a:pt x="2741" y="232"/>
                    <a:pt x="2738" y="227"/>
                    <a:pt x="2735" y="225"/>
                  </a:cubicBezTo>
                  <a:cubicBezTo>
                    <a:pt x="2734" y="225"/>
                    <a:pt x="2734" y="225"/>
                    <a:pt x="2733" y="225"/>
                  </a:cubicBezTo>
                  <a:moveTo>
                    <a:pt x="3551" y="224"/>
                  </a:moveTo>
                  <a:cubicBezTo>
                    <a:pt x="3550" y="224"/>
                    <a:pt x="3549" y="224"/>
                    <a:pt x="3548" y="224"/>
                  </a:cubicBezTo>
                  <a:cubicBezTo>
                    <a:pt x="3544" y="225"/>
                    <a:pt x="3540" y="228"/>
                    <a:pt x="3541" y="232"/>
                  </a:cubicBezTo>
                  <a:cubicBezTo>
                    <a:pt x="3542" y="235"/>
                    <a:pt x="3546" y="237"/>
                    <a:pt x="3550" y="237"/>
                  </a:cubicBezTo>
                  <a:cubicBezTo>
                    <a:pt x="3551" y="237"/>
                    <a:pt x="3552" y="237"/>
                    <a:pt x="3552" y="237"/>
                  </a:cubicBezTo>
                  <a:cubicBezTo>
                    <a:pt x="3557" y="236"/>
                    <a:pt x="3560" y="233"/>
                    <a:pt x="3559" y="229"/>
                  </a:cubicBezTo>
                  <a:cubicBezTo>
                    <a:pt x="3558" y="226"/>
                    <a:pt x="3555" y="224"/>
                    <a:pt x="3551" y="224"/>
                  </a:cubicBezTo>
                  <a:moveTo>
                    <a:pt x="977" y="218"/>
                  </a:moveTo>
                  <a:cubicBezTo>
                    <a:pt x="974" y="218"/>
                    <a:pt x="972" y="220"/>
                    <a:pt x="974" y="222"/>
                  </a:cubicBezTo>
                  <a:cubicBezTo>
                    <a:pt x="976" y="225"/>
                    <a:pt x="982" y="229"/>
                    <a:pt x="987" y="230"/>
                  </a:cubicBezTo>
                  <a:cubicBezTo>
                    <a:pt x="988" y="230"/>
                    <a:pt x="989" y="230"/>
                    <a:pt x="990" y="230"/>
                  </a:cubicBezTo>
                  <a:cubicBezTo>
                    <a:pt x="993" y="230"/>
                    <a:pt x="994" y="229"/>
                    <a:pt x="992" y="226"/>
                  </a:cubicBezTo>
                  <a:cubicBezTo>
                    <a:pt x="990" y="223"/>
                    <a:pt x="984" y="220"/>
                    <a:pt x="979" y="219"/>
                  </a:cubicBezTo>
                  <a:cubicBezTo>
                    <a:pt x="978" y="219"/>
                    <a:pt x="977" y="218"/>
                    <a:pt x="977" y="218"/>
                  </a:cubicBezTo>
                  <a:moveTo>
                    <a:pt x="1373" y="215"/>
                  </a:moveTo>
                  <a:cubicBezTo>
                    <a:pt x="1373" y="215"/>
                    <a:pt x="1372" y="215"/>
                    <a:pt x="1372" y="216"/>
                  </a:cubicBezTo>
                  <a:cubicBezTo>
                    <a:pt x="1368" y="216"/>
                    <a:pt x="1367" y="220"/>
                    <a:pt x="1369" y="223"/>
                  </a:cubicBezTo>
                  <a:cubicBezTo>
                    <a:pt x="1371" y="226"/>
                    <a:pt x="1374" y="228"/>
                    <a:pt x="1378" y="228"/>
                  </a:cubicBezTo>
                  <a:cubicBezTo>
                    <a:pt x="1378" y="228"/>
                    <a:pt x="1379" y="228"/>
                    <a:pt x="1380" y="228"/>
                  </a:cubicBezTo>
                  <a:cubicBezTo>
                    <a:pt x="1383" y="227"/>
                    <a:pt x="1384" y="223"/>
                    <a:pt x="1382" y="220"/>
                  </a:cubicBezTo>
                  <a:cubicBezTo>
                    <a:pt x="1380" y="217"/>
                    <a:pt x="1377" y="215"/>
                    <a:pt x="1373" y="215"/>
                  </a:cubicBezTo>
                  <a:moveTo>
                    <a:pt x="3628" y="210"/>
                  </a:moveTo>
                  <a:cubicBezTo>
                    <a:pt x="3627" y="210"/>
                    <a:pt x="3626" y="210"/>
                    <a:pt x="3625" y="210"/>
                  </a:cubicBezTo>
                  <a:cubicBezTo>
                    <a:pt x="3620" y="211"/>
                    <a:pt x="3617" y="214"/>
                    <a:pt x="3619" y="218"/>
                  </a:cubicBezTo>
                  <a:cubicBezTo>
                    <a:pt x="3620" y="221"/>
                    <a:pt x="3623" y="223"/>
                    <a:pt x="3627" y="223"/>
                  </a:cubicBezTo>
                  <a:cubicBezTo>
                    <a:pt x="3628" y="223"/>
                    <a:pt x="3629" y="222"/>
                    <a:pt x="3630" y="222"/>
                  </a:cubicBezTo>
                  <a:cubicBezTo>
                    <a:pt x="3635" y="221"/>
                    <a:pt x="3638" y="218"/>
                    <a:pt x="3636" y="214"/>
                  </a:cubicBezTo>
                  <a:cubicBezTo>
                    <a:pt x="3635" y="212"/>
                    <a:pt x="3632" y="210"/>
                    <a:pt x="3628" y="210"/>
                  </a:cubicBezTo>
                  <a:moveTo>
                    <a:pt x="2678" y="204"/>
                  </a:moveTo>
                  <a:cubicBezTo>
                    <a:pt x="2675" y="204"/>
                    <a:pt x="2673" y="207"/>
                    <a:pt x="2673" y="212"/>
                  </a:cubicBezTo>
                  <a:cubicBezTo>
                    <a:pt x="2673" y="217"/>
                    <a:pt x="2676" y="223"/>
                    <a:pt x="2680" y="224"/>
                  </a:cubicBezTo>
                  <a:cubicBezTo>
                    <a:pt x="2680" y="224"/>
                    <a:pt x="2681" y="224"/>
                    <a:pt x="2681" y="224"/>
                  </a:cubicBezTo>
                  <a:cubicBezTo>
                    <a:pt x="2684" y="224"/>
                    <a:pt x="2686" y="221"/>
                    <a:pt x="2686" y="217"/>
                  </a:cubicBezTo>
                  <a:cubicBezTo>
                    <a:pt x="2686" y="211"/>
                    <a:pt x="2683" y="206"/>
                    <a:pt x="2679" y="204"/>
                  </a:cubicBezTo>
                  <a:cubicBezTo>
                    <a:pt x="2679" y="204"/>
                    <a:pt x="2678" y="204"/>
                    <a:pt x="2678" y="204"/>
                  </a:cubicBezTo>
                  <a:moveTo>
                    <a:pt x="897" y="200"/>
                  </a:moveTo>
                  <a:cubicBezTo>
                    <a:pt x="894" y="200"/>
                    <a:pt x="893" y="202"/>
                    <a:pt x="894" y="204"/>
                  </a:cubicBezTo>
                  <a:cubicBezTo>
                    <a:pt x="896" y="207"/>
                    <a:pt x="902" y="210"/>
                    <a:pt x="907" y="212"/>
                  </a:cubicBezTo>
                  <a:cubicBezTo>
                    <a:pt x="909" y="212"/>
                    <a:pt x="910" y="212"/>
                    <a:pt x="911" y="212"/>
                  </a:cubicBezTo>
                  <a:cubicBezTo>
                    <a:pt x="914" y="212"/>
                    <a:pt x="915" y="211"/>
                    <a:pt x="913" y="208"/>
                  </a:cubicBezTo>
                  <a:cubicBezTo>
                    <a:pt x="911" y="205"/>
                    <a:pt x="905" y="202"/>
                    <a:pt x="900" y="201"/>
                  </a:cubicBezTo>
                  <a:cubicBezTo>
                    <a:pt x="899" y="200"/>
                    <a:pt x="898" y="200"/>
                    <a:pt x="897" y="200"/>
                  </a:cubicBezTo>
                  <a:moveTo>
                    <a:pt x="1431" y="200"/>
                  </a:moveTo>
                  <a:cubicBezTo>
                    <a:pt x="1430" y="200"/>
                    <a:pt x="1429" y="200"/>
                    <a:pt x="1429" y="200"/>
                  </a:cubicBezTo>
                  <a:cubicBezTo>
                    <a:pt x="1425" y="201"/>
                    <a:pt x="1424" y="205"/>
                    <a:pt x="1426" y="208"/>
                  </a:cubicBezTo>
                  <a:cubicBezTo>
                    <a:pt x="1428" y="211"/>
                    <a:pt x="1431" y="213"/>
                    <a:pt x="1434" y="213"/>
                  </a:cubicBezTo>
                  <a:cubicBezTo>
                    <a:pt x="1435" y="213"/>
                    <a:pt x="1435" y="213"/>
                    <a:pt x="1436" y="213"/>
                  </a:cubicBezTo>
                  <a:cubicBezTo>
                    <a:pt x="1440" y="212"/>
                    <a:pt x="1441" y="208"/>
                    <a:pt x="1439" y="204"/>
                  </a:cubicBezTo>
                  <a:cubicBezTo>
                    <a:pt x="1437" y="202"/>
                    <a:pt x="1434" y="200"/>
                    <a:pt x="1431" y="200"/>
                  </a:cubicBezTo>
                  <a:moveTo>
                    <a:pt x="3704" y="194"/>
                  </a:moveTo>
                  <a:cubicBezTo>
                    <a:pt x="3703" y="194"/>
                    <a:pt x="3702" y="195"/>
                    <a:pt x="3701" y="195"/>
                  </a:cubicBezTo>
                  <a:cubicBezTo>
                    <a:pt x="3697" y="196"/>
                    <a:pt x="3694" y="199"/>
                    <a:pt x="3695" y="202"/>
                  </a:cubicBezTo>
                  <a:cubicBezTo>
                    <a:pt x="3696" y="205"/>
                    <a:pt x="3699" y="206"/>
                    <a:pt x="3703" y="206"/>
                  </a:cubicBezTo>
                  <a:cubicBezTo>
                    <a:pt x="3704" y="206"/>
                    <a:pt x="3705" y="206"/>
                    <a:pt x="3706" y="206"/>
                  </a:cubicBezTo>
                  <a:cubicBezTo>
                    <a:pt x="3711" y="205"/>
                    <a:pt x="3714" y="202"/>
                    <a:pt x="3713" y="199"/>
                  </a:cubicBezTo>
                  <a:cubicBezTo>
                    <a:pt x="3711" y="196"/>
                    <a:pt x="3708" y="194"/>
                    <a:pt x="3704" y="194"/>
                  </a:cubicBezTo>
                  <a:moveTo>
                    <a:pt x="1487" y="182"/>
                  </a:moveTo>
                  <a:cubicBezTo>
                    <a:pt x="1487" y="182"/>
                    <a:pt x="1486" y="182"/>
                    <a:pt x="1485" y="182"/>
                  </a:cubicBezTo>
                  <a:cubicBezTo>
                    <a:pt x="1482" y="183"/>
                    <a:pt x="1480" y="187"/>
                    <a:pt x="1482" y="191"/>
                  </a:cubicBezTo>
                  <a:cubicBezTo>
                    <a:pt x="1483" y="194"/>
                    <a:pt x="1487" y="196"/>
                    <a:pt x="1489" y="196"/>
                  </a:cubicBezTo>
                  <a:cubicBezTo>
                    <a:pt x="1490" y="196"/>
                    <a:pt x="1491" y="196"/>
                    <a:pt x="1492" y="195"/>
                  </a:cubicBezTo>
                  <a:cubicBezTo>
                    <a:pt x="1495" y="194"/>
                    <a:pt x="1497" y="190"/>
                    <a:pt x="1495" y="187"/>
                  </a:cubicBezTo>
                  <a:cubicBezTo>
                    <a:pt x="1494" y="184"/>
                    <a:pt x="1490" y="182"/>
                    <a:pt x="1487" y="182"/>
                  </a:cubicBezTo>
                  <a:moveTo>
                    <a:pt x="2623" y="181"/>
                  </a:moveTo>
                  <a:cubicBezTo>
                    <a:pt x="2621" y="181"/>
                    <a:pt x="2619" y="184"/>
                    <a:pt x="2619" y="188"/>
                  </a:cubicBezTo>
                  <a:cubicBezTo>
                    <a:pt x="2619" y="194"/>
                    <a:pt x="2621" y="199"/>
                    <a:pt x="2625" y="201"/>
                  </a:cubicBezTo>
                  <a:cubicBezTo>
                    <a:pt x="2626" y="201"/>
                    <a:pt x="2626" y="201"/>
                    <a:pt x="2627" y="201"/>
                  </a:cubicBezTo>
                  <a:cubicBezTo>
                    <a:pt x="2629" y="201"/>
                    <a:pt x="2631" y="198"/>
                    <a:pt x="2631" y="194"/>
                  </a:cubicBezTo>
                  <a:cubicBezTo>
                    <a:pt x="2631" y="189"/>
                    <a:pt x="2628" y="183"/>
                    <a:pt x="2625" y="181"/>
                  </a:cubicBezTo>
                  <a:cubicBezTo>
                    <a:pt x="2624" y="181"/>
                    <a:pt x="2624" y="181"/>
                    <a:pt x="2623" y="181"/>
                  </a:cubicBezTo>
                  <a:moveTo>
                    <a:pt x="815" y="179"/>
                  </a:moveTo>
                  <a:cubicBezTo>
                    <a:pt x="812" y="179"/>
                    <a:pt x="811" y="180"/>
                    <a:pt x="812" y="182"/>
                  </a:cubicBezTo>
                  <a:cubicBezTo>
                    <a:pt x="813" y="185"/>
                    <a:pt x="819" y="189"/>
                    <a:pt x="824" y="190"/>
                  </a:cubicBezTo>
                  <a:cubicBezTo>
                    <a:pt x="826" y="190"/>
                    <a:pt x="827" y="191"/>
                    <a:pt x="828" y="191"/>
                  </a:cubicBezTo>
                  <a:cubicBezTo>
                    <a:pt x="831" y="191"/>
                    <a:pt x="832" y="189"/>
                    <a:pt x="831" y="187"/>
                  </a:cubicBezTo>
                  <a:cubicBezTo>
                    <a:pt x="829" y="184"/>
                    <a:pt x="824" y="181"/>
                    <a:pt x="818" y="179"/>
                  </a:cubicBezTo>
                  <a:cubicBezTo>
                    <a:pt x="817" y="179"/>
                    <a:pt x="816" y="179"/>
                    <a:pt x="815" y="179"/>
                  </a:cubicBezTo>
                  <a:moveTo>
                    <a:pt x="3780" y="178"/>
                  </a:moveTo>
                  <a:cubicBezTo>
                    <a:pt x="3779" y="178"/>
                    <a:pt x="3777" y="178"/>
                    <a:pt x="3776" y="178"/>
                  </a:cubicBezTo>
                  <a:cubicBezTo>
                    <a:pt x="3772" y="179"/>
                    <a:pt x="3769" y="183"/>
                    <a:pt x="3770" y="186"/>
                  </a:cubicBezTo>
                  <a:cubicBezTo>
                    <a:pt x="3772" y="188"/>
                    <a:pt x="3775" y="189"/>
                    <a:pt x="3778" y="189"/>
                  </a:cubicBezTo>
                  <a:cubicBezTo>
                    <a:pt x="3779" y="189"/>
                    <a:pt x="3781" y="189"/>
                    <a:pt x="3782" y="189"/>
                  </a:cubicBezTo>
                  <a:cubicBezTo>
                    <a:pt x="3786" y="188"/>
                    <a:pt x="3789" y="184"/>
                    <a:pt x="3788" y="182"/>
                  </a:cubicBezTo>
                  <a:cubicBezTo>
                    <a:pt x="3787" y="179"/>
                    <a:pt x="3783" y="178"/>
                    <a:pt x="3780" y="178"/>
                  </a:cubicBezTo>
                  <a:moveTo>
                    <a:pt x="1543" y="162"/>
                  </a:moveTo>
                  <a:cubicBezTo>
                    <a:pt x="1543" y="162"/>
                    <a:pt x="1542" y="163"/>
                    <a:pt x="1541" y="163"/>
                  </a:cubicBezTo>
                  <a:cubicBezTo>
                    <a:pt x="1538" y="164"/>
                    <a:pt x="1536" y="168"/>
                    <a:pt x="1537" y="172"/>
                  </a:cubicBezTo>
                  <a:cubicBezTo>
                    <a:pt x="1539" y="175"/>
                    <a:pt x="1542" y="177"/>
                    <a:pt x="1544" y="177"/>
                  </a:cubicBezTo>
                  <a:cubicBezTo>
                    <a:pt x="1545" y="177"/>
                    <a:pt x="1546" y="177"/>
                    <a:pt x="1547" y="177"/>
                  </a:cubicBezTo>
                  <a:cubicBezTo>
                    <a:pt x="1550" y="175"/>
                    <a:pt x="1552" y="171"/>
                    <a:pt x="1550" y="167"/>
                  </a:cubicBezTo>
                  <a:cubicBezTo>
                    <a:pt x="1549" y="164"/>
                    <a:pt x="1546" y="162"/>
                    <a:pt x="1543" y="162"/>
                  </a:cubicBezTo>
                  <a:moveTo>
                    <a:pt x="3853" y="160"/>
                  </a:moveTo>
                  <a:cubicBezTo>
                    <a:pt x="3852" y="160"/>
                    <a:pt x="3851" y="161"/>
                    <a:pt x="3850" y="161"/>
                  </a:cubicBezTo>
                  <a:cubicBezTo>
                    <a:pt x="3845" y="162"/>
                    <a:pt x="3843" y="165"/>
                    <a:pt x="3844" y="168"/>
                  </a:cubicBezTo>
                  <a:cubicBezTo>
                    <a:pt x="3845" y="170"/>
                    <a:pt x="3848" y="171"/>
                    <a:pt x="3852" y="171"/>
                  </a:cubicBezTo>
                  <a:cubicBezTo>
                    <a:pt x="3853" y="171"/>
                    <a:pt x="3854" y="171"/>
                    <a:pt x="3856" y="171"/>
                  </a:cubicBezTo>
                  <a:cubicBezTo>
                    <a:pt x="3860" y="170"/>
                    <a:pt x="3863" y="166"/>
                    <a:pt x="3861" y="164"/>
                  </a:cubicBezTo>
                  <a:cubicBezTo>
                    <a:pt x="3860" y="162"/>
                    <a:pt x="3857" y="160"/>
                    <a:pt x="3853" y="160"/>
                  </a:cubicBezTo>
                  <a:moveTo>
                    <a:pt x="2569" y="157"/>
                  </a:moveTo>
                  <a:cubicBezTo>
                    <a:pt x="2567" y="157"/>
                    <a:pt x="2565" y="160"/>
                    <a:pt x="2564" y="164"/>
                  </a:cubicBezTo>
                  <a:cubicBezTo>
                    <a:pt x="2564" y="169"/>
                    <a:pt x="2567" y="175"/>
                    <a:pt x="2571" y="177"/>
                  </a:cubicBezTo>
                  <a:cubicBezTo>
                    <a:pt x="2571" y="177"/>
                    <a:pt x="2572" y="177"/>
                    <a:pt x="2572" y="177"/>
                  </a:cubicBezTo>
                  <a:cubicBezTo>
                    <a:pt x="2575" y="177"/>
                    <a:pt x="2577" y="174"/>
                    <a:pt x="2577" y="170"/>
                  </a:cubicBezTo>
                  <a:cubicBezTo>
                    <a:pt x="2577" y="164"/>
                    <a:pt x="2574" y="159"/>
                    <a:pt x="2571" y="157"/>
                  </a:cubicBezTo>
                  <a:cubicBezTo>
                    <a:pt x="2570" y="157"/>
                    <a:pt x="2570" y="157"/>
                    <a:pt x="2569" y="157"/>
                  </a:cubicBezTo>
                  <a:moveTo>
                    <a:pt x="730" y="155"/>
                  </a:moveTo>
                  <a:cubicBezTo>
                    <a:pt x="728" y="155"/>
                    <a:pt x="726" y="156"/>
                    <a:pt x="727" y="158"/>
                  </a:cubicBezTo>
                  <a:cubicBezTo>
                    <a:pt x="729" y="161"/>
                    <a:pt x="734" y="165"/>
                    <a:pt x="739" y="166"/>
                  </a:cubicBezTo>
                  <a:cubicBezTo>
                    <a:pt x="741" y="167"/>
                    <a:pt x="743" y="167"/>
                    <a:pt x="744" y="167"/>
                  </a:cubicBezTo>
                  <a:cubicBezTo>
                    <a:pt x="747" y="167"/>
                    <a:pt x="748" y="166"/>
                    <a:pt x="747" y="164"/>
                  </a:cubicBezTo>
                  <a:cubicBezTo>
                    <a:pt x="746" y="161"/>
                    <a:pt x="740" y="157"/>
                    <a:pt x="735" y="156"/>
                  </a:cubicBezTo>
                  <a:cubicBezTo>
                    <a:pt x="733" y="155"/>
                    <a:pt x="732" y="155"/>
                    <a:pt x="730" y="155"/>
                  </a:cubicBezTo>
                  <a:moveTo>
                    <a:pt x="1599" y="142"/>
                  </a:moveTo>
                  <a:cubicBezTo>
                    <a:pt x="1598" y="142"/>
                    <a:pt x="1597" y="142"/>
                    <a:pt x="1597" y="142"/>
                  </a:cubicBezTo>
                  <a:cubicBezTo>
                    <a:pt x="1593" y="144"/>
                    <a:pt x="1591" y="148"/>
                    <a:pt x="1593" y="152"/>
                  </a:cubicBezTo>
                  <a:cubicBezTo>
                    <a:pt x="1594" y="155"/>
                    <a:pt x="1596" y="157"/>
                    <a:pt x="1599" y="157"/>
                  </a:cubicBezTo>
                  <a:cubicBezTo>
                    <a:pt x="1600" y="157"/>
                    <a:pt x="1600" y="157"/>
                    <a:pt x="1601" y="157"/>
                  </a:cubicBezTo>
                  <a:cubicBezTo>
                    <a:pt x="1604" y="156"/>
                    <a:pt x="1606" y="151"/>
                    <a:pt x="1605" y="147"/>
                  </a:cubicBezTo>
                  <a:cubicBezTo>
                    <a:pt x="1604" y="144"/>
                    <a:pt x="1602" y="142"/>
                    <a:pt x="1599" y="142"/>
                  </a:cubicBezTo>
                  <a:moveTo>
                    <a:pt x="3925" y="142"/>
                  </a:moveTo>
                  <a:cubicBezTo>
                    <a:pt x="3924" y="142"/>
                    <a:pt x="3922" y="142"/>
                    <a:pt x="3921" y="142"/>
                  </a:cubicBezTo>
                  <a:cubicBezTo>
                    <a:pt x="3917" y="144"/>
                    <a:pt x="3914" y="147"/>
                    <a:pt x="3916" y="149"/>
                  </a:cubicBezTo>
                  <a:cubicBezTo>
                    <a:pt x="3917" y="151"/>
                    <a:pt x="3920" y="152"/>
                    <a:pt x="3924" y="152"/>
                  </a:cubicBezTo>
                  <a:cubicBezTo>
                    <a:pt x="3925" y="152"/>
                    <a:pt x="3926" y="152"/>
                    <a:pt x="3927" y="152"/>
                  </a:cubicBezTo>
                  <a:cubicBezTo>
                    <a:pt x="3932" y="151"/>
                    <a:pt x="3934" y="147"/>
                    <a:pt x="3932" y="145"/>
                  </a:cubicBezTo>
                  <a:cubicBezTo>
                    <a:pt x="3931" y="143"/>
                    <a:pt x="3928" y="142"/>
                    <a:pt x="3925" y="142"/>
                  </a:cubicBezTo>
                  <a:moveTo>
                    <a:pt x="2515" y="132"/>
                  </a:moveTo>
                  <a:cubicBezTo>
                    <a:pt x="2513" y="132"/>
                    <a:pt x="2511" y="135"/>
                    <a:pt x="2510" y="140"/>
                  </a:cubicBezTo>
                  <a:cubicBezTo>
                    <a:pt x="2510" y="145"/>
                    <a:pt x="2513" y="150"/>
                    <a:pt x="2516" y="152"/>
                  </a:cubicBezTo>
                  <a:cubicBezTo>
                    <a:pt x="2517" y="152"/>
                    <a:pt x="2518" y="152"/>
                    <a:pt x="2518" y="152"/>
                  </a:cubicBezTo>
                  <a:cubicBezTo>
                    <a:pt x="2521" y="152"/>
                    <a:pt x="2523" y="150"/>
                    <a:pt x="2523" y="145"/>
                  </a:cubicBezTo>
                  <a:cubicBezTo>
                    <a:pt x="2523" y="140"/>
                    <a:pt x="2521" y="134"/>
                    <a:pt x="2517" y="133"/>
                  </a:cubicBezTo>
                  <a:cubicBezTo>
                    <a:pt x="2517" y="133"/>
                    <a:pt x="2516" y="132"/>
                    <a:pt x="2515" y="132"/>
                  </a:cubicBezTo>
                  <a:moveTo>
                    <a:pt x="645" y="130"/>
                  </a:moveTo>
                  <a:cubicBezTo>
                    <a:pt x="643" y="130"/>
                    <a:pt x="641" y="131"/>
                    <a:pt x="642" y="133"/>
                  </a:cubicBezTo>
                  <a:cubicBezTo>
                    <a:pt x="643" y="136"/>
                    <a:pt x="648" y="140"/>
                    <a:pt x="653" y="141"/>
                  </a:cubicBezTo>
                  <a:cubicBezTo>
                    <a:pt x="655" y="142"/>
                    <a:pt x="657" y="142"/>
                    <a:pt x="658" y="142"/>
                  </a:cubicBezTo>
                  <a:cubicBezTo>
                    <a:pt x="661" y="142"/>
                    <a:pt x="662" y="141"/>
                    <a:pt x="662" y="139"/>
                  </a:cubicBezTo>
                  <a:cubicBezTo>
                    <a:pt x="661" y="136"/>
                    <a:pt x="655" y="133"/>
                    <a:pt x="650" y="131"/>
                  </a:cubicBezTo>
                  <a:cubicBezTo>
                    <a:pt x="648" y="130"/>
                    <a:pt x="647" y="130"/>
                    <a:pt x="645" y="130"/>
                  </a:cubicBezTo>
                  <a:moveTo>
                    <a:pt x="3993" y="122"/>
                  </a:moveTo>
                  <a:cubicBezTo>
                    <a:pt x="3992" y="122"/>
                    <a:pt x="3991" y="123"/>
                    <a:pt x="3990" y="123"/>
                  </a:cubicBezTo>
                  <a:cubicBezTo>
                    <a:pt x="3985" y="124"/>
                    <a:pt x="3983" y="127"/>
                    <a:pt x="3985" y="130"/>
                  </a:cubicBezTo>
                  <a:cubicBezTo>
                    <a:pt x="3986" y="132"/>
                    <a:pt x="3989" y="133"/>
                    <a:pt x="3993" y="133"/>
                  </a:cubicBezTo>
                  <a:cubicBezTo>
                    <a:pt x="3994" y="133"/>
                    <a:pt x="3995" y="133"/>
                    <a:pt x="3996" y="132"/>
                  </a:cubicBezTo>
                  <a:cubicBezTo>
                    <a:pt x="4001" y="131"/>
                    <a:pt x="4003" y="128"/>
                    <a:pt x="4001" y="125"/>
                  </a:cubicBezTo>
                  <a:cubicBezTo>
                    <a:pt x="3999" y="123"/>
                    <a:pt x="3997" y="122"/>
                    <a:pt x="3993" y="122"/>
                  </a:cubicBezTo>
                  <a:moveTo>
                    <a:pt x="1654" y="121"/>
                  </a:moveTo>
                  <a:cubicBezTo>
                    <a:pt x="1653" y="121"/>
                    <a:pt x="1653" y="121"/>
                    <a:pt x="1652" y="122"/>
                  </a:cubicBezTo>
                  <a:cubicBezTo>
                    <a:pt x="1649" y="123"/>
                    <a:pt x="1647" y="127"/>
                    <a:pt x="1647" y="132"/>
                  </a:cubicBezTo>
                  <a:cubicBezTo>
                    <a:pt x="1648" y="135"/>
                    <a:pt x="1651" y="137"/>
                    <a:pt x="1653" y="137"/>
                  </a:cubicBezTo>
                  <a:cubicBezTo>
                    <a:pt x="1654" y="137"/>
                    <a:pt x="1655" y="137"/>
                    <a:pt x="1655" y="137"/>
                  </a:cubicBezTo>
                  <a:cubicBezTo>
                    <a:pt x="1659" y="135"/>
                    <a:pt x="1661" y="131"/>
                    <a:pt x="1660" y="127"/>
                  </a:cubicBezTo>
                  <a:cubicBezTo>
                    <a:pt x="1659" y="123"/>
                    <a:pt x="1657" y="121"/>
                    <a:pt x="1654" y="121"/>
                  </a:cubicBezTo>
                  <a:moveTo>
                    <a:pt x="2461" y="108"/>
                  </a:moveTo>
                  <a:cubicBezTo>
                    <a:pt x="2459" y="108"/>
                    <a:pt x="2456" y="111"/>
                    <a:pt x="2456" y="115"/>
                  </a:cubicBezTo>
                  <a:cubicBezTo>
                    <a:pt x="2456" y="121"/>
                    <a:pt x="2458" y="126"/>
                    <a:pt x="2462" y="128"/>
                  </a:cubicBezTo>
                  <a:cubicBezTo>
                    <a:pt x="2462" y="128"/>
                    <a:pt x="2463" y="128"/>
                    <a:pt x="2464" y="128"/>
                  </a:cubicBezTo>
                  <a:cubicBezTo>
                    <a:pt x="2466" y="128"/>
                    <a:pt x="2468" y="125"/>
                    <a:pt x="2469" y="121"/>
                  </a:cubicBezTo>
                  <a:cubicBezTo>
                    <a:pt x="2469" y="116"/>
                    <a:pt x="2467" y="110"/>
                    <a:pt x="2463" y="109"/>
                  </a:cubicBezTo>
                  <a:cubicBezTo>
                    <a:pt x="2462" y="109"/>
                    <a:pt x="2462" y="108"/>
                    <a:pt x="2461" y="108"/>
                  </a:cubicBezTo>
                  <a:moveTo>
                    <a:pt x="560" y="105"/>
                  </a:moveTo>
                  <a:cubicBezTo>
                    <a:pt x="557" y="105"/>
                    <a:pt x="555" y="106"/>
                    <a:pt x="556" y="108"/>
                  </a:cubicBezTo>
                  <a:cubicBezTo>
                    <a:pt x="556" y="111"/>
                    <a:pt x="561" y="114"/>
                    <a:pt x="567" y="116"/>
                  </a:cubicBezTo>
                  <a:cubicBezTo>
                    <a:pt x="568" y="116"/>
                    <a:pt x="570" y="117"/>
                    <a:pt x="571" y="117"/>
                  </a:cubicBezTo>
                  <a:cubicBezTo>
                    <a:pt x="574" y="117"/>
                    <a:pt x="576" y="116"/>
                    <a:pt x="576" y="114"/>
                  </a:cubicBezTo>
                  <a:cubicBezTo>
                    <a:pt x="575" y="111"/>
                    <a:pt x="570" y="107"/>
                    <a:pt x="565" y="106"/>
                  </a:cubicBezTo>
                  <a:cubicBezTo>
                    <a:pt x="563" y="105"/>
                    <a:pt x="561" y="105"/>
                    <a:pt x="560" y="105"/>
                  </a:cubicBezTo>
                  <a:moveTo>
                    <a:pt x="4059" y="102"/>
                  </a:moveTo>
                  <a:cubicBezTo>
                    <a:pt x="4058" y="102"/>
                    <a:pt x="4056" y="102"/>
                    <a:pt x="4055" y="103"/>
                  </a:cubicBezTo>
                  <a:cubicBezTo>
                    <a:pt x="4051" y="104"/>
                    <a:pt x="4049" y="107"/>
                    <a:pt x="4051" y="110"/>
                  </a:cubicBezTo>
                  <a:cubicBezTo>
                    <a:pt x="4053" y="112"/>
                    <a:pt x="4056" y="113"/>
                    <a:pt x="4059" y="113"/>
                  </a:cubicBezTo>
                  <a:cubicBezTo>
                    <a:pt x="4060" y="113"/>
                    <a:pt x="4061" y="113"/>
                    <a:pt x="4062" y="112"/>
                  </a:cubicBezTo>
                  <a:cubicBezTo>
                    <a:pt x="4067" y="111"/>
                    <a:pt x="4068" y="108"/>
                    <a:pt x="4066" y="105"/>
                  </a:cubicBezTo>
                  <a:cubicBezTo>
                    <a:pt x="4065" y="103"/>
                    <a:pt x="4062" y="102"/>
                    <a:pt x="4059" y="102"/>
                  </a:cubicBezTo>
                  <a:moveTo>
                    <a:pt x="1709" y="101"/>
                  </a:moveTo>
                  <a:cubicBezTo>
                    <a:pt x="1709" y="101"/>
                    <a:pt x="1708" y="101"/>
                    <a:pt x="1708" y="101"/>
                  </a:cubicBezTo>
                  <a:cubicBezTo>
                    <a:pt x="1704" y="102"/>
                    <a:pt x="1702" y="107"/>
                    <a:pt x="1702" y="111"/>
                  </a:cubicBezTo>
                  <a:cubicBezTo>
                    <a:pt x="1703" y="115"/>
                    <a:pt x="1705" y="117"/>
                    <a:pt x="1708" y="117"/>
                  </a:cubicBezTo>
                  <a:cubicBezTo>
                    <a:pt x="1709" y="117"/>
                    <a:pt x="1709" y="117"/>
                    <a:pt x="1710" y="117"/>
                  </a:cubicBezTo>
                  <a:cubicBezTo>
                    <a:pt x="1713" y="116"/>
                    <a:pt x="1716" y="111"/>
                    <a:pt x="1715" y="107"/>
                  </a:cubicBezTo>
                  <a:cubicBezTo>
                    <a:pt x="1715" y="103"/>
                    <a:pt x="1712" y="101"/>
                    <a:pt x="1709" y="101"/>
                  </a:cubicBezTo>
                  <a:moveTo>
                    <a:pt x="2407" y="86"/>
                  </a:moveTo>
                  <a:cubicBezTo>
                    <a:pt x="2404" y="86"/>
                    <a:pt x="2402" y="88"/>
                    <a:pt x="2401" y="93"/>
                  </a:cubicBezTo>
                  <a:cubicBezTo>
                    <a:pt x="2401" y="98"/>
                    <a:pt x="2403" y="103"/>
                    <a:pt x="2407" y="105"/>
                  </a:cubicBezTo>
                  <a:cubicBezTo>
                    <a:pt x="2408" y="105"/>
                    <a:pt x="2408" y="105"/>
                    <a:pt x="2409" y="105"/>
                  </a:cubicBezTo>
                  <a:cubicBezTo>
                    <a:pt x="2412" y="105"/>
                    <a:pt x="2414" y="102"/>
                    <a:pt x="2414" y="98"/>
                  </a:cubicBezTo>
                  <a:cubicBezTo>
                    <a:pt x="2415" y="93"/>
                    <a:pt x="2412" y="87"/>
                    <a:pt x="2409" y="86"/>
                  </a:cubicBezTo>
                  <a:cubicBezTo>
                    <a:pt x="2408" y="86"/>
                    <a:pt x="2407" y="86"/>
                    <a:pt x="2407" y="86"/>
                  </a:cubicBezTo>
                  <a:moveTo>
                    <a:pt x="1765" y="81"/>
                  </a:moveTo>
                  <a:cubicBezTo>
                    <a:pt x="1765" y="81"/>
                    <a:pt x="1764" y="81"/>
                    <a:pt x="1763" y="82"/>
                  </a:cubicBezTo>
                  <a:cubicBezTo>
                    <a:pt x="1760" y="83"/>
                    <a:pt x="1757" y="87"/>
                    <a:pt x="1758" y="92"/>
                  </a:cubicBezTo>
                  <a:cubicBezTo>
                    <a:pt x="1758" y="96"/>
                    <a:pt x="1760" y="98"/>
                    <a:pt x="1763" y="98"/>
                  </a:cubicBezTo>
                  <a:cubicBezTo>
                    <a:pt x="1764" y="98"/>
                    <a:pt x="1764" y="98"/>
                    <a:pt x="1765" y="98"/>
                  </a:cubicBezTo>
                  <a:cubicBezTo>
                    <a:pt x="1768" y="97"/>
                    <a:pt x="1771" y="92"/>
                    <a:pt x="1770" y="87"/>
                  </a:cubicBezTo>
                  <a:cubicBezTo>
                    <a:pt x="1770" y="84"/>
                    <a:pt x="1768" y="81"/>
                    <a:pt x="1765" y="81"/>
                  </a:cubicBezTo>
                  <a:moveTo>
                    <a:pt x="4120" y="81"/>
                  </a:moveTo>
                  <a:cubicBezTo>
                    <a:pt x="4119" y="81"/>
                    <a:pt x="4118" y="81"/>
                    <a:pt x="4117" y="82"/>
                  </a:cubicBezTo>
                  <a:cubicBezTo>
                    <a:pt x="4113" y="83"/>
                    <a:pt x="4112" y="86"/>
                    <a:pt x="4114" y="89"/>
                  </a:cubicBezTo>
                  <a:cubicBezTo>
                    <a:pt x="4115" y="91"/>
                    <a:pt x="4118" y="93"/>
                    <a:pt x="4122" y="93"/>
                  </a:cubicBezTo>
                  <a:cubicBezTo>
                    <a:pt x="4123" y="93"/>
                    <a:pt x="4124" y="92"/>
                    <a:pt x="4125" y="92"/>
                  </a:cubicBezTo>
                  <a:cubicBezTo>
                    <a:pt x="4129" y="91"/>
                    <a:pt x="4130" y="87"/>
                    <a:pt x="4128" y="84"/>
                  </a:cubicBezTo>
                  <a:cubicBezTo>
                    <a:pt x="4126" y="82"/>
                    <a:pt x="4123" y="81"/>
                    <a:pt x="4120" y="81"/>
                  </a:cubicBezTo>
                  <a:moveTo>
                    <a:pt x="475" y="80"/>
                  </a:moveTo>
                  <a:cubicBezTo>
                    <a:pt x="472" y="80"/>
                    <a:pt x="470" y="82"/>
                    <a:pt x="470" y="83"/>
                  </a:cubicBezTo>
                  <a:cubicBezTo>
                    <a:pt x="470" y="86"/>
                    <a:pt x="475" y="90"/>
                    <a:pt x="480" y="91"/>
                  </a:cubicBezTo>
                  <a:cubicBezTo>
                    <a:pt x="482" y="92"/>
                    <a:pt x="483" y="92"/>
                    <a:pt x="485" y="92"/>
                  </a:cubicBezTo>
                  <a:cubicBezTo>
                    <a:pt x="488" y="92"/>
                    <a:pt x="490" y="91"/>
                    <a:pt x="490" y="89"/>
                  </a:cubicBezTo>
                  <a:cubicBezTo>
                    <a:pt x="489" y="86"/>
                    <a:pt x="485" y="83"/>
                    <a:pt x="479" y="81"/>
                  </a:cubicBezTo>
                  <a:cubicBezTo>
                    <a:pt x="478" y="81"/>
                    <a:pt x="476" y="80"/>
                    <a:pt x="475" y="80"/>
                  </a:cubicBezTo>
                  <a:moveTo>
                    <a:pt x="2352" y="65"/>
                  </a:moveTo>
                  <a:cubicBezTo>
                    <a:pt x="2349" y="65"/>
                    <a:pt x="2346" y="68"/>
                    <a:pt x="2346" y="72"/>
                  </a:cubicBezTo>
                  <a:cubicBezTo>
                    <a:pt x="2345" y="77"/>
                    <a:pt x="2348" y="82"/>
                    <a:pt x="2351" y="83"/>
                  </a:cubicBezTo>
                  <a:cubicBezTo>
                    <a:pt x="2352" y="84"/>
                    <a:pt x="2352" y="84"/>
                    <a:pt x="2353" y="84"/>
                  </a:cubicBezTo>
                  <a:cubicBezTo>
                    <a:pt x="2356" y="84"/>
                    <a:pt x="2358" y="81"/>
                    <a:pt x="2359" y="76"/>
                  </a:cubicBezTo>
                  <a:cubicBezTo>
                    <a:pt x="2359" y="71"/>
                    <a:pt x="2357" y="66"/>
                    <a:pt x="2353" y="65"/>
                  </a:cubicBezTo>
                  <a:cubicBezTo>
                    <a:pt x="2353" y="65"/>
                    <a:pt x="2352" y="65"/>
                    <a:pt x="2352" y="65"/>
                  </a:cubicBezTo>
                  <a:moveTo>
                    <a:pt x="1821" y="63"/>
                  </a:moveTo>
                  <a:cubicBezTo>
                    <a:pt x="1821" y="63"/>
                    <a:pt x="1820" y="63"/>
                    <a:pt x="1820" y="63"/>
                  </a:cubicBezTo>
                  <a:cubicBezTo>
                    <a:pt x="1816" y="64"/>
                    <a:pt x="1813" y="69"/>
                    <a:pt x="1813" y="74"/>
                  </a:cubicBezTo>
                  <a:cubicBezTo>
                    <a:pt x="1813" y="78"/>
                    <a:pt x="1816" y="80"/>
                    <a:pt x="1819" y="80"/>
                  </a:cubicBezTo>
                  <a:cubicBezTo>
                    <a:pt x="1819" y="80"/>
                    <a:pt x="1820" y="80"/>
                    <a:pt x="1820" y="80"/>
                  </a:cubicBezTo>
                  <a:cubicBezTo>
                    <a:pt x="1824" y="79"/>
                    <a:pt x="1827" y="74"/>
                    <a:pt x="1826" y="70"/>
                  </a:cubicBezTo>
                  <a:cubicBezTo>
                    <a:pt x="1826" y="66"/>
                    <a:pt x="1824" y="63"/>
                    <a:pt x="1821" y="63"/>
                  </a:cubicBezTo>
                  <a:moveTo>
                    <a:pt x="4178" y="61"/>
                  </a:moveTo>
                  <a:cubicBezTo>
                    <a:pt x="4177" y="61"/>
                    <a:pt x="4177" y="61"/>
                    <a:pt x="4176" y="62"/>
                  </a:cubicBezTo>
                  <a:cubicBezTo>
                    <a:pt x="4172" y="63"/>
                    <a:pt x="4171" y="66"/>
                    <a:pt x="4173" y="69"/>
                  </a:cubicBezTo>
                  <a:cubicBezTo>
                    <a:pt x="4175" y="72"/>
                    <a:pt x="4178" y="73"/>
                    <a:pt x="4181" y="73"/>
                  </a:cubicBezTo>
                  <a:cubicBezTo>
                    <a:pt x="4182" y="73"/>
                    <a:pt x="4183" y="73"/>
                    <a:pt x="4184" y="73"/>
                  </a:cubicBezTo>
                  <a:cubicBezTo>
                    <a:pt x="4187" y="72"/>
                    <a:pt x="4189" y="68"/>
                    <a:pt x="4186" y="65"/>
                  </a:cubicBezTo>
                  <a:cubicBezTo>
                    <a:pt x="4185" y="63"/>
                    <a:pt x="4181" y="61"/>
                    <a:pt x="4178" y="61"/>
                  </a:cubicBezTo>
                  <a:moveTo>
                    <a:pt x="391" y="58"/>
                  </a:moveTo>
                  <a:cubicBezTo>
                    <a:pt x="387" y="58"/>
                    <a:pt x="385" y="59"/>
                    <a:pt x="385" y="61"/>
                  </a:cubicBezTo>
                  <a:cubicBezTo>
                    <a:pt x="385" y="64"/>
                    <a:pt x="389" y="67"/>
                    <a:pt x="394" y="68"/>
                  </a:cubicBezTo>
                  <a:cubicBezTo>
                    <a:pt x="396" y="69"/>
                    <a:pt x="398" y="69"/>
                    <a:pt x="399" y="69"/>
                  </a:cubicBezTo>
                  <a:cubicBezTo>
                    <a:pt x="402" y="69"/>
                    <a:pt x="404" y="68"/>
                    <a:pt x="405" y="66"/>
                  </a:cubicBezTo>
                  <a:cubicBezTo>
                    <a:pt x="405" y="63"/>
                    <a:pt x="400" y="60"/>
                    <a:pt x="395" y="58"/>
                  </a:cubicBezTo>
                  <a:cubicBezTo>
                    <a:pt x="393" y="58"/>
                    <a:pt x="392" y="58"/>
                    <a:pt x="391" y="58"/>
                  </a:cubicBezTo>
                  <a:moveTo>
                    <a:pt x="1878" y="47"/>
                  </a:moveTo>
                  <a:cubicBezTo>
                    <a:pt x="1878" y="47"/>
                    <a:pt x="1877" y="47"/>
                    <a:pt x="1877" y="47"/>
                  </a:cubicBezTo>
                  <a:cubicBezTo>
                    <a:pt x="1873" y="48"/>
                    <a:pt x="1870" y="53"/>
                    <a:pt x="1870" y="57"/>
                  </a:cubicBezTo>
                  <a:cubicBezTo>
                    <a:pt x="1870" y="62"/>
                    <a:pt x="1872" y="65"/>
                    <a:pt x="1875" y="65"/>
                  </a:cubicBezTo>
                  <a:cubicBezTo>
                    <a:pt x="1875" y="65"/>
                    <a:pt x="1876" y="64"/>
                    <a:pt x="1876" y="64"/>
                  </a:cubicBezTo>
                  <a:cubicBezTo>
                    <a:pt x="1880" y="63"/>
                    <a:pt x="1883" y="59"/>
                    <a:pt x="1883" y="54"/>
                  </a:cubicBezTo>
                  <a:cubicBezTo>
                    <a:pt x="1883" y="50"/>
                    <a:pt x="1881" y="47"/>
                    <a:pt x="1878" y="47"/>
                  </a:cubicBezTo>
                  <a:moveTo>
                    <a:pt x="2295" y="46"/>
                  </a:moveTo>
                  <a:cubicBezTo>
                    <a:pt x="2292" y="46"/>
                    <a:pt x="2290" y="49"/>
                    <a:pt x="2289" y="54"/>
                  </a:cubicBezTo>
                  <a:cubicBezTo>
                    <a:pt x="2288" y="59"/>
                    <a:pt x="2291" y="64"/>
                    <a:pt x="2295" y="65"/>
                  </a:cubicBezTo>
                  <a:cubicBezTo>
                    <a:pt x="2295" y="65"/>
                    <a:pt x="2296" y="65"/>
                    <a:pt x="2296" y="65"/>
                  </a:cubicBezTo>
                  <a:cubicBezTo>
                    <a:pt x="2299" y="65"/>
                    <a:pt x="2302" y="62"/>
                    <a:pt x="2302" y="58"/>
                  </a:cubicBezTo>
                  <a:cubicBezTo>
                    <a:pt x="2303" y="53"/>
                    <a:pt x="2300" y="48"/>
                    <a:pt x="2297" y="47"/>
                  </a:cubicBezTo>
                  <a:cubicBezTo>
                    <a:pt x="2296" y="47"/>
                    <a:pt x="2296" y="46"/>
                    <a:pt x="2295" y="46"/>
                  </a:cubicBezTo>
                  <a:moveTo>
                    <a:pt x="4237" y="44"/>
                  </a:moveTo>
                  <a:cubicBezTo>
                    <a:pt x="4236" y="44"/>
                    <a:pt x="4235" y="44"/>
                    <a:pt x="4235" y="45"/>
                  </a:cubicBezTo>
                  <a:cubicBezTo>
                    <a:pt x="4231" y="46"/>
                    <a:pt x="4230" y="49"/>
                    <a:pt x="4232" y="52"/>
                  </a:cubicBezTo>
                  <a:cubicBezTo>
                    <a:pt x="4234" y="55"/>
                    <a:pt x="4237" y="56"/>
                    <a:pt x="4241" y="56"/>
                  </a:cubicBezTo>
                  <a:cubicBezTo>
                    <a:pt x="4241" y="56"/>
                    <a:pt x="4242" y="56"/>
                    <a:pt x="4243" y="56"/>
                  </a:cubicBezTo>
                  <a:cubicBezTo>
                    <a:pt x="4247" y="55"/>
                    <a:pt x="4248" y="52"/>
                    <a:pt x="4246" y="49"/>
                  </a:cubicBezTo>
                  <a:cubicBezTo>
                    <a:pt x="4244" y="46"/>
                    <a:pt x="4240" y="44"/>
                    <a:pt x="4237" y="44"/>
                  </a:cubicBezTo>
                  <a:moveTo>
                    <a:pt x="309" y="38"/>
                  </a:moveTo>
                  <a:cubicBezTo>
                    <a:pt x="305" y="38"/>
                    <a:pt x="302" y="39"/>
                    <a:pt x="302" y="41"/>
                  </a:cubicBezTo>
                  <a:cubicBezTo>
                    <a:pt x="301" y="44"/>
                    <a:pt x="305" y="47"/>
                    <a:pt x="311" y="48"/>
                  </a:cubicBezTo>
                  <a:cubicBezTo>
                    <a:pt x="312" y="49"/>
                    <a:pt x="313" y="49"/>
                    <a:pt x="314" y="49"/>
                  </a:cubicBezTo>
                  <a:cubicBezTo>
                    <a:pt x="318" y="49"/>
                    <a:pt x="321" y="47"/>
                    <a:pt x="321" y="45"/>
                  </a:cubicBezTo>
                  <a:cubicBezTo>
                    <a:pt x="321" y="43"/>
                    <a:pt x="317" y="39"/>
                    <a:pt x="312" y="38"/>
                  </a:cubicBezTo>
                  <a:cubicBezTo>
                    <a:pt x="311" y="38"/>
                    <a:pt x="310" y="38"/>
                    <a:pt x="309" y="38"/>
                  </a:cubicBezTo>
                  <a:moveTo>
                    <a:pt x="5030" y="36"/>
                  </a:moveTo>
                  <a:cubicBezTo>
                    <a:pt x="5028" y="36"/>
                    <a:pt x="5027" y="36"/>
                    <a:pt x="5026" y="36"/>
                  </a:cubicBezTo>
                  <a:cubicBezTo>
                    <a:pt x="5023" y="36"/>
                    <a:pt x="5024" y="37"/>
                    <a:pt x="5028" y="38"/>
                  </a:cubicBezTo>
                  <a:cubicBezTo>
                    <a:pt x="5030" y="38"/>
                    <a:pt x="5034" y="38"/>
                    <a:pt x="5036" y="38"/>
                  </a:cubicBezTo>
                  <a:cubicBezTo>
                    <a:pt x="5037" y="38"/>
                    <a:pt x="5038" y="38"/>
                    <a:pt x="5039" y="38"/>
                  </a:cubicBezTo>
                  <a:cubicBezTo>
                    <a:pt x="5036" y="38"/>
                    <a:pt x="5035" y="37"/>
                    <a:pt x="5033" y="36"/>
                  </a:cubicBezTo>
                  <a:cubicBezTo>
                    <a:pt x="5032" y="36"/>
                    <a:pt x="5031" y="36"/>
                    <a:pt x="5030" y="36"/>
                  </a:cubicBezTo>
                  <a:moveTo>
                    <a:pt x="1936" y="34"/>
                  </a:moveTo>
                  <a:cubicBezTo>
                    <a:pt x="1936" y="34"/>
                    <a:pt x="1935" y="34"/>
                    <a:pt x="1935" y="34"/>
                  </a:cubicBezTo>
                  <a:cubicBezTo>
                    <a:pt x="1931" y="34"/>
                    <a:pt x="1928" y="39"/>
                    <a:pt x="1927" y="44"/>
                  </a:cubicBezTo>
                  <a:cubicBezTo>
                    <a:pt x="1927" y="48"/>
                    <a:pt x="1929" y="51"/>
                    <a:pt x="1933" y="51"/>
                  </a:cubicBezTo>
                  <a:cubicBezTo>
                    <a:pt x="1933" y="51"/>
                    <a:pt x="1933" y="51"/>
                    <a:pt x="1934" y="51"/>
                  </a:cubicBezTo>
                  <a:cubicBezTo>
                    <a:pt x="1937" y="51"/>
                    <a:pt x="1941" y="46"/>
                    <a:pt x="1941" y="41"/>
                  </a:cubicBezTo>
                  <a:cubicBezTo>
                    <a:pt x="1941" y="37"/>
                    <a:pt x="1939" y="34"/>
                    <a:pt x="1936" y="34"/>
                  </a:cubicBezTo>
                  <a:moveTo>
                    <a:pt x="2238" y="32"/>
                  </a:moveTo>
                  <a:cubicBezTo>
                    <a:pt x="2234" y="32"/>
                    <a:pt x="2231" y="35"/>
                    <a:pt x="2231" y="40"/>
                  </a:cubicBezTo>
                  <a:cubicBezTo>
                    <a:pt x="2230" y="45"/>
                    <a:pt x="2233" y="49"/>
                    <a:pt x="2236" y="50"/>
                  </a:cubicBezTo>
                  <a:cubicBezTo>
                    <a:pt x="2237" y="50"/>
                    <a:pt x="2237" y="50"/>
                    <a:pt x="2238" y="50"/>
                  </a:cubicBezTo>
                  <a:cubicBezTo>
                    <a:pt x="2241" y="50"/>
                    <a:pt x="2244" y="47"/>
                    <a:pt x="2244" y="43"/>
                  </a:cubicBezTo>
                  <a:cubicBezTo>
                    <a:pt x="2245" y="38"/>
                    <a:pt x="2243" y="33"/>
                    <a:pt x="2239" y="32"/>
                  </a:cubicBezTo>
                  <a:cubicBezTo>
                    <a:pt x="2239" y="32"/>
                    <a:pt x="2238" y="32"/>
                    <a:pt x="2238" y="32"/>
                  </a:cubicBezTo>
                  <a:moveTo>
                    <a:pt x="4296" y="30"/>
                  </a:moveTo>
                  <a:cubicBezTo>
                    <a:pt x="4295" y="30"/>
                    <a:pt x="4295" y="30"/>
                    <a:pt x="4294" y="31"/>
                  </a:cubicBezTo>
                  <a:cubicBezTo>
                    <a:pt x="4290" y="31"/>
                    <a:pt x="4289" y="35"/>
                    <a:pt x="4292" y="38"/>
                  </a:cubicBezTo>
                  <a:cubicBezTo>
                    <a:pt x="4294" y="40"/>
                    <a:pt x="4297" y="42"/>
                    <a:pt x="4301" y="42"/>
                  </a:cubicBezTo>
                  <a:cubicBezTo>
                    <a:pt x="4302" y="42"/>
                    <a:pt x="4302" y="42"/>
                    <a:pt x="4303" y="42"/>
                  </a:cubicBezTo>
                  <a:cubicBezTo>
                    <a:pt x="4307" y="41"/>
                    <a:pt x="4308" y="38"/>
                    <a:pt x="4305" y="35"/>
                  </a:cubicBezTo>
                  <a:cubicBezTo>
                    <a:pt x="4303" y="32"/>
                    <a:pt x="4299" y="30"/>
                    <a:pt x="4296" y="30"/>
                  </a:cubicBezTo>
                  <a:moveTo>
                    <a:pt x="4970" y="26"/>
                  </a:moveTo>
                  <a:cubicBezTo>
                    <a:pt x="4968" y="26"/>
                    <a:pt x="4967" y="26"/>
                    <a:pt x="4966" y="26"/>
                  </a:cubicBezTo>
                  <a:cubicBezTo>
                    <a:pt x="4963" y="27"/>
                    <a:pt x="4964" y="28"/>
                    <a:pt x="4968" y="28"/>
                  </a:cubicBezTo>
                  <a:cubicBezTo>
                    <a:pt x="4970" y="29"/>
                    <a:pt x="4973" y="29"/>
                    <a:pt x="4976" y="29"/>
                  </a:cubicBezTo>
                  <a:cubicBezTo>
                    <a:pt x="4978" y="29"/>
                    <a:pt x="4979" y="29"/>
                    <a:pt x="4980" y="29"/>
                  </a:cubicBezTo>
                  <a:cubicBezTo>
                    <a:pt x="4983" y="28"/>
                    <a:pt x="4982" y="27"/>
                    <a:pt x="4978" y="27"/>
                  </a:cubicBezTo>
                  <a:cubicBezTo>
                    <a:pt x="4976" y="26"/>
                    <a:pt x="4973" y="26"/>
                    <a:pt x="4970" y="26"/>
                  </a:cubicBezTo>
                  <a:moveTo>
                    <a:pt x="1995" y="23"/>
                  </a:moveTo>
                  <a:cubicBezTo>
                    <a:pt x="1995" y="23"/>
                    <a:pt x="1994" y="24"/>
                    <a:pt x="1994" y="24"/>
                  </a:cubicBezTo>
                  <a:cubicBezTo>
                    <a:pt x="1990" y="24"/>
                    <a:pt x="1987" y="29"/>
                    <a:pt x="1986" y="33"/>
                  </a:cubicBezTo>
                  <a:cubicBezTo>
                    <a:pt x="1986" y="38"/>
                    <a:pt x="1988" y="41"/>
                    <a:pt x="1991" y="41"/>
                  </a:cubicBezTo>
                  <a:cubicBezTo>
                    <a:pt x="1992" y="41"/>
                    <a:pt x="1992" y="41"/>
                    <a:pt x="1992" y="41"/>
                  </a:cubicBezTo>
                  <a:cubicBezTo>
                    <a:pt x="1996" y="41"/>
                    <a:pt x="1999" y="36"/>
                    <a:pt x="2000" y="32"/>
                  </a:cubicBezTo>
                  <a:cubicBezTo>
                    <a:pt x="2001" y="27"/>
                    <a:pt x="1998" y="23"/>
                    <a:pt x="1995" y="23"/>
                  </a:cubicBezTo>
                  <a:moveTo>
                    <a:pt x="2179" y="21"/>
                  </a:moveTo>
                  <a:cubicBezTo>
                    <a:pt x="2175" y="21"/>
                    <a:pt x="2172" y="25"/>
                    <a:pt x="2171" y="30"/>
                  </a:cubicBezTo>
                  <a:cubicBezTo>
                    <a:pt x="2170" y="35"/>
                    <a:pt x="2173" y="39"/>
                    <a:pt x="2177" y="40"/>
                  </a:cubicBezTo>
                  <a:cubicBezTo>
                    <a:pt x="2177" y="40"/>
                    <a:pt x="2177" y="40"/>
                    <a:pt x="2177" y="40"/>
                  </a:cubicBezTo>
                  <a:cubicBezTo>
                    <a:pt x="2181" y="40"/>
                    <a:pt x="2184" y="36"/>
                    <a:pt x="2185" y="32"/>
                  </a:cubicBezTo>
                  <a:cubicBezTo>
                    <a:pt x="2186" y="27"/>
                    <a:pt x="2183" y="22"/>
                    <a:pt x="2179" y="22"/>
                  </a:cubicBezTo>
                  <a:cubicBezTo>
                    <a:pt x="2179" y="21"/>
                    <a:pt x="2179" y="21"/>
                    <a:pt x="2179" y="21"/>
                  </a:cubicBezTo>
                  <a:moveTo>
                    <a:pt x="229" y="21"/>
                  </a:moveTo>
                  <a:cubicBezTo>
                    <a:pt x="225" y="21"/>
                    <a:pt x="222" y="23"/>
                    <a:pt x="221" y="25"/>
                  </a:cubicBezTo>
                  <a:cubicBezTo>
                    <a:pt x="221" y="28"/>
                    <a:pt x="224" y="31"/>
                    <a:pt x="229" y="32"/>
                  </a:cubicBezTo>
                  <a:cubicBezTo>
                    <a:pt x="230" y="32"/>
                    <a:pt x="231" y="32"/>
                    <a:pt x="232" y="32"/>
                  </a:cubicBezTo>
                  <a:cubicBezTo>
                    <a:pt x="236" y="32"/>
                    <a:pt x="239" y="31"/>
                    <a:pt x="240" y="28"/>
                  </a:cubicBezTo>
                  <a:cubicBezTo>
                    <a:pt x="240" y="25"/>
                    <a:pt x="237" y="22"/>
                    <a:pt x="232" y="21"/>
                  </a:cubicBezTo>
                  <a:cubicBezTo>
                    <a:pt x="231" y="21"/>
                    <a:pt x="230" y="21"/>
                    <a:pt x="229" y="21"/>
                  </a:cubicBezTo>
                  <a:moveTo>
                    <a:pt x="4356" y="19"/>
                  </a:moveTo>
                  <a:cubicBezTo>
                    <a:pt x="4355" y="19"/>
                    <a:pt x="4355" y="19"/>
                    <a:pt x="4354" y="19"/>
                  </a:cubicBezTo>
                  <a:cubicBezTo>
                    <a:pt x="4350" y="20"/>
                    <a:pt x="4349" y="23"/>
                    <a:pt x="4352" y="26"/>
                  </a:cubicBezTo>
                  <a:cubicBezTo>
                    <a:pt x="4354" y="29"/>
                    <a:pt x="4358" y="30"/>
                    <a:pt x="4362" y="30"/>
                  </a:cubicBezTo>
                  <a:cubicBezTo>
                    <a:pt x="4362" y="30"/>
                    <a:pt x="4363" y="30"/>
                    <a:pt x="4363" y="30"/>
                  </a:cubicBezTo>
                  <a:cubicBezTo>
                    <a:pt x="4367" y="29"/>
                    <a:pt x="4368" y="27"/>
                    <a:pt x="4366" y="24"/>
                  </a:cubicBezTo>
                  <a:cubicBezTo>
                    <a:pt x="4364" y="21"/>
                    <a:pt x="4359" y="19"/>
                    <a:pt x="4356" y="19"/>
                  </a:cubicBezTo>
                  <a:moveTo>
                    <a:pt x="4908" y="18"/>
                  </a:moveTo>
                  <a:cubicBezTo>
                    <a:pt x="4907" y="18"/>
                    <a:pt x="4906" y="18"/>
                    <a:pt x="4905" y="18"/>
                  </a:cubicBezTo>
                  <a:cubicBezTo>
                    <a:pt x="4902" y="19"/>
                    <a:pt x="4903" y="19"/>
                    <a:pt x="4907" y="20"/>
                  </a:cubicBezTo>
                  <a:cubicBezTo>
                    <a:pt x="4910" y="20"/>
                    <a:pt x="4914" y="20"/>
                    <a:pt x="4917" y="20"/>
                  </a:cubicBezTo>
                  <a:cubicBezTo>
                    <a:pt x="4918" y="20"/>
                    <a:pt x="4919" y="20"/>
                    <a:pt x="4919" y="20"/>
                  </a:cubicBezTo>
                  <a:cubicBezTo>
                    <a:pt x="4922" y="20"/>
                    <a:pt x="4921" y="19"/>
                    <a:pt x="4918" y="19"/>
                  </a:cubicBezTo>
                  <a:cubicBezTo>
                    <a:pt x="4915" y="19"/>
                    <a:pt x="4911" y="18"/>
                    <a:pt x="4908" y="18"/>
                  </a:cubicBezTo>
                  <a:moveTo>
                    <a:pt x="2055" y="17"/>
                  </a:moveTo>
                  <a:cubicBezTo>
                    <a:pt x="2055" y="17"/>
                    <a:pt x="2055" y="17"/>
                    <a:pt x="2055" y="17"/>
                  </a:cubicBezTo>
                  <a:cubicBezTo>
                    <a:pt x="2051" y="18"/>
                    <a:pt x="2047" y="22"/>
                    <a:pt x="2046" y="27"/>
                  </a:cubicBezTo>
                  <a:cubicBezTo>
                    <a:pt x="2046" y="32"/>
                    <a:pt x="2048" y="35"/>
                    <a:pt x="2052" y="35"/>
                  </a:cubicBezTo>
                  <a:cubicBezTo>
                    <a:pt x="2052" y="35"/>
                    <a:pt x="2052" y="35"/>
                    <a:pt x="2052" y="35"/>
                  </a:cubicBezTo>
                  <a:cubicBezTo>
                    <a:pt x="2056" y="35"/>
                    <a:pt x="2060" y="31"/>
                    <a:pt x="2061" y="26"/>
                  </a:cubicBezTo>
                  <a:cubicBezTo>
                    <a:pt x="2061" y="21"/>
                    <a:pt x="2059" y="17"/>
                    <a:pt x="2055" y="17"/>
                  </a:cubicBezTo>
                  <a:moveTo>
                    <a:pt x="2117" y="16"/>
                  </a:moveTo>
                  <a:cubicBezTo>
                    <a:pt x="2113" y="16"/>
                    <a:pt x="2110" y="20"/>
                    <a:pt x="2109" y="25"/>
                  </a:cubicBezTo>
                  <a:cubicBezTo>
                    <a:pt x="2108" y="30"/>
                    <a:pt x="2111" y="34"/>
                    <a:pt x="2115" y="34"/>
                  </a:cubicBezTo>
                  <a:cubicBezTo>
                    <a:pt x="2115" y="34"/>
                    <a:pt x="2115" y="34"/>
                    <a:pt x="2115" y="34"/>
                  </a:cubicBezTo>
                  <a:cubicBezTo>
                    <a:pt x="2119" y="34"/>
                    <a:pt x="2123" y="30"/>
                    <a:pt x="2123" y="26"/>
                  </a:cubicBezTo>
                  <a:cubicBezTo>
                    <a:pt x="2124" y="21"/>
                    <a:pt x="2122" y="16"/>
                    <a:pt x="2118" y="16"/>
                  </a:cubicBezTo>
                  <a:cubicBezTo>
                    <a:pt x="2117" y="16"/>
                    <a:pt x="2117" y="16"/>
                    <a:pt x="2117" y="16"/>
                  </a:cubicBezTo>
                  <a:moveTo>
                    <a:pt x="4843" y="12"/>
                  </a:moveTo>
                  <a:cubicBezTo>
                    <a:pt x="4843" y="12"/>
                    <a:pt x="4843" y="12"/>
                    <a:pt x="4843" y="12"/>
                  </a:cubicBezTo>
                  <a:cubicBezTo>
                    <a:pt x="4844" y="12"/>
                    <a:pt x="4846" y="12"/>
                    <a:pt x="4847" y="12"/>
                  </a:cubicBezTo>
                  <a:cubicBezTo>
                    <a:pt x="4849" y="12"/>
                    <a:pt x="4850" y="13"/>
                    <a:pt x="4849" y="13"/>
                  </a:cubicBezTo>
                  <a:cubicBezTo>
                    <a:pt x="4852" y="13"/>
                    <a:pt x="4856" y="13"/>
                    <a:pt x="4858" y="13"/>
                  </a:cubicBezTo>
                  <a:cubicBezTo>
                    <a:pt x="4858" y="13"/>
                    <a:pt x="4858" y="13"/>
                    <a:pt x="4859" y="13"/>
                  </a:cubicBezTo>
                  <a:cubicBezTo>
                    <a:pt x="4861" y="13"/>
                    <a:pt x="4860" y="13"/>
                    <a:pt x="4857" y="13"/>
                  </a:cubicBezTo>
                  <a:cubicBezTo>
                    <a:pt x="4853" y="12"/>
                    <a:pt x="4847" y="12"/>
                    <a:pt x="4844" y="12"/>
                  </a:cubicBezTo>
                  <a:cubicBezTo>
                    <a:pt x="4844" y="12"/>
                    <a:pt x="4843" y="12"/>
                    <a:pt x="4843" y="12"/>
                  </a:cubicBezTo>
                  <a:moveTo>
                    <a:pt x="4416" y="11"/>
                  </a:moveTo>
                  <a:cubicBezTo>
                    <a:pt x="4416" y="11"/>
                    <a:pt x="4415" y="11"/>
                    <a:pt x="4415" y="11"/>
                  </a:cubicBezTo>
                  <a:cubicBezTo>
                    <a:pt x="4411" y="11"/>
                    <a:pt x="4410" y="14"/>
                    <a:pt x="4413" y="17"/>
                  </a:cubicBezTo>
                  <a:cubicBezTo>
                    <a:pt x="4415" y="19"/>
                    <a:pt x="4419" y="21"/>
                    <a:pt x="4423" y="21"/>
                  </a:cubicBezTo>
                  <a:cubicBezTo>
                    <a:pt x="4424" y="21"/>
                    <a:pt x="4424" y="21"/>
                    <a:pt x="4424" y="21"/>
                  </a:cubicBezTo>
                  <a:cubicBezTo>
                    <a:pt x="4428" y="20"/>
                    <a:pt x="4429" y="18"/>
                    <a:pt x="4427" y="15"/>
                  </a:cubicBezTo>
                  <a:cubicBezTo>
                    <a:pt x="4424" y="12"/>
                    <a:pt x="4420" y="11"/>
                    <a:pt x="4416" y="11"/>
                  </a:cubicBezTo>
                  <a:moveTo>
                    <a:pt x="153" y="9"/>
                  </a:moveTo>
                  <a:cubicBezTo>
                    <a:pt x="148" y="9"/>
                    <a:pt x="145" y="11"/>
                    <a:pt x="144" y="14"/>
                  </a:cubicBezTo>
                  <a:cubicBezTo>
                    <a:pt x="143" y="17"/>
                    <a:pt x="146" y="20"/>
                    <a:pt x="151" y="20"/>
                  </a:cubicBezTo>
                  <a:cubicBezTo>
                    <a:pt x="151" y="20"/>
                    <a:pt x="152" y="21"/>
                    <a:pt x="153" y="21"/>
                  </a:cubicBezTo>
                  <a:cubicBezTo>
                    <a:pt x="157" y="21"/>
                    <a:pt x="161" y="19"/>
                    <a:pt x="161" y="16"/>
                  </a:cubicBezTo>
                  <a:cubicBezTo>
                    <a:pt x="162" y="13"/>
                    <a:pt x="159" y="10"/>
                    <a:pt x="154" y="9"/>
                  </a:cubicBezTo>
                  <a:cubicBezTo>
                    <a:pt x="154" y="9"/>
                    <a:pt x="153" y="9"/>
                    <a:pt x="153" y="9"/>
                  </a:cubicBezTo>
                  <a:moveTo>
                    <a:pt x="4781" y="7"/>
                  </a:moveTo>
                  <a:cubicBezTo>
                    <a:pt x="4781" y="7"/>
                    <a:pt x="4781" y="7"/>
                    <a:pt x="4783" y="7"/>
                  </a:cubicBezTo>
                  <a:cubicBezTo>
                    <a:pt x="4786" y="7"/>
                    <a:pt x="4791" y="8"/>
                    <a:pt x="4795" y="8"/>
                  </a:cubicBezTo>
                  <a:cubicBezTo>
                    <a:pt x="4797" y="8"/>
                    <a:pt x="4798" y="8"/>
                    <a:pt x="4798" y="8"/>
                  </a:cubicBezTo>
                  <a:cubicBezTo>
                    <a:pt x="4799" y="8"/>
                    <a:pt x="4799" y="8"/>
                    <a:pt x="4797" y="8"/>
                  </a:cubicBezTo>
                  <a:cubicBezTo>
                    <a:pt x="4794" y="8"/>
                    <a:pt x="4788" y="7"/>
                    <a:pt x="4785" y="7"/>
                  </a:cubicBezTo>
                  <a:cubicBezTo>
                    <a:pt x="4783" y="7"/>
                    <a:pt x="4782" y="7"/>
                    <a:pt x="4781" y="7"/>
                  </a:cubicBezTo>
                  <a:moveTo>
                    <a:pt x="4477" y="5"/>
                  </a:moveTo>
                  <a:cubicBezTo>
                    <a:pt x="4477" y="5"/>
                    <a:pt x="4477" y="5"/>
                    <a:pt x="4476" y="5"/>
                  </a:cubicBezTo>
                  <a:cubicBezTo>
                    <a:pt x="4472" y="5"/>
                    <a:pt x="4471" y="7"/>
                    <a:pt x="4474" y="10"/>
                  </a:cubicBezTo>
                  <a:cubicBezTo>
                    <a:pt x="4476" y="12"/>
                    <a:pt x="4481" y="13"/>
                    <a:pt x="4485" y="13"/>
                  </a:cubicBezTo>
                  <a:cubicBezTo>
                    <a:pt x="4485" y="13"/>
                    <a:pt x="4486" y="13"/>
                    <a:pt x="4486" y="13"/>
                  </a:cubicBezTo>
                  <a:cubicBezTo>
                    <a:pt x="4490" y="13"/>
                    <a:pt x="4491" y="11"/>
                    <a:pt x="4488" y="8"/>
                  </a:cubicBezTo>
                  <a:cubicBezTo>
                    <a:pt x="4486" y="6"/>
                    <a:pt x="4481" y="5"/>
                    <a:pt x="4477" y="5"/>
                  </a:cubicBezTo>
                  <a:moveTo>
                    <a:pt x="12" y="3"/>
                  </a:moveTo>
                  <a:cubicBezTo>
                    <a:pt x="12" y="3"/>
                    <a:pt x="11" y="3"/>
                    <a:pt x="11" y="3"/>
                  </a:cubicBezTo>
                  <a:cubicBezTo>
                    <a:pt x="7" y="3"/>
                    <a:pt x="2" y="6"/>
                    <a:pt x="1" y="10"/>
                  </a:cubicBezTo>
                  <a:cubicBezTo>
                    <a:pt x="0" y="13"/>
                    <a:pt x="2" y="16"/>
                    <a:pt x="6" y="16"/>
                  </a:cubicBezTo>
                  <a:cubicBezTo>
                    <a:pt x="6" y="16"/>
                    <a:pt x="6" y="16"/>
                    <a:pt x="7" y="16"/>
                  </a:cubicBezTo>
                  <a:cubicBezTo>
                    <a:pt x="11" y="15"/>
                    <a:pt x="15" y="12"/>
                    <a:pt x="17" y="9"/>
                  </a:cubicBezTo>
                  <a:cubicBezTo>
                    <a:pt x="18" y="6"/>
                    <a:pt x="16" y="3"/>
                    <a:pt x="12" y="3"/>
                  </a:cubicBezTo>
                  <a:moveTo>
                    <a:pt x="80" y="3"/>
                  </a:moveTo>
                  <a:cubicBezTo>
                    <a:pt x="76" y="3"/>
                    <a:pt x="71" y="5"/>
                    <a:pt x="70" y="8"/>
                  </a:cubicBezTo>
                  <a:cubicBezTo>
                    <a:pt x="69" y="12"/>
                    <a:pt x="72" y="14"/>
                    <a:pt x="76" y="15"/>
                  </a:cubicBezTo>
                  <a:cubicBezTo>
                    <a:pt x="77" y="15"/>
                    <a:pt x="77" y="15"/>
                    <a:pt x="77" y="15"/>
                  </a:cubicBezTo>
                  <a:cubicBezTo>
                    <a:pt x="81" y="15"/>
                    <a:pt x="86" y="12"/>
                    <a:pt x="87" y="9"/>
                  </a:cubicBezTo>
                  <a:cubicBezTo>
                    <a:pt x="88" y="6"/>
                    <a:pt x="85" y="3"/>
                    <a:pt x="81" y="3"/>
                  </a:cubicBezTo>
                  <a:cubicBezTo>
                    <a:pt x="80" y="3"/>
                    <a:pt x="80" y="3"/>
                    <a:pt x="80" y="3"/>
                  </a:cubicBezTo>
                  <a:moveTo>
                    <a:pt x="4721" y="2"/>
                  </a:moveTo>
                  <a:cubicBezTo>
                    <a:pt x="4719" y="2"/>
                    <a:pt x="4718" y="3"/>
                    <a:pt x="4721" y="4"/>
                  </a:cubicBezTo>
                  <a:cubicBezTo>
                    <a:pt x="4724" y="4"/>
                    <a:pt x="4730" y="5"/>
                    <a:pt x="4733" y="5"/>
                  </a:cubicBezTo>
                  <a:cubicBezTo>
                    <a:pt x="4734" y="5"/>
                    <a:pt x="4734" y="5"/>
                    <a:pt x="4735" y="5"/>
                  </a:cubicBezTo>
                  <a:cubicBezTo>
                    <a:pt x="4738" y="5"/>
                    <a:pt x="4738" y="5"/>
                    <a:pt x="4735" y="4"/>
                  </a:cubicBezTo>
                  <a:cubicBezTo>
                    <a:pt x="4732" y="4"/>
                    <a:pt x="4727" y="3"/>
                    <a:pt x="4723" y="3"/>
                  </a:cubicBezTo>
                  <a:cubicBezTo>
                    <a:pt x="4722" y="3"/>
                    <a:pt x="4722" y="2"/>
                    <a:pt x="4721" y="2"/>
                  </a:cubicBezTo>
                  <a:moveTo>
                    <a:pt x="4538" y="1"/>
                  </a:moveTo>
                  <a:cubicBezTo>
                    <a:pt x="4538" y="1"/>
                    <a:pt x="4538" y="1"/>
                    <a:pt x="4538" y="1"/>
                  </a:cubicBezTo>
                  <a:cubicBezTo>
                    <a:pt x="4534" y="1"/>
                    <a:pt x="4533" y="3"/>
                    <a:pt x="4536" y="5"/>
                  </a:cubicBezTo>
                  <a:cubicBezTo>
                    <a:pt x="4538" y="7"/>
                    <a:pt x="4543" y="8"/>
                    <a:pt x="4547" y="8"/>
                  </a:cubicBezTo>
                  <a:cubicBezTo>
                    <a:pt x="4547" y="8"/>
                    <a:pt x="4547" y="8"/>
                    <a:pt x="4548" y="8"/>
                  </a:cubicBezTo>
                  <a:cubicBezTo>
                    <a:pt x="4552" y="8"/>
                    <a:pt x="4553" y="6"/>
                    <a:pt x="4550" y="4"/>
                  </a:cubicBezTo>
                  <a:cubicBezTo>
                    <a:pt x="4547" y="3"/>
                    <a:pt x="4542" y="1"/>
                    <a:pt x="4538" y="1"/>
                  </a:cubicBezTo>
                  <a:moveTo>
                    <a:pt x="4661" y="0"/>
                  </a:moveTo>
                  <a:cubicBezTo>
                    <a:pt x="4657" y="0"/>
                    <a:pt x="4656" y="1"/>
                    <a:pt x="4659" y="2"/>
                  </a:cubicBezTo>
                  <a:cubicBezTo>
                    <a:pt x="4662" y="3"/>
                    <a:pt x="4668" y="4"/>
                    <a:pt x="4672" y="4"/>
                  </a:cubicBezTo>
                  <a:cubicBezTo>
                    <a:pt x="4675" y="4"/>
                    <a:pt x="4676" y="3"/>
                    <a:pt x="4673" y="2"/>
                  </a:cubicBezTo>
                  <a:cubicBezTo>
                    <a:pt x="4671" y="1"/>
                    <a:pt x="4665" y="0"/>
                    <a:pt x="4661" y="0"/>
                  </a:cubicBezTo>
                  <a:cubicBezTo>
                    <a:pt x="4661" y="0"/>
                    <a:pt x="4661" y="0"/>
                    <a:pt x="4661" y="0"/>
                  </a:cubicBezTo>
                  <a:moveTo>
                    <a:pt x="4600" y="0"/>
                  </a:moveTo>
                  <a:cubicBezTo>
                    <a:pt x="4599" y="0"/>
                    <a:pt x="4599" y="0"/>
                    <a:pt x="4599" y="0"/>
                  </a:cubicBezTo>
                  <a:cubicBezTo>
                    <a:pt x="4595" y="0"/>
                    <a:pt x="4594" y="1"/>
                    <a:pt x="4597" y="3"/>
                  </a:cubicBezTo>
                  <a:cubicBezTo>
                    <a:pt x="4600" y="4"/>
                    <a:pt x="4605" y="5"/>
                    <a:pt x="4609" y="5"/>
                  </a:cubicBezTo>
                  <a:cubicBezTo>
                    <a:pt x="4609" y="5"/>
                    <a:pt x="4609" y="5"/>
                    <a:pt x="4610" y="5"/>
                  </a:cubicBezTo>
                  <a:cubicBezTo>
                    <a:pt x="4614" y="5"/>
                    <a:pt x="4614" y="4"/>
                    <a:pt x="4612" y="2"/>
                  </a:cubicBezTo>
                  <a:cubicBezTo>
                    <a:pt x="4609" y="1"/>
                    <a:pt x="4603" y="0"/>
                    <a:pt x="460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52">
              <a:extLst>
                <a:ext uri="{FF2B5EF4-FFF2-40B4-BE49-F238E27FC236}">
                  <a16:creationId xmlns:a16="http://schemas.microsoft.com/office/drawing/2014/main" id="{89E2A25E-479E-8ABF-C737-16670D6FE8D2}"/>
                </a:ext>
              </a:extLst>
            </p:cNvPr>
            <p:cNvSpPr>
              <a:spLocks/>
            </p:cNvSpPr>
            <p:nvPr/>
          </p:nvSpPr>
          <p:spPr bwMode="auto">
            <a:xfrm>
              <a:off x="12923838" y="10263188"/>
              <a:ext cx="42863" cy="7938"/>
            </a:xfrm>
            <a:custGeom>
              <a:avLst/>
              <a:gdLst>
                <a:gd name="T0" fmla="*/ 4 w 16"/>
                <a:gd name="T1" fmla="*/ 0 h 3"/>
                <a:gd name="T2" fmla="*/ 4 w 16"/>
                <a:gd name="T3" fmla="*/ 0 h 3"/>
                <a:gd name="T4" fmla="*/ 1 w 16"/>
                <a:gd name="T5" fmla="*/ 0 h 3"/>
                <a:gd name="T6" fmla="*/ 0 w 16"/>
                <a:gd name="T7" fmla="*/ 1 h 3"/>
                <a:gd name="T8" fmla="*/ 0 w 16"/>
                <a:gd name="T9" fmla="*/ 1 h 3"/>
                <a:gd name="T10" fmla="*/ 0 w 16"/>
                <a:gd name="T11" fmla="*/ 1 h 3"/>
                <a:gd name="T12" fmla="*/ 0 w 16"/>
                <a:gd name="T13" fmla="*/ 1 h 3"/>
                <a:gd name="T14" fmla="*/ 10 w 16"/>
                <a:gd name="T15" fmla="*/ 3 h 3"/>
                <a:gd name="T16" fmla="*/ 13 w 16"/>
                <a:gd name="T17" fmla="*/ 3 h 3"/>
                <a:gd name="T18" fmla="*/ 15 w 16"/>
                <a:gd name="T19" fmla="*/ 3 h 3"/>
                <a:gd name="T20" fmla="*/ 16 w 16"/>
                <a:gd name="T21" fmla="*/ 3 h 3"/>
                <a:gd name="T22" fmla="*/ 16 w 16"/>
                <a:gd name="T23" fmla="*/ 2 h 3"/>
                <a:gd name="T24" fmla="*/ 13 w 16"/>
                <a:gd name="T25" fmla="*/ 1 h 3"/>
                <a:gd name="T26" fmla="*/ 7 w 16"/>
                <a:gd name="T27" fmla="*/ 0 h 3"/>
                <a:gd name="T28" fmla="*/ 4 w 16"/>
                <a:gd name="T2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6" h="3"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2" y="0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2"/>
                    <a:pt x="5" y="3"/>
                    <a:pt x="10" y="3"/>
                  </a:cubicBezTo>
                  <a:cubicBezTo>
                    <a:pt x="11" y="3"/>
                    <a:pt x="12" y="3"/>
                    <a:pt x="13" y="3"/>
                  </a:cubicBezTo>
                  <a:cubicBezTo>
                    <a:pt x="14" y="3"/>
                    <a:pt x="14" y="3"/>
                    <a:pt x="15" y="3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6" y="2"/>
                    <a:pt x="15" y="1"/>
                    <a:pt x="13" y="1"/>
                  </a:cubicBezTo>
                  <a:cubicBezTo>
                    <a:pt x="11" y="1"/>
                    <a:pt x="9" y="0"/>
                    <a:pt x="7" y="0"/>
                  </a:cubicBezTo>
                  <a:cubicBezTo>
                    <a:pt x="6" y="0"/>
                    <a:pt x="5" y="0"/>
                    <a:pt x="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53">
              <a:extLst>
                <a:ext uri="{FF2B5EF4-FFF2-40B4-BE49-F238E27FC236}">
                  <a16:creationId xmlns:a16="http://schemas.microsoft.com/office/drawing/2014/main" id="{AEDFE19F-27AC-EBEA-4D23-E42EBAB3B369}"/>
                </a:ext>
              </a:extLst>
            </p:cNvPr>
            <p:cNvSpPr>
              <a:spLocks/>
            </p:cNvSpPr>
            <p:nvPr/>
          </p:nvSpPr>
          <p:spPr bwMode="auto">
            <a:xfrm>
              <a:off x="-995363" y="10336213"/>
              <a:ext cx="42863" cy="41275"/>
            </a:xfrm>
            <a:custGeom>
              <a:avLst/>
              <a:gdLst>
                <a:gd name="T0" fmla="*/ 12 w 16"/>
                <a:gd name="T1" fmla="*/ 0 h 15"/>
                <a:gd name="T2" fmla="*/ 9 w 16"/>
                <a:gd name="T3" fmla="*/ 1 h 15"/>
                <a:gd name="T4" fmla="*/ 7 w 16"/>
                <a:gd name="T5" fmla="*/ 2 h 15"/>
                <a:gd name="T6" fmla="*/ 6 w 16"/>
                <a:gd name="T7" fmla="*/ 3 h 15"/>
                <a:gd name="T8" fmla="*/ 4 w 16"/>
                <a:gd name="T9" fmla="*/ 4 h 15"/>
                <a:gd name="T10" fmla="*/ 3 w 16"/>
                <a:gd name="T11" fmla="*/ 5 h 15"/>
                <a:gd name="T12" fmla="*/ 2 w 16"/>
                <a:gd name="T13" fmla="*/ 7 h 15"/>
                <a:gd name="T14" fmla="*/ 1 w 16"/>
                <a:gd name="T15" fmla="*/ 8 h 15"/>
                <a:gd name="T16" fmla="*/ 0 w 16"/>
                <a:gd name="T17" fmla="*/ 10 h 15"/>
                <a:gd name="T18" fmla="*/ 1 w 16"/>
                <a:gd name="T19" fmla="*/ 14 h 15"/>
                <a:gd name="T20" fmla="*/ 3 w 16"/>
                <a:gd name="T21" fmla="*/ 15 h 15"/>
                <a:gd name="T22" fmla="*/ 5 w 16"/>
                <a:gd name="T23" fmla="*/ 15 h 15"/>
                <a:gd name="T24" fmla="*/ 11 w 16"/>
                <a:gd name="T25" fmla="*/ 11 h 15"/>
                <a:gd name="T26" fmla="*/ 14 w 16"/>
                <a:gd name="T27" fmla="*/ 8 h 15"/>
                <a:gd name="T28" fmla="*/ 15 w 16"/>
                <a:gd name="T29" fmla="*/ 5 h 15"/>
                <a:gd name="T30" fmla="*/ 16 w 16"/>
                <a:gd name="T31" fmla="*/ 4 h 15"/>
                <a:gd name="T32" fmla="*/ 16 w 16"/>
                <a:gd name="T33" fmla="*/ 3 h 15"/>
                <a:gd name="T34" fmla="*/ 15 w 16"/>
                <a:gd name="T35" fmla="*/ 2 h 15"/>
                <a:gd name="T36" fmla="*/ 15 w 16"/>
                <a:gd name="T37" fmla="*/ 1 h 15"/>
                <a:gd name="T38" fmla="*/ 12 w 16"/>
                <a:gd name="T3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6" h="15">
                  <a:moveTo>
                    <a:pt x="12" y="0"/>
                  </a:moveTo>
                  <a:cubicBezTo>
                    <a:pt x="11" y="0"/>
                    <a:pt x="10" y="0"/>
                    <a:pt x="9" y="1"/>
                  </a:cubicBezTo>
                  <a:cubicBezTo>
                    <a:pt x="8" y="1"/>
                    <a:pt x="8" y="1"/>
                    <a:pt x="7" y="2"/>
                  </a:cubicBezTo>
                  <a:cubicBezTo>
                    <a:pt x="7" y="2"/>
                    <a:pt x="6" y="2"/>
                    <a:pt x="6" y="3"/>
                  </a:cubicBezTo>
                  <a:cubicBezTo>
                    <a:pt x="5" y="3"/>
                    <a:pt x="5" y="4"/>
                    <a:pt x="4" y="4"/>
                  </a:cubicBezTo>
                  <a:cubicBezTo>
                    <a:pt x="4" y="4"/>
                    <a:pt x="3" y="5"/>
                    <a:pt x="3" y="5"/>
                  </a:cubicBezTo>
                  <a:cubicBezTo>
                    <a:pt x="3" y="6"/>
                    <a:pt x="2" y="6"/>
                    <a:pt x="2" y="7"/>
                  </a:cubicBezTo>
                  <a:cubicBezTo>
                    <a:pt x="2" y="7"/>
                    <a:pt x="1" y="8"/>
                    <a:pt x="1" y="8"/>
                  </a:cubicBezTo>
                  <a:cubicBezTo>
                    <a:pt x="1" y="9"/>
                    <a:pt x="0" y="9"/>
                    <a:pt x="0" y="10"/>
                  </a:cubicBezTo>
                  <a:cubicBezTo>
                    <a:pt x="0" y="12"/>
                    <a:pt x="0" y="13"/>
                    <a:pt x="1" y="14"/>
                  </a:cubicBezTo>
                  <a:cubicBezTo>
                    <a:pt x="1" y="15"/>
                    <a:pt x="2" y="15"/>
                    <a:pt x="3" y="15"/>
                  </a:cubicBezTo>
                  <a:cubicBezTo>
                    <a:pt x="4" y="15"/>
                    <a:pt x="4" y="15"/>
                    <a:pt x="5" y="15"/>
                  </a:cubicBezTo>
                  <a:cubicBezTo>
                    <a:pt x="7" y="14"/>
                    <a:pt x="9" y="13"/>
                    <a:pt x="11" y="11"/>
                  </a:cubicBezTo>
                  <a:cubicBezTo>
                    <a:pt x="12" y="10"/>
                    <a:pt x="13" y="9"/>
                    <a:pt x="14" y="8"/>
                  </a:cubicBezTo>
                  <a:cubicBezTo>
                    <a:pt x="14" y="7"/>
                    <a:pt x="15" y="6"/>
                    <a:pt x="15" y="5"/>
                  </a:cubicBezTo>
                  <a:cubicBezTo>
                    <a:pt x="15" y="5"/>
                    <a:pt x="15" y="5"/>
                    <a:pt x="16" y="4"/>
                  </a:cubicBezTo>
                  <a:cubicBezTo>
                    <a:pt x="16" y="4"/>
                    <a:pt x="16" y="3"/>
                    <a:pt x="16" y="3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4" y="0"/>
                    <a:pt x="13" y="0"/>
                    <a:pt x="1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54">
              <a:extLst>
                <a:ext uri="{FF2B5EF4-FFF2-40B4-BE49-F238E27FC236}">
                  <a16:creationId xmlns:a16="http://schemas.microsoft.com/office/drawing/2014/main" id="{B9FA0EB1-6D86-40A4-A71C-ED5EB58FF2E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825500" y="10172700"/>
              <a:ext cx="13765213" cy="1017588"/>
            </a:xfrm>
            <a:custGeom>
              <a:avLst/>
              <a:gdLst>
                <a:gd name="T0" fmla="*/ 3066 w 5113"/>
                <a:gd name="T1" fmla="*/ 356 h 378"/>
                <a:gd name="T2" fmla="*/ 3135 w 5113"/>
                <a:gd name="T3" fmla="*/ 373 h 378"/>
                <a:gd name="T4" fmla="*/ 2938 w 5113"/>
                <a:gd name="T5" fmla="*/ 350 h 378"/>
                <a:gd name="T6" fmla="*/ 2877 w 5113"/>
                <a:gd name="T7" fmla="*/ 339 h 378"/>
                <a:gd name="T8" fmla="*/ 3271 w 5113"/>
                <a:gd name="T9" fmla="*/ 346 h 378"/>
                <a:gd name="T10" fmla="*/ 2826 w 5113"/>
                <a:gd name="T11" fmla="*/ 337 h 378"/>
                <a:gd name="T12" fmla="*/ 3357 w 5113"/>
                <a:gd name="T13" fmla="*/ 322 h 378"/>
                <a:gd name="T14" fmla="*/ 2754 w 5113"/>
                <a:gd name="T15" fmla="*/ 313 h 378"/>
                <a:gd name="T16" fmla="*/ 3512 w 5113"/>
                <a:gd name="T17" fmla="*/ 307 h 378"/>
                <a:gd name="T18" fmla="*/ 2704 w 5113"/>
                <a:gd name="T19" fmla="*/ 283 h 378"/>
                <a:gd name="T20" fmla="*/ 1191 w 5113"/>
                <a:gd name="T21" fmla="*/ 280 h 378"/>
                <a:gd name="T22" fmla="*/ 1315 w 5113"/>
                <a:gd name="T23" fmla="*/ 284 h 378"/>
                <a:gd name="T24" fmla="*/ 3594 w 5113"/>
                <a:gd name="T25" fmla="*/ 288 h 378"/>
                <a:gd name="T26" fmla="*/ 1115 w 5113"/>
                <a:gd name="T27" fmla="*/ 271 h 378"/>
                <a:gd name="T28" fmla="*/ 2641 w 5113"/>
                <a:gd name="T29" fmla="*/ 267 h 378"/>
                <a:gd name="T30" fmla="*/ 1435 w 5113"/>
                <a:gd name="T31" fmla="*/ 271 h 378"/>
                <a:gd name="T32" fmla="*/ 1038 w 5113"/>
                <a:gd name="T33" fmla="*/ 257 h 378"/>
                <a:gd name="T34" fmla="*/ 1485 w 5113"/>
                <a:gd name="T35" fmla="*/ 245 h 378"/>
                <a:gd name="T36" fmla="*/ 960 w 5113"/>
                <a:gd name="T37" fmla="*/ 248 h 378"/>
                <a:gd name="T38" fmla="*/ 3752 w 5113"/>
                <a:gd name="T39" fmla="*/ 247 h 378"/>
                <a:gd name="T40" fmla="*/ 2590 w 5113"/>
                <a:gd name="T41" fmla="*/ 234 h 378"/>
                <a:gd name="T42" fmla="*/ 859 w 5113"/>
                <a:gd name="T43" fmla="*/ 218 h 378"/>
                <a:gd name="T44" fmla="*/ 3826 w 5113"/>
                <a:gd name="T45" fmla="*/ 226 h 378"/>
                <a:gd name="T46" fmla="*/ 1595 w 5113"/>
                <a:gd name="T47" fmla="*/ 219 h 378"/>
                <a:gd name="T48" fmla="*/ 1640 w 5113"/>
                <a:gd name="T49" fmla="*/ 196 h 378"/>
                <a:gd name="T50" fmla="*/ 3894 w 5113"/>
                <a:gd name="T51" fmla="*/ 202 h 378"/>
                <a:gd name="T52" fmla="*/ 790 w 5113"/>
                <a:gd name="T53" fmla="*/ 199 h 378"/>
                <a:gd name="T54" fmla="*/ 2478 w 5113"/>
                <a:gd name="T55" fmla="*/ 184 h 378"/>
                <a:gd name="T56" fmla="*/ 3973 w 5113"/>
                <a:gd name="T57" fmla="*/ 174 h 378"/>
                <a:gd name="T58" fmla="*/ 695 w 5113"/>
                <a:gd name="T59" fmla="*/ 176 h 378"/>
                <a:gd name="T60" fmla="*/ 1747 w 5113"/>
                <a:gd name="T61" fmla="*/ 166 h 378"/>
                <a:gd name="T62" fmla="*/ 4048 w 5113"/>
                <a:gd name="T63" fmla="*/ 153 h 378"/>
                <a:gd name="T64" fmla="*/ 1785 w 5113"/>
                <a:gd name="T65" fmla="*/ 154 h 378"/>
                <a:gd name="T66" fmla="*/ 607 w 5113"/>
                <a:gd name="T67" fmla="*/ 148 h 378"/>
                <a:gd name="T68" fmla="*/ 2366 w 5113"/>
                <a:gd name="T69" fmla="*/ 139 h 378"/>
                <a:gd name="T70" fmla="*/ 1843 w 5113"/>
                <a:gd name="T71" fmla="*/ 128 h 378"/>
                <a:gd name="T72" fmla="*/ 2309 w 5113"/>
                <a:gd name="T73" fmla="*/ 139 h 378"/>
                <a:gd name="T74" fmla="*/ 4187 w 5113"/>
                <a:gd name="T75" fmla="*/ 120 h 378"/>
                <a:gd name="T76" fmla="*/ 1898 w 5113"/>
                <a:gd name="T77" fmla="*/ 114 h 378"/>
                <a:gd name="T78" fmla="*/ 2248 w 5113"/>
                <a:gd name="T79" fmla="*/ 124 h 378"/>
                <a:gd name="T80" fmla="*/ 1949 w 5113"/>
                <a:gd name="T81" fmla="*/ 121 h 378"/>
                <a:gd name="T82" fmla="*/ 4239 w 5113"/>
                <a:gd name="T83" fmla="*/ 100 h 378"/>
                <a:gd name="T84" fmla="*/ 2181 w 5113"/>
                <a:gd name="T85" fmla="*/ 102 h 378"/>
                <a:gd name="T86" fmla="*/ 418 w 5113"/>
                <a:gd name="T87" fmla="*/ 103 h 378"/>
                <a:gd name="T88" fmla="*/ 2071 w 5113"/>
                <a:gd name="T89" fmla="*/ 98 h 378"/>
                <a:gd name="T90" fmla="*/ 4299 w 5113"/>
                <a:gd name="T91" fmla="*/ 85 h 378"/>
                <a:gd name="T92" fmla="*/ 324 w 5113"/>
                <a:gd name="T93" fmla="*/ 83 h 378"/>
                <a:gd name="T94" fmla="*/ 4368 w 5113"/>
                <a:gd name="T95" fmla="*/ 82 h 378"/>
                <a:gd name="T96" fmla="*/ 239 w 5113"/>
                <a:gd name="T97" fmla="*/ 57 h 378"/>
                <a:gd name="T98" fmla="*/ 12 w 5113"/>
                <a:gd name="T99" fmla="*/ 49 h 378"/>
                <a:gd name="T100" fmla="*/ 157 w 5113"/>
                <a:gd name="T101" fmla="*/ 59 h 378"/>
                <a:gd name="T102" fmla="*/ 90 w 5113"/>
                <a:gd name="T103" fmla="*/ 50 h 378"/>
                <a:gd name="T104" fmla="*/ 4547 w 5113"/>
                <a:gd name="T105" fmla="*/ 32 h 378"/>
                <a:gd name="T106" fmla="*/ 4605 w 5113"/>
                <a:gd name="T107" fmla="*/ 27 h 378"/>
                <a:gd name="T108" fmla="*/ 5110 w 5113"/>
                <a:gd name="T109" fmla="*/ 17 h 378"/>
                <a:gd name="T110" fmla="*/ 4673 w 5113"/>
                <a:gd name="T111" fmla="*/ 13 h 378"/>
                <a:gd name="T112" fmla="*/ 5043 w 5113"/>
                <a:gd name="T113" fmla="*/ 6 h 378"/>
                <a:gd name="T114" fmla="*/ 4795 w 5113"/>
                <a:gd name="T115" fmla="*/ 2 h 378"/>
                <a:gd name="T116" fmla="*/ 4979 w 5113"/>
                <a:gd name="T117" fmla="*/ 3 h 378"/>
                <a:gd name="T118" fmla="*/ 4919 w 5113"/>
                <a:gd name="T119" fmla="*/ 0 h 378"/>
                <a:gd name="T120" fmla="*/ 4865 w 5113"/>
                <a:gd name="T121" fmla="*/ 1 h 3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5113" h="378">
                  <a:moveTo>
                    <a:pt x="3001" y="356"/>
                  </a:moveTo>
                  <a:cubicBezTo>
                    <a:pt x="2997" y="356"/>
                    <a:pt x="2994" y="361"/>
                    <a:pt x="2994" y="366"/>
                  </a:cubicBezTo>
                  <a:cubicBezTo>
                    <a:pt x="2995" y="372"/>
                    <a:pt x="2998" y="377"/>
                    <a:pt x="3003" y="378"/>
                  </a:cubicBezTo>
                  <a:cubicBezTo>
                    <a:pt x="3003" y="378"/>
                    <a:pt x="3003" y="378"/>
                    <a:pt x="3003" y="378"/>
                  </a:cubicBezTo>
                  <a:cubicBezTo>
                    <a:pt x="3007" y="378"/>
                    <a:pt x="3010" y="373"/>
                    <a:pt x="3009" y="367"/>
                  </a:cubicBezTo>
                  <a:cubicBezTo>
                    <a:pt x="3009" y="361"/>
                    <a:pt x="3005" y="356"/>
                    <a:pt x="3001" y="356"/>
                  </a:cubicBezTo>
                  <a:cubicBezTo>
                    <a:pt x="3001" y="356"/>
                    <a:pt x="3001" y="356"/>
                    <a:pt x="3001" y="356"/>
                  </a:cubicBezTo>
                  <a:moveTo>
                    <a:pt x="3066" y="356"/>
                  </a:moveTo>
                  <a:cubicBezTo>
                    <a:pt x="3066" y="356"/>
                    <a:pt x="3066" y="356"/>
                    <a:pt x="3066" y="356"/>
                  </a:cubicBezTo>
                  <a:cubicBezTo>
                    <a:pt x="3061" y="356"/>
                    <a:pt x="3058" y="361"/>
                    <a:pt x="3059" y="367"/>
                  </a:cubicBezTo>
                  <a:cubicBezTo>
                    <a:pt x="3059" y="373"/>
                    <a:pt x="3063" y="377"/>
                    <a:pt x="3067" y="377"/>
                  </a:cubicBezTo>
                  <a:cubicBezTo>
                    <a:pt x="3067" y="377"/>
                    <a:pt x="3067" y="377"/>
                    <a:pt x="3068" y="377"/>
                  </a:cubicBezTo>
                  <a:cubicBezTo>
                    <a:pt x="3072" y="377"/>
                    <a:pt x="3075" y="372"/>
                    <a:pt x="3075" y="366"/>
                  </a:cubicBezTo>
                  <a:cubicBezTo>
                    <a:pt x="3074" y="361"/>
                    <a:pt x="3070" y="356"/>
                    <a:pt x="3066" y="356"/>
                  </a:cubicBezTo>
                  <a:moveTo>
                    <a:pt x="3135" y="352"/>
                  </a:moveTo>
                  <a:cubicBezTo>
                    <a:pt x="3134" y="352"/>
                    <a:pt x="3134" y="352"/>
                    <a:pt x="3134" y="352"/>
                  </a:cubicBezTo>
                  <a:cubicBezTo>
                    <a:pt x="3129" y="352"/>
                    <a:pt x="3126" y="357"/>
                    <a:pt x="3127" y="363"/>
                  </a:cubicBezTo>
                  <a:cubicBezTo>
                    <a:pt x="3127" y="369"/>
                    <a:pt x="3131" y="373"/>
                    <a:pt x="3135" y="373"/>
                  </a:cubicBezTo>
                  <a:cubicBezTo>
                    <a:pt x="3136" y="373"/>
                    <a:pt x="3136" y="373"/>
                    <a:pt x="3136" y="373"/>
                  </a:cubicBezTo>
                  <a:cubicBezTo>
                    <a:pt x="3141" y="372"/>
                    <a:pt x="3144" y="367"/>
                    <a:pt x="3143" y="362"/>
                  </a:cubicBezTo>
                  <a:cubicBezTo>
                    <a:pt x="3143" y="356"/>
                    <a:pt x="3139" y="352"/>
                    <a:pt x="3135" y="352"/>
                  </a:cubicBezTo>
                  <a:moveTo>
                    <a:pt x="2938" y="350"/>
                  </a:moveTo>
                  <a:cubicBezTo>
                    <a:pt x="2934" y="350"/>
                    <a:pt x="2931" y="354"/>
                    <a:pt x="2932" y="360"/>
                  </a:cubicBezTo>
                  <a:cubicBezTo>
                    <a:pt x="2932" y="366"/>
                    <a:pt x="2936" y="371"/>
                    <a:pt x="2940" y="372"/>
                  </a:cubicBezTo>
                  <a:cubicBezTo>
                    <a:pt x="2940" y="372"/>
                    <a:pt x="2940" y="372"/>
                    <a:pt x="2941" y="372"/>
                  </a:cubicBezTo>
                  <a:cubicBezTo>
                    <a:pt x="2944" y="372"/>
                    <a:pt x="2947" y="368"/>
                    <a:pt x="2947" y="362"/>
                  </a:cubicBezTo>
                  <a:cubicBezTo>
                    <a:pt x="2946" y="356"/>
                    <a:pt x="2943" y="351"/>
                    <a:pt x="2938" y="350"/>
                  </a:cubicBezTo>
                  <a:cubicBezTo>
                    <a:pt x="2938" y="350"/>
                    <a:pt x="2938" y="350"/>
                    <a:pt x="2938" y="350"/>
                  </a:cubicBezTo>
                  <a:moveTo>
                    <a:pt x="3206" y="345"/>
                  </a:moveTo>
                  <a:cubicBezTo>
                    <a:pt x="3206" y="345"/>
                    <a:pt x="3206" y="345"/>
                    <a:pt x="3205" y="345"/>
                  </a:cubicBezTo>
                  <a:cubicBezTo>
                    <a:pt x="3201" y="346"/>
                    <a:pt x="3197" y="350"/>
                    <a:pt x="3198" y="356"/>
                  </a:cubicBezTo>
                  <a:cubicBezTo>
                    <a:pt x="3198" y="361"/>
                    <a:pt x="3202" y="365"/>
                    <a:pt x="3207" y="365"/>
                  </a:cubicBezTo>
                  <a:cubicBezTo>
                    <a:pt x="3207" y="365"/>
                    <a:pt x="3207" y="365"/>
                    <a:pt x="3208" y="365"/>
                  </a:cubicBezTo>
                  <a:cubicBezTo>
                    <a:pt x="3212" y="364"/>
                    <a:pt x="3216" y="359"/>
                    <a:pt x="3215" y="354"/>
                  </a:cubicBezTo>
                  <a:cubicBezTo>
                    <a:pt x="3215" y="349"/>
                    <a:pt x="3211" y="345"/>
                    <a:pt x="3206" y="345"/>
                  </a:cubicBezTo>
                  <a:moveTo>
                    <a:pt x="2877" y="339"/>
                  </a:moveTo>
                  <a:cubicBezTo>
                    <a:pt x="2873" y="339"/>
                    <a:pt x="2871" y="343"/>
                    <a:pt x="2871" y="348"/>
                  </a:cubicBezTo>
                  <a:cubicBezTo>
                    <a:pt x="2872" y="354"/>
                    <a:pt x="2875" y="360"/>
                    <a:pt x="2879" y="361"/>
                  </a:cubicBezTo>
                  <a:cubicBezTo>
                    <a:pt x="2879" y="361"/>
                    <a:pt x="2880" y="361"/>
                    <a:pt x="2880" y="361"/>
                  </a:cubicBezTo>
                  <a:cubicBezTo>
                    <a:pt x="2884" y="361"/>
                    <a:pt x="2886" y="357"/>
                    <a:pt x="2886" y="352"/>
                  </a:cubicBezTo>
                  <a:cubicBezTo>
                    <a:pt x="2885" y="346"/>
                    <a:pt x="2882" y="340"/>
                    <a:pt x="2878" y="340"/>
                  </a:cubicBezTo>
                  <a:cubicBezTo>
                    <a:pt x="2877" y="339"/>
                    <a:pt x="2877" y="339"/>
                    <a:pt x="2877" y="339"/>
                  </a:cubicBezTo>
                  <a:moveTo>
                    <a:pt x="3281" y="335"/>
                  </a:moveTo>
                  <a:cubicBezTo>
                    <a:pt x="3280" y="335"/>
                    <a:pt x="3280" y="335"/>
                    <a:pt x="3279" y="335"/>
                  </a:cubicBezTo>
                  <a:cubicBezTo>
                    <a:pt x="3274" y="336"/>
                    <a:pt x="3271" y="341"/>
                    <a:pt x="3271" y="346"/>
                  </a:cubicBezTo>
                  <a:cubicBezTo>
                    <a:pt x="3272" y="351"/>
                    <a:pt x="3276" y="354"/>
                    <a:pt x="3280" y="354"/>
                  </a:cubicBezTo>
                  <a:cubicBezTo>
                    <a:pt x="3281" y="354"/>
                    <a:pt x="3281" y="354"/>
                    <a:pt x="3282" y="354"/>
                  </a:cubicBezTo>
                  <a:cubicBezTo>
                    <a:pt x="3287" y="353"/>
                    <a:pt x="3290" y="348"/>
                    <a:pt x="3290" y="343"/>
                  </a:cubicBezTo>
                  <a:cubicBezTo>
                    <a:pt x="3289" y="338"/>
                    <a:pt x="3285" y="335"/>
                    <a:pt x="3281" y="335"/>
                  </a:cubicBezTo>
                  <a:moveTo>
                    <a:pt x="2817" y="324"/>
                  </a:moveTo>
                  <a:cubicBezTo>
                    <a:pt x="2814" y="324"/>
                    <a:pt x="2812" y="327"/>
                    <a:pt x="2812" y="333"/>
                  </a:cubicBezTo>
                  <a:cubicBezTo>
                    <a:pt x="2812" y="338"/>
                    <a:pt x="2816" y="344"/>
                    <a:pt x="2820" y="345"/>
                  </a:cubicBezTo>
                  <a:cubicBezTo>
                    <a:pt x="2820" y="345"/>
                    <a:pt x="2821" y="345"/>
                    <a:pt x="2821" y="345"/>
                  </a:cubicBezTo>
                  <a:cubicBezTo>
                    <a:pt x="2824" y="345"/>
                    <a:pt x="2826" y="342"/>
                    <a:pt x="2826" y="337"/>
                  </a:cubicBezTo>
                  <a:cubicBezTo>
                    <a:pt x="2826" y="331"/>
                    <a:pt x="2823" y="325"/>
                    <a:pt x="2819" y="324"/>
                  </a:cubicBezTo>
                  <a:cubicBezTo>
                    <a:pt x="2818" y="324"/>
                    <a:pt x="2818" y="324"/>
                    <a:pt x="2817" y="324"/>
                  </a:cubicBezTo>
                  <a:moveTo>
                    <a:pt x="3357" y="322"/>
                  </a:moveTo>
                  <a:cubicBezTo>
                    <a:pt x="3356" y="322"/>
                    <a:pt x="3356" y="322"/>
                    <a:pt x="3355" y="323"/>
                  </a:cubicBezTo>
                  <a:cubicBezTo>
                    <a:pt x="3350" y="323"/>
                    <a:pt x="3347" y="328"/>
                    <a:pt x="3347" y="333"/>
                  </a:cubicBezTo>
                  <a:cubicBezTo>
                    <a:pt x="3348" y="338"/>
                    <a:pt x="3352" y="341"/>
                    <a:pt x="3356" y="341"/>
                  </a:cubicBezTo>
                  <a:cubicBezTo>
                    <a:pt x="3357" y="341"/>
                    <a:pt x="3357" y="341"/>
                    <a:pt x="3358" y="340"/>
                  </a:cubicBezTo>
                  <a:cubicBezTo>
                    <a:pt x="3363" y="339"/>
                    <a:pt x="3367" y="335"/>
                    <a:pt x="3366" y="330"/>
                  </a:cubicBezTo>
                  <a:cubicBezTo>
                    <a:pt x="3365" y="325"/>
                    <a:pt x="3361" y="322"/>
                    <a:pt x="3357" y="322"/>
                  </a:cubicBezTo>
                  <a:moveTo>
                    <a:pt x="3435" y="308"/>
                  </a:moveTo>
                  <a:cubicBezTo>
                    <a:pt x="3434" y="308"/>
                    <a:pt x="3433" y="308"/>
                    <a:pt x="3433" y="308"/>
                  </a:cubicBezTo>
                  <a:cubicBezTo>
                    <a:pt x="3427" y="309"/>
                    <a:pt x="3424" y="314"/>
                    <a:pt x="3425" y="318"/>
                  </a:cubicBezTo>
                  <a:cubicBezTo>
                    <a:pt x="3426" y="322"/>
                    <a:pt x="3429" y="325"/>
                    <a:pt x="3434" y="325"/>
                  </a:cubicBezTo>
                  <a:cubicBezTo>
                    <a:pt x="3434" y="325"/>
                    <a:pt x="3435" y="325"/>
                    <a:pt x="3436" y="325"/>
                  </a:cubicBezTo>
                  <a:cubicBezTo>
                    <a:pt x="3441" y="324"/>
                    <a:pt x="3445" y="319"/>
                    <a:pt x="3444" y="314"/>
                  </a:cubicBezTo>
                  <a:cubicBezTo>
                    <a:pt x="3443" y="310"/>
                    <a:pt x="3439" y="308"/>
                    <a:pt x="3435" y="308"/>
                  </a:cubicBezTo>
                  <a:moveTo>
                    <a:pt x="2759" y="305"/>
                  </a:moveTo>
                  <a:cubicBezTo>
                    <a:pt x="2756" y="305"/>
                    <a:pt x="2754" y="308"/>
                    <a:pt x="2754" y="313"/>
                  </a:cubicBezTo>
                  <a:cubicBezTo>
                    <a:pt x="2754" y="319"/>
                    <a:pt x="2758" y="325"/>
                    <a:pt x="2761" y="326"/>
                  </a:cubicBezTo>
                  <a:cubicBezTo>
                    <a:pt x="2762" y="326"/>
                    <a:pt x="2763" y="326"/>
                    <a:pt x="2763" y="326"/>
                  </a:cubicBezTo>
                  <a:cubicBezTo>
                    <a:pt x="2766" y="326"/>
                    <a:pt x="2768" y="323"/>
                    <a:pt x="2768" y="318"/>
                  </a:cubicBezTo>
                  <a:cubicBezTo>
                    <a:pt x="2768" y="312"/>
                    <a:pt x="2765" y="307"/>
                    <a:pt x="2761" y="305"/>
                  </a:cubicBezTo>
                  <a:cubicBezTo>
                    <a:pt x="2760" y="305"/>
                    <a:pt x="2760" y="305"/>
                    <a:pt x="2759" y="305"/>
                  </a:cubicBezTo>
                  <a:moveTo>
                    <a:pt x="3514" y="291"/>
                  </a:moveTo>
                  <a:cubicBezTo>
                    <a:pt x="3513" y="291"/>
                    <a:pt x="3512" y="291"/>
                    <a:pt x="3511" y="292"/>
                  </a:cubicBezTo>
                  <a:cubicBezTo>
                    <a:pt x="3506" y="293"/>
                    <a:pt x="3502" y="297"/>
                    <a:pt x="3503" y="301"/>
                  </a:cubicBezTo>
                  <a:cubicBezTo>
                    <a:pt x="3504" y="305"/>
                    <a:pt x="3508" y="307"/>
                    <a:pt x="3512" y="307"/>
                  </a:cubicBezTo>
                  <a:cubicBezTo>
                    <a:pt x="3513" y="307"/>
                    <a:pt x="3514" y="307"/>
                    <a:pt x="3515" y="307"/>
                  </a:cubicBezTo>
                  <a:cubicBezTo>
                    <a:pt x="3520" y="306"/>
                    <a:pt x="3524" y="301"/>
                    <a:pt x="3522" y="297"/>
                  </a:cubicBezTo>
                  <a:cubicBezTo>
                    <a:pt x="3522" y="294"/>
                    <a:pt x="3518" y="291"/>
                    <a:pt x="3514" y="291"/>
                  </a:cubicBezTo>
                  <a:moveTo>
                    <a:pt x="2702" y="283"/>
                  </a:moveTo>
                  <a:cubicBezTo>
                    <a:pt x="2699" y="283"/>
                    <a:pt x="2697" y="286"/>
                    <a:pt x="2697" y="291"/>
                  </a:cubicBezTo>
                  <a:cubicBezTo>
                    <a:pt x="2697" y="297"/>
                    <a:pt x="2700" y="303"/>
                    <a:pt x="2704" y="304"/>
                  </a:cubicBezTo>
                  <a:cubicBezTo>
                    <a:pt x="2705" y="304"/>
                    <a:pt x="2705" y="305"/>
                    <a:pt x="2706" y="305"/>
                  </a:cubicBezTo>
                  <a:cubicBezTo>
                    <a:pt x="2709" y="305"/>
                    <a:pt x="2711" y="301"/>
                    <a:pt x="2711" y="297"/>
                  </a:cubicBezTo>
                  <a:cubicBezTo>
                    <a:pt x="2711" y="291"/>
                    <a:pt x="2708" y="285"/>
                    <a:pt x="2704" y="283"/>
                  </a:cubicBezTo>
                  <a:cubicBezTo>
                    <a:pt x="2703" y="283"/>
                    <a:pt x="2703" y="283"/>
                    <a:pt x="2702" y="283"/>
                  </a:cubicBezTo>
                  <a:moveTo>
                    <a:pt x="1260" y="282"/>
                  </a:moveTo>
                  <a:cubicBezTo>
                    <a:pt x="1260" y="282"/>
                    <a:pt x="1260" y="282"/>
                    <a:pt x="1260" y="282"/>
                  </a:cubicBezTo>
                  <a:cubicBezTo>
                    <a:pt x="1256" y="282"/>
                    <a:pt x="1254" y="285"/>
                    <a:pt x="1257" y="288"/>
                  </a:cubicBezTo>
                  <a:cubicBezTo>
                    <a:pt x="1259" y="291"/>
                    <a:pt x="1264" y="293"/>
                    <a:pt x="1268" y="293"/>
                  </a:cubicBezTo>
                  <a:cubicBezTo>
                    <a:pt x="1268" y="293"/>
                    <a:pt x="1268" y="293"/>
                    <a:pt x="1268" y="293"/>
                  </a:cubicBezTo>
                  <a:cubicBezTo>
                    <a:pt x="1272" y="293"/>
                    <a:pt x="1273" y="290"/>
                    <a:pt x="1271" y="287"/>
                  </a:cubicBezTo>
                  <a:cubicBezTo>
                    <a:pt x="1269" y="284"/>
                    <a:pt x="1264" y="282"/>
                    <a:pt x="1260" y="282"/>
                  </a:cubicBezTo>
                  <a:moveTo>
                    <a:pt x="1191" y="280"/>
                  </a:moveTo>
                  <a:cubicBezTo>
                    <a:pt x="1187" y="280"/>
                    <a:pt x="1186" y="282"/>
                    <a:pt x="1188" y="285"/>
                  </a:cubicBezTo>
                  <a:cubicBezTo>
                    <a:pt x="1190" y="288"/>
                    <a:pt x="1196" y="291"/>
                    <a:pt x="1201" y="291"/>
                  </a:cubicBezTo>
                  <a:cubicBezTo>
                    <a:pt x="1201" y="291"/>
                    <a:pt x="1202" y="291"/>
                    <a:pt x="1202" y="291"/>
                  </a:cubicBezTo>
                  <a:cubicBezTo>
                    <a:pt x="1206" y="291"/>
                    <a:pt x="1208" y="289"/>
                    <a:pt x="1205" y="286"/>
                  </a:cubicBezTo>
                  <a:cubicBezTo>
                    <a:pt x="1203" y="283"/>
                    <a:pt x="1197" y="281"/>
                    <a:pt x="1193" y="280"/>
                  </a:cubicBezTo>
                  <a:cubicBezTo>
                    <a:pt x="1192" y="280"/>
                    <a:pt x="1192" y="280"/>
                    <a:pt x="1191" y="280"/>
                  </a:cubicBezTo>
                  <a:moveTo>
                    <a:pt x="1319" y="278"/>
                  </a:moveTo>
                  <a:cubicBezTo>
                    <a:pt x="1319" y="278"/>
                    <a:pt x="1318" y="278"/>
                    <a:pt x="1318" y="278"/>
                  </a:cubicBezTo>
                  <a:cubicBezTo>
                    <a:pt x="1314" y="278"/>
                    <a:pt x="1313" y="281"/>
                    <a:pt x="1315" y="284"/>
                  </a:cubicBezTo>
                  <a:cubicBezTo>
                    <a:pt x="1317" y="287"/>
                    <a:pt x="1322" y="289"/>
                    <a:pt x="1325" y="289"/>
                  </a:cubicBezTo>
                  <a:cubicBezTo>
                    <a:pt x="1326" y="289"/>
                    <a:pt x="1326" y="289"/>
                    <a:pt x="1326" y="289"/>
                  </a:cubicBezTo>
                  <a:cubicBezTo>
                    <a:pt x="1330" y="289"/>
                    <a:pt x="1331" y="286"/>
                    <a:pt x="1329" y="283"/>
                  </a:cubicBezTo>
                  <a:cubicBezTo>
                    <a:pt x="1327" y="280"/>
                    <a:pt x="1323" y="278"/>
                    <a:pt x="1319" y="278"/>
                  </a:cubicBezTo>
                  <a:moveTo>
                    <a:pt x="3593" y="273"/>
                  </a:moveTo>
                  <a:cubicBezTo>
                    <a:pt x="3592" y="273"/>
                    <a:pt x="3591" y="274"/>
                    <a:pt x="3590" y="274"/>
                  </a:cubicBezTo>
                  <a:cubicBezTo>
                    <a:pt x="3585" y="275"/>
                    <a:pt x="3581" y="279"/>
                    <a:pt x="3582" y="283"/>
                  </a:cubicBezTo>
                  <a:cubicBezTo>
                    <a:pt x="3583" y="286"/>
                    <a:pt x="3587" y="288"/>
                    <a:pt x="3591" y="288"/>
                  </a:cubicBezTo>
                  <a:cubicBezTo>
                    <a:pt x="3592" y="288"/>
                    <a:pt x="3593" y="288"/>
                    <a:pt x="3594" y="288"/>
                  </a:cubicBezTo>
                  <a:cubicBezTo>
                    <a:pt x="3599" y="287"/>
                    <a:pt x="3603" y="282"/>
                    <a:pt x="3602" y="278"/>
                  </a:cubicBezTo>
                  <a:cubicBezTo>
                    <a:pt x="3601" y="275"/>
                    <a:pt x="3597" y="273"/>
                    <a:pt x="3593" y="273"/>
                  </a:cubicBezTo>
                  <a:moveTo>
                    <a:pt x="1115" y="271"/>
                  </a:moveTo>
                  <a:cubicBezTo>
                    <a:pt x="1112" y="271"/>
                    <a:pt x="1110" y="273"/>
                    <a:pt x="1112" y="275"/>
                  </a:cubicBezTo>
                  <a:cubicBezTo>
                    <a:pt x="1114" y="278"/>
                    <a:pt x="1120" y="281"/>
                    <a:pt x="1125" y="282"/>
                  </a:cubicBezTo>
                  <a:cubicBezTo>
                    <a:pt x="1126" y="282"/>
                    <a:pt x="1127" y="282"/>
                    <a:pt x="1128" y="282"/>
                  </a:cubicBezTo>
                  <a:cubicBezTo>
                    <a:pt x="1131" y="282"/>
                    <a:pt x="1133" y="281"/>
                    <a:pt x="1131" y="278"/>
                  </a:cubicBezTo>
                  <a:cubicBezTo>
                    <a:pt x="1129" y="275"/>
                    <a:pt x="1123" y="272"/>
                    <a:pt x="1118" y="271"/>
                  </a:cubicBezTo>
                  <a:cubicBezTo>
                    <a:pt x="1117" y="271"/>
                    <a:pt x="1116" y="271"/>
                    <a:pt x="1115" y="271"/>
                  </a:cubicBezTo>
                  <a:moveTo>
                    <a:pt x="1376" y="270"/>
                  </a:moveTo>
                  <a:cubicBezTo>
                    <a:pt x="1376" y="270"/>
                    <a:pt x="1375" y="270"/>
                    <a:pt x="1375" y="270"/>
                  </a:cubicBezTo>
                  <a:cubicBezTo>
                    <a:pt x="1371" y="270"/>
                    <a:pt x="1370" y="274"/>
                    <a:pt x="1372" y="277"/>
                  </a:cubicBezTo>
                  <a:cubicBezTo>
                    <a:pt x="1374" y="280"/>
                    <a:pt x="1378" y="282"/>
                    <a:pt x="1381" y="282"/>
                  </a:cubicBezTo>
                  <a:cubicBezTo>
                    <a:pt x="1381" y="282"/>
                    <a:pt x="1382" y="282"/>
                    <a:pt x="1382" y="282"/>
                  </a:cubicBezTo>
                  <a:cubicBezTo>
                    <a:pt x="1386" y="281"/>
                    <a:pt x="1387" y="278"/>
                    <a:pt x="1385" y="275"/>
                  </a:cubicBezTo>
                  <a:cubicBezTo>
                    <a:pt x="1384" y="272"/>
                    <a:pt x="1380" y="270"/>
                    <a:pt x="1376" y="270"/>
                  </a:cubicBezTo>
                  <a:moveTo>
                    <a:pt x="2646" y="259"/>
                  </a:moveTo>
                  <a:cubicBezTo>
                    <a:pt x="2643" y="259"/>
                    <a:pt x="2641" y="262"/>
                    <a:pt x="2641" y="267"/>
                  </a:cubicBezTo>
                  <a:cubicBezTo>
                    <a:pt x="2641" y="273"/>
                    <a:pt x="2644" y="279"/>
                    <a:pt x="2648" y="280"/>
                  </a:cubicBezTo>
                  <a:cubicBezTo>
                    <a:pt x="2648" y="281"/>
                    <a:pt x="2649" y="281"/>
                    <a:pt x="2649" y="281"/>
                  </a:cubicBezTo>
                  <a:cubicBezTo>
                    <a:pt x="2652" y="281"/>
                    <a:pt x="2654" y="278"/>
                    <a:pt x="2654" y="273"/>
                  </a:cubicBezTo>
                  <a:cubicBezTo>
                    <a:pt x="2654" y="267"/>
                    <a:pt x="2651" y="261"/>
                    <a:pt x="2648" y="260"/>
                  </a:cubicBezTo>
                  <a:cubicBezTo>
                    <a:pt x="2647" y="259"/>
                    <a:pt x="2646" y="259"/>
                    <a:pt x="2646" y="259"/>
                  </a:cubicBezTo>
                  <a:moveTo>
                    <a:pt x="1431" y="259"/>
                  </a:moveTo>
                  <a:cubicBezTo>
                    <a:pt x="1431" y="259"/>
                    <a:pt x="1430" y="259"/>
                    <a:pt x="1430" y="259"/>
                  </a:cubicBezTo>
                  <a:cubicBezTo>
                    <a:pt x="1426" y="260"/>
                    <a:pt x="1425" y="263"/>
                    <a:pt x="1427" y="266"/>
                  </a:cubicBezTo>
                  <a:cubicBezTo>
                    <a:pt x="1428" y="269"/>
                    <a:pt x="1432" y="271"/>
                    <a:pt x="1435" y="271"/>
                  </a:cubicBezTo>
                  <a:cubicBezTo>
                    <a:pt x="1435" y="271"/>
                    <a:pt x="1436" y="271"/>
                    <a:pt x="1436" y="271"/>
                  </a:cubicBezTo>
                  <a:cubicBezTo>
                    <a:pt x="1440" y="270"/>
                    <a:pt x="1441" y="267"/>
                    <a:pt x="1440" y="264"/>
                  </a:cubicBezTo>
                  <a:cubicBezTo>
                    <a:pt x="1438" y="261"/>
                    <a:pt x="1435" y="259"/>
                    <a:pt x="1431" y="259"/>
                  </a:cubicBezTo>
                  <a:moveTo>
                    <a:pt x="1034" y="256"/>
                  </a:moveTo>
                  <a:cubicBezTo>
                    <a:pt x="1031" y="256"/>
                    <a:pt x="1030" y="258"/>
                    <a:pt x="1031" y="260"/>
                  </a:cubicBezTo>
                  <a:cubicBezTo>
                    <a:pt x="1033" y="263"/>
                    <a:pt x="1039" y="266"/>
                    <a:pt x="1045" y="267"/>
                  </a:cubicBezTo>
                  <a:cubicBezTo>
                    <a:pt x="1046" y="268"/>
                    <a:pt x="1047" y="268"/>
                    <a:pt x="1048" y="268"/>
                  </a:cubicBezTo>
                  <a:cubicBezTo>
                    <a:pt x="1051" y="268"/>
                    <a:pt x="1053" y="266"/>
                    <a:pt x="1051" y="264"/>
                  </a:cubicBezTo>
                  <a:cubicBezTo>
                    <a:pt x="1049" y="261"/>
                    <a:pt x="1043" y="258"/>
                    <a:pt x="1038" y="257"/>
                  </a:cubicBezTo>
                  <a:cubicBezTo>
                    <a:pt x="1037" y="256"/>
                    <a:pt x="1035" y="256"/>
                    <a:pt x="1034" y="256"/>
                  </a:cubicBezTo>
                  <a:moveTo>
                    <a:pt x="3672" y="254"/>
                  </a:moveTo>
                  <a:cubicBezTo>
                    <a:pt x="3671" y="254"/>
                    <a:pt x="3670" y="254"/>
                    <a:pt x="3669" y="255"/>
                  </a:cubicBezTo>
                  <a:cubicBezTo>
                    <a:pt x="3664" y="256"/>
                    <a:pt x="3660" y="260"/>
                    <a:pt x="3662" y="264"/>
                  </a:cubicBezTo>
                  <a:cubicBezTo>
                    <a:pt x="3663" y="266"/>
                    <a:pt x="3666" y="268"/>
                    <a:pt x="3670" y="268"/>
                  </a:cubicBezTo>
                  <a:cubicBezTo>
                    <a:pt x="3671" y="268"/>
                    <a:pt x="3672" y="268"/>
                    <a:pt x="3673" y="268"/>
                  </a:cubicBezTo>
                  <a:cubicBezTo>
                    <a:pt x="3679" y="266"/>
                    <a:pt x="3682" y="262"/>
                    <a:pt x="3681" y="259"/>
                  </a:cubicBezTo>
                  <a:cubicBezTo>
                    <a:pt x="3680" y="256"/>
                    <a:pt x="3676" y="254"/>
                    <a:pt x="3672" y="254"/>
                  </a:cubicBezTo>
                  <a:moveTo>
                    <a:pt x="1485" y="245"/>
                  </a:moveTo>
                  <a:cubicBezTo>
                    <a:pt x="1484" y="245"/>
                    <a:pt x="1484" y="245"/>
                    <a:pt x="1483" y="246"/>
                  </a:cubicBezTo>
                  <a:cubicBezTo>
                    <a:pt x="1480" y="247"/>
                    <a:pt x="1478" y="250"/>
                    <a:pt x="1480" y="254"/>
                  </a:cubicBezTo>
                  <a:cubicBezTo>
                    <a:pt x="1481" y="257"/>
                    <a:pt x="1484" y="258"/>
                    <a:pt x="1487" y="258"/>
                  </a:cubicBezTo>
                  <a:cubicBezTo>
                    <a:pt x="1488" y="258"/>
                    <a:pt x="1489" y="258"/>
                    <a:pt x="1489" y="258"/>
                  </a:cubicBezTo>
                  <a:cubicBezTo>
                    <a:pt x="1493" y="257"/>
                    <a:pt x="1494" y="254"/>
                    <a:pt x="1493" y="250"/>
                  </a:cubicBezTo>
                  <a:cubicBezTo>
                    <a:pt x="1491" y="247"/>
                    <a:pt x="1488" y="245"/>
                    <a:pt x="1485" y="245"/>
                  </a:cubicBezTo>
                  <a:moveTo>
                    <a:pt x="950" y="237"/>
                  </a:moveTo>
                  <a:cubicBezTo>
                    <a:pt x="947" y="237"/>
                    <a:pt x="945" y="238"/>
                    <a:pt x="946" y="240"/>
                  </a:cubicBezTo>
                  <a:cubicBezTo>
                    <a:pt x="948" y="243"/>
                    <a:pt x="954" y="247"/>
                    <a:pt x="960" y="248"/>
                  </a:cubicBezTo>
                  <a:cubicBezTo>
                    <a:pt x="961" y="249"/>
                    <a:pt x="963" y="249"/>
                    <a:pt x="964" y="249"/>
                  </a:cubicBezTo>
                  <a:cubicBezTo>
                    <a:pt x="967" y="249"/>
                    <a:pt x="969" y="248"/>
                    <a:pt x="967" y="245"/>
                  </a:cubicBezTo>
                  <a:cubicBezTo>
                    <a:pt x="966" y="243"/>
                    <a:pt x="960" y="239"/>
                    <a:pt x="954" y="238"/>
                  </a:cubicBezTo>
                  <a:cubicBezTo>
                    <a:pt x="952" y="237"/>
                    <a:pt x="951" y="237"/>
                    <a:pt x="950" y="237"/>
                  </a:cubicBezTo>
                  <a:moveTo>
                    <a:pt x="3751" y="234"/>
                  </a:moveTo>
                  <a:cubicBezTo>
                    <a:pt x="3750" y="234"/>
                    <a:pt x="3748" y="235"/>
                    <a:pt x="3747" y="235"/>
                  </a:cubicBezTo>
                  <a:cubicBezTo>
                    <a:pt x="3742" y="236"/>
                    <a:pt x="3739" y="240"/>
                    <a:pt x="3740" y="243"/>
                  </a:cubicBezTo>
                  <a:cubicBezTo>
                    <a:pt x="3741" y="246"/>
                    <a:pt x="3745" y="247"/>
                    <a:pt x="3748" y="247"/>
                  </a:cubicBezTo>
                  <a:cubicBezTo>
                    <a:pt x="3750" y="247"/>
                    <a:pt x="3751" y="247"/>
                    <a:pt x="3752" y="247"/>
                  </a:cubicBezTo>
                  <a:cubicBezTo>
                    <a:pt x="3757" y="245"/>
                    <a:pt x="3761" y="242"/>
                    <a:pt x="3759" y="238"/>
                  </a:cubicBezTo>
                  <a:cubicBezTo>
                    <a:pt x="3758" y="236"/>
                    <a:pt x="3755" y="234"/>
                    <a:pt x="3751" y="234"/>
                  </a:cubicBezTo>
                  <a:moveTo>
                    <a:pt x="2590" y="234"/>
                  </a:moveTo>
                  <a:cubicBezTo>
                    <a:pt x="2587" y="234"/>
                    <a:pt x="2585" y="237"/>
                    <a:pt x="2585" y="242"/>
                  </a:cubicBezTo>
                  <a:cubicBezTo>
                    <a:pt x="2585" y="247"/>
                    <a:pt x="2588" y="253"/>
                    <a:pt x="2591" y="255"/>
                  </a:cubicBezTo>
                  <a:cubicBezTo>
                    <a:pt x="2592" y="255"/>
                    <a:pt x="2593" y="255"/>
                    <a:pt x="2593" y="255"/>
                  </a:cubicBezTo>
                  <a:cubicBezTo>
                    <a:pt x="2596" y="255"/>
                    <a:pt x="2598" y="253"/>
                    <a:pt x="2598" y="248"/>
                  </a:cubicBezTo>
                  <a:cubicBezTo>
                    <a:pt x="2599" y="242"/>
                    <a:pt x="2596" y="236"/>
                    <a:pt x="2592" y="235"/>
                  </a:cubicBezTo>
                  <a:cubicBezTo>
                    <a:pt x="2591" y="234"/>
                    <a:pt x="2590" y="234"/>
                    <a:pt x="2590" y="234"/>
                  </a:cubicBezTo>
                  <a:moveTo>
                    <a:pt x="1537" y="230"/>
                  </a:moveTo>
                  <a:cubicBezTo>
                    <a:pt x="1537" y="230"/>
                    <a:pt x="1536" y="230"/>
                    <a:pt x="1535" y="230"/>
                  </a:cubicBezTo>
                  <a:cubicBezTo>
                    <a:pt x="1532" y="231"/>
                    <a:pt x="1530" y="235"/>
                    <a:pt x="1532" y="239"/>
                  </a:cubicBezTo>
                  <a:cubicBezTo>
                    <a:pt x="1533" y="242"/>
                    <a:pt x="1536" y="244"/>
                    <a:pt x="1539" y="244"/>
                  </a:cubicBezTo>
                  <a:cubicBezTo>
                    <a:pt x="1539" y="244"/>
                    <a:pt x="1540" y="244"/>
                    <a:pt x="1541" y="244"/>
                  </a:cubicBezTo>
                  <a:cubicBezTo>
                    <a:pt x="1544" y="243"/>
                    <a:pt x="1546" y="239"/>
                    <a:pt x="1544" y="235"/>
                  </a:cubicBezTo>
                  <a:cubicBezTo>
                    <a:pt x="1543" y="232"/>
                    <a:pt x="1540" y="230"/>
                    <a:pt x="1537" y="230"/>
                  </a:cubicBezTo>
                  <a:moveTo>
                    <a:pt x="862" y="215"/>
                  </a:moveTo>
                  <a:cubicBezTo>
                    <a:pt x="859" y="215"/>
                    <a:pt x="858" y="216"/>
                    <a:pt x="859" y="218"/>
                  </a:cubicBezTo>
                  <a:cubicBezTo>
                    <a:pt x="860" y="221"/>
                    <a:pt x="866" y="224"/>
                    <a:pt x="872" y="226"/>
                  </a:cubicBezTo>
                  <a:cubicBezTo>
                    <a:pt x="873" y="226"/>
                    <a:pt x="875" y="227"/>
                    <a:pt x="876" y="227"/>
                  </a:cubicBezTo>
                  <a:cubicBezTo>
                    <a:pt x="879" y="227"/>
                    <a:pt x="881" y="225"/>
                    <a:pt x="880" y="223"/>
                  </a:cubicBezTo>
                  <a:cubicBezTo>
                    <a:pt x="879" y="221"/>
                    <a:pt x="873" y="217"/>
                    <a:pt x="867" y="215"/>
                  </a:cubicBezTo>
                  <a:cubicBezTo>
                    <a:pt x="865" y="215"/>
                    <a:pt x="863" y="215"/>
                    <a:pt x="862" y="215"/>
                  </a:cubicBezTo>
                  <a:moveTo>
                    <a:pt x="3828" y="214"/>
                  </a:moveTo>
                  <a:cubicBezTo>
                    <a:pt x="3827" y="214"/>
                    <a:pt x="3826" y="214"/>
                    <a:pt x="3824" y="215"/>
                  </a:cubicBezTo>
                  <a:cubicBezTo>
                    <a:pt x="3819" y="216"/>
                    <a:pt x="3816" y="219"/>
                    <a:pt x="3818" y="223"/>
                  </a:cubicBezTo>
                  <a:cubicBezTo>
                    <a:pt x="3819" y="225"/>
                    <a:pt x="3822" y="226"/>
                    <a:pt x="3826" y="226"/>
                  </a:cubicBezTo>
                  <a:cubicBezTo>
                    <a:pt x="3827" y="226"/>
                    <a:pt x="3829" y="226"/>
                    <a:pt x="3830" y="225"/>
                  </a:cubicBezTo>
                  <a:cubicBezTo>
                    <a:pt x="3835" y="224"/>
                    <a:pt x="3838" y="220"/>
                    <a:pt x="3836" y="217"/>
                  </a:cubicBezTo>
                  <a:cubicBezTo>
                    <a:pt x="3835" y="215"/>
                    <a:pt x="3832" y="214"/>
                    <a:pt x="3828" y="214"/>
                  </a:cubicBezTo>
                  <a:moveTo>
                    <a:pt x="1589" y="213"/>
                  </a:moveTo>
                  <a:cubicBezTo>
                    <a:pt x="1588" y="213"/>
                    <a:pt x="1588" y="213"/>
                    <a:pt x="1587" y="214"/>
                  </a:cubicBezTo>
                  <a:cubicBezTo>
                    <a:pt x="1584" y="215"/>
                    <a:pt x="1582" y="219"/>
                    <a:pt x="1583" y="223"/>
                  </a:cubicBezTo>
                  <a:cubicBezTo>
                    <a:pt x="1584" y="226"/>
                    <a:pt x="1587" y="228"/>
                    <a:pt x="1590" y="228"/>
                  </a:cubicBezTo>
                  <a:cubicBezTo>
                    <a:pt x="1590" y="228"/>
                    <a:pt x="1591" y="228"/>
                    <a:pt x="1591" y="228"/>
                  </a:cubicBezTo>
                  <a:cubicBezTo>
                    <a:pt x="1595" y="226"/>
                    <a:pt x="1597" y="222"/>
                    <a:pt x="1595" y="219"/>
                  </a:cubicBezTo>
                  <a:cubicBezTo>
                    <a:pt x="1594" y="215"/>
                    <a:pt x="1592" y="213"/>
                    <a:pt x="1589" y="213"/>
                  </a:cubicBezTo>
                  <a:moveTo>
                    <a:pt x="2534" y="209"/>
                  </a:moveTo>
                  <a:cubicBezTo>
                    <a:pt x="2531" y="209"/>
                    <a:pt x="2529" y="212"/>
                    <a:pt x="2529" y="216"/>
                  </a:cubicBezTo>
                  <a:cubicBezTo>
                    <a:pt x="2529" y="222"/>
                    <a:pt x="2532" y="228"/>
                    <a:pt x="2535" y="229"/>
                  </a:cubicBezTo>
                  <a:cubicBezTo>
                    <a:pt x="2536" y="230"/>
                    <a:pt x="2537" y="230"/>
                    <a:pt x="2537" y="230"/>
                  </a:cubicBezTo>
                  <a:cubicBezTo>
                    <a:pt x="2540" y="230"/>
                    <a:pt x="2542" y="227"/>
                    <a:pt x="2543" y="222"/>
                  </a:cubicBezTo>
                  <a:cubicBezTo>
                    <a:pt x="2543" y="217"/>
                    <a:pt x="2540" y="211"/>
                    <a:pt x="2536" y="209"/>
                  </a:cubicBezTo>
                  <a:cubicBezTo>
                    <a:pt x="2536" y="209"/>
                    <a:pt x="2535" y="209"/>
                    <a:pt x="2534" y="209"/>
                  </a:cubicBezTo>
                  <a:moveTo>
                    <a:pt x="1640" y="196"/>
                  </a:moveTo>
                  <a:cubicBezTo>
                    <a:pt x="1639" y="196"/>
                    <a:pt x="1639" y="196"/>
                    <a:pt x="1638" y="196"/>
                  </a:cubicBezTo>
                  <a:cubicBezTo>
                    <a:pt x="1635" y="197"/>
                    <a:pt x="1633" y="201"/>
                    <a:pt x="1634" y="205"/>
                  </a:cubicBezTo>
                  <a:cubicBezTo>
                    <a:pt x="1635" y="209"/>
                    <a:pt x="1637" y="211"/>
                    <a:pt x="1640" y="211"/>
                  </a:cubicBezTo>
                  <a:cubicBezTo>
                    <a:pt x="1640" y="211"/>
                    <a:pt x="1641" y="211"/>
                    <a:pt x="1641" y="211"/>
                  </a:cubicBezTo>
                  <a:cubicBezTo>
                    <a:pt x="1645" y="210"/>
                    <a:pt x="1647" y="205"/>
                    <a:pt x="1646" y="201"/>
                  </a:cubicBezTo>
                  <a:cubicBezTo>
                    <a:pt x="1645" y="198"/>
                    <a:pt x="1643" y="196"/>
                    <a:pt x="1640" y="196"/>
                  </a:cubicBezTo>
                  <a:moveTo>
                    <a:pt x="3904" y="193"/>
                  </a:moveTo>
                  <a:cubicBezTo>
                    <a:pt x="3903" y="193"/>
                    <a:pt x="3901" y="194"/>
                    <a:pt x="3900" y="194"/>
                  </a:cubicBezTo>
                  <a:cubicBezTo>
                    <a:pt x="3895" y="195"/>
                    <a:pt x="3892" y="199"/>
                    <a:pt x="3894" y="202"/>
                  </a:cubicBezTo>
                  <a:cubicBezTo>
                    <a:pt x="3895" y="204"/>
                    <a:pt x="3898" y="205"/>
                    <a:pt x="3902" y="205"/>
                  </a:cubicBezTo>
                  <a:cubicBezTo>
                    <a:pt x="3903" y="205"/>
                    <a:pt x="3905" y="205"/>
                    <a:pt x="3906" y="204"/>
                  </a:cubicBezTo>
                  <a:cubicBezTo>
                    <a:pt x="3911" y="203"/>
                    <a:pt x="3914" y="199"/>
                    <a:pt x="3912" y="197"/>
                  </a:cubicBezTo>
                  <a:cubicBezTo>
                    <a:pt x="3911" y="195"/>
                    <a:pt x="3908" y="193"/>
                    <a:pt x="3904" y="193"/>
                  </a:cubicBezTo>
                  <a:moveTo>
                    <a:pt x="772" y="190"/>
                  </a:moveTo>
                  <a:cubicBezTo>
                    <a:pt x="769" y="190"/>
                    <a:pt x="768" y="191"/>
                    <a:pt x="768" y="193"/>
                  </a:cubicBezTo>
                  <a:cubicBezTo>
                    <a:pt x="769" y="196"/>
                    <a:pt x="775" y="199"/>
                    <a:pt x="781" y="201"/>
                  </a:cubicBezTo>
                  <a:cubicBezTo>
                    <a:pt x="783" y="202"/>
                    <a:pt x="785" y="202"/>
                    <a:pt x="786" y="202"/>
                  </a:cubicBezTo>
                  <a:cubicBezTo>
                    <a:pt x="789" y="202"/>
                    <a:pt x="791" y="201"/>
                    <a:pt x="790" y="199"/>
                  </a:cubicBezTo>
                  <a:cubicBezTo>
                    <a:pt x="789" y="196"/>
                    <a:pt x="784" y="192"/>
                    <a:pt x="778" y="191"/>
                  </a:cubicBezTo>
                  <a:cubicBezTo>
                    <a:pt x="776" y="190"/>
                    <a:pt x="774" y="190"/>
                    <a:pt x="772" y="190"/>
                  </a:cubicBezTo>
                  <a:moveTo>
                    <a:pt x="2478" y="184"/>
                  </a:moveTo>
                  <a:cubicBezTo>
                    <a:pt x="2476" y="184"/>
                    <a:pt x="2473" y="187"/>
                    <a:pt x="2473" y="191"/>
                  </a:cubicBezTo>
                  <a:cubicBezTo>
                    <a:pt x="2473" y="197"/>
                    <a:pt x="2475" y="203"/>
                    <a:pt x="2479" y="204"/>
                  </a:cubicBezTo>
                  <a:cubicBezTo>
                    <a:pt x="2480" y="205"/>
                    <a:pt x="2480" y="205"/>
                    <a:pt x="2481" y="205"/>
                  </a:cubicBezTo>
                  <a:cubicBezTo>
                    <a:pt x="2484" y="205"/>
                    <a:pt x="2486" y="202"/>
                    <a:pt x="2487" y="197"/>
                  </a:cubicBezTo>
                  <a:cubicBezTo>
                    <a:pt x="2487" y="192"/>
                    <a:pt x="2484" y="186"/>
                    <a:pt x="2480" y="184"/>
                  </a:cubicBezTo>
                  <a:cubicBezTo>
                    <a:pt x="2480" y="184"/>
                    <a:pt x="2479" y="184"/>
                    <a:pt x="2478" y="184"/>
                  </a:cubicBezTo>
                  <a:moveTo>
                    <a:pt x="1691" y="178"/>
                  </a:moveTo>
                  <a:cubicBezTo>
                    <a:pt x="1690" y="178"/>
                    <a:pt x="1690" y="178"/>
                    <a:pt x="1689" y="178"/>
                  </a:cubicBezTo>
                  <a:cubicBezTo>
                    <a:pt x="1686" y="179"/>
                    <a:pt x="1683" y="184"/>
                    <a:pt x="1684" y="188"/>
                  </a:cubicBezTo>
                  <a:cubicBezTo>
                    <a:pt x="1685" y="191"/>
                    <a:pt x="1687" y="194"/>
                    <a:pt x="1690" y="194"/>
                  </a:cubicBezTo>
                  <a:cubicBezTo>
                    <a:pt x="1690" y="194"/>
                    <a:pt x="1691" y="194"/>
                    <a:pt x="1691" y="193"/>
                  </a:cubicBezTo>
                  <a:cubicBezTo>
                    <a:pt x="1695" y="192"/>
                    <a:pt x="1697" y="188"/>
                    <a:pt x="1696" y="184"/>
                  </a:cubicBezTo>
                  <a:cubicBezTo>
                    <a:pt x="1696" y="180"/>
                    <a:pt x="1693" y="178"/>
                    <a:pt x="1691" y="178"/>
                  </a:cubicBezTo>
                  <a:moveTo>
                    <a:pt x="3978" y="173"/>
                  </a:moveTo>
                  <a:cubicBezTo>
                    <a:pt x="3976" y="173"/>
                    <a:pt x="3975" y="173"/>
                    <a:pt x="3973" y="174"/>
                  </a:cubicBezTo>
                  <a:cubicBezTo>
                    <a:pt x="3969" y="175"/>
                    <a:pt x="3966" y="178"/>
                    <a:pt x="3968" y="181"/>
                  </a:cubicBezTo>
                  <a:cubicBezTo>
                    <a:pt x="3969" y="183"/>
                    <a:pt x="3972" y="184"/>
                    <a:pt x="3976" y="184"/>
                  </a:cubicBezTo>
                  <a:cubicBezTo>
                    <a:pt x="3977" y="184"/>
                    <a:pt x="3979" y="184"/>
                    <a:pt x="3980" y="184"/>
                  </a:cubicBezTo>
                  <a:cubicBezTo>
                    <a:pt x="3985" y="182"/>
                    <a:pt x="3987" y="179"/>
                    <a:pt x="3985" y="176"/>
                  </a:cubicBezTo>
                  <a:cubicBezTo>
                    <a:pt x="3984" y="174"/>
                    <a:pt x="3981" y="173"/>
                    <a:pt x="3978" y="173"/>
                  </a:cubicBezTo>
                  <a:moveTo>
                    <a:pt x="681" y="164"/>
                  </a:moveTo>
                  <a:cubicBezTo>
                    <a:pt x="678" y="164"/>
                    <a:pt x="676" y="165"/>
                    <a:pt x="677" y="167"/>
                  </a:cubicBezTo>
                  <a:cubicBezTo>
                    <a:pt x="677" y="170"/>
                    <a:pt x="683" y="174"/>
                    <a:pt x="689" y="175"/>
                  </a:cubicBezTo>
                  <a:cubicBezTo>
                    <a:pt x="691" y="176"/>
                    <a:pt x="693" y="176"/>
                    <a:pt x="695" y="176"/>
                  </a:cubicBezTo>
                  <a:cubicBezTo>
                    <a:pt x="698" y="176"/>
                    <a:pt x="700" y="175"/>
                    <a:pt x="699" y="173"/>
                  </a:cubicBezTo>
                  <a:cubicBezTo>
                    <a:pt x="698" y="171"/>
                    <a:pt x="693" y="167"/>
                    <a:pt x="687" y="165"/>
                  </a:cubicBezTo>
                  <a:cubicBezTo>
                    <a:pt x="685" y="165"/>
                    <a:pt x="683" y="164"/>
                    <a:pt x="681" y="164"/>
                  </a:cubicBezTo>
                  <a:moveTo>
                    <a:pt x="1741" y="160"/>
                  </a:moveTo>
                  <a:cubicBezTo>
                    <a:pt x="1741" y="160"/>
                    <a:pt x="1740" y="160"/>
                    <a:pt x="1740" y="161"/>
                  </a:cubicBezTo>
                  <a:cubicBezTo>
                    <a:pt x="1736" y="162"/>
                    <a:pt x="1734" y="166"/>
                    <a:pt x="1735" y="171"/>
                  </a:cubicBezTo>
                  <a:cubicBezTo>
                    <a:pt x="1735" y="174"/>
                    <a:pt x="1737" y="177"/>
                    <a:pt x="1740" y="177"/>
                  </a:cubicBezTo>
                  <a:cubicBezTo>
                    <a:pt x="1740" y="177"/>
                    <a:pt x="1741" y="177"/>
                    <a:pt x="1741" y="177"/>
                  </a:cubicBezTo>
                  <a:cubicBezTo>
                    <a:pt x="1745" y="175"/>
                    <a:pt x="1747" y="171"/>
                    <a:pt x="1747" y="166"/>
                  </a:cubicBezTo>
                  <a:cubicBezTo>
                    <a:pt x="1746" y="163"/>
                    <a:pt x="1744" y="160"/>
                    <a:pt x="1741" y="160"/>
                  </a:cubicBezTo>
                  <a:moveTo>
                    <a:pt x="2422" y="160"/>
                  </a:moveTo>
                  <a:cubicBezTo>
                    <a:pt x="2419" y="160"/>
                    <a:pt x="2417" y="163"/>
                    <a:pt x="2416" y="168"/>
                  </a:cubicBezTo>
                  <a:cubicBezTo>
                    <a:pt x="2416" y="173"/>
                    <a:pt x="2419" y="179"/>
                    <a:pt x="2423" y="180"/>
                  </a:cubicBezTo>
                  <a:cubicBezTo>
                    <a:pt x="2423" y="181"/>
                    <a:pt x="2424" y="181"/>
                    <a:pt x="2424" y="181"/>
                  </a:cubicBezTo>
                  <a:cubicBezTo>
                    <a:pt x="2427" y="181"/>
                    <a:pt x="2430" y="178"/>
                    <a:pt x="2430" y="173"/>
                  </a:cubicBezTo>
                  <a:cubicBezTo>
                    <a:pt x="2431" y="168"/>
                    <a:pt x="2428" y="162"/>
                    <a:pt x="2424" y="161"/>
                  </a:cubicBezTo>
                  <a:cubicBezTo>
                    <a:pt x="2424" y="160"/>
                    <a:pt x="2423" y="160"/>
                    <a:pt x="2422" y="160"/>
                  </a:cubicBezTo>
                  <a:moveTo>
                    <a:pt x="4048" y="153"/>
                  </a:moveTo>
                  <a:cubicBezTo>
                    <a:pt x="4047" y="153"/>
                    <a:pt x="4046" y="153"/>
                    <a:pt x="4044" y="154"/>
                  </a:cubicBezTo>
                  <a:cubicBezTo>
                    <a:pt x="4040" y="155"/>
                    <a:pt x="4037" y="158"/>
                    <a:pt x="4039" y="161"/>
                  </a:cubicBezTo>
                  <a:cubicBezTo>
                    <a:pt x="4041" y="163"/>
                    <a:pt x="4044" y="164"/>
                    <a:pt x="4047" y="164"/>
                  </a:cubicBezTo>
                  <a:cubicBezTo>
                    <a:pt x="4049" y="164"/>
                    <a:pt x="4050" y="164"/>
                    <a:pt x="4051" y="164"/>
                  </a:cubicBezTo>
                  <a:cubicBezTo>
                    <a:pt x="4056" y="162"/>
                    <a:pt x="4058" y="159"/>
                    <a:pt x="4056" y="156"/>
                  </a:cubicBezTo>
                  <a:cubicBezTo>
                    <a:pt x="4055" y="154"/>
                    <a:pt x="4052" y="153"/>
                    <a:pt x="4048" y="153"/>
                  </a:cubicBezTo>
                  <a:moveTo>
                    <a:pt x="1793" y="143"/>
                  </a:moveTo>
                  <a:cubicBezTo>
                    <a:pt x="1792" y="143"/>
                    <a:pt x="1792" y="143"/>
                    <a:pt x="1791" y="144"/>
                  </a:cubicBezTo>
                  <a:cubicBezTo>
                    <a:pt x="1788" y="145"/>
                    <a:pt x="1785" y="149"/>
                    <a:pt x="1785" y="154"/>
                  </a:cubicBezTo>
                  <a:cubicBezTo>
                    <a:pt x="1786" y="158"/>
                    <a:pt x="1788" y="160"/>
                    <a:pt x="1791" y="160"/>
                  </a:cubicBezTo>
                  <a:cubicBezTo>
                    <a:pt x="1791" y="160"/>
                    <a:pt x="1791" y="160"/>
                    <a:pt x="1792" y="160"/>
                  </a:cubicBezTo>
                  <a:cubicBezTo>
                    <a:pt x="1795" y="159"/>
                    <a:pt x="1798" y="155"/>
                    <a:pt x="1798" y="150"/>
                  </a:cubicBezTo>
                  <a:cubicBezTo>
                    <a:pt x="1798" y="146"/>
                    <a:pt x="1796" y="143"/>
                    <a:pt x="1793" y="143"/>
                  </a:cubicBezTo>
                  <a:moveTo>
                    <a:pt x="590" y="139"/>
                  </a:moveTo>
                  <a:cubicBezTo>
                    <a:pt x="587" y="139"/>
                    <a:pt x="585" y="140"/>
                    <a:pt x="585" y="141"/>
                  </a:cubicBezTo>
                  <a:cubicBezTo>
                    <a:pt x="585" y="144"/>
                    <a:pt x="590" y="148"/>
                    <a:pt x="596" y="150"/>
                  </a:cubicBezTo>
                  <a:cubicBezTo>
                    <a:pt x="599" y="150"/>
                    <a:pt x="601" y="150"/>
                    <a:pt x="602" y="150"/>
                  </a:cubicBezTo>
                  <a:cubicBezTo>
                    <a:pt x="605" y="150"/>
                    <a:pt x="607" y="149"/>
                    <a:pt x="607" y="148"/>
                  </a:cubicBezTo>
                  <a:cubicBezTo>
                    <a:pt x="607" y="145"/>
                    <a:pt x="602" y="141"/>
                    <a:pt x="595" y="139"/>
                  </a:cubicBezTo>
                  <a:cubicBezTo>
                    <a:pt x="593" y="139"/>
                    <a:pt x="591" y="139"/>
                    <a:pt x="590" y="139"/>
                  </a:cubicBezTo>
                  <a:moveTo>
                    <a:pt x="2366" y="139"/>
                  </a:moveTo>
                  <a:cubicBezTo>
                    <a:pt x="2362" y="139"/>
                    <a:pt x="2360" y="142"/>
                    <a:pt x="2359" y="146"/>
                  </a:cubicBezTo>
                  <a:cubicBezTo>
                    <a:pt x="2359" y="151"/>
                    <a:pt x="2361" y="157"/>
                    <a:pt x="2365" y="158"/>
                  </a:cubicBezTo>
                  <a:cubicBezTo>
                    <a:pt x="2366" y="159"/>
                    <a:pt x="2366" y="159"/>
                    <a:pt x="2367" y="159"/>
                  </a:cubicBezTo>
                  <a:cubicBezTo>
                    <a:pt x="2370" y="159"/>
                    <a:pt x="2373" y="156"/>
                    <a:pt x="2373" y="151"/>
                  </a:cubicBezTo>
                  <a:cubicBezTo>
                    <a:pt x="2374" y="146"/>
                    <a:pt x="2371" y="140"/>
                    <a:pt x="2367" y="139"/>
                  </a:cubicBezTo>
                  <a:cubicBezTo>
                    <a:pt x="2367" y="139"/>
                    <a:pt x="2366" y="139"/>
                    <a:pt x="2366" y="139"/>
                  </a:cubicBezTo>
                  <a:moveTo>
                    <a:pt x="4116" y="134"/>
                  </a:moveTo>
                  <a:cubicBezTo>
                    <a:pt x="4114" y="134"/>
                    <a:pt x="4113" y="135"/>
                    <a:pt x="4112" y="135"/>
                  </a:cubicBezTo>
                  <a:cubicBezTo>
                    <a:pt x="4108" y="136"/>
                    <a:pt x="4106" y="139"/>
                    <a:pt x="4108" y="142"/>
                  </a:cubicBezTo>
                  <a:cubicBezTo>
                    <a:pt x="4109" y="144"/>
                    <a:pt x="4113" y="145"/>
                    <a:pt x="4116" y="145"/>
                  </a:cubicBezTo>
                  <a:cubicBezTo>
                    <a:pt x="4117" y="145"/>
                    <a:pt x="4118" y="145"/>
                    <a:pt x="4120" y="145"/>
                  </a:cubicBezTo>
                  <a:cubicBezTo>
                    <a:pt x="4124" y="144"/>
                    <a:pt x="4126" y="140"/>
                    <a:pt x="4124" y="138"/>
                  </a:cubicBezTo>
                  <a:cubicBezTo>
                    <a:pt x="4122" y="136"/>
                    <a:pt x="4119" y="134"/>
                    <a:pt x="4116" y="134"/>
                  </a:cubicBezTo>
                  <a:moveTo>
                    <a:pt x="1845" y="128"/>
                  </a:moveTo>
                  <a:cubicBezTo>
                    <a:pt x="1844" y="128"/>
                    <a:pt x="1844" y="128"/>
                    <a:pt x="1843" y="128"/>
                  </a:cubicBezTo>
                  <a:cubicBezTo>
                    <a:pt x="1840" y="129"/>
                    <a:pt x="1837" y="134"/>
                    <a:pt x="1837" y="138"/>
                  </a:cubicBezTo>
                  <a:cubicBezTo>
                    <a:pt x="1837" y="142"/>
                    <a:pt x="1839" y="145"/>
                    <a:pt x="1842" y="145"/>
                  </a:cubicBezTo>
                  <a:cubicBezTo>
                    <a:pt x="1842" y="145"/>
                    <a:pt x="1843" y="145"/>
                    <a:pt x="1843" y="145"/>
                  </a:cubicBezTo>
                  <a:cubicBezTo>
                    <a:pt x="1847" y="144"/>
                    <a:pt x="1850" y="140"/>
                    <a:pt x="1850" y="135"/>
                  </a:cubicBezTo>
                  <a:cubicBezTo>
                    <a:pt x="1850" y="131"/>
                    <a:pt x="1848" y="128"/>
                    <a:pt x="1845" y="128"/>
                  </a:cubicBezTo>
                  <a:moveTo>
                    <a:pt x="2308" y="120"/>
                  </a:moveTo>
                  <a:cubicBezTo>
                    <a:pt x="2305" y="120"/>
                    <a:pt x="2302" y="123"/>
                    <a:pt x="2301" y="127"/>
                  </a:cubicBezTo>
                  <a:cubicBezTo>
                    <a:pt x="2300" y="133"/>
                    <a:pt x="2303" y="138"/>
                    <a:pt x="2307" y="139"/>
                  </a:cubicBezTo>
                  <a:cubicBezTo>
                    <a:pt x="2308" y="139"/>
                    <a:pt x="2308" y="139"/>
                    <a:pt x="2309" y="139"/>
                  </a:cubicBezTo>
                  <a:cubicBezTo>
                    <a:pt x="2312" y="139"/>
                    <a:pt x="2315" y="136"/>
                    <a:pt x="2315" y="132"/>
                  </a:cubicBezTo>
                  <a:cubicBezTo>
                    <a:pt x="2316" y="126"/>
                    <a:pt x="2313" y="121"/>
                    <a:pt x="2309" y="120"/>
                  </a:cubicBezTo>
                  <a:cubicBezTo>
                    <a:pt x="2309" y="120"/>
                    <a:pt x="2308" y="120"/>
                    <a:pt x="2308" y="120"/>
                  </a:cubicBezTo>
                  <a:moveTo>
                    <a:pt x="4179" y="117"/>
                  </a:moveTo>
                  <a:cubicBezTo>
                    <a:pt x="4178" y="117"/>
                    <a:pt x="4177" y="117"/>
                    <a:pt x="4176" y="117"/>
                  </a:cubicBezTo>
                  <a:cubicBezTo>
                    <a:pt x="4172" y="118"/>
                    <a:pt x="4170" y="121"/>
                    <a:pt x="4172" y="124"/>
                  </a:cubicBezTo>
                  <a:cubicBezTo>
                    <a:pt x="4174" y="127"/>
                    <a:pt x="4178" y="128"/>
                    <a:pt x="4181" y="128"/>
                  </a:cubicBezTo>
                  <a:cubicBezTo>
                    <a:pt x="4182" y="128"/>
                    <a:pt x="4183" y="128"/>
                    <a:pt x="4184" y="128"/>
                  </a:cubicBezTo>
                  <a:cubicBezTo>
                    <a:pt x="4188" y="127"/>
                    <a:pt x="4190" y="123"/>
                    <a:pt x="4187" y="120"/>
                  </a:cubicBezTo>
                  <a:cubicBezTo>
                    <a:pt x="4186" y="118"/>
                    <a:pt x="4182" y="117"/>
                    <a:pt x="4179" y="117"/>
                  </a:cubicBezTo>
                  <a:moveTo>
                    <a:pt x="499" y="114"/>
                  </a:moveTo>
                  <a:cubicBezTo>
                    <a:pt x="496" y="114"/>
                    <a:pt x="493" y="115"/>
                    <a:pt x="493" y="117"/>
                  </a:cubicBezTo>
                  <a:cubicBezTo>
                    <a:pt x="493" y="120"/>
                    <a:pt x="498" y="123"/>
                    <a:pt x="504" y="125"/>
                  </a:cubicBezTo>
                  <a:cubicBezTo>
                    <a:pt x="506" y="125"/>
                    <a:pt x="508" y="126"/>
                    <a:pt x="510" y="126"/>
                  </a:cubicBezTo>
                  <a:cubicBezTo>
                    <a:pt x="513" y="126"/>
                    <a:pt x="515" y="125"/>
                    <a:pt x="515" y="123"/>
                  </a:cubicBezTo>
                  <a:cubicBezTo>
                    <a:pt x="515" y="120"/>
                    <a:pt x="510" y="116"/>
                    <a:pt x="504" y="115"/>
                  </a:cubicBezTo>
                  <a:cubicBezTo>
                    <a:pt x="502" y="114"/>
                    <a:pt x="501" y="114"/>
                    <a:pt x="499" y="114"/>
                  </a:cubicBezTo>
                  <a:moveTo>
                    <a:pt x="1898" y="114"/>
                  </a:moveTo>
                  <a:cubicBezTo>
                    <a:pt x="1897" y="114"/>
                    <a:pt x="1897" y="114"/>
                    <a:pt x="1897" y="114"/>
                  </a:cubicBezTo>
                  <a:cubicBezTo>
                    <a:pt x="1893" y="115"/>
                    <a:pt x="1890" y="120"/>
                    <a:pt x="1890" y="124"/>
                  </a:cubicBezTo>
                  <a:cubicBezTo>
                    <a:pt x="1889" y="129"/>
                    <a:pt x="1891" y="132"/>
                    <a:pt x="1894" y="132"/>
                  </a:cubicBezTo>
                  <a:cubicBezTo>
                    <a:pt x="1895" y="132"/>
                    <a:pt x="1895" y="132"/>
                    <a:pt x="1896" y="132"/>
                  </a:cubicBezTo>
                  <a:cubicBezTo>
                    <a:pt x="1899" y="131"/>
                    <a:pt x="1902" y="126"/>
                    <a:pt x="1903" y="121"/>
                  </a:cubicBezTo>
                  <a:cubicBezTo>
                    <a:pt x="1903" y="117"/>
                    <a:pt x="1901" y="114"/>
                    <a:pt x="1898" y="114"/>
                  </a:cubicBezTo>
                  <a:moveTo>
                    <a:pt x="2249" y="104"/>
                  </a:moveTo>
                  <a:cubicBezTo>
                    <a:pt x="2246" y="104"/>
                    <a:pt x="2242" y="108"/>
                    <a:pt x="2242" y="113"/>
                  </a:cubicBezTo>
                  <a:cubicBezTo>
                    <a:pt x="2241" y="118"/>
                    <a:pt x="2244" y="123"/>
                    <a:pt x="2248" y="124"/>
                  </a:cubicBezTo>
                  <a:cubicBezTo>
                    <a:pt x="2248" y="124"/>
                    <a:pt x="2248" y="124"/>
                    <a:pt x="2249" y="124"/>
                  </a:cubicBezTo>
                  <a:cubicBezTo>
                    <a:pt x="2252" y="124"/>
                    <a:pt x="2256" y="121"/>
                    <a:pt x="2256" y="116"/>
                  </a:cubicBezTo>
                  <a:cubicBezTo>
                    <a:pt x="2257" y="110"/>
                    <a:pt x="2254" y="105"/>
                    <a:pt x="2250" y="105"/>
                  </a:cubicBezTo>
                  <a:cubicBezTo>
                    <a:pt x="2250" y="104"/>
                    <a:pt x="2249" y="104"/>
                    <a:pt x="2249" y="104"/>
                  </a:cubicBezTo>
                  <a:moveTo>
                    <a:pt x="1952" y="102"/>
                  </a:moveTo>
                  <a:cubicBezTo>
                    <a:pt x="1952" y="102"/>
                    <a:pt x="1951" y="102"/>
                    <a:pt x="1951" y="103"/>
                  </a:cubicBezTo>
                  <a:cubicBezTo>
                    <a:pt x="1947" y="103"/>
                    <a:pt x="1944" y="108"/>
                    <a:pt x="1944" y="113"/>
                  </a:cubicBezTo>
                  <a:cubicBezTo>
                    <a:pt x="1943" y="117"/>
                    <a:pt x="1945" y="121"/>
                    <a:pt x="1948" y="121"/>
                  </a:cubicBezTo>
                  <a:cubicBezTo>
                    <a:pt x="1949" y="121"/>
                    <a:pt x="1949" y="121"/>
                    <a:pt x="1949" y="121"/>
                  </a:cubicBezTo>
                  <a:cubicBezTo>
                    <a:pt x="1953" y="120"/>
                    <a:pt x="1956" y="115"/>
                    <a:pt x="1957" y="110"/>
                  </a:cubicBezTo>
                  <a:cubicBezTo>
                    <a:pt x="1957" y="106"/>
                    <a:pt x="1955" y="102"/>
                    <a:pt x="1952" y="102"/>
                  </a:cubicBezTo>
                  <a:moveTo>
                    <a:pt x="4239" y="100"/>
                  </a:moveTo>
                  <a:cubicBezTo>
                    <a:pt x="4238" y="100"/>
                    <a:pt x="4237" y="100"/>
                    <a:pt x="4236" y="101"/>
                  </a:cubicBezTo>
                  <a:cubicBezTo>
                    <a:pt x="4232" y="102"/>
                    <a:pt x="4231" y="105"/>
                    <a:pt x="4233" y="108"/>
                  </a:cubicBezTo>
                  <a:cubicBezTo>
                    <a:pt x="4235" y="111"/>
                    <a:pt x="4239" y="113"/>
                    <a:pt x="4242" y="113"/>
                  </a:cubicBezTo>
                  <a:cubicBezTo>
                    <a:pt x="4243" y="113"/>
                    <a:pt x="4244" y="113"/>
                    <a:pt x="4245" y="112"/>
                  </a:cubicBezTo>
                  <a:cubicBezTo>
                    <a:pt x="4249" y="111"/>
                    <a:pt x="4250" y="108"/>
                    <a:pt x="4248" y="105"/>
                  </a:cubicBezTo>
                  <a:cubicBezTo>
                    <a:pt x="4246" y="102"/>
                    <a:pt x="4242" y="100"/>
                    <a:pt x="4239" y="100"/>
                  </a:cubicBezTo>
                  <a:moveTo>
                    <a:pt x="2008" y="94"/>
                  </a:moveTo>
                  <a:cubicBezTo>
                    <a:pt x="2008" y="94"/>
                    <a:pt x="2008" y="94"/>
                    <a:pt x="2007" y="94"/>
                  </a:cubicBezTo>
                  <a:cubicBezTo>
                    <a:pt x="2003" y="94"/>
                    <a:pt x="2000" y="99"/>
                    <a:pt x="1999" y="104"/>
                  </a:cubicBezTo>
                  <a:cubicBezTo>
                    <a:pt x="1999" y="109"/>
                    <a:pt x="2001" y="113"/>
                    <a:pt x="2004" y="113"/>
                  </a:cubicBezTo>
                  <a:cubicBezTo>
                    <a:pt x="2005" y="113"/>
                    <a:pt x="2005" y="113"/>
                    <a:pt x="2005" y="113"/>
                  </a:cubicBezTo>
                  <a:cubicBezTo>
                    <a:pt x="2009" y="112"/>
                    <a:pt x="2012" y="107"/>
                    <a:pt x="2013" y="102"/>
                  </a:cubicBezTo>
                  <a:cubicBezTo>
                    <a:pt x="2014" y="97"/>
                    <a:pt x="2011" y="94"/>
                    <a:pt x="2008" y="94"/>
                  </a:cubicBezTo>
                  <a:moveTo>
                    <a:pt x="2189" y="94"/>
                  </a:moveTo>
                  <a:cubicBezTo>
                    <a:pt x="2185" y="94"/>
                    <a:pt x="2181" y="97"/>
                    <a:pt x="2181" y="102"/>
                  </a:cubicBezTo>
                  <a:cubicBezTo>
                    <a:pt x="2180" y="107"/>
                    <a:pt x="2183" y="112"/>
                    <a:pt x="2187" y="113"/>
                  </a:cubicBezTo>
                  <a:cubicBezTo>
                    <a:pt x="2187" y="113"/>
                    <a:pt x="2187" y="113"/>
                    <a:pt x="2188" y="113"/>
                  </a:cubicBezTo>
                  <a:cubicBezTo>
                    <a:pt x="2191" y="113"/>
                    <a:pt x="2195" y="109"/>
                    <a:pt x="2196" y="104"/>
                  </a:cubicBezTo>
                  <a:cubicBezTo>
                    <a:pt x="2196" y="99"/>
                    <a:pt x="2194" y="94"/>
                    <a:pt x="2190" y="94"/>
                  </a:cubicBezTo>
                  <a:cubicBezTo>
                    <a:pt x="2189" y="94"/>
                    <a:pt x="2189" y="94"/>
                    <a:pt x="2189" y="94"/>
                  </a:cubicBezTo>
                  <a:moveTo>
                    <a:pt x="410" y="92"/>
                  </a:moveTo>
                  <a:cubicBezTo>
                    <a:pt x="406" y="92"/>
                    <a:pt x="403" y="93"/>
                    <a:pt x="403" y="95"/>
                  </a:cubicBezTo>
                  <a:cubicBezTo>
                    <a:pt x="403" y="98"/>
                    <a:pt x="407" y="101"/>
                    <a:pt x="413" y="102"/>
                  </a:cubicBezTo>
                  <a:cubicBezTo>
                    <a:pt x="415" y="103"/>
                    <a:pt x="417" y="103"/>
                    <a:pt x="418" y="103"/>
                  </a:cubicBezTo>
                  <a:cubicBezTo>
                    <a:pt x="422" y="103"/>
                    <a:pt x="424" y="102"/>
                    <a:pt x="425" y="100"/>
                  </a:cubicBezTo>
                  <a:cubicBezTo>
                    <a:pt x="425" y="97"/>
                    <a:pt x="420" y="94"/>
                    <a:pt x="414" y="92"/>
                  </a:cubicBezTo>
                  <a:cubicBezTo>
                    <a:pt x="413" y="92"/>
                    <a:pt x="411" y="92"/>
                    <a:pt x="410" y="92"/>
                  </a:cubicBezTo>
                  <a:moveTo>
                    <a:pt x="2066" y="89"/>
                  </a:moveTo>
                  <a:cubicBezTo>
                    <a:pt x="2066" y="89"/>
                    <a:pt x="2066" y="89"/>
                    <a:pt x="2065" y="89"/>
                  </a:cubicBezTo>
                  <a:cubicBezTo>
                    <a:pt x="2061" y="89"/>
                    <a:pt x="2058" y="93"/>
                    <a:pt x="2057" y="98"/>
                  </a:cubicBezTo>
                  <a:cubicBezTo>
                    <a:pt x="2056" y="104"/>
                    <a:pt x="2058" y="108"/>
                    <a:pt x="2062" y="108"/>
                  </a:cubicBezTo>
                  <a:cubicBezTo>
                    <a:pt x="2062" y="108"/>
                    <a:pt x="2063" y="108"/>
                    <a:pt x="2063" y="107"/>
                  </a:cubicBezTo>
                  <a:cubicBezTo>
                    <a:pt x="2067" y="107"/>
                    <a:pt x="2070" y="103"/>
                    <a:pt x="2071" y="98"/>
                  </a:cubicBezTo>
                  <a:cubicBezTo>
                    <a:pt x="2072" y="93"/>
                    <a:pt x="2070" y="89"/>
                    <a:pt x="2066" y="89"/>
                  </a:cubicBezTo>
                  <a:moveTo>
                    <a:pt x="2127" y="88"/>
                  </a:moveTo>
                  <a:cubicBezTo>
                    <a:pt x="2123" y="88"/>
                    <a:pt x="2119" y="92"/>
                    <a:pt x="2118" y="97"/>
                  </a:cubicBezTo>
                  <a:cubicBezTo>
                    <a:pt x="2117" y="102"/>
                    <a:pt x="2120" y="107"/>
                    <a:pt x="2124" y="107"/>
                  </a:cubicBezTo>
                  <a:cubicBezTo>
                    <a:pt x="2124" y="107"/>
                    <a:pt x="2124" y="107"/>
                    <a:pt x="2124" y="107"/>
                  </a:cubicBezTo>
                  <a:cubicBezTo>
                    <a:pt x="2129" y="107"/>
                    <a:pt x="2132" y="103"/>
                    <a:pt x="2133" y="98"/>
                  </a:cubicBezTo>
                  <a:cubicBezTo>
                    <a:pt x="2134" y="93"/>
                    <a:pt x="2131" y="88"/>
                    <a:pt x="2127" y="88"/>
                  </a:cubicBezTo>
                  <a:cubicBezTo>
                    <a:pt x="2127" y="88"/>
                    <a:pt x="2127" y="88"/>
                    <a:pt x="2127" y="88"/>
                  </a:cubicBezTo>
                  <a:moveTo>
                    <a:pt x="4299" y="85"/>
                  </a:moveTo>
                  <a:cubicBezTo>
                    <a:pt x="4299" y="85"/>
                    <a:pt x="4298" y="85"/>
                    <a:pt x="4297" y="85"/>
                  </a:cubicBezTo>
                  <a:cubicBezTo>
                    <a:pt x="4293" y="86"/>
                    <a:pt x="4292" y="90"/>
                    <a:pt x="4294" y="93"/>
                  </a:cubicBezTo>
                  <a:cubicBezTo>
                    <a:pt x="4296" y="96"/>
                    <a:pt x="4300" y="97"/>
                    <a:pt x="4304" y="97"/>
                  </a:cubicBezTo>
                  <a:cubicBezTo>
                    <a:pt x="4304" y="97"/>
                    <a:pt x="4305" y="97"/>
                    <a:pt x="4306" y="97"/>
                  </a:cubicBezTo>
                  <a:cubicBezTo>
                    <a:pt x="4310" y="96"/>
                    <a:pt x="4311" y="93"/>
                    <a:pt x="4309" y="89"/>
                  </a:cubicBezTo>
                  <a:cubicBezTo>
                    <a:pt x="4307" y="87"/>
                    <a:pt x="4303" y="85"/>
                    <a:pt x="4299" y="85"/>
                  </a:cubicBezTo>
                  <a:moveTo>
                    <a:pt x="323" y="72"/>
                  </a:moveTo>
                  <a:cubicBezTo>
                    <a:pt x="319" y="72"/>
                    <a:pt x="315" y="74"/>
                    <a:pt x="315" y="76"/>
                  </a:cubicBezTo>
                  <a:cubicBezTo>
                    <a:pt x="314" y="79"/>
                    <a:pt x="318" y="82"/>
                    <a:pt x="324" y="83"/>
                  </a:cubicBezTo>
                  <a:cubicBezTo>
                    <a:pt x="326" y="83"/>
                    <a:pt x="327" y="84"/>
                    <a:pt x="328" y="84"/>
                  </a:cubicBezTo>
                  <a:cubicBezTo>
                    <a:pt x="332" y="84"/>
                    <a:pt x="335" y="82"/>
                    <a:pt x="336" y="80"/>
                  </a:cubicBezTo>
                  <a:cubicBezTo>
                    <a:pt x="337" y="77"/>
                    <a:pt x="332" y="74"/>
                    <a:pt x="327" y="73"/>
                  </a:cubicBezTo>
                  <a:cubicBezTo>
                    <a:pt x="325" y="72"/>
                    <a:pt x="324" y="72"/>
                    <a:pt x="323" y="72"/>
                  </a:cubicBezTo>
                  <a:moveTo>
                    <a:pt x="4361" y="70"/>
                  </a:moveTo>
                  <a:cubicBezTo>
                    <a:pt x="4360" y="70"/>
                    <a:pt x="4359" y="70"/>
                    <a:pt x="4358" y="70"/>
                  </a:cubicBezTo>
                  <a:cubicBezTo>
                    <a:pt x="4354" y="71"/>
                    <a:pt x="4353" y="75"/>
                    <a:pt x="4355" y="78"/>
                  </a:cubicBezTo>
                  <a:cubicBezTo>
                    <a:pt x="4358" y="81"/>
                    <a:pt x="4362" y="82"/>
                    <a:pt x="4365" y="82"/>
                  </a:cubicBezTo>
                  <a:cubicBezTo>
                    <a:pt x="4366" y="82"/>
                    <a:pt x="4367" y="82"/>
                    <a:pt x="4368" y="82"/>
                  </a:cubicBezTo>
                  <a:cubicBezTo>
                    <a:pt x="4372" y="81"/>
                    <a:pt x="4373" y="78"/>
                    <a:pt x="4370" y="74"/>
                  </a:cubicBezTo>
                  <a:cubicBezTo>
                    <a:pt x="4368" y="72"/>
                    <a:pt x="4364" y="70"/>
                    <a:pt x="4361" y="70"/>
                  </a:cubicBezTo>
                  <a:moveTo>
                    <a:pt x="239" y="57"/>
                  </a:moveTo>
                  <a:cubicBezTo>
                    <a:pt x="234" y="57"/>
                    <a:pt x="231" y="59"/>
                    <a:pt x="230" y="61"/>
                  </a:cubicBezTo>
                  <a:cubicBezTo>
                    <a:pt x="229" y="64"/>
                    <a:pt x="232" y="68"/>
                    <a:pt x="238" y="68"/>
                  </a:cubicBezTo>
                  <a:cubicBezTo>
                    <a:pt x="239" y="69"/>
                    <a:pt x="240" y="69"/>
                    <a:pt x="241" y="69"/>
                  </a:cubicBezTo>
                  <a:cubicBezTo>
                    <a:pt x="245" y="69"/>
                    <a:pt x="249" y="67"/>
                    <a:pt x="250" y="64"/>
                  </a:cubicBezTo>
                  <a:cubicBezTo>
                    <a:pt x="251" y="62"/>
                    <a:pt x="247" y="58"/>
                    <a:pt x="241" y="58"/>
                  </a:cubicBezTo>
                  <a:cubicBezTo>
                    <a:pt x="241" y="57"/>
                    <a:pt x="240" y="57"/>
                    <a:pt x="239" y="57"/>
                  </a:cubicBezTo>
                  <a:moveTo>
                    <a:pt x="4423" y="56"/>
                  </a:moveTo>
                  <a:cubicBezTo>
                    <a:pt x="4422" y="56"/>
                    <a:pt x="4421" y="56"/>
                    <a:pt x="4420" y="56"/>
                  </a:cubicBezTo>
                  <a:cubicBezTo>
                    <a:pt x="4416" y="57"/>
                    <a:pt x="4415" y="60"/>
                    <a:pt x="4417" y="63"/>
                  </a:cubicBezTo>
                  <a:cubicBezTo>
                    <a:pt x="4420" y="66"/>
                    <a:pt x="4424" y="68"/>
                    <a:pt x="4427" y="68"/>
                  </a:cubicBezTo>
                  <a:cubicBezTo>
                    <a:pt x="4428" y="68"/>
                    <a:pt x="4429" y="68"/>
                    <a:pt x="4430" y="67"/>
                  </a:cubicBezTo>
                  <a:cubicBezTo>
                    <a:pt x="4434" y="66"/>
                    <a:pt x="4435" y="63"/>
                    <a:pt x="4433" y="60"/>
                  </a:cubicBezTo>
                  <a:cubicBezTo>
                    <a:pt x="4430" y="58"/>
                    <a:pt x="4426" y="56"/>
                    <a:pt x="4423" y="56"/>
                  </a:cubicBezTo>
                  <a:moveTo>
                    <a:pt x="13" y="49"/>
                  </a:moveTo>
                  <a:cubicBezTo>
                    <a:pt x="13" y="49"/>
                    <a:pt x="13" y="49"/>
                    <a:pt x="12" y="49"/>
                  </a:cubicBezTo>
                  <a:cubicBezTo>
                    <a:pt x="8" y="49"/>
                    <a:pt x="3" y="53"/>
                    <a:pt x="1" y="56"/>
                  </a:cubicBezTo>
                  <a:cubicBezTo>
                    <a:pt x="0" y="60"/>
                    <a:pt x="2" y="62"/>
                    <a:pt x="6" y="62"/>
                  </a:cubicBezTo>
                  <a:cubicBezTo>
                    <a:pt x="6" y="62"/>
                    <a:pt x="7" y="62"/>
                    <a:pt x="7" y="62"/>
                  </a:cubicBezTo>
                  <a:cubicBezTo>
                    <a:pt x="12" y="61"/>
                    <a:pt x="17" y="58"/>
                    <a:pt x="18" y="54"/>
                  </a:cubicBezTo>
                  <a:cubicBezTo>
                    <a:pt x="19" y="51"/>
                    <a:pt x="17" y="49"/>
                    <a:pt x="13" y="49"/>
                  </a:cubicBezTo>
                  <a:moveTo>
                    <a:pt x="159" y="48"/>
                  </a:moveTo>
                  <a:cubicBezTo>
                    <a:pt x="154" y="48"/>
                    <a:pt x="150" y="50"/>
                    <a:pt x="149" y="53"/>
                  </a:cubicBezTo>
                  <a:cubicBezTo>
                    <a:pt x="147" y="56"/>
                    <a:pt x="151" y="59"/>
                    <a:pt x="156" y="59"/>
                  </a:cubicBezTo>
                  <a:cubicBezTo>
                    <a:pt x="156" y="59"/>
                    <a:pt x="157" y="59"/>
                    <a:pt x="157" y="59"/>
                  </a:cubicBezTo>
                  <a:cubicBezTo>
                    <a:pt x="162" y="59"/>
                    <a:pt x="167" y="57"/>
                    <a:pt x="168" y="54"/>
                  </a:cubicBezTo>
                  <a:cubicBezTo>
                    <a:pt x="169" y="51"/>
                    <a:pt x="166" y="48"/>
                    <a:pt x="160" y="48"/>
                  </a:cubicBezTo>
                  <a:cubicBezTo>
                    <a:pt x="160" y="48"/>
                    <a:pt x="159" y="48"/>
                    <a:pt x="159" y="48"/>
                  </a:cubicBezTo>
                  <a:moveTo>
                    <a:pt x="84" y="44"/>
                  </a:moveTo>
                  <a:cubicBezTo>
                    <a:pt x="84" y="44"/>
                    <a:pt x="83" y="44"/>
                    <a:pt x="83" y="44"/>
                  </a:cubicBezTo>
                  <a:cubicBezTo>
                    <a:pt x="79" y="44"/>
                    <a:pt x="74" y="47"/>
                    <a:pt x="72" y="51"/>
                  </a:cubicBezTo>
                  <a:cubicBezTo>
                    <a:pt x="71" y="54"/>
                    <a:pt x="74" y="57"/>
                    <a:pt x="79" y="57"/>
                  </a:cubicBezTo>
                  <a:cubicBezTo>
                    <a:pt x="79" y="57"/>
                    <a:pt x="79" y="57"/>
                    <a:pt x="79" y="57"/>
                  </a:cubicBezTo>
                  <a:cubicBezTo>
                    <a:pt x="84" y="56"/>
                    <a:pt x="89" y="54"/>
                    <a:pt x="90" y="50"/>
                  </a:cubicBezTo>
                  <a:cubicBezTo>
                    <a:pt x="91" y="47"/>
                    <a:pt x="88" y="44"/>
                    <a:pt x="84" y="44"/>
                  </a:cubicBezTo>
                  <a:moveTo>
                    <a:pt x="4485" y="43"/>
                  </a:moveTo>
                  <a:cubicBezTo>
                    <a:pt x="4484" y="43"/>
                    <a:pt x="4483" y="43"/>
                    <a:pt x="4482" y="43"/>
                  </a:cubicBezTo>
                  <a:cubicBezTo>
                    <a:pt x="4478" y="44"/>
                    <a:pt x="4477" y="47"/>
                    <a:pt x="4480" y="50"/>
                  </a:cubicBezTo>
                  <a:cubicBezTo>
                    <a:pt x="4482" y="52"/>
                    <a:pt x="4486" y="54"/>
                    <a:pt x="4490" y="54"/>
                  </a:cubicBezTo>
                  <a:cubicBezTo>
                    <a:pt x="4491" y="54"/>
                    <a:pt x="4492" y="54"/>
                    <a:pt x="4492" y="54"/>
                  </a:cubicBezTo>
                  <a:cubicBezTo>
                    <a:pt x="4497" y="53"/>
                    <a:pt x="4498" y="50"/>
                    <a:pt x="4495" y="47"/>
                  </a:cubicBezTo>
                  <a:cubicBezTo>
                    <a:pt x="4493" y="45"/>
                    <a:pt x="4489" y="43"/>
                    <a:pt x="4485" y="43"/>
                  </a:cubicBezTo>
                  <a:moveTo>
                    <a:pt x="4547" y="32"/>
                  </a:moveTo>
                  <a:cubicBezTo>
                    <a:pt x="4547" y="32"/>
                    <a:pt x="4546" y="32"/>
                    <a:pt x="4545" y="32"/>
                  </a:cubicBezTo>
                  <a:cubicBezTo>
                    <a:pt x="4541" y="32"/>
                    <a:pt x="4540" y="35"/>
                    <a:pt x="4543" y="38"/>
                  </a:cubicBezTo>
                  <a:cubicBezTo>
                    <a:pt x="4545" y="40"/>
                    <a:pt x="4549" y="41"/>
                    <a:pt x="4553" y="41"/>
                  </a:cubicBezTo>
                  <a:cubicBezTo>
                    <a:pt x="4554" y="41"/>
                    <a:pt x="4555" y="41"/>
                    <a:pt x="4555" y="41"/>
                  </a:cubicBezTo>
                  <a:cubicBezTo>
                    <a:pt x="4560" y="40"/>
                    <a:pt x="4561" y="37"/>
                    <a:pt x="4558" y="35"/>
                  </a:cubicBezTo>
                  <a:cubicBezTo>
                    <a:pt x="4555" y="33"/>
                    <a:pt x="4551" y="32"/>
                    <a:pt x="4547" y="32"/>
                  </a:cubicBezTo>
                  <a:moveTo>
                    <a:pt x="4610" y="21"/>
                  </a:moveTo>
                  <a:cubicBezTo>
                    <a:pt x="4609" y="21"/>
                    <a:pt x="4608" y="21"/>
                    <a:pt x="4608" y="22"/>
                  </a:cubicBezTo>
                  <a:cubicBezTo>
                    <a:pt x="4604" y="22"/>
                    <a:pt x="4603" y="24"/>
                    <a:pt x="4605" y="27"/>
                  </a:cubicBezTo>
                  <a:cubicBezTo>
                    <a:pt x="4608" y="28"/>
                    <a:pt x="4612" y="29"/>
                    <a:pt x="4616" y="29"/>
                  </a:cubicBezTo>
                  <a:cubicBezTo>
                    <a:pt x="4617" y="29"/>
                    <a:pt x="4617" y="29"/>
                    <a:pt x="4618" y="29"/>
                  </a:cubicBezTo>
                  <a:cubicBezTo>
                    <a:pt x="4623" y="28"/>
                    <a:pt x="4624" y="26"/>
                    <a:pt x="4621" y="24"/>
                  </a:cubicBezTo>
                  <a:cubicBezTo>
                    <a:pt x="4618" y="22"/>
                    <a:pt x="4614" y="21"/>
                    <a:pt x="4610" y="21"/>
                  </a:cubicBezTo>
                  <a:moveTo>
                    <a:pt x="5101" y="15"/>
                  </a:moveTo>
                  <a:cubicBezTo>
                    <a:pt x="5099" y="15"/>
                    <a:pt x="5097" y="15"/>
                    <a:pt x="5096" y="15"/>
                  </a:cubicBezTo>
                  <a:cubicBezTo>
                    <a:pt x="5093" y="15"/>
                    <a:pt x="5094" y="16"/>
                    <a:pt x="5098" y="17"/>
                  </a:cubicBezTo>
                  <a:cubicBezTo>
                    <a:pt x="5100" y="18"/>
                    <a:pt x="5103" y="18"/>
                    <a:pt x="5106" y="18"/>
                  </a:cubicBezTo>
                  <a:cubicBezTo>
                    <a:pt x="5108" y="18"/>
                    <a:pt x="5109" y="18"/>
                    <a:pt x="5110" y="17"/>
                  </a:cubicBezTo>
                  <a:cubicBezTo>
                    <a:pt x="5113" y="17"/>
                    <a:pt x="5113" y="16"/>
                    <a:pt x="5109" y="15"/>
                  </a:cubicBezTo>
                  <a:cubicBezTo>
                    <a:pt x="5106" y="15"/>
                    <a:pt x="5103" y="15"/>
                    <a:pt x="5101" y="15"/>
                  </a:cubicBezTo>
                  <a:moveTo>
                    <a:pt x="4673" y="13"/>
                  </a:moveTo>
                  <a:cubicBezTo>
                    <a:pt x="4672" y="13"/>
                    <a:pt x="4671" y="13"/>
                    <a:pt x="4670" y="13"/>
                  </a:cubicBezTo>
                  <a:cubicBezTo>
                    <a:pt x="4666" y="14"/>
                    <a:pt x="4665" y="15"/>
                    <a:pt x="4668" y="17"/>
                  </a:cubicBezTo>
                  <a:cubicBezTo>
                    <a:pt x="4671" y="18"/>
                    <a:pt x="4675" y="19"/>
                    <a:pt x="4678" y="19"/>
                  </a:cubicBezTo>
                  <a:cubicBezTo>
                    <a:pt x="4679" y="19"/>
                    <a:pt x="4680" y="19"/>
                    <a:pt x="4681" y="19"/>
                  </a:cubicBezTo>
                  <a:cubicBezTo>
                    <a:pt x="4686" y="18"/>
                    <a:pt x="4686" y="17"/>
                    <a:pt x="4683" y="15"/>
                  </a:cubicBezTo>
                  <a:cubicBezTo>
                    <a:pt x="4681" y="14"/>
                    <a:pt x="4677" y="13"/>
                    <a:pt x="4673" y="13"/>
                  </a:cubicBezTo>
                  <a:moveTo>
                    <a:pt x="5043" y="6"/>
                  </a:moveTo>
                  <a:cubicBezTo>
                    <a:pt x="5043" y="6"/>
                    <a:pt x="5043" y="6"/>
                    <a:pt x="5042" y="6"/>
                  </a:cubicBezTo>
                  <a:cubicBezTo>
                    <a:pt x="5040" y="7"/>
                    <a:pt x="5039" y="7"/>
                    <a:pt x="5037" y="7"/>
                  </a:cubicBezTo>
                  <a:cubicBezTo>
                    <a:pt x="5034" y="7"/>
                    <a:pt x="5035" y="8"/>
                    <a:pt x="5039" y="8"/>
                  </a:cubicBezTo>
                  <a:cubicBezTo>
                    <a:pt x="5040" y="9"/>
                    <a:pt x="5042" y="9"/>
                    <a:pt x="5043" y="9"/>
                  </a:cubicBezTo>
                  <a:cubicBezTo>
                    <a:pt x="5044" y="9"/>
                    <a:pt x="5045" y="9"/>
                    <a:pt x="5046" y="9"/>
                  </a:cubicBezTo>
                  <a:cubicBezTo>
                    <a:pt x="5048" y="9"/>
                    <a:pt x="5050" y="9"/>
                    <a:pt x="5052" y="8"/>
                  </a:cubicBezTo>
                  <a:cubicBezTo>
                    <a:pt x="5055" y="8"/>
                    <a:pt x="5054" y="7"/>
                    <a:pt x="5050" y="7"/>
                  </a:cubicBezTo>
                  <a:cubicBezTo>
                    <a:pt x="5048" y="7"/>
                    <a:pt x="5045" y="6"/>
                    <a:pt x="5043" y="6"/>
                  </a:cubicBezTo>
                  <a:moveTo>
                    <a:pt x="4736" y="6"/>
                  </a:moveTo>
                  <a:cubicBezTo>
                    <a:pt x="4735" y="6"/>
                    <a:pt x="4734" y="7"/>
                    <a:pt x="4733" y="7"/>
                  </a:cubicBezTo>
                  <a:cubicBezTo>
                    <a:pt x="4729" y="7"/>
                    <a:pt x="4728" y="8"/>
                    <a:pt x="4731" y="9"/>
                  </a:cubicBezTo>
                  <a:cubicBezTo>
                    <a:pt x="4733" y="10"/>
                    <a:pt x="4737" y="11"/>
                    <a:pt x="4741" y="11"/>
                  </a:cubicBezTo>
                  <a:cubicBezTo>
                    <a:pt x="4742" y="11"/>
                    <a:pt x="4743" y="11"/>
                    <a:pt x="4744" y="11"/>
                  </a:cubicBezTo>
                  <a:cubicBezTo>
                    <a:pt x="4748" y="10"/>
                    <a:pt x="4749" y="9"/>
                    <a:pt x="4746" y="8"/>
                  </a:cubicBezTo>
                  <a:cubicBezTo>
                    <a:pt x="4744" y="7"/>
                    <a:pt x="4739" y="6"/>
                    <a:pt x="4736" y="6"/>
                  </a:cubicBezTo>
                  <a:moveTo>
                    <a:pt x="4798" y="2"/>
                  </a:moveTo>
                  <a:cubicBezTo>
                    <a:pt x="4797" y="2"/>
                    <a:pt x="4796" y="2"/>
                    <a:pt x="4795" y="2"/>
                  </a:cubicBezTo>
                  <a:cubicBezTo>
                    <a:pt x="4791" y="2"/>
                    <a:pt x="4790" y="3"/>
                    <a:pt x="4793" y="4"/>
                  </a:cubicBezTo>
                  <a:cubicBezTo>
                    <a:pt x="4796" y="4"/>
                    <a:pt x="4800" y="5"/>
                    <a:pt x="4803" y="5"/>
                  </a:cubicBezTo>
                  <a:cubicBezTo>
                    <a:pt x="4804" y="5"/>
                    <a:pt x="4805" y="5"/>
                    <a:pt x="4806" y="5"/>
                  </a:cubicBezTo>
                  <a:cubicBezTo>
                    <a:pt x="4811" y="4"/>
                    <a:pt x="4811" y="4"/>
                    <a:pt x="4808" y="3"/>
                  </a:cubicBezTo>
                  <a:cubicBezTo>
                    <a:pt x="4806" y="2"/>
                    <a:pt x="4802" y="2"/>
                    <a:pt x="4798" y="2"/>
                  </a:cubicBezTo>
                  <a:moveTo>
                    <a:pt x="4984" y="2"/>
                  </a:moveTo>
                  <a:cubicBezTo>
                    <a:pt x="4982" y="2"/>
                    <a:pt x="4981" y="2"/>
                    <a:pt x="4980" y="2"/>
                  </a:cubicBezTo>
                  <a:cubicBezTo>
                    <a:pt x="4979" y="2"/>
                    <a:pt x="4978" y="2"/>
                    <a:pt x="4978" y="2"/>
                  </a:cubicBezTo>
                  <a:cubicBezTo>
                    <a:pt x="4974" y="2"/>
                    <a:pt x="4975" y="3"/>
                    <a:pt x="4979" y="3"/>
                  </a:cubicBezTo>
                  <a:cubicBezTo>
                    <a:pt x="4980" y="3"/>
                    <a:pt x="4980" y="3"/>
                    <a:pt x="4981" y="3"/>
                  </a:cubicBezTo>
                  <a:cubicBezTo>
                    <a:pt x="4982" y="3"/>
                    <a:pt x="4984" y="3"/>
                    <a:pt x="4986" y="3"/>
                  </a:cubicBezTo>
                  <a:cubicBezTo>
                    <a:pt x="4988" y="3"/>
                    <a:pt x="4990" y="3"/>
                    <a:pt x="4992" y="3"/>
                  </a:cubicBezTo>
                  <a:cubicBezTo>
                    <a:pt x="4992" y="3"/>
                    <a:pt x="4992" y="3"/>
                    <a:pt x="4993" y="3"/>
                  </a:cubicBezTo>
                  <a:cubicBezTo>
                    <a:pt x="4995" y="2"/>
                    <a:pt x="4994" y="2"/>
                    <a:pt x="4992" y="2"/>
                  </a:cubicBezTo>
                  <a:cubicBezTo>
                    <a:pt x="4992" y="2"/>
                    <a:pt x="4991" y="2"/>
                    <a:pt x="4990" y="2"/>
                  </a:cubicBezTo>
                  <a:cubicBezTo>
                    <a:pt x="4988" y="2"/>
                    <a:pt x="4986" y="2"/>
                    <a:pt x="4984" y="2"/>
                  </a:cubicBezTo>
                  <a:moveTo>
                    <a:pt x="4915" y="0"/>
                  </a:moveTo>
                  <a:cubicBezTo>
                    <a:pt x="4914" y="0"/>
                    <a:pt x="4915" y="0"/>
                    <a:pt x="4919" y="0"/>
                  </a:cubicBezTo>
                  <a:cubicBezTo>
                    <a:pt x="4921" y="0"/>
                    <a:pt x="4925" y="0"/>
                    <a:pt x="4928" y="0"/>
                  </a:cubicBezTo>
                  <a:cubicBezTo>
                    <a:pt x="4930" y="0"/>
                    <a:pt x="4931" y="0"/>
                    <a:pt x="4932" y="0"/>
                  </a:cubicBezTo>
                  <a:cubicBezTo>
                    <a:pt x="4935" y="0"/>
                    <a:pt x="4934" y="0"/>
                    <a:pt x="4930" y="0"/>
                  </a:cubicBezTo>
                  <a:cubicBezTo>
                    <a:pt x="4926" y="0"/>
                    <a:pt x="4920" y="0"/>
                    <a:pt x="4917" y="0"/>
                  </a:cubicBezTo>
                  <a:cubicBezTo>
                    <a:pt x="4916" y="0"/>
                    <a:pt x="4916" y="0"/>
                    <a:pt x="4915" y="0"/>
                  </a:cubicBezTo>
                  <a:moveTo>
                    <a:pt x="4859" y="0"/>
                  </a:moveTo>
                  <a:cubicBezTo>
                    <a:pt x="4859" y="0"/>
                    <a:pt x="4858" y="0"/>
                    <a:pt x="4857" y="0"/>
                  </a:cubicBezTo>
                  <a:cubicBezTo>
                    <a:pt x="4853" y="0"/>
                    <a:pt x="4852" y="0"/>
                    <a:pt x="4855" y="1"/>
                  </a:cubicBezTo>
                  <a:cubicBezTo>
                    <a:pt x="4858" y="1"/>
                    <a:pt x="4862" y="1"/>
                    <a:pt x="4865" y="1"/>
                  </a:cubicBezTo>
                  <a:cubicBezTo>
                    <a:pt x="4866" y="1"/>
                    <a:pt x="4867" y="1"/>
                    <a:pt x="4868" y="1"/>
                  </a:cubicBezTo>
                  <a:cubicBezTo>
                    <a:pt x="4870" y="1"/>
                    <a:pt x="4871" y="1"/>
                    <a:pt x="4872" y="1"/>
                  </a:cubicBezTo>
                  <a:cubicBezTo>
                    <a:pt x="4873" y="1"/>
                    <a:pt x="4872" y="0"/>
                    <a:pt x="4870" y="0"/>
                  </a:cubicBezTo>
                  <a:cubicBezTo>
                    <a:pt x="4869" y="0"/>
                    <a:pt x="4867" y="0"/>
                    <a:pt x="4866" y="0"/>
                  </a:cubicBezTo>
                  <a:cubicBezTo>
                    <a:pt x="4864" y="0"/>
                    <a:pt x="4861" y="0"/>
                    <a:pt x="485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55">
              <a:extLst>
                <a:ext uri="{FF2B5EF4-FFF2-40B4-BE49-F238E27FC236}">
                  <a16:creationId xmlns:a16="http://schemas.microsoft.com/office/drawing/2014/main" id="{7C318921-4302-6260-4F68-175B03854BF4}"/>
                </a:ext>
              </a:extLst>
            </p:cNvPr>
            <p:cNvSpPr>
              <a:spLocks/>
            </p:cNvSpPr>
            <p:nvPr/>
          </p:nvSpPr>
          <p:spPr bwMode="auto">
            <a:xfrm>
              <a:off x="13044488" y="10242550"/>
              <a:ext cx="46038" cy="11113"/>
            </a:xfrm>
            <a:custGeom>
              <a:avLst/>
              <a:gdLst>
                <a:gd name="T0" fmla="*/ 5 w 17"/>
                <a:gd name="T1" fmla="*/ 0 h 4"/>
                <a:gd name="T2" fmla="*/ 5 w 17"/>
                <a:gd name="T3" fmla="*/ 0 h 4"/>
                <a:gd name="T4" fmla="*/ 2 w 17"/>
                <a:gd name="T5" fmla="*/ 1 h 4"/>
                <a:gd name="T6" fmla="*/ 1 w 17"/>
                <a:gd name="T7" fmla="*/ 1 h 4"/>
                <a:gd name="T8" fmla="*/ 1 w 17"/>
                <a:gd name="T9" fmla="*/ 1 h 4"/>
                <a:gd name="T10" fmla="*/ 0 w 17"/>
                <a:gd name="T11" fmla="*/ 1 h 4"/>
                <a:gd name="T12" fmla="*/ 0 w 17"/>
                <a:gd name="T13" fmla="*/ 2 h 4"/>
                <a:gd name="T14" fmla="*/ 10 w 17"/>
                <a:gd name="T15" fmla="*/ 4 h 4"/>
                <a:gd name="T16" fmla="*/ 12 w 17"/>
                <a:gd name="T17" fmla="*/ 4 h 4"/>
                <a:gd name="T18" fmla="*/ 13 w 17"/>
                <a:gd name="T19" fmla="*/ 4 h 4"/>
                <a:gd name="T20" fmla="*/ 15 w 17"/>
                <a:gd name="T21" fmla="*/ 4 h 4"/>
                <a:gd name="T22" fmla="*/ 16 w 17"/>
                <a:gd name="T23" fmla="*/ 4 h 4"/>
                <a:gd name="T24" fmla="*/ 17 w 17"/>
                <a:gd name="T25" fmla="*/ 4 h 4"/>
                <a:gd name="T26" fmla="*/ 17 w 17"/>
                <a:gd name="T27" fmla="*/ 3 h 4"/>
                <a:gd name="T28" fmla="*/ 16 w 17"/>
                <a:gd name="T29" fmla="*/ 2 h 4"/>
                <a:gd name="T30" fmla="*/ 14 w 17"/>
                <a:gd name="T31" fmla="*/ 2 h 4"/>
                <a:gd name="T32" fmla="*/ 11 w 17"/>
                <a:gd name="T33" fmla="*/ 1 h 4"/>
                <a:gd name="T34" fmla="*/ 8 w 17"/>
                <a:gd name="T35" fmla="*/ 1 h 4"/>
                <a:gd name="T36" fmla="*/ 5 w 17"/>
                <a:gd name="T3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7" h="4"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3" y="1"/>
                    <a:pt x="2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3"/>
                    <a:pt x="6" y="4"/>
                    <a:pt x="10" y="4"/>
                  </a:cubicBezTo>
                  <a:cubicBezTo>
                    <a:pt x="11" y="4"/>
                    <a:pt x="11" y="4"/>
                    <a:pt x="12" y="4"/>
                  </a:cubicBezTo>
                  <a:cubicBezTo>
                    <a:pt x="12" y="4"/>
                    <a:pt x="13" y="4"/>
                    <a:pt x="13" y="4"/>
                  </a:cubicBezTo>
                  <a:cubicBezTo>
                    <a:pt x="14" y="4"/>
                    <a:pt x="14" y="4"/>
                    <a:pt x="15" y="4"/>
                  </a:cubicBezTo>
                  <a:cubicBezTo>
                    <a:pt x="15" y="4"/>
                    <a:pt x="16" y="4"/>
                    <a:pt x="16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7" y="3"/>
                    <a:pt x="17" y="3"/>
                    <a:pt x="16" y="2"/>
                  </a:cubicBezTo>
                  <a:cubicBezTo>
                    <a:pt x="16" y="2"/>
                    <a:pt x="15" y="2"/>
                    <a:pt x="14" y="2"/>
                  </a:cubicBezTo>
                  <a:cubicBezTo>
                    <a:pt x="13" y="1"/>
                    <a:pt x="12" y="1"/>
                    <a:pt x="11" y="1"/>
                  </a:cubicBezTo>
                  <a:cubicBezTo>
                    <a:pt x="10" y="1"/>
                    <a:pt x="9" y="1"/>
                    <a:pt x="8" y="1"/>
                  </a:cubicBezTo>
                  <a:cubicBezTo>
                    <a:pt x="7" y="1"/>
                    <a:pt x="6" y="0"/>
                    <a:pt x="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56">
              <a:extLst>
                <a:ext uri="{FF2B5EF4-FFF2-40B4-BE49-F238E27FC236}">
                  <a16:creationId xmlns:a16="http://schemas.microsoft.com/office/drawing/2014/main" id="{B1A02873-A900-7D64-F4CA-8D3C1E3684C8}"/>
                </a:ext>
              </a:extLst>
            </p:cNvPr>
            <p:cNvSpPr>
              <a:spLocks/>
            </p:cNvSpPr>
            <p:nvPr/>
          </p:nvSpPr>
          <p:spPr bwMode="auto">
            <a:xfrm>
              <a:off x="-1054100" y="10506075"/>
              <a:ext cx="46038" cy="42863"/>
            </a:xfrm>
            <a:custGeom>
              <a:avLst/>
              <a:gdLst>
                <a:gd name="T0" fmla="*/ 14 w 17"/>
                <a:gd name="T1" fmla="*/ 0 h 16"/>
                <a:gd name="T2" fmla="*/ 5 w 17"/>
                <a:gd name="T3" fmla="*/ 5 h 16"/>
                <a:gd name="T4" fmla="*/ 4 w 17"/>
                <a:gd name="T5" fmla="*/ 6 h 16"/>
                <a:gd name="T6" fmla="*/ 2 w 17"/>
                <a:gd name="T7" fmla="*/ 8 h 16"/>
                <a:gd name="T8" fmla="*/ 2 w 17"/>
                <a:gd name="T9" fmla="*/ 10 h 16"/>
                <a:gd name="T10" fmla="*/ 1 w 17"/>
                <a:gd name="T11" fmla="*/ 11 h 16"/>
                <a:gd name="T12" fmla="*/ 2 w 17"/>
                <a:gd name="T13" fmla="*/ 15 h 16"/>
                <a:gd name="T14" fmla="*/ 3 w 17"/>
                <a:gd name="T15" fmla="*/ 16 h 16"/>
                <a:gd name="T16" fmla="*/ 4 w 17"/>
                <a:gd name="T17" fmla="*/ 16 h 16"/>
                <a:gd name="T18" fmla="*/ 4 w 17"/>
                <a:gd name="T19" fmla="*/ 16 h 16"/>
                <a:gd name="T20" fmla="*/ 4 w 17"/>
                <a:gd name="T21" fmla="*/ 16 h 16"/>
                <a:gd name="T22" fmla="*/ 5 w 17"/>
                <a:gd name="T23" fmla="*/ 16 h 16"/>
                <a:gd name="T24" fmla="*/ 6 w 17"/>
                <a:gd name="T25" fmla="*/ 15 h 16"/>
                <a:gd name="T26" fmla="*/ 12 w 17"/>
                <a:gd name="T27" fmla="*/ 11 h 16"/>
                <a:gd name="T28" fmla="*/ 16 w 17"/>
                <a:gd name="T29" fmla="*/ 5 h 16"/>
                <a:gd name="T30" fmla="*/ 17 w 17"/>
                <a:gd name="T31" fmla="*/ 4 h 16"/>
                <a:gd name="T32" fmla="*/ 17 w 17"/>
                <a:gd name="T33" fmla="*/ 2 h 16"/>
                <a:gd name="T34" fmla="*/ 16 w 17"/>
                <a:gd name="T35" fmla="*/ 1 h 16"/>
                <a:gd name="T36" fmla="*/ 16 w 17"/>
                <a:gd name="T37" fmla="*/ 1 h 16"/>
                <a:gd name="T38" fmla="*/ 14 w 17"/>
                <a:gd name="T3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7" h="16">
                  <a:moveTo>
                    <a:pt x="14" y="0"/>
                  </a:moveTo>
                  <a:cubicBezTo>
                    <a:pt x="11" y="0"/>
                    <a:pt x="8" y="2"/>
                    <a:pt x="5" y="5"/>
                  </a:cubicBezTo>
                  <a:cubicBezTo>
                    <a:pt x="4" y="5"/>
                    <a:pt x="4" y="6"/>
                    <a:pt x="4" y="6"/>
                  </a:cubicBezTo>
                  <a:cubicBezTo>
                    <a:pt x="3" y="7"/>
                    <a:pt x="3" y="7"/>
                    <a:pt x="2" y="8"/>
                  </a:cubicBezTo>
                  <a:cubicBezTo>
                    <a:pt x="2" y="8"/>
                    <a:pt x="2" y="9"/>
                    <a:pt x="2" y="10"/>
                  </a:cubicBezTo>
                  <a:cubicBezTo>
                    <a:pt x="1" y="10"/>
                    <a:pt x="1" y="11"/>
                    <a:pt x="1" y="11"/>
                  </a:cubicBezTo>
                  <a:cubicBezTo>
                    <a:pt x="0" y="13"/>
                    <a:pt x="1" y="15"/>
                    <a:pt x="2" y="15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3" y="16"/>
                    <a:pt x="3" y="16"/>
                    <a:pt x="4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6"/>
                    <a:pt x="5" y="16"/>
                    <a:pt x="5" y="16"/>
                  </a:cubicBezTo>
                  <a:cubicBezTo>
                    <a:pt x="5" y="16"/>
                    <a:pt x="6" y="16"/>
                    <a:pt x="6" y="15"/>
                  </a:cubicBezTo>
                  <a:cubicBezTo>
                    <a:pt x="8" y="15"/>
                    <a:pt x="11" y="13"/>
                    <a:pt x="12" y="11"/>
                  </a:cubicBezTo>
                  <a:cubicBezTo>
                    <a:pt x="14" y="9"/>
                    <a:pt x="16" y="7"/>
                    <a:pt x="16" y="5"/>
                  </a:cubicBezTo>
                  <a:cubicBezTo>
                    <a:pt x="16" y="4"/>
                    <a:pt x="16" y="4"/>
                    <a:pt x="17" y="4"/>
                  </a:cubicBezTo>
                  <a:cubicBezTo>
                    <a:pt x="17" y="3"/>
                    <a:pt x="17" y="3"/>
                    <a:pt x="17" y="2"/>
                  </a:cubicBezTo>
                  <a:cubicBezTo>
                    <a:pt x="16" y="2"/>
                    <a:pt x="16" y="2"/>
                    <a:pt x="16" y="1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5" y="0"/>
                    <a:pt x="14" y="0"/>
                    <a:pt x="1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57">
              <a:extLst>
                <a:ext uri="{FF2B5EF4-FFF2-40B4-BE49-F238E27FC236}">
                  <a16:creationId xmlns:a16="http://schemas.microsoft.com/office/drawing/2014/main" id="{9DED0074-FB5B-4256-65B6-E55A87906B5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884238" y="10177463"/>
              <a:ext cx="13939838" cy="1260475"/>
            </a:xfrm>
            <a:custGeom>
              <a:avLst/>
              <a:gdLst>
                <a:gd name="T0" fmla="*/ 3095 w 5178"/>
                <a:gd name="T1" fmla="*/ 446 h 468"/>
                <a:gd name="T2" fmla="*/ 2969 w 5178"/>
                <a:gd name="T3" fmla="*/ 462 h 468"/>
                <a:gd name="T4" fmla="*/ 3174 w 5178"/>
                <a:gd name="T5" fmla="*/ 449 h 468"/>
                <a:gd name="T6" fmla="*/ 2904 w 5178"/>
                <a:gd name="T7" fmla="*/ 429 h 468"/>
                <a:gd name="T8" fmla="*/ 3303 w 5178"/>
                <a:gd name="T9" fmla="*/ 427 h 468"/>
                <a:gd name="T10" fmla="*/ 2853 w 5178"/>
                <a:gd name="T11" fmla="*/ 426 h 468"/>
                <a:gd name="T12" fmla="*/ 3392 w 5178"/>
                <a:gd name="T13" fmla="*/ 398 h 468"/>
                <a:gd name="T14" fmla="*/ 3468 w 5178"/>
                <a:gd name="T15" fmla="*/ 378 h 468"/>
                <a:gd name="T16" fmla="*/ 2730 w 5178"/>
                <a:gd name="T17" fmla="*/ 392 h 468"/>
                <a:gd name="T18" fmla="*/ 3560 w 5178"/>
                <a:gd name="T19" fmla="*/ 362 h 468"/>
                <a:gd name="T20" fmla="*/ 3633 w 5178"/>
                <a:gd name="T21" fmla="*/ 333 h 468"/>
                <a:gd name="T22" fmla="*/ 1305 w 5178"/>
                <a:gd name="T23" fmla="*/ 333 h 468"/>
                <a:gd name="T24" fmla="*/ 1254 w 5178"/>
                <a:gd name="T25" fmla="*/ 332 h 468"/>
                <a:gd name="T26" fmla="*/ 1369 w 5178"/>
                <a:gd name="T27" fmla="*/ 324 h 468"/>
                <a:gd name="T28" fmla="*/ 1423 w 5178"/>
                <a:gd name="T29" fmla="*/ 318 h 468"/>
                <a:gd name="T30" fmla="*/ 1172 w 5178"/>
                <a:gd name="T31" fmla="*/ 327 h 468"/>
                <a:gd name="T32" fmla="*/ 1483 w 5178"/>
                <a:gd name="T33" fmla="*/ 314 h 468"/>
                <a:gd name="T34" fmla="*/ 1079 w 5178"/>
                <a:gd name="T35" fmla="*/ 301 h 468"/>
                <a:gd name="T36" fmla="*/ 1521 w 5178"/>
                <a:gd name="T37" fmla="*/ 306 h 468"/>
                <a:gd name="T38" fmla="*/ 2561 w 5178"/>
                <a:gd name="T39" fmla="*/ 308 h 468"/>
                <a:gd name="T40" fmla="*/ 1576 w 5178"/>
                <a:gd name="T41" fmla="*/ 285 h 468"/>
                <a:gd name="T42" fmla="*/ 985 w 5178"/>
                <a:gd name="T43" fmla="*/ 284 h 468"/>
                <a:gd name="T44" fmla="*/ 1623 w 5178"/>
                <a:gd name="T45" fmla="*/ 286 h 468"/>
                <a:gd name="T46" fmla="*/ 2497 w 5178"/>
                <a:gd name="T47" fmla="*/ 269 h 468"/>
                <a:gd name="T48" fmla="*/ 898 w 5178"/>
                <a:gd name="T49" fmla="*/ 258 h 468"/>
                <a:gd name="T50" fmla="*/ 1665 w 5178"/>
                <a:gd name="T51" fmla="*/ 266 h 468"/>
                <a:gd name="T52" fmla="*/ 2446 w 5178"/>
                <a:gd name="T53" fmla="*/ 257 h 468"/>
                <a:gd name="T54" fmla="*/ 1719 w 5178"/>
                <a:gd name="T55" fmla="*/ 242 h 468"/>
                <a:gd name="T56" fmla="*/ 798 w 5178"/>
                <a:gd name="T57" fmla="*/ 236 h 468"/>
                <a:gd name="T58" fmla="*/ 1764 w 5178"/>
                <a:gd name="T59" fmla="*/ 244 h 468"/>
                <a:gd name="T60" fmla="*/ 2381 w 5178"/>
                <a:gd name="T61" fmla="*/ 222 h 468"/>
                <a:gd name="T62" fmla="*/ 1815 w 5178"/>
                <a:gd name="T63" fmla="*/ 214 h 468"/>
                <a:gd name="T64" fmla="*/ 714 w 5178"/>
                <a:gd name="T65" fmla="*/ 218 h 468"/>
                <a:gd name="T66" fmla="*/ 2328 w 5178"/>
                <a:gd name="T67" fmla="*/ 214 h 468"/>
                <a:gd name="T68" fmla="*/ 1864 w 5178"/>
                <a:gd name="T69" fmla="*/ 201 h 468"/>
                <a:gd name="T70" fmla="*/ 1913 w 5178"/>
                <a:gd name="T71" fmla="*/ 189 h 468"/>
                <a:gd name="T72" fmla="*/ 2260 w 5178"/>
                <a:gd name="T73" fmla="*/ 205 h 468"/>
                <a:gd name="T74" fmla="*/ 618 w 5178"/>
                <a:gd name="T75" fmla="*/ 181 h 468"/>
                <a:gd name="T76" fmla="*/ 4169 w 5178"/>
                <a:gd name="T77" fmla="*/ 178 h 468"/>
                <a:gd name="T78" fmla="*/ 2197 w 5178"/>
                <a:gd name="T79" fmla="*/ 194 h 468"/>
                <a:gd name="T80" fmla="*/ 2016 w 5178"/>
                <a:gd name="T81" fmla="*/ 192 h 468"/>
                <a:gd name="T82" fmla="*/ 2076 w 5178"/>
                <a:gd name="T83" fmla="*/ 169 h 468"/>
                <a:gd name="T84" fmla="*/ 4231 w 5178"/>
                <a:gd name="T85" fmla="*/ 164 h 468"/>
                <a:gd name="T86" fmla="*/ 526 w 5178"/>
                <a:gd name="T87" fmla="*/ 168 h 468"/>
                <a:gd name="T88" fmla="*/ 4305 w 5178"/>
                <a:gd name="T89" fmla="*/ 156 h 468"/>
                <a:gd name="T90" fmla="*/ 423 w 5178"/>
                <a:gd name="T91" fmla="*/ 134 h 468"/>
                <a:gd name="T92" fmla="*/ 4415 w 5178"/>
                <a:gd name="T93" fmla="*/ 131 h 468"/>
                <a:gd name="T94" fmla="*/ 346 w 5178"/>
                <a:gd name="T95" fmla="*/ 124 h 468"/>
                <a:gd name="T96" fmla="*/ 4485 w 5178"/>
                <a:gd name="T97" fmla="*/ 105 h 468"/>
                <a:gd name="T98" fmla="*/ 234 w 5178"/>
                <a:gd name="T99" fmla="*/ 107 h 468"/>
                <a:gd name="T100" fmla="*/ 79 w 5178"/>
                <a:gd name="T101" fmla="*/ 108 h 468"/>
                <a:gd name="T102" fmla="*/ 163 w 5178"/>
                <a:gd name="T103" fmla="*/ 96 h 468"/>
                <a:gd name="T104" fmla="*/ 4614 w 5178"/>
                <a:gd name="T105" fmla="*/ 71 h 468"/>
                <a:gd name="T106" fmla="*/ 4671 w 5178"/>
                <a:gd name="T107" fmla="*/ 62 h 468"/>
                <a:gd name="T108" fmla="*/ 4747 w 5178"/>
                <a:gd name="T109" fmla="*/ 48 h 468"/>
                <a:gd name="T110" fmla="*/ 4805 w 5178"/>
                <a:gd name="T111" fmla="*/ 26 h 468"/>
                <a:gd name="T112" fmla="*/ 5164 w 5178"/>
                <a:gd name="T113" fmla="*/ 11 h 468"/>
                <a:gd name="T114" fmla="*/ 4932 w 5178"/>
                <a:gd name="T115" fmla="*/ 11 h 468"/>
                <a:gd name="T116" fmla="*/ 5107 w 5178"/>
                <a:gd name="T117" fmla="*/ 3 h 468"/>
                <a:gd name="T118" fmla="*/ 5047 w 5178"/>
                <a:gd name="T119" fmla="*/ 0 h 4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178" h="468">
                  <a:moveTo>
                    <a:pt x="3030" y="447"/>
                  </a:moveTo>
                  <a:cubicBezTo>
                    <a:pt x="3025" y="447"/>
                    <a:pt x="3022" y="451"/>
                    <a:pt x="3022" y="457"/>
                  </a:cubicBezTo>
                  <a:cubicBezTo>
                    <a:pt x="3023" y="463"/>
                    <a:pt x="3027" y="467"/>
                    <a:pt x="3031" y="468"/>
                  </a:cubicBezTo>
                  <a:cubicBezTo>
                    <a:pt x="3031" y="468"/>
                    <a:pt x="3031" y="468"/>
                    <a:pt x="3032" y="468"/>
                  </a:cubicBezTo>
                  <a:cubicBezTo>
                    <a:pt x="3036" y="468"/>
                    <a:pt x="3039" y="463"/>
                    <a:pt x="3039" y="458"/>
                  </a:cubicBezTo>
                  <a:cubicBezTo>
                    <a:pt x="3038" y="452"/>
                    <a:pt x="3034" y="447"/>
                    <a:pt x="3030" y="447"/>
                  </a:cubicBezTo>
                  <a:cubicBezTo>
                    <a:pt x="3030" y="447"/>
                    <a:pt x="3030" y="447"/>
                    <a:pt x="3030" y="447"/>
                  </a:cubicBezTo>
                  <a:moveTo>
                    <a:pt x="3096" y="446"/>
                  </a:moveTo>
                  <a:cubicBezTo>
                    <a:pt x="3095" y="446"/>
                    <a:pt x="3095" y="446"/>
                    <a:pt x="3095" y="446"/>
                  </a:cubicBezTo>
                  <a:cubicBezTo>
                    <a:pt x="3090" y="446"/>
                    <a:pt x="3087" y="451"/>
                    <a:pt x="3087" y="457"/>
                  </a:cubicBezTo>
                  <a:cubicBezTo>
                    <a:pt x="3088" y="463"/>
                    <a:pt x="3092" y="467"/>
                    <a:pt x="3096" y="467"/>
                  </a:cubicBezTo>
                  <a:cubicBezTo>
                    <a:pt x="3096" y="467"/>
                    <a:pt x="3096" y="467"/>
                    <a:pt x="3097" y="467"/>
                  </a:cubicBezTo>
                  <a:cubicBezTo>
                    <a:pt x="3101" y="467"/>
                    <a:pt x="3105" y="462"/>
                    <a:pt x="3104" y="456"/>
                  </a:cubicBezTo>
                  <a:cubicBezTo>
                    <a:pt x="3104" y="450"/>
                    <a:pt x="3100" y="446"/>
                    <a:pt x="3096" y="446"/>
                  </a:cubicBezTo>
                  <a:moveTo>
                    <a:pt x="2966" y="441"/>
                  </a:moveTo>
                  <a:cubicBezTo>
                    <a:pt x="2962" y="441"/>
                    <a:pt x="2959" y="445"/>
                    <a:pt x="2959" y="450"/>
                  </a:cubicBezTo>
                  <a:cubicBezTo>
                    <a:pt x="2960" y="456"/>
                    <a:pt x="2964" y="461"/>
                    <a:pt x="2968" y="462"/>
                  </a:cubicBezTo>
                  <a:cubicBezTo>
                    <a:pt x="2968" y="462"/>
                    <a:pt x="2969" y="462"/>
                    <a:pt x="2969" y="462"/>
                  </a:cubicBezTo>
                  <a:cubicBezTo>
                    <a:pt x="2973" y="462"/>
                    <a:pt x="2976" y="458"/>
                    <a:pt x="2975" y="452"/>
                  </a:cubicBezTo>
                  <a:cubicBezTo>
                    <a:pt x="2975" y="446"/>
                    <a:pt x="2971" y="441"/>
                    <a:pt x="2967" y="441"/>
                  </a:cubicBezTo>
                  <a:cubicBezTo>
                    <a:pt x="2966" y="441"/>
                    <a:pt x="2966" y="441"/>
                    <a:pt x="2966" y="441"/>
                  </a:cubicBezTo>
                  <a:moveTo>
                    <a:pt x="3165" y="440"/>
                  </a:moveTo>
                  <a:cubicBezTo>
                    <a:pt x="3165" y="440"/>
                    <a:pt x="3164" y="440"/>
                    <a:pt x="3164" y="440"/>
                  </a:cubicBezTo>
                  <a:cubicBezTo>
                    <a:pt x="3159" y="440"/>
                    <a:pt x="3156" y="446"/>
                    <a:pt x="3156" y="451"/>
                  </a:cubicBezTo>
                  <a:cubicBezTo>
                    <a:pt x="3156" y="457"/>
                    <a:pt x="3160" y="460"/>
                    <a:pt x="3165" y="460"/>
                  </a:cubicBezTo>
                  <a:cubicBezTo>
                    <a:pt x="3165" y="460"/>
                    <a:pt x="3165" y="460"/>
                    <a:pt x="3166" y="460"/>
                  </a:cubicBezTo>
                  <a:cubicBezTo>
                    <a:pt x="3171" y="460"/>
                    <a:pt x="3174" y="455"/>
                    <a:pt x="3174" y="449"/>
                  </a:cubicBezTo>
                  <a:cubicBezTo>
                    <a:pt x="3174" y="444"/>
                    <a:pt x="3170" y="440"/>
                    <a:pt x="3165" y="440"/>
                  </a:cubicBezTo>
                  <a:moveTo>
                    <a:pt x="3238" y="429"/>
                  </a:moveTo>
                  <a:cubicBezTo>
                    <a:pt x="3238" y="429"/>
                    <a:pt x="3237" y="429"/>
                    <a:pt x="3237" y="429"/>
                  </a:cubicBezTo>
                  <a:cubicBezTo>
                    <a:pt x="3231" y="430"/>
                    <a:pt x="3228" y="436"/>
                    <a:pt x="3228" y="441"/>
                  </a:cubicBezTo>
                  <a:cubicBezTo>
                    <a:pt x="3229" y="446"/>
                    <a:pt x="3232" y="449"/>
                    <a:pt x="3237" y="449"/>
                  </a:cubicBezTo>
                  <a:cubicBezTo>
                    <a:pt x="3237" y="449"/>
                    <a:pt x="3238" y="449"/>
                    <a:pt x="3238" y="449"/>
                  </a:cubicBezTo>
                  <a:cubicBezTo>
                    <a:pt x="3243" y="448"/>
                    <a:pt x="3247" y="443"/>
                    <a:pt x="3247" y="438"/>
                  </a:cubicBezTo>
                  <a:cubicBezTo>
                    <a:pt x="3246" y="433"/>
                    <a:pt x="3243" y="429"/>
                    <a:pt x="3238" y="429"/>
                  </a:cubicBezTo>
                  <a:moveTo>
                    <a:pt x="2904" y="429"/>
                  </a:moveTo>
                  <a:cubicBezTo>
                    <a:pt x="2900" y="429"/>
                    <a:pt x="2898" y="433"/>
                    <a:pt x="2898" y="438"/>
                  </a:cubicBezTo>
                  <a:cubicBezTo>
                    <a:pt x="2898" y="444"/>
                    <a:pt x="2902" y="449"/>
                    <a:pt x="2906" y="450"/>
                  </a:cubicBezTo>
                  <a:cubicBezTo>
                    <a:pt x="2907" y="450"/>
                    <a:pt x="2907" y="450"/>
                    <a:pt x="2908" y="450"/>
                  </a:cubicBezTo>
                  <a:cubicBezTo>
                    <a:pt x="2911" y="450"/>
                    <a:pt x="2914" y="447"/>
                    <a:pt x="2913" y="441"/>
                  </a:cubicBezTo>
                  <a:cubicBezTo>
                    <a:pt x="2913" y="436"/>
                    <a:pt x="2909" y="430"/>
                    <a:pt x="2905" y="429"/>
                  </a:cubicBezTo>
                  <a:cubicBezTo>
                    <a:pt x="2905" y="429"/>
                    <a:pt x="2904" y="429"/>
                    <a:pt x="2904" y="429"/>
                  </a:cubicBezTo>
                  <a:moveTo>
                    <a:pt x="3314" y="415"/>
                  </a:moveTo>
                  <a:cubicBezTo>
                    <a:pt x="3313" y="415"/>
                    <a:pt x="3312" y="415"/>
                    <a:pt x="3312" y="415"/>
                  </a:cubicBezTo>
                  <a:cubicBezTo>
                    <a:pt x="3306" y="416"/>
                    <a:pt x="3302" y="422"/>
                    <a:pt x="3303" y="427"/>
                  </a:cubicBezTo>
                  <a:cubicBezTo>
                    <a:pt x="3304" y="432"/>
                    <a:pt x="3307" y="435"/>
                    <a:pt x="3312" y="435"/>
                  </a:cubicBezTo>
                  <a:cubicBezTo>
                    <a:pt x="3312" y="435"/>
                    <a:pt x="3313" y="435"/>
                    <a:pt x="3314" y="434"/>
                  </a:cubicBezTo>
                  <a:cubicBezTo>
                    <a:pt x="3319" y="433"/>
                    <a:pt x="3323" y="428"/>
                    <a:pt x="3322" y="423"/>
                  </a:cubicBezTo>
                  <a:cubicBezTo>
                    <a:pt x="3322" y="418"/>
                    <a:pt x="3318" y="415"/>
                    <a:pt x="3314" y="415"/>
                  </a:cubicBezTo>
                  <a:moveTo>
                    <a:pt x="2843" y="413"/>
                  </a:moveTo>
                  <a:cubicBezTo>
                    <a:pt x="2840" y="413"/>
                    <a:pt x="2838" y="417"/>
                    <a:pt x="2838" y="422"/>
                  </a:cubicBezTo>
                  <a:cubicBezTo>
                    <a:pt x="2838" y="427"/>
                    <a:pt x="2841" y="433"/>
                    <a:pt x="2846" y="434"/>
                  </a:cubicBezTo>
                  <a:cubicBezTo>
                    <a:pt x="2846" y="434"/>
                    <a:pt x="2847" y="434"/>
                    <a:pt x="2847" y="434"/>
                  </a:cubicBezTo>
                  <a:cubicBezTo>
                    <a:pt x="2851" y="434"/>
                    <a:pt x="2853" y="431"/>
                    <a:pt x="2853" y="426"/>
                  </a:cubicBezTo>
                  <a:cubicBezTo>
                    <a:pt x="2853" y="420"/>
                    <a:pt x="2849" y="415"/>
                    <a:pt x="2845" y="413"/>
                  </a:cubicBezTo>
                  <a:cubicBezTo>
                    <a:pt x="2844" y="413"/>
                    <a:pt x="2844" y="413"/>
                    <a:pt x="2843" y="413"/>
                  </a:cubicBezTo>
                  <a:moveTo>
                    <a:pt x="3392" y="398"/>
                  </a:moveTo>
                  <a:cubicBezTo>
                    <a:pt x="3391" y="398"/>
                    <a:pt x="3390" y="398"/>
                    <a:pt x="3389" y="398"/>
                  </a:cubicBezTo>
                  <a:cubicBezTo>
                    <a:pt x="3384" y="399"/>
                    <a:pt x="3380" y="405"/>
                    <a:pt x="3380" y="410"/>
                  </a:cubicBezTo>
                  <a:cubicBezTo>
                    <a:pt x="3381" y="414"/>
                    <a:pt x="3384" y="417"/>
                    <a:pt x="3389" y="417"/>
                  </a:cubicBezTo>
                  <a:cubicBezTo>
                    <a:pt x="3390" y="417"/>
                    <a:pt x="3390" y="416"/>
                    <a:pt x="3391" y="416"/>
                  </a:cubicBezTo>
                  <a:cubicBezTo>
                    <a:pt x="3397" y="415"/>
                    <a:pt x="3401" y="410"/>
                    <a:pt x="3400" y="405"/>
                  </a:cubicBezTo>
                  <a:cubicBezTo>
                    <a:pt x="3400" y="401"/>
                    <a:pt x="3396" y="398"/>
                    <a:pt x="3392" y="398"/>
                  </a:cubicBezTo>
                  <a:moveTo>
                    <a:pt x="2784" y="393"/>
                  </a:moveTo>
                  <a:cubicBezTo>
                    <a:pt x="2781" y="393"/>
                    <a:pt x="2778" y="397"/>
                    <a:pt x="2778" y="401"/>
                  </a:cubicBezTo>
                  <a:cubicBezTo>
                    <a:pt x="2779" y="407"/>
                    <a:pt x="2782" y="413"/>
                    <a:pt x="2786" y="414"/>
                  </a:cubicBezTo>
                  <a:cubicBezTo>
                    <a:pt x="2787" y="415"/>
                    <a:pt x="2787" y="415"/>
                    <a:pt x="2788" y="415"/>
                  </a:cubicBezTo>
                  <a:cubicBezTo>
                    <a:pt x="2791" y="415"/>
                    <a:pt x="2793" y="412"/>
                    <a:pt x="2793" y="407"/>
                  </a:cubicBezTo>
                  <a:cubicBezTo>
                    <a:pt x="2793" y="401"/>
                    <a:pt x="2790" y="395"/>
                    <a:pt x="2786" y="394"/>
                  </a:cubicBezTo>
                  <a:cubicBezTo>
                    <a:pt x="2785" y="393"/>
                    <a:pt x="2784" y="393"/>
                    <a:pt x="2784" y="393"/>
                  </a:cubicBezTo>
                  <a:moveTo>
                    <a:pt x="3471" y="378"/>
                  </a:moveTo>
                  <a:cubicBezTo>
                    <a:pt x="3470" y="378"/>
                    <a:pt x="3469" y="378"/>
                    <a:pt x="3468" y="378"/>
                  </a:cubicBezTo>
                  <a:cubicBezTo>
                    <a:pt x="3463" y="380"/>
                    <a:pt x="3459" y="385"/>
                    <a:pt x="3459" y="390"/>
                  </a:cubicBezTo>
                  <a:cubicBezTo>
                    <a:pt x="3460" y="393"/>
                    <a:pt x="3463" y="396"/>
                    <a:pt x="3467" y="396"/>
                  </a:cubicBezTo>
                  <a:cubicBezTo>
                    <a:pt x="3468" y="396"/>
                    <a:pt x="3470" y="396"/>
                    <a:pt x="3471" y="395"/>
                  </a:cubicBezTo>
                  <a:cubicBezTo>
                    <a:pt x="3476" y="394"/>
                    <a:pt x="3480" y="389"/>
                    <a:pt x="3480" y="384"/>
                  </a:cubicBezTo>
                  <a:cubicBezTo>
                    <a:pt x="3479" y="380"/>
                    <a:pt x="3475" y="378"/>
                    <a:pt x="3471" y="378"/>
                  </a:cubicBezTo>
                  <a:moveTo>
                    <a:pt x="2725" y="371"/>
                  </a:moveTo>
                  <a:cubicBezTo>
                    <a:pt x="2722" y="371"/>
                    <a:pt x="2720" y="374"/>
                    <a:pt x="2720" y="379"/>
                  </a:cubicBezTo>
                  <a:cubicBezTo>
                    <a:pt x="2720" y="384"/>
                    <a:pt x="2723" y="390"/>
                    <a:pt x="2727" y="392"/>
                  </a:cubicBezTo>
                  <a:cubicBezTo>
                    <a:pt x="2728" y="392"/>
                    <a:pt x="2729" y="392"/>
                    <a:pt x="2730" y="392"/>
                  </a:cubicBezTo>
                  <a:cubicBezTo>
                    <a:pt x="2733" y="392"/>
                    <a:pt x="2735" y="389"/>
                    <a:pt x="2735" y="385"/>
                  </a:cubicBezTo>
                  <a:cubicBezTo>
                    <a:pt x="2735" y="379"/>
                    <a:pt x="2731" y="373"/>
                    <a:pt x="2727" y="371"/>
                  </a:cubicBezTo>
                  <a:cubicBezTo>
                    <a:pt x="2726" y="371"/>
                    <a:pt x="2726" y="371"/>
                    <a:pt x="2725" y="371"/>
                  </a:cubicBezTo>
                  <a:moveTo>
                    <a:pt x="3552" y="356"/>
                  </a:moveTo>
                  <a:cubicBezTo>
                    <a:pt x="3551" y="356"/>
                    <a:pt x="3550" y="356"/>
                    <a:pt x="3548" y="357"/>
                  </a:cubicBezTo>
                  <a:cubicBezTo>
                    <a:pt x="3543" y="358"/>
                    <a:pt x="3539" y="363"/>
                    <a:pt x="3540" y="368"/>
                  </a:cubicBezTo>
                  <a:cubicBezTo>
                    <a:pt x="3540" y="371"/>
                    <a:pt x="3543" y="373"/>
                    <a:pt x="3548" y="373"/>
                  </a:cubicBezTo>
                  <a:cubicBezTo>
                    <a:pt x="3549" y="373"/>
                    <a:pt x="3550" y="373"/>
                    <a:pt x="3551" y="372"/>
                  </a:cubicBezTo>
                  <a:cubicBezTo>
                    <a:pt x="3557" y="371"/>
                    <a:pt x="3561" y="366"/>
                    <a:pt x="3560" y="362"/>
                  </a:cubicBezTo>
                  <a:cubicBezTo>
                    <a:pt x="3559" y="358"/>
                    <a:pt x="3556" y="356"/>
                    <a:pt x="3552" y="356"/>
                  </a:cubicBezTo>
                  <a:moveTo>
                    <a:pt x="2667" y="346"/>
                  </a:moveTo>
                  <a:cubicBezTo>
                    <a:pt x="2664" y="346"/>
                    <a:pt x="2662" y="349"/>
                    <a:pt x="2662" y="354"/>
                  </a:cubicBezTo>
                  <a:cubicBezTo>
                    <a:pt x="2662" y="359"/>
                    <a:pt x="2665" y="365"/>
                    <a:pt x="2669" y="367"/>
                  </a:cubicBezTo>
                  <a:cubicBezTo>
                    <a:pt x="2670" y="367"/>
                    <a:pt x="2671" y="367"/>
                    <a:pt x="2672" y="367"/>
                  </a:cubicBezTo>
                  <a:cubicBezTo>
                    <a:pt x="2674" y="367"/>
                    <a:pt x="2677" y="365"/>
                    <a:pt x="2677" y="360"/>
                  </a:cubicBezTo>
                  <a:cubicBezTo>
                    <a:pt x="2677" y="354"/>
                    <a:pt x="2673" y="348"/>
                    <a:pt x="2669" y="347"/>
                  </a:cubicBezTo>
                  <a:cubicBezTo>
                    <a:pt x="2669" y="346"/>
                    <a:pt x="2668" y="346"/>
                    <a:pt x="2667" y="346"/>
                  </a:cubicBezTo>
                  <a:moveTo>
                    <a:pt x="3633" y="333"/>
                  </a:moveTo>
                  <a:cubicBezTo>
                    <a:pt x="3632" y="333"/>
                    <a:pt x="3630" y="333"/>
                    <a:pt x="3629" y="334"/>
                  </a:cubicBezTo>
                  <a:cubicBezTo>
                    <a:pt x="3623" y="335"/>
                    <a:pt x="3620" y="340"/>
                    <a:pt x="3621" y="344"/>
                  </a:cubicBezTo>
                  <a:cubicBezTo>
                    <a:pt x="3621" y="347"/>
                    <a:pt x="3624" y="349"/>
                    <a:pt x="3628" y="349"/>
                  </a:cubicBezTo>
                  <a:cubicBezTo>
                    <a:pt x="3630" y="349"/>
                    <a:pt x="3631" y="348"/>
                    <a:pt x="3632" y="348"/>
                  </a:cubicBezTo>
                  <a:cubicBezTo>
                    <a:pt x="3638" y="346"/>
                    <a:pt x="3642" y="342"/>
                    <a:pt x="3641" y="338"/>
                  </a:cubicBezTo>
                  <a:cubicBezTo>
                    <a:pt x="3640" y="335"/>
                    <a:pt x="3637" y="333"/>
                    <a:pt x="3633" y="333"/>
                  </a:cubicBezTo>
                  <a:moveTo>
                    <a:pt x="1311" y="328"/>
                  </a:moveTo>
                  <a:cubicBezTo>
                    <a:pt x="1311" y="328"/>
                    <a:pt x="1311" y="328"/>
                    <a:pt x="1311" y="328"/>
                  </a:cubicBezTo>
                  <a:cubicBezTo>
                    <a:pt x="1307" y="328"/>
                    <a:pt x="1304" y="330"/>
                    <a:pt x="1305" y="333"/>
                  </a:cubicBezTo>
                  <a:cubicBezTo>
                    <a:pt x="1306" y="336"/>
                    <a:pt x="1310" y="339"/>
                    <a:pt x="1314" y="339"/>
                  </a:cubicBezTo>
                  <a:cubicBezTo>
                    <a:pt x="1314" y="339"/>
                    <a:pt x="1314" y="339"/>
                    <a:pt x="1314" y="339"/>
                  </a:cubicBezTo>
                  <a:cubicBezTo>
                    <a:pt x="1318" y="338"/>
                    <a:pt x="1321" y="336"/>
                    <a:pt x="1320" y="333"/>
                  </a:cubicBezTo>
                  <a:cubicBezTo>
                    <a:pt x="1319" y="330"/>
                    <a:pt x="1315" y="328"/>
                    <a:pt x="1311" y="328"/>
                  </a:cubicBezTo>
                  <a:moveTo>
                    <a:pt x="1242" y="326"/>
                  </a:moveTo>
                  <a:cubicBezTo>
                    <a:pt x="1237" y="326"/>
                    <a:pt x="1235" y="328"/>
                    <a:pt x="1236" y="330"/>
                  </a:cubicBezTo>
                  <a:cubicBezTo>
                    <a:pt x="1236" y="333"/>
                    <a:pt x="1241" y="336"/>
                    <a:pt x="1246" y="337"/>
                  </a:cubicBezTo>
                  <a:cubicBezTo>
                    <a:pt x="1247" y="337"/>
                    <a:pt x="1247" y="337"/>
                    <a:pt x="1248" y="337"/>
                  </a:cubicBezTo>
                  <a:cubicBezTo>
                    <a:pt x="1252" y="337"/>
                    <a:pt x="1255" y="335"/>
                    <a:pt x="1254" y="332"/>
                  </a:cubicBezTo>
                  <a:cubicBezTo>
                    <a:pt x="1253" y="329"/>
                    <a:pt x="1248" y="326"/>
                    <a:pt x="1243" y="326"/>
                  </a:cubicBezTo>
                  <a:cubicBezTo>
                    <a:pt x="1243" y="326"/>
                    <a:pt x="1242" y="326"/>
                    <a:pt x="1242" y="326"/>
                  </a:cubicBezTo>
                  <a:moveTo>
                    <a:pt x="1369" y="324"/>
                  </a:moveTo>
                  <a:cubicBezTo>
                    <a:pt x="1369" y="324"/>
                    <a:pt x="1368" y="324"/>
                    <a:pt x="1368" y="324"/>
                  </a:cubicBezTo>
                  <a:cubicBezTo>
                    <a:pt x="1364" y="325"/>
                    <a:pt x="1362" y="327"/>
                    <a:pt x="1363" y="331"/>
                  </a:cubicBezTo>
                  <a:cubicBezTo>
                    <a:pt x="1363" y="333"/>
                    <a:pt x="1367" y="336"/>
                    <a:pt x="1370" y="336"/>
                  </a:cubicBezTo>
                  <a:cubicBezTo>
                    <a:pt x="1371" y="336"/>
                    <a:pt x="1371" y="336"/>
                    <a:pt x="1371" y="335"/>
                  </a:cubicBezTo>
                  <a:cubicBezTo>
                    <a:pt x="1375" y="335"/>
                    <a:pt x="1378" y="332"/>
                    <a:pt x="1377" y="329"/>
                  </a:cubicBezTo>
                  <a:cubicBezTo>
                    <a:pt x="1376" y="326"/>
                    <a:pt x="1372" y="324"/>
                    <a:pt x="1369" y="324"/>
                  </a:cubicBezTo>
                  <a:moveTo>
                    <a:pt x="2610" y="320"/>
                  </a:moveTo>
                  <a:cubicBezTo>
                    <a:pt x="2607" y="320"/>
                    <a:pt x="2605" y="323"/>
                    <a:pt x="2604" y="328"/>
                  </a:cubicBezTo>
                  <a:cubicBezTo>
                    <a:pt x="2604" y="333"/>
                    <a:pt x="2607" y="339"/>
                    <a:pt x="2611" y="341"/>
                  </a:cubicBezTo>
                  <a:cubicBezTo>
                    <a:pt x="2612" y="341"/>
                    <a:pt x="2613" y="341"/>
                    <a:pt x="2614" y="341"/>
                  </a:cubicBezTo>
                  <a:cubicBezTo>
                    <a:pt x="2617" y="341"/>
                    <a:pt x="2619" y="339"/>
                    <a:pt x="2619" y="334"/>
                  </a:cubicBezTo>
                  <a:cubicBezTo>
                    <a:pt x="2619" y="329"/>
                    <a:pt x="2616" y="323"/>
                    <a:pt x="2612" y="321"/>
                  </a:cubicBezTo>
                  <a:cubicBezTo>
                    <a:pt x="2611" y="320"/>
                    <a:pt x="2610" y="320"/>
                    <a:pt x="2610" y="320"/>
                  </a:cubicBezTo>
                  <a:moveTo>
                    <a:pt x="1424" y="318"/>
                  </a:moveTo>
                  <a:cubicBezTo>
                    <a:pt x="1423" y="318"/>
                    <a:pt x="1423" y="318"/>
                    <a:pt x="1423" y="318"/>
                  </a:cubicBezTo>
                  <a:cubicBezTo>
                    <a:pt x="1419" y="319"/>
                    <a:pt x="1417" y="322"/>
                    <a:pt x="1418" y="325"/>
                  </a:cubicBezTo>
                  <a:cubicBezTo>
                    <a:pt x="1418" y="328"/>
                    <a:pt x="1421" y="330"/>
                    <a:pt x="1424" y="330"/>
                  </a:cubicBezTo>
                  <a:cubicBezTo>
                    <a:pt x="1425" y="330"/>
                    <a:pt x="1425" y="330"/>
                    <a:pt x="1426" y="329"/>
                  </a:cubicBezTo>
                  <a:cubicBezTo>
                    <a:pt x="1429" y="329"/>
                    <a:pt x="1432" y="326"/>
                    <a:pt x="1431" y="323"/>
                  </a:cubicBezTo>
                  <a:cubicBezTo>
                    <a:pt x="1430" y="320"/>
                    <a:pt x="1427" y="318"/>
                    <a:pt x="1424" y="318"/>
                  </a:cubicBezTo>
                  <a:moveTo>
                    <a:pt x="1163" y="316"/>
                  </a:moveTo>
                  <a:cubicBezTo>
                    <a:pt x="1159" y="316"/>
                    <a:pt x="1157" y="318"/>
                    <a:pt x="1157" y="320"/>
                  </a:cubicBezTo>
                  <a:cubicBezTo>
                    <a:pt x="1158" y="323"/>
                    <a:pt x="1163" y="326"/>
                    <a:pt x="1169" y="327"/>
                  </a:cubicBezTo>
                  <a:cubicBezTo>
                    <a:pt x="1170" y="327"/>
                    <a:pt x="1171" y="327"/>
                    <a:pt x="1172" y="327"/>
                  </a:cubicBezTo>
                  <a:cubicBezTo>
                    <a:pt x="1176" y="327"/>
                    <a:pt x="1178" y="326"/>
                    <a:pt x="1178" y="323"/>
                  </a:cubicBezTo>
                  <a:cubicBezTo>
                    <a:pt x="1177" y="320"/>
                    <a:pt x="1172" y="317"/>
                    <a:pt x="1166" y="316"/>
                  </a:cubicBezTo>
                  <a:cubicBezTo>
                    <a:pt x="1165" y="316"/>
                    <a:pt x="1164" y="316"/>
                    <a:pt x="1163" y="316"/>
                  </a:cubicBezTo>
                  <a:moveTo>
                    <a:pt x="1476" y="309"/>
                  </a:moveTo>
                  <a:cubicBezTo>
                    <a:pt x="1476" y="309"/>
                    <a:pt x="1476" y="309"/>
                    <a:pt x="1475" y="309"/>
                  </a:cubicBezTo>
                  <a:cubicBezTo>
                    <a:pt x="1472" y="310"/>
                    <a:pt x="1469" y="313"/>
                    <a:pt x="1470" y="316"/>
                  </a:cubicBezTo>
                  <a:cubicBezTo>
                    <a:pt x="1471" y="319"/>
                    <a:pt x="1473" y="321"/>
                    <a:pt x="1476" y="321"/>
                  </a:cubicBezTo>
                  <a:cubicBezTo>
                    <a:pt x="1477" y="321"/>
                    <a:pt x="1477" y="321"/>
                    <a:pt x="1478" y="321"/>
                  </a:cubicBezTo>
                  <a:cubicBezTo>
                    <a:pt x="1481" y="320"/>
                    <a:pt x="1484" y="317"/>
                    <a:pt x="1483" y="314"/>
                  </a:cubicBezTo>
                  <a:cubicBezTo>
                    <a:pt x="1482" y="311"/>
                    <a:pt x="1480" y="309"/>
                    <a:pt x="1476" y="309"/>
                  </a:cubicBezTo>
                  <a:moveTo>
                    <a:pt x="3714" y="309"/>
                  </a:moveTo>
                  <a:cubicBezTo>
                    <a:pt x="3713" y="309"/>
                    <a:pt x="3711" y="309"/>
                    <a:pt x="3710" y="309"/>
                  </a:cubicBezTo>
                  <a:cubicBezTo>
                    <a:pt x="3704" y="311"/>
                    <a:pt x="3701" y="316"/>
                    <a:pt x="3702" y="319"/>
                  </a:cubicBezTo>
                  <a:cubicBezTo>
                    <a:pt x="3702" y="322"/>
                    <a:pt x="3705" y="324"/>
                    <a:pt x="3709" y="324"/>
                  </a:cubicBezTo>
                  <a:cubicBezTo>
                    <a:pt x="3711" y="324"/>
                    <a:pt x="3712" y="323"/>
                    <a:pt x="3714" y="323"/>
                  </a:cubicBezTo>
                  <a:cubicBezTo>
                    <a:pt x="3719" y="321"/>
                    <a:pt x="3723" y="317"/>
                    <a:pt x="3722" y="313"/>
                  </a:cubicBezTo>
                  <a:cubicBezTo>
                    <a:pt x="3721" y="310"/>
                    <a:pt x="3718" y="309"/>
                    <a:pt x="3714" y="309"/>
                  </a:cubicBezTo>
                  <a:moveTo>
                    <a:pt x="1079" y="301"/>
                  </a:moveTo>
                  <a:cubicBezTo>
                    <a:pt x="1075" y="301"/>
                    <a:pt x="1073" y="302"/>
                    <a:pt x="1074" y="304"/>
                  </a:cubicBezTo>
                  <a:cubicBezTo>
                    <a:pt x="1074" y="307"/>
                    <a:pt x="1079" y="311"/>
                    <a:pt x="1085" y="312"/>
                  </a:cubicBezTo>
                  <a:cubicBezTo>
                    <a:pt x="1087" y="312"/>
                    <a:pt x="1088" y="313"/>
                    <a:pt x="1090" y="313"/>
                  </a:cubicBezTo>
                  <a:cubicBezTo>
                    <a:pt x="1093" y="313"/>
                    <a:pt x="1096" y="311"/>
                    <a:pt x="1095" y="309"/>
                  </a:cubicBezTo>
                  <a:cubicBezTo>
                    <a:pt x="1095" y="306"/>
                    <a:pt x="1089" y="303"/>
                    <a:pt x="1083" y="301"/>
                  </a:cubicBezTo>
                  <a:cubicBezTo>
                    <a:pt x="1082" y="301"/>
                    <a:pt x="1080" y="301"/>
                    <a:pt x="1079" y="301"/>
                  </a:cubicBezTo>
                  <a:moveTo>
                    <a:pt x="1527" y="298"/>
                  </a:moveTo>
                  <a:cubicBezTo>
                    <a:pt x="1527" y="298"/>
                    <a:pt x="1526" y="298"/>
                    <a:pt x="1526" y="298"/>
                  </a:cubicBezTo>
                  <a:cubicBezTo>
                    <a:pt x="1522" y="299"/>
                    <a:pt x="1520" y="302"/>
                    <a:pt x="1521" y="306"/>
                  </a:cubicBezTo>
                  <a:cubicBezTo>
                    <a:pt x="1521" y="309"/>
                    <a:pt x="1524" y="311"/>
                    <a:pt x="1526" y="311"/>
                  </a:cubicBezTo>
                  <a:cubicBezTo>
                    <a:pt x="1527" y="311"/>
                    <a:pt x="1527" y="311"/>
                    <a:pt x="1528" y="311"/>
                  </a:cubicBezTo>
                  <a:cubicBezTo>
                    <a:pt x="1531" y="310"/>
                    <a:pt x="1534" y="306"/>
                    <a:pt x="1533" y="303"/>
                  </a:cubicBezTo>
                  <a:cubicBezTo>
                    <a:pt x="1533" y="300"/>
                    <a:pt x="1530" y="298"/>
                    <a:pt x="1527" y="298"/>
                  </a:cubicBezTo>
                  <a:moveTo>
                    <a:pt x="2552" y="294"/>
                  </a:moveTo>
                  <a:cubicBezTo>
                    <a:pt x="2549" y="294"/>
                    <a:pt x="2547" y="297"/>
                    <a:pt x="2547" y="301"/>
                  </a:cubicBezTo>
                  <a:cubicBezTo>
                    <a:pt x="2547" y="307"/>
                    <a:pt x="2550" y="313"/>
                    <a:pt x="2554" y="315"/>
                  </a:cubicBezTo>
                  <a:cubicBezTo>
                    <a:pt x="2555" y="315"/>
                    <a:pt x="2555" y="315"/>
                    <a:pt x="2556" y="315"/>
                  </a:cubicBezTo>
                  <a:cubicBezTo>
                    <a:pt x="2559" y="315"/>
                    <a:pt x="2561" y="312"/>
                    <a:pt x="2561" y="308"/>
                  </a:cubicBezTo>
                  <a:cubicBezTo>
                    <a:pt x="2562" y="302"/>
                    <a:pt x="2559" y="296"/>
                    <a:pt x="2555" y="295"/>
                  </a:cubicBezTo>
                  <a:cubicBezTo>
                    <a:pt x="2554" y="294"/>
                    <a:pt x="2553" y="294"/>
                    <a:pt x="2552" y="294"/>
                  </a:cubicBezTo>
                  <a:moveTo>
                    <a:pt x="1576" y="285"/>
                  </a:moveTo>
                  <a:cubicBezTo>
                    <a:pt x="1576" y="285"/>
                    <a:pt x="1575" y="285"/>
                    <a:pt x="1575" y="286"/>
                  </a:cubicBezTo>
                  <a:cubicBezTo>
                    <a:pt x="1572" y="286"/>
                    <a:pt x="1569" y="290"/>
                    <a:pt x="1570" y="294"/>
                  </a:cubicBezTo>
                  <a:cubicBezTo>
                    <a:pt x="1570" y="297"/>
                    <a:pt x="1572" y="299"/>
                    <a:pt x="1575" y="299"/>
                  </a:cubicBezTo>
                  <a:cubicBezTo>
                    <a:pt x="1576" y="299"/>
                    <a:pt x="1576" y="299"/>
                    <a:pt x="1577" y="299"/>
                  </a:cubicBezTo>
                  <a:cubicBezTo>
                    <a:pt x="1580" y="298"/>
                    <a:pt x="1583" y="294"/>
                    <a:pt x="1582" y="291"/>
                  </a:cubicBezTo>
                  <a:cubicBezTo>
                    <a:pt x="1582" y="287"/>
                    <a:pt x="1579" y="285"/>
                    <a:pt x="1576" y="285"/>
                  </a:cubicBezTo>
                  <a:moveTo>
                    <a:pt x="3795" y="284"/>
                  </a:moveTo>
                  <a:cubicBezTo>
                    <a:pt x="3793" y="284"/>
                    <a:pt x="3792" y="285"/>
                    <a:pt x="3790" y="285"/>
                  </a:cubicBezTo>
                  <a:cubicBezTo>
                    <a:pt x="3785" y="287"/>
                    <a:pt x="3781" y="291"/>
                    <a:pt x="3782" y="294"/>
                  </a:cubicBezTo>
                  <a:cubicBezTo>
                    <a:pt x="3783" y="297"/>
                    <a:pt x="3786" y="298"/>
                    <a:pt x="3790" y="298"/>
                  </a:cubicBezTo>
                  <a:cubicBezTo>
                    <a:pt x="3791" y="298"/>
                    <a:pt x="3793" y="298"/>
                    <a:pt x="3794" y="298"/>
                  </a:cubicBezTo>
                  <a:cubicBezTo>
                    <a:pt x="3800" y="296"/>
                    <a:pt x="3804" y="292"/>
                    <a:pt x="3803" y="288"/>
                  </a:cubicBezTo>
                  <a:cubicBezTo>
                    <a:pt x="3802" y="286"/>
                    <a:pt x="3799" y="284"/>
                    <a:pt x="3795" y="284"/>
                  </a:cubicBezTo>
                  <a:moveTo>
                    <a:pt x="990" y="281"/>
                  </a:moveTo>
                  <a:cubicBezTo>
                    <a:pt x="987" y="281"/>
                    <a:pt x="985" y="282"/>
                    <a:pt x="985" y="284"/>
                  </a:cubicBezTo>
                  <a:cubicBezTo>
                    <a:pt x="986" y="287"/>
                    <a:pt x="991" y="291"/>
                    <a:pt x="997" y="292"/>
                  </a:cubicBezTo>
                  <a:cubicBezTo>
                    <a:pt x="999" y="293"/>
                    <a:pt x="1001" y="293"/>
                    <a:pt x="1002" y="293"/>
                  </a:cubicBezTo>
                  <a:cubicBezTo>
                    <a:pt x="1006" y="293"/>
                    <a:pt x="1008" y="292"/>
                    <a:pt x="1008" y="290"/>
                  </a:cubicBezTo>
                  <a:cubicBezTo>
                    <a:pt x="1007" y="287"/>
                    <a:pt x="1002" y="283"/>
                    <a:pt x="995" y="282"/>
                  </a:cubicBezTo>
                  <a:cubicBezTo>
                    <a:pt x="994" y="281"/>
                    <a:pt x="992" y="281"/>
                    <a:pt x="990" y="281"/>
                  </a:cubicBezTo>
                  <a:moveTo>
                    <a:pt x="1625" y="272"/>
                  </a:moveTo>
                  <a:cubicBezTo>
                    <a:pt x="1624" y="272"/>
                    <a:pt x="1624" y="272"/>
                    <a:pt x="1623" y="272"/>
                  </a:cubicBezTo>
                  <a:cubicBezTo>
                    <a:pt x="1620" y="273"/>
                    <a:pt x="1618" y="277"/>
                    <a:pt x="1618" y="280"/>
                  </a:cubicBezTo>
                  <a:cubicBezTo>
                    <a:pt x="1618" y="284"/>
                    <a:pt x="1620" y="286"/>
                    <a:pt x="1623" y="286"/>
                  </a:cubicBezTo>
                  <a:cubicBezTo>
                    <a:pt x="1623" y="286"/>
                    <a:pt x="1624" y="286"/>
                    <a:pt x="1624" y="286"/>
                  </a:cubicBezTo>
                  <a:cubicBezTo>
                    <a:pt x="1628" y="285"/>
                    <a:pt x="1630" y="281"/>
                    <a:pt x="1630" y="277"/>
                  </a:cubicBezTo>
                  <a:cubicBezTo>
                    <a:pt x="1630" y="274"/>
                    <a:pt x="1627" y="272"/>
                    <a:pt x="1625" y="272"/>
                  </a:cubicBezTo>
                  <a:moveTo>
                    <a:pt x="2495" y="268"/>
                  </a:moveTo>
                  <a:cubicBezTo>
                    <a:pt x="2492" y="268"/>
                    <a:pt x="2489" y="271"/>
                    <a:pt x="2489" y="276"/>
                  </a:cubicBezTo>
                  <a:cubicBezTo>
                    <a:pt x="2489" y="281"/>
                    <a:pt x="2492" y="287"/>
                    <a:pt x="2496" y="289"/>
                  </a:cubicBezTo>
                  <a:cubicBezTo>
                    <a:pt x="2497" y="289"/>
                    <a:pt x="2498" y="289"/>
                    <a:pt x="2498" y="289"/>
                  </a:cubicBezTo>
                  <a:cubicBezTo>
                    <a:pt x="2501" y="289"/>
                    <a:pt x="2504" y="286"/>
                    <a:pt x="2504" y="282"/>
                  </a:cubicBezTo>
                  <a:cubicBezTo>
                    <a:pt x="2504" y="276"/>
                    <a:pt x="2501" y="270"/>
                    <a:pt x="2497" y="269"/>
                  </a:cubicBezTo>
                  <a:cubicBezTo>
                    <a:pt x="2496" y="268"/>
                    <a:pt x="2496" y="268"/>
                    <a:pt x="2495" y="268"/>
                  </a:cubicBezTo>
                  <a:moveTo>
                    <a:pt x="3874" y="260"/>
                  </a:moveTo>
                  <a:cubicBezTo>
                    <a:pt x="3873" y="260"/>
                    <a:pt x="3871" y="260"/>
                    <a:pt x="3870" y="261"/>
                  </a:cubicBezTo>
                  <a:cubicBezTo>
                    <a:pt x="3864" y="263"/>
                    <a:pt x="3861" y="267"/>
                    <a:pt x="3862" y="270"/>
                  </a:cubicBezTo>
                  <a:cubicBezTo>
                    <a:pt x="3863" y="272"/>
                    <a:pt x="3866" y="273"/>
                    <a:pt x="3869" y="273"/>
                  </a:cubicBezTo>
                  <a:cubicBezTo>
                    <a:pt x="3871" y="273"/>
                    <a:pt x="3872" y="273"/>
                    <a:pt x="3874" y="273"/>
                  </a:cubicBezTo>
                  <a:cubicBezTo>
                    <a:pt x="3880" y="271"/>
                    <a:pt x="3883" y="267"/>
                    <a:pt x="3882" y="264"/>
                  </a:cubicBezTo>
                  <a:cubicBezTo>
                    <a:pt x="3881" y="261"/>
                    <a:pt x="3878" y="260"/>
                    <a:pt x="3874" y="260"/>
                  </a:cubicBezTo>
                  <a:moveTo>
                    <a:pt x="898" y="258"/>
                  </a:moveTo>
                  <a:cubicBezTo>
                    <a:pt x="895" y="258"/>
                    <a:pt x="893" y="259"/>
                    <a:pt x="893" y="261"/>
                  </a:cubicBezTo>
                  <a:cubicBezTo>
                    <a:pt x="893" y="264"/>
                    <a:pt x="899" y="268"/>
                    <a:pt x="905" y="269"/>
                  </a:cubicBezTo>
                  <a:cubicBezTo>
                    <a:pt x="907" y="270"/>
                    <a:pt x="909" y="270"/>
                    <a:pt x="911" y="270"/>
                  </a:cubicBezTo>
                  <a:cubicBezTo>
                    <a:pt x="915" y="270"/>
                    <a:pt x="917" y="269"/>
                    <a:pt x="917" y="267"/>
                  </a:cubicBezTo>
                  <a:cubicBezTo>
                    <a:pt x="916" y="264"/>
                    <a:pt x="911" y="260"/>
                    <a:pt x="904" y="259"/>
                  </a:cubicBezTo>
                  <a:cubicBezTo>
                    <a:pt x="902" y="258"/>
                    <a:pt x="900" y="258"/>
                    <a:pt x="898" y="258"/>
                  </a:cubicBezTo>
                  <a:moveTo>
                    <a:pt x="1672" y="257"/>
                  </a:moveTo>
                  <a:cubicBezTo>
                    <a:pt x="1672" y="257"/>
                    <a:pt x="1671" y="257"/>
                    <a:pt x="1671" y="257"/>
                  </a:cubicBezTo>
                  <a:cubicBezTo>
                    <a:pt x="1667" y="258"/>
                    <a:pt x="1665" y="262"/>
                    <a:pt x="1665" y="266"/>
                  </a:cubicBezTo>
                  <a:cubicBezTo>
                    <a:pt x="1665" y="270"/>
                    <a:pt x="1667" y="272"/>
                    <a:pt x="1670" y="272"/>
                  </a:cubicBezTo>
                  <a:cubicBezTo>
                    <a:pt x="1670" y="272"/>
                    <a:pt x="1671" y="272"/>
                    <a:pt x="1671" y="272"/>
                  </a:cubicBezTo>
                  <a:cubicBezTo>
                    <a:pt x="1675" y="271"/>
                    <a:pt x="1677" y="267"/>
                    <a:pt x="1677" y="263"/>
                  </a:cubicBezTo>
                  <a:cubicBezTo>
                    <a:pt x="1677" y="259"/>
                    <a:pt x="1675" y="257"/>
                    <a:pt x="1672" y="257"/>
                  </a:cubicBezTo>
                  <a:moveTo>
                    <a:pt x="2437" y="244"/>
                  </a:moveTo>
                  <a:cubicBezTo>
                    <a:pt x="2434" y="244"/>
                    <a:pt x="2431" y="247"/>
                    <a:pt x="2431" y="251"/>
                  </a:cubicBezTo>
                  <a:cubicBezTo>
                    <a:pt x="2431" y="256"/>
                    <a:pt x="2434" y="262"/>
                    <a:pt x="2438" y="264"/>
                  </a:cubicBezTo>
                  <a:cubicBezTo>
                    <a:pt x="2439" y="264"/>
                    <a:pt x="2439" y="264"/>
                    <a:pt x="2440" y="264"/>
                  </a:cubicBezTo>
                  <a:cubicBezTo>
                    <a:pt x="2443" y="264"/>
                    <a:pt x="2445" y="261"/>
                    <a:pt x="2446" y="257"/>
                  </a:cubicBezTo>
                  <a:cubicBezTo>
                    <a:pt x="2446" y="252"/>
                    <a:pt x="2443" y="246"/>
                    <a:pt x="2439" y="244"/>
                  </a:cubicBezTo>
                  <a:cubicBezTo>
                    <a:pt x="2438" y="244"/>
                    <a:pt x="2438" y="244"/>
                    <a:pt x="2437" y="244"/>
                  </a:cubicBezTo>
                  <a:moveTo>
                    <a:pt x="1719" y="242"/>
                  </a:moveTo>
                  <a:cubicBezTo>
                    <a:pt x="1719" y="242"/>
                    <a:pt x="1719" y="242"/>
                    <a:pt x="1718" y="242"/>
                  </a:cubicBezTo>
                  <a:cubicBezTo>
                    <a:pt x="1715" y="243"/>
                    <a:pt x="1712" y="248"/>
                    <a:pt x="1712" y="252"/>
                  </a:cubicBezTo>
                  <a:cubicBezTo>
                    <a:pt x="1712" y="255"/>
                    <a:pt x="1714" y="258"/>
                    <a:pt x="1717" y="258"/>
                  </a:cubicBezTo>
                  <a:cubicBezTo>
                    <a:pt x="1717" y="258"/>
                    <a:pt x="1718" y="258"/>
                    <a:pt x="1718" y="258"/>
                  </a:cubicBezTo>
                  <a:cubicBezTo>
                    <a:pt x="1721" y="257"/>
                    <a:pt x="1724" y="252"/>
                    <a:pt x="1724" y="248"/>
                  </a:cubicBezTo>
                  <a:cubicBezTo>
                    <a:pt x="1724" y="245"/>
                    <a:pt x="1722" y="242"/>
                    <a:pt x="1719" y="242"/>
                  </a:cubicBezTo>
                  <a:moveTo>
                    <a:pt x="3952" y="237"/>
                  </a:moveTo>
                  <a:cubicBezTo>
                    <a:pt x="3950" y="237"/>
                    <a:pt x="3949" y="237"/>
                    <a:pt x="3947" y="238"/>
                  </a:cubicBezTo>
                  <a:cubicBezTo>
                    <a:pt x="3942" y="239"/>
                    <a:pt x="3939" y="243"/>
                    <a:pt x="3940" y="246"/>
                  </a:cubicBezTo>
                  <a:cubicBezTo>
                    <a:pt x="3941" y="248"/>
                    <a:pt x="3944" y="249"/>
                    <a:pt x="3947" y="249"/>
                  </a:cubicBezTo>
                  <a:cubicBezTo>
                    <a:pt x="3949" y="249"/>
                    <a:pt x="3951" y="249"/>
                    <a:pt x="3952" y="249"/>
                  </a:cubicBezTo>
                  <a:cubicBezTo>
                    <a:pt x="3958" y="247"/>
                    <a:pt x="3961" y="243"/>
                    <a:pt x="3960" y="240"/>
                  </a:cubicBezTo>
                  <a:cubicBezTo>
                    <a:pt x="3959" y="238"/>
                    <a:pt x="3956" y="237"/>
                    <a:pt x="3952" y="237"/>
                  </a:cubicBezTo>
                  <a:moveTo>
                    <a:pt x="804" y="233"/>
                  </a:moveTo>
                  <a:cubicBezTo>
                    <a:pt x="801" y="233"/>
                    <a:pt x="798" y="234"/>
                    <a:pt x="798" y="236"/>
                  </a:cubicBezTo>
                  <a:cubicBezTo>
                    <a:pt x="798" y="238"/>
                    <a:pt x="804" y="242"/>
                    <a:pt x="810" y="244"/>
                  </a:cubicBezTo>
                  <a:cubicBezTo>
                    <a:pt x="813" y="245"/>
                    <a:pt x="815" y="245"/>
                    <a:pt x="817" y="245"/>
                  </a:cubicBezTo>
                  <a:cubicBezTo>
                    <a:pt x="820" y="245"/>
                    <a:pt x="823" y="244"/>
                    <a:pt x="822" y="242"/>
                  </a:cubicBezTo>
                  <a:cubicBezTo>
                    <a:pt x="822" y="239"/>
                    <a:pt x="817" y="235"/>
                    <a:pt x="810" y="234"/>
                  </a:cubicBezTo>
                  <a:cubicBezTo>
                    <a:pt x="808" y="233"/>
                    <a:pt x="806" y="233"/>
                    <a:pt x="804" y="233"/>
                  </a:cubicBezTo>
                  <a:moveTo>
                    <a:pt x="1767" y="228"/>
                  </a:moveTo>
                  <a:cubicBezTo>
                    <a:pt x="1766" y="228"/>
                    <a:pt x="1766" y="228"/>
                    <a:pt x="1765" y="228"/>
                  </a:cubicBezTo>
                  <a:cubicBezTo>
                    <a:pt x="1762" y="229"/>
                    <a:pt x="1759" y="233"/>
                    <a:pt x="1759" y="238"/>
                  </a:cubicBezTo>
                  <a:cubicBezTo>
                    <a:pt x="1759" y="241"/>
                    <a:pt x="1761" y="244"/>
                    <a:pt x="1764" y="244"/>
                  </a:cubicBezTo>
                  <a:cubicBezTo>
                    <a:pt x="1764" y="244"/>
                    <a:pt x="1765" y="244"/>
                    <a:pt x="1765" y="244"/>
                  </a:cubicBezTo>
                  <a:cubicBezTo>
                    <a:pt x="1768" y="243"/>
                    <a:pt x="1771" y="238"/>
                    <a:pt x="1771" y="234"/>
                  </a:cubicBezTo>
                  <a:cubicBezTo>
                    <a:pt x="1771" y="230"/>
                    <a:pt x="1769" y="228"/>
                    <a:pt x="1767" y="228"/>
                  </a:cubicBezTo>
                  <a:moveTo>
                    <a:pt x="2379" y="221"/>
                  </a:moveTo>
                  <a:cubicBezTo>
                    <a:pt x="2376" y="221"/>
                    <a:pt x="2373" y="224"/>
                    <a:pt x="2372" y="229"/>
                  </a:cubicBezTo>
                  <a:cubicBezTo>
                    <a:pt x="2372" y="234"/>
                    <a:pt x="2375" y="240"/>
                    <a:pt x="2379" y="241"/>
                  </a:cubicBezTo>
                  <a:cubicBezTo>
                    <a:pt x="2380" y="241"/>
                    <a:pt x="2380" y="241"/>
                    <a:pt x="2381" y="241"/>
                  </a:cubicBezTo>
                  <a:cubicBezTo>
                    <a:pt x="2384" y="241"/>
                    <a:pt x="2387" y="239"/>
                    <a:pt x="2387" y="234"/>
                  </a:cubicBezTo>
                  <a:cubicBezTo>
                    <a:pt x="2388" y="229"/>
                    <a:pt x="2385" y="223"/>
                    <a:pt x="2381" y="222"/>
                  </a:cubicBezTo>
                  <a:cubicBezTo>
                    <a:pt x="2380" y="221"/>
                    <a:pt x="2379" y="221"/>
                    <a:pt x="2379" y="221"/>
                  </a:cubicBezTo>
                  <a:moveTo>
                    <a:pt x="4027" y="215"/>
                  </a:moveTo>
                  <a:cubicBezTo>
                    <a:pt x="4026" y="215"/>
                    <a:pt x="4024" y="215"/>
                    <a:pt x="4023" y="216"/>
                  </a:cubicBezTo>
                  <a:cubicBezTo>
                    <a:pt x="4018" y="217"/>
                    <a:pt x="4015" y="221"/>
                    <a:pt x="4016" y="224"/>
                  </a:cubicBezTo>
                  <a:cubicBezTo>
                    <a:pt x="4017" y="226"/>
                    <a:pt x="4020" y="227"/>
                    <a:pt x="4024" y="227"/>
                  </a:cubicBezTo>
                  <a:cubicBezTo>
                    <a:pt x="4025" y="227"/>
                    <a:pt x="4027" y="227"/>
                    <a:pt x="4028" y="226"/>
                  </a:cubicBezTo>
                  <a:cubicBezTo>
                    <a:pt x="4034" y="225"/>
                    <a:pt x="4037" y="221"/>
                    <a:pt x="4035" y="218"/>
                  </a:cubicBezTo>
                  <a:cubicBezTo>
                    <a:pt x="4034" y="216"/>
                    <a:pt x="4031" y="215"/>
                    <a:pt x="4027" y="215"/>
                  </a:cubicBezTo>
                  <a:moveTo>
                    <a:pt x="1815" y="214"/>
                  </a:moveTo>
                  <a:cubicBezTo>
                    <a:pt x="1814" y="214"/>
                    <a:pt x="1814" y="214"/>
                    <a:pt x="1814" y="214"/>
                  </a:cubicBezTo>
                  <a:cubicBezTo>
                    <a:pt x="1810" y="215"/>
                    <a:pt x="1807" y="219"/>
                    <a:pt x="1807" y="224"/>
                  </a:cubicBezTo>
                  <a:cubicBezTo>
                    <a:pt x="1807" y="228"/>
                    <a:pt x="1809" y="231"/>
                    <a:pt x="1811" y="231"/>
                  </a:cubicBezTo>
                  <a:cubicBezTo>
                    <a:pt x="1812" y="231"/>
                    <a:pt x="1812" y="230"/>
                    <a:pt x="1812" y="230"/>
                  </a:cubicBezTo>
                  <a:cubicBezTo>
                    <a:pt x="1816" y="229"/>
                    <a:pt x="1819" y="225"/>
                    <a:pt x="1819" y="220"/>
                  </a:cubicBezTo>
                  <a:cubicBezTo>
                    <a:pt x="1819" y="216"/>
                    <a:pt x="1817" y="214"/>
                    <a:pt x="1815" y="214"/>
                  </a:cubicBezTo>
                  <a:moveTo>
                    <a:pt x="708" y="206"/>
                  </a:moveTo>
                  <a:cubicBezTo>
                    <a:pt x="705" y="206"/>
                    <a:pt x="702" y="207"/>
                    <a:pt x="702" y="209"/>
                  </a:cubicBezTo>
                  <a:cubicBezTo>
                    <a:pt x="702" y="212"/>
                    <a:pt x="707" y="216"/>
                    <a:pt x="714" y="218"/>
                  </a:cubicBezTo>
                  <a:cubicBezTo>
                    <a:pt x="716" y="218"/>
                    <a:pt x="719" y="219"/>
                    <a:pt x="721" y="219"/>
                  </a:cubicBezTo>
                  <a:cubicBezTo>
                    <a:pt x="724" y="219"/>
                    <a:pt x="726" y="218"/>
                    <a:pt x="727" y="216"/>
                  </a:cubicBezTo>
                  <a:cubicBezTo>
                    <a:pt x="727" y="213"/>
                    <a:pt x="721" y="209"/>
                    <a:pt x="715" y="207"/>
                  </a:cubicBezTo>
                  <a:cubicBezTo>
                    <a:pt x="712" y="207"/>
                    <a:pt x="710" y="206"/>
                    <a:pt x="708" y="206"/>
                  </a:cubicBezTo>
                  <a:moveTo>
                    <a:pt x="2320" y="202"/>
                  </a:moveTo>
                  <a:cubicBezTo>
                    <a:pt x="2316" y="202"/>
                    <a:pt x="2313" y="205"/>
                    <a:pt x="2313" y="209"/>
                  </a:cubicBezTo>
                  <a:cubicBezTo>
                    <a:pt x="2312" y="215"/>
                    <a:pt x="2315" y="220"/>
                    <a:pt x="2320" y="221"/>
                  </a:cubicBezTo>
                  <a:cubicBezTo>
                    <a:pt x="2320" y="222"/>
                    <a:pt x="2321" y="222"/>
                    <a:pt x="2321" y="222"/>
                  </a:cubicBezTo>
                  <a:cubicBezTo>
                    <a:pt x="2325" y="222"/>
                    <a:pt x="2328" y="219"/>
                    <a:pt x="2328" y="214"/>
                  </a:cubicBezTo>
                  <a:cubicBezTo>
                    <a:pt x="2329" y="209"/>
                    <a:pt x="2326" y="203"/>
                    <a:pt x="2322" y="202"/>
                  </a:cubicBezTo>
                  <a:cubicBezTo>
                    <a:pt x="2321" y="202"/>
                    <a:pt x="2320" y="202"/>
                    <a:pt x="2320" y="202"/>
                  </a:cubicBezTo>
                  <a:moveTo>
                    <a:pt x="1864" y="201"/>
                  </a:moveTo>
                  <a:cubicBezTo>
                    <a:pt x="1863" y="201"/>
                    <a:pt x="1863" y="201"/>
                    <a:pt x="1862" y="201"/>
                  </a:cubicBezTo>
                  <a:cubicBezTo>
                    <a:pt x="1859" y="202"/>
                    <a:pt x="1856" y="206"/>
                    <a:pt x="1856" y="211"/>
                  </a:cubicBezTo>
                  <a:cubicBezTo>
                    <a:pt x="1855" y="215"/>
                    <a:pt x="1857" y="218"/>
                    <a:pt x="1860" y="218"/>
                  </a:cubicBezTo>
                  <a:cubicBezTo>
                    <a:pt x="1860" y="218"/>
                    <a:pt x="1861" y="218"/>
                    <a:pt x="1861" y="218"/>
                  </a:cubicBezTo>
                  <a:cubicBezTo>
                    <a:pt x="1864" y="217"/>
                    <a:pt x="1868" y="213"/>
                    <a:pt x="1868" y="208"/>
                  </a:cubicBezTo>
                  <a:cubicBezTo>
                    <a:pt x="1868" y="204"/>
                    <a:pt x="1866" y="201"/>
                    <a:pt x="1864" y="201"/>
                  </a:cubicBezTo>
                  <a:moveTo>
                    <a:pt x="4100" y="195"/>
                  </a:moveTo>
                  <a:cubicBezTo>
                    <a:pt x="4098" y="195"/>
                    <a:pt x="4097" y="195"/>
                    <a:pt x="4096" y="196"/>
                  </a:cubicBezTo>
                  <a:cubicBezTo>
                    <a:pt x="4091" y="197"/>
                    <a:pt x="4088" y="200"/>
                    <a:pt x="4090" y="203"/>
                  </a:cubicBezTo>
                  <a:cubicBezTo>
                    <a:pt x="4091" y="206"/>
                    <a:pt x="4094" y="207"/>
                    <a:pt x="4098" y="207"/>
                  </a:cubicBezTo>
                  <a:cubicBezTo>
                    <a:pt x="4099" y="207"/>
                    <a:pt x="4100" y="207"/>
                    <a:pt x="4102" y="206"/>
                  </a:cubicBezTo>
                  <a:cubicBezTo>
                    <a:pt x="4107" y="205"/>
                    <a:pt x="4109" y="202"/>
                    <a:pt x="4108" y="199"/>
                  </a:cubicBezTo>
                  <a:cubicBezTo>
                    <a:pt x="4107" y="196"/>
                    <a:pt x="4103" y="195"/>
                    <a:pt x="4100" y="195"/>
                  </a:cubicBezTo>
                  <a:moveTo>
                    <a:pt x="1914" y="189"/>
                  </a:moveTo>
                  <a:cubicBezTo>
                    <a:pt x="1913" y="189"/>
                    <a:pt x="1913" y="189"/>
                    <a:pt x="1913" y="189"/>
                  </a:cubicBezTo>
                  <a:cubicBezTo>
                    <a:pt x="1909" y="190"/>
                    <a:pt x="1906" y="195"/>
                    <a:pt x="1905" y="200"/>
                  </a:cubicBezTo>
                  <a:cubicBezTo>
                    <a:pt x="1905" y="204"/>
                    <a:pt x="1907" y="207"/>
                    <a:pt x="1910" y="207"/>
                  </a:cubicBezTo>
                  <a:cubicBezTo>
                    <a:pt x="1910" y="207"/>
                    <a:pt x="1910" y="207"/>
                    <a:pt x="1911" y="207"/>
                  </a:cubicBezTo>
                  <a:cubicBezTo>
                    <a:pt x="1914" y="207"/>
                    <a:pt x="1918" y="202"/>
                    <a:pt x="1918" y="197"/>
                  </a:cubicBezTo>
                  <a:cubicBezTo>
                    <a:pt x="1919" y="193"/>
                    <a:pt x="1917" y="189"/>
                    <a:pt x="1914" y="189"/>
                  </a:cubicBezTo>
                  <a:moveTo>
                    <a:pt x="2260" y="186"/>
                  </a:moveTo>
                  <a:cubicBezTo>
                    <a:pt x="2256" y="186"/>
                    <a:pt x="2253" y="189"/>
                    <a:pt x="2252" y="194"/>
                  </a:cubicBezTo>
                  <a:cubicBezTo>
                    <a:pt x="2252" y="199"/>
                    <a:pt x="2255" y="204"/>
                    <a:pt x="2259" y="205"/>
                  </a:cubicBezTo>
                  <a:cubicBezTo>
                    <a:pt x="2259" y="205"/>
                    <a:pt x="2260" y="205"/>
                    <a:pt x="2260" y="205"/>
                  </a:cubicBezTo>
                  <a:cubicBezTo>
                    <a:pt x="2264" y="205"/>
                    <a:pt x="2267" y="202"/>
                    <a:pt x="2268" y="198"/>
                  </a:cubicBezTo>
                  <a:cubicBezTo>
                    <a:pt x="2268" y="192"/>
                    <a:pt x="2266" y="187"/>
                    <a:pt x="2261" y="186"/>
                  </a:cubicBezTo>
                  <a:cubicBezTo>
                    <a:pt x="2261" y="186"/>
                    <a:pt x="2260" y="186"/>
                    <a:pt x="2260" y="186"/>
                  </a:cubicBezTo>
                  <a:moveTo>
                    <a:pt x="612" y="180"/>
                  </a:moveTo>
                  <a:cubicBezTo>
                    <a:pt x="608" y="180"/>
                    <a:pt x="606" y="182"/>
                    <a:pt x="605" y="183"/>
                  </a:cubicBezTo>
                  <a:cubicBezTo>
                    <a:pt x="605" y="186"/>
                    <a:pt x="610" y="190"/>
                    <a:pt x="617" y="192"/>
                  </a:cubicBezTo>
                  <a:cubicBezTo>
                    <a:pt x="619" y="192"/>
                    <a:pt x="622" y="193"/>
                    <a:pt x="624" y="193"/>
                  </a:cubicBezTo>
                  <a:cubicBezTo>
                    <a:pt x="627" y="193"/>
                    <a:pt x="630" y="192"/>
                    <a:pt x="630" y="190"/>
                  </a:cubicBezTo>
                  <a:cubicBezTo>
                    <a:pt x="630" y="187"/>
                    <a:pt x="625" y="183"/>
                    <a:pt x="618" y="181"/>
                  </a:cubicBezTo>
                  <a:cubicBezTo>
                    <a:pt x="616" y="181"/>
                    <a:pt x="614" y="180"/>
                    <a:pt x="612" y="180"/>
                  </a:cubicBezTo>
                  <a:moveTo>
                    <a:pt x="1965" y="180"/>
                  </a:moveTo>
                  <a:cubicBezTo>
                    <a:pt x="1965" y="180"/>
                    <a:pt x="1965" y="180"/>
                    <a:pt x="1965" y="180"/>
                  </a:cubicBezTo>
                  <a:cubicBezTo>
                    <a:pt x="1961" y="181"/>
                    <a:pt x="1958" y="185"/>
                    <a:pt x="1957" y="190"/>
                  </a:cubicBezTo>
                  <a:cubicBezTo>
                    <a:pt x="1956" y="195"/>
                    <a:pt x="1958" y="198"/>
                    <a:pt x="1962" y="198"/>
                  </a:cubicBezTo>
                  <a:cubicBezTo>
                    <a:pt x="1962" y="198"/>
                    <a:pt x="1962" y="198"/>
                    <a:pt x="1962" y="198"/>
                  </a:cubicBezTo>
                  <a:cubicBezTo>
                    <a:pt x="1966" y="198"/>
                    <a:pt x="1970" y="193"/>
                    <a:pt x="1970" y="188"/>
                  </a:cubicBezTo>
                  <a:cubicBezTo>
                    <a:pt x="1971" y="183"/>
                    <a:pt x="1969" y="180"/>
                    <a:pt x="1965" y="180"/>
                  </a:cubicBezTo>
                  <a:moveTo>
                    <a:pt x="4169" y="178"/>
                  </a:moveTo>
                  <a:cubicBezTo>
                    <a:pt x="4168" y="178"/>
                    <a:pt x="4166" y="178"/>
                    <a:pt x="4165" y="178"/>
                  </a:cubicBezTo>
                  <a:cubicBezTo>
                    <a:pt x="4161" y="179"/>
                    <a:pt x="4158" y="183"/>
                    <a:pt x="4160" y="186"/>
                  </a:cubicBezTo>
                  <a:cubicBezTo>
                    <a:pt x="4161" y="188"/>
                    <a:pt x="4165" y="190"/>
                    <a:pt x="4169" y="190"/>
                  </a:cubicBezTo>
                  <a:cubicBezTo>
                    <a:pt x="4170" y="190"/>
                    <a:pt x="4171" y="189"/>
                    <a:pt x="4172" y="189"/>
                  </a:cubicBezTo>
                  <a:cubicBezTo>
                    <a:pt x="4177" y="188"/>
                    <a:pt x="4179" y="185"/>
                    <a:pt x="4177" y="182"/>
                  </a:cubicBezTo>
                  <a:cubicBezTo>
                    <a:pt x="4176" y="179"/>
                    <a:pt x="4172" y="178"/>
                    <a:pt x="4169" y="178"/>
                  </a:cubicBezTo>
                  <a:moveTo>
                    <a:pt x="2199" y="175"/>
                  </a:moveTo>
                  <a:cubicBezTo>
                    <a:pt x="2195" y="175"/>
                    <a:pt x="2191" y="178"/>
                    <a:pt x="2191" y="183"/>
                  </a:cubicBezTo>
                  <a:cubicBezTo>
                    <a:pt x="2190" y="189"/>
                    <a:pt x="2193" y="193"/>
                    <a:pt x="2197" y="194"/>
                  </a:cubicBezTo>
                  <a:cubicBezTo>
                    <a:pt x="2198" y="194"/>
                    <a:pt x="2198" y="194"/>
                    <a:pt x="2198" y="194"/>
                  </a:cubicBezTo>
                  <a:cubicBezTo>
                    <a:pt x="2202" y="194"/>
                    <a:pt x="2206" y="190"/>
                    <a:pt x="2206" y="186"/>
                  </a:cubicBezTo>
                  <a:cubicBezTo>
                    <a:pt x="2207" y="180"/>
                    <a:pt x="2204" y="175"/>
                    <a:pt x="2200" y="175"/>
                  </a:cubicBezTo>
                  <a:cubicBezTo>
                    <a:pt x="2199" y="175"/>
                    <a:pt x="2199" y="175"/>
                    <a:pt x="2199" y="175"/>
                  </a:cubicBezTo>
                  <a:moveTo>
                    <a:pt x="2019" y="173"/>
                  </a:moveTo>
                  <a:cubicBezTo>
                    <a:pt x="2019" y="173"/>
                    <a:pt x="2019" y="173"/>
                    <a:pt x="2019" y="173"/>
                  </a:cubicBezTo>
                  <a:cubicBezTo>
                    <a:pt x="2015" y="173"/>
                    <a:pt x="2011" y="178"/>
                    <a:pt x="2011" y="183"/>
                  </a:cubicBezTo>
                  <a:cubicBezTo>
                    <a:pt x="2010" y="188"/>
                    <a:pt x="2012" y="192"/>
                    <a:pt x="2016" y="192"/>
                  </a:cubicBezTo>
                  <a:cubicBezTo>
                    <a:pt x="2016" y="192"/>
                    <a:pt x="2016" y="192"/>
                    <a:pt x="2016" y="192"/>
                  </a:cubicBezTo>
                  <a:cubicBezTo>
                    <a:pt x="2020" y="191"/>
                    <a:pt x="2024" y="187"/>
                    <a:pt x="2024" y="182"/>
                  </a:cubicBezTo>
                  <a:cubicBezTo>
                    <a:pt x="2025" y="177"/>
                    <a:pt x="2023" y="173"/>
                    <a:pt x="2019" y="173"/>
                  </a:cubicBezTo>
                  <a:moveTo>
                    <a:pt x="2076" y="169"/>
                  </a:moveTo>
                  <a:cubicBezTo>
                    <a:pt x="2075" y="169"/>
                    <a:pt x="2075" y="169"/>
                    <a:pt x="2075" y="169"/>
                  </a:cubicBezTo>
                  <a:cubicBezTo>
                    <a:pt x="2071" y="169"/>
                    <a:pt x="2067" y="173"/>
                    <a:pt x="2067" y="179"/>
                  </a:cubicBezTo>
                  <a:cubicBezTo>
                    <a:pt x="2066" y="184"/>
                    <a:pt x="2069" y="188"/>
                    <a:pt x="2073" y="188"/>
                  </a:cubicBezTo>
                  <a:cubicBezTo>
                    <a:pt x="2073" y="188"/>
                    <a:pt x="2073" y="188"/>
                    <a:pt x="2073" y="188"/>
                  </a:cubicBezTo>
                  <a:cubicBezTo>
                    <a:pt x="2077" y="188"/>
                    <a:pt x="2081" y="183"/>
                    <a:pt x="2081" y="178"/>
                  </a:cubicBezTo>
                  <a:cubicBezTo>
                    <a:pt x="2082" y="173"/>
                    <a:pt x="2079" y="169"/>
                    <a:pt x="2076" y="169"/>
                  </a:cubicBezTo>
                  <a:moveTo>
                    <a:pt x="2136" y="169"/>
                  </a:moveTo>
                  <a:cubicBezTo>
                    <a:pt x="2132" y="169"/>
                    <a:pt x="2128" y="173"/>
                    <a:pt x="2127" y="178"/>
                  </a:cubicBezTo>
                  <a:cubicBezTo>
                    <a:pt x="2126" y="183"/>
                    <a:pt x="2130" y="188"/>
                    <a:pt x="2134" y="188"/>
                  </a:cubicBezTo>
                  <a:cubicBezTo>
                    <a:pt x="2134" y="188"/>
                    <a:pt x="2134" y="188"/>
                    <a:pt x="2134" y="188"/>
                  </a:cubicBezTo>
                  <a:cubicBezTo>
                    <a:pt x="2139" y="188"/>
                    <a:pt x="2143" y="184"/>
                    <a:pt x="2143" y="179"/>
                  </a:cubicBezTo>
                  <a:cubicBezTo>
                    <a:pt x="2144" y="173"/>
                    <a:pt x="2141" y="169"/>
                    <a:pt x="2137" y="169"/>
                  </a:cubicBezTo>
                  <a:cubicBezTo>
                    <a:pt x="2136" y="169"/>
                    <a:pt x="2136" y="169"/>
                    <a:pt x="2136" y="169"/>
                  </a:cubicBezTo>
                  <a:moveTo>
                    <a:pt x="4234" y="163"/>
                  </a:moveTo>
                  <a:cubicBezTo>
                    <a:pt x="4233" y="163"/>
                    <a:pt x="4232" y="163"/>
                    <a:pt x="4231" y="164"/>
                  </a:cubicBezTo>
                  <a:cubicBezTo>
                    <a:pt x="4227" y="164"/>
                    <a:pt x="4225" y="168"/>
                    <a:pt x="4227" y="171"/>
                  </a:cubicBezTo>
                  <a:cubicBezTo>
                    <a:pt x="4228" y="174"/>
                    <a:pt x="4232" y="176"/>
                    <a:pt x="4236" y="176"/>
                  </a:cubicBezTo>
                  <a:cubicBezTo>
                    <a:pt x="4237" y="176"/>
                    <a:pt x="4237" y="176"/>
                    <a:pt x="4238" y="176"/>
                  </a:cubicBezTo>
                  <a:cubicBezTo>
                    <a:pt x="4243" y="175"/>
                    <a:pt x="4245" y="171"/>
                    <a:pt x="4243" y="168"/>
                  </a:cubicBezTo>
                  <a:cubicBezTo>
                    <a:pt x="4241" y="165"/>
                    <a:pt x="4237" y="163"/>
                    <a:pt x="4234" y="163"/>
                  </a:cubicBezTo>
                  <a:moveTo>
                    <a:pt x="516" y="156"/>
                  </a:moveTo>
                  <a:cubicBezTo>
                    <a:pt x="513" y="156"/>
                    <a:pt x="510" y="157"/>
                    <a:pt x="509" y="159"/>
                  </a:cubicBezTo>
                  <a:cubicBezTo>
                    <a:pt x="509" y="162"/>
                    <a:pt x="513" y="165"/>
                    <a:pt x="520" y="167"/>
                  </a:cubicBezTo>
                  <a:cubicBezTo>
                    <a:pt x="522" y="168"/>
                    <a:pt x="524" y="168"/>
                    <a:pt x="526" y="168"/>
                  </a:cubicBezTo>
                  <a:cubicBezTo>
                    <a:pt x="530" y="168"/>
                    <a:pt x="533" y="167"/>
                    <a:pt x="533" y="165"/>
                  </a:cubicBezTo>
                  <a:cubicBezTo>
                    <a:pt x="534" y="162"/>
                    <a:pt x="529" y="158"/>
                    <a:pt x="522" y="157"/>
                  </a:cubicBezTo>
                  <a:cubicBezTo>
                    <a:pt x="520" y="156"/>
                    <a:pt x="518" y="156"/>
                    <a:pt x="516" y="156"/>
                  </a:cubicBezTo>
                  <a:moveTo>
                    <a:pt x="4296" y="151"/>
                  </a:moveTo>
                  <a:cubicBezTo>
                    <a:pt x="4295" y="151"/>
                    <a:pt x="4294" y="151"/>
                    <a:pt x="4294" y="151"/>
                  </a:cubicBezTo>
                  <a:cubicBezTo>
                    <a:pt x="4289" y="152"/>
                    <a:pt x="4287" y="156"/>
                    <a:pt x="4289" y="159"/>
                  </a:cubicBezTo>
                  <a:cubicBezTo>
                    <a:pt x="4291" y="163"/>
                    <a:pt x="4295" y="165"/>
                    <a:pt x="4299" y="165"/>
                  </a:cubicBezTo>
                  <a:cubicBezTo>
                    <a:pt x="4299" y="165"/>
                    <a:pt x="4300" y="165"/>
                    <a:pt x="4301" y="164"/>
                  </a:cubicBezTo>
                  <a:cubicBezTo>
                    <a:pt x="4305" y="164"/>
                    <a:pt x="4307" y="160"/>
                    <a:pt x="4305" y="156"/>
                  </a:cubicBezTo>
                  <a:cubicBezTo>
                    <a:pt x="4303" y="153"/>
                    <a:pt x="4299" y="151"/>
                    <a:pt x="4296" y="151"/>
                  </a:cubicBezTo>
                  <a:moveTo>
                    <a:pt x="4358" y="137"/>
                  </a:moveTo>
                  <a:cubicBezTo>
                    <a:pt x="4357" y="137"/>
                    <a:pt x="4357" y="137"/>
                    <a:pt x="4356" y="137"/>
                  </a:cubicBezTo>
                  <a:cubicBezTo>
                    <a:pt x="4352" y="138"/>
                    <a:pt x="4350" y="142"/>
                    <a:pt x="4352" y="146"/>
                  </a:cubicBezTo>
                  <a:cubicBezTo>
                    <a:pt x="4354" y="149"/>
                    <a:pt x="4358" y="151"/>
                    <a:pt x="4361" y="151"/>
                  </a:cubicBezTo>
                  <a:cubicBezTo>
                    <a:pt x="4362" y="151"/>
                    <a:pt x="4363" y="151"/>
                    <a:pt x="4364" y="151"/>
                  </a:cubicBezTo>
                  <a:cubicBezTo>
                    <a:pt x="4368" y="150"/>
                    <a:pt x="4370" y="146"/>
                    <a:pt x="4368" y="142"/>
                  </a:cubicBezTo>
                  <a:cubicBezTo>
                    <a:pt x="4366" y="139"/>
                    <a:pt x="4362" y="137"/>
                    <a:pt x="4358" y="137"/>
                  </a:cubicBezTo>
                  <a:moveTo>
                    <a:pt x="423" y="134"/>
                  </a:moveTo>
                  <a:cubicBezTo>
                    <a:pt x="419" y="134"/>
                    <a:pt x="415" y="135"/>
                    <a:pt x="415" y="137"/>
                  </a:cubicBezTo>
                  <a:cubicBezTo>
                    <a:pt x="414" y="140"/>
                    <a:pt x="418" y="144"/>
                    <a:pt x="425" y="145"/>
                  </a:cubicBezTo>
                  <a:cubicBezTo>
                    <a:pt x="427" y="146"/>
                    <a:pt x="429" y="146"/>
                    <a:pt x="430" y="146"/>
                  </a:cubicBezTo>
                  <a:cubicBezTo>
                    <a:pt x="435" y="146"/>
                    <a:pt x="438" y="145"/>
                    <a:pt x="438" y="143"/>
                  </a:cubicBezTo>
                  <a:cubicBezTo>
                    <a:pt x="439" y="140"/>
                    <a:pt x="434" y="136"/>
                    <a:pt x="428" y="135"/>
                  </a:cubicBezTo>
                  <a:cubicBezTo>
                    <a:pt x="426" y="134"/>
                    <a:pt x="424" y="134"/>
                    <a:pt x="423" y="134"/>
                  </a:cubicBezTo>
                  <a:moveTo>
                    <a:pt x="4422" y="121"/>
                  </a:moveTo>
                  <a:cubicBezTo>
                    <a:pt x="4421" y="121"/>
                    <a:pt x="4420" y="122"/>
                    <a:pt x="4419" y="122"/>
                  </a:cubicBezTo>
                  <a:cubicBezTo>
                    <a:pt x="4415" y="123"/>
                    <a:pt x="4413" y="127"/>
                    <a:pt x="4415" y="131"/>
                  </a:cubicBezTo>
                  <a:cubicBezTo>
                    <a:pt x="4417" y="134"/>
                    <a:pt x="4421" y="136"/>
                    <a:pt x="4424" y="136"/>
                  </a:cubicBezTo>
                  <a:cubicBezTo>
                    <a:pt x="4425" y="136"/>
                    <a:pt x="4426" y="136"/>
                    <a:pt x="4427" y="135"/>
                  </a:cubicBezTo>
                  <a:cubicBezTo>
                    <a:pt x="4431" y="134"/>
                    <a:pt x="4433" y="130"/>
                    <a:pt x="4431" y="126"/>
                  </a:cubicBezTo>
                  <a:cubicBezTo>
                    <a:pt x="4429" y="123"/>
                    <a:pt x="4425" y="121"/>
                    <a:pt x="4422" y="121"/>
                  </a:cubicBezTo>
                  <a:moveTo>
                    <a:pt x="332" y="116"/>
                  </a:moveTo>
                  <a:cubicBezTo>
                    <a:pt x="327" y="116"/>
                    <a:pt x="323" y="117"/>
                    <a:pt x="323" y="120"/>
                  </a:cubicBezTo>
                  <a:cubicBezTo>
                    <a:pt x="322" y="123"/>
                    <a:pt x="326" y="126"/>
                    <a:pt x="332" y="127"/>
                  </a:cubicBezTo>
                  <a:cubicBezTo>
                    <a:pt x="334" y="127"/>
                    <a:pt x="335" y="128"/>
                    <a:pt x="336" y="128"/>
                  </a:cubicBezTo>
                  <a:cubicBezTo>
                    <a:pt x="341" y="128"/>
                    <a:pt x="345" y="126"/>
                    <a:pt x="346" y="124"/>
                  </a:cubicBezTo>
                  <a:cubicBezTo>
                    <a:pt x="347" y="121"/>
                    <a:pt x="342" y="117"/>
                    <a:pt x="336" y="116"/>
                  </a:cubicBezTo>
                  <a:cubicBezTo>
                    <a:pt x="335" y="116"/>
                    <a:pt x="333" y="116"/>
                    <a:pt x="332" y="116"/>
                  </a:cubicBezTo>
                  <a:moveTo>
                    <a:pt x="4485" y="105"/>
                  </a:moveTo>
                  <a:cubicBezTo>
                    <a:pt x="4484" y="105"/>
                    <a:pt x="4483" y="105"/>
                    <a:pt x="4483" y="105"/>
                  </a:cubicBezTo>
                  <a:cubicBezTo>
                    <a:pt x="4478" y="106"/>
                    <a:pt x="4476" y="110"/>
                    <a:pt x="4479" y="114"/>
                  </a:cubicBezTo>
                  <a:cubicBezTo>
                    <a:pt x="4481" y="117"/>
                    <a:pt x="4484" y="119"/>
                    <a:pt x="4488" y="119"/>
                  </a:cubicBezTo>
                  <a:cubicBezTo>
                    <a:pt x="4489" y="119"/>
                    <a:pt x="4490" y="119"/>
                    <a:pt x="4491" y="118"/>
                  </a:cubicBezTo>
                  <a:cubicBezTo>
                    <a:pt x="4495" y="117"/>
                    <a:pt x="4497" y="113"/>
                    <a:pt x="4495" y="110"/>
                  </a:cubicBezTo>
                  <a:cubicBezTo>
                    <a:pt x="4493" y="107"/>
                    <a:pt x="4489" y="105"/>
                    <a:pt x="4485" y="105"/>
                  </a:cubicBezTo>
                  <a:moveTo>
                    <a:pt x="14" y="104"/>
                  </a:moveTo>
                  <a:cubicBezTo>
                    <a:pt x="14" y="104"/>
                    <a:pt x="13" y="104"/>
                    <a:pt x="12" y="104"/>
                  </a:cubicBezTo>
                  <a:cubicBezTo>
                    <a:pt x="8" y="105"/>
                    <a:pt x="3" y="109"/>
                    <a:pt x="1" y="113"/>
                  </a:cubicBezTo>
                  <a:cubicBezTo>
                    <a:pt x="0" y="116"/>
                    <a:pt x="2" y="118"/>
                    <a:pt x="5" y="118"/>
                  </a:cubicBezTo>
                  <a:cubicBezTo>
                    <a:pt x="6" y="118"/>
                    <a:pt x="7" y="118"/>
                    <a:pt x="8" y="118"/>
                  </a:cubicBezTo>
                  <a:cubicBezTo>
                    <a:pt x="12" y="117"/>
                    <a:pt x="17" y="113"/>
                    <a:pt x="19" y="109"/>
                  </a:cubicBezTo>
                  <a:cubicBezTo>
                    <a:pt x="20" y="106"/>
                    <a:pt x="18" y="104"/>
                    <a:pt x="14" y="104"/>
                  </a:cubicBezTo>
                  <a:moveTo>
                    <a:pt x="245" y="103"/>
                  </a:moveTo>
                  <a:cubicBezTo>
                    <a:pt x="240" y="103"/>
                    <a:pt x="235" y="105"/>
                    <a:pt x="234" y="107"/>
                  </a:cubicBezTo>
                  <a:cubicBezTo>
                    <a:pt x="233" y="110"/>
                    <a:pt x="237" y="113"/>
                    <a:pt x="243" y="114"/>
                  </a:cubicBezTo>
                  <a:cubicBezTo>
                    <a:pt x="244" y="114"/>
                    <a:pt x="245" y="114"/>
                    <a:pt x="246" y="114"/>
                  </a:cubicBezTo>
                  <a:cubicBezTo>
                    <a:pt x="251" y="114"/>
                    <a:pt x="255" y="113"/>
                    <a:pt x="256" y="110"/>
                  </a:cubicBezTo>
                  <a:cubicBezTo>
                    <a:pt x="257" y="107"/>
                    <a:pt x="253" y="104"/>
                    <a:pt x="247" y="103"/>
                  </a:cubicBezTo>
                  <a:cubicBezTo>
                    <a:pt x="246" y="103"/>
                    <a:pt x="246" y="103"/>
                    <a:pt x="245" y="103"/>
                  </a:cubicBezTo>
                  <a:moveTo>
                    <a:pt x="85" y="96"/>
                  </a:moveTo>
                  <a:cubicBezTo>
                    <a:pt x="85" y="96"/>
                    <a:pt x="85" y="96"/>
                    <a:pt x="85" y="96"/>
                  </a:cubicBezTo>
                  <a:cubicBezTo>
                    <a:pt x="79" y="96"/>
                    <a:pt x="74" y="99"/>
                    <a:pt x="73" y="103"/>
                  </a:cubicBezTo>
                  <a:cubicBezTo>
                    <a:pt x="71" y="106"/>
                    <a:pt x="74" y="108"/>
                    <a:pt x="79" y="108"/>
                  </a:cubicBezTo>
                  <a:cubicBezTo>
                    <a:pt x="79" y="108"/>
                    <a:pt x="79" y="108"/>
                    <a:pt x="80" y="108"/>
                  </a:cubicBezTo>
                  <a:cubicBezTo>
                    <a:pt x="85" y="108"/>
                    <a:pt x="90" y="105"/>
                    <a:pt x="92" y="102"/>
                  </a:cubicBezTo>
                  <a:cubicBezTo>
                    <a:pt x="93" y="98"/>
                    <a:pt x="90" y="96"/>
                    <a:pt x="85" y="96"/>
                  </a:cubicBezTo>
                  <a:moveTo>
                    <a:pt x="162" y="96"/>
                  </a:moveTo>
                  <a:cubicBezTo>
                    <a:pt x="157" y="96"/>
                    <a:pt x="152" y="98"/>
                    <a:pt x="151" y="101"/>
                  </a:cubicBezTo>
                  <a:cubicBezTo>
                    <a:pt x="149" y="105"/>
                    <a:pt x="153" y="107"/>
                    <a:pt x="159" y="108"/>
                  </a:cubicBezTo>
                  <a:cubicBezTo>
                    <a:pt x="159" y="108"/>
                    <a:pt x="159" y="108"/>
                    <a:pt x="159" y="108"/>
                  </a:cubicBezTo>
                  <a:cubicBezTo>
                    <a:pt x="165" y="108"/>
                    <a:pt x="170" y="105"/>
                    <a:pt x="171" y="102"/>
                  </a:cubicBezTo>
                  <a:cubicBezTo>
                    <a:pt x="172" y="99"/>
                    <a:pt x="169" y="96"/>
                    <a:pt x="163" y="96"/>
                  </a:cubicBezTo>
                  <a:cubicBezTo>
                    <a:pt x="163" y="96"/>
                    <a:pt x="163" y="96"/>
                    <a:pt x="162" y="96"/>
                  </a:cubicBezTo>
                  <a:moveTo>
                    <a:pt x="4549" y="88"/>
                  </a:moveTo>
                  <a:cubicBezTo>
                    <a:pt x="4548" y="88"/>
                    <a:pt x="4547" y="88"/>
                    <a:pt x="4546" y="88"/>
                  </a:cubicBezTo>
                  <a:cubicBezTo>
                    <a:pt x="4542" y="89"/>
                    <a:pt x="4540" y="93"/>
                    <a:pt x="4543" y="97"/>
                  </a:cubicBezTo>
                  <a:cubicBezTo>
                    <a:pt x="4545" y="99"/>
                    <a:pt x="4548" y="101"/>
                    <a:pt x="4552" y="101"/>
                  </a:cubicBezTo>
                  <a:cubicBezTo>
                    <a:pt x="4553" y="101"/>
                    <a:pt x="4554" y="101"/>
                    <a:pt x="4555" y="100"/>
                  </a:cubicBezTo>
                  <a:cubicBezTo>
                    <a:pt x="4559" y="99"/>
                    <a:pt x="4561" y="95"/>
                    <a:pt x="4559" y="92"/>
                  </a:cubicBezTo>
                  <a:cubicBezTo>
                    <a:pt x="4557" y="89"/>
                    <a:pt x="4553" y="88"/>
                    <a:pt x="4549" y="88"/>
                  </a:cubicBezTo>
                  <a:moveTo>
                    <a:pt x="4614" y="71"/>
                  </a:moveTo>
                  <a:cubicBezTo>
                    <a:pt x="4612" y="71"/>
                    <a:pt x="4611" y="71"/>
                    <a:pt x="4610" y="71"/>
                  </a:cubicBezTo>
                  <a:cubicBezTo>
                    <a:pt x="4606" y="72"/>
                    <a:pt x="4604" y="76"/>
                    <a:pt x="4607" y="79"/>
                  </a:cubicBezTo>
                  <a:cubicBezTo>
                    <a:pt x="4609" y="81"/>
                    <a:pt x="4612" y="83"/>
                    <a:pt x="4616" y="83"/>
                  </a:cubicBezTo>
                  <a:cubicBezTo>
                    <a:pt x="4617" y="83"/>
                    <a:pt x="4618" y="83"/>
                    <a:pt x="4619" y="82"/>
                  </a:cubicBezTo>
                  <a:cubicBezTo>
                    <a:pt x="4624" y="81"/>
                    <a:pt x="4625" y="78"/>
                    <a:pt x="4623" y="75"/>
                  </a:cubicBezTo>
                  <a:cubicBezTo>
                    <a:pt x="4621" y="72"/>
                    <a:pt x="4617" y="71"/>
                    <a:pt x="4614" y="71"/>
                  </a:cubicBezTo>
                  <a:moveTo>
                    <a:pt x="4678" y="55"/>
                  </a:moveTo>
                  <a:cubicBezTo>
                    <a:pt x="4677" y="55"/>
                    <a:pt x="4675" y="55"/>
                    <a:pt x="4674" y="55"/>
                  </a:cubicBezTo>
                  <a:cubicBezTo>
                    <a:pt x="4670" y="56"/>
                    <a:pt x="4668" y="59"/>
                    <a:pt x="4671" y="62"/>
                  </a:cubicBezTo>
                  <a:cubicBezTo>
                    <a:pt x="4673" y="64"/>
                    <a:pt x="4676" y="65"/>
                    <a:pt x="4680" y="65"/>
                  </a:cubicBezTo>
                  <a:cubicBezTo>
                    <a:pt x="4681" y="65"/>
                    <a:pt x="4682" y="65"/>
                    <a:pt x="4683" y="65"/>
                  </a:cubicBezTo>
                  <a:cubicBezTo>
                    <a:pt x="4688" y="63"/>
                    <a:pt x="4690" y="60"/>
                    <a:pt x="4687" y="58"/>
                  </a:cubicBezTo>
                  <a:cubicBezTo>
                    <a:pt x="4685" y="56"/>
                    <a:pt x="4681" y="55"/>
                    <a:pt x="4678" y="55"/>
                  </a:cubicBezTo>
                  <a:moveTo>
                    <a:pt x="4742" y="39"/>
                  </a:moveTo>
                  <a:cubicBezTo>
                    <a:pt x="4740" y="39"/>
                    <a:pt x="4739" y="39"/>
                    <a:pt x="4738" y="40"/>
                  </a:cubicBezTo>
                  <a:cubicBezTo>
                    <a:pt x="4733" y="41"/>
                    <a:pt x="4732" y="43"/>
                    <a:pt x="4735" y="46"/>
                  </a:cubicBezTo>
                  <a:cubicBezTo>
                    <a:pt x="4737" y="47"/>
                    <a:pt x="4740" y="48"/>
                    <a:pt x="4744" y="48"/>
                  </a:cubicBezTo>
                  <a:cubicBezTo>
                    <a:pt x="4745" y="48"/>
                    <a:pt x="4746" y="48"/>
                    <a:pt x="4747" y="48"/>
                  </a:cubicBezTo>
                  <a:cubicBezTo>
                    <a:pt x="4752" y="47"/>
                    <a:pt x="4753" y="44"/>
                    <a:pt x="4751" y="42"/>
                  </a:cubicBezTo>
                  <a:cubicBezTo>
                    <a:pt x="4749" y="40"/>
                    <a:pt x="4745" y="39"/>
                    <a:pt x="4742" y="39"/>
                  </a:cubicBezTo>
                  <a:moveTo>
                    <a:pt x="4805" y="26"/>
                  </a:moveTo>
                  <a:cubicBezTo>
                    <a:pt x="4804" y="26"/>
                    <a:pt x="4802" y="26"/>
                    <a:pt x="4801" y="26"/>
                  </a:cubicBezTo>
                  <a:cubicBezTo>
                    <a:pt x="4797" y="27"/>
                    <a:pt x="4796" y="29"/>
                    <a:pt x="4798" y="31"/>
                  </a:cubicBezTo>
                  <a:cubicBezTo>
                    <a:pt x="4800" y="33"/>
                    <a:pt x="4803" y="33"/>
                    <a:pt x="4807" y="33"/>
                  </a:cubicBezTo>
                  <a:cubicBezTo>
                    <a:pt x="4808" y="33"/>
                    <a:pt x="4810" y="33"/>
                    <a:pt x="4811" y="33"/>
                  </a:cubicBezTo>
                  <a:cubicBezTo>
                    <a:pt x="4815" y="32"/>
                    <a:pt x="4817" y="30"/>
                    <a:pt x="4814" y="28"/>
                  </a:cubicBezTo>
                  <a:cubicBezTo>
                    <a:pt x="4812" y="27"/>
                    <a:pt x="4809" y="26"/>
                    <a:pt x="4805" y="26"/>
                  </a:cubicBezTo>
                  <a:moveTo>
                    <a:pt x="4868" y="15"/>
                  </a:moveTo>
                  <a:cubicBezTo>
                    <a:pt x="4867" y="15"/>
                    <a:pt x="4865" y="15"/>
                    <a:pt x="4864" y="15"/>
                  </a:cubicBezTo>
                  <a:cubicBezTo>
                    <a:pt x="4860" y="16"/>
                    <a:pt x="4858" y="17"/>
                    <a:pt x="4861" y="19"/>
                  </a:cubicBezTo>
                  <a:cubicBezTo>
                    <a:pt x="4863" y="20"/>
                    <a:pt x="4866" y="21"/>
                    <a:pt x="4870" y="21"/>
                  </a:cubicBezTo>
                  <a:cubicBezTo>
                    <a:pt x="4871" y="21"/>
                    <a:pt x="4872" y="20"/>
                    <a:pt x="4874" y="20"/>
                  </a:cubicBezTo>
                  <a:cubicBezTo>
                    <a:pt x="4878" y="19"/>
                    <a:pt x="4880" y="18"/>
                    <a:pt x="4877" y="16"/>
                  </a:cubicBezTo>
                  <a:cubicBezTo>
                    <a:pt x="4875" y="15"/>
                    <a:pt x="4872" y="15"/>
                    <a:pt x="4868" y="15"/>
                  </a:cubicBezTo>
                  <a:moveTo>
                    <a:pt x="5161" y="10"/>
                  </a:moveTo>
                  <a:cubicBezTo>
                    <a:pt x="5160" y="10"/>
                    <a:pt x="5161" y="11"/>
                    <a:pt x="5164" y="11"/>
                  </a:cubicBezTo>
                  <a:cubicBezTo>
                    <a:pt x="5168" y="12"/>
                    <a:pt x="5174" y="13"/>
                    <a:pt x="5176" y="13"/>
                  </a:cubicBezTo>
                  <a:cubicBezTo>
                    <a:pt x="5177" y="13"/>
                    <a:pt x="5177" y="13"/>
                    <a:pt x="5177" y="13"/>
                  </a:cubicBezTo>
                  <a:cubicBezTo>
                    <a:pt x="5178" y="13"/>
                    <a:pt x="5176" y="13"/>
                    <a:pt x="5173" y="12"/>
                  </a:cubicBezTo>
                  <a:cubicBezTo>
                    <a:pt x="5169" y="12"/>
                    <a:pt x="5164" y="11"/>
                    <a:pt x="5162" y="10"/>
                  </a:cubicBezTo>
                  <a:cubicBezTo>
                    <a:pt x="5161" y="10"/>
                    <a:pt x="5161" y="10"/>
                    <a:pt x="5161" y="10"/>
                  </a:cubicBezTo>
                  <a:moveTo>
                    <a:pt x="4930" y="6"/>
                  </a:moveTo>
                  <a:cubicBezTo>
                    <a:pt x="4929" y="6"/>
                    <a:pt x="4927" y="6"/>
                    <a:pt x="4926" y="7"/>
                  </a:cubicBezTo>
                  <a:cubicBezTo>
                    <a:pt x="4922" y="7"/>
                    <a:pt x="4921" y="8"/>
                    <a:pt x="4923" y="9"/>
                  </a:cubicBezTo>
                  <a:cubicBezTo>
                    <a:pt x="4925" y="10"/>
                    <a:pt x="4929" y="11"/>
                    <a:pt x="4932" y="11"/>
                  </a:cubicBezTo>
                  <a:cubicBezTo>
                    <a:pt x="4933" y="11"/>
                    <a:pt x="4935" y="11"/>
                    <a:pt x="4936" y="10"/>
                  </a:cubicBezTo>
                  <a:cubicBezTo>
                    <a:pt x="4940" y="10"/>
                    <a:pt x="4942" y="8"/>
                    <a:pt x="4939" y="7"/>
                  </a:cubicBezTo>
                  <a:cubicBezTo>
                    <a:pt x="4937" y="7"/>
                    <a:pt x="4934" y="6"/>
                    <a:pt x="4930" y="6"/>
                  </a:cubicBezTo>
                  <a:moveTo>
                    <a:pt x="5103" y="3"/>
                  </a:moveTo>
                  <a:cubicBezTo>
                    <a:pt x="5102" y="3"/>
                    <a:pt x="5103" y="3"/>
                    <a:pt x="5104" y="3"/>
                  </a:cubicBezTo>
                  <a:cubicBezTo>
                    <a:pt x="5107" y="3"/>
                    <a:pt x="5112" y="4"/>
                    <a:pt x="5116" y="5"/>
                  </a:cubicBezTo>
                  <a:cubicBezTo>
                    <a:pt x="5118" y="5"/>
                    <a:pt x="5119" y="5"/>
                    <a:pt x="5120" y="5"/>
                  </a:cubicBezTo>
                  <a:cubicBezTo>
                    <a:pt x="5120" y="5"/>
                    <a:pt x="5120" y="5"/>
                    <a:pt x="5119" y="4"/>
                  </a:cubicBezTo>
                  <a:cubicBezTo>
                    <a:pt x="5116" y="4"/>
                    <a:pt x="5111" y="4"/>
                    <a:pt x="5107" y="3"/>
                  </a:cubicBezTo>
                  <a:cubicBezTo>
                    <a:pt x="5104" y="3"/>
                    <a:pt x="5103" y="3"/>
                    <a:pt x="5103" y="3"/>
                  </a:cubicBezTo>
                  <a:moveTo>
                    <a:pt x="4990" y="1"/>
                  </a:moveTo>
                  <a:cubicBezTo>
                    <a:pt x="4989" y="1"/>
                    <a:pt x="4988" y="1"/>
                    <a:pt x="4987" y="1"/>
                  </a:cubicBezTo>
                  <a:cubicBezTo>
                    <a:pt x="4983" y="2"/>
                    <a:pt x="4982" y="2"/>
                    <a:pt x="4985" y="3"/>
                  </a:cubicBezTo>
                  <a:cubicBezTo>
                    <a:pt x="4987" y="4"/>
                    <a:pt x="4991" y="4"/>
                    <a:pt x="4994" y="4"/>
                  </a:cubicBezTo>
                  <a:cubicBezTo>
                    <a:pt x="4995" y="4"/>
                    <a:pt x="4996" y="4"/>
                    <a:pt x="4997" y="4"/>
                  </a:cubicBezTo>
                  <a:cubicBezTo>
                    <a:pt x="5001" y="4"/>
                    <a:pt x="5003" y="3"/>
                    <a:pt x="5000" y="2"/>
                  </a:cubicBezTo>
                  <a:cubicBezTo>
                    <a:pt x="4998" y="2"/>
                    <a:pt x="4994" y="1"/>
                    <a:pt x="4990" y="1"/>
                  </a:cubicBezTo>
                  <a:moveTo>
                    <a:pt x="5047" y="0"/>
                  </a:moveTo>
                  <a:cubicBezTo>
                    <a:pt x="5043" y="0"/>
                    <a:pt x="5043" y="0"/>
                    <a:pt x="5045" y="1"/>
                  </a:cubicBezTo>
                  <a:cubicBezTo>
                    <a:pt x="5048" y="1"/>
                    <a:pt x="5053" y="2"/>
                    <a:pt x="5057" y="2"/>
                  </a:cubicBezTo>
                  <a:cubicBezTo>
                    <a:pt x="5057" y="2"/>
                    <a:pt x="5057" y="2"/>
                    <a:pt x="5057" y="2"/>
                  </a:cubicBezTo>
                  <a:cubicBezTo>
                    <a:pt x="5061" y="2"/>
                    <a:pt x="5063" y="1"/>
                    <a:pt x="5060" y="1"/>
                  </a:cubicBezTo>
                  <a:cubicBezTo>
                    <a:pt x="5057" y="0"/>
                    <a:pt x="5052" y="0"/>
                    <a:pt x="5048" y="0"/>
                  </a:cubicBezTo>
                  <a:cubicBezTo>
                    <a:pt x="5047" y="0"/>
                    <a:pt x="5047" y="0"/>
                    <a:pt x="504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58">
              <a:extLst>
                <a:ext uri="{FF2B5EF4-FFF2-40B4-BE49-F238E27FC236}">
                  <a16:creationId xmlns:a16="http://schemas.microsoft.com/office/drawing/2014/main" id="{AC7B97AF-AC59-5F67-5F2A-CFD020281DEC}"/>
                </a:ext>
              </a:extLst>
            </p:cNvPr>
            <p:cNvSpPr>
              <a:spLocks/>
            </p:cNvSpPr>
            <p:nvPr/>
          </p:nvSpPr>
          <p:spPr bwMode="auto">
            <a:xfrm>
              <a:off x="13160375" y="10239375"/>
              <a:ext cx="42863" cy="14288"/>
            </a:xfrm>
            <a:custGeom>
              <a:avLst/>
              <a:gdLst>
                <a:gd name="T0" fmla="*/ 0 w 16"/>
                <a:gd name="T1" fmla="*/ 0 h 5"/>
                <a:gd name="T2" fmla="*/ 0 w 16"/>
                <a:gd name="T3" fmla="*/ 0 h 5"/>
                <a:gd name="T4" fmla="*/ 0 w 16"/>
                <a:gd name="T5" fmla="*/ 0 h 5"/>
                <a:gd name="T6" fmla="*/ 10 w 16"/>
                <a:gd name="T7" fmla="*/ 3 h 5"/>
                <a:gd name="T8" fmla="*/ 15 w 16"/>
                <a:gd name="T9" fmla="*/ 5 h 5"/>
                <a:gd name="T10" fmla="*/ 16 w 16"/>
                <a:gd name="T11" fmla="*/ 5 h 5"/>
                <a:gd name="T12" fmla="*/ 16 w 16"/>
                <a:gd name="T13" fmla="*/ 5 h 5"/>
                <a:gd name="T14" fmla="*/ 12 w 16"/>
                <a:gd name="T15" fmla="*/ 3 h 5"/>
                <a:gd name="T16" fmla="*/ 6 w 16"/>
                <a:gd name="T17" fmla="*/ 2 h 5"/>
                <a:gd name="T18" fmla="*/ 1 w 16"/>
                <a:gd name="T19" fmla="*/ 0 h 5"/>
                <a:gd name="T20" fmla="*/ 0 w 16"/>
                <a:gd name="T21" fmla="*/ 0 h 5"/>
                <a:gd name="T22" fmla="*/ 0 w 16"/>
                <a:gd name="T2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" h="5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5" y="2"/>
                    <a:pt x="10" y="3"/>
                  </a:cubicBezTo>
                  <a:cubicBezTo>
                    <a:pt x="12" y="4"/>
                    <a:pt x="14" y="4"/>
                    <a:pt x="15" y="5"/>
                  </a:cubicBezTo>
                  <a:cubicBezTo>
                    <a:pt x="15" y="5"/>
                    <a:pt x="16" y="5"/>
                    <a:pt x="16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5" y="4"/>
                    <a:pt x="14" y="4"/>
                    <a:pt x="12" y="3"/>
                  </a:cubicBezTo>
                  <a:cubicBezTo>
                    <a:pt x="10" y="3"/>
                    <a:pt x="8" y="2"/>
                    <a:pt x="6" y="2"/>
                  </a:cubicBezTo>
                  <a:cubicBezTo>
                    <a:pt x="4" y="1"/>
                    <a:pt x="2" y="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59">
              <a:extLst>
                <a:ext uri="{FF2B5EF4-FFF2-40B4-BE49-F238E27FC236}">
                  <a16:creationId xmlns:a16="http://schemas.microsoft.com/office/drawing/2014/main" id="{B6EF855E-6A38-DB83-F32A-6A378A7ABA5E}"/>
                </a:ext>
              </a:extLst>
            </p:cNvPr>
            <p:cNvSpPr>
              <a:spLocks/>
            </p:cNvSpPr>
            <p:nvPr/>
          </p:nvSpPr>
          <p:spPr bwMode="auto">
            <a:xfrm>
              <a:off x="-1092200" y="10679113"/>
              <a:ext cx="42863" cy="47625"/>
            </a:xfrm>
            <a:custGeom>
              <a:avLst/>
              <a:gdLst>
                <a:gd name="T0" fmla="*/ 12 w 16"/>
                <a:gd name="T1" fmla="*/ 0 h 18"/>
                <a:gd name="T2" fmla="*/ 3 w 16"/>
                <a:gd name="T3" fmla="*/ 6 h 18"/>
                <a:gd name="T4" fmla="*/ 0 w 16"/>
                <a:gd name="T5" fmla="*/ 13 h 18"/>
                <a:gd name="T6" fmla="*/ 2 w 16"/>
                <a:gd name="T7" fmla="*/ 17 h 18"/>
                <a:gd name="T8" fmla="*/ 3 w 16"/>
                <a:gd name="T9" fmla="*/ 18 h 18"/>
                <a:gd name="T10" fmla="*/ 6 w 16"/>
                <a:gd name="T11" fmla="*/ 17 h 18"/>
                <a:gd name="T12" fmla="*/ 12 w 16"/>
                <a:gd name="T13" fmla="*/ 12 h 18"/>
                <a:gd name="T14" fmla="*/ 15 w 16"/>
                <a:gd name="T15" fmla="*/ 5 h 18"/>
                <a:gd name="T16" fmla="*/ 14 w 16"/>
                <a:gd name="T17" fmla="*/ 0 h 18"/>
                <a:gd name="T18" fmla="*/ 12 w 16"/>
                <a:gd name="T1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" h="18">
                  <a:moveTo>
                    <a:pt x="12" y="0"/>
                  </a:moveTo>
                  <a:cubicBezTo>
                    <a:pt x="10" y="0"/>
                    <a:pt x="6" y="2"/>
                    <a:pt x="3" y="6"/>
                  </a:cubicBezTo>
                  <a:cubicBezTo>
                    <a:pt x="2" y="8"/>
                    <a:pt x="1" y="11"/>
                    <a:pt x="0" y="13"/>
                  </a:cubicBezTo>
                  <a:cubicBezTo>
                    <a:pt x="0" y="15"/>
                    <a:pt x="0" y="17"/>
                    <a:pt x="2" y="17"/>
                  </a:cubicBezTo>
                  <a:cubicBezTo>
                    <a:pt x="2" y="18"/>
                    <a:pt x="3" y="18"/>
                    <a:pt x="3" y="18"/>
                  </a:cubicBezTo>
                  <a:cubicBezTo>
                    <a:pt x="4" y="18"/>
                    <a:pt x="5" y="17"/>
                    <a:pt x="6" y="17"/>
                  </a:cubicBezTo>
                  <a:cubicBezTo>
                    <a:pt x="8" y="16"/>
                    <a:pt x="10" y="14"/>
                    <a:pt x="12" y="12"/>
                  </a:cubicBezTo>
                  <a:cubicBezTo>
                    <a:pt x="14" y="9"/>
                    <a:pt x="15" y="7"/>
                    <a:pt x="15" y="5"/>
                  </a:cubicBezTo>
                  <a:cubicBezTo>
                    <a:pt x="16" y="3"/>
                    <a:pt x="15" y="1"/>
                    <a:pt x="14" y="0"/>
                  </a:cubicBezTo>
                  <a:cubicBezTo>
                    <a:pt x="13" y="0"/>
                    <a:pt x="13" y="0"/>
                    <a:pt x="1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60">
              <a:extLst>
                <a:ext uri="{FF2B5EF4-FFF2-40B4-BE49-F238E27FC236}">
                  <a16:creationId xmlns:a16="http://schemas.microsoft.com/office/drawing/2014/main" id="{10FCE65A-FAFA-2E68-9670-7DD88F6ED6B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930275" y="10223500"/>
              <a:ext cx="14066838" cy="1441450"/>
            </a:xfrm>
            <a:custGeom>
              <a:avLst/>
              <a:gdLst>
                <a:gd name="T0" fmla="*/ 3117 w 5225"/>
                <a:gd name="T1" fmla="*/ 514 h 535"/>
                <a:gd name="T2" fmla="*/ 2990 w 5225"/>
                <a:gd name="T3" fmla="*/ 529 h 535"/>
                <a:gd name="T4" fmla="*/ 3196 w 5225"/>
                <a:gd name="T5" fmla="*/ 515 h 535"/>
                <a:gd name="T6" fmla="*/ 3261 w 5225"/>
                <a:gd name="T7" fmla="*/ 494 h 535"/>
                <a:gd name="T8" fmla="*/ 2866 w 5225"/>
                <a:gd name="T9" fmla="*/ 500 h 535"/>
                <a:gd name="T10" fmla="*/ 3336 w 5225"/>
                <a:gd name="T11" fmla="*/ 495 h 535"/>
                <a:gd name="T12" fmla="*/ 2803 w 5225"/>
                <a:gd name="T13" fmla="*/ 461 h 535"/>
                <a:gd name="T14" fmla="*/ 2738 w 5225"/>
                <a:gd name="T15" fmla="*/ 444 h 535"/>
                <a:gd name="T16" fmla="*/ 3491 w 5225"/>
                <a:gd name="T17" fmla="*/ 449 h 535"/>
                <a:gd name="T18" fmla="*/ 2686 w 5225"/>
                <a:gd name="T19" fmla="*/ 413 h 535"/>
                <a:gd name="T20" fmla="*/ 2625 w 5225"/>
                <a:gd name="T21" fmla="*/ 386 h 535"/>
                <a:gd name="T22" fmla="*/ 3647 w 5225"/>
                <a:gd name="T23" fmla="*/ 388 h 535"/>
                <a:gd name="T24" fmla="*/ 2576 w 5225"/>
                <a:gd name="T25" fmla="*/ 372 h 535"/>
                <a:gd name="T26" fmla="*/ 1328 w 5225"/>
                <a:gd name="T27" fmla="*/ 356 h 535"/>
                <a:gd name="T28" fmla="*/ 1385 w 5225"/>
                <a:gd name="T29" fmla="*/ 353 h 535"/>
                <a:gd name="T30" fmla="*/ 1434 w 5225"/>
                <a:gd name="T31" fmla="*/ 360 h 535"/>
                <a:gd name="T32" fmla="*/ 3752 w 5225"/>
                <a:gd name="T33" fmla="*/ 352 h 535"/>
                <a:gd name="T34" fmla="*/ 1493 w 5225"/>
                <a:gd name="T35" fmla="*/ 341 h 535"/>
                <a:gd name="T36" fmla="*/ 1534 w 5225"/>
                <a:gd name="T37" fmla="*/ 340 h 535"/>
                <a:gd name="T38" fmla="*/ 2517 w 5225"/>
                <a:gd name="T39" fmla="*/ 346 h 535"/>
                <a:gd name="T40" fmla="*/ 1094 w 5225"/>
                <a:gd name="T41" fmla="*/ 329 h 535"/>
                <a:gd name="T42" fmla="*/ 3822 w 5225"/>
                <a:gd name="T43" fmla="*/ 321 h 535"/>
                <a:gd name="T44" fmla="*/ 1632 w 5225"/>
                <a:gd name="T45" fmla="*/ 325 h 535"/>
                <a:gd name="T46" fmla="*/ 1010 w 5225"/>
                <a:gd name="T47" fmla="*/ 309 h 535"/>
                <a:gd name="T48" fmla="*/ 1685 w 5225"/>
                <a:gd name="T49" fmla="*/ 300 h 535"/>
                <a:gd name="T50" fmla="*/ 3893 w 5225"/>
                <a:gd name="T51" fmla="*/ 303 h 535"/>
                <a:gd name="T52" fmla="*/ 1726 w 5225"/>
                <a:gd name="T53" fmla="*/ 303 h 535"/>
                <a:gd name="T54" fmla="*/ 910 w 5225"/>
                <a:gd name="T55" fmla="*/ 285 h 535"/>
                <a:gd name="T56" fmla="*/ 1776 w 5225"/>
                <a:gd name="T57" fmla="*/ 276 h 535"/>
                <a:gd name="T58" fmla="*/ 3979 w 5225"/>
                <a:gd name="T59" fmla="*/ 281 h 535"/>
                <a:gd name="T60" fmla="*/ 1827 w 5225"/>
                <a:gd name="T61" fmla="*/ 272 h 535"/>
                <a:gd name="T62" fmla="*/ 813 w 5225"/>
                <a:gd name="T63" fmla="*/ 259 h 535"/>
                <a:gd name="T64" fmla="*/ 1862 w 5225"/>
                <a:gd name="T65" fmla="*/ 265 h 535"/>
                <a:gd name="T66" fmla="*/ 2277 w 5225"/>
                <a:gd name="T67" fmla="*/ 259 h 535"/>
                <a:gd name="T68" fmla="*/ 1921 w 5225"/>
                <a:gd name="T69" fmla="*/ 246 h 535"/>
                <a:gd name="T70" fmla="*/ 1971 w 5225"/>
                <a:gd name="T71" fmla="*/ 238 h 535"/>
                <a:gd name="T72" fmla="*/ 2208 w 5225"/>
                <a:gd name="T73" fmla="*/ 255 h 535"/>
                <a:gd name="T74" fmla="*/ 2032 w 5225"/>
                <a:gd name="T75" fmla="*/ 242 h 535"/>
                <a:gd name="T76" fmla="*/ 2144 w 5225"/>
                <a:gd name="T77" fmla="*/ 230 h 535"/>
                <a:gd name="T78" fmla="*/ 2074 w 5225"/>
                <a:gd name="T79" fmla="*/ 240 h 535"/>
                <a:gd name="T80" fmla="*/ 4137 w 5225"/>
                <a:gd name="T81" fmla="*/ 238 h 535"/>
                <a:gd name="T82" fmla="*/ 4207 w 5225"/>
                <a:gd name="T83" fmla="*/ 210 h 535"/>
                <a:gd name="T84" fmla="*/ 4272 w 5225"/>
                <a:gd name="T85" fmla="*/ 200 h 535"/>
                <a:gd name="T86" fmla="*/ 4339 w 5225"/>
                <a:gd name="T87" fmla="*/ 209 h 535"/>
                <a:gd name="T88" fmla="*/ 525 w 5225"/>
                <a:gd name="T89" fmla="*/ 183 h 535"/>
                <a:gd name="T90" fmla="*/ 4467 w 5225"/>
                <a:gd name="T91" fmla="*/ 166 h 535"/>
                <a:gd name="T92" fmla="*/ 422 w 5225"/>
                <a:gd name="T93" fmla="*/ 173 h 535"/>
                <a:gd name="T94" fmla="*/ 4534 w 5225"/>
                <a:gd name="T95" fmla="*/ 165 h 535"/>
                <a:gd name="T96" fmla="*/ 14 w 5225"/>
                <a:gd name="T97" fmla="*/ 145 h 535"/>
                <a:gd name="T98" fmla="*/ 230 w 5225"/>
                <a:gd name="T99" fmla="*/ 139 h 535"/>
                <a:gd name="T100" fmla="*/ 75 w 5225"/>
                <a:gd name="T101" fmla="*/ 146 h 535"/>
                <a:gd name="T102" fmla="*/ 160 w 5225"/>
                <a:gd name="T103" fmla="*/ 129 h 535"/>
                <a:gd name="T104" fmla="*/ 4663 w 5225"/>
                <a:gd name="T105" fmla="*/ 106 h 535"/>
                <a:gd name="T106" fmla="*/ 4719 w 5225"/>
                <a:gd name="T107" fmla="*/ 95 h 535"/>
                <a:gd name="T108" fmla="*/ 4795 w 5225"/>
                <a:gd name="T109" fmla="*/ 77 h 535"/>
                <a:gd name="T110" fmla="*/ 4857 w 5225"/>
                <a:gd name="T111" fmla="*/ 44 h 535"/>
                <a:gd name="T112" fmla="*/ 4979 w 5225"/>
                <a:gd name="T113" fmla="*/ 14 h 535"/>
                <a:gd name="T114" fmla="*/ 5221 w 5225"/>
                <a:gd name="T115" fmla="*/ 18 h 535"/>
                <a:gd name="T116" fmla="*/ 5051 w 5225"/>
                <a:gd name="T117" fmla="*/ 7 h 535"/>
                <a:gd name="T118" fmla="*/ 5157 w 5225"/>
                <a:gd name="T119" fmla="*/ 1 h 535"/>
                <a:gd name="T120" fmla="*/ 5110 w 5225"/>
                <a:gd name="T121" fmla="*/ 3 h 5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5225" h="535">
                  <a:moveTo>
                    <a:pt x="3051" y="515"/>
                  </a:moveTo>
                  <a:cubicBezTo>
                    <a:pt x="3047" y="515"/>
                    <a:pt x="3044" y="519"/>
                    <a:pt x="3044" y="525"/>
                  </a:cubicBezTo>
                  <a:cubicBezTo>
                    <a:pt x="3044" y="530"/>
                    <a:pt x="3048" y="534"/>
                    <a:pt x="3053" y="535"/>
                  </a:cubicBezTo>
                  <a:cubicBezTo>
                    <a:pt x="3053" y="535"/>
                    <a:pt x="3053" y="535"/>
                    <a:pt x="3053" y="535"/>
                  </a:cubicBezTo>
                  <a:cubicBezTo>
                    <a:pt x="3057" y="535"/>
                    <a:pt x="3061" y="531"/>
                    <a:pt x="3061" y="525"/>
                  </a:cubicBezTo>
                  <a:cubicBezTo>
                    <a:pt x="3060" y="520"/>
                    <a:pt x="3056" y="515"/>
                    <a:pt x="3052" y="515"/>
                  </a:cubicBezTo>
                  <a:cubicBezTo>
                    <a:pt x="3052" y="515"/>
                    <a:pt x="3052" y="515"/>
                    <a:pt x="3051" y="515"/>
                  </a:cubicBezTo>
                  <a:moveTo>
                    <a:pt x="3118" y="514"/>
                  </a:moveTo>
                  <a:cubicBezTo>
                    <a:pt x="3118" y="514"/>
                    <a:pt x="3117" y="514"/>
                    <a:pt x="3117" y="514"/>
                  </a:cubicBezTo>
                  <a:cubicBezTo>
                    <a:pt x="3112" y="515"/>
                    <a:pt x="3109" y="519"/>
                    <a:pt x="3109" y="525"/>
                  </a:cubicBezTo>
                  <a:cubicBezTo>
                    <a:pt x="3109" y="530"/>
                    <a:pt x="3113" y="534"/>
                    <a:pt x="3117" y="534"/>
                  </a:cubicBezTo>
                  <a:cubicBezTo>
                    <a:pt x="3118" y="534"/>
                    <a:pt x="3118" y="534"/>
                    <a:pt x="3118" y="534"/>
                  </a:cubicBezTo>
                  <a:cubicBezTo>
                    <a:pt x="3123" y="534"/>
                    <a:pt x="3127" y="529"/>
                    <a:pt x="3126" y="524"/>
                  </a:cubicBezTo>
                  <a:cubicBezTo>
                    <a:pt x="3126" y="518"/>
                    <a:pt x="3122" y="514"/>
                    <a:pt x="3118" y="514"/>
                  </a:cubicBezTo>
                  <a:moveTo>
                    <a:pt x="2987" y="509"/>
                  </a:moveTo>
                  <a:cubicBezTo>
                    <a:pt x="2983" y="509"/>
                    <a:pt x="2980" y="513"/>
                    <a:pt x="2981" y="518"/>
                  </a:cubicBezTo>
                  <a:cubicBezTo>
                    <a:pt x="2981" y="523"/>
                    <a:pt x="2985" y="528"/>
                    <a:pt x="2989" y="529"/>
                  </a:cubicBezTo>
                  <a:cubicBezTo>
                    <a:pt x="2990" y="529"/>
                    <a:pt x="2990" y="529"/>
                    <a:pt x="2990" y="529"/>
                  </a:cubicBezTo>
                  <a:cubicBezTo>
                    <a:pt x="2994" y="529"/>
                    <a:pt x="2997" y="525"/>
                    <a:pt x="2997" y="520"/>
                  </a:cubicBezTo>
                  <a:cubicBezTo>
                    <a:pt x="2997" y="515"/>
                    <a:pt x="2993" y="510"/>
                    <a:pt x="2988" y="509"/>
                  </a:cubicBezTo>
                  <a:cubicBezTo>
                    <a:pt x="2988" y="509"/>
                    <a:pt x="2988" y="509"/>
                    <a:pt x="2987" y="509"/>
                  </a:cubicBezTo>
                  <a:moveTo>
                    <a:pt x="3188" y="507"/>
                  </a:moveTo>
                  <a:cubicBezTo>
                    <a:pt x="3187" y="507"/>
                    <a:pt x="3187" y="507"/>
                    <a:pt x="3187" y="507"/>
                  </a:cubicBezTo>
                  <a:cubicBezTo>
                    <a:pt x="3181" y="508"/>
                    <a:pt x="3177" y="513"/>
                    <a:pt x="3178" y="518"/>
                  </a:cubicBezTo>
                  <a:cubicBezTo>
                    <a:pt x="3178" y="523"/>
                    <a:pt x="3181" y="526"/>
                    <a:pt x="3186" y="526"/>
                  </a:cubicBezTo>
                  <a:cubicBezTo>
                    <a:pt x="3186" y="526"/>
                    <a:pt x="3187" y="526"/>
                    <a:pt x="3187" y="526"/>
                  </a:cubicBezTo>
                  <a:cubicBezTo>
                    <a:pt x="3192" y="525"/>
                    <a:pt x="3196" y="520"/>
                    <a:pt x="3196" y="515"/>
                  </a:cubicBezTo>
                  <a:cubicBezTo>
                    <a:pt x="3196" y="510"/>
                    <a:pt x="3192" y="507"/>
                    <a:pt x="3188" y="507"/>
                  </a:cubicBezTo>
                  <a:moveTo>
                    <a:pt x="2925" y="497"/>
                  </a:moveTo>
                  <a:cubicBezTo>
                    <a:pt x="2921" y="497"/>
                    <a:pt x="2918" y="501"/>
                    <a:pt x="2919" y="505"/>
                  </a:cubicBezTo>
                  <a:cubicBezTo>
                    <a:pt x="2919" y="511"/>
                    <a:pt x="2923" y="516"/>
                    <a:pt x="2927" y="517"/>
                  </a:cubicBezTo>
                  <a:cubicBezTo>
                    <a:pt x="2928" y="517"/>
                    <a:pt x="2928" y="517"/>
                    <a:pt x="2929" y="517"/>
                  </a:cubicBezTo>
                  <a:cubicBezTo>
                    <a:pt x="2932" y="517"/>
                    <a:pt x="2935" y="514"/>
                    <a:pt x="2935" y="509"/>
                  </a:cubicBezTo>
                  <a:cubicBezTo>
                    <a:pt x="2935" y="504"/>
                    <a:pt x="2931" y="498"/>
                    <a:pt x="2926" y="497"/>
                  </a:cubicBezTo>
                  <a:cubicBezTo>
                    <a:pt x="2926" y="497"/>
                    <a:pt x="2925" y="497"/>
                    <a:pt x="2925" y="497"/>
                  </a:cubicBezTo>
                  <a:moveTo>
                    <a:pt x="3261" y="494"/>
                  </a:moveTo>
                  <a:cubicBezTo>
                    <a:pt x="3261" y="494"/>
                    <a:pt x="3260" y="494"/>
                    <a:pt x="3259" y="494"/>
                  </a:cubicBezTo>
                  <a:cubicBezTo>
                    <a:pt x="3254" y="495"/>
                    <a:pt x="3250" y="500"/>
                    <a:pt x="3250" y="506"/>
                  </a:cubicBezTo>
                  <a:cubicBezTo>
                    <a:pt x="3250" y="510"/>
                    <a:pt x="3254" y="513"/>
                    <a:pt x="3258" y="513"/>
                  </a:cubicBezTo>
                  <a:cubicBezTo>
                    <a:pt x="3259" y="513"/>
                    <a:pt x="3259" y="513"/>
                    <a:pt x="3260" y="513"/>
                  </a:cubicBezTo>
                  <a:cubicBezTo>
                    <a:pt x="3265" y="512"/>
                    <a:pt x="3270" y="507"/>
                    <a:pt x="3270" y="501"/>
                  </a:cubicBezTo>
                  <a:cubicBezTo>
                    <a:pt x="3269" y="497"/>
                    <a:pt x="3266" y="494"/>
                    <a:pt x="3261" y="494"/>
                  </a:cubicBezTo>
                  <a:moveTo>
                    <a:pt x="2863" y="481"/>
                  </a:moveTo>
                  <a:cubicBezTo>
                    <a:pt x="2860" y="481"/>
                    <a:pt x="2857" y="484"/>
                    <a:pt x="2857" y="488"/>
                  </a:cubicBezTo>
                  <a:cubicBezTo>
                    <a:pt x="2858" y="494"/>
                    <a:pt x="2861" y="499"/>
                    <a:pt x="2866" y="500"/>
                  </a:cubicBezTo>
                  <a:cubicBezTo>
                    <a:pt x="2866" y="501"/>
                    <a:pt x="2867" y="501"/>
                    <a:pt x="2868" y="501"/>
                  </a:cubicBezTo>
                  <a:cubicBezTo>
                    <a:pt x="2871" y="501"/>
                    <a:pt x="2874" y="498"/>
                    <a:pt x="2873" y="493"/>
                  </a:cubicBezTo>
                  <a:cubicBezTo>
                    <a:pt x="2873" y="488"/>
                    <a:pt x="2870" y="482"/>
                    <a:pt x="2865" y="481"/>
                  </a:cubicBezTo>
                  <a:cubicBezTo>
                    <a:pt x="2864" y="481"/>
                    <a:pt x="2864" y="481"/>
                    <a:pt x="2863" y="481"/>
                  </a:cubicBezTo>
                  <a:moveTo>
                    <a:pt x="3338" y="476"/>
                  </a:moveTo>
                  <a:cubicBezTo>
                    <a:pt x="3337" y="476"/>
                    <a:pt x="3336" y="476"/>
                    <a:pt x="3335" y="477"/>
                  </a:cubicBezTo>
                  <a:cubicBezTo>
                    <a:pt x="3330" y="478"/>
                    <a:pt x="3325" y="483"/>
                    <a:pt x="3326" y="488"/>
                  </a:cubicBezTo>
                  <a:cubicBezTo>
                    <a:pt x="3326" y="493"/>
                    <a:pt x="3329" y="495"/>
                    <a:pt x="3333" y="495"/>
                  </a:cubicBezTo>
                  <a:cubicBezTo>
                    <a:pt x="3334" y="495"/>
                    <a:pt x="3335" y="495"/>
                    <a:pt x="3336" y="495"/>
                  </a:cubicBezTo>
                  <a:cubicBezTo>
                    <a:pt x="3342" y="493"/>
                    <a:pt x="3346" y="488"/>
                    <a:pt x="3346" y="483"/>
                  </a:cubicBezTo>
                  <a:cubicBezTo>
                    <a:pt x="3346" y="479"/>
                    <a:pt x="3342" y="476"/>
                    <a:pt x="3338" y="476"/>
                  </a:cubicBezTo>
                  <a:moveTo>
                    <a:pt x="2803" y="461"/>
                  </a:moveTo>
                  <a:cubicBezTo>
                    <a:pt x="2799" y="461"/>
                    <a:pt x="2797" y="463"/>
                    <a:pt x="2797" y="468"/>
                  </a:cubicBezTo>
                  <a:cubicBezTo>
                    <a:pt x="2797" y="473"/>
                    <a:pt x="2801" y="479"/>
                    <a:pt x="2805" y="480"/>
                  </a:cubicBezTo>
                  <a:cubicBezTo>
                    <a:pt x="2806" y="481"/>
                    <a:pt x="2807" y="481"/>
                    <a:pt x="2808" y="481"/>
                  </a:cubicBezTo>
                  <a:cubicBezTo>
                    <a:pt x="2811" y="481"/>
                    <a:pt x="2813" y="478"/>
                    <a:pt x="2813" y="474"/>
                  </a:cubicBezTo>
                  <a:cubicBezTo>
                    <a:pt x="2813" y="468"/>
                    <a:pt x="2809" y="463"/>
                    <a:pt x="2805" y="461"/>
                  </a:cubicBezTo>
                  <a:cubicBezTo>
                    <a:pt x="2804" y="461"/>
                    <a:pt x="2803" y="461"/>
                    <a:pt x="2803" y="461"/>
                  </a:cubicBezTo>
                  <a:moveTo>
                    <a:pt x="3417" y="455"/>
                  </a:moveTo>
                  <a:cubicBezTo>
                    <a:pt x="3416" y="455"/>
                    <a:pt x="3415" y="455"/>
                    <a:pt x="3414" y="455"/>
                  </a:cubicBezTo>
                  <a:cubicBezTo>
                    <a:pt x="3408" y="457"/>
                    <a:pt x="3403" y="462"/>
                    <a:pt x="3404" y="467"/>
                  </a:cubicBezTo>
                  <a:cubicBezTo>
                    <a:pt x="3404" y="471"/>
                    <a:pt x="3407" y="473"/>
                    <a:pt x="3411" y="473"/>
                  </a:cubicBezTo>
                  <a:cubicBezTo>
                    <a:pt x="3412" y="473"/>
                    <a:pt x="3413" y="473"/>
                    <a:pt x="3414" y="473"/>
                  </a:cubicBezTo>
                  <a:cubicBezTo>
                    <a:pt x="3420" y="471"/>
                    <a:pt x="3425" y="466"/>
                    <a:pt x="3425" y="461"/>
                  </a:cubicBezTo>
                  <a:cubicBezTo>
                    <a:pt x="3424" y="457"/>
                    <a:pt x="3421" y="455"/>
                    <a:pt x="3417" y="455"/>
                  </a:cubicBezTo>
                  <a:moveTo>
                    <a:pt x="2743" y="437"/>
                  </a:moveTo>
                  <a:cubicBezTo>
                    <a:pt x="2740" y="437"/>
                    <a:pt x="2738" y="440"/>
                    <a:pt x="2738" y="444"/>
                  </a:cubicBezTo>
                  <a:cubicBezTo>
                    <a:pt x="2738" y="450"/>
                    <a:pt x="2741" y="455"/>
                    <a:pt x="2746" y="457"/>
                  </a:cubicBezTo>
                  <a:cubicBezTo>
                    <a:pt x="2746" y="457"/>
                    <a:pt x="2747" y="458"/>
                    <a:pt x="2748" y="458"/>
                  </a:cubicBezTo>
                  <a:cubicBezTo>
                    <a:pt x="2751" y="458"/>
                    <a:pt x="2753" y="455"/>
                    <a:pt x="2753" y="451"/>
                  </a:cubicBezTo>
                  <a:cubicBezTo>
                    <a:pt x="2753" y="445"/>
                    <a:pt x="2750" y="440"/>
                    <a:pt x="2745" y="438"/>
                  </a:cubicBezTo>
                  <a:cubicBezTo>
                    <a:pt x="2744" y="438"/>
                    <a:pt x="2744" y="437"/>
                    <a:pt x="2743" y="437"/>
                  </a:cubicBezTo>
                  <a:moveTo>
                    <a:pt x="3498" y="431"/>
                  </a:moveTo>
                  <a:cubicBezTo>
                    <a:pt x="3497" y="431"/>
                    <a:pt x="3495" y="431"/>
                    <a:pt x="3494" y="431"/>
                  </a:cubicBezTo>
                  <a:cubicBezTo>
                    <a:pt x="3488" y="433"/>
                    <a:pt x="3483" y="438"/>
                    <a:pt x="3484" y="443"/>
                  </a:cubicBezTo>
                  <a:cubicBezTo>
                    <a:pt x="3484" y="446"/>
                    <a:pt x="3487" y="449"/>
                    <a:pt x="3491" y="449"/>
                  </a:cubicBezTo>
                  <a:cubicBezTo>
                    <a:pt x="3492" y="449"/>
                    <a:pt x="3493" y="448"/>
                    <a:pt x="3495" y="448"/>
                  </a:cubicBezTo>
                  <a:cubicBezTo>
                    <a:pt x="3501" y="446"/>
                    <a:pt x="3505" y="441"/>
                    <a:pt x="3505" y="436"/>
                  </a:cubicBezTo>
                  <a:cubicBezTo>
                    <a:pt x="3505" y="433"/>
                    <a:pt x="3502" y="431"/>
                    <a:pt x="3498" y="431"/>
                  </a:cubicBezTo>
                  <a:moveTo>
                    <a:pt x="2684" y="412"/>
                  </a:moveTo>
                  <a:cubicBezTo>
                    <a:pt x="2681" y="412"/>
                    <a:pt x="2679" y="415"/>
                    <a:pt x="2679" y="419"/>
                  </a:cubicBezTo>
                  <a:cubicBezTo>
                    <a:pt x="2679" y="424"/>
                    <a:pt x="2682" y="430"/>
                    <a:pt x="2686" y="432"/>
                  </a:cubicBezTo>
                  <a:cubicBezTo>
                    <a:pt x="2687" y="432"/>
                    <a:pt x="2688" y="432"/>
                    <a:pt x="2689" y="432"/>
                  </a:cubicBezTo>
                  <a:cubicBezTo>
                    <a:pt x="2692" y="432"/>
                    <a:pt x="2694" y="430"/>
                    <a:pt x="2694" y="426"/>
                  </a:cubicBezTo>
                  <a:cubicBezTo>
                    <a:pt x="2694" y="420"/>
                    <a:pt x="2691" y="415"/>
                    <a:pt x="2686" y="413"/>
                  </a:cubicBezTo>
                  <a:cubicBezTo>
                    <a:pt x="2685" y="412"/>
                    <a:pt x="2685" y="412"/>
                    <a:pt x="2684" y="412"/>
                  </a:cubicBezTo>
                  <a:moveTo>
                    <a:pt x="3580" y="404"/>
                  </a:moveTo>
                  <a:cubicBezTo>
                    <a:pt x="3578" y="404"/>
                    <a:pt x="3577" y="404"/>
                    <a:pt x="3575" y="405"/>
                  </a:cubicBezTo>
                  <a:cubicBezTo>
                    <a:pt x="3569" y="407"/>
                    <a:pt x="3565" y="412"/>
                    <a:pt x="3565" y="416"/>
                  </a:cubicBezTo>
                  <a:cubicBezTo>
                    <a:pt x="3565" y="420"/>
                    <a:pt x="3568" y="421"/>
                    <a:pt x="3572" y="421"/>
                  </a:cubicBezTo>
                  <a:cubicBezTo>
                    <a:pt x="3573" y="421"/>
                    <a:pt x="3575" y="421"/>
                    <a:pt x="3576" y="421"/>
                  </a:cubicBezTo>
                  <a:cubicBezTo>
                    <a:pt x="3582" y="419"/>
                    <a:pt x="3587" y="413"/>
                    <a:pt x="3587" y="409"/>
                  </a:cubicBezTo>
                  <a:cubicBezTo>
                    <a:pt x="3586" y="406"/>
                    <a:pt x="3584" y="404"/>
                    <a:pt x="3580" y="404"/>
                  </a:cubicBezTo>
                  <a:moveTo>
                    <a:pt x="2625" y="386"/>
                  </a:moveTo>
                  <a:cubicBezTo>
                    <a:pt x="2622" y="386"/>
                    <a:pt x="2620" y="388"/>
                    <a:pt x="2620" y="392"/>
                  </a:cubicBezTo>
                  <a:cubicBezTo>
                    <a:pt x="2620" y="397"/>
                    <a:pt x="2623" y="403"/>
                    <a:pt x="2627" y="405"/>
                  </a:cubicBezTo>
                  <a:cubicBezTo>
                    <a:pt x="2628" y="406"/>
                    <a:pt x="2629" y="406"/>
                    <a:pt x="2630" y="406"/>
                  </a:cubicBezTo>
                  <a:cubicBezTo>
                    <a:pt x="2633" y="406"/>
                    <a:pt x="2635" y="403"/>
                    <a:pt x="2635" y="399"/>
                  </a:cubicBezTo>
                  <a:cubicBezTo>
                    <a:pt x="2635" y="394"/>
                    <a:pt x="2632" y="388"/>
                    <a:pt x="2627" y="386"/>
                  </a:cubicBezTo>
                  <a:cubicBezTo>
                    <a:pt x="2627" y="386"/>
                    <a:pt x="2626" y="386"/>
                    <a:pt x="2625" y="386"/>
                  </a:cubicBezTo>
                  <a:moveTo>
                    <a:pt x="3662" y="376"/>
                  </a:moveTo>
                  <a:cubicBezTo>
                    <a:pt x="3661" y="376"/>
                    <a:pt x="3659" y="377"/>
                    <a:pt x="3657" y="377"/>
                  </a:cubicBezTo>
                  <a:cubicBezTo>
                    <a:pt x="3651" y="379"/>
                    <a:pt x="3647" y="384"/>
                    <a:pt x="3647" y="388"/>
                  </a:cubicBezTo>
                  <a:cubicBezTo>
                    <a:pt x="3648" y="391"/>
                    <a:pt x="3650" y="393"/>
                    <a:pt x="3654" y="393"/>
                  </a:cubicBezTo>
                  <a:cubicBezTo>
                    <a:pt x="3655" y="393"/>
                    <a:pt x="3657" y="393"/>
                    <a:pt x="3659" y="392"/>
                  </a:cubicBezTo>
                  <a:cubicBezTo>
                    <a:pt x="3665" y="390"/>
                    <a:pt x="3669" y="385"/>
                    <a:pt x="3669" y="381"/>
                  </a:cubicBezTo>
                  <a:cubicBezTo>
                    <a:pt x="3669" y="378"/>
                    <a:pt x="3666" y="376"/>
                    <a:pt x="3662" y="376"/>
                  </a:cubicBezTo>
                  <a:moveTo>
                    <a:pt x="2566" y="359"/>
                  </a:moveTo>
                  <a:cubicBezTo>
                    <a:pt x="2563" y="359"/>
                    <a:pt x="2561" y="361"/>
                    <a:pt x="2561" y="365"/>
                  </a:cubicBezTo>
                  <a:cubicBezTo>
                    <a:pt x="2561" y="370"/>
                    <a:pt x="2564" y="376"/>
                    <a:pt x="2568" y="378"/>
                  </a:cubicBezTo>
                  <a:cubicBezTo>
                    <a:pt x="2569" y="379"/>
                    <a:pt x="2570" y="379"/>
                    <a:pt x="2571" y="379"/>
                  </a:cubicBezTo>
                  <a:cubicBezTo>
                    <a:pt x="2574" y="379"/>
                    <a:pt x="2576" y="376"/>
                    <a:pt x="2576" y="372"/>
                  </a:cubicBezTo>
                  <a:cubicBezTo>
                    <a:pt x="2576" y="367"/>
                    <a:pt x="2573" y="361"/>
                    <a:pt x="2569" y="359"/>
                  </a:cubicBezTo>
                  <a:cubicBezTo>
                    <a:pt x="2568" y="359"/>
                    <a:pt x="2567" y="359"/>
                    <a:pt x="2566" y="359"/>
                  </a:cubicBezTo>
                  <a:moveTo>
                    <a:pt x="1328" y="356"/>
                  </a:moveTo>
                  <a:cubicBezTo>
                    <a:pt x="1327" y="356"/>
                    <a:pt x="1327" y="356"/>
                    <a:pt x="1327" y="356"/>
                  </a:cubicBezTo>
                  <a:cubicBezTo>
                    <a:pt x="1323" y="356"/>
                    <a:pt x="1318" y="358"/>
                    <a:pt x="1316" y="361"/>
                  </a:cubicBezTo>
                  <a:cubicBezTo>
                    <a:pt x="1315" y="364"/>
                    <a:pt x="1316" y="367"/>
                    <a:pt x="1321" y="367"/>
                  </a:cubicBezTo>
                  <a:cubicBezTo>
                    <a:pt x="1321" y="367"/>
                    <a:pt x="1321" y="367"/>
                    <a:pt x="1321" y="367"/>
                  </a:cubicBezTo>
                  <a:cubicBezTo>
                    <a:pt x="1325" y="366"/>
                    <a:pt x="1330" y="364"/>
                    <a:pt x="1332" y="361"/>
                  </a:cubicBezTo>
                  <a:cubicBezTo>
                    <a:pt x="1334" y="358"/>
                    <a:pt x="1332" y="356"/>
                    <a:pt x="1328" y="356"/>
                  </a:cubicBezTo>
                  <a:moveTo>
                    <a:pt x="1258" y="354"/>
                  </a:moveTo>
                  <a:cubicBezTo>
                    <a:pt x="1254" y="354"/>
                    <a:pt x="1249" y="356"/>
                    <a:pt x="1247" y="358"/>
                  </a:cubicBezTo>
                  <a:cubicBezTo>
                    <a:pt x="1246" y="361"/>
                    <a:pt x="1248" y="364"/>
                    <a:pt x="1254" y="365"/>
                  </a:cubicBezTo>
                  <a:cubicBezTo>
                    <a:pt x="1254" y="365"/>
                    <a:pt x="1255" y="365"/>
                    <a:pt x="1255" y="365"/>
                  </a:cubicBezTo>
                  <a:cubicBezTo>
                    <a:pt x="1260" y="365"/>
                    <a:pt x="1265" y="363"/>
                    <a:pt x="1267" y="360"/>
                  </a:cubicBezTo>
                  <a:cubicBezTo>
                    <a:pt x="1268" y="357"/>
                    <a:pt x="1265" y="354"/>
                    <a:pt x="1260" y="354"/>
                  </a:cubicBezTo>
                  <a:cubicBezTo>
                    <a:pt x="1259" y="354"/>
                    <a:pt x="1259" y="354"/>
                    <a:pt x="1258" y="354"/>
                  </a:cubicBezTo>
                  <a:moveTo>
                    <a:pt x="1386" y="353"/>
                  </a:moveTo>
                  <a:cubicBezTo>
                    <a:pt x="1386" y="353"/>
                    <a:pt x="1385" y="353"/>
                    <a:pt x="1385" y="353"/>
                  </a:cubicBezTo>
                  <a:cubicBezTo>
                    <a:pt x="1381" y="354"/>
                    <a:pt x="1377" y="356"/>
                    <a:pt x="1375" y="359"/>
                  </a:cubicBezTo>
                  <a:cubicBezTo>
                    <a:pt x="1374" y="362"/>
                    <a:pt x="1375" y="364"/>
                    <a:pt x="1379" y="364"/>
                  </a:cubicBezTo>
                  <a:cubicBezTo>
                    <a:pt x="1379" y="364"/>
                    <a:pt x="1379" y="364"/>
                    <a:pt x="1379" y="364"/>
                  </a:cubicBezTo>
                  <a:cubicBezTo>
                    <a:pt x="1384" y="364"/>
                    <a:pt x="1388" y="361"/>
                    <a:pt x="1390" y="358"/>
                  </a:cubicBezTo>
                  <a:cubicBezTo>
                    <a:pt x="1392" y="355"/>
                    <a:pt x="1390" y="353"/>
                    <a:pt x="1386" y="353"/>
                  </a:cubicBezTo>
                  <a:moveTo>
                    <a:pt x="1441" y="348"/>
                  </a:moveTo>
                  <a:cubicBezTo>
                    <a:pt x="1441" y="348"/>
                    <a:pt x="1440" y="348"/>
                    <a:pt x="1440" y="348"/>
                  </a:cubicBezTo>
                  <a:cubicBezTo>
                    <a:pt x="1436" y="349"/>
                    <a:pt x="1432" y="352"/>
                    <a:pt x="1431" y="355"/>
                  </a:cubicBezTo>
                  <a:cubicBezTo>
                    <a:pt x="1429" y="358"/>
                    <a:pt x="1431" y="360"/>
                    <a:pt x="1434" y="360"/>
                  </a:cubicBezTo>
                  <a:cubicBezTo>
                    <a:pt x="1434" y="360"/>
                    <a:pt x="1434" y="360"/>
                    <a:pt x="1435" y="360"/>
                  </a:cubicBezTo>
                  <a:cubicBezTo>
                    <a:pt x="1439" y="359"/>
                    <a:pt x="1443" y="356"/>
                    <a:pt x="1445" y="353"/>
                  </a:cubicBezTo>
                  <a:cubicBezTo>
                    <a:pt x="1446" y="350"/>
                    <a:pt x="1444" y="348"/>
                    <a:pt x="1441" y="348"/>
                  </a:cubicBezTo>
                  <a:moveTo>
                    <a:pt x="3745" y="348"/>
                  </a:moveTo>
                  <a:cubicBezTo>
                    <a:pt x="3743" y="348"/>
                    <a:pt x="3742" y="348"/>
                    <a:pt x="3740" y="349"/>
                  </a:cubicBezTo>
                  <a:cubicBezTo>
                    <a:pt x="3734" y="351"/>
                    <a:pt x="3729" y="356"/>
                    <a:pt x="3730" y="360"/>
                  </a:cubicBezTo>
                  <a:cubicBezTo>
                    <a:pt x="3730" y="362"/>
                    <a:pt x="3733" y="364"/>
                    <a:pt x="3736" y="364"/>
                  </a:cubicBezTo>
                  <a:cubicBezTo>
                    <a:pt x="3738" y="364"/>
                    <a:pt x="3740" y="363"/>
                    <a:pt x="3741" y="363"/>
                  </a:cubicBezTo>
                  <a:cubicBezTo>
                    <a:pt x="3747" y="361"/>
                    <a:pt x="3752" y="356"/>
                    <a:pt x="3752" y="352"/>
                  </a:cubicBezTo>
                  <a:cubicBezTo>
                    <a:pt x="3751" y="349"/>
                    <a:pt x="3749" y="348"/>
                    <a:pt x="3745" y="348"/>
                  </a:cubicBezTo>
                  <a:moveTo>
                    <a:pt x="1180" y="344"/>
                  </a:moveTo>
                  <a:cubicBezTo>
                    <a:pt x="1175" y="344"/>
                    <a:pt x="1171" y="346"/>
                    <a:pt x="1170" y="348"/>
                  </a:cubicBezTo>
                  <a:cubicBezTo>
                    <a:pt x="1168" y="351"/>
                    <a:pt x="1171" y="354"/>
                    <a:pt x="1177" y="355"/>
                  </a:cubicBezTo>
                  <a:cubicBezTo>
                    <a:pt x="1178" y="355"/>
                    <a:pt x="1179" y="356"/>
                    <a:pt x="1180" y="356"/>
                  </a:cubicBezTo>
                  <a:cubicBezTo>
                    <a:pt x="1185" y="356"/>
                    <a:pt x="1189" y="354"/>
                    <a:pt x="1191" y="351"/>
                  </a:cubicBezTo>
                  <a:cubicBezTo>
                    <a:pt x="1192" y="348"/>
                    <a:pt x="1189" y="345"/>
                    <a:pt x="1183" y="344"/>
                  </a:cubicBezTo>
                  <a:cubicBezTo>
                    <a:pt x="1182" y="344"/>
                    <a:pt x="1181" y="344"/>
                    <a:pt x="1180" y="344"/>
                  </a:cubicBezTo>
                  <a:moveTo>
                    <a:pt x="1493" y="341"/>
                  </a:moveTo>
                  <a:cubicBezTo>
                    <a:pt x="1493" y="341"/>
                    <a:pt x="1493" y="341"/>
                    <a:pt x="1492" y="341"/>
                  </a:cubicBezTo>
                  <a:cubicBezTo>
                    <a:pt x="1488" y="342"/>
                    <a:pt x="1485" y="345"/>
                    <a:pt x="1483" y="348"/>
                  </a:cubicBezTo>
                  <a:cubicBezTo>
                    <a:pt x="1482" y="351"/>
                    <a:pt x="1483" y="353"/>
                    <a:pt x="1486" y="353"/>
                  </a:cubicBezTo>
                  <a:cubicBezTo>
                    <a:pt x="1486" y="353"/>
                    <a:pt x="1487" y="353"/>
                    <a:pt x="1487" y="353"/>
                  </a:cubicBezTo>
                  <a:cubicBezTo>
                    <a:pt x="1491" y="353"/>
                    <a:pt x="1495" y="350"/>
                    <a:pt x="1497" y="346"/>
                  </a:cubicBezTo>
                  <a:cubicBezTo>
                    <a:pt x="1498" y="343"/>
                    <a:pt x="1496" y="341"/>
                    <a:pt x="1493" y="341"/>
                  </a:cubicBezTo>
                  <a:moveTo>
                    <a:pt x="1543" y="333"/>
                  </a:moveTo>
                  <a:cubicBezTo>
                    <a:pt x="1543" y="333"/>
                    <a:pt x="1543" y="333"/>
                    <a:pt x="1542" y="333"/>
                  </a:cubicBezTo>
                  <a:cubicBezTo>
                    <a:pt x="1539" y="333"/>
                    <a:pt x="1535" y="337"/>
                    <a:pt x="1534" y="340"/>
                  </a:cubicBezTo>
                  <a:cubicBezTo>
                    <a:pt x="1532" y="343"/>
                    <a:pt x="1534" y="345"/>
                    <a:pt x="1536" y="345"/>
                  </a:cubicBezTo>
                  <a:cubicBezTo>
                    <a:pt x="1537" y="345"/>
                    <a:pt x="1537" y="345"/>
                    <a:pt x="1538" y="345"/>
                  </a:cubicBezTo>
                  <a:cubicBezTo>
                    <a:pt x="1541" y="344"/>
                    <a:pt x="1545" y="341"/>
                    <a:pt x="1547" y="338"/>
                  </a:cubicBezTo>
                  <a:cubicBezTo>
                    <a:pt x="1548" y="335"/>
                    <a:pt x="1546" y="333"/>
                    <a:pt x="1543" y="333"/>
                  </a:cubicBezTo>
                  <a:moveTo>
                    <a:pt x="2507" y="332"/>
                  </a:moveTo>
                  <a:cubicBezTo>
                    <a:pt x="2504" y="332"/>
                    <a:pt x="2502" y="335"/>
                    <a:pt x="2502" y="339"/>
                  </a:cubicBezTo>
                  <a:cubicBezTo>
                    <a:pt x="2502" y="344"/>
                    <a:pt x="2505" y="350"/>
                    <a:pt x="2509" y="352"/>
                  </a:cubicBezTo>
                  <a:cubicBezTo>
                    <a:pt x="2510" y="352"/>
                    <a:pt x="2511" y="352"/>
                    <a:pt x="2512" y="352"/>
                  </a:cubicBezTo>
                  <a:cubicBezTo>
                    <a:pt x="2515" y="352"/>
                    <a:pt x="2517" y="350"/>
                    <a:pt x="2517" y="346"/>
                  </a:cubicBezTo>
                  <a:cubicBezTo>
                    <a:pt x="2518" y="340"/>
                    <a:pt x="2514" y="335"/>
                    <a:pt x="2510" y="333"/>
                  </a:cubicBezTo>
                  <a:cubicBezTo>
                    <a:pt x="2509" y="332"/>
                    <a:pt x="2508" y="332"/>
                    <a:pt x="2507" y="332"/>
                  </a:cubicBezTo>
                  <a:moveTo>
                    <a:pt x="1094" y="329"/>
                  </a:moveTo>
                  <a:cubicBezTo>
                    <a:pt x="1090" y="329"/>
                    <a:pt x="1086" y="330"/>
                    <a:pt x="1085" y="332"/>
                  </a:cubicBezTo>
                  <a:cubicBezTo>
                    <a:pt x="1084" y="335"/>
                    <a:pt x="1087" y="339"/>
                    <a:pt x="1094" y="340"/>
                  </a:cubicBezTo>
                  <a:cubicBezTo>
                    <a:pt x="1095" y="340"/>
                    <a:pt x="1097" y="340"/>
                    <a:pt x="1098" y="340"/>
                  </a:cubicBezTo>
                  <a:cubicBezTo>
                    <a:pt x="1103" y="340"/>
                    <a:pt x="1107" y="339"/>
                    <a:pt x="1108" y="337"/>
                  </a:cubicBezTo>
                  <a:cubicBezTo>
                    <a:pt x="1109" y="334"/>
                    <a:pt x="1105" y="330"/>
                    <a:pt x="1099" y="329"/>
                  </a:cubicBezTo>
                  <a:cubicBezTo>
                    <a:pt x="1097" y="329"/>
                    <a:pt x="1096" y="329"/>
                    <a:pt x="1094" y="329"/>
                  </a:cubicBezTo>
                  <a:moveTo>
                    <a:pt x="1592" y="323"/>
                  </a:moveTo>
                  <a:cubicBezTo>
                    <a:pt x="1591" y="323"/>
                    <a:pt x="1591" y="323"/>
                    <a:pt x="1590" y="323"/>
                  </a:cubicBezTo>
                  <a:cubicBezTo>
                    <a:pt x="1587" y="323"/>
                    <a:pt x="1583" y="327"/>
                    <a:pt x="1582" y="331"/>
                  </a:cubicBezTo>
                  <a:cubicBezTo>
                    <a:pt x="1581" y="334"/>
                    <a:pt x="1582" y="336"/>
                    <a:pt x="1585" y="336"/>
                  </a:cubicBezTo>
                  <a:cubicBezTo>
                    <a:pt x="1585" y="336"/>
                    <a:pt x="1586" y="336"/>
                    <a:pt x="1586" y="336"/>
                  </a:cubicBezTo>
                  <a:cubicBezTo>
                    <a:pt x="1589" y="335"/>
                    <a:pt x="1593" y="331"/>
                    <a:pt x="1595" y="328"/>
                  </a:cubicBezTo>
                  <a:cubicBezTo>
                    <a:pt x="1596" y="325"/>
                    <a:pt x="1594" y="323"/>
                    <a:pt x="1592" y="323"/>
                  </a:cubicBezTo>
                  <a:moveTo>
                    <a:pt x="3827" y="320"/>
                  </a:moveTo>
                  <a:cubicBezTo>
                    <a:pt x="3825" y="320"/>
                    <a:pt x="3824" y="320"/>
                    <a:pt x="3822" y="321"/>
                  </a:cubicBezTo>
                  <a:cubicBezTo>
                    <a:pt x="3816" y="323"/>
                    <a:pt x="3811" y="327"/>
                    <a:pt x="3812" y="331"/>
                  </a:cubicBezTo>
                  <a:cubicBezTo>
                    <a:pt x="3812" y="333"/>
                    <a:pt x="3815" y="335"/>
                    <a:pt x="3818" y="335"/>
                  </a:cubicBezTo>
                  <a:cubicBezTo>
                    <a:pt x="3820" y="335"/>
                    <a:pt x="3822" y="335"/>
                    <a:pt x="3824" y="334"/>
                  </a:cubicBezTo>
                  <a:cubicBezTo>
                    <a:pt x="3829" y="332"/>
                    <a:pt x="3834" y="327"/>
                    <a:pt x="3833" y="324"/>
                  </a:cubicBezTo>
                  <a:cubicBezTo>
                    <a:pt x="3833" y="321"/>
                    <a:pt x="3830" y="320"/>
                    <a:pt x="3827" y="320"/>
                  </a:cubicBezTo>
                  <a:moveTo>
                    <a:pt x="1639" y="312"/>
                  </a:moveTo>
                  <a:cubicBezTo>
                    <a:pt x="1638" y="312"/>
                    <a:pt x="1638" y="312"/>
                    <a:pt x="1637" y="312"/>
                  </a:cubicBezTo>
                  <a:cubicBezTo>
                    <a:pt x="1634" y="313"/>
                    <a:pt x="1630" y="316"/>
                    <a:pt x="1629" y="320"/>
                  </a:cubicBezTo>
                  <a:cubicBezTo>
                    <a:pt x="1628" y="323"/>
                    <a:pt x="1629" y="325"/>
                    <a:pt x="1632" y="325"/>
                  </a:cubicBezTo>
                  <a:cubicBezTo>
                    <a:pt x="1632" y="325"/>
                    <a:pt x="1633" y="325"/>
                    <a:pt x="1633" y="325"/>
                  </a:cubicBezTo>
                  <a:cubicBezTo>
                    <a:pt x="1636" y="324"/>
                    <a:pt x="1640" y="321"/>
                    <a:pt x="1642" y="317"/>
                  </a:cubicBezTo>
                  <a:cubicBezTo>
                    <a:pt x="1643" y="314"/>
                    <a:pt x="1641" y="312"/>
                    <a:pt x="1639" y="312"/>
                  </a:cubicBezTo>
                  <a:moveTo>
                    <a:pt x="1004" y="308"/>
                  </a:moveTo>
                  <a:cubicBezTo>
                    <a:pt x="1000" y="308"/>
                    <a:pt x="996" y="310"/>
                    <a:pt x="995" y="312"/>
                  </a:cubicBezTo>
                  <a:cubicBezTo>
                    <a:pt x="994" y="315"/>
                    <a:pt x="998" y="318"/>
                    <a:pt x="1005" y="320"/>
                  </a:cubicBezTo>
                  <a:cubicBezTo>
                    <a:pt x="1007" y="320"/>
                    <a:pt x="1009" y="321"/>
                    <a:pt x="1011" y="321"/>
                  </a:cubicBezTo>
                  <a:cubicBezTo>
                    <a:pt x="1015" y="321"/>
                    <a:pt x="1019" y="319"/>
                    <a:pt x="1020" y="317"/>
                  </a:cubicBezTo>
                  <a:cubicBezTo>
                    <a:pt x="1021" y="314"/>
                    <a:pt x="1017" y="311"/>
                    <a:pt x="1010" y="309"/>
                  </a:cubicBezTo>
                  <a:cubicBezTo>
                    <a:pt x="1008" y="309"/>
                    <a:pt x="1006" y="308"/>
                    <a:pt x="1004" y="308"/>
                  </a:cubicBezTo>
                  <a:moveTo>
                    <a:pt x="2448" y="307"/>
                  </a:moveTo>
                  <a:cubicBezTo>
                    <a:pt x="2445" y="307"/>
                    <a:pt x="2443" y="310"/>
                    <a:pt x="2443" y="314"/>
                  </a:cubicBezTo>
                  <a:cubicBezTo>
                    <a:pt x="2442" y="319"/>
                    <a:pt x="2446" y="324"/>
                    <a:pt x="2450" y="326"/>
                  </a:cubicBezTo>
                  <a:cubicBezTo>
                    <a:pt x="2451" y="327"/>
                    <a:pt x="2452" y="327"/>
                    <a:pt x="2453" y="327"/>
                  </a:cubicBezTo>
                  <a:cubicBezTo>
                    <a:pt x="2456" y="327"/>
                    <a:pt x="2458" y="324"/>
                    <a:pt x="2458" y="320"/>
                  </a:cubicBezTo>
                  <a:cubicBezTo>
                    <a:pt x="2459" y="315"/>
                    <a:pt x="2455" y="309"/>
                    <a:pt x="2451" y="308"/>
                  </a:cubicBezTo>
                  <a:cubicBezTo>
                    <a:pt x="2450" y="307"/>
                    <a:pt x="2449" y="307"/>
                    <a:pt x="2448" y="307"/>
                  </a:cubicBezTo>
                  <a:moveTo>
                    <a:pt x="1685" y="300"/>
                  </a:moveTo>
                  <a:cubicBezTo>
                    <a:pt x="1684" y="300"/>
                    <a:pt x="1684" y="300"/>
                    <a:pt x="1684" y="300"/>
                  </a:cubicBezTo>
                  <a:cubicBezTo>
                    <a:pt x="1680" y="301"/>
                    <a:pt x="1677" y="305"/>
                    <a:pt x="1676" y="309"/>
                  </a:cubicBezTo>
                  <a:cubicBezTo>
                    <a:pt x="1675" y="312"/>
                    <a:pt x="1676" y="314"/>
                    <a:pt x="1678" y="314"/>
                  </a:cubicBezTo>
                  <a:cubicBezTo>
                    <a:pt x="1679" y="314"/>
                    <a:pt x="1679" y="314"/>
                    <a:pt x="1679" y="314"/>
                  </a:cubicBezTo>
                  <a:cubicBezTo>
                    <a:pt x="1683" y="313"/>
                    <a:pt x="1687" y="310"/>
                    <a:pt x="1688" y="306"/>
                  </a:cubicBezTo>
                  <a:cubicBezTo>
                    <a:pt x="1689" y="302"/>
                    <a:pt x="1687" y="300"/>
                    <a:pt x="1685" y="300"/>
                  </a:cubicBezTo>
                  <a:moveTo>
                    <a:pt x="3908" y="293"/>
                  </a:moveTo>
                  <a:cubicBezTo>
                    <a:pt x="3906" y="293"/>
                    <a:pt x="3904" y="293"/>
                    <a:pt x="3903" y="294"/>
                  </a:cubicBezTo>
                  <a:cubicBezTo>
                    <a:pt x="3897" y="295"/>
                    <a:pt x="3893" y="300"/>
                    <a:pt x="3893" y="303"/>
                  </a:cubicBezTo>
                  <a:cubicBezTo>
                    <a:pt x="3894" y="306"/>
                    <a:pt x="3896" y="307"/>
                    <a:pt x="3899" y="307"/>
                  </a:cubicBezTo>
                  <a:cubicBezTo>
                    <a:pt x="3901" y="307"/>
                    <a:pt x="3903" y="307"/>
                    <a:pt x="3905" y="306"/>
                  </a:cubicBezTo>
                  <a:cubicBezTo>
                    <a:pt x="3911" y="304"/>
                    <a:pt x="3915" y="300"/>
                    <a:pt x="3914" y="296"/>
                  </a:cubicBezTo>
                  <a:cubicBezTo>
                    <a:pt x="3914" y="294"/>
                    <a:pt x="3911" y="293"/>
                    <a:pt x="3908" y="293"/>
                  </a:cubicBezTo>
                  <a:moveTo>
                    <a:pt x="1731" y="288"/>
                  </a:moveTo>
                  <a:cubicBezTo>
                    <a:pt x="1730" y="288"/>
                    <a:pt x="1730" y="288"/>
                    <a:pt x="1730" y="288"/>
                  </a:cubicBezTo>
                  <a:cubicBezTo>
                    <a:pt x="1726" y="289"/>
                    <a:pt x="1723" y="293"/>
                    <a:pt x="1722" y="297"/>
                  </a:cubicBezTo>
                  <a:cubicBezTo>
                    <a:pt x="1721" y="301"/>
                    <a:pt x="1722" y="303"/>
                    <a:pt x="1724" y="303"/>
                  </a:cubicBezTo>
                  <a:cubicBezTo>
                    <a:pt x="1725" y="303"/>
                    <a:pt x="1725" y="303"/>
                    <a:pt x="1726" y="303"/>
                  </a:cubicBezTo>
                  <a:cubicBezTo>
                    <a:pt x="1729" y="302"/>
                    <a:pt x="1733" y="298"/>
                    <a:pt x="1734" y="294"/>
                  </a:cubicBezTo>
                  <a:cubicBezTo>
                    <a:pt x="1735" y="291"/>
                    <a:pt x="1733" y="288"/>
                    <a:pt x="1731" y="288"/>
                  </a:cubicBezTo>
                  <a:moveTo>
                    <a:pt x="910" y="285"/>
                  </a:moveTo>
                  <a:cubicBezTo>
                    <a:pt x="906" y="285"/>
                    <a:pt x="903" y="286"/>
                    <a:pt x="902" y="288"/>
                  </a:cubicBezTo>
                  <a:cubicBezTo>
                    <a:pt x="900" y="291"/>
                    <a:pt x="905" y="295"/>
                    <a:pt x="911" y="296"/>
                  </a:cubicBezTo>
                  <a:cubicBezTo>
                    <a:pt x="914" y="297"/>
                    <a:pt x="916" y="297"/>
                    <a:pt x="918" y="297"/>
                  </a:cubicBezTo>
                  <a:cubicBezTo>
                    <a:pt x="922" y="297"/>
                    <a:pt x="926" y="296"/>
                    <a:pt x="927" y="294"/>
                  </a:cubicBezTo>
                  <a:cubicBezTo>
                    <a:pt x="928" y="291"/>
                    <a:pt x="924" y="287"/>
                    <a:pt x="917" y="286"/>
                  </a:cubicBezTo>
                  <a:cubicBezTo>
                    <a:pt x="914" y="285"/>
                    <a:pt x="912" y="285"/>
                    <a:pt x="910" y="285"/>
                  </a:cubicBezTo>
                  <a:moveTo>
                    <a:pt x="2389" y="284"/>
                  </a:moveTo>
                  <a:cubicBezTo>
                    <a:pt x="2386" y="284"/>
                    <a:pt x="2383" y="287"/>
                    <a:pt x="2383" y="291"/>
                  </a:cubicBezTo>
                  <a:cubicBezTo>
                    <a:pt x="2383" y="296"/>
                    <a:pt x="2386" y="301"/>
                    <a:pt x="2390" y="303"/>
                  </a:cubicBezTo>
                  <a:cubicBezTo>
                    <a:pt x="2391" y="303"/>
                    <a:pt x="2392" y="304"/>
                    <a:pt x="2393" y="304"/>
                  </a:cubicBezTo>
                  <a:cubicBezTo>
                    <a:pt x="2396" y="304"/>
                    <a:pt x="2398" y="301"/>
                    <a:pt x="2399" y="297"/>
                  </a:cubicBezTo>
                  <a:cubicBezTo>
                    <a:pt x="2399" y="292"/>
                    <a:pt x="2396" y="286"/>
                    <a:pt x="2391" y="284"/>
                  </a:cubicBezTo>
                  <a:cubicBezTo>
                    <a:pt x="2391" y="284"/>
                    <a:pt x="2390" y="284"/>
                    <a:pt x="2389" y="284"/>
                  </a:cubicBezTo>
                  <a:moveTo>
                    <a:pt x="1777" y="276"/>
                  </a:moveTo>
                  <a:cubicBezTo>
                    <a:pt x="1776" y="276"/>
                    <a:pt x="1776" y="276"/>
                    <a:pt x="1776" y="276"/>
                  </a:cubicBezTo>
                  <a:cubicBezTo>
                    <a:pt x="1772" y="277"/>
                    <a:pt x="1769" y="281"/>
                    <a:pt x="1768" y="286"/>
                  </a:cubicBezTo>
                  <a:cubicBezTo>
                    <a:pt x="1767" y="290"/>
                    <a:pt x="1768" y="292"/>
                    <a:pt x="1771" y="292"/>
                  </a:cubicBezTo>
                  <a:cubicBezTo>
                    <a:pt x="1771" y="292"/>
                    <a:pt x="1771" y="292"/>
                    <a:pt x="1772" y="292"/>
                  </a:cubicBezTo>
                  <a:cubicBezTo>
                    <a:pt x="1775" y="291"/>
                    <a:pt x="1779" y="287"/>
                    <a:pt x="1780" y="283"/>
                  </a:cubicBezTo>
                  <a:cubicBezTo>
                    <a:pt x="1781" y="279"/>
                    <a:pt x="1779" y="276"/>
                    <a:pt x="1777" y="276"/>
                  </a:cubicBezTo>
                  <a:moveTo>
                    <a:pt x="3987" y="267"/>
                  </a:moveTo>
                  <a:cubicBezTo>
                    <a:pt x="3985" y="267"/>
                    <a:pt x="3984" y="268"/>
                    <a:pt x="3982" y="268"/>
                  </a:cubicBezTo>
                  <a:cubicBezTo>
                    <a:pt x="3976" y="270"/>
                    <a:pt x="3972" y="274"/>
                    <a:pt x="3973" y="278"/>
                  </a:cubicBezTo>
                  <a:cubicBezTo>
                    <a:pt x="3973" y="280"/>
                    <a:pt x="3976" y="281"/>
                    <a:pt x="3979" y="281"/>
                  </a:cubicBezTo>
                  <a:cubicBezTo>
                    <a:pt x="3981" y="281"/>
                    <a:pt x="3983" y="281"/>
                    <a:pt x="3984" y="280"/>
                  </a:cubicBezTo>
                  <a:cubicBezTo>
                    <a:pt x="3990" y="279"/>
                    <a:pt x="3994" y="274"/>
                    <a:pt x="3994" y="271"/>
                  </a:cubicBezTo>
                  <a:cubicBezTo>
                    <a:pt x="3993" y="269"/>
                    <a:pt x="3990" y="267"/>
                    <a:pt x="3987" y="267"/>
                  </a:cubicBezTo>
                  <a:moveTo>
                    <a:pt x="1823" y="265"/>
                  </a:moveTo>
                  <a:cubicBezTo>
                    <a:pt x="1823" y="265"/>
                    <a:pt x="1823" y="265"/>
                    <a:pt x="1822" y="265"/>
                  </a:cubicBezTo>
                  <a:cubicBezTo>
                    <a:pt x="1819" y="266"/>
                    <a:pt x="1815" y="270"/>
                    <a:pt x="1814" y="275"/>
                  </a:cubicBezTo>
                  <a:cubicBezTo>
                    <a:pt x="1814" y="279"/>
                    <a:pt x="1815" y="282"/>
                    <a:pt x="1818" y="282"/>
                  </a:cubicBezTo>
                  <a:cubicBezTo>
                    <a:pt x="1818" y="282"/>
                    <a:pt x="1818" y="282"/>
                    <a:pt x="1819" y="281"/>
                  </a:cubicBezTo>
                  <a:cubicBezTo>
                    <a:pt x="1822" y="281"/>
                    <a:pt x="1826" y="276"/>
                    <a:pt x="1827" y="272"/>
                  </a:cubicBezTo>
                  <a:cubicBezTo>
                    <a:pt x="1828" y="268"/>
                    <a:pt x="1826" y="265"/>
                    <a:pt x="1823" y="265"/>
                  </a:cubicBezTo>
                  <a:moveTo>
                    <a:pt x="2329" y="264"/>
                  </a:moveTo>
                  <a:cubicBezTo>
                    <a:pt x="2326" y="264"/>
                    <a:pt x="2323" y="267"/>
                    <a:pt x="2323" y="271"/>
                  </a:cubicBezTo>
                  <a:cubicBezTo>
                    <a:pt x="2322" y="276"/>
                    <a:pt x="2326" y="282"/>
                    <a:pt x="2330" y="283"/>
                  </a:cubicBezTo>
                  <a:cubicBezTo>
                    <a:pt x="2331" y="283"/>
                    <a:pt x="2331" y="283"/>
                    <a:pt x="2332" y="283"/>
                  </a:cubicBezTo>
                  <a:cubicBezTo>
                    <a:pt x="2335" y="283"/>
                    <a:pt x="2338" y="280"/>
                    <a:pt x="2339" y="276"/>
                  </a:cubicBezTo>
                  <a:cubicBezTo>
                    <a:pt x="2339" y="271"/>
                    <a:pt x="2336" y="266"/>
                    <a:pt x="2331" y="264"/>
                  </a:cubicBezTo>
                  <a:cubicBezTo>
                    <a:pt x="2331" y="264"/>
                    <a:pt x="2330" y="264"/>
                    <a:pt x="2329" y="264"/>
                  </a:cubicBezTo>
                  <a:moveTo>
                    <a:pt x="813" y="259"/>
                  </a:moveTo>
                  <a:cubicBezTo>
                    <a:pt x="809" y="259"/>
                    <a:pt x="806" y="260"/>
                    <a:pt x="805" y="262"/>
                  </a:cubicBezTo>
                  <a:cubicBezTo>
                    <a:pt x="804" y="265"/>
                    <a:pt x="808" y="269"/>
                    <a:pt x="815" y="271"/>
                  </a:cubicBezTo>
                  <a:cubicBezTo>
                    <a:pt x="818" y="271"/>
                    <a:pt x="820" y="272"/>
                    <a:pt x="822" y="272"/>
                  </a:cubicBezTo>
                  <a:cubicBezTo>
                    <a:pt x="827" y="272"/>
                    <a:pt x="830" y="271"/>
                    <a:pt x="831" y="269"/>
                  </a:cubicBezTo>
                  <a:cubicBezTo>
                    <a:pt x="832" y="266"/>
                    <a:pt x="827" y="262"/>
                    <a:pt x="820" y="260"/>
                  </a:cubicBezTo>
                  <a:cubicBezTo>
                    <a:pt x="818" y="259"/>
                    <a:pt x="815" y="259"/>
                    <a:pt x="813" y="259"/>
                  </a:cubicBezTo>
                  <a:moveTo>
                    <a:pt x="1871" y="255"/>
                  </a:moveTo>
                  <a:cubicBezTo>
                    <a:pt x="1871" y="255"/>
                    <a:pt x="1871" y="255"/>
                    <a:pt x="1870" y="255"/>
                  </a:cubicBezTo>
                  <a:cubicBezTo>
                    <a:pt x="1867" y="256"/>
                    <a:pt x="1863" y="260"/>
                    <a:pt x="1862" y="265"/>
                  </a:cubicBezTo>
                  <a:cubicBezTo>
                    <a:pt x="1861" y="269"/>
                    <a:pt x="1863" y="272"/>
                    <a:pt x="1866" y="272"/>
                  </a:cubicBezTo>
                  <a:cubicBezTo>
                    <a:pt x="1866" y="272"/>
                    <a:pt x="1866" y="272"/>
                    <a:pt x="1867" y="272"/>
                  </a:cubicBezTo>
                  <a:cubicBezTo>
                    <a:pt x="1870" y="271"/>
                    <a:pt x="1874" y="267"/>
                    <a:pt x="1875" y="262"/>
                  </a:cubicBezTo>
                  <a:cubicBezTo>
                    <a:pt x="1876" y="258"/>
                    <a:pt x="1874" y="255"/>
                    <a:pt x="1871" y="255"/>
                  </a:cubicBezTo>
                  <a:moveTo>
                    <a:pt x="2268" y="248"/>
                  </a:moveTo>
                  <a:cubicBezTo>
                    <a:pt x="2265" y="248"/>
                    <a:pt x="2262" y="251"/>
                    <a:pt x="2261" y="256"/>
                  </a:cubicBezTo>
                  <a:cubicBezTo>
                    <a:pt x="2261" y="261"/>
                    <a:pt x="2264" y="265"/>
                    <a:pt x="2269" y="266"/>
                  </a:cubicBezTo>
                  <a:cubicBezTo>
                    <a:pt x="2269" y="267"/>
                    <a:pt x="2270" y="267"/>
                    <a:pt x="2270" y="267"/>
                  </a:cubicBezTo>
                  <a:cubicBezTo>
                    <a:pt x="2274" y="267"/>
                    <a:pt x="2277" y="264"/>
                    <a:pt x="2277" y="259"/>
                  </a:cubicBezTo>
                  <a:cubicBezTo>
                    <a:pt x="2278" y="254"/>
                    <a:pt x="2275" y="249"/>
                    <a:pt x="2270" y="248"/>
                  </a:cubicBezTo>
                  <a:cubicBezTo>
                    <a:pt x="2270" y="248"/>
                    <a:pt x="2269" y="248"/>
                    <a:pt x="2268" y="248"/>
                  </a:cubicBezTo>
                  <a:moveTo>
                    <a:pt x="1921" y="246"/>
                  </a:moveTo>
                  <a:cubicBezTo>
                    <a:pt x="1920" y="246"/>
                    <a:pt x="1920" y="246"/>
                    <a:pt x="1920" y="246"/>
                  </a:cubicBezTo>
                  <a:cubicBezTo>
                    <a:pt x="1916" y="247"/>
                    <a:pt x="1913" y="251"/>
                    <a:pt x="1912" y="256"/>
                  </a:cubicBezTo>
                  <a:cubicBezTo>
                    <a:pt x="1911" y="260"/>
                    <a:pt x="1913" y="263"/>
                    <a:pt x="1916" y="263"/>
                  </a:cubicBezTo>
                  <a:cubicBezTo>
                    <a:pt x="1916" y="263"/>
                    <a:pt x="1916" y="263"/>
                    <a:pt x="1917" y="263"/>
                  </a:cubicBezTo>
                  <a:cubicBezTo>
                    <a:pt x="1920" y="263"/>
                    <a:pt x="1924" y="258"/>
                    <a:pt x="1925" y="254"/>
                  </a:cubicBezTo>
                  <a:cubicBezTo>
                    <a:pt x="1926" y="249"/>
                    <a:pt x="1924" y="246"/>
                    <a:pt x="1921" y="246"/>
                  </a:cubicBezTo>
                  <a:moveTo>
                    <a:pt x="4063" y="245"/>
                  </a:moveTo>
                  <a:cubicBezTo>
                    <a:pt x="4062" y="245"/>
                    <a:pt x="4061" y="245"/>
                    <a:pt x="4059" y="245"/>
                  </a:cubicBezTo>
                  <a:cubicBezTo>
                    <a:pt x="4054" y="247"/>
                    <a:pt x="4050" y="251"/>
                    <a:pt x="4051" y="254"/>
                  </a:cubicBezTo>
                  <a:cubicBezTo>
                    <a:pt x="4051" y="257"/>
                    <a:pt x="4054" y="258"/>
                    <a:pt x="4058" y="258"/>
                  </a:cubicBezTo>
                  <a:cubicBezTo>
                    <a:pt x="4059" y="258"/>
                    <a:pt x="4060" y="258"/>
                    <a:pt x="4062" y="258"/>
                  </a:cubicBezTo>
                  <a:cubicBezTo>
                    <a:pt x="4067" y="256"/>
                    <a:pt x="4071" y="252"/>
                    <a:pt x="4071" y="249"/>
                  </a:cubicBezTo>
                  <a:cubicBezTo>
                    <a:pt x="4070" y="246"/>
                    <a:pt x="4067" y="245"/>
                    <a:pt x="4063" y="245"/>
                  </a:cubicBezTo>
                  <a:moveTo>
                    <a:pt x="1972" y="238"/>
                  </a:moveTo>
                  <a:cubicBezTo>
                    <a:pt x="1972" y="238"/>
                    <a:pt x="1972" y="238"/>
                    <a:pt x="1971" y="238"/>
                  </a:cubicBezTo>
                  <a:cubicBezTo>
                    <a:pt x="1968" y="239"/>
                    <a:pt x="1964" y="243"/>
                    <a:pt x="1963" y="248"/>
                  </a:cubicBezTo>
                  <a:cubicBezTo>
                    <a:pt x="1962" y="253"/>
                    <a:pt x="1964" y="256"/>
                    <a:pt x="1968" y="256"/>
                  </a:cubicBezTo>
                  <a:cubicBezTo>
                    <a:pt x="1968" y="256"/>
                    <a:pt x="1968" y="256"/>
                    <a:pt x="1969" y="256"/>
                  </a:cubicBezTo>
                  <a:cubicBezTo>
                    <a:pt x="1972" y="256"/>
                    <a:pt x="1976" y="251"/>
                    <a:pt x="1977" y="247"/>
                  </a:cubicBezTo>
                  <a:cubicBezTo>
                    <a:pt x="1978" y="242"/>
                    <a:pt x="1975" y="238"/>
                    <a:pt x="1972" y="238"/>
                  </a:cubicBezTo>
                  <a:moveTo>
                    <a:pt x="2207" y="236"/>
                  </a:moveTo>
                  <a:cubicBezTo>
                    <a:pt x="2203" y="236"/>
                    <a:pt x="2199" y="240"/>
                    <a:pt x="2199" y="245"/>
                  </a:cubicBezTo>
                  <a:cubicBezTo>
                    <a:pt x="2199" y="250"/>
                    <a:pt x="2202" y="254"/>
                    <a:pt x="2207" y="255"/>
                  </a:cubicBezTo>
                  <a:cubicBezTo>
                    <a:pt x="2207" y="255"/>
                    <a:pt x="2207" y="255"/>
                    <a:pt x="2208" y="255"/>
                  </a:cubicBezTo>
                  <a:cubicBezTo>
                    <a:pt x="2212" y="255"/>
                    <a:pt x="2215" y="252"/>
                    <a:pt x="2215" y="247"/>
                  </a:cubicBezTo>
                  <a:cubicBezTo>
                    <a:pt x="2216" y="242"/>
                    <a:pt x="2212" y="237"/>
                    <a:pt x="2208" y="236"/>
                  </a:cubicBezTo>
                  <a:cubicBezTo>
                    <a:pt x="2208" y="236"/>
                    <a:pt x="2207" y="236"/>
                    <a:pt x="2207" y="236"/>
                  </a:cubicBezTo>
                  <a:moveTo>
                    <a:pt x="2026" y="233"/>
                  </a:moveTo>
                  <a:cubicBezTo>
                    <a:pt x="2026" y="233"/>
                    <a:pt x="2026" y="233"/>
                    <a:pt x="2026" y="233"/>
                  </a:cubicBezTo>
                  <a:cubicBezTo>
                    <a:pt x="2021" y="233"/>
                    <a:pt x="2018" y="238"/>
                    <a:pt x="2017" y="243"/>
                  </a:cubicBezTo>
                  <a:cubicBezTo>
                    <a:pt x="2016" y="248"/>
                    <a:pt x="2019" y="251"/>
                    <a:pt x="2023" y="251"/>
                  </a:cubicBezTo>
                  <a:cubicBezTo>
                    <a:pt x="2023" y="251"/>
                    <a:pt x="2023" y="251"/>
                    <a:pt x="2023" y="251"/>
                  </a:cubicBezTo>
                  <a:cubicBezTo>
                    <a:pt x="2027" y="251"/>
                    <a:pt x="2031" y="247"/>
                    <a:pt x="2032" y="242"/>
                  </a:cubicBezTo>
                  <a:cubicBezTo>
                    <a:pt x="2032" y="237"/>
                    <a:pt x="2030" y="233"/>
                    <a:pt x="2026" y="233"/>
                  </a:cubicBezTo>
                  <a:moveTo>
                    <a:pt x="715" y="233"/>
                  </a:moveTo>
                  <a:cubicBezTo>
                    <a:pt x="711" y="233"/>
                    <a:pt x="708" y="234"/>
                    <a:pt x="707" y="235"/>
                  </a:cubicBezTo>
                  <a:cubicBezTo>
                    <a:pt x="705" y="238"/>
                    <a:pt x="710" y="242"/>
                    <a:pt x="717" y="244"/>
                  </a:cubicBezTo>
                  <a:cubicBezTo>
                    <a:pt x="719" y="245"/>
                    <a:pt x="722" y="245"/>
                    <a:pt x="724" y="245"/>
                  </a:cubicBezTo>
                  <a:cubicBezTo>
                    <a:pt x="728" y="245"/>
                    <a:pt x="732" y="244"/>
                    <a:pt x="733" y="242"/>
                  </a:cubicBezTo>
                  <a:cubicBezTo>
                    <a:pt x="734" y="239"/>
                    <a:pt x="729" y="236"/>
                    <a:pt x="722" y="234"/>
                  </a:cubicBezTo>
                  <a:cubicBezTo>
                    <a:pt x="720" y="233"/>
                    <a:pt x="717" y="233"/>
                    <a:pt x="715" y="233"/>
                  </a:cubicBezTo>
                  <a:moveTo>
                    <a:pt x="2144" y="230"/>
                  </a:moveTo>
                  <a:cubicBezTo>
                    <a:pt x="2140" y="230"/>
                    <a:pt x="2136" y="234"/>
                    <a:pt x="2135" y="239"/>
                  </a:cubicBezTo>
                  <a:cubicBezTo>
                    <a:pt x="2135" y="244"/>
                    <a:pt x="2138" y="248"/>
                    <a:pt x="2143" y="249"/>
                  </a:cubicBezTo>
                  <a:cubicBezTo>
                    <a:pt x="2143" y="249"/>
                    <a:pt x="2143" y="249"/>
                    <a:pt x="2144" y="249"/>
                  </a:cubicBezTo>
                  <a:cubicBezTo>
                    <a:pt x="2148" y="249"/>
                    <a:pt x="2152" y="245"/>
                    <a:pt x="2152" y="240"/>
                  </a:cubicBezTo>
                  <a:cubicBezTo>
                    <a:pt x="2153" y="235"/>
                    <a:pt x="2149" y="230"/>
                    <a:pt x="2144" y="230"/>
                  </a:cubicBezTo>
                  <a:cubicBezTo>
                    <a:pt x="2144" y="230"/>
                    <a:pt x="2144" y="230"/>
                    <a:pt x="2144" y="230"/>
                  </a:cubicBezTo>
                  <a:moveTo>
                    <a:pt x="2083" y="230"/>
                  </a:moveTo>
                  <a:cubicBezTo>
                    <a:pt x="2083" y="230"/>
                    <a:pt x="2083" y="230"/>
                    <a:pt x="2083" y="230"/>
                  </a:cubicBezTo>
                  <a:cubicBezTo>
                    <a:pt x="2078" y="230"/>
                    <a:pt x="2075" y="234"/>
                    <a:pt x="2074" y="240"/>
                  </a:cubicBezTo>
                  <a:cubicBezTo>
                    <a:pt x="2074" y="244"/>
                    <a:pt x="2077" y="248"/>
                    <a:pt x="2081" y="248"/>
                  </a:cubicBezTo>
                  <a:cubicBezTo>
                    <a:pt x="2081" y="248"/>
                    <a:pt x="2081" y="248"/>
                    <a:pt x="2081" y="248"/>
                  </a:cubicBezTo>
                  <a:cubicBezTo>
                    <a:pt x="2085" y="248"/>
                    <a:pt x="2089" y="244"/>
                    <a:pt x="2090" y="239"/>
                  </a:cubicBezTo>
                  <a:cubicBezTo>
                    <a:pt x="2090" y="234"/>
                    <a:pt x="2087" y="230"/>
                    <a:pt x="2083" y="230"/>
                  </a:cubicBezTo>
                  <a:moveTo>
                    <a:pt x="4137" y="225"/>
                  </a:moveTo>
                  <a:cubicBezTo>
                    <a:pt x="4136" y="225"/>
                    <a:pt x="4135" y="226"/>
                    <a:pt x="4134" y="226"/>
                  </a:cubicBezTo>
                  <a:cubicBezTo>
                    <a:pt x="4128" y="227"/>
                    <a:pt x="4125" y="231"/>
                    <a:pt x="4126" y="234"/>
                  </a:cubicBezTo>
                  <a:cubicBezTo>
                    <a:pt x="4126" y="237"/>
                    <a:pt x="4129" y="239"/>
                    <a:pt x="4133" y="239"/>
                  </a:cubicBezTo>
                  <a:cubicBezTo>
                    <a:pt x="4134" y="239"/>
                    <a:pt x="4135" y="239"/>
                    <a:pt x="4137" y="238"/>
                  </a:cubicBezTo>
                  <a:cubicBezTo>
                    <a:pt x="4142" y="237"/>
                    <a:pt x="4146" y="233"/>
                    <a:pt x="4145" y="230"/>
                  </a:cubicBezTo>
                  <a:cubicBezTo>
                    <a:pt x="4144" y="227"/>
                    <a:pt x="4141" y="225"/>
                    <a:pt x="4137" y="225"/>
                  </a:cubicBezTo>
                  <a:moveTo>
                    <a:pt x="4207" y="210"/>
                  </a:moveTo>
                  <a:cubicBezTo>
                    <a:pt x="4206" y="210"/>
                    <a:pt x="4206" y="210"/>
                    <a:pt x="4205" y="211"/>
                  </a:cubicBezTo>
                  <a:cubicBezTo>
                    <a:pt x="4200" y="212"/>
                    <a:pt x="4196" y="215"/>
                    <a:pt x="4197" y="219"/>
                  </a:cubicBezTo>
                  <a:cubicBezTo>
                    <a:pt x="4198" y="222"/>
                    <a:pt x="4202" y="224"/>
                    <a:pt x="4206" y="224"/>
                  </a:cubicBezTo>
                  <a:cubicBezTo>
                    <a:pt x="4207" y="224"/>
                    <a:pt x="4207" y="224"/>
                    <a:pt x="4208" y="224"/>
                  </a:cubicBezTo>
                  <a:cubicBezTo>
                    <a:pt x="4213" y="223"/>
                    <a:pt x="4217" y="219"/>
                    <a:pt x="4216" y="216"/>
                  </a:cubicBezTo>
                  <a:cubicBezTo>
                    <a:pt x="4215" y="212"/>
                    <a:pt x="4211" y="210"/>
                    <a:pt x="4207" y="210"/>
                  </a:cubicBezTo>
                  <a:moveTo>
                    <a:pt x="616" y="207"/>
                  </a:moveTo>
                  <a:cubicBezTo>
                    <a:pt x="612" y="207"/>
                    <a:pt x="609" y="208"/>
                    <a:pt x="608" y="210"/>
                  </a:cubicBezTo>
                  <a:cubicBezTo>
                    <a:pt x="606" y="213"/>
                    <a:pt x="611" y="216"/>
                    <a:pt x="618" y="218"/>
                  </a:cubicBezTo>
                  <a:cubicBezTo>
                    <a:pt x="620" y="219"/>
                    <a:pt x="623" y="219"/>
                    <a:pt x="625" y="219"/>
                  </a:cubicBezTo>
                  <a:cubicBezTo>
                    <a:pt x="629" y="219"/>
                    <a:pt x="633" y="218"/>
                    <a:pt x="634" y="216"/>
                  </a:cubicBezTo>
                  <a:cubicBezTo>
                    <a:pt x="635" y="213"/>
                    <a:pt x="630" y="209"/>
                    <a:pt x="623" y="208"/>
                  </a:cubicBezTo>
                  <a:cubicBezTo>
                    <a:pt x="621" y="207"/>
                    <a:pt x="618" y="207"/>
                    <a:pt x="616" y="207"/>
                  </a:cubicBezTo>
                  <a:moveTo>
                    <a:pt x="4273" y="200"/>
                  </a:moveTo>
                  <a:cubicBezTo>
                    <a:pt x="4273" y="200"/>
                    <a:pt x="4272" y="200"/>
                    <a:pt x="4272" y="200"/>
                  </a:cubicBezTo>
                  <a:cubicBezTo>
                    <a:pt x="4267" y="201"/>
                    <a:pt x="4264" y="204"/>
                    <a:pt x="4265" y="208"/>
                  </a:cubicBezTo>
                  <a:cubicBezTo>
                    <a:pt x="4266" y="212"/>
                    <a:pt x="4270" y="215"/>
                    <a:pt x="4275" y="215"/>
                  </a:cubicBezTo>
                  <a:cubicBezTo>
                    <a:pt x="4275" y="215"/>
                    <a:pt x="4275" y="215"/>
                    <a:pt x="4276" y="215"/>
                  </a:cubicBezTo>
                  <a:cubicBezTo>
                    <a:pt x="4280" y="214"/>
                    <a:pt x="4284" y="210"/>
                    <a:pt x="4283" y="206"/>
                  </a:cubicBezTo>
                  <a:cubicBezTo>
                    <a:pt x="4282" y="203"/>
                    <a:pt x="4278" y="200"/>
                    <a:pt x="4273" y="200"/>
                  </a:cubicBezTo>
                  <a:moveTo>
                    <a:pt x="4337" y="193"/>
                  </a:moveTo>
                  <a:cubicBezTo>
                    <a:pt x="4337" y="193"/>
                    <a:pt x="4336" y="193"/>
                    <a:pt x="4336" y="193"/>
                  </a:cubicBezTo>
                  <a:cubicBezTo>
                    <a:pt x="4331" y="194"/>
                    <a:pt x="4329" y="197"/>
                    <a:pt x="4330" y="202"/>
                  </a:cubicBezTo>
                  <a:cubicBezTo>
                    <a:pt x="4331" y="206"/>
                    <a:pt x="4334" y="209"/>
                    <a:pt x="4339" y="209"/>
                  </a:cubicBezTo>
                  <a:cubicBezTo>
                    <a:pt x="4339" y="209"/>
                    <a:pt x="4339" y="209"/>
                    <a:pt x="4340" y="209"/>
                  </a:cubicBezTo>
                  <a:cubicBezTo>
                    <a:pt x="4344" y="208"/>
                    <a:pt x="4347" y="204"/>
                    <a:pt x="4346" y="200"/>
                  </a:cubicBezTo>
                  <a:cubicBezTo>
                    <a:pt x="4345" y="196"/>
                    <a:pt x="4341" y="193"/>
                    <a:pt x="4337" y="193"/>
                  </a:cubicBezTo>
                  <a:moveTo>
                    <a:pt x="518" y="182"/>
                  </a:moveTo>
                  <a:cubicBezTo>
                    <a:pt x="514" y="182"/>
                    <a:pt x="510" y="184"/>
                    <a:pt x="509" y="186"/>
                  </a:cubicBezTo>
                  <a:cubicBezTo>
                    <a:pt x="508" y="189"/>
                    <a:pt x="512" y="192"/>
                    <a:pt x="519" y="194"/>
                  </a:cubicBezTo>
                  <a:cubicBezTo>
                    <a:pt x="522" y="195"/>
                    <a:pt x="524" y="195"/>
                    <a:pt x="526" y="195"/>
                  </a:cubicBezTo>
                  <a:cubicBezTo>
                    <a:pt x="530" y="195"/>
                    <a:pt x="534" y="194"/>
                    <a:pt x="535" y="192"/>
                  </a:cubicBezTo>
                  <a:cubicBezTo>
                    <a:pt x="537" y="189"/>
                    <a:pt x="532" y="185"/>
                    <a:pt x="525" y="183"/>
                  </a:cubicBezTo>
                  <a:cubicBezTo>
                    <a:pt x="523" y="183"/>
                    <a:pt x="520" y="182"/>
                    <a:pt x="518" y="182"/>
                  </a:cubicBezTo>
                  <a:moveTo>
                    <a:pt x="4402" y="181"/>
                  </a:moveTo>
                  <a:cubicBezTo>
                    <a:pt x="4401" y="181"/>
                    <a:pt x="4401" y="181"/>
                    <a:pt x="4400" y="181"/>
                  </a:cubicBezTo>
                  <a:cubicBezTo>
                    <a:pt x="4395" y="182"/>
                    <a:pt x="4393" y="187"/>
                    <a:pt x="4394" y="191"/>
                  </a:cubicBezTo>
                  <a:cubicBezTo>
                    <a:pt x="4395" y="195"/>
                    <a:pt x="4398" y="198"/>
                    <a:pt x="4402" y="198"/>
                  </a:cubicBezTo>
                  <a:cubicBezTo>
                    <a:pt x="4403" y="198"/>
                    <a:pt x="4404" y="198"/>
                    <a:pt x="4404" y="198"/>
                  </a:cubicBezTo>
                  <a:cubicBezTo>
                    <a:pt x="4409" y="197"/>
                    <a:pt x="4412" y="193"/>
                    <a:pt x="4411" y="188"/>
                  </a:cubicBezTo>
                  <a:cubicBezTo>
                    <a:pt x="4410" y="184"/>
                    <a:pt x="4406" y="181"/>
                    <a:pt x="4402" y="181"/>
                  </a:cubicBezTo>
                  <a:moveTo>
                    <a:pt x="4467" y="166"/>
                  </a:moveTo>
                  <a:cubicBezTo>
                    <a:pt x="4466" y="166"/>
                    <a:pt x="4465" y="166"/>
                    <a:pt x="4465" y="166"/>
                  </a:cubicBezTo>
                  <a:cubicBezTo>
                    <a:pt x="4460" y="167"/>
                    <a:pt x="4457" y="172"/>
                    <a:pt x="4458" y="177"/>
                  </a:cubicBezTo>
                  <a:cubicBezTo>
                    <a:pt x="4459" y="181"/>
                    <a:pt x="4463" y="183"/>
                    <a:pt x="4467" y="183"/>
                  </a:cubicBezTo>
                  <a:cubicBezTo>
                    <a:pt x="4468" y="183"/>
                    <a:pt x="4468" y="183"/>
                    <a:pt x="4469" y="183"/>
                  </a:cubicBezTo>
                  <a:cubicBezTo>
                    <a:pt x="4474" y="182"/>
                    <a:pt x="4477" y="177"/>
                    <a:pt x="4476" y="172"/>
                  </a:cubicBezTo>
                  <a:cubicBezTo>
                    <a:pt x="4474" y="168"/>
                    <a:pt x="4471" y="166"/>
                    <a:pt x="4467" y="166"/>
                  </a:cubicBezTo>
                  <a:moveTo>
                    <a:pt x="423" y="161"/>
                  </a:moveTo>
                  <a:cubicBezTo>
                    <a:pt x="418" y="161"/>
                    <a:pt x="414" y="163"/>
                    <a:pt x="413" y="165"/>
                  </a:cubicBezTo>
                  <a:cubicBezTo>
                    <a:pt x="411" y="168"/>
                    <a:pt x="416" y="172"/>
                    <a:pt x="422" y="173"/>
                  </a:cubicBezTo>
                  <a:cubicBezTo>
                    <a:pt x="424" y="173"/>
                    <a:pt x="426" y="174"/>
                    <a:pt x="428" y="174"/>
                  </a:cubicBezTo>
                  <a:cubicBezTo>
                    <a:pt x="433" y="174"/>
                    <a:pt x="437" y="172"/>
                    <a:pt x="438" y="170"/>
                  </a:cubicBezTo>
                  <a:cubicBezTo>
                    <a:pt x="440" y="167"/>
                    <a:pt x="435" y="163"/>
                    <a:pt x="428" y="162"/>
                  </a:cubicBezTo>
                  <a:cubicBezTo>
                    <a:pt x="426" y="162"/>
                    <a:pt x="425" y="161"/>
                    <a:pt x="423" y="161"/>
                  </a:cubicBezTo>
                  <a:moveTo>
                    <a:pt x="4532" y="148"/>
                  </a:moveTo>
                  <a:cubicBezTo>
                    <a:pt x="4531" y="148"/>
                    <a:pt x="4530" y="148"/>
                    <a:pt x="4529" y="148"/>
                  </a:cubicBezTo>
                  <a:cubicBezTo>
                    <a:pt x="4525" y="149"/>
                    <a:pt x="4522" y="154"/>
                    <a:pt x="4523" y="159"/>
                  </a:cubicBezTo>
                  <a:cubicBezTo>
                    <a:pt x="4525" y="163"/>
                    <a:pt x="4528" y="165"/>
                    <a:pt x="4532" y="165"/>
                  </a:cubicBezTo>
                  <a:cubicBezTo>
                    <a:pt x="4533" y="165"/>
                    <a:pt x="4534" y="165"/>
                    <a:pt x="4534" y="165"/>
                  </a:cubicBezTo>
                  <a:cubicBezTo>
                    <a:pt x="4539" y="163"/>
                    <a:pt x="4542" y="158"/>
                    <a:pt x="4541" y="154"/>
                  </a:cubicBezTo>
                  <a:cubicBezTo>
                    <a:pt x="4540" y="150"/>
                    <a:pt x="4536" y="148"/>
                    <a:pt x="4532" y="148"/>
                  </a:cubicBezTo>
                  <a:moveTo>
                    <a:pt x="14" y="145"/>
                  </a:moveTo>
                  <a:cubicBezTo>
                    <a:pt x="13" y="145"/>
                    <a:pt x="12" y="145"/>
                    <a:pt x="11" y="146"/>
                  </a:cubicBezTo>
                  <a:cubicBezTo>
                    <a:pt x="6" y="147"/>
                    <a:pt x="1" y="152"/>
                    <a:pt x="1" y="156"/>
                  </a:cubicBezTo>
                  <a:cubicBezTo>
                    <a:pt x="0" y="159"/>
                    <a:pt x="1" y="161"/>
                    <a:pt x="5" y="161"/>
                  </a:cubicBezTo>
                  <a:cubicBezTo>
                    <a:pt x="5" y="161"/>
                    <a:pt x="6" y="161"/>
                    <a:pt x="7" y="160"/>
                  </a:cubicBezTo>
                  <a:cubicBezTo>
                    <a:pt x="12" y="159"/>
                    <a:pt x="17" y="155"/>
                    <a:pt x="18" y="151"/>
                  </a:cubicBezTo>
                  <a:cubicBezTo>
                    <a:pt x="19" y="147"/>
                    <a:pt x="17" y="145"/>
                    <a:pt x="14" y="145"/>
                  </a:cubicBezTo>
                  <a:moveTo>
                    <a:pt x="331" y="145"/>
                  </a:moveTo>
                  <a:cubicBezTo>
                    <a:pt x="325" y="145"/>
                    <a:pt x="321" y="146"/>
                    <a:pt x="320" y="149"/>
                  </a:cubicBezTo>
                  <a:cubicBezTo>
                    <a:pt x="318" y="152"/>
                    <a:pt x="322" y="155"/>
                    <a:pt x="329" y="156"/>
                  </a:cubicBezTo>
                  <a:cubicBezTo>
                    <a:pt x="330" y="157"/>
                    <a:pt x="331" y="157"/>
                    <a:pt x="333" y="157"/>
                  </a:cubicBezTo>
                  <a:cubicBezTo>
                    <a:pt x="338" y="157"/>
                    <a:pt x="342" y="155"/>
                    <a:pt x="344" y="153"/>
                  </a:cubicBezTo>
                  <a:cubicBezTo>
                    <a:pt x="345" y="149"/>
                    <a:pt x="341" y="146"/>
                    <a:pt x="334" y="145"/>
                  </a:cubicBezTo>
                  <a:cubicBezTo>
                    <a:pt x="333" y="145"/>
                    <a:pt x="332" y="145"/>
                    <a:pt x="331" y="145"/>
                  </a:cubicBezTo>
                  <a:moveTo>
                    <a:pt x="242" y="133"/>
                  </a:moveTo>
                  <a:cubicBezTo>
                    <a:pt x="237" y="133"/>
                    <a:pt x="232" y="136"/>
                    <a:pt x="230" y="139"/>
                  </a:cubicBezTo>
                  <a:cubicBezTo>
                    <a:pt x="229" y="142"/>
                    <a:pt x="233" y="145"/>
                    <a:pt x="239" y="145"/>
                  </a:cubicBezTo>
                  <a:cubicBezTo>
                    <a:pt x="240" y="146"/>
                    <a:pt x="240" y="146"/>
                    <a:pt x="241" y="146"/>
                  </a:cubicBezTo>
                  <a:cubicBezTo>
                    <a:pt x="247" y="146"/>
                    <a:pt x="252" y="144"/>
                    <a:pt x="253" y="141"/>
                  </a:cubicBezTo>
                  <a:cubicBezTo>
                    <a:pt x="255" y="137"/>
                    <a:pt x="251" y="134"/>
                    <a:pt x="245" y="134"/>
                  </a:cubicBezTo>
                  <a:cubicBezTo>
                    <a:pt x="244" y="134"/>
                    <a:pt x="243" y="133"/>
                    <a:pt x="242" y="133"/>
                  </a:cubicBezTo>
                  <a:moveTo>
                    <a:pt x="83" y="133"/>
                  </a:moveTo>
                  <a:cubicBezTo>
                    <a:pt x="83" y="133"/>
                    <a:pt x="82" y="133"/>
                    <a:pt x="82" y="133"/>
                  </a:cubicBezTo>
                  <a:cubicBezTo>
                    <a:pt x="76" y="133"/>
                    <a:pt x="71" y="137"/>
                    <a:pt x="70" y="141"/>
                  </a:cubicBezTo>
                  <a:cubicBezTo>
                    <a:pt x="69" y="144"/>
                    <a:pt x="71" y="146"/>
                    <a:pt x="75" y="146"/>
                  </a:cubicBezTo>
                  <a:cubicBezTo>
                    <a:pt x="76" y="146"/>
                    <a:pt x="77" y="146"/>
                    <a:pt x="77" y="146"/>
                  </a:cubicBezTo>
                  <a:cubicBezTo>
                    <a:pt x="83" y="146"/>
                    <a:pt x="88" y="142"/>
                    <a:pt x="89" y="138"/>
                  </a:cubicBezTo>
                  <a:cubicBezTo>
                    <a:pt x="90" y="135"/>
                    <a:pt x="88" y="133"/>
                    <a:pt x="83" y="133"/>
                  </a:cubicBezTo>
                  <a:moveTo>
                    <a:pt x="160" y="129"/>
                  </a:moveTo>
                  <a:cubicBezTo>
                    <a:pt x="154" y="129"/>
                    <a:pt x="148" y="132"/>
                    <a:pt x="147" y="135"/>
                  </a:cubicBezTo>
                  <a:cubicBezTo>
                    <a:pt x="145" y="139"/>
                    <a:pt x="149" y="142"/>
                    <a:pt x="155" y="142"/>
                  </a:cubicBezTo>
                  <a:cubicBezTo>
                    <a:pt x="155" y="142"/>
                    <a:pt x="155" y="142"/>
                    <a:pt x="155" y="142"/>
                  </a:cubicBezTo>
                  <a:cubicBezTo>
                    <a:pt x="161" y="142"/>
                    <a:pt x="167" y="139"/>
                    <a:pt x="168" y="135"/>
                  </a:cubicBezTo>
                  <a:cubicBezTo>
                    <a:pt x="170" y="132"/>
                    <a:pt x="166" y="129"/>
                    <a:pt x="160" y="129"/>
                  </a:cubicBezTo>
                  <a:cubicBezTo>
                    <a:pt x="160" y="129"/>
                    <a:pt x="160" y="129"/>
                    <a:pt x="160" y="129"/>
                  </a:cubicBezTo>
                  <a:moveTo>
                    <a:pt x="4598" y="127"/>
                  </a:moveTo>
                  <a:cubicBezTo>
                    <a:pt x="4597" y="127"/>
                    <a:pt x="4596" y="127"/>
                    <a:pt x="4595" y="128"/>
                  </a:cubicBezTo>
                  <a:cubicBezTo>
                    <a:pt x="4590" y="129"/>
                    <a:pt x="4587" y="134"/>
                    <a:pt x="4589" y="139"/>
                  </a:cubicBezTo>
                  <a:cubicBezTo>
                    <a:pt x="4590" y="142"/>
                    <a:pt x="4593" y="145"/>
                    <a:pt x="4597" y="145"/>
                  </a:cubicBezTo>
                  <a:cubicBezTo>
                    <a:pt x="4598" y="145"/>
                    <a:pt x="4599" y="144"/>
                    <a:pt x="4600" y="144"/>
                  </a:cubicBezTo>
                  <a:cubicBezTo>
                    <a:pt x="4605" y="143"/>
                    <a:pt x="4607" y="137"/>
                    <a:pt x="4606" y="133"/>
                  </a:cubicBezTo>
                  <a:cubicBezTo>
                    <a:pt x="4605" y="129"/>
                    <a:pt x="4601" y="127"/>
                    <a:pt x="4598" y="127"/>
                  </a:cubicBezTo>
                  <a:moveTo>
                    <a:pt x="4663" y="106"/>
                  </a:moveTo>
                  <a:cubicBezTo>
                    <a:pt x="4662" y="106"/>
                    <a:pt x="4661" y="106"/>
                    <a:pt x="4660" y="106"/>
                  </a:cubicBezTo>
                  <a:cubicBezTo>
                    <a:pt x="4655" y="108"/>
                    <a:pt x="4653" y="113"/>
                    <a:pt x="4654" y="117"/>
                  </a:cubicBezTo>
                  <a:cubicBezTo>
                    <a:pt x="4655" y="120"/>
                    <a:pt x="4659" y="122"/>
                    <a:pt x="4662" y="122"/>
                  </a:cubicBezTo>
                  <a:cubicBezTo>
                    <a:pt x="4663" y="122"/>
                    <a:pt x="4664" y="122"/>
                    <a:pt x="4665" y="122"/>
                  </a:cubicBezTo>
                  <a:cubicBezTo>
                    <a:pt x="4670" y="120"/>
                    <a:pt x="4673" y="115"/>
                    <a:pt x="4671" y="111"/>
                  </a:cubicBezTo>
                  <a:cubicBezTo>
                    <a:pt x="4670" y="108"/>
                    <a:pt x="4667" y="106"/>
                    <a:pt x="4663" y="106"/>
                  </a:cubicBezTo>
                  <a:moveTo>
                    <a:pt x="4728" y="84"/>
                  </a:moveTo>
                  <a:cubicBezTo>
                    <a:pt x="4727" y="84"/>
                    <a:pt x="4726" y="84"/>
                    <a:pt x="4725" y="85"/>
                  </a:cubicBezTo>
                  <a:cubicBezTo>
                    <a:pt x="4720" y="86"/>
                    <a:pt x="4718" y="91"/>
                    <a:pt x="4719" y="95"/>
                  </a:cubicBezTo>
                  <a:cubicBezTo>
                    <a:pt x="4720" y="98"/>
                    <a:pt x="4724" y="100"/>
                    <a:pt x="4727" y="100"/>
                  </a:cubicBezTo>
                  <a:cubicBezTo>
                    <a:pt x="4728" y="100"/>
                    <a:pt x="4729" y="100"/>
                    <a:pt x="4730" y="99"/>
                  </a:cubicBezTo>
                  <a:cubicBezTo>
                    <a:pt x="4735" y="98"/>
                    <a:pt x="4738" y="93"/>
                    <a:pt x="4736" y="89"/>
                  </a:cubicBezTo>
                  <a:cubicBezTo>
                    <a:pt x="4735" y="86"/>
                    <a:pt x="4732" y="84"/>
                    <a:pt x="4728" y="84"/>
                  </a:cubicBezTo>
                  <a:moveTo>
                    <a:pt x="4793" y="63"/>
                  </a:moveTo>
                  <a:cubicBezTo>
                    <a:pt x="4792" y="63"/>
                    <a:pt x="4791" y="64"/>
                    <a:pt x="4789" y="64"/>
                  </a:cubicBezTo>
                  <a:cubicBezTo>
                    <a:pt x="4785" y="65"/>
                    <a:pt x="4782" y="69"/>
                    <a:pt x="4784" y="73"/>
                  </a:cubicBezTo>
                  <a:cubicBezTo>
                    <a:pt x="4785" y="76"/>
                    <a:pt x="4788" y="78"/>
                    <a:pt x="4792" y="78"/>
                  </a:cubicBezTo>
                  <a:cubicBezTo>
                    <a:pt x="4793" y="78"/>
                    <a:pt x="4794" y="77"/>
                    <a:pt x="4795" y="77"/>
                  </a:cubicBezTo>
                  <a:cubicBezTo>
                    <a:pt x="4800" y="76"/>
                    <a:pt x="4802" y="71"/>
                    <a:pt x="4801" y="68"/>
                  </a:cubicBezTo>
                  <a:cubicBezTo>
                    <a:pt x="4800" y="65"/>
                    <a:pt x="4796" y="63"/>
                    <a:pt x="4793" y="63"/>
                  </a:cubicBezTo>
                  <a:moveTo>
                    <a:pt x="4857" y="44"/>
                  </a:moveTo>
                  <a:cubicBezTo>
                    <a:pt x="4856" y="44"/>
                    <a:pt x="4854" y="44"/>
                    <a:pt x="4853" y="44"/>
                  </a:cubicBezTo>
                  <a:cubicBezTo>
                    <a:pt x="4849" y="46"/>
                    <a:pt x="4846" y="49"/>
                    <a:pt x="4848" y="53"/>
                  </a:cubicBezTo>
                  <a:cubicBezTo>
                    <a:pt x="4849" y="55"/>
                    <a:pt x="4852" y="57"/>
                    <a:pt x="4856" y="57"/>
                  </a:cubicBezTo>
                  <a:cubicBezTo>
                    <a:pt x="4857" y="57"/>
                    <a:pt x="4858" y="57"/>
                    <a:pt x="4859" y="56"/>
                  </a:cubicBezTo>
                  <a:cubicBezTo>
                    <a:pt x="4864" y="55"/>
                    <a:pt x="4866" y="51"/>
                    <a:pt x="4865" y="48"/>
                  </a:cubicBezTo>
                  <a:cubicBezTo>
                    <a:pt x="4864" y="45"/>
                    <a:pt x="4860" y="44"/>
                    <a:pt x="4857" y="44"/>
                  </a:cubicBezTo>
                  <a:moveTo>
                    <a:pt x="4920" y="27"/>
                  </a:moveTo>
                  <a:cubicBezTo>
                    <a:pt x="4919" y="27"/>
                    <a:pt x="4918" y="27"/>
                    <a:pt x="4916" y="27"/>
                  </a:cubicBezTo>
                  <a:cubicBezTo>
                    <a:pt x="4912" y="29"/>
                    <a:pt x="4910" y="32"/>
                    <a:pt x="4911" y="35"/>
                  </a:cubicBezTo>
                  <a:cubicBezTo>
                    <a:pt x="4913" y="37"/>
                    <a:pt x="4916" y="39"/>
                    <a:pt x="4919" y="39"/>
                  </a:cubicBezTo>
                  <a:cubicBezTo>
                    <a:pt x="4920" y="39"/>
                    <a:pt x="4921" y="38"/>
                    <a:pt x="4923" y="38"/>
                  </a:cubicBezTo>
                  <a:cubicBezTo>
                    <a:pt x="4927" y="37"/>
                    <a:pt x="4930" y="33"/>
                    <a:pt x="4928" y="30"/>
                  </a:cubicBezTo>
                  <a:cubicBezTo>
                    <a:pt x="4927" y="28"/>
                    <a:pt x="4923" y="27"/>
                    <a:pt x="4920" y="27"/>
                  </a:cubicBezTo>
                  <a:moveTo>
                    <a:pt x="4982" y="13"/>
                  </a:moveTo>
                  <a:cubicBezTo>
                    <a:pt x="4981" y="13"/>
                    <a:pt x="4980" y="13"/>
                    <a:pt x="4979" y="14"/>
                  </a:cubicBezTo>
                  <a:cubicBezTo>
                    <a:pt x="4974" y="15"/>
                    <a:pt x="4972" y="17"/>
                    <a:pt x="4974" y="20"/>
                  </a:cubicBezTo>
                  <a:cubicBezTo>
                    <a:pt x="4975" y="22"/>
                    <a:pt x="4978" y="24"/>
                    <a:pt x="4982" y="24"/>
                  </a:cubicBezTo>
                  <a:cubicBezTo>
                    <a:pt x="4983" y="24"/>
                    <a:pt x="4984" y="24"/>
                    <a:pt x="4985" y="23"/>
                  </a:cubicBezTo>
                  <a:cubicBezTo>
                    <a:pt x="4989" y="22"/>
                    <a:pt x="4992" y="19"/>
                    <a:pt x="4990" y="17"/>
                  </a:cubicBezTo>
                  <a:cubicBezTo>
                    <a:pt x="4989" y="15"/>
                    <a:pt x="4985" y="13"/>
                    <a:pt x="4982" y="13"/>
                  </a:cubicBezTo>
                  <a:moveTo>
                    <a:pt x="5211" y="9"/>
                  </a:moveTo>
                  <a:cubicBezTo>
                    <a:pt x="5209" y="9"/>
                    <a:pt x="5208" y="10"/>
                    <a:pt x="5209" y="12"/>
                  </a:cubicBezTo>
                  <a:cubicBezTo>
                    <a:pt x="5210" y="14"/>
                    <a:pt x="5215" y="17"/>
                    <a:pt x="5219" y="18"/>
                  </a:cubicBezTo>
                  <a:cubicBezTo>
                    <a:pt x="5219" y="18"/>
                    <a:pt x="5220" y="18"/>
                    <a:pt x="5221" y="18"/>
                  </a:cubicBezTo>
                  <a:cubicBezTo>
                    <a:pt x="5223" y="18"/>
                    <a:pt x="5225" y="17"/>
                    <a:pt x="5224" y="15"/>
                  </a:cubicBezTo>
                  <a:cubicBezTo>
                    <a:pt x="5222" y="13"/>
                    <a:pt x="5218" y="10"/>
                    <a:pt x="5214" y="9"/>
                  </a:cubicBezTo>
                  <a:cubicBezTo>
                    <a:pt x="5213" y="9"/>
                    <a:pt x="5212" y="9"/>
                    <a:pt x="5211" y="9"/>
                  </a:cubicBezTo>
                  <a:moveTo>
                    <a:pt x="5042" y="4"/>
                  </a:moveTo>
                  <a:cubicBezTo>
                    <a:pt x="5041" y="4"/>
                    <a:pt x="5040" y="4"/>
                    <a:pt x="5040" y="4"/>
                  </a:cubicBezTo>
                  <a:cubicBezTo>
                    <a:pt x="5035" y="5"/>
                    <a:pt x="5033" y="7"/>
                    <a:pt x="5035" y="9"/>
                  </a:cubicBezTo>
                  <a:cubicBezTo>
                    <a:pt x="5036" y="11"/>
                    <a:pt x="5040" y="13"/>
                    <a:pt x="5044" y="13"/>
                  </a:cubicBezTo>
                  <a:cubicBezTo>
                    <a:pt x="5044" y="13"/>
                    <a:pt x="5045" y="13"/>
                    <a:pt x="5046" y="13"/>
                  </a:cubicBezTo>
                  <a:cubicBezTo>
                    <a:pt x="5050" y="12"/>
                    <a:pt x="5052" y="10"/>
                    <a:pt x="5051" y="7"/>
                  </a:cubicBezTo>
                  <a:cubicBezTo>
                    <a:pt x="5050" y="7"/>
                    <a:pt x="5050" y="6"/>
                    <a:pt x="5049" y="6"/>
                  </a:cubicBezTo>
                  <a:cubicBezTo>
                    <a:pt x="5049" y="6"/>
                    <a:pt x="5048" y="5"/>
                    <a:pt x="5047" y="5"/>
                  </a:cubicBezTo>
                  <a:cubicBezTo>
                    <a:pt x="5046" y="4"/>
                    <a:pt x="5044" y="4"/>
                    <a:pt x="5042" y="4"/>
                  </a:cubicBezTo>
                  <a:moveTo>
                    <a:pt x="5156" y="1"/>
                  </a:moveTo>
                  <a:cubicBezTo>
                    <a:pt x="5153" y="1"/>
                    <a:pt x="5151" y="2"/>
                    <a:pt x="5153" y="4"/>
                  </a:cubicBezTo>
                  <a:cubicBezTo>
                    <a:pt x="5154" y="6"/>
                    <a:pt x="5159" y="9"/>
                    <a:pt x="5163" y="9"/>
                  </a:cubicBezTo>
                  <a:cubicBezTo>
                    <a:pt x="5163" y="9"/>
                    <a:pt x="5163" y="9"/>
                    <a:pt x="5164" y="9"/>
                  </a:cubicBezTo>
                  <a:cubicBezTo>
                    <a:pt x="5167" y="9"/>
                    <a:pt x="5169" y="8"/>
                    <a:pt x="5168" y="6"/>
                  </a:cubicBezTo>
                  <a:cubicBezTo>
                    <a:pt x="5166" y="3"/>
                    <a:pt x="5161" y="1"/>
                    <a:pt x="5157" y="1"/>
                  </a:cubicBezTo>
                  <a:cubicBezTo>
                    <a:pt x="5157" y="1"/>
                    <a:pt x="5156" y="1"/>
                    <a:pt x="5156" y="1"/>
                  </a:cubicBezTo>
                  <a:moveTo>
                    <a:pt x="5100" y="0"/>
                  </a:moveTo>
                  <a:cubicBezTo>
                    <a:pt x="5100" y="0"/>
                    <a:pt x="5099" y="0"/>
                    <a:pt x="5099" y="0"/>
                  </a:cubicBezTo>
                  <a:cubicBezTo>
                    <a:pt x="5095" y="0"/>
                    <a:pt x="5093" y="1"/>
                    <a:pt x="5095" y="4"/>
                  </a:cubicBezTo>
                  <a:cubicBezTo>
                    <a:pt x="5095" y="4"/>
                    <a:pt x="5095" y="4"/>
                    <a:pt x="5095" y="5"/>
                  </a:cubicBezTo>
                  <a:cubicBezTo>
                    <a:pt x="5097" y="6"/>
                    <a:pt x="5098" y="7"/>
                    <a:pt x="5101" y="7"/>
                  </a:cubicBezTo>
                  <a:cubicBezTo>
                    <a:pt x="5102" y="8"/>
                    <a:pt x="5103" y="8"/>
                    <a:pt x="5105" y="8"/>
                  </a:cubicBezTo>
                  <a:cubicBezTo>
                    <a:pt x="5105" y="8"/>
                    <a:pt x="5105" y="8"/>
                    <a:pt x="5105" y="8"/>
                  </a:cubicBezTo>
                  <a:cubicBezTo>
                    <a:pt x="5109" y="8"/>
                    <a:pt x="5112" y="6"/>
                    <a:pt x="5110" y="3"/>
                  </a:cubicBezTo>
                  <a:cubicBezTo>
                    <a:pt x="5108" y="1"/>
                    <a:pt x="5104" y="0"/>
                    <a:pt x="510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61">
              <a:extLst>
                <a:ext uri="{FF2B5EF4-FFF2-40B4-BE49-F238E27FC236}">
                  <a16:creationId xmlns:a16="http://schemas.microsoft.com/office/drawing/2014/main" id="{86C8E957-4ABE-DD5C-2519-8B252EAF15E1}"/>
                </a:ext>
              </a:extLst>
            </p:cNvPr>
            <p:cNvSpPr>
              <a:spLocks/>
            </p:cNvSpPr>
            <p:nvPr/>
          </p:nvSpPr>
          <p:spPr bwMode="auto">
            <a:xfrm>
              <a:off x="13238163" y="10290175"/>
              <a:ext cx="41275" cy="26988"/>
            </a:xfrm>
            <a:custGeom>
              <a:avLst/>
              <a:gdLst>
                <a:gd name="T0" fmla="*/ 2 w 15"/>
                <a:gd name="T1" fmla="*/ 0 h 10"/>
                <a:gd name="T2" fmla="*/ 1 w 15"/>
                <a:gd name="T3" fmla="*/ 0 h 10"/>
                <a:gd name="T4" fmla="*/ 1 w 15"/>
                <a:gd name="T5" fmla="*/ 0 h 10"/>
                <a:gd name="T6" fmla="*/ 0 w 15"/>
                <a:gd name="T7" fmla="*/ 0 h 10"/>
                <a:gd name="T8" fmla="*/ 0 w 15"/>
                <a:gd name="T9" fmla="*/ 1 h 10"/>
                <a:gd name="T10" fmla="*/ 0 w 15"/>
                <a:gd name="T11" fmla="*/ 1 h 10"/>
                <a:gd name="T12" fmla="*/ 0 w 15"/>
                <a:gd name="T13" fmla="*/ 2 h 10"/>
                <a:gd name="T14" fmla="*/ 2 w 15"/>
                <a:gd name="T15" fmla="*/ 4 h 10"/>
                <a:gd name="T16" fmla="*/ 4 w 15"/>
                <a:gd name="T17" fmla="*/ 6 h 10"/>
                <a:gd name="T18" fmla="*/ 7 w 15"/>
                <a:gd name="T19" fmla="*/ 8 h 10"/>
                <a:gd name="T20" fmla="*/ 9 w 15"/>
                <a:gd name="T21" fmla="*/ 10 h 10"/>
                <a:gd name="T22" fmla="*/ 13 w 15"/>
                <a:gd name="T23" fmla="*/ 10 h 10"/>
                <a:gd name="T24" fmla="*/ 14 w 15"/>
                <a:gd name="T25" fmla="*/ 10 h 10"/>
                <a:gd name="T26" fmla="*/ 14 w 15"/>
                <a:gd name="T27" fmla="*/ 7 h 10"/>
                <a:gd name="T28" fmla="*/ 14 w 15"/>
                <a:gd name="T29" fmla="*/ 7 h 10"/>
                <a:gd name="T30" fmla="*/ 13 w 15"/>
                <a:gd name="T31" fmla="*/ 6 h 10"/>
                <a:gd name="T32" fmla="*/ 12 w 15"/>
                <a:gd name="T33" fmla="*/ 4 h 10"/>
                <a:gd name="T34" fmla="*/ 11 w 15"/>
                <a:gd name="T35" fmla="*/ 3 h 10"/>
                <a:gd name="T36" fmla="*/ 4 w 15"/>
                <a:gd name="T37" fmla="*/ 0 h 10"/>
                <a:gd name="T38" fmla="*/ 2 w 15"/>
                <a:gd name="T39" fmla="*/ 0 h 10"/>
                <a:gd name="T40" fmla="*/ 2 w 15"/>
                <a:gd name="T4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5" h="10">
                  <a:moveTo>
                    <a:pt x="2" y="0"/>
                  </a:move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3"/>
                    <a:pt x="1" y="3"/>
                    <a:pt x="2" y="4"/>
                  </a:cubicBezTo>
                  <a:cubicBezTo>
                    <a:pt x="2" y="5"/>
                    <a:pt x="3" y="5"/>
                    <a:pt x="4" y="6"/>
                  </a:cubicBezTo>
                  <a:cubicBezTo>
                    <a:pt x="5" y="7"/>
                    <a:pt x="6" y="8"/>
                    <a:pt x="7" y="8"/>
                  </a:cubicBezTo>
                  <a:cubicBezTo>
                    <a:pt x="8" y="9"/>
                    <a:pt x="9" y="9"/>
                    <a:pt x="9" y="10"/>
                  </a:cubicBezTo>
                  <a:cubicBezTo>
                    <a:pt x="11" y="10"/>
                    <a:pt x="12" y="10"/>
                    <a:pt x="13" y="10"/>
                  </a:cubicBezTo>
                  <a:cubicBezTo>
                    <a:pt x="13" y="10"/>
                    <a:pt x="13" y="10"/>
                    <a:pt x="14" y="10"/>
                  </a:cubicBezTo>
                  <a:cubicBezTo>
                    <a:pt x="15" y="10"/>
                    <a:pt x="15" y="9"/>
                    <a:pt x="14" y="7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1" y="4"/>
                    <a:pt x="11" y="4"/>
                    <a:pt x="11" y="3"/>
                  </a:cubicBezTo>
                  <a:cubicBezTo>
                    <a:pt x="8" y="2"/>
                    <a:pt x="6" y="0"/>
                    <a:pt x="4" y="0"/>
                  </a:cubicBezTo>
                  <a:cubicBezTo>
                    <a:pt x="3" y="0"/>
                    <a:pt x="3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62">
              <a:extLst>
                <a:ext uri="{FF2B5EF4-FFF2-40B4-BE49-F238E27FC236}">
                  <a16:creationId xmlns:a16="http://schemas.microsoft.com/office/drawing/2014/main" id="{65305DD9-F29E-F82C-6E08-ADAFD916B9B0}"/>
                </a:ext>
              </a:extLst>
            </p:cNvPr>
            <p:cNvSpPr>
              <a:spLocks/>
            </p:cNvSpPr>
            <p:nvPr/>
          </p:nvSpPr>
          <p:spPr bwMode="auto">
            <a:xfrm>
              <a:off x="-1100138" y="10860088"/>
              <a:ext cx="41275" cy="66675"/>
            </a:xfrm>
            <a:custGeom>
              <a:avLst/>
              <a:gdLst>
                <a:gd name="T0" fmla="*/ 10 w 15"/>
                <a:gd name="T1" fmla="*/ 0 h 25"/>
                <a:gd name="T2" fmla="*/ 9 w 15"/>
                <a:gd name="T3" fmla="*/ 0 h 25"/>
                <a:gd name="T4" fmla="*/ 8 w 15"/>
                <a:gd name="T5" fmla="*/ 1 h 25"/>
                <a:gd name="T6" fmla="*/ 5 w 15"/>
                <a:gd name="T7" fmla="*/ 2 h 25"/>
                <a:gd name="T8" fmla="*/ 4 w 15"/>
                <a:gd name="T9" fmla="*/ 4 h 25"/>
                <a:gd name="T10" fmla="*/ 3 w 15"/>
                <a:gd name="T11" fmla="*/ 6 h 25"/>
                <a:gd name="T12" fmla="*/ 2 w 15"/>
                <a:gd name="T13" fmla="*/ 8 h 25"/>
                <a:gd name="T14" fmla="*/ 1 w 15"/>
                <a:gd name="T15" fmla="*/ 10 h 25"/>
                <a:gd name="T16" fmla="*/ 1 w 15"/>
                <a:gd name="T17" fmla="*/ 12 h 25"/>
                <a:gd name="T18" fmla="*/ 0 w 15"/>
                <a:gd name="T19" fmla="*/ 14 h 25"/>
                <a:gd name="T20" fmla="*/ 0 w 15"/>
                <a:gd name="T21" fmla="*/ 17 h 25"/>
                <a:gd name="T22" fmla="*/ 3 w 15"/>
                <a:gd name="T23" fmla="*/ 24 h 25"/>
                <a:gd name="T24" fmla="*/ 5 w 15"/>
                <a:gd name="T25" fmla="*/ 25 h 25"/>
                <a:gd name="T26" fmla="*/ 5 w 15"/>
                <a:gd name="T27" fmla="*/ 25 h 25"/>
                <a:gd name="T28" fmla="*/ 6 w 15"/>
                <a:gd name="T29" fmla="*/ 25 h 25"/>
                <a:gd name="T30" fmla="*/ 8 w 15"/>
                <a:gd name="T31" fmla="*/ 24 h 25"/>
                <a:gd name="T32" fmla="*/ 11 w 15"/>
                <a:gd name="T33" fmla="*/ 21 h 25"/>
                <a:gd name="T34" fmla="*/ 13 w 15"/>
                <a:gd name="T35" fmla="*/ 17 h 25"/>
                <a:gd name="T36" fmla="*/ 14 w 15"/>
                <a:gd name="T37" fmla="*/ 12 h 25"/>
                <a:gd name="T38" fmla="*/ 14 w 15"/>
                <a:gd name="T39" fmla="*/ 8 h 25"/>
                <a:gd name="T40" fmla="*/ 14 w 15"/>
                <a:gd name="T41" fmla="*/ 6 h 25"/>
                <a:gd name="T42" fmla="*/ 14 w 15"/>
                <a:gd name="T43" fmla="*/ 4 h 25"/>
                <a:gd name="T44" fmla="*/ 13 w 15"/>
                <a:gd name="T45" fmla="*/ 2 h 25"/>
                <a:gd name="T46" fmla="*/ 12 w 15"/>
                <a:gd name="T47" fmla="*/ 1 h 25"/>
                <a:gd name="T48" fmla="*/ 11 w 15"/>
                <a:gd name="T49" fmla="*/ 1 h 25"/>
                <a:gd name="T50" fmla="*/ 10 w 15"/>
                <a:gd name="T51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5" h="25">
                  <a:moveTo>
                    <a:pt x="10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9" y="0"/>
                    <a:pt x="8" y="1"/>
                  </a:cubicBezTo>
                  <a:cubicBezTo>
                    <a:pt x="7" y="1"/>
                    <a:pt x="6" y="2"/>
                    <a:pt x="5" y="2"/>
                  </a:cubicBezTo>
                  <a:cubicBezTo>
                    <a:pt x="5" y="3"/>
                    <a:pt x="4" y="3"/>
                    <a:pt x="4" y="4"/>
                  </a:cubicBezTo>
                  <a:cubicBezTo>
                    <a:pt x="4" y="4"/>
                    <a:pt x="3" y="5"/>
                    <a:pt x="3" y="6"/>
                  </a:cubicBezTo>
                  <a:cubicBezTo>
                    <a:pt x="2" y="6"/>
                    <a:pt x="2" y="7"/>
                    <a:pt x="2" y="8"/>
                  </a:cubicBezTo>
                  <a:cubicBezTo>
                    <a:pt x="2" y="8"/>
                    <a:pt x="1" y="9"/>
                    <a:pt x="1" y="10"/>
                  </a:cubicBezTo>
                  <a:cubicBezTo>
                    <a:pt x="1" y="11"/>
                    <a:pt x="1" y="11"/>
                    <a:pt x="1" y="12"/>
                  </a:cubicBezTo>
                  <a:cubicBezTo>
                    <a:pt x="0" y="13"/>
                    <a:pt x="0" y="14"/>
                    <a:pt x="0" y="14"/>
                  </a:cubicBezTo>
                  <a:cubicBezTo>
                    <a:pt x="0" y="15"/>
                    <a:pt x="0" y="16"/>
                    <a:pt x="0" y="17"/>
                  </a:cubicBezTo>
                  <a:cubicBezTo>
                    <a:pt x="1" y="20"/>
                    <a:pt x="1" y="22"/>
                    <a:pt x="3" y="24"/>
                  </a:cubicBezTo>
                  <a:cubicBezTo>
                    <a:pt x="4" y="24"/>
                    <a:pt x="4" y="25"/>
                    <a:pt x="5" y="25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7" y="25"/>
                    <a:pt x="7" y="24"/>
                    <a:pt x="8" y="24"/>
                  </a:cubicBezTo>
                  <a:cubicBezTo>
                    <a:pt x="9" y="23"/>
                    <a:pt x="10" y="22"/>
                    <a:pt x="11" y="21"/>
                  </a:cubicBezTo>
                  <a:cubicBezTo>
                    <a:pt x="12" y="20"/>
                    <a:pt x="12" y="19"/>
                    <a:pt x="13" y="17"/>
                  </a:cubicBezTo>
                  <a:cubicBezTo>
                    <a:pt x="14" y="16"/>
                    <a:pt x="14" y="14"/>
                    <a:pt x="14" y="12"/>
                  </a:cubicBezTo>
                  <a:cubicBezTo>
                    <a:pt x="15" y="11"/>
                    <a:pt x="15" y="9"/>
                    <a:pt x="14" y="8"/>
                  </a:cubicBezTo>
                  <a:cubicBezTo>
                    <a:pt x="14" y="7"/>
                    <a:pt x="14" y="6"/>
                    <a:pt x="14" y="6"/>
                  </a:cubicBezTo>
                  <a:cubicBezTo>
                    <a:pt x="14" y="5"/>
                    <a:pt x="14" y="4"/>
                    <a:pt x="14" y="4"/>
                  </a:cubicBezTo>
                  <a:cubicBezTo>
                    <a:pt x="13" y="3"/>
                    <a:pt x="13" y="3"/>
                    <a:pt x="13" y="2"/>
                  </a:cubicBezTo>
                  <a:cubicBezTo>
                    <a:pt x="13" y="2"/>
                    <a:pt x="12" y="1"/>
                    <a:pt x="12" y="1"/>
                  </a:cubicBezTo>
                  <a:cubicBezTo>
                    <a:pt x="12" y="1"/>
                    <a:pt x="11" y="1"/>
                    <a:pt x="11" y="1"/>
                  </a:cubicBezTo>
                  <a:cubicBezTo>
                    <a:pt x="10" y="0"/>
                    <a:pt x="10" y="0"/>
                    <a:pt x="1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63">
              <a:extLst>
                <a:ext uri="{FF2B5EF4-FFF2-40B4-BE49-F238E27FC236}">
                  <a16:creationId xmlns:a16="http://schemas.microsoft.com/office/drawing/2014/main" id="{9695E5C2-3E9B-19BB-09FE-4D379EE186C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949325" y="10350500"/>
              <a:ext cx="14104938" cy="1508125"/>
            </a:xfrm>
            <a:custGeom>
              <a:avLst/>
              <a:gdLst>
                <a:gd name="T0" fmla="*/ 3125 w 5239"/>
                <a:gd name="T1" fmla="*/ 542 h 560"/>
                <a:gd name="T2" fmla="*/ 2998 w 5239"/>
                <a:gd name="T3" fmla="*/ 554 h 560"/>
                <a:gd name="T4" fmla="*/ 3204 w 5239"/>
                <a:gd name="T5" fmla="*/ 542 h 560"/>
                <a:gd name="T6" fmla="*/ 3270 w 5239"/>
                <a:gd name="T7" fmla="*/ 521 h 560"/>
                <a:gd name="T8" fmla="*/ 2873 w 5239"/>
                <a:gd name="T9" fmla="*/ 526 h 560"/>
                <a:gd name="T10" fmla="*/ 3343 w 5239"/>
                <a:gd name="T11" fmla="*/ 523 h 560"/>
                <a:gd name="T12" fmla="*/ 2810 w 5239"/>
                <a:gd name="T13" fmla="*/ 487 h 560"/>
                <a:gd name="T14" fmla="*/ 2745 w 5239"/>
                <a:gd name="T15" fmla="*/ 470 h 560"/>
                <a:gd name="T16" fmla="*/ 3498 w 5239"/>
                <a:gd name="T17" fmla="*/ 476 h 560"/>
                <a:gd name="T18" fmla="*/ 2694 w 5239"/>
                <a:gd name="T19" fmla="*/ 439 h 560"/>
                <a:gd name="T20" fmla="*/ 2631 w 5239"/>
                <a:gd name="T21" fmla="*/ 411 h 560"/>
                <a:gd name="T22" fmla="*/ 3655 w 5239"/>
                <a:gd name="T23" fmla="*/ 411 h 560"/>
                <a:gd name="T24" fmla="*/ 2583 w 5239"/>
                <a:gd name="T25" fmla="*/ 397 h 560"/>
                <a:gd name="T26" fmla="*/ 3753 w 5239"/>
                <a:gd name="T27" fmla="*/ 364 h 560"/>
                <a:gd name="T28" fmla="*/ 1290 w 5239"/>
                <a:gd name="T29" fmla="*/ 351 h 560"/>
                <a:gd name="T30" fmla="*/ 1334 w 5239"/>
                <a:gd name="T31" fmla="*/ 358 h 560"/>
                <a:gd name="T32" fmla="*/ 1224 w 5239"/>
                <a:gd name="T33" fmla="*/ 349 h 560"/>
                <a:gd name="T34" fmla="*/ 1465 w 5239"/>
                <a:gd name="T35" fmla="*/ 340 h 560"/>
                <a:gd name="T36" fmla="*/ 1133 w 5239"/>
                <a:gd name="T37" fmla="*/ 348 h 560"/>
                <a:gd name="T38" fmla="*/ 3830 w 5239"/>
                <a:gd name="T39" fmla="*/ 359 h 560"/>
                <a:gd name="T40" fmla="*/ 1518 w 5239"/>
                <a:gd name="T41" fmla="*/ 333 h 560"/>
                <a:gd name="T42" fmla="*/ 1567 w 5239"/>
                <a:gd name="T43" fmla="*/ 326 h 560"/>
                <a:gd name="T44" fmla="*/ 1059 w 5239"/>
                <a:gd name="T45" fmla="*/ 334 h 560"/>
                <a:gd name="T46" fmla="*/ 1618 w 5239"/>
                <a:gd name="T47" fmla="*/ 322 h 560"/>
                <a:gd name="T48" fmla="*/ 1666 w 5239"/>
                <a:gd name="T49" fmla="*/ 308 h 560"/>
                <a:gd name="T50" fmla="*/ 3901 w 5239"/>
                <a:gd name="T51" fmla="*/ 322 h 560"/>
                <a:gd name="T52" fmla="*/ 986 w 5239"/>
                <a:gd name="T53" fmla="*/ 312 h 560"/>
                <a:gd name="T54" fmla="*/ 1715 w 5239"/>
                <a:gd name="T55" fmla="*/ 299 h 560"/>
                <a:gd name="T56" fmla="*/ 2328 w 5239"/>
                <a:gd name="T57" fmla="*/ 295 h 560"/>
                <a:gd name="T58" fmla="*/ 1807 w 5239"/>
                <a:gd name="T59" fmla="*/ 296 h 560"/>
                <a:gd name="T60" fmla="*/ 890 w 5239"/>
                <a:gd name="T61" fmla="*/ 282 h 560"/>
                <a:gd name="T62" fmla="*/ 1863 w 5239"/>
                <a:gd name="T63" fmla="*/ 273 h 560"/>
                <a:gd name="T64" fmla="*/ 2275 w 5239"/>
                <a:gd name="T65" fmla="*/ 289 h 560"/>
                <a:gd name="T66" fmla="*/ 1913 w 5239"/>
                <a:gd name="T67" fmla="*/ 283 h 560"/>
                <a:gd name="T68" fmla="*/ 1969 w 5239"/>
                <a:gd name="T69" fmla="*/ 261 h 560"/>
                <a:gd name="T70" fmla="*/ 2025 w 5239"/>
                <a:gd name="T71" fmla="*/ 257 h 560"/>
                <a:gd name="T72" fmla="*/ 4066 w 5239"/>
                <a:gd name="T73" fmla="*/ 281 h 560"/>
                <a:gd name="T74" fmla="*/ 795 w 5239"/>
                <a:gd name="T75" fmla="*/ 257 h 560"/>
                <a:gd name="T76" fmla="*/ 2086 w 5239"/>
                <a:gd name="T77" fmla="*/ 254 h 560"/>
                <a:gd name="T78" fmla="*/ 4135 w 5239"/>
                <a:gd name="T79" fmla="*/ 251 h 560"/>
                <a:gd name="T80" fmla="*/ 706 w 5239"/>
                <a:gd name="T81" fmla="*/ 242 h 560"/>
                <a:gd name="T82" fmla="*/ 4219 w 5239"/>
                <a:gd name="T83" fmla="*/ 224 h 560"/>
                <a:gd name="T84" fmla="*/ 4350 w 5239"/>
                <a:gd name="T85" fmla="*/ 213 h 560"/>
                <a:gd name="T86" fmla="*/ 597 w 5239"/>
                <a:gd name="T87" fmla="*/ 224 h 560"/>
                <a:gd name="T88" fmla="*/ 4422 w 5239"/>
                <a:gd name="T89" fmla="*/ 210 h 560"/>
                <a:gd name="T90" fmla="*/ 500 w 5239"/>
                <a:gd name="T91" fmla="*/ 184 h 560"/>
                <a:gd name="T92" fmla="*/ 4534 w 5239"/>
                <a:gd name="T93" fmla="*/ 181 h 560"/>
                <a:gd name="T94" fmla="*/ 420 w 5239"/>
                <a:gd name="T95" fmla="*/ 177 h 560"/>
                <a:gd name="T96" fmla="*/ 10 w 5239"/>
                <a:gd name="T97" fmla="*/ 162 h 560"/>
                <a:gd name="T98" fmla="*/ 4611 w 5239"/>
                <a:gd name="T99" fmla="*/ 150 h 560"/>
                <a:gd name="T100" fmla="*/ 74 w 5239"/>
                <a:gd name="T101" fmla="*/ 170 h 560"/>
                <a:gd name="T102" fmla="*/ 231 w 5239"/>
                <a:gd name="T103" fmla="*/ 141 h 560"/>
                <a:gd name="T104" fmla="*/ 4681 w 5239"/>
                <a:gd name="T105" fmla="*/ 125 h 560"/>
                <a:gd name="T106" fmla="*/ 4732 w 5239"/>
                <a:gd name="T107" fmla="*/ 112 h 560"/>
                <a:gd name="T108" fmla="*/ 4804 w 5239"/>
                <a:gd name="T109" fmla="*/ 91 h 560"/>
                <a:gd name="T110" fmla="*/ 4876 w 5239"/>
                <a:gd name="T111" fmla="*/ 54 h 560"/>
                <a:gd name="T112" fmla="*/ 4999 w 5239"/>
                <a:gd name="T113" fmla="*/ 18 h 560"/>
                <a:gd name="T114" fmla="*/ 5232 w 5239"/>
                <a:gd name="T115" fmla="*/ 27 h 560"/>
                <a:gd name="T116" fmla="*/ 5067 w 5239"/>
                <a:gd name="T117" fmla="*/ 13 h 560"/>
                <a:gd name="T118" fmla="*/ 5119 w 5239"/>
                <a:gd name="T119" fmla="*/ 0 h 5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239" h="560">
                  <a:moveTo>
                    <a:pt x="3060" y="542"/>
                  </a:moveTo>
                  <a:cubicBezTo>
                    <a:pt x="3055" y="542"/>
                    <a:pt x="3052" y="546"/>
                    <a:pt x="3052" y="551"/>
                  </a:cubicBezTo>
                  <a:cubicBezTo>
                    <a:pt x="3051" y="555"/>
                    <a:pt x="3055" y="560"/>
                    <a:pt x="3060" y="560"/>
                  </a:cubicBezTo>
                  <a:cubicBezTo>
                    <a:pt x="3060" y="560"/>
                    <a:pt x="3060" y="560"/>
                    <a:pt x="3060" y="560"/>
                  </a:cubicBezTo>
                  <a:cubicBezTo>
                    <a:pt x="3065" y="560"/>
                    <a:pt x="3069" y="556"/>
                    <a:pt x="3069" y="551"/>
                  </a:cubicBezTo>
                  <a:cubicBezTo>
                    <a:pt x="3069" y="546"/>
                    <a:pt x="3065" y="542"/>
                    <a:pt x="3060" y="542"/>
                  </a:cubicBezTo>
                  <a:cubicBezTo>
                    <a:pt x="3060" y="542"/>
                    <a:pt x="3060" y="542"/>
                    <a:pt x="3060" y="542"/>
                  </a:cubicBezTo>
                  <a:moveTo>
                    <a:pt x="3126" y="542"/>
                  </a:moveTo>
                  <a:cubicBezTo>
                    <a:pt x="3126" y="542"/>
                    <a:pt x="3126" y="542"/>
                    <a:pt x="3125" y="542"/>
                  </a:cubicBezTo>
                  <a:cubicBezTo>
                    <a:pt x="3120" y="542"/>
                    <a:pt x="3116" y="546"/>
                    <a:pt x="3116" y="551"/>
                  </a:cubicBezTo>
                  <a:cubicBezTo>
                    <a:pt x="3116" y="556"/>
                    <a:pt x="3120" y="560"/>
                    <a:pt x="3125" y="560"/>
                  </a:cubicBezTo>
                  <a:cubicBezTo>
                    <a:pt x="3125" y="560"/>
                    <a:pt x="3125" y="560"/>
                    <a:pt x="3125" y="560"/>
                  </a:cubicBezTo>
                  <a:cubicBezTo>
                    <a:pt x="3130" y="559"/>
                    <a:pt x="3135" y="555"/>
                    <a:pt x="3135" y="550"/>
                  </a:cubicBezTo>
                  <a:cubicBezTo>
                    <a:pt x="3135" y="545"/>
                    <a:pt x="3131" y="542"/>
                    <a:pt x="3126" y="542"/>
                  </a:cubicBezTo>
                  <a:moveTo>
                    <a:pt x="2996" y="536"/>
                  </a:moveTo>
                  <a:cubicBezTo>
                    <a:pt x="2992" y="536"/>
                    <a:pt x="2988" y="539"/>
                    <a:pt x="2988" y="544"/>
                  </a:cubicBezTo>
                  <a:cubicBezTo>
                    <a:pt x="2988" y="549"/>
                    <a:pt x="2992" y="553"/>
                    <a:pt x="2997" y="554"/>
                  </a:cubicBezTo>
                  <a:cubicBezTo>
                    <a:pt x="2997" y="554"/>
                    <a:pt x="2997" y="554"/>
                    <a:pt x="2998" y="554"/>
                  </a:cubicBezTo>
                  <a:cubicBezTo>
                    <a:pt x="3002" y="554"/>
                    <a:pt x="3005" y="551"/>
                    <a:pt x="3006" y="546"/>
                  </a:cubicBezTo>
                  <a:cubicBezTo>
                    <a:pt x="3006" y="541"/>
                    <a:pt x="3002" y="537"/>
                    <a:pt x="2997" y="536"/>
                  </a:cubicBezTo>
                  <a:cubicBezTo>
                    <a:pt x="2997" y="536"/>
                    <a:pt x="2996" y="536"/>
                    <a:pt x="2996" y="536"/>
                  </a:cubicBezTo>
                  <a:moveTo>
                    <a:pt x="3196" y="534"/>
                  </a:moveTo>
                  <a:cubicBezTo>
                    <a:pt x="3196" y="534"/>
                    <a:pt x="3195" y="534"/>
                    <a:pt x="3195" y="534"/>
                  </a:cubicBezTo>
                  <a:cubicBezTo>
                    <a:pt x="3189" y="535"/>
                    <a:pt x="3185" y="540"/>
                    <a:pt x="3185" y="545"/>
                  </a:cubicBezTo>
                  <a:cubicBezTo>
                    <a:pt x="3185" y="550"/>
                    <a:pt x="3189" y="553"/>
                    <a:pt x="3193" y="553"/>
                  </a:cubicBezTo>
                  <a:cubicBezTo>
                    <a:pt x="3194" y="553"/>
                    <a:pt x="3194" y="553"/>
                    <a:pt x="3195" y="553"/>
                  </a:cubicBezTo>
                  <a:cubicBezTo>
                    <a:pt x="3200" y="552"/>
                    <a:pt x="3204" y="547"/>
                    <a:pt x="3204" y="542"/>
                  </a:cubicBezTo>
                  <a:cubicBezTo>
                    <a:pt x="3204" y="537"/>
                    <a:pt x="3201" y="534"/>
                    <a:pt x="3196" y="534"/>
                  </a:cubicBezTo>
                  <a:moveTo>
                    <a:pt x="2933" y="524"/>
                  </a:moveTo>
                  <a:cubicBezTo>
                    <a:pt x="2929" y="524"/>
                    <a:pt x="2926" y="527"/>
                    <a:pt x="2926" y="531"/>
                  </a:cubicBezTo>
                  <a:cubicBezTo>
                    <a:pt x="2926" y="536"/>
                    <a:pt x="2930" y="541"/>
                    <a:pt x="2934" y="542"/>
                  </a:cubicBezTo>
                  <a:cubicBezTo>
                    <a:pt x="2935" y="543"/>
                    <a:pt x="2936" y="543"/>
                    <a:pt x="2936" y="543"/>
                  </a:cubicBezTo>
                  <a:cubicBezTo>
                    <a:pt x="2940" y="543"/>
                    <a:pt x="2943" y="540"/>
                    <a:pt x="2943" y="535"/>
                  </a:cubicBezTo>
                  <a:cubicBezTo>
                    <a:pt x="2943" y="530"/>
                    <a:pt x="2940" y="526"/>
                    <a:pt x="2935" y="524"/>
                  </a:cubicBezTo>
                  <a:cubicBezTo>
                    <a:pt x="2934" y="524"/>
                    <a:pt x="2934" y="524"/>
                    <a:pt x="2933" y="524"/>
                  </a:cubicBezTo>
                  <a:moveTo>
                    <a:pt x="3270" y="521"/>
                  </a:moveTo>
                  <a:cubicBezTo>
                    <a:pt x="3269" y="521"/>
                    <a:pt x="3268" y="521"/>
                    <a:pt x="3267" y="521"/>
                  </a:cubicBezTo>
                  <a:cubicBezTo>
                    <a:pt x="3262" y="522"/>
                    <a:pt x="3257" y="527"/>
                    <a:pt x="3257" y="533"/>
                  </a:cubicBezTo>
                  <a:cubicBezTo>
                    <a:pt x="3257" y="537"/>
                    <a:pt x="3261" y="540"/>
                    <a:pt x="3265" y="540"/>
                  </a:cubicBezTo>
                  <a:cubicBezTo>
                    <a:pt x="3266" y="540"/>
                    <a:pt x="3267" y="540"/>
                    <a:pt x="3267" y="540"/>
                  </a:cubicBezTo>
                  <a:cubicBezTo>
                    <a:pt x="3273" y="539"/>
                    <a:pt x="3278" y="534"/>
                    <a:pt x="3278" y="528"/>
                  </a:cubicBezTo>
                  <a:cubicBezTo>
                    <a:pt x="3278" y="524"/>
                    <a:pt x="3274" y="521"/>
                    <a:pt x="3270" y="521"/>
                  </a:cubicBezTo>
                  <a:moveTo>
                    <a:pt x="2871" y="508"/>
                  </a:moveTo>
                  <a:cubicBezTo>
                    <a:pt x="2868" y="508"/>
                    <a:pt x="2865" y="510"/>
                    <a:pt x="2865" y="514"/>
                  </a:cubicBezTo>
                  <a:cubicBezTo>
                    <a:pt x="2865" y="519"/>
                    <a:pt x="2869" y="525"/>
                    <a:pt x="2873" y="526"/>
                  </a:cubicBezTo>
                  <a:cubicBezTo>
                    <a:pt x="2874" y="526"/>
                    <a:pt x="2875" y="526"/>
                    <a:pt x="2875" y="526"/>
                  </a:cubicBezTo>
                  <a:cubicBezTo>
                    <a:pt x="2879" y="526"/>
                    <a:pt x="2882" y="524"/>
                    <a:pt x="2882" y="519"/>
                  </a:cubicBezTo>
                  <a:cubicBezTo>
                    <a:pt x="2882" y="514"/>
                    <a:pt x="2878" y="509"/>
                    <a:pt x="2874" y="508"/>
                  </a:cubicBezTo>
                  <a:cubicBezTo>
                    <a:pt x="2873" y="508"/>
                    <a:pt x="2872" y="508"/>
                    <a:pt x="2871" y="508"/>
                  </a:cubicBezTo>
                  <a:moveTo>
                    <a:pt x="3346" y="502"/>
                  </a:moveTo>
                  <a:cubicBezTo>
                    <a:pt x="3345" y="502"/>
                    <a:pt x="3344" y="502"/>
                    <a:pt x="3343" y="502"/>
                  </a:cubicBezTo>
                  <a:cubicBezTo>
                    <a:pt x="3337" y="504"/>
                    <a:pt x="3333" y="510"/>
                    <a:pt x="3333" y="515"/>
                  </a:cubicBezTo>
                  <a:cubicBezTo>
                    <a:pt x="3333" y="520"/>
                    <a:pt x="3336" y="523"/>
                    <a:pt x="3341" y="523"/>
                  </a:cubicBezTo>
                  <a:cubicBezTo>
                    <a:pt x="3341" y="523"/>
                    <a:pt x="3342" y="523"/>
                    <a:pt x="3343" y="523"/>
                  </a:cubicBezTo>
                  <a:cubicBezTo>
                    <a:pt x="3349" y="521"/>
                    <a:pt x="3354" y="515"/>
                    <a:pt x="3354" y="510"/>
                  </a:cubicBezTo>
                  <a:cubicBezTo>
                    <a:pt x="3354" y="505"/>
                    <a:pt x="3351" y="502"/>
                    <a:pt x="3346" y="502"/>
                  </a:cubicBezTo>
                  <a:moveTo>
                    <a:pt x="2810" y="487"/>
                  </a:moveTo>
                  <a:cubicBezTo>
                    <a:pt x="2807" y="487"/>
                    <a:pt x="2805" y="490"/>
                    <a:pt x="2805" y="494"/>
                  </a:cubicBezTo>
                  <a:cubicBezTo>
                    <a:pt x="2805" y="499"/>
                    <a:pt x="2808" y="504"/>
                    <a:pt x="2813" y="506"/>
                  </a:cubicBezTo>
                  <a:cubicBezTo>
                    <a:pt x="2814" y="506"/>
                    <a:pt x="2815" y="506"/>
                    <a:pt x="2815" y="506"/>
                  </a:cubicBezTo>
                  <a:cubicBezTo>
                    <a:pt x="2819" y="506"/>
                    <a:pt x="2821" y="504"/>
                    <a:pt x="2821" y="500"/>
                  </a:cubicBezTo>
                  <a:cubicBezTo>
                    <a:pt x="2821" y="495"/>
                    <a:pt x="2818" y="489"/>
                    <a:pt x="2813" y="488"/>
                  </a:cubicBezTo>
                  <a:cubicBezTo>
                    <a:pt x="2812" y="487"/>
                    <a:pt x="2811" y="487"/>
                    <a:pt x="2810" y="487"/>
                  </a:cubicBezTo>
                  <a:moveTo>
                    <a:pt x="3425" y="479"/>
                  </a:moveTo>
                  <a:cubicBezTo>
                    <a:pt x="3424" y="479"/>
                    <a:pt x="3423" y="479"/>
                    <a:pt x="3422" y="480"/>
                  </a:cubicBezTo>
                  <a:cubicBezTo>
                    <a:pt x="3416" y="481"/>
                    <a:pt x="3411" y="488"/>
                    <a:pt x="3411" y="493"/>
                  </a:cubicBezTo>
                  <a:cubicBezTo>
                    <a:pt x="3411" y="498"/>
                    <a:pt x="3414" y="501"/>
                    <a:pt x="3418" y="501"/>
                  </a:cubicBezTo>
                  <a:cubicBezTo>
                    <a:pt x="3419" y="501"/>
                    <a:pt x="3420" y="501"/>
                    <a:pt x="3422" y="501"/>
                  </a:cubicBezTo>
                  <a:cubicBezTo>
                    <a:pt x="3428" y="499"/>
                    <a:pt x="3433" y="493"/>
                    <a:pt x="3433" y="487"/>
                  </a:cubicBezTo>
                  <a:cubicBezTo>
                    <a:pt x="3433" y="482"/>
                    <a:pt x="3429" y="479"/>
                    <a:pt x="3425" y="479"/>
                  </a:cubicBezTo>
                  <a:moveTo>
                    <a:pt x="2750" y="464"/>
                  </a:moveTo>
                  <a:cubicBezTo>
                    <a:pt x="2747" y="464"/>
                    <a:pt x="2745" y="466"/>
                    <a:pt x="2745" y="470"/>
                  </a:cubicBezTo>
                  <a:cubicBezTo>
                    <a:pt x="2745" y="475"/>
                    <a:pt x="2748" y="480"/>
                    <a:pt x="2753" y="482"/>
                  </a:cubicBezTo>
                  <a:cubicBezTo>
                    <a:pt x="2754" y="483"/>
                    <a:pt x="2755" y="483"/>
                    <a:pt x="2756" y="483"/>
                  </a:cubicBezTo>
                  <a:cubicBezTo>
                    <a:pt x="2759" y="483"/>
                    <a:pt x="2761" y="480"/>
                    <a:pt x="2761" y="477"/>
                  </a:cubicBezTo>
                  <a:cubicBezTo>
                    <a:pt x="2761" y="472"/>
                    <a:pt x="2758" y="466"/>
                    <a:pt x="2753" y="464"/>
                  </a:cubicBezTo>
                  <a:cubicBezTo>
                    <a:pt x="2752" y="464"/>
                    <a:pt x="2751" y="464"/>
                    <a:pt x="2750" y="464"/>
                  </a:cubicBezTo>
                  <a:moveTo>
                    <a:pt x="3506" y="453"/>
                  </a:moveTo>
                  <a:cubicBezTo>
                    <a:pt x="3504" y="453"/>
                    <a:pt x="3503" y="453"/>
                    <a:pt x="3502" y="453"/>
                  </a:cubicBezTo>
                  <a:cubicBezTo>
                    <a:pt x="3496" y="456"/>
                    <a:pt x="3491" y="462"/>
                    <a:pt x="3491" y="468"/>
                  </a:cubicBezTo>
                  <a:cubicBezTo>
                    <a:pt x="3491" y="473"/>
                    <a:pt x="3494" y="476"/>
                    <a:pt x="3498" y="476"/>
                  </a:cubicBezTo>
                  <a:cubicBezTo>
                    <a:pt x="3499" y="476"/>
                    <a:pt x="3501" y="476"/>
                    <a:pt x="3502" y="476"/>
                  </a:cubicBezTo>
                  <a:cubicBezTo>
                    <a:pt x="3508" y="474"/>
                    <a:pt x="3513" y="467"/>
                    <a:pt x="3513" y="461"/>
                  </a:cubicBezTo>
                  <a:cubicBezTo>
                    <a:pt x="3513" y="456"/>
                    <a:pt x="3510" y="453"/>
                    <a:pt x="3506" y="453"/>
                  </a:cubicBezTo>
                  <a:moveTo>
                    <a:pt x="2690" y="438"/>
                  </a:moveTo>
                  <a:cubicBezTo>
                    <a:pt x="2688" y="438"/>
                    <a:pt x="2685" y="440"/>
                    <a:pt x="2685" y="444"/>
                  </a:cubicBezTo>
                  <a:cubicBezTo>
                    <a:pt x="2685" y="449"/>
                    <a:pt x="2689" y="455"/>
                    <a:pt x="2694" y="457"/>
                  </a:cubicBezTo>
                  <a:cubicBezTo>
                    <a:pt x="2695" y="457"/>
                    <a:pt x="2696" y="457"/>
                    <a:pt x="2697" y="457"/>
                  </a:cubicBezTo>
                  <a:cubicBezTo>
                    <a:pt x="2700" y="457"/>
                    <a:pt x="2702" y="455"/>
                    <a:pt x="2702" y="451"/>
                  </a:cubicBezTo>
                  <a:cubicBezTo>
                    <a:pt x="2702" y="446"/>
                    <a:pt x="2698" y="441"/>
                    <a:pt x="2694" y="439"/>
                  </a:cubicBezTo>
                  <a:cubicBezTo>
                    <a:pt x="2692" y="438"/>
                    <a:pt x="2691" y="438"/>
                    <a:pt x="2690" y="438"/>
                  </a:cubicBezTo>
                  <a:moveTo>
                    <a:pt x="3587" y="424"/>
                  </a:moveTo>
                  <a:cubicBezTo>
                    <a:pt x="3586" y="424"/>
                    <a:pt x="3585" y="425"/>
                    <a:pt x="3584" y="425"/>
                  </a:cubicBezTo>
                  <a:cubicBezTo>
                    <a:pt x="3578" y="427"/>
                    <a:pt x="3573" y="434"/>
                    <a:pt x="3572" y="440"/>
                  </a:cubicBezTo>
                  <a:cubicBezTo>
                    <a:pt x="3572" y="445"/>
                    <a:pt x="3575" y="449"/>
                    <a:pt x="3580" y="449"/>
                  </a:cubicBezTo>
                  <a:cubicBezTo>
                    <a:pt x="3581" y="449"/>
                    <a:pt x="3582" y="448"/>
                    <a:pt x="3583" y="448"/>
                  </a:cubicBezTo>
                  <a:cubicBezTo>
                    <a:pt x="3589" y="446"/>
                    <a:pt x="3595" y="439"/>
                    <a:pt x="3595" y="433"/>
                  </a:cubicBezTo>
                  <a:cubicBezTo>
                    <a:pt x="3595" y="427"/>
                    <a:pt x="3592" y="424"/>
                    <a:pt x="3587" y="424"/>
                  </a:cubicBezTo>
                  <a:moveTo>
                    <a:pt x="2631" y="411"/>
                  </a:moveTo>
                  <a:cubicBezTo>
                    <a:pt x="2628" y="411"/>
                    <a:pt x="2626" y="413"/>
                    <a:pt x="2626" y="417"/>
                  </a:cubicBezTo>
                  <a:cubicBezTo>
                    <a:pt x="2626" y="422"/>
                    <a:pt x="2630" y="428"/>
                    <a:pt x="2634" y="430"/>
                  </a:cubicBezTo>
                  <a:cubicBezTo>
                    <a:pt x="2636" y="430"/>
                    <a:pt x="2637" y="430"/>
                    <a:pt x="2638" y="430"/>
                  </a:cubicBezTo>
                  <a:cubicBezTo>
                    <a:pt x="2640" y="430"/>
                    <a:pt x="2642" y="428"/>
                    <a:pt x="2642" y="424"/>
                  </a:cubicBezTo>
                  <a:cubicBezTo>
                    <a:pt x="2642" y="420"/>
                    <a:pt x="2639" y="414"/>
                    <a:pt x="2634" y="412"/>
                  </a:cubicBezTo>
                  <a:cubicBezTo>
                    <a:pt x="2633" y="411"/>
                    <a:pt x="2632" y="411"/>
                    <a:pt x="2631" y="411"/>
                  </a:cubicBezTo>
                  <a:moveTo>
                    <a:pt x="3670" y="394"/>
                  </a:moveTo>
                  <a:cubicBezTo>
                    <a:pt x="3669" y="394"/>
                    <a:pt x="3668" y="395"/>
                    <a:pt x="3666" y="395"/>
                  </a:cubicBezTo>
                  <a:cubicBezTo>
                    <a:pt x="3660" y="397"/>
                    <a:pt x="3655" y="405"/>
                    <a:pt x="3655" y="411"/>
                  </a:cubicBezTo>
                  <a:cubicBezTo>
                    <a:pt x="3655" y="416"/>
                    <a:pt x="3657" y="420"/>
                    <a:pt x="3662" y="420"/>
                  </a:cubicBezTo>
                  <a:cubicBezTo>
                    <a:pt x="3663" y="420"/>
                    <a:pt x="3664" y="419"/>
                    <a:pt x="3665" y="419"/>
                  </a:cubicBezTo>
                  <a:cubicBezTo>
                    <a:pt x="3672" y="417"/>
                    <a:pt x="3677" y="409"/>
                    <a:pt x="3677" y="403"/>
                  </a:cubicBezTo>
                  <a:cubicBezTo>
                    <a:pt x="3677" y="398"/>
                    <a:pt x="3674" y="394"/>
                    <a:pt x="3670" y="394"/>
                  </a:cubicBezTo>
                  <a:moveTo>
                    <a:pt x="2572" y="384"/>
                  </a:moveTo>
                  <a:cubicBezTo>
                    <a:pt x="2569" y="384"/>
                    <a:pt x="2567" y="386"/>
                    <a:pt x="2567" y="390"/>
                  </a:cubicBezTo>
                  <a:cubicBezTo>
                    <a:pt x="2567" y="395"/>
                    <a:pt x="2571" y="400"/>
                    <a:pt x="2576" y="402"/>
                  </a:cubicBezTo>
                  <a:cubicBezTo>
                    <a:pt x="2577" y="403"/>
                    <a:pt x="2578" y="403"/>
                    <a:pt x="2579" y="403"/>
                  </a:cubicBezTo>
                  <a:cubicBezTo>
                    <a:pt x="2581" y="403"/>
                    <a:pt x="2583" y="401"/>
                    <a:pt x="2583" y="397"/>
                  </a:cubicBezTo>
                  <a:cubicBezTo>
                    <a:pt x="2583" y="392"/>
                    <a:pt x="2579" y="387"/>
                    <a:pt x="2575" y="385"/>
                  </a:cubicBezTo>
                  <a:cubicBezTo>
                    <a:pt x="2574" y="384"/>
                    <a:pt x="2573" y="384"/>
                    <a:pt x="2572" y="384"/>
                  </a:cubicBezTo>
                  <a:moveTo>
                    <a:pt x="3753" y="364"/>
                  </a:moveTo>
                  <a:cubicBezTo>
                    <a:pt x="3752" y="364"/>
                    <a:pt x="3750" y="364"/>
                    <a:pt x="3749" y="365"/>
                  </a:cubicBezTo>
                  <a:cubicBezTo>
                    <a:pt x="3743" y="367"/>
                    <a:pt x="3738" y="374"/>
                    <a:pt x="3737" y="381"/>
                  </a:cubicBezTo>
                  <a:cubicBezTo>
                    <a:pt x="3737" y="386"/>
                    <a:pt x="3740" y="390"/>
                    <a:pt x="3744" y="390"/>
                  </a:cubicBezTo>
                  <a:cubicBezTo>
                    <a:pt x="3746" y="390"/>
                    <a:pt x="3747" y="389"/>
                    <a:pt x="3748" y="389"/>
                  </a:cubicBezTo>
                  <a:cubicBezTo>
                    <a:pt x="3754" y="387"/>
                    <a:pt x="3760" y="379"/>
                    <a:pt x="3760" y="373"/>
                  </a:cubicBezTo>
                  <a:cubicBezTo>
                    <a:pt x="3760" y="367"/>
                    <a:pt x="3757" y="364"/>
                    <a:pt x="3753" y="364"/>
                  </a:cubicBezTo>
                  <a:moveTo>
                    <a:pt x="2513" y="357"/>
                  </a:moveTo>
                  <a:cubicBezTo>
                    <a:pt x="2510" y="357"/>
                    <a:pt x="2508" y="359"/>
                    <a:pt x="2508" y="363"/>
                  </a:cubicBezTo>
                  <a:cubicBezTo>
                    <a:pt x="2508" y="368"/>
                    <a:pt x="2512" y="373"/>
                    <a:pt x="2516" y="375"/>
                  </a:cubicBezTo>
                  <a:cubicBezTo>
                    <a:pt x="2517" y="376"/>
                    <a:pt x="2518" y="376"/>
                    <a:pt x="2519" y="376"/>
                  </a:cubicBezTo>
                  <a:cubicBezTo>
                    <a:pt x="2522" y="376"/>
                    <a:pt x="2524" y="374"/>
                    <a:pt x="2524" y="370"/>
                  </a:cubicBezTo>
                  <a:cubicBezTo>
                    <a:pt x="2524" y="365"/>
                    <a:pt x="2520" y="360"/>
                    <a:pt x="2516" y="358"/>
                  </a:cubicBezTo>
                  <a:cubicBezTo>
                    <a:pt x="2515" y="357"/>
                    <a:pt x="2514" y="357"/>
                    <a:pt x="2513" y="357"/>
                  </a:cubicBezTo>
                  <a:moveTo>
                    <a:pt x="1290" y="351"/>
                  </a:moveTo>
                  <a:cubicBezTo>
                    <a:pt x="1290" y="351"/>
                    <a:pt x="1290" y="351"/>
                    <a:pt x="1290" y="351"/>
                  </a:cubicBezTo>
                  <a:cubicBezTo>
                    <a:pt x="1286" y="351"/>
                    <a:pt x="1278" y="353"/>
                    <a:pt x="1273" y="355"/>
                  </a:cubicBezTo>
                  <a:cubicBezTo>
                    <a:pt x="1269" y="358"/>
                    <a:pt x="1269" y="360"/>
                    <a:pt x="1273" y="360"/>
                  </a:cubicBezTo>
                  <a:cubicBezTo>
                    <a:pt x="1273" y="360"/>
                    <a:pt x="1273" y="360"/>
                    <a:pt x="1273" y="360"/>
                  </a:cubicBezTo>
                  <a:cubicBezTo>
                    <a:pt x="1278" y="359"/>
                    <a:pt x="1286" y="358"/>
                    <a:pt x="1291" y="355"/>
                  </a:cubicBezTo>
                  <a:cubicBezTo>
                    <a:pt x="1295" y="353"/>
                    <a:pt x="1295" y="351"/>
                    <a:pt x="1290" y="351"/>
                  </a:cubicBezTo>
                  <a:moveTo>
                    <a:pt x="1352" y="349"/>
                  </a:moveTo>
                  <a:cubicBezTo>
                    <a:pt x="1352" y="349"/>
                    <a:pt x="1351" y="349"/>
                    <a:pt x="1351" y="349"/>
                  </a:cubicBezTo>
                  <a:cubicBezTo>
                    <a:pt x="1347" y="349"/>
                    <a:pt x="1340" y="352"/>
                    <a:pt x="1335" y="354"/>
                  </a:cubicBezTo>
                  <a:cubicBezTo>
                    <a:pt x="1331" y="356"/>
                    <a:pt x="1330" y="358"/>
                    <a:pt x="1334" y="358"/>
                  </a:cubicBezTo>
                  <a:cubicBezTo>
                    <a:pt x="1334" y="358"/>
                    <a:pt x="1334" y="358"/>
                    <a:pt x="1335" y="358"/>
                  </a:cubicBezTo>
                  <a:cubicBezTo>
                    <a:pt x="1339" y="358"/>
                    <a:pt x="1347" y="356"/>
                    <a:pt x="1351" y="353"/>
                  </a:cubicBezTo>
                  <a:cubicBezTo>
                    <a:pt x="1356" y="351"/>
                    <a:pt x="1356" y="349"/>
                    <a:pt x="1352" y="349"/>
                  </a:cubicBezTo>
                  <a:moveTo>
                    <a:pt x="1222" y="349"/>
                  </a:moveTo>
                  <a:cubicBezTo>
                    <a:pt x="1217" y="349"/>
                    <a:pt x="1210" y="350"/>
                    <a:pt x="1206" y="352"/>
                  </a:cubicBezTo>
                  <a:cubicBezTo>
                    <a:pt x="1201" y="354"/>
                    <a:pt x="1202" y="356"/>
                    <a:pt x="1207" y="357"/>
                  </a:cubicBezTo>
                  <a:cubicBezTo>
                    <a:pt x="1208" y="357"/>
                    <a:pt x="1209" y="357"/>
                    <a:pt x="1209" y="357"/>
                  </a:cubicBezTo>
                  <a:cubicBezTo>
                    <a:pt x="1215" y="357"/>
                    <a:pt x="1221" y="356"/>
                    <a:pt x="1225" y="354"/>
                  </a:cubicBezTo>
                  <a:cubicBezTo>
                    <a:pt x="1230" y="351"/>
                    <a:pt x="1229" y="349"/>
                    <a:pt x="1224" y="349"/>
                  </a:cubicBezTo>
                  <a:cubicBezTo>
                    <a:pt x="1223" y="349"/>
                    <a:pt x="1223" y="349"/>
                    <a:pt x="1222" y="349"/>
                  </a:cubicBezTo>
                  <a:moveTo>
                    <a:pt x="1410" y="345"/>
                  </a:moveTo>
                  <a:cubicBezTo>
                    <a:pt x="1410" y="345"/>
                    <a:pt x="1409" y="345"/>
                    <a:pt x="1409" y="345"/>
                  </a:cubicBezTo>
                  <a:cubicBezTo>
                    <a:pt x="1405" y="346"/>
                    <a:pt x="1398" y="348"/>
                    <a:pt x="1393" y="351"/>
                  </a:cubicBezTo>
                  <a:cubicBezTo>
                    <a:pt x="1389" y="353"/>
                    <a:pt x="1389" y="355"/>
                    <a:pt x="1392" y="355"/>
                  </a:cubicBezTo>
                  <a:cubicBezTo>
                    <a:pt x="1392" y="355"/>
                    <a:pt x="1393" y="355"/>
                    <a:pt x="1393" y="355"/>
                  </a:cubicBezTo>
                  <a:cubicBezTo>
                    <a:pt x="1397" y="354"/>
                    <a:pt x="1404" y="352"/>
                    <a:pt x="1409" y="349"/>
                  </a:cubicBezTo>
                  <a:cubicBezTo>
                    <a:pt x="1413" y="347"/>
                    <a:pt x="1413" y="345"/>
                    <a:pt x="1410" y="345"/>
                  </a:cubicBezTo>
                  <a:moveTo>
                    <a:pt x="1465" y="340"/>
                  </a:moveTo>
                  <a:cubicBezTo>
                    <a:pt x="1465" y="340"/>
                    <a:pt x="1464" y="340"/>
                    <a:pt x="1464" y="340"/>
                  </a:cubicBezTo>
                  <a:cubicBezTo>
                    <a:pt x="1460" y="341"/>
                    <a:pt x="1453" y="343"/>
                    <a:pt x="1449" y="346"/>
                  </a:cubicBezTo>
                  <a:cubicBezTo>
                    <a:pt x="1445" y="348"/>
                    <a:pt x="1445" y="350"/>
                    <a:pt x="1448" y="350"/>
                  </a:cubicBezTo>
                  <a:cubicBezTo>
                    <a:pt x="1448" y="350"/>
                    <a:pt x="1448" y="350"/>
                    <a:pt x="1449" y="350"/>
                  </a:cubicBezTo>
                  <a:cubicBezTo>
                    <a:pt x="1453" y="349"/>
                    <a:pt x="1460" y="347"/>
                    <a:pt x="1464" y="344"/>
                  </a:cubicBezTo>
                  <a:cubicBezTo>
                    <a:pt x="1468" y="342"/>
                    <a:pt x="1468" y="340"/>
                    <a:pt x="1465" y="340"/>
                  </a:cubicBezTo>
                  <a:moveTo>
                    <a:pt x="1145" y="339"/>
                  </a:moveTo>
                  <a:cubicBezTo>
                    <a:pt x="1140" y="339"/>
                    <a:pt x="1134" y="340"/>
                    <a:pt x="1131" y="342"/>
                  </a:cubicBezTo>
                  <a:cubicBezTo>
                    <a:pt x="1126" y="344"/>
                    <a:pt x="1127" y="347"/>
                    <a:pt x="1133" y="348"/>
                  </a:cubicBezTo>
                  <a:cubicBezTo>
                    <a:pt x="1134" y="348"/>
                    <a:pt x="1136" y="348"/>
                    <a:pt x="1138" y="348"/>
                  </a:cubicBezTo>
                  <a:cubicBezTo>
                    <a:pt x="1143" y="348"/>
                    <a:pt x="1149" y="347"/>
                    <a:pt x="1152" y="345"/>
                  </a:cubicBezTo>
                  <a:cubicBezTo>
                    <a:pt x="1157" y="343"/>
                    <a:pt x="1155" y="340"/>
                    <a:pt x="1150" y="339"/>
                  </a:cubicBezTo>
                  <a:cubicBezTo>
                    <a:pt x="1148" y="339"/>
                    <a:pt x="1147" y="339"/>
                    <a:pt x="1145" y="339"/>
                  </a:cubicBezTo>
                  <a:moveTo>
                    <a:pt x="3835" y="334"/>
                  </a:moveTo>
                  <a:cubicBezTo>
                    <a:pt x="3834" y="334"/>
                    <a:pt x="3833" y="334"/>
                    <a:pt x="3831" y="335"/>
                  </a:cubicBezTo>
                  <a:cubicBezTo>
                    <a:pt x="3825" y="337"/>
                    <a:pt x="3820" y="344"/>
                    <a:pt x="3820" y="351"/>
                  </a:cubicBezTo>
                  <a:cubicBezTo>
                    <a:pt x="3819" y="357"/>
                    <a:pt x="3822" y="360"/>
                    <a:pt x="3827" y="360"/>
                  </a:cubicBezTo>
                  <a:cubicBezTo>
                    <a:pt x="3828" y="360"/>
                    <a:pt x="3829" y="360"/>
                    <a:pt x="3830" y="359"/>
                  </a:cubicBezTo>
                  <a:cubicBezTo>
                    <a:pt x="3836" y="357"/>
                    <a:pt x="3842" y="350"/>
                    <a:pt x="3842" y="343"/>
                  </a:cubicBezTo>
                  <a:cubicBezTo>
                    <a:pt x="3842" y="338"/>
                    <a:pt x="3839" y="334"/>
                    <a:pt x="3835" y="334"/>
                  </a:cubicBezTo>
                  <a:moveTo>
                    <a:pt x="1518" y="333"/>
                  </a:moveTo>
                  <a:cubicBezTo>
                    <a:pt x="1517" y="333"/>
                    <a:pt x="1517" y="333"/>
                    <a:pt x="1516" y="333"/>
                  </a:cubicBezTo>
                  <a:cubicBezTo>
                    <a:pt x="1513" y="334"/>
                    <a:pt x="1506" y="337"/>
                    <a:pt x="1502" y="340"/>
                  </a:cubicBezTo>
                  <a:cubicBezTo>
                    <a:pt x="1499" y="342"/>
                    <a:pt x="1499" y="344"/>
                    <a:pt x="1501" y="344"/>
                  </a:cubicBezTo>
                  <a:cubicBezTo>
                    <a:pt x="1502" y="344"/>
                    <a:pt x="1502" y="344"/>
                    <a:pt x="1503" y="344"/>
                  </a:cubicBezTo>
                  <a:cubicBezTo>
                    <a:pt x="1507" y="343"/>
                    <a:pt x="1513" y="340"/>
                    <a:pt x="1517" y="338"/>
                  </a:cubicBezTo>
                  <a:cubicBezTo>
                    <a:pt x="1520" y="335"/>
                    <a:pt x="1520" y="333"/>
                    <a:pt x="1518" y="333"/>
                  </a:cubicBezTo>
                  <a:moveTo>
                    <a:pt x="2453" y="332"/>
                  </a:moveTo>
                  <a:cubicBezTo>
                    <a:pt x="2450" y="332"/>
                    <a:pt x="2448" y="334"/>
                    <a:pt x="2448" y="338"/>
                  </a:cubicBezTo>
                  <a:cubicBezTo>
                    <a:pt x="2449" y="342"/>
                    <a:pt x="2453" y="348"/>
                    <a:pt x="2457" y="350"/>
                  </a:cubicBezTo>
                  <a:cubicBezTo>
                    <a:pt x="2458" y="350"/>
                    <a:pt x="2459" y="350"/>
                    <a:pt x="2460" y="350"/>
                  </a:cubicBezTo>
                  <a:cubicBezTo>
                    <a:pt x="2463" y="350"/>
                    <a:pt x="2465" y="348"/>
                    <a:pt x="2465" y="344"/>
                  </a:cubicBezTo>
                  <a:cubicBezTo>
                    <a:pt x="2464" y="340"/>
                    <a:pt x="2461" y="334"/>
                    <a:pt x="2456" y="332"/>
                  </a:cubicBezTo>
                  <a:cubicBezTo>
                    <a:pt x="2455" y="332"/>
                    <a:pt x="2454" y="332"/>
                    <a:pt x="2453" y="332"/>
                  </a:cubicBezTo>
                  <a:moveTo>
                    <a:pt x="1568" y="326"/>
                  </a:moveTo>
                  <a:cubicBezTo>
                    <a:pt x="1568" y="326"/>
                    <a:pt x="1568" y="326"/>
                    <a:pt x="1567" y="326"/>
                  </a:cubicBezTo>
                  <a:cubicBezTo>
                    <a:pt x="1563" y="326"/>
                    <a:pt x="1558" y="329"/>
                    <a:pt x="1554" y="332"/>
                  </a:cubicBezTo>
                  <a:cubicBezTo>
                    <a:pt x="1551" y="335"/>
                    <a:pt x="1551" y="337"/>
                    <a:pt x="1554" y="337"/>
                  </a:cubicBezTo>
                  <a:cubicBezTo>
                    <a:pt x="1554" y="337"/>
                    <a:pt x="1554" y="337"/>
                    <a:pt x="1555" y="337"/>
                  </a:cubicBezTo>
                  <a:cubicBezTo>
                    <a:pt x="1559" y="336"/>
                    <a:pt x="1565" y="333"/>
                    <a:pt x="1568" y="330"/>
                  </a:cubicBezTo>
                  <a:cubicBezTo>
                    <a:pt x="1571" y="327"/>
                    <a:pt x="1571" y="326"/>
                    <a:pt x="1568" y="326"/>
                  </a:cubicBezTo>
                  <a:moveTo>
                    <a:pt x="1062" y="324"/>
                  </a:moveTo>
                  <a:cubicBezTo>
                    <a:pt x="1057" y="324"/>
                    <a:pt x="1052" y="325"/>
                    <a:pt x="1049" y="326"/>
                  </a:cubicBezTo>
                  <a:cubicBezTo>
                    <a:pt x="1045" y="329"/>
                    <a:pt x="1046" y="332"/>
                    <a:pt x="1052" y="333"/>
                  </a:cubicBezTo>
                  <a:cubicBezTo>
                    <a:pt x="1054" y="334"/>
                    <a:pt x="1056" y="334"/>
                    <a:pt x="1059" y="334"/>
                  </a:cubicBezTo>
                  <a:cubicBezTo>
                    <a:pt x="1064" y="334"/>
                    <a:pt x="1069" y="333"/>
                    <a:pt x="1072" y="331"/>
                  </a:cubicBezTo>
                  <a:cubicBezTo>
                    <a:pt x="1076" y="329"/>
                    <a:pt x="1075" y="326"/>
                    <a:pt x="1068" y="324"/>
                  </a:cubicBezTo>
                  <a:cubicBezTo>
                    <a:pt x="1066" y="324"/>
                    <a:pt x="1064" y="324"/>
                    <a:pt x="1062" y="324"/>
                  </a:cubicBezTo>
                  <a:moveTo>
                    <a:pt x="1618" y="317"/>
                  </a:moveTo>
                  <a:cubicBezTo>
                    <a:pt x="1618" y="317"/>
                    <a:pt x="1617" y="317"/>
                    <a:pt x="1617" y="317"/>
                  </a:cubicBezTo>
                  <a:cubicBezTo>
                    <a:pt x="1613" y="318"/>
                    <a:pt x="1608" y="321"/>
                    <a:pt x="1605" y="324"/>
                  </a:cubicBezTo>
                  <a:cubicBezTo>
                    <a:pt x="1602" y="327"/>
                    <a:pt x="1602" y="329"/>
                    <a:pt x="1605" y="329"/>
                  </a:cubicBezTo>
                  <a:cubicBezTo>
                    <a:pt x="1605" y="329"/>
                    <a:pt x="1605" y="329"/>
                    <a:pt x="1606" y="329"/>
                  </a:cubicBezTo>
                  <a:cubicBezTo>
                    <a:pt x="1610" y="328"/>
                    <a:pt x="1615" y="325"/>
                    <a:pt x="1618" y="322"/>
                  </a:cubicBezTo>
                  <a:cubicBezTo>
                    <a:pt x="1621" y="319"/>
                    <a:pt x="1620" y="317"/>
                    <a:pt x="1618" y="317"/>
                  </a:cubicBezTo>
                  <a:moveTo>
                    <a:pt x="2394" y="308"/>
                  </a:moveTo>
                  <a:cubicBezTo>
                    <a:pt x="2390" y="308"/>
                    <a:pt x="2388" y="311"/>
                    <a:pt x="2388" y="315"/>
                  </a:cubicBezTo>
                  <a:cubicBezTo>
                    <a:pt x="2389" y="319"/>
                    <a:pt x="2393" y="324"/>
                    <a:pt x="2397" y="326"/>
                  </a:cubicBezTo>
                  <a:cubicBezTo>
                    <a:pt x="2398" y="327"/>
                    <a:pt x="2399" y="327"/>
                    <a:pt x="2400" y="327"/>
                  </a:cubicBezTo>
                  <a:cubicBezTo>
                    <a:pt x="2403" y="327"/>
                    <a:pt x="2405" y="324"/>
                    <a:pt x="2405" y="321"/>
                  </a:cubicBezTo>
                  <a:cubicBezTo>
                    <a:pt x="2405" y="316"/>
                    <a:pt x="2401" y="311"/>
                    <a:pt x="2396" y="309"/>
                  </a:cubicBezTo>
                  <a:cubicBezTo>
                    <a:pt x="2395" y="309"/>
                    <a:pt x="2394" y="308"/>
                    <a:pt x="2394" y="308"/>
                  </a:cubicBezTo>
                  <a:moveTo>
                    <a:pt x="1666" y="308"/>
                  </a:moveTo>
                  <a:cubicBezTo>
                    <a:pt x="1666" y="308"/>
                    <a:pt x="1666" y="308"/>
                    <a:pt x="1665" y="308"/>
                  </a:cubicBezTo>
                  <a:cubicBezTo>
                    <a:pt x="1662" y="309"/>
                    <a:pt x="1657" y="312"/>
                    <a:pt x="1654" y="316"/>
                  </a:cubicBezTo>
                  <a:cubicBezTo>
                    <a:pt x="1652" y="319"/>
                    <a:pt x="1652" y="321"/>
                    <a:pt x="1655" y="321"/>
                  </a:cubicBezTo>
                  <a:cubicBezTo>
                    <a:pt x="1655" y="321"/>
                    <a:pt x="1656" y="321"/>
                    <a:pt x="1656" y="321"/>
                  </a:cubicBezTo>
                  <a:cubicBezTo>
                    <a:pt x="1660" y="320"/>
                    <a:pt x="1665" y="317"/>
                    <a:pt x="1668" y="313"/>
                  </a:cubicBezTo>
                  <a:cubicBezTo>
                    <a:pt x="1670" y="310"/>
                    <a:pt x="1669" y="308"/>
                    <a:pt x="1666" y="308"/>
                  </a:cubicBezTo>
                  <a:moveTo>
                    <a:pt x="3916" y="306"/>
                  </a:moveTo>
                  <a:cubicBezTo>
                    <a:pt x="3915" y="306"/>
                    <a:pt x="3914" y="306"/>
                    <a:pt x="3913" y="306"/>
                  </a:cubicBezTo>
                  <a:cubicBezTo>
                    <a:pt x="3907" y="308"/>
                    <a:pt x="3902" y="315"/>
                    <a:pt x="3901" y="322"/>
                  </a:cubicBezTo>
                  <a:cubicBezTo>
                    <a:pt x="3901" y="328"/>
                    <a:pt x="3904" y="331"/>
                    <a:pt x="3908" y="331"/>
                  </a:cubicBezTo>
                  <a:cubicBezTo>
                    <a:pt x="3909" y="331"/>
                    <a:pt x="3910" y="331"/>
                    <a:pt x="3911" y="331"/>
                  </a:cubicBezTo>
                  <a:cubicBezTo>
                    <a:pt x="3917" y="329"/>
                    <a:pt x="3923" y="322"/>
                    <a:pt x="3923" y="315"/>
                  </a:cubicBezTo>
                  <a:cubicBezTo>
                    <a:pt x="3924" y="309"/>
                    <a:pt x="3921" y="306"/>
                    <a:pt x="3916" y="306"/>
                  </a:cubicBezTo>
                  <a:moveTo>
                    <a:pt x="974" y="304"/>
                  </a:moveTo>
                  <a:cubicBezTo>
                    <a:pt x="969" y="304"/>
                    <a:pt x="964" y="305"/>
                    <a:pt x="962" y="307"/>
                  </a:cubicBezTo>
                  <a:cubicBezTo>
                    <a:pt x="958" y="309"/>
                    <a:pt x="960" y="313"/>
                    <a:pt x="966" y="315"/>
                  </a:cubicBezTo>
                  <a:cubicBezTo>
                    <a:pt x="968" y="315"/>
                    <a:pt x="971" y="315"/>
                    <a:pt x="973" y="315"/>
                  </a:cubicBezTo>
                  <a:cubicBezTo>
                    <a:pt x="978" y="315"/>
                    <a:pt x="983" y="314"/>
                    <a:pt x="986" y="312"/>
                  </a:cubicBezTo>
                  <a:cubicBezTo>
                    <a:pt x="990" y="310"/>
                    <a:pt x="988" y="306"/>
                    <a:pt x="981" y="305"/>
                  </a:cubicBezTo>
                  <a:cubicBezTo>
                    <a:pt x="979" y="304"/>
                    <a:pt x="976" y="304"/>
                    <a:pt x="974" y="304"/>
                  </a:cubicBezTo>
                  <a:moveTo>
                    <a:pt x="1715" y="299"/>
                  </a:moveTo>
                  <a:cubicBezTo>
                    <a:pt x="1714" y="299"/>
                    <a:pt x="1714" y="299"/>
                    <a:pt x="1714" y="299"/>
                  </a:cubicBezTo>
                  <a:cubicBezTo>
                    <a:pt x="1710" y="300"/>
                    <a:pt x="1705" y="303"/>
                    <a:pt x="1703" y="307"/>
                  </a:cubicBezTo>
                  <a:cubicBezTo>
                    <a:pt x="1702" y="310"/>
                    <a:pt x="1702" y="312"/>
                    <a:pt x="1705" y="312"/>
                  </a:cubicBezTo>
                  <a:cubicBezTo>
                    <a:pt x="1706" y="312"/>
                    <a:pt x="1706" y="312"/>
                    <a:pt x="1706" y="312"/>
                  </a:cubicBezTo>
                  <a:cubicBezTo>
                    <a:pt x="1710" y="312"/>
                    <a:pt x="1715" y="308"/>
                    <a:pt x="1717" y="305"/>
                  </a:cubicBezTo>
                  <a:cubicBezTo>
                    <a:pt x="1719" y="301"/>
                    <a:pt x="1718" y="299"/>
                    <a:pt x="1715" y="299"/>
                  </a:cubicBezTo>
                  <a:moveTo>
                    <a:pt x="1763" y="290"/>
                  </a:moveTo>
                  <a:cubicBezTo>
                    <a:pt x="1763" y="290"/>
                    <a:pt x="1763" y="290"/>
                    <a:pt x="1762" y="290"/>
                  </a:cubicBezTo>
                  <a:cubicBezTo>
                    <a:pt x="1759" y="291"/>
                    <a:pt x="1754" y="294"/>
                    <a:pt x="1753" y="298"/>
                  </a:cubicBezTo>
                  <a:cubicBezTo>
                    <a:pt x="1751" y="302"/>
                    <a:pt x="1753" y="304"/>
                    <a:pt x="1756" y="304"/>
                  </a:cubicBezTo>
                  <a:cubicBezTo>
                    <a:pt x="1756" y="304"/>
                    <a:pt x="1756" y="304"/>
                    <a:pt x="1757" y="304"/>
                  </a:cubicBezTo>
                  <a:cubicBezTo>
                    <a:pt x="1761" y="303"/>
                    <a:pt x="1765" y="300"/>
                    <a:pt x="1766" y="296"/>
                  </a:cubicBezTo>
                  <a:cubicBezTo>
                    <a:pt x="1768" y="292"/>
                    <a:pt x="1766" y="290"/>
                    <a:pt x="1763" y="290"/>
                  </a:cubicBezTo>
                  <a:moveTo>
                    <a:pt x="2333" y="288"/>
                  </a:moveTo>
                  <a:cubicBezTo>
                    <a:pt x="2330" y="288"/>
                    <a:pt x="2328" y="291"/>
                    <a:pt x="2328" y="295"/>
                  </a:cubicBezTo>
                  <a:cubicBezTo>
                    <a:pt x="2328" y="299"/>
                    <a:pt x="2332" y="304"/>
                    <a:pt x="2337" y="306"/>
                  </a:cubicBezTo>
                  <a:cubicBezTo>
                    <a:pt x="2338" y="306"/>
                    <a:pt x="2338" y="306"/>
                    <a:pt x="2339" y="306"/>
                  </a:cubicBezTo>
                  <a:cubicBezTo>
                    <a:pt x="2342" y="306"/>
                    <a:pt x="2345" y="304"/>
                    <a:pt x="2344" y="300"/>
                  </a:cubicBezTo>
                  <a:cubicBezTo>
                    <a:pt x="2344" y="295"/>
                    <a:pt x="2340" y="290"/>
                    <a:pt x="2336" y="289"/>
                  </a:cubicBezTo>
                  <a:cubicBezTo>
                    <a:pt x="2335" y="288"/>
                    <a:pt x="2334" y="288"/>
                    <a:pt x="2333" y="288"/>
                  </a:cubicBezTo>
                  <a:moveTo>
                    <a:pt x="1812" y="281"/>
                  </a:moveTo>
                  <a:cubicBezTo>
                    <a:pt x="1812" y="281"/>
                    <a:pt x="1812" y="281"/>
                    <a:pt x="1811" y="281"/>
                  </a:cubicBezTo>
                  <a:cubicBezTo>
                    <a:pt x="1808" y="282"/>
                    <a:pt x="1804" y="286"/>
                    <a:pt x="1803" y="290"/>
                  </a:cubicBezTo>
                  <a:cubicBezTo>
                    <a:pt x="1802" y="294"/>
                    <a:pt x="1803" y="296"/>
                    <a:pt x="1807" y="296"/>
                  </a:cubicBezTo>
                  <a:cubicBezTo>
                    <a:pt x="1807" y="296"/>
                    <a:pt x="1807" y="296"/>
                    <a:pt x="1808" y="296"/>
                  </a:cubicBezTo>
                  <a:cubicBezTo>
                    <a:pt x="1812" y="296"/>
                    <a:pt x="1815" y="292"/>
                    <a:pt x="1816" y="288"/>
                  </a:cubicBezTo>
                  <a:cubicBezTo>
                    <a:pt x="1817" y="284"/>
                    <a:pt x="1816" y="281"/>
                    <a:pt x="1812" y="281"/>
                  </a:cubicBezTo>
                  <a:moveTo>
                    <a:pt x="882" y="281"/>
                  </a:moveTo>
                  <a:cubicBezTo>
                    <a:pt x="877" y="281"/>
                    <a:pt x="873" y="282"/>
                    <a:pt x="870" y="284"/>
                  </a:cubicBezTo>
                  <a:cubicBezTo>
                    <a:pt x="867" y="287"/>
                    <a:pt x="869" y="291"/>
                    <a:pt x="876" y="293"/>
                  </a:cubicBezTo>
                  <a:cubicBezTo>
                    <a:pt x="878" y="294"/>
                    <a:pt x="881" y="294"/>
                    <a:pt x="883" y="294"/>
                  </a:cubicBezTo>
                  <a:cubicBezTo>
                    <a:pt x="888" y="294"/>
                    <a:pt x="893" y="293"/>
                    <a:pt x="896" y="291"/>
                  </a:cubicBezTo>
                  <a:cubicBezTo>
                    <a:pt x="899" y="288"/>
                    <a:pt x="897" y="284"/>
                    <a:pt x="890" y="282"/>
                  </a:cubicBezTo>
                  <a:cubicBezTo>
                    <a:pt x="887" y="281"/>
                    <a:pt x="885" y="281"/>
                    <a:pt x="882" y="281"/>
                  </a:cubicBezTo>
                  <a:moveTo>
                    <a:pt x="3996" y="279"/>
                  </a:moveTo>
                  <a:cubicBezTo>
                    <a:pt x="3995" y="279"/>
                    <a:pt x="3994" y="280"/>
                    <a:pt x="3993" y="280"/>
                  </a:cubicBezTo>
                  <a:cubicBezTo>
                    <a:pt x="3987" y="282"/>
                    <a:pt x="3982" y="289"/>
                    <a:pt x="3981" y="296"/>
                  </a:cubicBezTo>
                  <a:cubicBezTo>
                    <a:pt x="3981" y="301"/>
                    <a:pt x="3984" y="305"/>
                    <a:pt x="3988" y="305"/>
                  </a:cubicBezTo>
                  <a:cubicBezTo>
                    <a:pt x="3989" y="305"/>
                    <a:pt x="3990" y="305"/>
                    <a:pt x="3991" y="304"/>
                  </a:cubicBezTo>
                  <a:cubicBezTo>
                    <a:pt x="3997" y="302"/>
                    <a:pt x="4002" y="295"/>
                    <a:pt x="4003" y="289"/>
                  </a:cubicBezTo>
                  <a:cubicBezTo>
                    <a:pt x="4003" y="283"/>
                    <a:pt x="4000" y="279"/>
                    <a:pt x="3996" y="279"/>
                  </a:cubicBezTo>
                  <a:moveTo>
                    <a:pt x="1863" y="273"/>
                  </a:moveTo>
                  <a:cubicBezTo>
                    <a:pt x="1862" y="273"/>
                    <a:pt x="1862" y="273"/>
                    <a:pt x="1862" y="273"/>
                  </a:cubicBezTo>
                  <a:cubicBezTo>
                    <a:pt x="1858" y="274"/>
                    <a:pt x="1854" y="278"/>
                    <a:pt x="1854" y="282"/>
                  </a:cubicBezTo>
                  <a:cubicBezTo>
                    <a:pt x="1853" y="286"/>
                    <a:pt x="1855" y="289"/>
                    <a:pt x="1859" y="289"/>
                  </a:cubicBezTo>
                  <a:cubicBezTo>
                    <a:pt x="1859" y="289"/>
                    <a:pt x="1859" y="289"/>
                    <a:pt x="1860" y="289"/>
                  </a:cubicBezTo>
                  <a:cubicBezTo>
                    <a:pt x="1863" y="288"/>
                    <a:pt x="1867" y="285"/>
                    <a:pt x="1868" y="280"/>
                  </a:cubicBezTo>
                  <a:cubicBezTo>
                    <a:pt x="1868" y="276"/>
                    <a:pt x="1866" y="273"/>
                    <a:pt x="1863" y="273"/>
                  </a:cubicBezTo>
                  <a:moveTo>
                    <a:pt x="2272" y="272"/>
                  </a:moveTo>
                  <a:cubicBezTo>
                    <a:pt x="2269" y="272"/>
                    <a:pt x="2266" y="275"/>
                    <a:pt x="2266" y="279"/>
                  </a:cubicBezTo>
                  <a:cubicBezTo>
                    <a:pt x="2267" y="284"/>
                    <a:pt x="2271" y="288"/>
                    <a:pt x="2275" y="289"/>
                  </a:cubicBezTo>
                  <a:cubicBezTo>
                    <a:pt x="2276" y="289"/>
                    <a:pt x="2277" y="290"/>
                    <a:pt x="2277" y="290"/>
                  </a:cubicBezTo>
                  <a:cubicBezTo>
                    <a:pt x="2281" y="290"/>
                    <a:pt x="2284" y="287"/>
                    <a:pt x="2283" y="283"/>
                  </a:cubicBezTo>
                  <a:cubicBezTo>
                    <a:pt x="2283" y="278"/>
                    <a:pt x="2279" y="273"/>
                    <a:pt x="2274" y="272"/>
                  </a:cubicBezTo>
                  <a:cubicBezTo>
                    <a:pt x="2274" y="272"/>
                    <a:pt x="2273" y="272"/>
                    <a:pt x="2272" y="272"/>
                  </a:cubicBezTo>
                  <a:moveTo>
                    <a:pt x="1915" y="266"/>
                  </a:moveTo>
                  <a:cubicBezTo>
                    <a:pt x="1914" y="266"/>
                    <a:pt x="1914" y="266"/>
                    <a:pt x="1914" y="266"/>
                  </a:cubicBezTo>
                  <a:cubicBezTo>
                    <a:pt x="1910" y="267"/>
                    <a:pt x="1906" y="271"/>
                    <a:pt x="1906" y="275"/>
                  </a:cubicBezTo>
                  <a:cubicBezTo>
                    <a:pt x="1906" y="280"/>
                    <a:pt x="1908" y="283"/>
                    <a:pt x="1912" y="283"/>
                  </a:cubicBezTo>
                  <a:cubicBezTo>
                    <a:pt x="1912" y="283"/>
                    <a:pt x="1913" y="283"/>
                    <a:pt x="1913" y="283"/>
                  </a:cubicBezTo>
                  <a:cubicBezTo>
                    <a:pt x="1917" y="282"/>
                    <a:pt x="1921" y="278"/>
                    <a:pt x="1921" y="274"/>
                  </a:cubicBezTo>
                  <a:cubicBezTo>
                    <a:pt x="1921" y="270"/>
                    <a:pt x="1918" y="266"/>
                    <a:pt x="1915" y="266"/>
                  </a:cubicBezTo>
                  <a:moveTo>
                    <a:pt x="1969" y="261"/>
                  </a:moveTo>
                  <a:cubicBezTo>
                    <a:pt x="1969" y="261"/>
                    <a:pt x="1968" y="261"/>
                    <a:pt x="1968" y="261"/>
                  </a:cubicBezTo>
                  <a:cubicBezTo>
                    <a:pt x="1964" y="261"/>
                    <a:pt x="1961" y="265"/>
                    <a:pt x="1961" y="270"/>
                  </a:cubicBezTo>
                  <a:cubicBezTo>
                    <a:pt x="1961" y="274"/>
                    <a:pt x="1964" y="277"/>
                    <a:pt x="1968" y="277"/>
                  </a:cubicBezTo>
                  <a:cubicBezTo>
                    <a:pt x="1968" y="277"/>
                    <a:pt x="1968" y="277"/>
                    <a:pt x="1968" y="277"/>
                  </a:cubicBezTo>
                  <a:cubicBezTo>
                    <a:pt x="1972" y="277"/>
                    <a:pt x="1976" y="273"/>
                    <a:pt x="1976" y="268"/>
                  </a:cubicBezTo>
                  <a:cubicBezTo>
                    <a:pt x="1976" y="264"/>
                    <a:pt x="1973" y="261"/>
                    <a:pt x="1969" y="261"/>
                  </a:cubicBezTo>
                  <a:moveTo>
                    <a:pt x="2211" y="260"/>
                  </a:moveTo>
                  <a:cubicBezTo>
                    <a:pt x="2207" y="260"/>
                    <a:pt x="2204" y="264"/>
                    <a:pt x="2204" y="268"/>
                  </a:cubicBezTo>
                  <a:cubicBezTo>
                    <a:pt x="2204" y="273"/>
                    <a:pt x="2209" y="277"/>
                    <a:pt x="2213" y="278"/>
                  </a:cubicBezTo>
                  <a:cubicBezTo>
                    <a:pt x="2214" y="278"/>
                    <a:pt x="2214" y="278"/>
                    <a:pt x="2214" y="278"/>
                  </a:cubicBezTo>
                  <a:cubicBezTo>
                    <a:pt x="2219" y="278"/>
                    <a:pt x="2221" y="275"/>
                    <a:pt x="2221" y="270"/>
                  </a:cubicBezTo>
                  <a:cubicBezTo>
                    <a:pt x="2221" y="266"/>
                    <a:pt x="2217" y="261"/>
                    <a:pt x="2212" y="261"/>
                  </a:cubicBezTo>
                  <a:cubicBezTo>
                    <a:pt x="2212" y="260"/>
                    <a:pt x="2211" y="260"/>
                    <a:pt x="2211" y="260"/>
                  </a:cubicBezTo>
                  <a:moveTo>
                    <a:pt x="2026" y="257"/>
                  </a:moveTo>
                  <a:cubicBezTo>
                    <a:pt x="2025" y="257"/>
                    <a:pt x="2025" y="257"/>
                    <a:pt x="2025" y="257"/>
                  </a:cubicBezTo>
                  <a:cubicBezTo>
                    <a:pt x="2021" y="257"/>
                    <a:pt x="2017" y="261"/>
                    <a:pt x="2017" y="266"/>
                  </a:cubicBezTo>
                  <a:cubicBezTo>
                    <a:pt x="2018" y="270"/>
                    <a:pt x="2021" y="274"/>
                    <a:pt x="2026" y="274"/>
                  </a:cubicBezTo>
                  <a:cubicBezTo>
                    <a:pt x="2026" y="274"/>
                    <a:pt x="2026" y="274"/>
                    <a:pt x="2026" y="274"/>
                  </a:cubicBezTo>
                  <a:cubicBezTo>
                    <a:pt x="2030" y="273"/>
                    <a:pt x="2034" y="269"/>
                    <a:pt x="2034" y="265"/>
                  </a:cubicBezTo>
                  <a:cubicBezTo>
                    <a:pt x="2033" y="260"/>
                    <a:pt x="2030" y="257"/>
                    <a:pt x="2026" y="257"/>
                  </a:cubicBezTo>
                  <a:moveTo>
                    <a:pt x="4073" y="256"/>
                  </a:moveTo>
                  <a:cubicBezTo>
                    <a:pt x="4072" y="256"/>
                    <a:pt x="4072" y="257"/>
                    <a:pt x="4071" y="257"/>
                  </a:cubicBezTo>
                  <a:cubicBezTo>
                    <a:pt x="4065" y="258"/>
                    <a:pt x="4060" y="265"/>
                    <a:pt x="4059" y="272"/>
                  </a:cubicBezTo>
                  <a:cubicBezTo>
                    <a:pt x="4059" y="277"/>
                    <a:pt x="4062" y="281"/>
                    <a:pt x="4066" y="281"/>
                  </a:cubicBezTo>
                  <a:cubicBezTo>
                    <a:pt x="4067" y="281"/>
                    <a:pt x="4068" y="281"/>
                    <a:pt x="4069" y="280"/>
                  </a:cubicBezTo>
                  <a:cubicBezTo>
                    <a:pt x="4074" y="279"/>
                    <a:pt x="4080" y="272"/>
                    <a:pt x="4080" y="266"/>
                  </a:cubicBezTo>
                  <a:cubicBezTo>
                    <a:pt x="4081" y="260"/>
                    <a:pt x="4078" y="256"/>
                    <a:pt x="4073" y="256"/>
                  </a:cubicBezTo>
                  <a:moveTo>
                    <a:pt x="788" y="256"/>
                  </a:moveTo>
                  <a:cubicBezTo>
                    <a:pt x="783" y="256"/>
                    <a:pt x="778" y="258"/>
                    <a:pt x="776" y="260"/>
                  </a:cubicBezTo>
                  <a:cubicBezTo>
                    <a:pt x="773" y="264"/>
                    <a:pt x="776" y="268"/>
                    <a:pt x="783" y="270"/>
                  </a:cubicBezTo>
                  <a:cubicBezTo>
                    <a:pt x="785" y="270"/>
                    <a:pt x="787" y="271"/>
                    <a:pt x="789" y="271"/>
                  </a:cubicBezTo>
                  <a:cubicBezTo>
                    <a:pt x="794" y="271"/>
                    <a:pt x="799" y="269"/>
                    <a:pt x="802" y="267"/>
                  </a:cubicBezTo>
                  <a:cubicBezTo>
                    <a:pt x="805" y="263"/>
                    <a:pt x="802" y="259"/>
                    <a:pt x="795" y="257"/>
                  </a:cubicBezTo>
                  <a:cubicBezTo>
                    <a:pt x="793" y="256"/>
                    <a:pt x="790" y="256"/>
                    <a:pt x="788" y="256"/>
                  </a:cubicBezTo>
                  <a:moveTo>
                    <a:pt x="2148" y="255"/>
                  </a:moveTo>
                  <a:cubicBezTo>
                    <a:pt x="2144" y="255"/>
                    <a:pt x="2140" y="258"/>
                    <a:pt x="2141" y="263"/>
                  </a:cubicBezTo>
                  <a:cubicBezTo>
                    <a:pt x="2141" y="268"/>
                    <a:pt x="2145" y="272"/>
                    <a:pt x="2150" y="272"/>
                  </a:cubicBezTo>
                  <a:cubicBezTo>
                    <a:pt x="2150" y="272"/>
                    <a:pt x="2150" y="272"/>
                    <a:pt x="2150" y="272"/>
                  </a:cubicBezTo>
                  <a:cubicBezTo>
                    <a:pt x="2155" y="272"/>
                    <a:pt x="2158" y="268"/>
                    <a:pt x="2158" y="264"/>
                  </a:cubicBezTo>
                  <a:cubicBezTo>
                    <a:pt x="2158" y="259"/>
                    <a:pt x="2154" y="255"/>
                    <a:pt x="2149" y="255"/>
                  </a:cubicBezTo>
                  <a:cubicBezTo>
                    <a:pt x="2149" y="255"/>
                    <a:pt x="2149" y="255"/>
                    <a:pt x="2148" y="255"/>
                  </a:cubicBezTo>
                  <a:moveTo>
                    <a:pt x="2086" y="254"/>
                  </a:moveTo>
                  <a:cubicBezTo>
                    <a:pt x="2085" y="254"/>
                    <a:pt x="2085" y="254"/>
                    <a:pt x="2085" y="254"/>
                  </a:cubicBezTo>
                  <a:cubicBezTo>
                    <a:pt x="2081" y="254"/>
                    <a:pt x="2077" y="258"/>
                    <a:pt x="2077" y="263"/>
                  </a:cubicBezTo>
                  <a:cubicBezTo>
                    <a:pt x="2078" y="268"/>
                    <a:pt x="2082" y="272"/>
                    <a:pt x="2086" y="272"/>
                  </a:cubicBezTo>
                  <a:cubicBezTo>
                    <a:pt x="2086" y="272"/>
                    <a:pt x="2086" y="272"/>
                    <a:pt x="2086" y="272"/>
                  </a:cubicBezTo>
                  <a:cubicBezTo>
                    <a:pt x="2091" y="271"/>
                    <a:pt x="2094" y="268"/>
                    <a:pt x="2094" y="263"/>
                  </a:cubicBezTo>
                  <a:cubicBezTo>
                    <a:pt x="2094" y="258"/>
                    <a:pt x="2090" y="254"/>
                    <a:pt x="2086" y="254"/>
                  </a:cubicBezTo>
                  <a:moveTo>
                    <a:pt x="4148" y="238"/>
                  </a:moveTo>
                  <a:cubicBezTo>
                    <a:pt x="4147" y="238"/>
                    <a:pt x="4147" y="238"/>
                    <a:pt x="4146" y="238"/>
                  </a:cubicBezTo>
                  <a:cubicBezTo>
                    <a:pt x="4140" y="239"/>
                    <a:pt x="4135" y="245"/>
                    <a:pt x="4135" y="251"/>
                  </a:cubicBezTo>
                  <a:cubicBezTo>
                    <a:pt x="4134" y="257"/>
                    <a:pt x="4137" y="260"/>
                    <a:pt x="4141" y="260"/>
                  </a:cubicBezTo>
                  <a:cubicBezTo>
                    <a:pt x="4142" y="260"/>
                    <a:pt x="4143" y="260"/>
                    <a:pt x="4144" y="260"/>
                  </a:cubicBezTo>
                  <a:cubicBezTo>
                    <a:pt x="4149" y="259"/>
                    <a:pt x="4154" y="253"/>
                    <a:pt x="4155" y="247"/>
                  </a:cubicBezTo>
                  <a:cubicBezTo>
                    <a:pt x="4155" y="241"/>
                    <a:pt x="4152" y="238"/>
                    <a:pt x="4148" y="238"/>
                  </a:cubicBezTo>
                  <a:moveTo>
                    <a:pt x="692" y="231"/>
                  </a:moveTo>
                  <a:cubicBezTo>
                    <a:pt x="687" y="231"/>
                    <a:pt x="682" y="233"/>
                    <a:pt x="680" y="236"/>
                  </a:cubicBezTo>
                  <a:cubicBezTo>
                    <a:pt x="677" y="240"/>
                    <a:pt x="681" y="245"/>
                    <a:pt x="688" y="246"/>
                  </a:cubicBezTo>
                  <a:cubicBezTo>
                    <a:pt x="690" y="247"/>
                    <a:pt x="692" y="247"/>
                    <a:pt x="693" y="247"/>
                  </a:cubicBezTo>
                  <a:cubicBezTo>
                    <a:pt x="699" y="247"/>
                    <a:pt x="704" y="245"/>
                    <a:pt x="706" y="242"/>
                  </a:cubicBezTo>
                  <a:cubicBezTo>
                    <a:pt x="709" y="238"/>
                    <a:pt x="706" y="234"/>
                    <a:pt x="698" y="232"/>
                  </a:cubicBezTo>
                  <a:cubicBezTo>
                    <a:pt x="696" y="231"/>
                    <a:pt x="694" y="231"/>
                    <a:pt x="692" y="231"/>
                  </a:cubicBezTo>
                  <a:moveTo>
                    <a:pt x="4219" y="224"/>
                  </a:moveTo>
                  <a:cubicBezTo>
                    <a:pt x="4219" y="224"/>
                    <a:pt x="4218" y="224"/>
                    <a:pt x="4218" y="224"/>
                  </a:cubicBezTo>
                  <a:cubicBezTo>
                    <a:pt x="4212" y="225"/>
                    <a:pt x="4208" y="230"/>
                    <a:pt x="4207" y="236"/>
                  </a:cubicBezTo>
                  <a:cubicBezTo>
                    <a:pt x="4207" y="241"/>
                    <a:pt x="4210" y="245"/>
                    <a:pt x="4214" y="245"/>
                  </a:cubicBezTo>
                  <a:cubicBezTo>
                    <a:pt x="4214" y="245"/>
                    <a:pt x="4215" y="245"/>
                    <a:pt x="4216" y="244"/>
                  </a:cubicBezTo>
                  <a:cubicBezTo>
                    <a:pt x="4221" y="243"/>
                    <a:pt x="4226" y="238"/>
                    <a:pt x="4226" y="233"/>
                  </a:cubicBezTo>
                  <a:cubicBezTo>
                    <a:pt x="4227" y="228"/>
                    <a:pt x="4224" y="224"/>
                    <a:pt x="4219" y="224"/>
                  </a:cubicBezTo>
                  <a:moveTo>
                    <a:pt x="4286" y="216"/>
                  </a:moveTo>
                  <a:cubicBezTo>
                    <a:pt x="4286" y="216"/>
                    <a:pt x="4286" y="216"/>
                    <a:pt x="4286" y="216"/>
                  </a:cubicBezTo>
                  <a:cubicBezTo>
                    <a:pt x="4281" y="217"/>
                    <a:pt x="4276" y="221"/>
                    <a:pt x="4276" y="226"/>
                  </a:cubicBezTo>
                  <a:cubicBezTo>
                    <a:pt x="4275" y="231"/>
                    <a:pt x="4278" y="234"/>
                    <a:pt x="4283" y="234"/>
                  </a:cubicBezTo>
                  <a:cubicBezTo>
                    <a:pt x="4283" y="234"/>
                    <a:pt x="4283" y="234"/>
                    <a:pt x="4284" y="234"/>
                  </a:cubicBezTo>
                  <a:cubicBezTo>
                    <a:pt x="4289" y="234"/>
                    <a:pt x="4293" y="229"/>
                    <a:pt x="4294" y="225"/>
                  </a:cubicBezTo>
                  <a:cubicBezTo>
                    <a:pt x="4294" y="220"/>
                    <a:pt x="4291" y="216"/>
                    <a:pt x="4286" y="216"/>
                  </a:cubicBezTo>
                  <a:moveTo>
                    <a:pt x="4351" y="213"/>
                  </a:moveTo>
                  <a:cubicBezTo>
                    <a:pt x="4351" y="213"/>
                    <a:pt x="4350" y="213"/>
                    <a:pt x="4350" y="213"/>
                  </a:cubicBezTo>
                  <a:cubicBezTo>
                    <a:pt x="4345" y="213"/>
                    <a:pt x="4341" y="217"/>
                    <a:pt x="4340" y="222"/>
                  </a:cubicBezTo>
                  <a:cubicBezTo>
                    <a:pt x="4339" y="226"/>
                    <a:pt x="4342" y="229"/>
                    <a:pt x="4346" y="229"/>
                  </a:cubicBezTo>
                  <a:cubicBezTo>
                    <a:pt x="4346" y="229"/>
                    <a:pt x="4347" y="229"/>
                    <a:pt x="4347" y="229"/>
                  </a:cubicBezTo>
                  <a:cubicBezTo>
                    <a:pt x="4352" y="228"/>
                    <a:pt x="4357" y="224"/>
                    <a:pt x="4357" y="220"/>
                  </a:cubicBezTo>
                  <a:cubicBezTo>
                    <a:pt x="4358" y="216"/>
                    <a:pt x="4355" y="213"/>
                    <a:pt x="4351" y="213"/>
                  </a:cubicBezTo>
                  <a:moveTo>
                    <a:pt x="596" y="206"/>
                  </a:moveTo>
                  <a:cubicBezTo>
                    <a:pt x="590" y="206"/>
                    <a:pt x="585" y="208"/>
                    <a:pt x="584" y="212"/>
                  </a:cubicBezTo>
                  <a:cubicBezTo>
                    <a:pt x="581" y="217"/>
                    <a:pt x="585" y="222"/>
                    <a:pt x="592" y="224"/>
                  </a:cubicBezTo>
                  <a:cubicBezTo>
                    <a:pt x="594" y="224"/>
                    <a:pt x="595" y="224"/>
                    <a:pt x="597" y="224"/>
                  </a:cubicBezTo>
                  <a:cubicBezTo>
                    <a:pt x="603" y="224"/>
                    <a:pt x="608" y="222"/>
                    <a:pt x="610" y="218"/>
                  </a:cubicBezTo>
                  <a:cubicBezTo>
                    <a:pt x="612" y="214"/>
                    <a:pt x="608" y="209"/>
                    <a:pt x="601" y="207"/>
                  </a:cubicBezTo>
                  <a:cubicBezTo>
                    <a:pt x="599" y="206"/>
                    <a:pt x="598" y="206"/>
                    <a:pt x="596" y="206"/>
                  </a:cubicBezTo>
                  <a:moveTo>
                    <a:pt x="4416" y="204"/>
                  </a:moveTo>
                  <a:cubicBezTo>
                    <a:pt x="4416" y="204"/>
                    <a:pt x="4415" y="204"/>
                    <a:pt x="4414" y="204"/>
                  </a:cubicBezTo>
                  <a:cubicBezTo>
                    <a:pt x="4410" y="205"/>
                    <a:pt x="4405" y="209"/>
                    <a:pt x="4404" y="213"/>
                  </a:cubicBezTo>
                  <a:cubicBezTo>
                    <a:pt x="4403" y="216"/>
                    <a:pt x="4405" y="219"/>
                    <a:pt x="4409" y="219"/>
                  </a:cubicBezTo>
                  <a:cubicBezTo>
                    <a:pt x="4409" y="219"/>
                    <a:pt x="4410" y="219"/>
                    <a:pt x="4411" y="218"/>
                  </a:cubicBezTo>
                  <a:cubicBezTo>
                    <a:pt x="4416" y="217"/>
                    <a:pt x="4421" y="214"/>
                    <a:pt x="4422" y="210"/>
                  </a:cubicBezTo>
                  <a:cubicBezTo>
                    <a:pt x="4422" y="206"/>
                    <a:pt x="4420" y="204"/>
                    <a:pt x="4416" y="204"/>
                  </a:cubicBezTo>
                  <a:moveTo>
                    <a:pt x="4482" y="189"/>
                  </a:moveTo>
                  <a:cubicBezTo>
                    <a:pt x="4482" y="189"/>
                    <a:pt x="4481" y="189"/>
                    <a:pt x="4480" y="190"/>
                  </a:cubicBezTo>
                  <a:cubicBezTo>
                    <a:pt x="4475" y="191"/>
                    <a:pt x="4470" y="195"/>
                    <a:pt x="4469" y="199"/>
                  </a:cubicBezTo>
                  <a:cubicBezTo>
                    <a:pt x="4468" y="202"/>
                    <a:pt x="4469" y="204"/>
                    <a:pt x="4472" y="204"/>
                  </a:cubicBezTo>
                  <a:cubicBezTo>
                    <a:pt x="4473" y="204"/>
                    <a:pt x="4474" y="204"/>
                    <a:pt x="4475" y="203"/>
                  </a:cubicBezTo>
                  <a:cubicBezTo>
                    <a:pt x="4480" y="202"/>
                    <a:pt x="4485" y="198"/>
                    <a:pt x="4487" y="194"/>
                  </a:cubicBezTo>
                  <a:cubicBezTo>
                    <a:pt x="4488" y="191"/>
                    <a:pt x="4486" y="189"/>
                    <a:pt x="4482" y="189"/>
                  </a:cubicBezTo>
                  <a:moveTo>
                    <a:pt x="500" y="184"/>
                  </a:moveTo>
                  <a:cubicBezTo>
                    <a:pt x="494" y="184"/>
                    <a:pt x="489" y="186"/>
                    <a:pt x="488" y="190"/>
                  </a:cubicBezTo>
                  <a:cubicBezTo>
                    <a:pt x="486" y="196"/>
                    <a:pt x="490" y="201"/>
                    <a:pt x="498" y="203"/>
                  </a:cubicBezTo>
                  <a:cubicBezTo>
                    <a:pt x="499" y="203"/>
                    <a:pt x="500" y="203"/>
                    <a:pt x="501" y="203"/>
                  </a:cubicBezTo>
                  <a:cubicBezTo>
                    <a:pt x="507" y="203"/>
                    <a:pt x="512" y="200"/>
                    <a:pt x="514" y="196"/>
                  </a:cubicBezTo>
                  <a:cubicBezTo>
                    <a:pt x="516" y="191"/>
                    <a:pt x="512" y="186"/>
                    <a:pt x="504" y="184"/>
                  </a:cubicBezTo>
                  <a:cubicBezTo>
                    <a:pt x="503" y="184"/>
                    <a:pt x="502" y="184"/>
                    <a:pt x="500" y="184"/>
                  </a:cubicBezTo>
                  <a:moveTo>
                    <a:pt x="4549" y="171"/>
                  </a:moveTo>
                  <a:cubicBezTo>
                    <a:pt x="4548" y="171"/>
                    <a:pt x="4547" y="171"/>
                    <a:pt x="4545" y="171"/>
                  </a:cubicBezTo>
                  <a:cubicBezTo>
                    <a:pt x="4540" y="173"/>
                    <a:pt x="4535" y="177"/>
                    <a:pt x="4534" y="181"/>
                  </a:cubicBezTo>
                  <a:cubicBezTo>
                    <a:pt x="4533" y="183"/>
                    <a:pt x="4534" y="185"/>
                    <a:pt x="4537" y="185"/>
                  </a:cubicBezTo>
                  <a:cubicBezTo>
                    <a:pt x="4538" y="185"/>
                    <a:pt x="4539" y="185"/>
                    <a:pt x="4541" y="184"/>
                  </a:cubicBezTo>
                  <a:cubicBezTo>
                    <a:pt x="4546" y="183"/>
                    <a:pt x="4551" y="179"/>
                    <a:pt x="4552" y="175"/>
                  </a:cubicBezTo>
                  <a:cubicBezTo>
                    <a:pt x="4553" y="172"/>
                    <a:pt x="4552" y="171"/>
                    <a:pt x="4549" y="171"/>
                  </a:cubicBezTo>
                  <a:moveTo>
                    <a:pt x="407" y="164"/>
                  </a:moveTo>
                  <a:cubicBezTo>
                    <a:pt x="401" y="164"/>
                    <a:pt x="396" y="168"/>
                    <a:pt x="394" y="172"/>
                  </a:cubicBezTo>
                  <a:cubicBezTo>
                    <a:pt x="393" y="178"/>
                    <a:pt x="398" y="184"/>
                    <a:pt x="404" y="185"/>
                  </a:cubicBezTo>
                  <a:cubicBezTo>
                    <a:pt x="405" y="185"/>
                    <a:pt x="406" y="185"/>
                    <a:pt x="407" y="185"/>
                  </a:cubicBezTo>
                  <a:cubicBezTo>
                    <a:pt x="413" y="185"/>
                    <a:pt x="418" y="182"/>
                    <a:pt x="420" y="177"/>
                  </a:cubicBezTo>
                  <a:cubicBezTo>
                    <a:pt x="421" y="171"/>
                    <a:pt x="417" y="166"/>
                    <a:pt x="410" y="165"/>
                  </a:cubicBezTo>
                  <a:cubicBezTo>
                    <a:pt x="409" y="165"/>
                    <a:pt x="408" y="164"/>
                    <a:pt x="407" y="164"/>
                  </a:cubicBezTo>
                  <a:moveTo>
                    <a:pt x="10" y="162"/>
                  </a:moveTo>
                  <a:cubicBezTo>
                    <a:pt x="9" y="162"/>
                    <a:pt x="9" y="162"/>
                    <a:pt x="8" y="163"/>
                  </a:cubicBezTo>
                  <a:cubicBezTo>
                    <a:pt x="3" y="164"/>
                    <a:pt x="0" y="171"/>
                    <a:pt x="0" y="177"/>
                  </a:cubicBezTo>
                  <a:cubicBezTo>
                    <a:pt x="0" y="183"/>
                    <a:pt x="3" y="187"/>
                    <a:pt x="7" y="187"/>
                  </a:cubicBezTo>
                  <a:cubicBezTo>
                    <a:pt x="8" y="187"/>
                    <a:pt x="8" y="187"/>
                    <a:pt x="9" y="186"/>
                  </a:cubicBezTo>
                  <a:cubicBezTo>
                    <a:pt x="14" y="185"/>
                    <a:pt x="17" y="178"/>
                    <a:pt x="17" y="171"/>
                  </a:cubicBezTo>
                  <a:cubicBezTo>
                    <a:pt x="17" y="166"/>
                    <a:pt x="14" y="162"/>
                    <a:pt x="10" y="162"/>
                  </a:cubicBezTo>
                  <a:moveTo>
                    <a:pt x="316" y="150"/>
                  </a:moveTo>
                  <a:cubicBezTo>
                    <a:pt x="310" y="150"/>
                    <a:pt x="305" y="153"/>
                    <a:pt x="304" y="159"/>
                  </a:cubicBezTo>
                  <a:cubicBezTo>
                    <a:pt x="303" y="165"/>
                    <a:pt x="308" y="171"/>
                    <a:pt x="315" y="172"/>
                  </a:cubicBezTo>
                  <a:cubicBezTo>
                    <a:pt x="315" y="172"/>
                    <a:pt x="316" y="172"/>
                    <a:pt x="316" y="172"/>
                  </a:cubicBezTo>
                  <a:cubicBezTo>
                    <a:pt x="322" y="172"/>
                    <a:pt x="327" y="168"/>
                    <a:pt x="328" y="162"/>
                  </a:cubicBezTo>
                  <a:cubicBezTo>
                    <a:pt x="329" y="156"/>
                    <a:pt x="325" y="151"/>
                    <a:pt x="318" y="150"/>
                  </a:cubicBezTo>
                  <a:cubicBezTo>
                    <a:pt x="317" y="150"/>
                    <a:pt x="317" y="150"/>
                    <a:pt x="316" y="150"/>
                  </a:cubicBezTo>
                  <a:moveTo>
                    <a:pt x="4615" y="149"/>
                  </a:moveTo>
                  <a:cubicBezTo>
                    <a:pt x="4614" y="149"/>
                    <a:pt x="4613" y="149"/>
                    <a:pt x="4611" y="150"/>
                  </a:cubicBezTo>
                  <a:cubicBezTo>
                    <a:pt x="4606" y="151"/>
                    <a:pt x="4601" y="156"/>
                    <a:pt x="4600" y="159"/>
                  </a:cubicBezTo>
                  <a:cubicBezTo>
                    <a:pt x="4599" y="162"/>
                    <a:pt x="4600" y="163"/>
                    <a:pt x="4603" y="163"/>
                  </a:cubicBezTo>
                  <a:cubicBezTo>
                    <a:pt x="4604" y="163"/>
                    <a:pt x="4605" y="163"/>
                    <a:pt x="4606" y="162"/>
                  </a:cubicBezTo>
                  <a:cubicBezTo>
                    <a:pt x="4611" y="161"/>
                    <a:pt x="4617" y="157"/>
                    <a:pt x="4618" y="153"/>
                  </a:cubicBezTo>
                  <a:cubicBezTo>
                    <a:pt x="4619" y="150"/>
                    <a:pt x="4618" y="149"/>
                    <a:pt x="4615" y="149"/>
                  </a:cubicBezTo>
                  <a:moveTo>
                    <a:pt x="76" y="146"/>
                  </a:moveTo>
                  <a:cubicBezTo>
                    <a:pt x="75" y="146"/>
                    <a:pt x="75" y="146"/>
                    <a:pt x="74" y="146"/>
                  </a:cubicBezTo>
                  <a:cubicBezTo>
                    <a:pt x="69" y="147"/>
                    <a:pt x="65" y="153"/>
                    <a:pt x="65" y="159"/>
                  </a:cubicBezTo>
                  <a:cubicBezTo>
                    <a:pt x="65" y="165"/>
                    <a:pt x="69" y="170"/>
                    <a:pt x="74" y="170"/>
                  </a:cubicBezTo>
                  <a:cubicBezTo>
                    <a:pt x="74" y="170"/>
                    <a:pt x="74" y="170"/>
                    <a:pt x="75" y="170"/>
                  </a:cubicBezTo>
                  <a:cubicBezTo>
                    <a:pt x="80" y="169"/>
                    <a:pt x="84" y="163"/>
                    <a:pt x="84" y="156"/>
                  </a:cubicBezTo>
                  <a:cubicBezTo>
                    <a:pt x="84" y="150"/>
                    <a:pt x="80" y="146"/>
                    <a:pt x="76" y="146"/>
                  </a:cubicBezTo>
                  <a:moveTo>
                    <a:pt x="230" y="141"/>
                  </a:moveTo>
                  <a:cubicBezTo>
                    <a:pt x="224" y="141"/>
                    <a:pt x="219" y="145"/>
                    <a:pt x="218" y="152"/>
                  </a:cubicBezTo>
                  <a:cubicBezTo>
                    <a:pt x="218" y="158"/>
                    <a:pt x="222" y="164"/>
                    <a:pt x="229" y="164"/>
                  </a:cubicBezTo>
                  <a:cubicBezTo>
                    <a:pt x="229" y="164"/>
                    <a:pt x="229" y="164"/>
                    <a:pt x="229" y="164"/>
                  </a:cubicBezTo>
                  <a:cubicBezTo>
                    <a:pt x="235" y="164"/>
                    <a:pt x="241" y="159"/>
                    <a:pt x="241" y="153"/>
                  </a:cubicBezTo>
                  <a:cubicBezTo>
                    <a:pt x="242" y="147"/>
                    <a:pt x="237" y="141"/>
                    <a:pt x="231" y="141"/>
                  </a:cubicBezTo>
                  <a:cubicBezTo>
                    <a:pt x="230" y="141"/>
                    <a:pt x="230" y="141"/>
                    <a:pt x="230" y="141"/>
                  </a:cubicBezTo>
                  <a:moveTo>
                    <a:pt x="149" y="139"/>
                  </a:moveTo>
                  <a:cubicBezTo>
                    <a:pt x="149" y="139"/>
                    <a:pt x="149" y="139"/>
                    <a:pt x="149" y="139"/>
                  </a:cubicBezTo>
                  <a:cubicBezTo>
                    <a:pt x="143" y="139"/>
                    <a:pt x="138" y="145"/>
                    <a:pt x="138" y="151"/>
                  </a:cubicBezTo>
                  <a:cubicBezTo>
                    <a:pt x="138" y="158"/>
                    <a:pt x="142" y="163"/>
                    <a:pt x="148" y="163"/>
                  </a:cubicBezTo>
                  <a:cubicBezTo>
                    <a:pt x="148" y="163"/>
                    <a:pt x="148" y="163"/>
                    <a:pt x="148" y="163"/>
                  </a:cubicBezTo>
                  <a:cubicBezTo>
                    <a:pt x="154" y="163"/>
                    <a:pt x="159" y="157"/>
                    <a:pt x="159" y="150"/>
                  </a:cubicBezTo>
                  <a:cubicBezTo>
                    <a:pt x="160" y="144"/>
                    <a:pt x="155" y="139"/>
                    <a:pt x="149" y="139"/>
                  </a:cubicBezTo>
                  <a:moveTo>
                    <a:pt x="4681" y="125"/>
                  </a:moveTo>
                  <a:cubicBezTo>
                    <a:pt x="4680" y="125"/>
                    <a:pt x="4679" y="125"/>
                    <a:pt x="4677" y="126"/>
                  </a:cubicBezTo>
                  <a:cubicBezTo>
                    <a:pt x="4672" y="128"/>
                    <a:pt x="4667" y="132"/>
                    <a:pt x="4666" y="136"/>
                  </a:cubicBezTo>
                  <a:cubicBezTo>
                    <a:pt x="4665" y="138"/>
                    <a:pt x="4666" y="140"/>
                    <a:pt x="4668" y="140"/>
                  </a:cubicBezTo>
                  <a:cubicBezTo>
                    <a:pt x="4669" y="140"/>
                    <a:pt x="4671" y="139"/>
                    <a:pt x="4672" y="139"/>
                  </a:cubicBezTo>
                  <a:cubicBezTo>
                    <a:pt x="4677" y="137"/>
                    <a:pt x="4683" y="133"/>
                    <a:pt x="4684" y="129"/>
                  </a:cubicBezTo>
                  <a:cubicBezTo>
                    <a:pt x="4685" y="127"/>
                    <a:pt x="4684" y="125"/>
                    <a:pt x="4681" y="125"/>
                  </a:cubicBezTo>
                  <a:moveTo>
                    <a:pt x="4747" y="101"/>
                  </a:moveTo>
                  <a:cubicBezTo>
                    <a:pt x="4746" y="101"/>
                    <a:pt x="4744" y="101"/>
                    <a:pt x="4743" y="101"/>
                  </a:cubicBezTo>
                  <a:cubicBezTo>
                    <a:pt x="4738" y="103"/>
                    <a:pt x="4733" y="108"/>
                    <a:pt x="4732" y="112"/>
                  </a:cubicBezTo>
                  <a:cubicBezTo>
                    <a:pt x="4731" y="114"/>
                    <a:pt x="4732" y="115"/>
                    <a:pt x="4734" y="115"/>
                  </a:cubicBezTo>
                  <a:cubicBezTo>
                    <a:pt x="4735" y="115"/>
                    <a:pt x="4737" y="115"/>
                    <a:pt x="4738" y="115"/>
                  </a:cubicBezTo>
                  <a:cubicBezTo>
                    <a:pt x="4743" y="113"/>
                    <a:pt x="4748" y="109"/>
                    <a:pt x="4750" y="105"/>
                  </a:cubicBezTo>
                  <a:cubicBezTo>
                    <a:pt x="4751" y="102"/>
                    <a:pt x="4749" y="101"/>
                    <a:pt x="4747" y="101"/>
                  </a:cubicBezTo>
                  <a:moveTo>
                    <a:pt x="4812" y="77"/>
                  </a:moveTo>
                  <a:cubicBezTo>
                    <a:pt x="4811" y="77"/>
                    <a:pt x="4809" y="77"/>
                    <a:pt x="4808" y="77"/>
                  </a:cubicBezTo>
                  <a:cubicBezTo>
                    <a:pt x="4803" y="79"/>
                    <a:pt x="4798" y="84"/>
                    <a:pt x="4797" y="87"/>
                  </a:cubicBezTo>
                  <a:cubicBezTo>
                    <a:pt x="4796" y="90"/>
                    <a:pt x="4797" y="92"/>
                    <a:pt x="4800" y="92"/>
                  </a:cubicBezTo>
                  <a:cubicBezTo>
                    <a:pt x="4801" y="92"/>
                    <a:pt x="4802" y="91"/>
                    <a:pt x="4804" y="91"/>
                  </a:cubicBezTo>
                  <a:cubicBezTo>
                    <a:pt x="4808" y="89"/>
                    <a:pt x="4814" y="85"/>
                    <a:pt x="4815" y="81"/>
                  </a:cubicBezTo>
                  <a:cubicBezTo>
                    <a:pt x="4816" y="78"/>
                    <a:pt x="4814" y="77"/>
                    <a:pt x="4812" y="77"/>
                  </a:cubicBezTo>
                  <a:moveTo>
                    <a:pt x="4876" y="54"/>
                  </a:moveTo>
                  <a:cubicBezTo>
                    <a:pt x="4875" y="54"/>
                    <a:pt x="4874" y="54"/>
                    <a:pt x="4873" y="54"/>
                  </a:cubicBezTo>
                  <a:cubicBezTo>
                    <a:pt x="4868" y="56"/>
                    <a:pt x="4863" y="61"/>
                    <a:pt x="4862" y="65"/>
                  </a:cubicBezTo>
                  <a:cubicBezTo>
                    <a:pt x="4861" y="68"/>
                    <a:pt x="4862" y="69"/>
                    <a:pt x="4865" y="69"/>
                  </a:cubicBezTo>
                  <a:cubicBezTo>
                    <a:pt x="4866" y="69"/>
                    <a:pt x="4867" y="69"/>
                    <a:pt x="4868" y="69"/>
                  </a:cubicBezTo>
                  <a:cubicBezTo>
                    <a:pt x="4873" y="67"/>
                    <a:pt x="4878" y="63"/>
                    <a:pt x="4879" y="59"/>
                  </a:cubicBezTo>
                  <a:cubicBezTo>
                    <a:pt x="4880" y="56"/>
                    <a:pt x="4879" y="54"/>
                    <a:pt x="4876" y="54"/>
                  </a:cubicBezTo>
                  <a:moveTo>
                    <a:pt x="4939" y="34"/>
                  </a:moveTo>
                  <a:cubicBezTo>
                    <a:pt x="4938" y="34"/>
                    <a:pt x="4937" y="34"/>
                    <a:pt x="4936" y="34"/>
                  </a:cubicBezTo>
                  <a:cubicBezTo>
                    <a:pt x="4931" y="36"/>
                    <a:pt x="4927" y="40"/>
                    <a:pt x="4926" y="44"/>
                  </a:cubicBezTo>
                  <a:cubicBezTo>
                    <a:pt x="4925" y="47"/>
                    <a:pt x="4927" y="49"/>
                    <a:pt x="4930" y="49"/>
                  </a:cubicBezTo>
                  <a:cubicBezTo>
                    <a:pt x="4931" y="49"/>
                    <a:pt x="4931" y="49"/>
                    <a:pt x="4933" y="49"/>
                  </a:cubicBezTo>
                  <a:cubicBezTo>
                    <a:pt x="4937" y="48"/>
                    <a:pt x="4942" y="43"/>
                    <a:pt x="4943" y="39"/>
                  </a:cubicBezTo>
                  <a:cubicBezTo>
                    <a:pt x="4944" y="36"/>
                    <a:pt x="4942" y="34"/>
                    <a:pt x="4939" y="34"/>
                  </a:cubicBezTo>
                  <a:moveTo>
                    <a:pt x="5000" y="18"/>
                  </a:moveTo>
                  <a:cubicBezTo>
                    <a:pt x="5000" y="18"/>
                    <a:pt x="4999" y="18"/>
                    <a:pt x="4999" y="18"/>
                  </a:cubicBezTo>
                  <a:cubicBezTo>
                    <a:pt x="4994" y="19"/>
                    <a:pt x="4989" y="23"/>
                    <a:pt x="4989" y="28"/>
                  </a:cubicBezTo>
                  <a:cubicBezTo>
                    <a:pt x="4988" y="31"/>
                    <a:pt x="4990" y="33"/>
                    <a:pt x="4993" y="33"/>
                  </a:cubicBezTo>
                  <a:cubicBezTo>
                    <a:pt x="4994" y="33"/>
                    <a:pt x="4995" y="33"/>
                    <a:pt x="4995" y="33"/>
                  </a:cubicBezTo>
                  <a:cubicBezTo>
                    <a:pt x="5000" y="32"/>
                    <a:pt x="5005" y="28"/>
                    <a:pt x="5006" y="24"/>
                  </a:cubicBezTo>
                  <a:cubicBezTo>
                    <a:pt x="5006" y="20"/>
                    <a:pt x="5004" y="18"/>
                    <a:pt x="5000" y="18"/>
                  </a:cubicBezTo>
                  <a:moveTo>
                    <a:pt x="5230" y="11"/>
                  </a:moveTo>
                  <a:cubicBezTo>
                    <a:pt x="5226" y="11"/>
                    <a:pt x="5224" y="14"/>
                    <a:pt x="5223" y="18"/>
                  </a:cubicBezTo>
                  <a:cubicBezTo>
                    <a:pt x="5223" y="22"/>
                    <a:pt x="5226" y="26"/>
                    <a:pt x="5230" y="27"/>
                  </a:cubicBezTo>
                  <a:cubicBezTo>
                    <a:pt x="5231" y="27"/>
                    <a:pt x="5232" y="27"/>
                    <a:pt x="5232" y="27"/>
                  </a:cubicBezTo>
                  <a:cubicBezTo>
                    <a:pt x="5235" y="27"/>
                    <a:pt x="5238" y="25"/>
                    <a:pt x="5238" y="21"/>
                  </a:cubicBezTo>
                  <a:cubicBezTo>
                    <a:pt x="5239" y="17"/>
                    <a:pt x="5235" y="12"/>
                    <a:pt x="5231" y="11"/>
                  </a:cubicBezTo>
                  <a:cubicBezTo>
                    <a:pt x="5231" y="11"/>
                    <a:pt x="5230" y="11"/>
                    <a:pt x="5230" y="11"/>
                  </a:cubicBezTo>
                  <a:moveTo>
                    <a:pt x="5061" y="6"/>
                  </a:moveTo>
                  <a:cubicBezTo>
                    <a:pt x="5060" y="6"/>
                    <a:pt x="5060" y="6"/>
                    <a:pt x="5059" y="6"/>
                  </a:cubicBezTo>
                  <a:cubicBezTo>
                    <a:pt x="5055" y="7"/>
                    <a:pt x="5051" y="11"/>
                    <a:pt x="5050" y="15"/>
                  </a:cubicBezTo>
                  <a:cubicBezTo>
                    <a:pt x="5049" y="19"/>
                    <a:pt x="5052" y="22"/>
                    <a:pt x="5056" y="22"/>
                  </a:cubicBezTo>
                  <a:cubicBezTo>
                    <a:pt x="5056" y="22"/>
                    <a:pt x="5056" y="22"/>
                    <a:pt x="5057" y="22"/>
                  </a:cubicBezTo>
                  <a:cubicBezTo>
                    <a:pt x="5061" y="21"/>
                    <a:pt x="5066" y="17"/>
                    <a:pt x="5067" y="13"/>
                  </a:cubicBezTo>
                  <a:cubicBezTo>
                    <a:pt x="5067" y="9"/>
                    <a:pt x="5065" y="6"/>
                    <a:pt x="5061" y="6"/>
                  </a:cubicBezTo>
                  <a:moveTo>
                    <a:pt x="5175" y="2"/>
                  </a:moveTo>
                  <a:cubicBezTo>
                    <a:pt x="5171" y="2"/>
                    <a:pt x="5168" y="5"/>
                    <a:pt x="5168" y="9"/>
                  </a:cubicBezTo>
                  <a:cubicBezTo>
                    <a:pt x="5167" y="14"/>
                    <a:pt x="5170" y="17"/>
                    <a:pt x="5175" y="18"/>
                  </a:cubicBezTo>
                  <a:cubicBezTo>
                    <a:pt x="5175" y="18"/>
                    <a:pt x="5175" y="18"/>
                    <a:pt x="5175" y="18"/>
                  </a:cubicBezTo>
                  <a:cubicBezTo>
                    <a:pt x="5179" y="18"/>
                    <a:pt x="5183" y="15"/>
                    <a:pt x="5183" y="11"/>
                  </a:cubicBezTo>
                  <a:cubicBezTo>
                    <a:pt x="5184" y="6"/>
                    <a:pt x="5180" y="2"/>
                    <a:pt x="5176" y="2"/>
                  </a:cubicBezTo>
                  <a:cubicBezTo>
                    <a:pt x="5176" y="2"/>
                    <a:pt x="5176" y="2"/>
                    <a:pt x="5175" y="2"/>
                  </a:cubicBezTo>
                  <a:moveTo>
                    <a:pt x="5119" y="0"/>
                  </a:moveTo>
                  <a:cubicBezTo>
                    <a:pt x="5119" y="0"/>
                    <a:pt x="5119" y="0"/>
                    <a:pt x="5119" y="0"/>
                  </a:cubicBezTo>
                  <a:cubicBezTo>
                    <a:pt x="5114" y="1"/>
                    <a:pt x="5110" y="5"/>
                    <a:pt x="5110" y="9"/>
                  </a:cubicBezTo>
                  <a:cubicBezTo>
                    <a:pt x="5109" y="13"/>
                    <a:pt x="5112" y="16"/>
                    <a:pt x="5116" y="16"/>
                  </a:cubicBezTo>
                  <a:cubicBezTo>
                    <a:pt x="5116" y="16"/>
                    <a:pt x="5117" y="16"/>
                    <a:pt x="5117" y="16"/>
                  </a:cubicBezTo>
                  <a:cubicBezTo>
                    <a:pt x="5121" y="16"/>
                    <a:pt x="5125" y="13"/>
                    <a:pt x="5126" y="8"/>
                  </a:cubicBezTo>
                  <a:cubicBezTo>
                    <a:pt x="5126" y="4"/>
                    <a:pt x="5123" y="0"/>
                    <a:pt x="511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64">
              <a:extLst>
                <a:ext uri="{FF2B5EF4-FFF2-40B4-BE49-F238E27FC236}">
                  <a16:creationId xmlns:a16="http://schemas.microsoft.com/office/drawing/2014/main" id="{381F2EF1-518A-3758-0065-2694248F45C1}"/>
                </a:ext>
              </a:extLst>
            </p:cNvPr>
            <p:cNvSpPr>
              <a:spLocks/>
            </p:cNvSpPr>
            <p:nvPr/>
          </p:nvSpPr>
          <p:spPr bwMode="auto">
            <a:xfrm>
              <a:off x="13257213" y="10431463"/>
              <a:ext cx="38100" cy="42863"/>
            </a:xfrm>
            <a:custGeom>
              <a:avLst/>
              <a:gdLst>
                <a:gd name="T0" fmla="*/ 5 w 14"/>
                <a:gd name="T1" fmla="*/ 0 h 16"/>
                <a:gd name="T2" fmla="*/ 2 w 14"/>
                <a:gd name="T3" fmla="*/ 0 h 16"/>
                <a:gd name="T4" fmla="*/ 1 w 14"/>
                <a:gd name="T5" fmla="*/ 1 h 16"/>
                <a:gd name="T6" fmla="*/ 0 w 14"/>
                <a:gd name="T7" fmla="*/ 2 h 16"/>
                <a:gd name="T8" fmla="*/ 0 w 14"/>
                <a:gd name="T9" fmla="*/ 4 h 16"/>
                <a:gd name="T10" fmla="*/ 0 w 14"/>
                <a:gd name="T11" fmla="*/ 5 h 16"/>
                <a:gd name="T12" fmla="*/ 0 w 14"/>
                <a:gd name="T13" fmla="*/ 8 h 16"/>
                <a:gd name="T14" fmla="*/ 2 w 14"/>
                <a:gd name="T15" fmla="*/ 11 h 16"/>
                <a:gd name="T16" fmla="*/ 4 w 14"/>
                <a:gd name="T17" fmla="*/ 14 h 16"/>
                <a:gd name="T18" fmla="*/ 7 w 14"/>
                <a:gd name="T19" fmla="*/ 15 h 16"/>
                <a:gd name="T20" fmla="*/ 10 w 14"/>
                <a:gd name="T21" fmla="*/ 16 h 16"/>
                <a:gd name="T22" fmla="*/ 12 w 14"/>
                <a:gd name="T23" fmla="*/ 16 h 16"/>
                <a:gd name="T24" fmla="*/ 13 w 14"/>
                <a:gd name="T25" fmla="*/ 14 h 16"/>
                <a:gd name="T26" fmla="*/ 14 w 14"/>
                <a:gd name="T27" fmla="*/ 12 h 16"/>
                <a:gd name="T28" fmla="*/ 14 w 14"/>
                <a:gd name="T29" fmla="*/ 10 h 16"/>
                <a:gd name="T30" fmla="*/ 14 w 14"/>
                <a:gd name="T31" fmla="*/ 8 h 16"/>
                <a:gd name="T32" fmla="*/ 13 w 14"/>
                <a:gd name="T33" fmla="*/ 7 h 16"/>
                <a:gd name="T34" fmla="*/ 12 w 14"/>
                <a:gd name="T35" fmla="*/ 5 h 16"/>
                <a:gd name="T36" fmla="*/ 11 w 14"/>
                <a:gd name="T37" fmla="*/ 4 h 16"/>
                <a:gd name="T38" fmla="*/ 10 w 14"/>
                <a:gd name="T39" fmla="*/ 2 h 16"/>
                <a:gd name="T40" fmla="*/ 9 w 14"/>
                <a:gd name="T41" fmla="*/ 1 h 16"/>
                <a:gd name="T42" fmla="*/ 5 w 14"/>
                <a:gd name="T43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4" h="16">
                  <a:moveTo>
                    <a:pt x="5" y="0"/>
                  </a:moveTo>
                  <a:cubicBezTo>
                    <a:pt x="4" y="0"/>
                    <a:pt x="3" y="0"/>
                    <a:pt x="2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0" y="3"/>
                    <a:pt x="0" y="4"/>
                  </a:cubicBezTo>
                  <a:cubicBezTo>
                    <a:pt x="0" y="4"/>
                    <a:pt x="0" y="5"/>
                    <a:pt x="0" y="5"/>
                  </a:cubicBezTo>
                  <a:cubicBezTo>
                    <a:pt x="0" y="6"/>
                    <a:pt x="0" y="7"/>
                    <a:pt x="0" y="8"/>
                  </a:cubicBezTo>
                  <a:cubicBezTo>
                    <a:pt x="1" y="9"/>
                    <a:pt x="1" y="10"/>
                    <a:pt x="2" y="11"/>
                  </a:cubicBezTo>
                  <a:cubicBezTo>
                    <a:pt x="2" y="12"/>
                    <a:pt x="3" y="13"/>
                    <a:pt x="4" y="14"/>
                  </a:cubicBezTo>
                  <a:cubicBezTo>
                    <a:pt x="5" y="14"/>
                    <a:pt x="6" y="15"/>
                    <a:pt x="7" y="15"/>
                  </a:cubicBezTo>
                  <a:cubicBezTo>
                    <a:pt x="8" y="16"/>
                    <a:pt x="9" y="16"/>
                    <a:pt x="10" y="16"/>
                  </a:cubicBezTo>
                  <a:cubicBezTo>
                    <a:pt x="10" y="16"/>
                    <a:pt x="11" y="16"/>
                    <a:pt x="12" y="16"/>
                  </a:cubicBezTo>
                  <a:cubicBezTo>
                    <a:pt x="12" y="15"/>
                    <a:pt x="13" y="15"/>
                    <a:pt x="13" y="14"/>
                  </a:cubicBezTo>
                  <a:cubicBezTo>
                    <a:pt x="14" y="13"/>
                    <a:pt x="14" y="13"/>
                    <a:pt x="14" y="12"/>
                  </a:cubicBezTo>
                  <a:cubicBezTo>
                    <a:pt x="14" y="11"/>
                    <a:pt x="14" y="11"/>
                    <a:pt x="14" y="10"/>
                  </a:cubicBezTo>
                  <a:cubicBezTo>
                    <a:pt x="14" y="9"/>
                    <a:pt x="14" y="9"/>
                    <a:pt x="14" y="8"/>
                  </a:cubicBezTo>
                  <a:cubicBezTo>
                    <a:pt x="13" y="8"/>
                    <a:pt x="13" y="7"/>
                    <a:pt x="13" y="7"/>
                  </a:cubicBezTo>
                  <a:cubicBezTo>
                    <a:pt x="13" y="6"/>
                    <a:pt x="12" y="6"/>
                    <a:pt x="12" y="5"/>
                  </a:cubicBezTo>
                  <a:cubicBezTo>
                    <a:pt x="12" y="5"/>
                    <a:pt x="11" y="4"/>
                    <a:pt x="11" y="4"/>
                  </a:cubicBezTo>
                  <a:cubicBezTo>
                    <a:pt x="11" y="3"/>
                    <a:pt x="10" y="3"/>
                    <a:pt x="10" y="2"/>
                  </a:cubicBezTo>
                  <a:cubicBezTo>
                    <a:pt x="9" y="2"/>
                    <a:pt x="9" y="1"/>
                    <a:pt x="9" y="1"/>
                  </a:cubicBezTo>
                  <a:cubicBezTo>
                    <a:pt x="7" y="0"/>
                    <a:pt x="6" y="0"/>
                    <a:pt x="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65">
              <a:extLst>
                <a:ext uri="{FF2B5EF4-FFF2-40B4-BE49-F238E27FC236}">
                  <a16:creationId xmlns:a16="http://schemas.microsoft.com/office/drawing/2014/main" id="{CE5838DF-C123-F95F-128A-E2BA4D56829F}"/>
                </a:ext>
              </a:extLst>
            </p:cNvPr>
            <p:cNvSpPr>
              <a:spLocks/>
            </p:cNvSpPr>
            <p:nvPr/>
          </p:nvSpPr>
          <p:spPr bwMode="auto">
            <a:xfrm>
              <a:off x="-1062038" y="11150600"/>
              <a:ext cx="39688" cy="100013"/>
            </a:xfrm>
            <a:custGeom>
              <a:avLst/>
              <a:gdLst>
                <a:gd name="T0" fmla="*/ 6 w 15"/>
                <a:gd name="T1" fmla="*/ 0 h 37"/>
                <a:gd name="T2" fmla="*/ 0 w 15"/>
                <a:gd name="T3" fmla="*/ 9 h 37"/>
                <a:gd name="T4" fmla="*/ 0 w 15"/>
                <a:gd name="T5" fmla="*/ 12 h 37"/>
                <a:gd name="T6" fmla="*/ 0 w 15"/>
                <a:gd name="T7" fmla="*/ 15 h 37"/>
                <a:gd name="T8" fmla="*/ 0 w 15"/>
                <a:gd name="T9" fmla="*/ 19 h 37"/>
                <a:gd name="T10" fmla="*/ 0 w 15"/>
                <a:gd name="T11" fmla="*/ 23 h 37"/>
                <a:gd name="T12" fmla="*/ 1 w 15"/>
                <a:gd name="T13" fmla="*/ 26 h 37"/>
                <a:gd name="T14" fmla="*/ 2 w 15"/>
                <a:gd name="T15" fmla="*/ 29 h 37"/>
                <a:gd name="T16" fmla="*/ 3 w 15"/>
                <a:gd name="T17" fmla="*/ 32 h 37"/>
                <a:gd name="T18" fmla="*/ 4 w 15"/>
                <a:gd name="T19" fmla="*/ 34 h 37"/>
                <a:gd name="T20" fmla="*/ 6 w 15"/>
                <a:gd name="T21" fmla="*/ 36 h 37"/>
                <a:gd name="T22" fmla="*/ 7 w 15"/>
                <a:gd name="T23" fmla="*/ 37 h 37"/>
                <a:gd name="T24" fmla="*/ 9 w 15"/>
                <a:gd name="T25" fmla="*/ 37 h 37"/>
                <a:gd name="T26" fmla="*/ 9 w 15"/>
                <a:gd name="T27" fmla="*/ 37 h 37"/>
                <a:gd name="T28" fmla="*/ 10 w 15"/>
                <a:gd name="T29" fmla="*/ 37 h 37"/>
                <a:gd name="T30" fmla="*/ 11 w 15"/>
                <a:gd name="T31" fmla="*/ 36 h 37"/>
                <a:gd name="T32" fmla="*/ 13 w 15"/>
                <a:gd name="T33" fmla="*/ 34 h 37"/>
                <a:gd name="T34" fmla="*/ 14 w 15"/>
                <a:gd name="T35" fmla="*/ 31 h 37"/>
                <a:gd name="T36" fmla="*/ 14 w 15"/>
                <a:gd name="T37" fmla="*/ 29 h 37"/>
                <a:gd name="T38" fmla="*/ 15 w 15"/>
                <a:gd name="T39" fmla="*/ 25 h 37"/>
                <a:gd name="T40" fmla="*/ 15 w 15"/>
                <a:gd name="T41" fmla="*/ 22 h 37"/>
                <a:gd name="T42" fmla="*/ 15 w 15"/>
                <a:gd name="T43" fmla="*/ 18 h 37"/>
                <a:gd name="T44" fmla="*/ 14 w 15"/>
                <a:gd name="T45" fmla="*/ 14 h 37"/>
                <a:gd name="T46" fmla="*/ 14 w 15"/>
                <a:gd name="T47" fmla="*/ 11 h 37"/>
                <a:gd name="T48" fmla="*/ 13 w 15"/>
                <a:gd name="T49" fmla="*/ 8 h 37"/>
                <a:gd name="T50" fmla="*/ 12 w 15"/>
                <a:gd name="T51" fmla="*/ 5 h 37"/>
                <a:gd name="T52" fmla="*/ 10 w 15"/>
                <a:gd name="T53" fmla="*/ 3 h 37"/>
                <a:gd name="T54" fmla="*/ 6 w 15"/>
                <a:gd name="T55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5" h="37">
                  <a:moveTo>
                    <a:pt x="6" y="0"/>
                  </a:moveTo>
                  <a:cubicBezTo>
                    <a:pt x="4" y="0"/>
                    <a:pt x="1" y="3"/>
                    <a:pt x="0" y="9"/>
                  </a:cubicBezTo>
                  <a:cubicBezTo>
                    <a:pt x="0" y="10"/>
                    <a:pt x="0" y="11"/>
                    <a:pt x="0" y="12"/>
                  </a:cubicBezTo>
                  <a:cubicBezTo>
                    <a:pt x="0" y="13"/>
                    <a:pt x="0" y="14"/>
                    <a:pt x="0" y="15"/>
                  </a:cubicBezTo>
                  <a:cubicBezTo>
                    <a:pt x="0" y="17"/>
                    <a:pt x="0" y="18"/>
                    <a:pt x="0" y="19"/>
                  </a:cubicBezTo>
                  <a:cubicBezTo>
                    <a:pt x="0" y="20"/>
                    <a:pt x="0" y="22"/>
                    <a:pt x="0" y="23"/>
                  </a:cubicBezTo>
                  <a:cubicBezTo>
                    <a:pt x="0" y="24"/>
                    <a:pt x="1" y="25"/>
                    <a:pt x="1" y="26"/>
                  </a:cubicBezTo>
                  <a:cubicBezTo>
                    <a:pt x="1" y="27"/>
                    <a:pt x="1" y="28"/>
                    <a:pt x="2" y="29"/>
                  </a:cubicBezTo>
                  <a:cubicBezTo>
                    <a:pt x="2" y="30"/>
                    <a:pt x="3" y="31"/>
                    <a:pt x="3" y="32"/>
                  </a:cubicBezTo>
                  <a:cubicBezTo>
                    <a:pt x="3" y="33"/>
                    <a:pt x="4" y="34"/>
                    <a:pt x="4" y="34"/>
                  </a:cubicBezTo>
                  <a:cubicBezTo>
                    <a:pt x="5" y="35"/>
                    <a:pt x="5" y="36"/>
                    <a:pt x="6" y="36"/>
                  </a:cubicBezTo>
                  <a:cubicBezTo>
                    <a:pt x="6" y="36"/>
                    <a:pt x="7" y="37"/>
                    <a:pt x="7" y="37"/>
                  </a:cubicBezTo>
                  <a:cubicBezTo>
                    <a:pt x="8" y="37"/>
                    <a:pt x="8" y="37"/>
                    <a:pt x="9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9" y="37"/>
                    <a:pt x="10" y="37"/>
                    <a:pt x="10" y="37"/>
                  </a:cubicBezTo>
                  <a:cubicBezTo>
                    <a:pt x="11" y="37"/>
                    <a:pt x="11" y="36"/>
                    <a:pt x="11" y="36"/>
                  </a:cubicBezTo>
                  <a:cubicBezTo>
                    <a:pt x="12" y="35"/>
                    <a:pt x="12" y="35"/>
                    <a:pt x="13" y="34"/>
                  </a:cubicBezTo>
                  <a:cubicBezTo>
                    <a:pt x="13" y="33"/>
                    <a:pt x="13" y="32"/>
                    <a:pt x="14" y="31"/>
                  </a:cubicBezTo>
                  <a:cubicBezTo>
                    <a:pt x="14" y="31"/>
                    <a:pt x="14" y="30"/>
                    <a:pt x="14" y="29"/>
                  </a:cubicBezTo>
                  <a:cubicBezTo>
                    <a:pt x="15" y="28"/>
                    <a:pt x="15" y="26"/>
                    <a:pt x="15" y="25"/>
                  </a:cubicBezTo>
                  <a:cubicBezTo>
                    <a:pt x="15" y="24"/>
                    <a:pt x="15" y="23"/>
                    <a:pt x="15" y="22"/>
                  </a:cubicBezTo>
                  <a:cubicBezTo>
                    <a:pt x="15" y="21"/>
                    <a:pt x="15" y="19"/>
                    <a:pt x="15" y="18"/>
                  </a:cubicBezTo>
                  <a:cubicBezTo>
                    <a:pt x="15" y="17"/>
                    <a:pt x="15" y="16"/>
                    <a:pt x="14" y="14"/>
                  </a:cubicBezTo>
                  <a:cubicBezTo>
                    <a:pt x="14" y="13"/>
                    <a:pt x="14" y="12"/>
                    <a:pt x="14" y="11"/>
                  </a:cubicBezTo>
                  <a:cubicBezTo>
                    <a:pt x="14" y="10"/>
                    <a:pt x="13" y="9"/>
                    <a:pt x="13" y="8"/>
                  </a:cubicBezTo>
                  <a:cubicBezTo>
                    <a:pt x="13" y="7"/>
                    <a:pt x="12" y="6"/>
                    <a:pt x="12" y="5"/>
                  </a:cubicBezTo>
                  <a:cubicBezTo>
                    <a:pt x="11" y="4"/>
                    <a:pt x="11" y="4"/>
                    <a:pt x="10" y="3"/>
                  </a:cubicBezTo>
                  <a:cubicBezTo>
                    <a:pt x="9" y="1"/>
                    <a:pt x="8" y="0"/>
                    <a:pt x="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66">
              <a:extLst>
                <a:ext uri="{FF2B5EF4-FFF2-40B4-BE49-F238E27FC236}">
                  <a16:creationId xmlns:a16="http://schemas.microsoft.com/office/drawing/2014/main" id="{CD7C1F5C-BF52-AC71-07AE-5AE69BF5C27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922338" y="10490200"/>
              <a:ext cx="14058901" cy="1565275"/>
            </a:xfrm>
            <a:custGeom>
              <a:avLst/>
              <a:gdLst>
                <a:gd name="T0" fmla="*/ 3114 w 5222"/>
                <a:gd name="T1" fmla="*/ 561 h 581"/>
                <a:gd name="T2" fmla="*/ 3181 w 5222"/>
                <a:gd name="T3" fmla="*/ 576 h 581"/>
                <a:gd name="T4" fmla="*/ 2985 w 5222"/>
                <a:gd name="T5" fmla="*/ 556 h 581"/>
                <a:gd name="T6" fmla="*/ 2921 w 5222"/>
                <a:gd name="T7" fmla="*/ 544 h 581"/>
                <a:gd name="T8" fmla="*/ 3319 w 5222"/>
                <a:gd name="T9" fmla="*/ 542 h 581"/>
                <a:gd name="T10" fmla="*/ 2871 w 5222"/>
                <a:gd name="T11" fmla="*/ 539 h 581"/>
                <a:gd name="T12" fmla="*/ 3411 w 5222"/>
                <a:gd name="T13" fmla="*/ 509 h 581"/>
                <a:gd name="T14" fmla="*/ 3487 w 5222"/>
                <a:gd name="T15" fmla="*/ 487 h 581"/>
                <a:gd name="T16" fmla="*/ 2747 w 5222"/>
                <a:gd name="T17" fmla="*/ 502 h 581"/>
                <a:gd name="T18" fmla="*/ 3578 w 5222"/>
                <a:gd name="T19" fmla="*/ 470 h 581"/>
                <a:gd name="T20" fmla="*/ 3652 w 5222"/>
                <a:gd name="T21" fmla="*/ 434 h 581"/>
                <a:gd name="T22" fmla="*/ 2628 w 5222"/>
                <a:gd name="T23" fmla="*/ 447 h 581"/>
                <a:gd name="T24" fmla="*/ 3726 w 5222"/>
                <a:gd name="T25" fmla="*/ 431 h 581"/>
                <a:gd name="T26" fmla="*/ 2565 w 5222"/>
                <a:gd name="T27" fmla="*/ 400 h 581"/>
                <a:gd name="T28" fmla="*/ 2503 w 5222"/>
                <a:gd name="T29" fmla="*/ 379 h 581"/>
                <a:gd name="T30" fmla="*/ 3882 w 5222"/>
                <a:gd name="T31" fmla="*/ 374 h 581"/>
                <a:gd name="T32" fmla="*/ 2452 w 5222"/>
                <a:gd name="T33" fmla="*/ 348 h 581"/>
                <a:gd name="T34" fmla="*/ 1269 w 5222"/>
                <a:gd name="T35" fmla="*/ 327 h 581"/>
                <a:gd name="T36" fmla="*/ 1121 w 5222"/>
                <a:gd name="T37" fmla="*/ 332 h 581"/>
                <a:gd name="T38" fmla="*/ 1329 w 5222"/>
                <a:gd name="T39" fmla="*/ 328 h 581"/>
                <a:gd name="T40" fmla="*/ 1391 w 5222"/>
                <a:gd name="T41" fmla="*/ 322 h 581"/>
                <a:gd name="T42" fmla="*/ 3955 w 5222"/>
                <a:gd name="T43" fmla="*/ 337 h 581"/>
                <a:gd name="T44" fmla="*/ 1430 w 5222"/>
                <a:gd name="T45" fmla="*/ 326 h 581"/>
                <a:gd name="T46" fmla="*/ 1064 w 5222"/>
                <a:gd name="T47" fmla="*/ 317 h 581"/>
                <a:gd name="T48" fmla="*/ 1561 w 5222"/>
                <a:gd name="T49" fmla="*/ 307 h 581"/>
                <a:gd name="T50" fmla="*/ 975 w 5222"/>
                <a:gd name="T51" fmla="*/ 315 h 581"/>
                <a:gd name="T52" fmla="*/ 2333 w 5222"/>
                <a:gd name="T53" fmla="*/ 303 h 581"/>
                <a:gd name="T54" fmla="*/ 1675 w 5222"/>
                <a:gd name="T55" fmla="*/ 296 h 581"/>
                <a:gd name="T56" fmla="*/ 4032 w 5222"/>
                <a:gd name="T57" fmla="*/ 309 h 581"/>
                <a:gd name="T58" fmla="*/ 911 w 5222"/>
                <a:gd name="T59" fmla="*/ 299 h 581"/>
                <a:gd name="T60" fmla="*/ 1731 w 5222"/>
                <a:gd name="T61" fmla="*/ 290 h 581"/>
                <a:gd name="T62" fmla="*/ 1786 w 5222"/>
                <a:gd name="T63" fmla="*/ 285 h 581"/>
                <a:gd name="T64" fmla="*/ 1840 w 5222"/>
                <a:gd name="T65" fmla="*/ 295 h 581"/>
                <a:gd name="T66" fmla="*/ 823 w 5222"/>
                <a:gd name="T67" fmla="*/ 276 h 581"/>
                <a:gd name="T68" fmla="*/ 2209 w 5222"/>
                <a:gd name="T69" fmla="*/ 274 h 581"/>
                <a:gd name="T70" fmla="*/ 1952 w 5222"/>
                <a:gd name="T71" fmla="*/ 280 h 581"/>
                <a:gd name="T72" fmla="*/ 2023 w 5222"/>
                <a:gd name="T73" fmla="*/ 286 h 581"/>
                <a:gd name="T74" fmla="*/ 4123 w 5222"/>
                <a:gd name="T75" fmla="*/ 269 h 581"/>
                <a:gd name="T76" fmla="*/ 2083 w 5222"/>
                <a:gd name="T77" fmla="*/ 268 h 581"/>
                <a:gd name="T78" fmla="*/ 724 w 5222"/>
                <a:gd name="T79" fmla="*/ 276 h 581"/>
                <a:gd name="T80" fmla="*/ 4198 w 5222"/>
                <a:gd name="T81" fmla="*/ 255 h 581"/>
                <a:gd name="T82" fmla="*/ 4262 w 5222"/>
                <a:gd name="T83" fmla="*/ 230 h 581"/>
                <a:gd name="T84" fmla="*/ 546 w 5222"/>
                <a:gd name="T85" fmla="*/ 249 h 581"/>
                <a:gd name="T86" fmla="*/ 12 w 5222"/>
                <a:gd name="T87" fmla="*/ 257 h 581"/>
                <a:gd name="T88" fmla="*/ 4323 w 5222"/>
                <a:gd name="T89" fmla="*/ 218 h 581"/>
                <a:gd name="T90" fmla="*/ 70 w 5222"/>
                <a:gd name="T91" fmla="*/ 204 h 581"/>
                <a:gd name="T92" fmla="*/ 4371 w 5222"/>
                <a:gd name="T93" fmla="*/ 216 h 581"/>
                <a:gd name="T94" fmla="*/ 380 w 5222"/>
                <a:gd name="T95" fmla="*/ 202 h 581"/>
                <a:gd name="T96" fmla="*/ 296 w 5222"/>
                <a:gd name="T97" fmla="*/ 195 h 581"/>
                <a:gd name="T98" fmla="*/ 215 w 5222"/>
                <a:gd name="T99" fmla="*/ 225 h 581"/>
                <a:gd name="T100" fmla="*/ 4450 w 5222"/>
                <a:gd name="T101" fmla="*/ 189 h 581"/>
                <a:gd name="T102" fmla="*/ 4580 w 5222"/>
                <a:gd name="T103" fmla="*/ 141 h 581"/>
                <a:gd name="T104" fmla="*/ 4628 w 5222"/>
                <a:gd name="T105" fmla="*/ 127 h 581"/>
                <a:gd name="T106" fmla="*/ 4700 w 5222"/>
                <a:gd name="T107" fmla="*/ 104 h 581"/>
                <a:gd name="T108" fmla="*/ 4780 w 5222"/>
                <a:gd name="T109" fmla="*/ 70 h 581"/>
                <a:gd name="T110" fmla="*/ 4907 w 5222"/>
                <a:gd name="T111" fmla="*/ 31 h 581"/>
                <a:gd name="T112" fmla="*/ 4963 w 5222"/>
                <a:gd name="T113" fmla="*/ 26 h 581"/>
                <a:gd name="T114" fmla="*/ 5215 w 5222"/>
                <a:gd name="T115" fmla="*/ 9 h 581"/>
                <a:gd name="T116" fmla="*/ 5156 w 5222"/>
                <a:gd name="T117" fmla="*/ 1 h 581"/>
                <a:gd name="T118" fmla="*/ 5086 w 5222"/>
                <a:gd name="T119" fmla="*/ 5 h 5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222" h="581">
                  <a:moveTo>
                    <a:pt x="3048" y="561"/>
                  </a:moveTo>
                  <a:cubicBezTo>
                    <a:pt x="3043" y="561"/>
                    <a:pt x="3039" y="565"/>
                    <a:pt x="3039" y="571"/>
                  </a:cubicBezTo>
                  <a:cubicBezTo>
                    <a:pt x="3039" y="576"/>
                    <a:pt x="3043" y="581"/>
                    <a:pt x="3048" y="581"/>
                  </a:cubicBezTo>
                  <a:cubicBezTo>
                    <a:pt x="3048" y="581"/>
                    <a:pt x="3048" y="581"/>
                    <a:pt x="3048" y="581"/>
                  </a:cubicBezTo>
                  <a:cubicBezTo>
                    <a:pt x="3053" y="581"/>
                    <a:pt x="3057" y="577"/>
                    <a:pt x="3057" y="572"/>
                  </a:cubicBezTo>
                  <a:cubicBezTo>
                    <a:pt x="3057" y="566"/>
                    <a:pt x="3054" y="562"/>
                    <a:pt x="3049" y="561"/>
                  </a:cubicBezTo>
                  <a:cubicBezTo>
                    <a:pt x="3048" y="561"/>
                    <a:pt x="3048" y="561"/>
                    <a:pt x="3048" y="561"/>
                  </a:cubicBezTo>
                  <a:moveTo>
                    <a:pt x="3114" y="561"/>
                  </a:moveTo>
                  <a:cubicBezTo>
                    <a:pt x="3114" y="561"/>
                    <a:pt x="3114" y="561"/>
                    <a:pt x="3114" y="561"/>
                  </a:cubicBezTo>
                  <a:cubicBezTo>
                    <a:pt x="3109" y="562"/>
                    <a:pt x="3104" y="566"/>
                    <a:pt x="3104" y="572"/>
                  </a:cubicBezTo>
                  <a:cubicBezTo>
                    <a:pt x="3104" y="577"/>
                    <a:pt x="3108" y="581"/>
                    <a:pt x="3113" y="581"/>
                  </a:cubicBezTo>
                  <a:cubicBezTo>
                    <a:pt x="3113" y="581"/>
                    <a:pt x="3113" y="581"/>
                    <a:pt x="3113" y="581"/>
                  </a:cubicBezTo>
                  <a:cubicBezTo>
                    <a:pt x="3119" y="581"/>
                    <a:pt x="3123" y="576"/>
                    <a:pt x="3123" y="571"/>
                  </a:cubicBezTo>
                  <a:cubicBezTo>
                    <a:pt x="3124" y="565"/>
                    <a:pt x="3120" y="561"/>
                    <a:pt x="3114" y="561"/>
                  </a:cubicBezTo>
                  <a:moveTo>
                    <a:pt x="3185" y="556"/>
                  </a:moveTo>
                  <a:cubicBezTo>
                    <a:pt x="3184" y="556"/>
                    <a:pt x="3184" y="556"/>
                    <a:pt x="3183" y="556"/>
                  </a:cubicBezTo>
                  <a:cubicBezTo>
                    <a:pt x="3178" y="556"/>
                    <a:pt x="3173" y="561"/>
                    <a:pt x="3173" y="567"/>
                  </a:cubicBezTo>
                  <a:cubicBezTo>
                    <a:pt x="3173" y="572"/>
                    <a:pt x="3176" y="576"/>
                    <a:pt x="3181" y="576"/>
                  </a:cubicBezTo>
                  <a:cubicBezTo>
                    <a:pt x="3182" y="576"/>
                    <a:pt x="3182" y="576"/>
                    <a:pt x="3182" y="576"/>
                  </a:cubicBezTo>
                  <a:cubicBezTo>
                    <a:pt x="3188" y="575"/>
                    <a:pt x="3193" y="570"/>
                    <a:pt x="3193" y="564"/>
                  </a:cubicBezTo>
                  <a:cubicBezTo>
                    <a:pt x="3193" y="559"/>
                    <a:pt x="3189" y="556"/>
                    <a:pt x="3185" y="556"/>
                  </a:cubicBezTo>
                  <a:moveTo>
                    <a:pt x="2984" y="555"/>
                  </a:moveTo>
                  <a:cubicBezTo>
                    <a:pt x="2980" y="555"/>
                    <a:pt x="2976" y="559"/>
                    <a:pt x="2976" y="564"/>
                  </a:cubicBezTo>
                  <a:cubicBezTo>
                    <a:pt x="2976" y="569"/>
                    <a:pt x="2980" y="574"/>
                    <a:pt x="2984" y="575"/>
                  </a:cubicBezTo>
                  <a:cubicBezTo>
                    <a:pt x="2985" y="575"/>
                    <a:pt x="2985" y="575"/>
                    <a:pt x="2986" y="575"/>
                  </a:cubicBezTo>
                  <a:cubicBezTo>
                    <a:pt x="2990" y="575"/>
                    <a:pt x="2994" y="571"/>
                    <a:pt x="2994" y="567"/>
                  </a:cubicBezTo>
                  <a:cubicBezTo>
                    <a:pt x="2994" y="561"/>
                    <a:pt x="2990" y="556"/>
                    <a:pt x="2985" y="556"/>
                  </a:cubicBezTo>
                  <a:cubicBezTo>
                    <a:pt x="2985" y="556"/>
                    <a:pt x="2984" y="555"/>
                    <a:pt x="2984" y="555"/>
                  </a:cubicBezTo>
                  <a:moveTo>
                    <a:pt x="3258" y="545"/>
                  </a:moveTo>
                  <a:cubicBezTo>
                    <a:pt x="3257" y="545"/>
                    <a:pt x="3256" y="545"/>
                    <a:pt x="3256" y="545"/>
                  </a:cubicBezTo>
                  <a:cubicBezTo>
                    <a:pt x="3250" y="546"/>
                    <a:pt x="3245" y="551"/>
                    <a:pt x="3245" y="557"/>
                  </a:cubicBezTo>
                  <a:cubicBezTo>
                    <a:pt x="3244" y="562"/>
                    <a:pt x="3248" y="565"/>
                    <a:pt x="3253" y="565"/>
                  </a:cubicBezTo>
                  <a:cubicBezTo>
                    <a:pt x="3253" y="565"/>
                    <a:pt x="3254" y="565"/>
                    <a:pt x="3255" y="565"/>
                  </a:cubicBezTo>
                  <a:cubicBezTo>
                    <a:pt x="3260" y="564"/>
                    <a:pt x="3265" y="559"/>
                    <a:pt x="3266" y="553"/>
                  </a:cubicBezTo>
                  <a:cubicBezTo>
                    <a:pt x="3266" y="548"/>
                    <a:pt x="3262" y="545"/>
                    <a:pt x="3258" y="545"/>
                  </a:cubicBezTo>
                  <a:moveTo>
                    <a:pt x="2921" y="544"/>
                  </a:moveTo>
                  <a:cubicBezTo>
                    <a:pt x="2917" y="544"/>
                    <a:pt x="2914" y="547"/>
                    <a:pt x="2914" y="551"/>
                  </a:cubicBezTo>
                  <a:cubicBezTo>
                    <a:pt x="2914" y="557"/>
                    <a:pt x="2918" y="562"/>
                    <a:pt x="2923" y="563"/>
                  </a:cubicBezTo>
                  <a:cubicBezTo>
                    <a:pt x="2923" y="563"/>
                    <a:pt x="2924" y="563"/>
                    <a:pt x="2924" y="563"/>
                  </a:cubicBezTo>
                  <a:cubicBezTo>
                    <a:pt x="2928" y="563"/>
                    <a:pt x="2931" y="560"/>
                    <a:pt x="2932" y="556"/>
                  </a:cubicBezTo>
                  <a:cubicBezTo>
                    <a:pt x="2932" y="550"/>
                    <a:pt x="2928" y="545"/>
                    <a:pt x="2923" y="544"/>
                  </a:cubicBezTo>
                  <a:cubicBezTo>
                    <a:pt x="2922" y="544"/>
                    <a:pt x="2922" y="544"/>
                    <a:pt x="2921" y="544"/>
                  </a:cubicBezTo>
                  <a:moveTo>
                    <a:pt x="3333" y="529"/>
                  </a:moveTo>
                  <a:cubicBezTo>
                    <a:pt x="3333" y="529"/>
                    <a:pt x="3332" y="529"/>
                    <a:pt x="3331" y="529"/>
                  </a:cubicBezTo>
                  <a:cubicBezTo>
                    <a:pt x="3325" y="531"/>
                    <a:pt x="3320" y="536"/>
                    <a:pt x="3319" y="542"/>
                  </a:cubicBezTo>
                  <a:cubicBezTo>
                    <a:pt x="3319" y="547"/>
                    <a:pt x="3322" y="551"/>
                    <a:pt x="3327" y="551"/>
                  </a:cubicBezTo>
                  <a:cubicBezTo>
                    <a:pt x="3328" y="551"/>
                    <a:pt x="3329" y="551"/>
                    <a:pt x="3329" y="550"/>
                  </a:cubicBezTo>
                  <a:cubicBezTo>
                    <a:pt x="3335" y="549"/>
                    <a:pt x="3341" y="543"/>
                    <a:pt x="3341" y="537"/>
                  </a:cubicBezTo>
                  <a:cubicBezTo>
                    <a:pt x="3341" y="532"/>
                    <a:pt x="3338" y="529"/>
                    <a:pt x="3333" y="529"/>
                  </a:cubicBezTo>
                  <a:moveTo>
                    <a:pt x="2860" y="527"/>
                  </a:moveTo>
                  <a:cubicBezTo>
                    <a:pt x="2856" y="527"/>
                    <a:pt x="2854" y="530"/>
                    <a:pt x="2854" y="534"/>
                  </a:cubicBezTo>
                  <a:cubicBezTo>
                    <a:pt x="2854" y="539"/>
                    <a:pt x="2857" y="545"/>
                    <a:pt x="2862" y="546"/>
                  </a:cubicBezTo>
                  <a:cubicBezTo>
                    <a:pt x="2863" y="547"/>
                    <a:pt x="2864" y="547"/>
                    <a:pt x="2864" y="547"/>
                  </a:cubicBezTo>
                  <a:cubicBezTo>
                    <a:pt x="2868" y="547"/>
                    <a:pt x="2871" y="544"/>
                    <a:pt x="2871" y="539"/>
                  </a:cubicBezTo>
                  <a:cubicBezTo>
                    <a:pt x="2871" y="534"/>
                    <a:pt x="2867" y="529"/>
                    <a:pt x="2862" y="527"/>
                  </a:cubicBezTo>
                  <a:cubicBezTo>
                    <a:pt x="2861" y="527"/>
                    <a:pt x="2861" y="527"/>
                    <a:pt x="2860" y="527"/>
                  </a:cubicBezTo>
                  <a:moveTo>
                    <a:pt x="3411" y="509"/>
                  </a:moveTo>
                  <a:cubicBezTo>
                    <a:pt x="3410" y="509"/>
                    <a:pt x="3409" y="510"/>
                    <a:pt x="3408" y="510"/>
                  </a:cubicBezTo>
                  <a:cubicBezTo>
                    <a:pt x="3402" y="512"/>
                    <a:pt x="3397" y="518"/>
                    <a:pt x="3396" y="524"/>
                  </a:cubicBezTo>
                  <a:cubicBezTo>
                    <a:pt x="3396" y="529"/>
                    <a:pt x="3399" y="532"/>
                    <a:pt x="3404" y="532"/>
                  </a:cubicBezTo>
                  <a:cubicBezTo>
                    <a:pt x="3404" y="532"/>
                    <a:pt x="3405" y="532"/>
                    <a:pt x="3406" y="532"/>
                  </a:cubicBezTo>
                  <a:cubicBezTo>
                    <a:pt x="3412" y="530"/>
                    <a:pt x="3418" y="524"/>
                    <a:pt x="3418" y="518"/>
                  </a:cubicBezTo>
                  <a:cubicBezTo>
                    <a:pt x="3419" y="513"/>
                    <a:pt x="3416" y="509"/>
                    <a:pt x="3411" y="509"/>
                  </a:cubicBezTo>
                  <a:moveTo>
                    <a:pt x="2800" y="506"/>
                  </a:moveTo>
                  <a:cubicBezTo>
                    <a:pt x="2796" y="506"/>
                    <a:pt x="2794" y="509"/>
                    <a:pt x="2794" y="513"/>
                  </a:cubicBezTo>
                  <a:cubicBezTo>
                    <a:pt x="2794" y="518"/>
                    <a:pt x="2798" y="524"/>
                    <a:pt x="2802" y="526"/>
                  </a:cubicBezTo>
                  <a:cubicBezTo>
                    <a:pt x="2803" y="526"/>
                    <a:pt x="2804" y="526"/>
                    <a:pt x="2805" y="526"/>
                  </a:cubicBezTo>
                  <a:cubicBezTo>
                    <a:pt x="2808" y="526"/>
                    <a:pt x="2811" y="523"/>
                    <a:pt x="2811" y="519"/>
                  </a:cubicBezTo>
                  <a:cubicBezTo>
                    <a:pt x="2811" y="514"/>
                    <a:pt x="2807" y="508"/>
                    <a:pt x="2802" y="506"/>
                  </a:cubicBezTo>
                  <a:cubicBezTo>
                    <a:pt x="2802" y="506"/>
                    <a:pt x="2801" y="506"/>
                    <a:pt x="2800" y="506"/>
                  </a:cubicBezTo>
                  <a:moveTo>
                    <a:pt x="3491" y="487"/>
                  </a:moveTo>
                  <a:cubicBezTo>
                    <a:pt x="3490" y="487"/>
                    <a:pt x="3489" y="487"/>
                    <a:pt x="3487" y="487"/>
                  </a:cubicBezTo>
                  <a:cubicBezTo>
                    <a:pt x="3481" y="489"/>
                    <a:pt x="3476" y="496"/>
                    <a:pt x="3475" y="502"/>
                  </a:cubicBezTo>
                  <a:cubicBezTo>
                    <a:pt x="3474" y="507"/>
                    <a:pt x="3477" y="510"/>
                    <a:pt x="3482" y="510"/>
                  </a:cubicBezTo>
                  <a:cubicBezTo>
                    <a:pt x="3483" y="510"/>
                    <a:pt x="3484" y="510"/>
                    <a:pt x="3485" y="510"/>
                  </a:cubicBezTo>
                  <a:cubicBezTo>
                    <a:pt x="3491" y="508"/>
                    <a:pt x="3497" y="501"/>
                    <a:pt x="3498" y="495"/>
                  </a:cubicBezTo>
                  <a:cubicBezTo>
                    <a:pt x="3498" y="490"/>
                    <a:pt x="3495" y="487"/>
                    <a:pt x="3491" y="487"/>
                  </a:cubicBezTo>
                  <a:moveTo>
                    <a:pt x="2740" y="482"/>
                  </a:moveTo>
                  <a:cubicBezTo>
                    <a:pt x="2737" y="482"/>
                    <a:pt x="2735" y="484"/>
                    <a:pt x="2735" y="488"/>
                  </a:cubicBezTo>
                  <a:cubicBezTo>
                    <a:pt x="2735" y="494"/>
                    <a:pt x="2739" y="499"/>
                    <a:pt x="2744" y="501"/>
                  </a:cubicBezTo>
                  <a:cubicBezTo>
                    <a:pt x="2745" y="502"/>
                    <a:pt x="2746" y="502"/>
                    <a:pt x="2747" y="502"/>
                  </a:cubicBezTo>
                  <a:cubicBezTo>
                    <a:pt x="2750" y="502"/>
                    <a:pt x="2752" y="500"/>
                    <a:pt x="2752" y="496"/>
                  </a:cubicBezTo>
                  <a:cubicBezTo>
                    <a:pt x="2752" y="490"/>
                    <a:pt x="2748" y="485"/>
                    <a:pt x="2743" y="483"/>
                  </a:cubicBezTo>
                  <a:cubicBezTo>
                    <a:pt x="2742" y="482"/>
                    <a:pt x="2741" y="482"/>
                    <a:pt x="2740" y="482"/>
                  </a:cubicBezTo>
                  <a:moveTo>
                    <a:pt x="3571" y="461"/>
                  </a:moveTo>
                  <a:cubicBezTo>
                    <a:pt x="3570" y="461"/>
                    <a:pt x="3569" y="462"/>
                    <a:pt x="3568" y="462"/>
                  </a:cubicBezTo>
                  <a:cubicBezTo>
                    <a:pt x="3561" y="464"/>
                    <a:pt x="3556" y="471"/>
                    <a:pt x="3555" y="477"/>
                  </a:cubicBezTo>
                  <a:cubicBezTo>
                    <a:pt x="3554" y="483"/>
                    <a:pt x="3557" y="486"/>
                    <a:pt x="3561" y="486"/>
                  </a:cubicBezTo>
                  <a:cubicBezTo>
                    <a:pt x="3562" y="486"/>
                    <a:pt x="3563" y="486"/>
                    <a:pt x="3565" y="485"/>
                  </a:cubicBezTo>
                  <a:cubicBezTo>
                    <a:pt x="3571" y="483"/>
                    <a:pt x="3577" y="476"/>
                    <a:pt x="3578" y="470"/>
                  </a:cubicBezTo>
                  <a:cubicBezTo>
                    <a:pt x="3578" y="465"/>
                    <a:pt x="3576" y="461"/>
                    <a:pt x="3571" y="461"/>
                  </a:cubicBezTo>
                  <a:moveTo>
                    <a:pt x="2682" y="456"/>
                  </a:moveTo>
                  <a:cubicBezTo>
                    <a:pt x="2679" y="456"/>
                    <a:pt x="2677" y="458"/>
                    <a:pt x="2677" y="462"/>
                  </a:cubicBezTo>
                  <a:cubicBezTo>
                    <a:pt x="2677" y="467"/>
                    <a:pt x="2681" y="473"/>
                    <a:pt x="2686" y="475"/>
                  </a:cubicBezTo>
                  <a:cubicBezTo>
                    <a:pt x="2687" y="476"/>
                    <a:pt x="2688" y="476"/>
                    <a:pt x="2689" y="476"/>
                  </a:cubicBezTo>
                  <a:cubicBezTo>
                    <a:pt x="2692" y="476"/>
                    <a:pt x="2694" y="474"/>
                    <a:pt x="2693" y="470"/>
                  </a:cubicBezTo>
                  <a:cubicBezTo>
                    <a:pt x="2693" y="464"/>
                    <a:pt x="2689" y="459"/>
                    <a:pt x="2685" y="456"/>
                  </a:cubicBezTo>
                  <a:cubicBezTo>
                    <a:pt x="2684" y="456"/>
                    <a:pt x="2683" y="456"/>
                    <a:pt x="2682" y="456"/>
                  </a:cubicBezTo>
                  <a:moveTo>
                    <a:pt x="3652" y="434"/>
                  </a:moveTo>
                  <a:cubicBezTo>
                    <a:pt x="3651" y="434"/>
                    <a:pt x="3650" y="434"/>
                    <a:pt x="3649" y="435"/>
                  </a:cubicBezTo>
                  <a:cubicBezTo>
                    <a:pt x="3642" y="437"/>
                    <a:pt x="3637" y="444"/>
                    <a:pt x="3636" y="451"/>
                  </a:cubicBezTo>
                  <a:cubicBezTo>
                    <a:pt x="3635" y="456"/>
                    <a:pt x="3637" y="459"/>
                    <a:pt x="3642" y="459"/>
                  </a:cubicBezTo>
                  <a:cubicBezTo>
                    <a:pt x="3643" y="459"/>
                    <a:pt x="3644" y="459"/>
                    <a:pt x="3645" y="459"/>
                  </a:cubicBezTo>
                  <a:cubicBezTo>
                    <a:pt x="3651" y="457"/>
                    <a:pt x="3657" y="449"/>
                    <a:pt x="3658" y="443"/>
                  </a:cubicBezTo>
                  <a:cubicBezTo>
                    <a:pt x="3659" y="437"/>
                    <a:pt x="3657" y="434"/>
                    <a:pt x="3652" y="434"/>
                  </a:cubicBezTo>
                  <a:moveTo>
                    <a:pt x="2623" y="428"/>
                  </a:moveTo>
                  <a:cubicBezTo>
                    <a:pt x="2621" y="428"/>
                    <a:pt x="2619" y="430"/>
                    <a:pt x="2619" y="434"/>
                  </a:cubicBezTo>
                  <a:cubicBezTo>
                    <a:pt x="2619" y="439"/>
                    <a:pt x="2623" y="445"/>
                    <a:pt x="2628" y="447"/>
                  </a:cubicBezTo>
                  <a:cubicBezTo>
                    <a:pt x="2629" y="448"/>
                    <a:pt x="2630" y="448"/>
                    <a:pt x="2631" y="448"/>
                  </a:cubicBezTo>
                  <a:cubicBezTo>
                    <a:pt x="2634" y="448"/>
                    <a:pt x="2636" y="446"/>
                    <a:pt x="2635" y="442"/>
                  </a:cubicBezTo>
                  <a:cubicBezTo>
                    <a:pt x="2635" y="437"/>
                    <a:pt x="2631" y="431"/>
                    <a:pt x="2627" y="429"/>
                  </a:cubicBezTo>
                  <a:cubicBezTo>
                    <a:pt x="2625" y="428"/>
                    <a:pt x="2624" y="428"/>
                    <a:pt x="2623" y="428"/>
                  </a:cubicBezTo>
                  <a:moveTo>
                    <a:pt x="3733" y="406"/>
                  </a:moveTo>
                  <a:cubicBezTo>
                    <a:pt x="3732" y="406"/>
                    <a:pt x="3731" y="406"/>
                    <a:pt x="3730" y="406"/>
                  </a:cubicBezTo>
                  <a:cubicBezTo>
                    <a:pt x="3724" y="409"/>
                    <a:pt x="3718" y="416"/>
                    <a:pt x="3716" y="423"/>
                  </a:cubicBezTo>
                  <a:cubicBezTo>
                    <a:pt x="3715" y="428"/>
                    <a:pt x="3718" y="431"/>
                    <a:pt x="3722" y="431"/>
                  </a:cubicBezTo>
                  <a:cubicBezTo>
                    <a:pt x="3723" y="431"/>
                    <a:pt x="3724" y="431"/>
                    <a:pt x="3726" y="431"/>
                  </a:cubicBezTo>
                  <a:cubicBezTo>
                    <a:pt x="3732" y="429"/>
                    <a:pt x="3738" y="421"/>
                    <a:pt x="3739" y="415"/>
                  </a:cubicBezTo>
                  <a:cubicBezTo>
                    <a:pt x="3740" y="409"/>
                    <a:pt x="3738" y="406"/>
                    <a:pt x="3733" y="406"/>
                  </a:cubicBezTo>
                  <a:moveTo>
                    <a:pt x="2565" y="400"/>
                  </a:moveTo>
                  <a:cubicBezTo>
                    <a:pt x="2562" y="400"/>
                    <a:pt x="2561" y="403"/>
                    <a:pt x="2561" y="406"/>
                  </a:cubicBezTo>
                  <a:cubicBezTo>
                    <a:pt x="2561" y="411"/>
                    <a:pt x="2565" y="417"/>
                    <a:pt x="2570" y="419"/>
                  </a:cubicBezTo>
                  <a:cubicBezTo>
                    <a:pt x="2571" y="420"/>
                    <a:pt x="2572" y="420"/>
                    <a:pt x="2573" y="420"/>
                  </a:cubicBezTo>
                  <a:cubicBezTo>
                    <a:pt x="2576" y="420"/>
                    <a:pt x="2578" y="418"/>
                    <a:pt x="2577" y="414"/>
                  </a:cubicBezTo>
                  <a:cubicBezTo>
                    <a:pt x="2577" y="409"/>
                    <a:pt x="2573" y="403"/>
                    <a:pt x="2568" y="401"/>
                  </a:cubicBezTo>
                  <a:cubicBezTo>
                    <a:pt x="2567" y="401"/>
                    <a:pt x="2566" y="400"/>
                    <a:pt x="2565" y="400"/>
                  </a:cubicBezTo>
                  <a:moveTo>
                    <a:pt x="3814" y="377"/>
                  </a:moveTo>
                  <a:cubicBezTo>
                    <a:pt x="3813" y="377"/>
                    <a:pt x="3812" y="377"/>
                    <a:pt x="3811" y="377"/>
                  </a:cubicBezTo>
                  <a:cubicBezTo>
                    <a:pt x="3804" y="380"/>
                    <a:pt x="3798" y="387"/>
                    <a:pt x="3797" y="394"/>
                  </a:cubicBezTo>
                  <a:cubicBezTo>
                    <a:pt x="3796" y="399"/>
                    <a:pt x="3798" y="403"/>
                    <a:pt x="3802" y="403"/>
                  </a:cubicBezTo>
                  <a:cubicBezTo>
                    <a:pt x="3803" y="403"/>
                    <a:pt x="3805" y="402"/>
                    <a:pt x="3806" y="402"/>
                  </a:cubicBezTo>
                  <a:cubicBezTo>
                    <a:pt x="3812" y="400"/>
                    <a:pt x="3818" y="392"/>
                    <a:pt x="3820" y="386"/>
                  </a:cubicBezTo>
                  <a:cubicBezTo>
                    <a:pt x="3821" y="380"/>
                    <a:pt x="3818" y="377"/>
                    <a:pt x="3814" y="377"/>
                  </a:cubicBezTo>
                  <a:moveTo>
                    <a:pt x="2507" y="373"/>
                  </a:moveTo>
                  <a:cubicBezTo>
                    <a:pt x="2504" y="373"/>
                    <a:pt x="2502" y="375"/>
                    <a:pt x="2503" y="379"/>
                  </a:cubicBezTo>
                  <a:cubicBezTo>
                    <a:pt x="2503" y="384"/>
                    <a:pt x="2508" y="390"/>
                    <a:pt x="2512" y="392"/>
                  </a:cubicBezTo>
                  <a:cubicBezTo>
                    <a:pt x="2513" y="392"/>
                    <a:pt x="2514" y="392"/>
                    <a:pt x="2515" y="392"/>
                  </a:cubicBezTo>
                  <a:cubicBezTo>
                    <a:pt x="2518" y="392"/>
                    <a:pt x="2520" y="390"/>
                    <a:pt x="2519" y="387"/>
                  </a:cubicBezTo>
                  <a:cubicBezTo>
                    <a:pt x="2519" y="382"/>
                    <a:pt x="2515" y="376"/>
                    <a:pt x="2510" y="374"/>
                  </a:cubicBezTo>
                  <a:cubicBezTo>
                    <a:pt x="2509" y="373"/>
                    <a:pt x="2508" y="373"/>
                    <a:pt x="2507" y="373"/>
                  </a:cubicBezTo>
                  <a:moveTo>
                    <a:pt x="3894" y="348"/>
                  </a:moveTo>
                  <a:cubicBezTo>
                    <a:pt x="3893" y="348"/>
                    <a:pt x="3892" y="348"/>
                    <a:pt x="3891" y="349"/>
                  </a:cubicBezTo>
                  <a:cubicBezTo>
                    <a:pt x="3884" y="351"/>
                    <a:pt x="3878" y="358"/>
                    <a:pt x="3877" y="365"/>
                  </a:cubicBezTo>
                  <a:cubicBezTo>
                    <a:pt x="3876" y="370"/>
                    <a:pt x="3878" y="374"/>
                    <a:pt x="3882" y="374"/>
                  </a:cubicBezTo>
                  <a:cubicBezTo>
                    <a:pt x="3883" y="374"/>
                    <a:pt x="3884" y="373"/>
                    <a:pt x="3885" y="373"/>
                  </a:cubicBezTo>
                  <a:cubicBezTo>
                    <a:pt x="3891" y="371"/>
                    <a:pt x="3898" y="363"/>
                    <a:pt x="3899" y="357"/>
                  </a:cubicBezTo>
                  <a:cubicBezTo>
                    <a:pt x="3900" y="351"/>
                    <a:pt x="3898" y="348"/>
                    <a:pt x="3894" y="348"/>
                  </a:cubicBezTo>
                  <a:moveTo>
                    <a:pt x="2449" y="347"/>
                  </a:moveTo>
                  <a:cubicBezTo>
                    <a:pt x="2446" y="347"/>
                    <a:pt x="2444" y="349"/>
                    <a:pt x="2444" y="353"/>
                  </a:cubicBezTo>
                  <a:cubicBezTo>
                    <a:pt x="2445" y="358"/>
                    <a:pt x="2449" y="363"/>
                    <a:pt x="2454" y="365"/>
                  </a:cubicBezTo>
                  <a:cubicBezTo>
                    <a:pt x="2455" y="366"/>
                    <a:pt x="2456" y="366"/>
                    <a:pt x="2457" y="366"/>
                  </a:cubicBezTo>
                  <a:cubicBezTo>
                    <a:pt x="2460" y="366"/>
                    <a:pt x="2462" y="364"/>
                    <a:pt x="2461" y="360"/>
                  </a:cubicBezTo>
                  <a:cubicBezTo>
                    <a:pt x="2460" y="355"/>
                    <a:pt x="2456" y="350"/>
                    <a:pt x="2452" y="348"/>
                  </a:cubicBezTo>
                  <a:cubicBezTo>
                    <a:pt x="2451" y="347"/>
                    <a:pt x="2450" y="347"/>
                    <a:pt x="2449" y="347"/>
                  </a:cubicBezTo>
                  <a:moveTo>
                    <a:pt x="1207" y="328"/>
                  </a:moveTo>
                  <a:cubicBezTo>
                    <a:pt x="1207" y="328"/>
                    <a:pt x="1207" y="328"/>
                    <a:pt x="1207" y="328"/>
                  </a:cubicBezTo>
                  <a:cubicBezTo>
                    <a:pt x="1202" y="328"/>
                    <a:pt x="1193" y="330"/>
                    <a:pt x="1187" y="331"/>
                  </a:cubicBezTo>
                  <a:cubicBezTo>
                    <a:pt x="1181" y="333"/>
                    <a:pt x="1180" y="334"/>
                    <a:pt x="1185" y="334"/>
                  </a:cubicBezTo>
                  <a:cubicBezTo>
                    <a:pt x="1190" y="334"/>
                    <a:pt x="1199" y="333"/>
                    <a:pt x="1205" y="331"/>
                  </a:cubicBezTo>
                  <a:cubicBezTo>
                    <a:pt x="1211" y="330"/>
                    <a:pt x="1212" y="328"/>
                    <a:pt x="1207" y="328"/>
                  </a:cubicBezTo>
                  <a:moveTo>
                    <a:pt x="1270" y="327"/>
                  </a:moveTo>
                  <a:cubicBezTo>
                    <a:pt x="1270" y="327"/>
                    <a:pt x="1270" y="327"/>
                    <a:pt x="1269" y="327"/>
                  </a:cubicBezTo>
                  <a:cubicBezTo>
                    <a:pt x="1265" y="327"/>
                    <a:pt x="1256" y="329"/>
                    <a:pt x="1250" y="331"/>
                  </a:cubicBezTo>
                  <a:cubicBezTo>
                    <a:pt x="1244" y="332"/>
                    <a:pt x="1243" y="334"/>
                    <a:pt x="1247" y="334"/>
                  </a:cubicBezTo>
                  <a:cubicBezTo>
                    <a:pt x="1247" y="334"/>
                    <a:pt x="1247" y="334"/>
                    <a:pt x="1248" y="334"/>
                  </a:cubicBezTo>
                  <a:cubicBezTo>
                    <a:pt x="1253" y="334"/>
                    <a:pt x="1261" y="332"/>
                    <a:pt x="1267" y="330"/>
                  </a:cubicBezTo>
                  <a:cubicBezTo>
                    <a:pt x="1273" y="329"/>
                    <a:pt x="1274" y="327"/>
                    <a:pt x="1270" y="327"/>
                  </a:cubicBezTo>
                  <a:moveTo>
                    <a:pt x="1138" y="325"/>
                  </a:moveTo>
                  <a:cubicBezTo>
                    <a:pt x="1133" y="325"/>
                    <a:pt x="1125" y="326"/>
                    <a:pt x="1120" y="328"/>
                  </a:cubicBezTo>
                  <a:cubicBezTo>
                    <a:pt x="1114" y="330"/>
                    <a:pt x="1113" y="331"/>
                    <a:pt x="1119" y="332"/>
                  </a:cubicBezTo>
                  <a:cubicBezTo>
                    <a:pt x="1119" y="332"/>
                    <a:pt x="1120" y="332"/>
                    <a:pt x="1121" y="332"/>
                  </a:cubicBezTo>
                  <a:cubicBezTo>
                    <a:pt x="1127" y="332"/>
                    <a:pt x="1134" y="331"/>
                    <a:pt x="1140" y="329"/>
                  </a:cubicBezTo>
                  <a:cubicBezTo>
                    <a:pt x="1146" y="328"/>
                    <a:pt x="1146" y="326"/>
                    <a:pt x="1141" y="325"/>
                  </a:cubicBezTo>
                  <a:cubicBezTo>
                    <a:pt x="1140" y="325"/>
                    <a:pt x="1139" y="325"/>
                    <a:pt x="1138" y="325"/>
                  </a:cubicBezTo>
                  <a:moveTo>
                    <a:pt x="1331" y="325"/>
                  </a:moveTo>
                  <a:cubicBezTo>
                    <a:pt x="1331" y="325"/>
                    <a:pt x="1330" y="325"/>
                    <a:pt x="1330" y="325"/>
                  </a:cubicBezTo>
                  <a:cubicBezTo>
                    <a:pt x="1325" y="325"/>
                    <a:pt x="1317" y="327"/>
                    <a:pt x="1311" y="329"/>
                  </a:cubicBezTo>
                  <a:cubicBezTo>
                    <a:pt x="1306" y="331"/>
                    <a:pt x="1305" y="332"/>
                    <a:pt x="1309" y="332"/>
                  </a:cubicBezTo>
                  <a:cubicBezTo>
                    <a:pt x="1309" y="332"/>
                    <a:pt x="1309" y="332"/>
                    <a:pt x="1310" y="332"/>
                  </a:cubicBezTo>
                  <a:cubicBezTo>
                    <a:pt x="1314" y="332"/>
                    <a:pt x="1323" y="330"/>
                    <a:pt x="1329" y="328"/>
                  </a:cubicBezTo>
                  <a:cubicBezTo>
                    <a:pt x="1334" y="326"/>
                    <a:pt x="1335" y="325"/>
                    <a:pt x="1331" y="325"/>
                  </a:cubicBezTo>
                  <a:moveTo>
                    <a:pt x="2390" y="323"/>
                  </a:moveTo>
                  <a:cubicBezTo>
                    <a:pt x="2387" y="323"/>
                    <a:pt x="2385" y="326"/>
                    <a:pt x="2385" y="329"/>
                  </a:cubicBezTo>
                  <a:cubicBezTo>
                    <a:pt x="2386" y="334"/>
                    <a:pt x="2391" y="340"/>
                    <a:pt x="2395" y="341"/>
                  </a:cubicBezTo>
                  <a:cubicBezTo>
                    <a:pt x="2396" y="342"/>
                    <a:pt x="2397" y="342"/>
                    <a:pt x="2398" y="342"/>
                  </a:cubicBezTo>
                  <a:cubicBezTo>
                    <a:pt x="2401" y="342"/>
                    <a:pt x="2403" y="340"/>
                    <a:pt x="2402" y="336"/>
                  </a:cubicBezTo>
                  <a:cubicBezTo>
                    <a:pt x="2402" y="331"/>
                    <a:pt x="2397" y="325"/>
                    <a:pt x="2393" y="324"/>
                  </a:cubicBezTo>
                  <a:cubicBezTo>
                    <a:pt x="2392" y="323"/>
                    <a:pt x="2391" y="323"/>
                    <a:pt x="2390" y="323"/>
                  </a:cubicBezTo>
                  <a:moveTo>
                    <a:pt x="1391" y="322"/>
                  </a:moveTo>
                  <a:cubicBezTo>
                    <a:pt x="1390" y="322"/>
                    <a:pt x="1390" y="322"/>
                    <a:pt x="1389" y="322"/>
                  </a:cubicBezTo>
                  <a:cubicBezTo>
                    <a:pt x="1385" y="322"/>
                    <a:pt x="1377" y="324"/>
                    <a:pt x="1372" y="326"/>
                  </a:cubicBezTo>
                  <a:cubicBezTo>
                    <a:pt x="1367" y="328"/>
                    <a:pt x="1366" y="329"/>
                    <a:pt x="1369" y="329"/>
                  </a:cubicBezTo>
                  <a:cubicBezTo>
                    <a:pt x="1370" y="329"/>
                    <a:pt x="1370" y="329"/>
                    <a:pt x="1370" y="329"/>
                  </a:cubicBezTo>
                  <a:cubicBezTo>
                    <a:pt x="1375" y="329"/>
                    <a:pt x="1383" y="327"/>
                    <a:pt x="1388" y="325"/>
                  </a:cubicBezTo>
                  <a:cubicBezTo>
                    <a:pt x="1393" y="323"/>
                    <a:pt x="1394" y="322"/>
                    <a:pt x="1391" y="322"/>
                  </a:cubicBezTo>
                  <a:moveTo>
                    <a:pt x="3973" y="320"/>
                  </a:moveTo>
                  <a:cubicBezTo>
                    <a:pt x="3972" y="320"/>
                    <a:pt x="3970" y="320"/>
                    <a:pt x="3969" y="321"/>
                  </a:cubicBezTo>
                  <a:cubicBezTo>
                    <a:pt x="3963" y="323"/>
                    <a:pt x="3957" y="330"/>
                    <a:pt x="3955" y="337"/>
                  </a:cubicBezTo>
                  <a:cubicBezTo>
                    <a:pt x="3954" y="342"/>
                    <a:pt x="3956" y="345"/>
                    <a:pt x="3960" y="345"/>
                  </a:cubicBezTo>
                  <a:cubicBezTo>
                    <a:pt x="3961" y="345"/>
                    <a:pt x="3962" y="345"/>
                    <a:pt x="3963" y="344"/>
                  </a:cubicBezTo>
                  <a:cubicBezTo>
                    <a:pt x="3969" y="342"/>
                    <a:pt x="3976" y="335"/>
                    <a:pt x="3977" y="329"/>
                  </a:cubicBezTo>
                  <a:cubicBezTo>
                    <a:pt x="3979" y="323"/>
                    <a:pt x="3977" y="320"/>
                    <a:pt x="3973" y="320"/>
                  </a:cubicBezTo>
                  <a:moveTo>
                    <a:pt x="1449" y="318"/>
                  </a:moveTo>
                  <a:cubicBezTo>
                    <a:pt x="1448" y="318"/>
                    <a:pt x="1448" y="318"/>
                    <a:pt x="1448" y="318"/>
                  </a:cubicBezTo>
                  <a:cubicBezTo>
                    <a:pt x="1443" y="318"/>
                    <a:pt x="1436" y="320"/>
                    <a:pt x="1431" y="322"/>
                  </a:cubicBezTo>
                  <a:cubicBezTo>
                    <a:pt x="1426" y="324"/>
                    <a:pt x="1426" y="326"/>
                    <a:pt x="1429" y="326"/>
                  </a:cubicBezTo>
                  <a:cubicBezTo>
                    <a:pt x="1430" y="326"/>
                    <a:pt x="1430" y="326"/>
                    <a:pt x="1430" y="326"/>
                  </a:cubicBezTo>
                  <a:cubicBezTo>
                    <a:pt x="1435" y="326"/>
                    <a:pt x="1443" y="324"/>
                    <a:pt x="1447" y="321"/>
                  </a:cubicBezTo>
                  <a:cubicBezTo>
                    <a:pt x="1452" y="319"/>
                    <a:pt x="1452" y="318"/>
                    <a:pt x="1449" y="318"/>
                  </a:cubicBezTo>
                  <a:moveTo>
                    <a:pt x="1064" y="317"/>
                  </a:moveTo>
                  <a:cubicBezTo>
                    <a:pt x="1058" y="317"/>
                    <a:pt x="1052" y="318"/>
                    <a:pt x="1047" y="320"/>
                  </a:cubicBezTo>
                  <a:cubicBezTo>
                    <a:pt x="1041" y="322"/>
                    <a:pt x="1041" y="324"/>
                    <a:pt x="1047" y="325"/>
                  </a:cubicBezTo>
                  <a:cubicBezTo>
                    <a:pt x="1048" y="325"/>
                    <a:pt x="1049" y="325"/>
                    <a:pt x="1051" y="325"/>
                  </a:cubicBezTo>
                  <a:cubicBezTo>
                    <a:pt x="1057" y="325"/>
                    <a:pt x="1064" y="324"/>
                    <a:pt x="1068" y="322"/>
                  </a:cubicBezTo>
                  <a:cubicBezTo>
                    <a:pt x="1074" y="320"/>
                    <a:pt x="1074" y="318"/>
                    <a:pt x="1068" y="318"/>
                  </a:cubicBezTo>
                  <a:cubicBezTo>
                    <a:pt x="1067" y="317"/>
                    <a:pt x="1066" y="317"/>
                    <a:pt x="1064" y="317"/>
                  </a:cubicBezTo>
                  <a:moveTo>
                    <a:pt x="1506" y="313"/>
                  </a:moveTo>
                  <a:cubicBezTo>
                    <a:pt x="1506" y="313"/>
                    <a:pt x="1505" y="313"/>
                    <a:pt x="1505" y="313"/>
                  </a:cubicBezTo>
                  <a:cubicBezTo>
                    <a:pt x="1500" y="313"/>
                    <a:pt x="1493" y="316"/>
                    <a:pt x="1489" y="318"/>
                  </a:cubicBezTo>
                  <a:cubicBezTo>
                    <a:pt x="1485" y="320"/>
                    <a:pt x="1485" y="322"/>
                    <a:pt x="1488" y="322"/>
                  </a:cubicBezTo>
                  <a:cubicBezTo>
                    <a:pt x="1489" y="322"/>
                    <a:pt x="1489" y="322"/>
                    <a:pt x="1489" y="322"/>
                  </a:cubicBezTo>
                  <a:cubicBezTo>
                    <a:pt x="1494" y="322"/>
                    <a:pt x="1501" y="319"/>
                    <a:pt x="1505" y="317"/>
                  </a:cubicBezTo>
                  <a:cubicBezTo>
                    <a:pt x="1509" y="314"/>
                    <a:pt x="1509" y="313"/>
                    <a:pt x="1506" y="313"/>
                  </a:cubicBezTo>
                  <a:moveTo>
                    <a:pt x="1563" y="307"/>
                  </a:moveTo>
                  <a:cubicBezTo>
                    <a:pt x="1562" y="307"/>
                    <a:pt x="1562" y="307"/>
                    <a:pt x="1561" y="307"/>
                  </a:cubicBezTo>
                  <a:cubicBezTo>
                    <a:pt x="1557" y="308"/>
                    <a:pt x="1550" y="310"/>
                    <a:pt x="1547" y="313"/>
                  </a:cubicBezTo>
                  <a:cubicBezTo>
                    <a:pt x="1543" y="316"/>
                    <a:pt x="1544" y="318"/>
                    <a:pt x="1547" y="318"/>
                  </a:cubicBezTo>
                  <a:cubicBezTo>
                    <a:pt x="1547" y="318"/>
                    <a:pt x="1548" y="318"/>
                    <a:pt x="1548" y="317"/>
                  </a:cubicBezTo>
                  <a:cubicBezTo>
                    <a:pt x="1553" y="317"/>
                    <a:pt x="1559" y="315"/>
                    <a:pt x="1563" y="312"/>
                  </a:cubicBezTo>
                  <a:cubicBezTo>
                    <a:pt x="1566" y="309"/>
                    <a:pt x="1566" y="307"/>
                    <a:pt x="1563" y="307"/>
                  </a:cubicBezTo>
                  <a:moveTo>
                    <a:pt x="985" y="306"/>
                  </a:moveTo>
                  <a:cubicBezTo>
                    <a:pt x="980" y="306"/>
                    <a:pt x="973" y="307"/>
                    <a:pt x="969" y="309"/>
                  </a:cubicBezTo>
                  <a:cubicBezTo>
                    <a:pt x="964" y="311"/>
                    <a:pt x="964" y="314"/>
                    <a:pt x="970" y="315"/>
                  </a:cubicBezTo>
                  <a:cubicBezTo>
                    <a:pt x="972" y="315"/>
                    <a:pt x="973" y="315"/>
                    <a:pt x="975" y="315"/>
                  </a:cubicBezTo>
                  <a:cubicBezTo>
                    <a:pt x="980" y="315"/>
                    <a:pt x="987" y="314"/>
                    <a:pt x="992" y="312"/>
                  </a:cubicBezTo>
                  <a:cubicBezTo>
                    <a:pt x="997" y="310"/>
                    <a:pt x="997" y="307"/>
                    <a:pt x="990" y="306"/>
                  </a:cubicBezTo>
                  <a:cubicBezTo>
                    <a:pt x="989" y="306"/>
                    <a:pt x="987" y="306"/>
                    <a:pt x="985" y="306"/>
                  </a:cubicBezTo>
                  <a:moveTo>
                    <a:pt x="2330" y="303"/>
                  </a:moveTo>
                  <a:cubicBezTo>
                    <a:pt x="2327" y="303"/>
                    <a:pt x="2325" y="305"/>
                    <a:pt x="2326" y="309"/>
                  </a:cubicBezTo>
                  <a:cubicBezTo>
                    <a:pt x="2326" y="314"/>
                    <a:pt x="2331" y="319"/>
                    <a:pt x="2336" y="320"/>
                  </a:cubicBezTo>
                  <a:cubicBezTo>
                    <a:pt x="2337" y="321"/>
                    <a:pt x="2337" y="321"/>
                    <a:pt x="2338" y="321"/>
                  </a:cubicBezTo>
                  <a:cubicBezTo>
                    <a:pt x="2341" y="321"/>
                    <a:pt x="2343" y="318"/>
                    <a:pt x="2343" y="314"/>
                  </a:cubicBezTo>
                  <a:cubicBezTo>
                    <a:pt x="2342" y="310"/>
                    <a:pt x="2337" y="304"/>
                    <a:pt x="2333" y="303"/>
                  </a:cubicBezTo>
                  <a:cubicBezTo>
                    <a:pt x="2332" y="303"/>
                    <a:pt x="2331" y="303"/>
                    <a:pt x="2330" y="303"/>
                  </a:cubicBezTo>
                  <a:moveTo>
                    <a:pt x="1619" y="302"/>
                  </a:moveTo>
                  <a:cubicBezTo>
                    <a:pt x="1618" y="302"/>
                    <a:pt x="1618" y="302"/>
                    <a:pt x="1618" y="302"/>
                  </a:cubicBezTo>
                  <a:cubicBezTo>
                    <a:pt x="1613" y="302"/>
                    <a:pt x="1607" y="305"/>
                    <a:pt x="1604" y="308"/>
                  </a:cubicBezTo>
                  <a:cubicBezTo>
                    <a:pt x="1601" y="311"/>
                    <a:pt x="1602" y="313"/>
                    <a:pt x="1606" y="313"/>
                  </a:cubicBezTo>
                  <a:cubicBezTo>
                    <a:pt x="1606" y="313"/>
                    <a:pt x="1606" y="313"/>
                    <a:pt x="1607" y="313"/>
                  </a:cubicBezTo>
                  <a:cubicBezTo>
                    <a:pt x="1611" y="312"/>
                    <a:pt x="1617" y="310"/>
                    <a:pt x="1620" y="307"/>
                  </a:cubicBezTo>
                  <a:cubicBezTo>
                    <a:pt x="1623" y="304"/>
                    <a:pt x="1622" y="302"/>
                    <a:pt x="1619" y="302"/>
                  </a:cubicBezTo>
                  <a:moveTo>
                    <a:pt x="1675" y="296"/>
                  </a:moveTo>
                  <a:cubicBezTo>
                    <a:pt x="1674" y="296"/>
                    <a:pt x="1674" y="296"/>
                    <a:pt x="1674" y="296"/>
                  </a:cubicBezTo>
                  <a:cubicBezTo>
                    <a:pt x="1669" y="296"/>
                    <a:pt x="1664" y="299"/>
                    <a:pt x="1661" y="303"/>
                  </a:cubicBezTo>
                  <a:cubicBezTo>
                    <a:pt x="1659" y="306"/>
                    <a:pt x="1660" y="308"/>
                    <a:pt x="1664" y="308"/>
                  </a:cubicBezTo>
                  <a:cubicBezTo>
                    <a:pt x="1664" y="308"/>
                    <a:pt x="1665" y="308"/>
                    <a:pt x="1665" y="308"/>
                  </a:cubicBezTo>
                  <a:cubicBezTo>
                    <a:pt x="1670" y="308"/>
                    <a:pt x="1675" y="305"/>
                    <a:pt x="1677" y="301"/>
                  </a:cubicBezTo>
                  <a:cubicBezTo>
                    <a:pt x="1680" y="298"/>
                    <a:pt x="1678" y="296"/>
                    <a:pt x="1675" y="296"/>
                  </a:cubicBezTo>
                  <a:moveTo>
                    <a:pt x="4049" y="293"/>
                  </a:moveTo>
                  <a:cubicBezTo>
                    <a:pt x="4048" y="293"/>
                    <a:pt x="4047" y="294"/>
                    <a:pt x="4046" y="294"/>
                  </a:cubicBezTo>
                  <a:cubicBezTo>
                    <a:pt x="4040" y="296"/>
                    <a:pt x="4034" y="303"/>
                    <a:pt x="4032" y="309"/>
                  </a:cubicBezTo>
                  <a:cubicBezTo>
                    <a:pt x="4031" y="314"/>
                    <a:pt x="4032" y="317"/>
                    <a:pt x="4036" y="317"/>
                  </a:cubicBezTo>
                  <a:cubicBezTo>
                    <a:pt x="4037" y="317"/>
                    <a:pt x="4038" y="317"/>
                    <a:pt x="4039" y="317"/>
                  </a:cubicBezTo>
                  <a:cubicBezTo>
                    <a:pt x="4045" y="315"/>
                    <a:pt x="4052" y="308"/>
                    <a:pt x="4053" y="302"/>
                  </a:cubicBezTo>
                  <a:cubicBezTo>
                    <a:pt x="4055" y="297"/>
                    <a:pt x="4053" y="293"/>
                    <a:pt x="4049" y="293"/>
                  </a:cubicBezTo>
                  <a:moveTo>
                    <a:pt x="903" y="292"/>
                  </a:moveTo>
                  <a:cubicBezTo>
                    <a:pt x="898" y="292"/>
                    <a:pt x="891" y="293"/>
                    <a:pt x="887" y="295"/>
                  </a:cubicBezTo>
                  <a:cubicBezTo>
                    <a:pt x="882" y="299"/>
                    <a:pt x="883" y="302"/>
                    <a:pt x="890" y="303"/>
                  </a:cubicBezTo>
                  <a:cubicBezTo>
                    <a:pt x="891" y="303"/>
                    <a:pt x="892" y="303"/>
                    <a:pt x="894" y="303"/>
                  </a:cubicBezTo>
                  <a:cubicBezTo>
                    <a:pt x="900" y="303"/>
                    <a:pt x="907" y="302"/>
                    <a:pt x="911" y="299"/>
                  </a:cubicBezTo>
                  <a:cubicBezTo>
                    <a:pt x="916" y="296"/>
                    <a:pt x="915" y="293"/>
                    <a:pt x="908" y="292"/>
                  </a:cubicBezTo>
                  <a:cubicBezTo>
                    <a:pt x="907" y="292"/>
                    <a:pt x="905" y="292"/>
                    <a:pt x="903" y="292"/>
                  </a:cubicBezTo>
                  <a:moveTo>
                    <a:pt x="1731" y="290"/>
                  </a:moveTo>
                  <a:cubicBezTo>
                    <a:pt x="1730" y="290"/>
                    <a:pt x="1730" y="290"/>
                    <a:pt x="1730" y="290"/>
                  </a:cubicBezTo>
                  <a:cubicBezTo>
                    <a:pt x="1725" y="291"/>
                    <a:pt x="1720" y="294"/>
                    <a:pt x="1718" y="297"/>
                  </a:cubicBezTo>
                  <a:cubicBezTo>
                    <a:pt x="1717" y="301"/>
                    <a:pt x="1719" y="303"/>
                    <a:pt x="1723" y="303"/>
                  </a:cubicBezTo>
                  <a:cubicBezTo>
                    <a:pt x="1723" y="303"/>
                    <a:pt x="1723" y="303"/>
                    <a:pt x="1723" y="303"/>
                  </a:cubicBezTo>
                  <a:cubicBezTo>
                    <a:pt x="1728" y="303"/>
                    <a:pt x="1733" y="300"/>
                    <a:pt x="1735" y="296"/>
                  </a:cubicBezTo>
                  <a:cubicBezTo>
                    <a:pt x="1736" y="293"/>
                    <a:pt x="1734" y="290"/>
                    <a:pt x="1731" y="290"/>
                  </a:cubicBezTo>
                  <a:moveTo>
                    <a:pt x="2270" y="286"/>
                  </a:moveTo>
                  <a:cubicBezTo>
                    <a:pt x="2266" y="286"/>
                    <a:pt x="2264" y="289"/>
                    <a:pt x="2265" y="293"/>
                  </a:cubicBezTo>
                  <a:cubicBezTo>
                    <a:pt x="2266" y="298"/>
                    <a:pt x="2270" y="302"/>
                    <a:pt x="2275" y="304"/>
                  </a:cubicBezTo>
                  <a:cubicBezTo>
                    <a:pt x="2276" y="304"/>
                    <a:pt x="2276" y="304"/>
                    <a:pt x="2277" y="304"/>
                  </a:cubicBezTo>
                  <a:cubicBezTo>
                    <a:pt x="2281" y="304"/>
                    <a:pt x="2283" y="301"/>
                    <a:pt x="2282" y="297"/>
                  </a:cubicBezTo>
                  <a:cubicBezTo>
                    <a:pt x="2281" y="292"/>
                    <a:pt x="2277" y="287"/>
                    <a:pt x="2272" y="286"/>
                  </a:cubicBezTo>
                  <a:cubicBezTo>
                    <a:pt x="2271" y="286"/>
                    <a:pt x="2271" y="286"/>
                    <a:pt x="2270" y="286"/>
                  </a:cubicBezTo>
                  <a:moveTo>
                    <a:pt x="1787" y="285"/>
                  </a:moveTo>
                  <a:cubicBezTo>
                    <a:pt x="1787" y="285"/>
                    <a:pt x="1786" y="285"/>
                    <a:pt x="1786" y="285"/>
                  </a:cubicBezTo>
                  <a:cubicBezTo>
                    <a:pt x="1782" y="285"/>
                    <a:pt x="1777" y="289"/>
                    <a:pt x="1776" y="292"/>
                  </a:cubicBezTo>
                  <a:cubicBezTo>
                    <a:pt x="1775" y="296"/>
                    <a:pt x="1777" y="299"/>
                    <a:pt x="1781" y="299"/>
                  </a:cubicBezTo>
                  <a:cubicBezTo>
                    <a:pt x="1782" y="299"/>
                    <a:pt x="1782" y="299"/>
                    <a:pt x="1782" y="299"/>
                  </a:cubicBezTo>
                  <a:cubicBezTo>
                    <a:pt x="1787" y="298"/>
                    <a:pt x="1791" y="295"/>
                    <a:pt x="1792" y="291"/>
                  </a:cubicBezTo>
                  <a:cubicBezTo>
                    <a:pt x="1793" y="287"/>
                    <a:pt x="1791" y="285"/>
                    <a:pt x="1787" y="285"/>
                  </a:cubicBezTo>
                  <a:moveTo>
                    <a:pt x="1844" y="280"/>
                  </a:moveTo>
                  <a:cubicBezTo>
                    <a:pt x="1844" y="280"/>
                    <a:pt x="1843" y="280"/>
                    <a:pt x="1843" y="280"/>
                  </a:cubicBezTo>
                  <a:cubicBezTo>
                    <a:pt x="1839" y="280"/>
                    <a:pt x="1835" y="284"/>
                    <a:pt x="1834" y="288"/>
                  </a:cubicBezTo>
                  <a:cubicBezTo>
                    <a:pt x="1833" y="292"/>
                    <a:pt x="1836" y="295"/>
                    <a:pt x="1840" y="295"/>
                  </a:cubicBezTo>
                  <a:cubicBezTo>
                    <a:pt x="1841" y="295"/>
                    <a:pt x="1841" y="295"/>
                    <a:pt x="1841" y="295"/>
                  </a:cubicBezTo>
                  <a:cubicBezTo>
                    <a:pt x="1846" y="294"/>
                    <a:pt x="1850" y="291"/>
                    <a:pt x="1850" y="287"/>
                  </a:cubicBezTo>
                  <a:cubicBezTo>
                    <a:pt x="1851" y="283"/>
                    <a:pt x="1848" y="280"/>
                    <a:pt x="1844" y="280"/>
                  </a:cubicBezTo>
                  <a:moveTo>
                    <a:pt x="818" y="276"/>
                  </a:moveTo>
                  <a:cubicBezTo>
                    <a:pt x="812" y="276"/>
                    <a:pt x="806" y="278"/>
                    <a:pt x="802" y="281"/>
                  </a:cubicBezTo>
                  <a:cubicBezTo>
                    <a:pt x="798" y="284"/>
                    <a:pt x="799" y="288"/>
                    <a:pt x="806" y="289"/>
                  </a:cubicBezTo>
                  <a:cubicBezTo>
                    <a:pt x="807" y="290"/>
                    <a:pt x="809" y="290"/>
                    <a:pt x="810" y="290"/>
                  </a:cubicBezTo>
                  <a:cubicBezTo>
                    <a:pt x="816" y="290"/>
                    <a:pt x="823" y="288"/>
                    <a:pt x="827" y="285"/>
                  </a:cubicBezTo>
                  <a:cubicBezTo>
                    <a:pt x="831" y="281"/>
                    <a:pt x="829" y="277"/>
                    <a:pt x="823" y="276"/>
                  </a:cubicBezTo>
                  <a:cubicBezTo>
                    <a:pt x="821" y="276"/>
                    <a:pt x="820" y="276"/>
                    <a:pt x="818" y="276"/>
                  </a:cubicBezTo>
                  <a:moveTo>
                    <a:pt x="1902" y="275"/>
                  </a:moveTo>
                  <a:cubicBezTo>
                    <a:pt x="1902" y="275"/>
                    <a:pt x="1901" y="275"/>
                    <a:pt x="1901" y="275"/>
                  </a:cubicBezTo>
                  <a:cubicBezTo>
                    <a:pt x="1897" y="276"/>
                    <a:pt x="1893" y="279"/>
                    <a:pt x="1893" y="284"/>
                  </a:cubicBezTo>
                  <a:cubicBezTo>
                    <a:pt x="1892" y="288"/>
                    <a:pt x="1896" y="291"/>
                    <a:pt x="1900" y="291"/>
                  </a:cubicBezTo>
                  <a:cubicBezTo>
                    <a:pt x="1901" y="291"/>
                    <a:pt x="1901" y="291"/>
                    <a:pt x="1901" y="291"/>
                  </a:cubicBezTo>
                  <a:cubicBezTo>
                    <a:pt x="1906" y="291"/>
                    <a:pt x="1909" y="287"/>
                    <a:pt x="1909" y="283"/>
                  </a:cubicBezTo>
                  <a:cubicBezTo>
                    <a:pt x="1909" y="279"/>
                    <a:pt x="1906" y="275"/>
                    <a:pt x="1902" y="275"/>
                  </a:cubicBezTo>
                  <a:moveTo>
                    <a:pt x="2209" y="274"/>
                  </a:moveTo>
                  <a:cubicBezTo>
                    <a:pt x="2204" y="274"/>
                    <a:pt x="2202" y="278"/>
                    <a:pt x="2203" y="282"/>
                  </a:cubicBezTo>
                  <a:cubicBezTo>
                    <a:pt x="2204" y="287"/>
                    <a:pt x="2208" y="291"/>
                    <a:pt x="2213" y="292"/>
                  </a:cubicBezTo>
                  <a:cubicBezTo>
                    <a:pt x="2214" y="292"/>
                    <a:pt x="2214" y="292"/>
                    <a:pt x="2215" y="292"/>
                  </a:cubicBezTo>
                  <a:cubicBezTo>
                    <a:pt x="2219" y="292"/>
                    <a:pt x="2221" y="289"/>
                    <a:pt x="2220" y="285"/>
                  </a:cubicBezTo>
                  <a:cubicBezTo>
                    <a:pt x="2219" y="280"/>
                    <a:pt x="2215" y="275"/>
                    <a:pt x="2210" y="275"/>
                  </a:cubicBezTo>
                  <a:cubicBezTo>
                    <a:pt x="2209" y="275"/>
                    <a:pt x="2209" y="274"/>
                    <a:pt x="2209" y="274"/>
                  </a:cubicBezTo>
                  <a:moveTo>
                    <a:pt x="1961" y="272"/>
                  </a:moveTo>
                  <a:cubicBezTo>
                    <a:pt x="1960" y="272"/>
                    <a:pt x="1960" y="272"/>
                    <a:pt x="1960" y="272"/>
                  </a:cubicBezTo>
                  <a:cubicBezTo>
                    <a:pt x="1956" y="272"/>
                    <a:pt x="1952" y="276"/>
                    <a:pt x="1952" y="280"/>
                  </a:cubicBezTo>
                  <a:cubicBezTo>
                    <a:pt x="1953" y="285"/>
                    <a:pt x="1956" y="288"/>
                    <a:pt x="1961" y="288"/>
                  </a:cubicBezTo>
                  <a:cubicBezTo>
                    <a:pt x="1961" y="288"/>
                    <a:pt x="1961" y="288"/>
                    <a:pt x="1961" y="288"/>
                  </a:cubicBezTo>
                  <a:cubicBezTo>
                    <a:pt x="1966" y="288"/>
                    <a:pt x="1970" y="284"/>
                    <a:pt x="1969" y="280"/>
                  </a:cubicBezTo>
                  <a:cubicBezTo>
                    <a:pt x="1969" y="275"/>
                    <a:pt x="1965" y="272"/>
                    <a:pt x="1961" y="272"/>
                  </a:cubicBezTo>
                  <a:moveTo>
                    <a:pt x="2021" y="269"/>
                  </a:moveTo>
                  <a:cubicBezTo>
                    <a:pt x="2021" y="269"/>
                    <a:pt x="2021" y="269"/>
                    <a:pt x="2021" y="269"/>
                  </a:cubicBezTo>
                  <a:cubicBezTo>
                    <a:pt x="2016" y="270"/>
                    <a:pt x="2012" y="273"/>
                    <a:pt x="2013" y="278"/>
                  </a:cubicBezTo>
                  <a:cubicBezTo>
                    <a:pt x="2014" y="283"/>
                    <a:pt x="2018" y="286"/>
                    <a:pt x="2023" y="286"/>
                  </a:cubicBezTo>
                  <a:cubicBezTo>
                    <a:pt x="2023" y="286"/>
                    <a:pt x="2023" y="286"/>
                    <a:pt x="2023" y="286"/>
                  </a:cubicBezTo>
                  <a:cubicBezTo>
                    <a:pt x="2028" y="286"/>
                    <a:pt x="2031" y="282"/>
                    <a:pt x="2031" y="278"/>
                  </a:cubicBezTo>
                  <a:cubicBezTo>
                    <a:pt x="2030" y="273"/>
                    <a:pt x="2026" y="269"/>
                    <a:pt x="2021" y="269"/>
                  </a:cubicBezTo>
                  <a:moveTo>
                    <a:pt x="4123" y="269"/>
                  </a:moveTo>
                  <a:cubicBezTo>
                    <a:pt x="4122" y="269"/>
                    <a:pt x="4121" y="269"/>
                    <a:pt x="4120" y="270"/>
                  </a:cubicBezTo>
                  <a:cubicBezTo>
                    <a:pt x="4115" y="271"/>
                    <a:pt x="4108" y="278"/>
                    <a:pt x="4107" y="284"/>
                  </a:cubicBezTo>
                  <a:cubicBezTo>
                    <a:pt x="4105" y="288"/>
                    <a:pt x="4107" y="291"/>
                    <a:pt x="4110" y="291"/>
                  </a:cubicBezTo>
                  <a:cubicBezTo>
                    <a:pt x="4111" y="291"/>
                    <a:pt x="4112" y="291"/>
                    <a:pt x="4113" y="291"/>
                  </a:cubicBezTo>
                  <a:cubicBezTo>
                    <a:pt x="4119" y="289"/>
                    <a:pt x="4125" y="283"/>
                    <a:pt x="4127" y="277"/>
                  </a:cubicBezTo>
                  <a:cubicBezTo>
                    <a:pt x="4129" y="272"/>
                    <a:pt x="4127" y="269"/>
                    <a:pt x="4123" y="269"/>
                  </a:cubicBezTo>
                  <a:moveTo>
                    <a:pt x="2146" y="269"/>
                  </a:moveTo>
                  <a:cubicBezTo>
                    <a:pt x="2141" y="269"/>
                    <a:pt x="2138" y="272"/>
                    <a:pt x="2139" y="277"/>
                  </a:cubicBezTo>
                  <a:cubicBezTo>
                    <a:pt x="2140" y="282"/>
                    <a:pt x="2145" y="286"/>
                    <a:pt x="2150" y="286"/>
                  </a:cubicBezTo>
                  <a:cubicBezTo>
                    <a:pt x="2150" y="286"/>
                    <a:pt x="2150" y="286"/>
                    <a:pt x="2150" y="286"/>
                  </a:cubicBezTo>
                  <a:cubicBezTo>
                    <a:pt x="2155" y="286"/>
                    <a:pt x="2158" y="282"/>
                    <a:pt x="2157" y="278"/>
                  </a:cubicBezTo>
                  <a:cubicBezTo>
                    <a:pt x="2156" y="273"/>
                    <a:pt x="2152" y="269"/>
                    <a:pt x="2146" y="269"/>
                  </a:cubicBezTo>
                  <a:cubicBezTo>
                    <a:pt x="2146" y="269"/>
                    <a:pt x="2146" y="269"/>
                    <a:pt x="2146" y="269"/>
                  </a:cubicBezTo>
                  <a:moveTo>
                    <a:pt x="2083" y="268"/>
                  </a:moveTo>
                  <a:cubicBezTo>
                    <a:pt x="2083" y="268"/>
                    <a:pt x="2083" y="268"/>
                    <a:pt x="2083" y="268"/>
                  </a:cubicBezTo>
                  <a:cubicBezTo>
                    <a:pt x="2078" y="268"/>
                    <a:pt x="2074" y="272"/>
                    <a:pt x="2075" y="277"/>
                  </a:cubicBezTo>
                  <a:cubicBezTo>
                    <a:pt x="2076" y="281"/>
                    <a:pt x="2081" y="285"/>
                    <a:pt x="2086" y="285"/>
                  </a:cubicBezTo>
                  <a:cubicBezTo>
                    <a:pt x="2086" y="285"/>
                    <a:pt x="2086" y="285"/>
                    <a:pt x="2086" y="285"/>
                  </a:cubicBezTo>
                  <a:cubicBezTo>
                    <a:pt x="2091" y="285"/>
                    <a:pt x="2094" y="281"/>
                    <a:pt x="2093" y="277"/>
                  </a:cubicBezTo>
                  <a:cubicBezTo>
                    <a:pt x="2092" y="272"/>
                    <a:pt x="2088" y="268"/>
                    <a:pt x="2083" y="268"/>
                  </a:cubicBezTo>
                  <a:moveTo>
                    <a:pt x="731" y="259"/>
                  </a:moveTo>
                  <a:cubicBezTo>
                    <a:pt x="725" y="259"/>
                    <a:pt x="718" y="261"/>
                    <a:pt x="715" y="265"/>
                  </a:cubicBezTo>
                  <a:cubicBezTo>
                    <a:pt x="711" y="270"/>
                    <a:pt x="714" y="274"/>
                    <a:pt x="720" y="275"/>
                  </a:cubicBezTo>
                  <a:cubicBezTo>
                    <a:pt x="721" y="276"/>
                    <a:pt x="722" y="276"/>
                    <a:pt x="724" y="276"/>
                  </a:cubicBezTo>
                  <a:cubicBezTo>
                    <a:pt x="730" y="276"/>
                    <a:pt x="737" y="273"/>
                    <a:pt x="740" y="270"/>
                  </a:cubicBezTo>
                  <a:cubicBezTo>
                    <a:pt x="744" y="265"/>
                    <a:pt x="742" y="261"/>
                    <a:pt x="735" y="259"/>
                  </a:cubicBezTo>
                  <a:cubicBezTo>
                    <a:pt x="733" y="259"/>
                    <a:pt x="732" y="259"/>
                    <a:pt x="731" y="259"/>
                  </a:cubicBezTo>
                  <a:moveTo>
                    <a:pt x="4194" y="248"/>
                  </a:moveTo>
                  <a:cubicBezTo>
                    <a:pt x="4194" y="248"/>
                    <a:pt x="4193" y="248"/>
                    <a:pt x="4192" y="248"/>
                  </a:cubicBezTo>
                  <a:cubicBezTo>
                    <a:pt x="4186" y="250"/>
                    <a:pt x="4180" y="255"/>
                    <a:pt x="4178" y="261"/>
                  </a:cubicBezTo>
                  <a:cubicBezTo>
                    <a:pt x="4177" y="265"/>
                    <a:pt x="4178" y="268"/>
                    <a:pt x="4182" y="268"/>
                  </a:cubicBezTo>
                  <a:cubicBezTo>
                    <a:pt x="4182" y="268"/>
                    <a:pt x="4183" y="267"/>
                    <a:pt x="4184" y="267"/>
                  </a:cubicBezTo>
                  <a:cubicBezTo>
                    <a:pt x="4190" y="265"/>
                    <a:pt x="4196" y="260"/>
                    <a:pt x="4198" y="255"/>
                  </a:cubicBezTo>
                  <a:cubicBezTo>
                    <a:pt x="4200" y="250"/>
                    <a:pt x="4198" y="248"/>
                    <a:pt x="4194" y="248"/>
                  </a:cubicBezTo>
                  <a:moveTo>
                    <a:pt x="642" y="242"/>
                  </a:moveTo>
                  <a:cubicBezTo>
                    <a:pt x="636" y="242"/>
                    <a:pt x="630" y="245"/>
                    <a:pt x="627" y="250"/>
                  </a:cubicBezTo>
                  <a:cubicBezTo>
                    <a:pt x="624" y="255"/>
                    <a:pt x="627" y="261"/>
                    <a:pt x="633" y="262"/>
                  </a:cubicBezTo>
                  <a:cubicBezTo>
                    <a:pt x="634" y="262"/>
                    <a:pt x="635" y="262"/>
                    <a:pt x="636" y="262"/>
                  </a:cubicBezTo>
                  <a:cubicBezTo>
                    <a:pt x="642" y="262"/>
                    <a:pt x="649" y="259"/>
                    <a:pt x="652" y="254"/>
                  </a:cubicBezTo>
                  <a:cubicBezTo>
                    <a:pt x="655" y="249"/>
                    <a:pt x="653" y="244"/>
                    <a:pt x="646" y="243"/>
                  </a:cubicBezTo>
                  <a:cubicBezTo>
                    <a:pt x="644" y="242"/>
                    <a:pt x="643" y="242"/>
                    <a:pt x="642" y="242"/>
                  </a:cubicBezTo>
                  <a:moveTo>
                    <a:pt x="4262" y="230"/>
                  </a:moveTo>
                  <a:cubicBezTo>
                    <a:pt x="4261" y="230"/>
                    <a:pt x="4261" y="230"/>
                    <a:pt x="4260" y="230"/>
                  </a:cubicBezTo>
                  <a:cubicBezTo>
                    <a:pt x="4254" y="231"/>
                    <a:pt x="4249" y="236"/>
                    <a:pt x="4247" y="241"/>
                  </a:cubicBezTo>
                  <a:cubicBezTo>
                    <a:pt x="4245" y="244"/>
                    <a:pt x="4246" y="247"/>
                    <a:pt x="4249" y="247"/>
                  </a:cubicBezTo>
                  <a:cubicBezTo>
                    <a:pt x="4250" y="247"/>
                    <a:pt x="4251" y="246"/>
                    <a:pt x="4252" y="246"/>
                  </a:cubicBezTo>
                  <a:cubicBezTo>
                    <a:pt x="4257" y="245"/>
                    <a:pt x="4263" y="240"/>
                    <a:pt x="4265" y="236"/>
                  </a:cubicBezTo>
                  <a:cubicBezTo>
                    <a:pt x="4267" y="232"/>
                    <a:pt x="4266" y="230"/>
                    <a:pt x="4262" y="230"/>
                  </a:cubicBezTo>
                  <a:moveTo>
                    <a:pt x="554" y="227"/>
                  </a:moveTo>
                  <a:cubicBezTo>
                    <a:pt x="547" y="227"/>
                    <a:pt x="541" y="230"/>
                    <a:pt x="539" y="236"/>
                  </a:cubicBezTo>
                  <a:cubicBezTo>
                    <a:pt x="536" y="242"/>
                    <a:pt x="540" y="248"/>
                    <a:pt x="546" y="249"/>
                  </a:cubicBezTo>
                  <a:cubicBezTo>
                    <a:pt x="547" y="249"/>
                    <a:pt x="548" y="249"/>
                    <a:pt x="548" y="249"/>
                  </a:cubicBezTo>
                  <a:cubicBezTo>
                    <a:pt x="555" y="249"/>
                    <a:pt x="561" y="245"/>
                    <a:pt x="564" y="240"/>
                  </a:cubicBezTo>
                  <a:cubicBezTo>
                    <a:pt x="567" y="234"/>
                    <a:pt x="563" y="228"/>
                    <a:pt x="556" y="227"/>
                  </a:cubicBezTo>
                  <a:cubicBezTo>
                    <a:pt x="555" y="227"/>
                    <a:pt x="554" y="227"/>
                    <a:pt x="554" y="227"/>
                  </a:cubicBezTo>
                  <a:moveTo>
                    <a:pt x="9" y="221"/>
                  </a:moveTo>
                  <a:cubicBezTo>
                    <a:pt x="9" y="221"/>
                    <a:pt x="8" y="221"/>
                    <a:pt x="8" y="221"/>
                  </a:cubicBezTo>
                  <a:cubicBezTo>
                    <a:pt x="3" y="222"/>
                    <a:pt x="0" y="232"/>
                    <a:pt x="2" y="242"/>
                  </a:cubicBezTo>
                  <a:cubicBezTo>
                    <a:pt x="3" y="251"/>
                    <a:pt x="7" y="257"/>
                    <a:pt x="11" y="257"/>
                  </a:cubicBezTo>
                  <a:cubicBezTo>
                    <a:pt x="11" y="257"/>
                    <a:pt x="12" y="257"/>
                    <a:pt x="12" y="257"/>
                  </a:cubicBezTo>
                  <a:cubicBezTo>
                    <a:pt x="17" y="255"/>
                    <a:pt x="19" y="246"/>
                    <a:pt x="18" y="236"/>
                  </a:cubicBezTo>
                  <a:cubicBezTo>
                    <a:pt x="17" y="227"/>
                    <a:pt x="13" y="221"/>
                    <a:pt x="9" y="221"/>
                  </a:cubicBezTo>
                  <a:moveTo>
                    <a:pt x="4323" y="218"/>
                  </a:moveTo>
                  <a:cubicBezTo>
                    <a:pt x="4322" y="218"/>
                    <a:pt x="4322" y="218"/>
                    <a:pt x="4321" y="218"/>
                  </a:cubicBezTo>
                  <a:cubicBezTo>
                    <a:pt x="4316" y="219"/>
                    <a:pt x="4311" y="223"/>
                    <a:pt x="4309" y="227"/>
                  </a:cubicBezTo>
                  <a:cubicBezTo>
                    <a:pt x="4307" y="230"/>
                    <a:pt x="4308" y="232"/>
                    <a:pt x="4311" y="232"/>
                  </a:cubicBezTo>
                  <a:cubicBezTo>
                    <a:pt x="4311" y="232"/>
                    <a:pt x="4312" y="232"/>
                    <a:pt x="4313" y="232"/>
                  </a:cubicBezTo>
                  <a:cubicBezTo>
                    <a:pt x="4318" y="231"/>
                    <a:pt x="4323" y="227"/>
                    <a:pt x="4326" y="223"/>
                  </a:cubicBezTo>
                  <a:cubicBezTo>
                    <a:pt x="4328" y="220"/>
                    <a:pt x="4326" y="218"/>
                    <a:pt x="4323" y="218"/>
                  </a:cubicBezTo>
                  <a:moveTo>
                    <a:pt x="465" y="213"/>
                  </a:moveTo>
                  <a:cubicBezTo>
                    <a:pt x="459" y="213"/>
                    <a:pt x="453" y="217"/>
                    <a:pt x="451" y="224"/>
                  </a:cubicBezTo>
                  <a:cubicBezTo>
                    <a:pt x="449" y="231"/>
                    <a:pt x="453" y="237"/>
                    <a:pt x="460" y="238"/>
                  </a:cubicBezTo>
                  <a:cubicBezTo>
                    <a:pt x="461" y="238"/>
                    <a:pt x="461" y="238"/>
                    <a:pt x="461" y="238"/>
                  </a:cubicBezTo>
                  <a:cubicBezTo>
                    <a:pt x="468" y="238"/>
                    <a:pt x="474" y="233"/>
                    <a:pt x="476" y="227"/>
                  </a:cubicBezTo>
                  <a:cubicBezTo>
                    <a:pt x="478" y="220"/>
                    <a:pt x="474" y="214"/>
                    <a:pt x="467" y="213"/>
                  </a:cubicBezTo>
                  <a:cubicBezTo>
                    <a:pt x="467" y="213"/>
                    <a:pt x="466" y="213"/>
                    <a:pt x="465" y="213"/>
                  </a:cubicBezTo>
                  <a:moveTo>
                    <a:pt x="71" y="204"/>
                  </a:moveTo>
                  <a:cubicBezTo>
                    <a:pt x="71" y="204"/>
                    <a:pt x="71" y="204"/>
                    <a:pt x="70" y="204"/>
                  </a:cubicBezTo>
                  <a:cubicBezTo>
                    <a:pt x="65" y="205"/>
                    <a:pt x="62" y="214"/>
                    <a:pt x="63" y="224"/>
                  </a:cubicBezTo>
                  <a:cubicBezTo>
                    <a:pt x="64" y="233"/>
                    <a:pt x="68" y="240"/>
                    <a:pt x="73" y="240"/>
                  </a:cubicBezTo>
                  <a:cubicBezTo>
                    <a:pt x="73" y="240"/>
                    <a:pt x="73" y="240"/>
                    <a:pt x="74" y="240"/>
                  </a:cubicBezTo>
                  <a:cubicBezTo>
                    <a:pt x="79" y="239"/>
                    <a:pt x="82" y="230"/>
                    <a:pt x="81" y="220"/>
                  </a:cubicBezTo>
                  <a:cubicBezTo>
                    <a:pt x="81" y="211"/>
                    <a:pt x="76" y="204"/>
                    <a:pt x="71" y="204"/>
                  </a:cubicBezTo>
                  <a:moveTo>
                    <a:pt x="4385" y="203"/>
                  </a:moveTo>
                  <a:cubicBezTo>
                    <a:pt x="4384" y="203"/>
                    <a:pt x="4383" y="204"/>
                    <a:pt x="4382" y="204"/>
                  </a:cubicBezTo>
                  <a:cubicBezTo>
                    <a:pt x="4377" y="205"/>
                    <a:pt x="4372" y="209"/>
                    <a:pt x="4369" y="212"/>
                  </a:cubicBezTo>
                  <a:cubicBezTo>
                    <a:pt x="4367" y="215"/>
                    <a:pt x="4368" y="216"/>
                    <a:pt x="4371" y="216"/>
                  </a:cubicBezTo>
                  <a:cubicBezTo>
                    <a:pt x="4371" y="216"/>
                    <a:pt x="4372" y="216"/>
                    <a:pt x="4373" y="216"/>
                  </a:cubicBezTo>
                  <a:cubicBezTo>
                    <a:pt x="4378" y="215"/>
                    <a:pt x="4384" y="211"/>
                    <a:pt x="4387" y="208"/>
                  </a:cubicBezTo>
                  <a:cubicBezTo>
                    <a:pt x="4389" y="205"/>
                    <a:pt x="4388" y="203"/>
                    <a:pt x="4385" y="203"/>
                  </a:cubicBezTo>
                  <a:moveTo>
                    <a:pt x="379" y="202"/>
                  </a:moveTo>
                  <a:cubicBezTo>
                    <a:pt x="373" y="202"/>
                    <a:pt x="367" y="207"/>
                    <a:pt x="366" y="215"/>
                  </a:cubicBezTo>
                  <a:cubicBezTo>
                    <a:pt x="365" y="222"/>
                    <a:pt x="369" y="229"/>
                    <a:pt x="375" y="230"/>
                  </a:cubicBezTo>
                  <a:cubicBezTo>
                    <a:pt x="376" y="230"/>
                    <a:pt x="376" y="230"/>
                    <a:pt x="376" y="230"/>
                  </a:cubicBezTo>
                  <a:cubicBezTo>
                    <a:pt x="383" y="230"/>
                    <a:pt x="389" y="224"/>
                    <a:pt x="390" y="217"/>
                  </a:cubicBezTo>
                  <a:cubicBezTo>
                    <a:pt x="391" y="209"/>
                    <a:pt x="387" y="203"/>
                    <a:pt x="380" y="202"/>
                  </a:cubicBezTo>
                  <a:cubicBezTo>
                    <a:pt x="380" y="202"/>
                    <a:pt x="380" y="202"/>
                    <a:pt x="379" y="202"/>
                  </a:cubicBezTo>
                  <a:moveTo>
                    <a:pt x="141" y="195"/>
                  </a:moveTo>
                  <a:cubicBezTo>
                    <a:pt x="141" y="195"/>
                    <a:pt x="140" y="195"/>
                    <a:pt x="140" y="195"/>
                  </a:cubicBezTo>
                  <a:cubicBezTo>
                    <a:pt x="134" y="195"/>
                    <a:pt x="130" y="203"/>
                    <a:pt x="131" y="213"/>
                  </a:cubicBezTo>
                  <a:cubicBezTo>
                    <a:pt x="131" y="222"/>
                    <a:pt x="136" y="229"/>
                    <a:pt x="141" y="229"/>
                  </a:cubicBezTo>
                  <a:cubicBezTo>
                    <a:pt x="141" y="229"/>
                    <a:pt x="142" y="229"/>
                    <a:pt x="142" y="229"/>
                  </a:cubicBezTo>
                  <a:cubicBezTo>
                    <a:pt x="147" y="229"/>
                    <a:pt x="152" y="220"/>
                    <a:pt x="151" y="211"/>
                  </a:cubicBezTo>
                  <a:cubicBezTo>
                    <a:pt x="151" y="202"/>
                    <a:pt x="146" y="195"/>
                    <a:pt x="141" y="195"/>
                  </a:cubicBezTo>
                  <a:moveTo>
                    <a:pt x="296" y="195"/>
                  </a:moveTo>
                  <a:cubicBezTo>
                    <a:pt x="289" y="195"/>
                    <a:pt x="284" y="201"/>
                    <a:pt x="283" y="209"/>
                  </a:cubicBezTo>
                  <a:cubicBezTo>
                    <a:pt x="283" y="218"/>
                    <a:pt x="287" y="225"/>
                    <a:pt x="294" y="225"/>
                  </a:cubicBezTo>
                  <a:cubicBezTo>
                    <a:pt x="294" y="225"/>
                    <a:pt x="294" y="225"/>
                    <a:pt x="294" y="225"/>
                  </a:cubicBezTo>
                  <a:cubicBezTo>
                    <a:pt x="300" y="225"/>
                    <a:pt x="306" y="218"/>
                    <a:pt x="306" y="210"/>
                  </a:cubicBezTo>
                  <a:cubicBezTo>
                    <a:pt x="307" y="202"/>
                    <a:pt x="303" y="195"/>
                    <a:pt x="296" y="195"/>
                  </a:cubicBezTo>
                  <a:cubicBezTo>
                    <a:pt x="296" y="195"/>
                    <a:pt x="296" y="195"/>
                    <a:pt x="296" y="195"/>
                  </a:cubicBezTo>
                  <a:moveTo>
                    <a:pt x="216" y="192"/>
                  </a:moveTo>
                  <a:cubicBezTo>
                    <a:pt x="210" y="192"/>
                    <a:pt x="205" y="199"/>
                    <a:pt x="205" y="208"/>
                  </a:cubicBezTo>
                  <a:cubicBezTo>
                    <a:pt x="205" y="217"/>
                    <a:pt x="209" y="225"/>
                    <a:pt x="215" y="225"/>
                  </a:cubicBezTo>
                  <a:cubicBezTo>
                    <a:pt x="215" y="225"/>
                    <a:pt x="215" y="225"/>
                    <a:pt x="215" y="225"/>
                  </a:cubicBezTo>
                  <a:cubicBezTo>
                    <a:pt x="221" y="224"/>
                    <a:pt x="226" y="217"/>
                    <a:pt x="226" y="208"/>
                  </a:cubicBezTo>
                  <a:cubicBezTo>
                    <a:pt x="227" y="199"/>
                    <a:pt x="222" y="192"/>
                    <a:pt x="216" y="192"/>
                  </a:cubicBezTo>
                  <a:moveTo>
                    <a:pt x="4449" y="185"/>
                  </a:moveTo>
                  <a:cubicBezTo>
                    <a:pt x="4448" y="185"/>
                    <a:pt x="4447" y="185"/>
                    <a:pt x="4445" y="186"/>
                  </a:cubicBezTo>
                  <a:cubicBezTo>
                    <a:pt x="4440" y="187"/>
                    <a:pt x="4434" y="191"/>
                    <a:pt x="4432" y="194"/>
                  </a:cubicBezTo>
                  <a:cubicBezTo>
                    <a:pt x="4430" y="196"/>
                    <a:pt x="4430" y="198"/>
                    <a:pt x="4432" y="198"/>
                  </a:cubicBezTo>
                  <a:cubicBezTo>
                    <a:pt x="4433" y="198"/>
                    <a:pt x="4435" y="197"/>
                    <a:pt x="4436" y="197"/>
                  </a:cubicBezTo>
                  <a:cubicBezTo>
                    <a:pt x="4441" y="195"/>
                    <a:pt x="4447" y="191"/>
                    <a:pt x="4450" y="189"/>
                  </a:cubicBezTo>
                  <a:cubicBezTo>
                    <a:pt x="4452" y="186"/>
                    <a:pt x="4451" y="185"/>
                    <a:pt x="4449" y="185"/>
                  </a:cubicBezTo>
                  <a:moveTo>
                    <a:pt x="4514" y="164"/>
                  </a:moveTo>
                  <a:cubicBezTo>
                    <a:pt x="4513" y="164"/>
                    <a:pt x="4512" y="164"/>
                    <a:pt x="4510" y="165"/>
                  </a:cubicBezTo>
                  <a:cubicBezTo>
                    <a:pt x="4505" y="167"/>
                    <a:pt x="4499" y="170"/>
                    <a:pt x="4496" y="173"/>
                  </a:cubicBezTo>
                  <a:cubicBezTo>
                    <a:pt x="4494" y="175"/>
                    <a:pt x="4494" y="176"/>
                    <a:pt x="4496" y="176"/>
                  </a:cubicBezTo>
                  <a:cubicBezTo>
                    <a:pt x="4497" y="176"/>
                    <a:pt x="4498" y="176"/>
                    <a:pt x="4500" y="175"/>
                  </a:cubicBezTo>
                  <a:cubicBezTo>
                    <a:pt x="4505" y="173"/>
                    <a:pt x="4512" y="170"/>
                    <a:pt x="4514" y="167"/>
                  </a:cubicBezTo>
                  <a:cubicBezTo>
                    <a:pt x="4516" y="165"/>
                    <a:pt x="4516" y="164"/>
                    <a:pt x="4514" y="164"/>
                  </a:cubicBezTo>
                  <a:moveTo>
                    <a:pt x="4580" y="141"/>
                  </a:moveTo>
                  <a:cubicBezTo>
                    <a:pt x="4579" y="141"/>
                    <a:pt x="4577" y="141"/>
                    <a:pt x="4575" y="142"/>
                  </a:cubicBezTo>
                  <a:cubicBezTo>
                    <a:pt x="4570" y="144"/>
                    <a:pt x="4564" y="148"/>
                    <a:pt x="4561" y="150"/>
                  </a:cubicBezTo>
                  <a:cubicBezTo>
                    <a:pt x="4560" y="152"/>
                    <a:pt x="4560" y="153"/>
                    <a:pt x="4561" y="153"/>
                  </a:cubicBezTo>
                  <a:cubicBezTo>
                    <a:pt x="4562" y="153"/>
                    <a:pt x="4564" y="153"/>
                    <a:pt x="4566" y="152"/>
                  </a:cubicBezTo>
                  <a:cubicBezTo>
                    <a:pt x="4571" y="150"/>
                    <a:pt x="4578" y="146"/>
                    <a:pt x="4580" y="144"/>
                  </a:cubicBezTo>
                  <a:cubicBezTo>
                    <a:pt x="4582" y="142"/>
                    <a:pt x="4582" y="141"/>
                    <a:pt x="4580" y="141"/>
                  </a:cubicBezTo>
                  <a:moveTo>
                    <a:pt x="4646" y="117"/>
                  </a:moveTo>
                  <a:cubicBezTo>
                    <a:pt x="4645" y="117"/>
                    <a:pt x="4644" y="118"/>
                    <a:pt x="4642" y="118"/>
                  </a:cubicBezTo>
                  <a:cubicBezTo>
                    <a:pt x="4636" y="120"/>
                    <a:pt x="4630" y="124"/>
                    <a:pt x="4628" y="127"/>
                  </a:cubicBezTo>
                  <a:cubicBezTo>
                    <a:pt x="4626" y="128"/>
                    <a:pt x="4626" y="129"/>
                    <a:pt x="4628" y="129"/>
                  </a:cubicBezTo>
                  <a:cubicBezTo>
                    <a:pt x="4629" y="129"/>
                    <a:pt x="4630" y="128"/>
                    <a:pt x="4632" y="128"/>
                  </a:cubicBezTo>
                  <a:cubicBezTo>
                    <a:pt x="4638" y="126"/>
                    <a:pt x="4644" y="122"/>
                    <a:pt x="4647" y="120"/>
                  </a:cubicBezTo>
                  <a:cubicBezTo>
                    <a:pt x="4648" y="118"/>
                    <a:pt x="4648" y="117"/>
                    <a:pt x="4646" y="117"/>
                  </a:cubicBezTo>
                  <a:moveTo>
                    <a:pt x="4713" y="93"/>
                  </a:moveTo>
                  <a:cubicBezTo>
                    <a:pt x="4712" y="93"/>
                    <a:pt x="4710" y="94"/>
                    <a:pt x="4708" y="94"/>
                  </a:cubicBezTo>
                  <a:cubicBezTo>
                    <a:pt x="4703" y="96"/>
                    <a:pt x="4697" y="100"/>
                    <a:pt x="4695" y="103"/>
                  </a:cubicBezTo>
                  <a:cubicBezTo>
                    <a:pt x="4693" y="104"/>
                    <a:pt x="4693" y="105"/>
                    <a:pt x="4695" y="105"/>
                  </a:cubicBezTo>
                  <a:cubicBezTo>
                    <a:pt x="4696" y="105"/>
                    <a:pt x="4697" y="104"/>
                    <a:pt x="4700" y="104"/>
                  </a:cubicBezTo>
                  <a:cubicBezTo>
                    <a:pt x="4705" y="102"/>
                    <a:pt x="4711" y="98"/>
                    <a:pt x="4714" y="96"/>
                  </a:cubicBezTo>
                  <a:cubicBezTo>
                    <a:pt x="4715" y="94"/>
                    <a:pt x="4715" y="93"/>
                    <a:pt x="4713" y="93"/>
                  </a:cubicBezTo>
                  <a:moveTo>
                    <a:pt x="4780" y="70"/>
                  </a:moveTo>
                  <a:cubicBezTo>
                    <a:pt x="4778" y="70"/>
                    <a:pt x="4777" y="71"/>
                    <a:pt x="4775" y="71"/>
                  </a:cubicBezTo>
                  <a:cubicBezTo>
                    <a:pt x="4770" y="73"/>
                    <a:pt x="4764" y="77"/>
                    <a:pt x="4761" y="79"/>
                  </a:cubicBezTo>
                  <a:cubicBezTo>
                    <a:pt x="4760" y="81"/>
                    <a:pt x="4760" y="82"/>
                    <a:pt x="4762" y="82"/>
                  </a:cubicBezTo>
                  <a:cubicBezTo>
                    <a:pt x="4763" y="82"/>
                    <a:pt x="4765" y="81"/>
                    <a:pt x="4767" y="81"/>
                  </a:cubicBezTo>
                  <a:cubicBezTo>
                    <a:pt x="4772" y="79"/>
                    <a:pt x="4778" y="76"/>
                    <a:pt x="4781" y="73"/>
                  </a:cubicBezTo>
                  <a:cubicBezTo>
                    <a:pt x="4782" y="71"/>
                    <a:pt x="4781" y="70"/>
                    <a:pt x="4780" y="70"/>
                  </a:cubicBezTo>
                  <a:moveTo>
                    <a:pt x="4846" y="49"/>
                  </a:moveTo>
                  <a:cubicBezTo>
                    <a:pt x="4845" y="49"/>
                    <a:pt x="4843" y="49"/>
                    <a:pt x="4841" y="50"/>
                  </a:cubicBezTo>
                  <a:cubicBezTo>
                    <a:pt x="4836" y="51"/>
                    <a:pt x="4830" y="55"/>
                    <a:pt x="4828" y="58"/>
                  </a:cubicBezTo>
                  <a:cubicBezTo>
                    <a:pt x="4827" y="59"/>
                    <a:pt x="4827" y="60"/>
                    <a:pt x="4829" y="60"/>
                  </a:cubicBezTo>
                  <a:cubicBezTo>
                    <a:pt x="4830" y="60"/>
                    <a:pt x="4832" y="60"/>
                    <a:pt x="4834" y="59"/>
                  </a:cubicBezTo>
                  <a:cubicBezTo>
                    <a:pt x="4839" y="58"/>
                    <a:pt x="4845" y="55"/>
                    <a:pt x="4847" y="52"/>
                  </a:cubicBezTo>
                  <a:cubicBezTo>
                    <a:pt x="4849" y="50"/>
                    <a:pt x="4848" y="49"/>
                    <a:pt x="4846" y="49"/>
                  </a:cubicBezTo>
                  <a:moveTo>
                    <a:pt x="4911" y="31"/>
                  </a:moveTo>
                  <a:cubicBezTo>
                    <a:pt x="4910" y="31"/>
                    <a:pt x="4909" y="31"/>
                    <a:pt x="4907" y="31"/>
                  </a:cubicBezTo>
                  <a:cubicBezTo>
                    <a:pt x="4902" y="32"/>
                    <a:pt x="4896" y="36"/>
                    <a:pt x="4895" y="39"/>
                  </a:cubicBezTo>
                  <a:cubicBezTo>
                    <a:pt x="4893" y="40"/>
                    <a:pt x="4894" y="41"/>
                    <a:pt x="4896" y="41"/>
                  </a:cubicBezTo>
                  <a:cubicBezTo>
                    <a:pt x="4897" y="41"/>
                    <a:pt x="4899" y="41"/>
                    <a:pt x="4900" y="41"/>
                  </a:cubicBezTo>
                  <a:cubicBezTo>
                    <a:pt x="4906" y="40"/>
                    <a:pt x="4911" y="36"/>
                    <a:pt x="4913" y="34"/>
                  </a:cubicBezTo>
                  <a:cubicBezTo>
                    <a:pt x="4915" y="32"/>
                    <a:pt x="4914" y="31"/>
                    <a:pt x="4911" y="31"/>
                  </a:cubicBezTo>
                  <a:moveTo>
                    <a:pt x="4975" y="16"/>
                  </a:moveTo>
                  <a:cubicBezTo>
                    <a:pt x="4974" y="16"/>
                    <a:pt x="4973" y="16"/>
                    <a:pt x="4972" y="16"/>
                  </a:cubicBezTo>
                  <a:cubicBezTo>
                    <a:pt x="4967" y="17"/>
                    <a:pt x="4962" y="20"/>
                    <a:pt x="4960" y="23"/>
                  </a:cubicBezTo>
                  <a:cubicBezTo>
                    <a:pt x="4959" y="25"/>
                    <a:pt x="4960" y="26"/>
                    <a:pt x="4963" y="26"/>
                  </a:cubicBezTo>
                  <a:cubicBezTo>
                    <a:pt x="4964" y="26"/>
                    <a:pt x="4965" y="26"/>
                    <a:pt x="4966" y="26"/>
                  </a:cubicBezTo>
                  <a:cubicBezTo>
                    <a:pt x="4971" y="25"/>
                    <a:pt x="4977" y="22"/>
                    <a:pt x="4978" y="19"/>
                  </a:cubicBezTo>
                  <a:cubicBezTo>
                    <a:pt x="4980" y="17"/>
                    <a:pt x="4978" y="16"/>
                    <a:pt x="4975" y="16"/>
                  </a:cubicBezTo>
                  <a:moveTo>
                    <a:pt x="5212" y="9"/>
                  </a:moveTo>
                  <a:cubicBezTo>
                    <a:pt x="5209" y="9"/>
                    <a:pt x="5206" y="10"/>
                    <a:pt x="5205" y="12"/>
                  </a:cubicBezTo>
                  <a:cubicBezTo>
                    <a:pt x="5204" y="15"/>
                    <a:pt x="5207" y="17"/>
                    <a:pt x="5212" y="18"/>
                  </a:cubicBezTo>
                  <a:cubicBezTo>
                    <a:pt x="5213" y="19"/>
                    <a:pt x="5214" y="19"/>
                    <a:pt x="5215" y="19"/>
                  </a:cubicBezTo>
                  <a:cubicBezTo>
                    <a:pt x="5218" y="19"/>
                    <a:pt x="5221" y="18"/>
                    <a:pt x="5221" y="16"/>
                  </a:cubicBezTo>
                  <a:cubicBezTo>
                    <a:pt x="5222" y="13"/>
                    <a:pt x="5219" y="10"/>
                    <a:pt x="5215" y="9"/>
                  </a:cubicBezTo>
                  <a:cubicBezTo>
                    <a:pt x="5214" y="9"/>
                    <a:pt x="5213" y="9"/>
                    <a:pt x="5212" y="9"/>
                  </a:cubicBezTo>
                  <a:moveTo>
                    <a:pt x="5037" y="5"/>
                  </a:moveTo>
                  <a:cubicBezTo>
                    <a:pt x="5037" y="5"/>
                    <a:pt x="5036" y="5"/>
                    <a:pt x="5036" y="5"/>
                  </a:cubicBezTo>
                  <a:cubicBezTo>
                    <a:pt x="5031" y="6"/>
                    <a:pt x="5025" y="9"/>
                    <a:pt x="5024" y="12"/>
                  </a:cubicBezTo>
                  <a:cubicBezTo>
                    <a:pt x="5023" y="14"/>
                    <a:pt x="5025" y="15"/>
                    <a:pt x="5028" y="15"/>
                  </a:cubicBezTo>
                  <a:cubicBezTo>
                    <a:pt x="5029" y="15"/>
                    <a:pt x="5030" y="15"/>
                    <a:pt x="5030" y="15"/>
                  </a:cubicBezTo>
                  <a:cubicBezTo>
                    <a:pt x="5035" y="15"/>
                    <a:pt x="5040" y="12"/>
                    <a:pt x="5042" y="9"/>
                  </a:cubicBezTo>
                  <a:cubicBezTo>
                    <a:pt x="5043" y="7"/>
                    <a:pt x="5041" y="5"/>
                    <a:pt x="5037" y="5"/>
                  </a:cubicBezTo>
                  <a:moveTo>
                    <a:pt x="5156" y="1"/>
                  </a:moveTo>
                  <a:cubicBezTo>
                    <a:pt x="5152" y="1"/>
                    <a:pt x="5148" y="3"/>
                    <a:pt x="5147" y="5"/>
                  </a:cubicBezTo>
                  <a:cubicBezTo>
                    <a:pt x="5146" y="8"/>
                    <a:pt x="5149" y="10"/>
                    <a:pt x="5153" y="11"/>
                  </a:cubicBezTo>
                  <a:cubicBezTo>
                    <a:pt x="5154" y="11"/>
                    <a:pt x="5154" y="11"/>
                    <a:pt x="5155" y="11"/>
                  </a:cubicBezTo>
                  <a:cubicBezTo>
                    <a:pt x="5159" y="11"/>
                    <a:pt x="5163" y="9"/>
                    <a:pt x="5164" y="7"/>
                  </a:cubicBezTo>
                  <a:cubicBezTo>
                    <a:pt x="5165" y="4"/>
                    <a:pt x="5162" y="1"/>
                    <a:pt x="5157" y="1"/>
                  </a:cubicBezTo>
                  <a:cubicBezTo>
                    <a:pt x="5157" y="1"/>
                    <a:pt x="5156" y="1"/>
                    <a:pt x="5156" y="1"/>
                  </a:cubicBezTo>
                  <a:moveTo>
                    <a:pt x="5098" y="0"/>
                  </a:moveTo>
                  <a:cubicBezTo>
                    <a:pt x="5098" y="0"/>
                    <a:pt x="5097" y="0"/>
                    <a:pt x="5097" y="0"/>
                  </a:cubicBezTo>
                  <a:cubicBezTo>
                    <a:pt x="5093" y="0"/>
                    <a:pt x="5088" y="3"/>
                    <a:pt x="5086" y="5"/>
                  </a:cubicBezTo>
                  <a:cubicBezTo>
                    <a:pt x="5085" y="8"/>
                    <a:pt x="5088" y="10"/>
                    <a:pt x="5092" y="10"/>
                  </a:cubicBezTo>
                  <a:cubicBezTo>
                    <a:pt x="5092" y="10"/>
                    <a:pt x="5093" y="10"/>
                    <a:pt x="5093" y="10"/>
                  </a:cubicBezTo>
                  <a:cubicBezTo>
                    <a:pt x="5098" y="10"/>
                    <a:pt x="5103" y="7"/>
                    <a:pt x="5104" y="5"/>
                  </a:cubicBezTo>
                  <a:cubicBezTo>
                    <a:pt x="5105" y="2"/>
                    <a:pt x="5102" y="0"/>
                    <a:pt x="509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67">
              <a:extLst>
                <a:ext uri="{FF2B5EF4-FFF2-40B4-BE49-F238E27FC236}">
                  <a16:creationId xmlns:a16="http://schemas.microsoft.com/office/drawing/2014/main" id="{03F47114-B10F-3294-E14D-ABFAE170045A}"/>
                </a:ext>
              </a:extLst>
            </p:cNvPr>
            <p:cNvSpPr>
              <a:spLocks/>
            </p:cNvSpPr>
            <p:nvPr/>
          </p:nvSpPr>
          <p:spPr bwMode="auto">
            <a:xfrm>
              <a:off x="13238163" y="10556875"/>
              <a:ext cx="42863" cy="26988"/>
            </a:xfrm>
            <a:custGeom>
              <a:avLst/>
              <a:gdLst>
                <a:gd name="T0" fmla="*/ 5 w 16"/>
                <a:gd name="T1" fmla="*/ 0 h 10"/>
                <a:gd name="T2" fmla="*/ 5 w 16"/>
                <a:gd name="T3" fmla="*/ 0 h 10"/>
                <a:gd name="T4" fmla="*/ 5 w 16"/>
                <a:gd name="T5" fmla="*/ 0 h 10"/>
                <a:gd name="T6" fmla="*/ 4 w 16"/>
                <a:gd name="T7" fmla="*/ 0 h 10"/>
                <a:gd name="T8" fmla="*/ 1 w 16"/>
                <a:gd name="T9" fmla="*/ 2 h 10"/>
                <a:gd name="T10" fmla="*/ 2 w 16"/>
                <a:gd name="T11" fmla="*/ 6 h 10"/>
                <a:gd name="T12" fmla="*/ 7 w 16"/>
                <a:gd name="T13" fmla="*/ 9 h 10"/>
                <a:gd name="T14" fmla="*/ 12 w 16"/>
                <a:gd name="T15" fmla="*/ 10 h 10"/>
                <a:gd name="T16" fmla="*/ 13 w 16"/>
                <a:gd name="T17" fmla="*/ 10 h 10"/>
                <a:gd name="T18" fmla="*/ 16 w 16"/>
                <a:gd name="T19" fmla="*/ 8 h 10"/>
                <a:gd name="T20" fmla="*/ 14 w 16"/>
                <a:gd name="T21" fmla="*/ 4 h 10"/>
                <a:gd name="T22" fmla="*/ 8 w 16"/>
                <a:gd name="T23" fmla="*/ 0 h 10"/>
                <a:gd name="T24" fmla="*/ 6 w 16"/>
                <a:gd name="T25" fmla="*/ 0 h 10"/>
                <a:gd name="T26" fmla="*/ 5 w 16"/>
                <a:gd name="T27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" h="10"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1" y="1"/>
                    <a:pt x="1" y="2"/>
                  </a:cubicBezTo>
                  <a:cubicBezTo>
                    <a:pt x="0" y="3"/>
                    <a:pt x="1" y="5"/>
                    <a:pt x="2" y="6"/>
                  </a:cubicBezTo>
                  <a:cubicBezTo>
                    <a:pt x="3" y="7"/>
                    <a:pt x="5" y="8"/>
                    <a:pt x="7" y="9"/>
                  </a:cubicBezTo>
                  <a:cubicBezTo>
                    <a:pt x="9" y="10"/>
                    <a:pt x="10" y="10"/>
                    <a:pt x="12" y="10"/>
                  </a:cubicBezTo>
                  <a:cubicBezTo>
                    <a:pt x="12" y="10"/>
                    <a:pt x="12" y="10"/>
                    <a:pt x="13" y="10"/>
                  </a:cubicBezTo>
                  <a:cubicBezTo>
                    <a:pt x="14" y="10"/>
                    <a:pt x="15" y="9"/>
                    <a:pt x="16" y="8"/>
                  </a:cubicBezTo>
                  <a:cubicBezTo>
                    <a:pt x="16" y="7"/>
                    <a:pt x="15" y="5"/>
                    <a:pt x="14" y="4"/>
                  </a:cubicBezTo>
                  <a:cubicBezTo>
                    <a:pt x="13" y="2"/>
                    <a:pt x="10" y="1"/>
                    <a:pt x="8" y="0"/>
                  </a:cubicBezTo>
                  <a:cubicBezTo>
                    <a:pt x="7" y="0"/>
                    <a:pt x="7" y="0"/>
                    <a:pt x="6" y="0"/>
                  </a:cubicBezTo>
                  <a:cubicBezTo>
                    <a:pt x="6" y="0"/>
                    <a:pt x="6" y="0"/>
                    <a:pt x="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68">
              <a:extLst>
                <a:ext uri="{FF2B5EF4-FFF2-40B4-BE49-F238E27FC236}">
                  <a16:creationId xmlns:a16="http://schemas.microsoft.com/office/drawing/2014/main" id="{C824A846-10C1-7681-CDAC-BE8F60C57DCE}"/>
                </a:ext>
              </a:extLst>
            </p:cNvPr>
            <p:cNvSpPr>
              <a:spLocks/>
            </p:cNvSpPr>
            <p:nvPr/>
          </p:nvSpPr>
          <p:spPr bwMode="auto">
            <a:xfrm>
              <a:off x="-995363" y="11545888"/>
              <a:ext cx="42863" cy="123825"/>
            </a:xfrm>
            <a:custGeom>
              <a:avLst/>
              <a:gdLst>
                <a:gd name="T0" fmla="*/ 5 w 16"/>
                <a:gd name="T1" fmla="*/ 0 h 46"/>
                <a:gd name="T2" fmla="*/ 0 w 16"/>
                <a:gd name="T3" fmla="*/ 10 h 46"/>
                <a:gd name="T4" fmla="*/ 1 w 16"/>
                <a:gd name="T5" fmla="*/ 27 h 46"/>
                <a:gd name="T6" fmla="*/ 6 w 16"/>
                <a:gd name="T7" fmla="*/ 42 h 46"/>
                <a:gd name="T8" fmla="*/ 9 w 16"/>
                <a:gd name="T9" fmla="*/ 46 h 46"/>
                <a:gd name="T10" fmla="*/ 11 w 16"/>
                <a:gd name="T11" fmla="*/ 46 h 46"/>
                <a:gd name="T12" fmla="*/ 12 w 16"/>
                <a:gd name="T13" fmla="*/ 46 h 46"/>
                <a:gd name="T14" fmla="*/ 14 w 16"/>
                <a:gd name="T15" fmla="*/ 42 h 46"/>
                <a:gd name="T16" fmla="*/ 16 w 16"/>
                <a:gd name="T17" fmla="*/ 36 h 46"/>
                <a:gd name="T18" fmla="*/ 15 w 16"/>
                <a:gd name="T19" fmla="*/ 19 h 46"/>
                <a:gd name="T20" fmla="*/ 14 w 16"/>
                <a:gd name="T21" fmla="*/ 15 h 46"/>
                <a:gd name="T22" fmla="*/ 13 w 16"/>
                <a:gd name="T23" fmla="*/ 11 h 46"/>
                <a:gd name="T24" fmla="*/ 12 w 16"/>
                <a:gd name="T25" fmla="*/ 7 h 46"/>
                <a:gd name="T26" fmla="*/ 10 w 16"/>
                <a:gd name="T27" fmla="*/ 4 h 46"/>
                <a:gd name="T28" fmla="*/ 9 w 16"/>
                <a:gd name="T29" fmla="*/ 2 h 46"/>
                <a:gd name="T30" fmla="*/ 7 w 16"/>
                <a:gd name="T31" fmla="*/ 1 h 46"/>
                <a:gd name="T32" fmla="*/ 5 w 16"/>
                <a:gd name="T33" fmla="*/ 0 h 46"/>
                <a:gd name="T34" fmla="*/ 5 w 16"/>
                <a:gd name="T35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6" h="46">
                  <a:moveTo>
                    <a:pt x="5" y="0"/>
                  </a:moveTo>
                  <a:cubicBezTo>
                    <a:pt x="3" y="0"/>
                    <a:pt x="1" y="4"/>
                    <a:pt x="0" y="10"/>
                  </a:cubicBezTo>
                  <a:cubicBezTo>
                    <a:pt x="0" y="15"/>
                    <a:pt x="0" y="21"/>
                    <a:pt x="1" y="27"/>
                  </a:cubicBezTo>
                  <a:cubicBezTo>
                    <a:pt x="2" y="33"/>
                    <a:pt x="4" y="39"/>
                    <a:pt x="6" y="42"/>
                  </a:cubicBezTo>
                  <a:cubicBezTo>
                    <a:pt x="7" y="44"/>
                    <a:pt x="8" y="45"/>
                    <a:pt x="9" y="46"/>
                  </a:cubicBezTo>
                  <a:cubicBezTo>
                    <a:pt x="10" y="46"/>
                    <a:pt x="10" y="46"/>
                    <a:pt x="11" y="46"/>
                  </a:cubicBezTo>
                  <a:cubicBezTo>
                    <a:pt x="11" y="46"/>
                    <a:pt x="12" y="46"/>
                    <a:pt x="12" y="46"/>
                  </a:cubicBezTo>
                  <a:cubicBezTo>
                    <a:pt x="13" y="45"/>
                    <a:pt x="14" y="44"/>
                    <a:pt x="14" y="42"/>
                  </a:cubicBezTo>
                  <a:cubicBezTo>
                    <a:pt x="15" y="41"/>
                    <a:pt x="15" y="39"/>
                    <a:pt x="16" y="36"/>
                  </a:cubicBezTo>
                  <a:cubicBezTo>
                    <a:pt x="16" y="31"/>
                    <a:pt x="16" y="25"/>
                    <a:pt x="15" y="19"/>
                  </a:cubicBezTo>
                  <a:cubicBezTo>
                    <a:pt x="15" y="18"/>
                    <a:pt x="14" y="16"/>
                    <a:pt x="14" y="15"/>
                  </a:cubicBezTo>
                  <a:cubicBezTo>
                    <a:pt x="14" y="13"/>
                    <a:pt x="13" y="12"/>
                    <a:pt x="13" y="11"/>
                  </a:cubicBezTo>
                  <a:cubicBezTo>
                    <a:pt x="13" y="10"/>
                    <a:pt x="12" y="8"/>
                    <a:pt x="12" y="7"/>
                  </a:cubicBezTo>
                  <a:cubicBezTo>
                    <a:pt x="11" y="6"/>
                    <a:pt x="11" y="5"/>
                    <a:pt x="10" y="4"/>
                  </a:cubicBezTo>
                  <a:cubicBezTo>
                    <a:pt x="10" y="4"/>
                    <a:pt x="9" y="3"/>
                    <a:pt x="9" y="2"/>
                  </a:cubicBezTo>
                  <a:cubicBezTo>
                    <a:pt x="8" y="2"/>
                    <a:pt x="7" y="1"/>
                    <a:pt x="7" y="1"/>
                  </a:cubicBezTo>
                  <a:cubicBezTo>
                    <a:pt x="6" y="1"/>
                    <a:pt x="6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69">
              <a:extLst>
                <a:ext uri="{FF2B5EF4-FFF2-40B4-BE49-F238E27FC236}">
                  <a16:creationId xmlns:a16="http://schemas.microsoft.com/office/drawing/2014/main" id="{99A75A7F-6A5C-0DAF-2257-70190936E9E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863600" y="10574338"/>
              <a:ext cx="13966826" cy="1685925"/>
            </a:xfrm>
            <a:custGeom>
              <a:avLst/>
              <a:gdLst>
                <a:gd name="T0" fmla="*/ 3013 w 5188"/>
                <a:gd name="T1" fmla="*/ 615 h 626"/>
                <a:gd name="T2" fmla="*/ 3154 w 5188"/>
                <a:gd name="T3" fmla="*/ 621 h 626"/>
                <a:gd name="T4" fmla="*/ 2960 w 5188"/>
                <a:gd name="T5" fmla="*/ 599 h 626"/>
                <a:gd name="T6" fmla="*/ 2897 w 5188"/>
                <a:gd name="T7" fmla="*/ 586 h 626"/>
                <a:gd name="T8" fmla="*/ 3289 w 5188"/>
                <a:gd name="T9" fmla="*/ 591 h 626"/>
                <a:gd name="T10" fmla="*/ 2848 w 5188"/>
                <a:gd name="T11" fmla="*/ 582 h 626"/>
                <a:gd name="T12" fmla="*/ 3379 w 5188"/>
                <a:gd name="T13" fmla="*/ 561 h 626"/>
                <a:gd name="T14" fmla="*/ 3454 w 5188"/>
                <a:gd name="T15" fmla="*/ 541 h 626"/>
                <a:gd name="T16" fmla="*/ 2727 w 5188"/>
                <a:gd name="T17" fmla="*/ 544 h 626"/>
                <a:gd name="T18" fmla="*/ 3541 w 5188"/>
                <a:gd name="T19" fmla="*/ 527 h 626"/>
                <a:gd name="T20" fmla="*/ 3614 w 5188"/>
                <a:gd name="T21" fmla="*/ 493 h 626"/>
                <a:gd name="T22" fmla="*/ 2611 w 5188"/>
                <a:gd name="T23" fmla="*/ 487 h 626"/>
                <a:gd name="T24" fmla="*/ 3682 w 5188"/>
                <a:gd name="T25" fmla="*/ 491 h 626"/>
                <a:gd name="T26" fmla="*/ 2550 w 5188"/>
                <a:gd name="T27" fmla="*/ 438 h 626"/>
                <a:gd name="T28" fmla="*/ 2490 w 5188"/>
                <a:gd name="T29" fmla="*/ 416 h 626"/>
                <a:gd name="T30" fmla="*/ 3833 w 5188"/>
                <a:gd name="T31" fmla="*/ 434 h 626"/>
                <a:gd name="T32" fmla="*/ 2440 w 5188"/>
                <a:gd name="T33" fmla="*/ 383 h 626"/>
                <a:gd name="T34" fmla="*/ 2379 w 5188"/>
                <a:gd name="T35" fmla="*/ 358 h 626"/>
                <a:gd name="T36" fmla="*/ 3980 w 5188"/>
                <a:gd name="T37" fmla="*/ 363 h 626"/>
                <a:gd name="T38" fmla="*/ 2334 w 5188"/>
                <a:gd name="T39" fmla="*/ 349 h 626"/>
                <a:gd name="T40" fmla="*/ 7 w 5188"/>
                <a:gd name="T41" fmla="*/ 336 h 626"/>
                <a:gd name="T42" fmla="*/ 1141 w 5188"/>
                <a:gd name="T43" fmla="*/ 322 h 626"/>
                <a:gd name="T44" fmla="*/ 1094 w 5188"/>
                <a:gd name="T45" fmla="*/ 321 h 626"/>
                <a:gd name="T46" fmla="*/ 1294 w 5188"/>
                <a:gd name="T47" fmla="*/ 318 h 626"/>
                <a:gd name="T48" fmla="*/ 1007 w 5188"/>
                <a:gd name="T49" fmla="*/ 323 h 626"/>
                <a:gd name="T50" fmla="*/ 69 w 5188"/>
                <a:gd name="T51" fmla="*/ 360 h 626"/>
                <a:gd name="T52" fmla="*/ 1359 w 5188"/>
                <a:gd name="T53" fmla="*/ 316 h 626"/>
                <a:gd name="T54" fmla="*/ 1423 w 5188"/>
                <a:gd name="T55" fmla="*/ 315 h 626"/>
                <a:gd name="T56" fmla="*/ 940 w 5188"/>
                <a:gd name="T57" fmla="*/ 321 h 626"/>
                <a:gd name="T58" fmla="*/ 1491 w 5188"/>
                <a:gd name="T59" fmla="*/ 317 h 626"/>
                <a:gd name="T60" fmla="*/ 889 w 5188"/>
                <a:gd name="T61" fmla="*/ 309 h 626"/>
                <a:gd name="T62" fmla="*/ 1604 w 5188"/>
                <a:gd name="T63" fmla="*/ 315 h 626"/>
                <a:gd name="T64" fmla="*/ 2214 w 5188"/>
                <a:gd name="T65" fmla="*/ 318 h 626"/>
                <a:gd name="T66" fmla="*/ 1684 w 5188"/>
                <a:gd name="T67" fmla="*/ 307 h 626"/>
                <a:gd name="T68" fmla="*/ 794 w 5188"/>
                <a:gd name="T69" fmla="*/ 309 h 626"/>
                <a:gd name="T70" fmla="*/ 1812 w 5188"/>
                <a:gd name="T71" fmla="*/ 318 h 626"/>
                <a:gd name="T72" fmla="*/ 138 w 5188"/>
                <a:gd name="T73" fmla="*/ 321 h 626"/>
                <a:gd name="T74" fmla="*/ 2139 w 5188"/>
                <a:gd name="T75" fmla="*/ 301 h 626"/>
                <a:gd name="T76" fmla="*/ 1936 w 5188"/>
                <a:gd name="T77" fmla="*/ 309 h 626"/>
                <a:gd name="T78" fmla="*/ 2087 w 5188"/>
                <a:gd name="T79" fmla="*/ 309 h 626"/>
                <a:gd name="T80" fmla="*/ 2010 w 5188"/>
                <a:gd name="T81" fmla="*/ 300 h 626"/>
                <a:gd name="T82" fmla="*/ 638 w 5188"/>
                <a:gd name="T83" fmla="*/ 301 h 626"/>
                <a:gd name="T84" fmla="*/ 194 w 5188"/>
                <a:gd name="T85" fmla="*/ 331 h 626"/>
                <a:gd name="T86" fmla="*/ 578 w 5188"/>
                <a:gd name="T87" fmla="*/ 287 h 626"/>
                <a:gd name="T88" fmla="*/ 267 w 5188"/>
                <a:gd name="T89" fmla="*/ 285 h 626"/>
                <a:gd name="T90" fmla="*/ 488 w 5188"/>
                <a:gd name="T91" fmla="*/ 309 h 626"/>
                <a:gd name="T92" fmla="*/ 337 w 5188"/>
                <a:gd name="T93" fmla="*/ 315 h 626"/>
                <a:gd name="T94" fmla="*/ 418 w 5188"/>
                <a:gd name="T95" fmla="*/ 281 h 626"/>
                <a:gd name="T96" fmla="*/ 4264 w 5188"/>
                <a:gd name="T97" fmla="*/ 236 h 626"/>
                <a:gd name="T98" fmla="*/ 4307 w 5188"/>
                <a:gd name="T99" fmla="*/ 228 h 626"/>
                <a:gd name="T100" fmla="*/ 4387 w 5188"/>
                <a:gd name="T101" fmla="*/ 194 h 626"/>
                <a:gd name="T102" fmla="*/ 4519 w 5188"/>
                <a:gd name="T103" fmla="*/ 142 h 626"/>
                <a:gd name="T104" fmla="*/ 4565 w 5188"/>
                <a:gd name="T105" fmla="*/ 126 h 626"/>
                <a:gd name="T106" fmla="*/ 4638 w 5188"/>
                <a:gd name="T107" fmla="*/ 102 h 626"/>
                <a:gd name="T108" fmla="*/ 4724 w 5188"/>
                <a:gd name="T109" fmla="*/ 70 h 626"/>
                <a:gd name="T110" fmla="*/ 4857 w 5188"/>
                <a:gd name="T111" fmla="*/ 32 h 626"/>
                <a:gd name="T112" fmla="*/ 4912 w 5188"/>
                <a:gd name="T113" fmla="*/ 25 h 626"/>
                <a:gd name="T114" fmla="*/ 4998 w 5188"/>
                <a:gd name="T115" fmla="*/ 9 h 626"/>
                <a:gd name="T116" fmla="*/ 5058 w 5188"/>
                <a:gd name="T117" fmla="*/ 0 h 626"/>
                <a:gd name="T118" fmla="*/ 5115 w 5188"/>
                <a:gd name="T119" fmla="*/ 6 h 6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188" h="626">
                  <a:moveTo>
                    <a:pt x="3089" y="605"/>
                  </a:moveTo>
                  <a:cubicBezTo>
                    <a:pt x="3088" y="605"/>
                    <a:pt x="3088" y="605"/>
                    <a:pt x="3088" y="605"/>
                  </a:cubicBezTo>
                  <a:cubicBezTo>
                    <a:pt x="3083" y="605"/>
                    <a:pt x="3078" y="610"/>
                    <a:pt x="3078" y="616"/>
                  </a:cubicBezTo>
                  <a:cubicBezTo>
                    <a:pt x="3078" y="621"/>
                    <a:pt x="3081" y="626"/>
                    <a:pt x="3087" y="626"/>
                  </a:cubicBezTo>
                  <a:cubicBezTo>
                    <a:pt x="3087" y="626"/>
                    <a:pt x="3087" y="626"/>
                    <a:pt x="3087" y="626"/>
                  </a:cubicBezTo>
                  <a:cubicBezTo>
                    <a:pt x="3092" y="626"/>
                    <a:pt x="3097" y="621"/>
                    <a:pt x="3097" y="615"/>
                  </a:cubicBezTo>
                  <a:cubicBezTo>
                    <a:pt x="3098" y="609"/>
                    <a:pt x="3094" y="605"/>
                    <a:pt x="3089" y="605"/>
                  </a:cubicBezTo>
                  <a:moveTo>
                    <a:pt x="3023" y="605"/>
                  </a:moveTo>
                  <a:cubicBezTo>
                    <a:pt x="3018" y="605"/>
                    <a:pt x="3013" y="609"/>
                    <a:pt x="3013" y="615"/>
                  </a:cubicBezTo>
                  <a:cubicBezTo>
                    <a:pt x="3013" y="620"/>
                    <a:pt x="3017" y="625"/>
                    <a:pt x="3022" y="626"/>
                  </a:cubicBezTo>
                  <a:cubicBezTo>
                    <a:pt x="3022" y="626"/>
                    <a:pt x="3022" y="626"/>
                    <a:pt x="3022" y="626"/>
                  </a:cubicBezTo>
                  <a:cubicBezTo>
                    <a:pt x="3027" y="626"/>
                    <a:pt x="3032" y="621"/>
                    <a:pt x="3032" y="616"/>
                  </a:cubicBezTo>
                  <a:cubicBezTo>
                    <a:pt x="3032" y="610"/>
                    <a:pt x="3028" y="605"/>
                    <a:pt x="3023" y="605"/>
                  </a:cubicBezTo>
                  <a:cubicBezTo>
                    <a:pt x="3023" y="605"/>
                    <a:pt x="3023" y="605"/>
                    <a:pt x="3023" y="605"/>
                  </a:cubicBezTo>
                  <a:moveTo>
                    <a:pt x="3158" y="600"/>
                  </a:moveTo>
                  <a:cubicBezTo>
                    <a:pt x="3157" y="600"/>
                    <a:pt x="3157" y="600"/>
                    <a:pt x="3157" y="600"/>
                  </a:cubicBezTo>
                  <a:cubicBezTo>
                    <a:pt x="3151" y="601"/>
                    <a:pt x="3146" y="606"/>
                    <a:pt x="3146" y="612"/>
                  </a:cubicBezTo>
                  <a:cubicBezTo>
                    <a:pt x="3145" y="617"/>
                    <a:pt x="3149" y="621"/>
                    <a:pt x="3154" y="621"/>
                  </a:cubicBezTo>
                  <a:cubicBezTo>
                    <a:pt x="3154" y="621"/>
                    <a:pt x="3155" y="621"/>
                    <a:pt x="3155" y="621"/>
                  </a:cubicBezTo>
                  <a:cubicBezTo>
                    <a:pt x="3161" y="621"/>
                    <a:pt x="3166" y="615"/>
                    <a:pt x="3166" y="610"/>
                  </a:cubicBezTo>
                  <a:cubicBezTo>
                    <a:pt x="3167" y="604"/>
                    <a:pt x="3163" y="600"/>
                    <a:pt x="3158" y="600"/>
                  </a:cubicBezTo>
                  <a:moveTo>
                    <a:pt x="2959" y="598"/>
                  </a:moveTo>
                  <a:cubicBezTo>
                    <a:pt x="2954" y="598"/>
                    <a:pt x="2951" y="602"/>
                    <a:pt x="2951" y="608"/>
                  </a:cubicBezTo>
                  <a:cubicBezTo>
                    <a:pt x="2950" y="613"/>
                    <a:pt x="2954" y="619"/>
                    <a:pt x="2959" y="619"/>
                  </a:cubicBezTo>
                  <a:cubicBezTo>
                    <a:pt x="2960" y="619"/>
                    <a:pt x="2960" y="619"/>
                    <a:pt x="2960" y="619"/>
                  </a:cubicBezTo>
                  <a:cubicBezTo>
                    <a:pt x="2965" y="619"/>
                    <a:pt x="2969" y="616"/>
                    <a:pt x="2969" y="610"/>
                  </a:cubicBezTo>
                  <a:cubicBezTo>
                    <a:pt x="2969" y="605"/>
                    <a:pt x="2965" y="599"/>
                    <a:pt x="2960" y="599"/>
                  </a:cubicBezTo>
                  <a:cubicBezTo>
                    <a:pt x="2960" y="599"/>
                    <a:pt x="2959" y="598"/>
                    <a:pt x="2959" y="598"/>
                  </a:cubicBezTo>
                  <a:moveTo>
                    <a:pt x="3229" y="591"/>
                  </a:moveTo>
                  <a:cubicBezTo>
                    <a:pt x="3229" y="591"/>
                    <a:pt x="3228" y="591"/>
                    <a:pt x="3228" y="591"/>
                  </a:cubicBezTo>
                  <a:cubicBezTo>
                    <a:pt x="3222" y="592"/>
                    <a:pt x="3217" y="597"/>
                    <a:pt x="3216" y="603"/>
                  </a:cubicBezTo>
                  <a:cubicBezTo>
                    <a:pt x="3216" y="609"/>
                    <a:pt x="3219" y="613"/>
                    <a:pt x="3224" y="613"/>
                  </a:cubicBezTo>
                  <a:cubicBezTo>
                    <a:pt x="3225" y="613"/>
                    <a:pt x="3225" y="613"/>
                    <a:pt x="3226" y="613"/>
                  </a:cubicBezTo>
                  <a:cubicBezTo>
                    <a:pt x="3232" y="612"/>
                    <a:pt x="3237" y="606"/>
                    <a:pt x="3238" y="600"/>
                  </a:cubicBezTo>
                  <a:cubicBezTo>
                    <a:pt x="3238" y="595"/>
                    <a:pt x="3235" y="591"/>
                    <a:pt x="3229" y="591"/>
                  </a:cubicBezTo>
                  <a:moveTo>
                    <a:pt x="2897" y="586"/>
                  </a:moveTo>
                  <a:cubicBezTo>
                    <a:pt x="2893" y="586"/>
                    <a:pt x="2890" y="589"/>
                    <a:pt x="2890" y="594"/>
                  </a:cubicBezTo>
                  <a:cubicBezTo>
                    <a:pt x="2890" y="600"/>
                    <a:pt x="2893" y="606"/>
                    <a:pt x="2898" y="607"/>
                  </a:cubicBezTo>
                  <a:cubicBezTo>
                    <a:pt x="2899" y="607"/>
                    <a:pt x="2900" y="607"/>
                    <a:pt x="2900" y="607"/>
                  </a:cubicBezTo>
                  <a:cubicBezTo>
                    <a:pt x="2904" y="607"/>
                    <a:pt x="2907" y="604"/>
                    <a:pt x="2908" y="599"/>
                  </a:cubicBezTo>
                  <a:cubicBezTo>
                    <a:pt x="2908" y="593"/>
                    <a:pt x="2904" y="588"/>
                    <a:pt x="2899" y="586"/>
                  </a:cubicBezTo>
                  <a:cubicBezTo>
                    <a:pt x="2898" y="586"/>
                    <a:pt x="2898" y="586"/>
                    <a:pt x="2897" y="586"/>
                  </a:cubicBezTo>
                  <a:moveTo>
                    <a:pt x="3304" y="578"/>
                  </a:moveTo>
                  <a:cubicBezTo>
                    <a:pt x="3303" y="578"/>
                    <a:pt x="3302" y="578"/>
                    <a:pt x="3301" y="578"/>
                  </a:cubicBezTo>
                  <a:cubicBezTo>
                    <a:pt x="3295" y="579"/>
                    <a:pt x="3290" y="585"/>
                    <a:pt x="3289" y="591"/>
                  </a:cubicBezTo>
                  <a:cubicBezTo>
                    <a:pt x="3289" y="596"/>
                    <a:pt x="3292" y="600"/>
                    <a:pt x="3297" y="600"/>
                  </a:cubicBezTo>
                  <a:cubicBezTo>
                    <a:pt x="3297" y="600"/>
                    <a:pt x="3298" y="600"/>
                    <a:pt x="3299" y="600"/>
                  </a:cubicBezTo>
                  <a:cubicBezTo>
                    <a:pt x="3305" y="599"/>
                    <a:pt x="3310" y="593"/>
                    <a:pt x="3311" y="587"/>
                  </a:cubicBezTo>
                  <a:cubicBezTo>
                    <a:pt x="3312" y="581"/>
                    <a:pt x="3308" y="578"/>
                    <a:pt x="3304" y="578"/>
                  </a:cubicBezTo>
                  <a:moveTo>
                    <a:pt x="2837" y="569"/>
                  </a:moveTo>
                  <a:cubicBezTo>
                    <a:pt x="2833" y="569"/>
                    <a:pt x="2831" y="572"/>
                    <a:pt x="2831" y="576"/>
                  </a:cubicBezTo>
                  <a:cubicBezTo>
                    <a:pt x="2830" y="582"/>
                    <a:pt x="2834" y="588"/>
                    <a:pt x="2839" y="589"/>
                  </a:cubicBezTo>
                  <a:cubicBezTo>
                    <a:pt x="2840" y="590"/>
                    <a:pt x="2841" y="590"/>
                    <a:pt x="2841" y="590"/>
                  </a:cubicBezTo>
                  <a:cubicBezTo>
                    <a:pt x="2845" y="590"/>
                    <a:pt x="2848" y="587"/>
                    <a:pt x="2848" y="582"/>
                  </a:cubicBezTo>
                  <a:cubicBezTo>
                    <a:pt x="2848" y="576"/>
                    <a:pt x="2844" y="571"/>
                    <a:pt x="2839" y="569"/>
                  </a:cubicBezTo>
                  <a:cubicBezTo>
                    <a:pt x="2838" y="569"/>
                    <a:pt x="2838" y="569"/>
                    <a:pt x="2837" y="569"/>
                  </a:cubicBezTo>
                  <a:moveTo>
                    <a:pt x="3379" y="561"/>
                  </a:moveTo>
                  <a:cubicBezTo>
                    <a:pt x="3379" y="561"/>
                    <a:pt x="3378" y="561"/>
                    <a:pt x="3377" y="561"/>
                  </a:cubicBezTo>
                  <a:cubicBezTo>
                    <a:pt x="3371" y="563"/>
                    <a:pt x="3365" y="569"/>
                    <a:pt x="3364" y="575"/>
                  </a:cubicBezTo>
                  <a:cubicBezTo>
                    <a:pt x="3363" y="581"/>
                    <a:pt x="3366" y="584"/>
                    <a:pt x="3371" y="584"/>
                  </a:cubicBezTo>
                  <a:cubicBezTo>
                    <a:pt x="3372" y="584"/>
                    <a:pt x="3373" y="584"/>
                    <a:pt x="3374" y="584"/>
                  </a:cubicBezTo>
                  <a:cubicBezTo>
                    <a:pt x="3380" y="583"/>
                    <a:pt x="3386" y="576"/>
                    <a:pt x="3386" y="570"/>
                  </a:cubicBezTo>
                  <a:cubicBezTo>
                    <a:pt x="3387" y="564"/>
                    <a:pt x="3384" y="561"/>
                    <a:pt x="3379" y="561"/>
                  </a:cubicBezTo>
                  <a:moveTo>
                    <a:pt x="2778" y="547"/>
                  </a:moveTo>
                  <a:cubicBezTo>
                    <a:pt x="2775" y="547"/>
                    <a:pt x="2772" y="550"/>
                    <a:pt x="2772" y="554"/>
                  </a:cubicBezTo>
                  <a:cubicBezTo>
                    <a:pt x="2772" y="560"/>
                    <a:pt x="2776" y="566"/>
                    <a:pt x="2781" y="568"/>
                  </a:cubicBezTo>
                  <a:cubicBezTo>
                    <a:pt x="2782" y="568"/>
                    <a:pt x="2783" y="568"/>
                    <a:pt x="2784" y="568"/>
                  </a:cubicBezTo>
                  <a:cubicBezTo>
                    <a:pt x="2787" y="568"/>
                    <a:pt x="2789" y="565"/>
                    <a:pt x="2789" y="561"/>
                  </a:cubicBezTo>
                  <a:cubicBezTo>
                    <a:pt x="2789" y="555"/>
                    <a:pt x="2785" y="549"/>
                    <a:pt x="2781" y="548"/>
                  </a:cubicBezTo>
                  <a:cubicBezTo>
                    <a:pt x="2780" y="547"/>
                    <a:pt x="2779" y="547"/>
                    <a:pt x="2778" y="547"/>
                  </a:cubicBezTo>
                  <a:moveTo>
                    <a:pt x="3457" y="541"/>
                  </a:moveTo>
                  <a:cubicBezTo>
                    <a:pt x="3456" y="541"/>
                    <a:pt x="3455" y="541"/>
                    <a:pt x="3454" y="541"/>
                  </a:cubicBezTo>
                  <a:cubicBezTo>
                    <a:pt x="3447" y="543"/>
                    <a:pt x="3442" y="550"/>
                    <a:pt x="3440" y="556"/>
                  </a:cubicBezTo>
                  <a:cubicBezTo>
                    <a:pt x="3440" y="562"/>
                    <a:pt x="3442" y="565"/>
                    <a:pt x="3447" y="565"/>
                  </a:cubicBezTo>
                  <a:cubicBezTo>
                    <a:pt x="3448" y="565"/>
                    <a:pt x="3449" y="565"/>
                    <a:pt x="3450" y="565"/>
                  </a:cubicBezTo>
                  <a:cubicBezTo>
                    <a:pt x="3456" y="563"/>
                    <a:pt x="3462" y="556"/>
                    <a:pt x="3463" y="550"/>
                  </a:cubicBezTo>
                  <a:cubicBezTo>
                    <a:pt x="3464" y="544"/>
                    <a:pt x="3461" y="541"/>
                    <a:pt x="3457" y="541"/>
                  </a:cubicBezTo>
                  <a:moveTo>
                    <a:pt x="2720" y="522"/>
                  </a:moveTo>
                  <a:cubicBezTo>
                    <a:pt x="2717" y="522"/>
                    <a:pt x="2715" y="525"/>
                    <a:pt x="2715" y="529"/>
                  </a:cubicBezTo>
                  <a:cubicBezTo>
                    <a:pt x="2715" y="534"/>
                    <a:pt x="2719" y="541"/>
                    <a:pt x="2724" y="543"/>
                  </a:cubicBezTo>
                  <a:cubicBezTo>
                    <a:pt x="2725" y="543"/>
                    <a:pt x="2726" y="544"/>
                    <a:pt x="2727" y="544"/>
                  </a:cubicBezTo>
                  <a:cubicBezTo>
                    <a:pt x="2730" y="544"/>
                    <a:pt x="2732" y="541"/>
                    <a:pt x="2732" y="537"/>
                  </a:cubicBezTo>
                  <a:cubicBezTo>
                    <a:pt x="2732" y="531"/>
                    <a:pt x="2728" y="525"/>
                    <a:pt x="2723" y="523"/>
                  </a:cubicBezTo>
                  <a:cubicBezTo>
                    <a:pt x="2722" y="522"/>
                    <a:pt x="2721" y="522"/>
                    <a:pt x="2720" y="522"/>
                  </a:cubicBezTo>
                  <a:moveTo>
                    <a:pt x="3535" y="518"/>
                  </a:moveTo>
                  <a:cubicBezTo>
                    <a:pt x="3534" y="518"/>
                    <a:pt x="3533" y="518"/>
                    <a:pt x="3532" y="519"/>
                  </a:cubicBezTo>
                  <a:cubicBezTo>
                    <a:pt x="3525" y="521"/>
                    <a:pt x="3519" y="527"/>
                    <a:pt x="3518" y="534"/>
                  </a:cubicBezTo>
                  <a:cubicBezTo>
                    <a:pt x="3517" y="540"/>
                    <a:pt x="3519" y="543"/>
                    <a:pt x="3524" y="543"/>
                  </a:cubicBezTo>
                  <a:cubicBezTo>
                    <a:pt x="3525" y="543"/>
                    <a:pt x="3526" y="543"/>
                    <a:pt x="3527" y="543"/>
                  </a:cubicBezTo>
                  <a:cubicBezTo>
                    <a:pt x="3533" y="541"/>
                    <a:pt x="3539" y="534"/>
                    <a:pt x="3541" y="527"/>
                  </a:cubicBezTo>
                  <a:cubicBezTo>
                    <a:pt x="3542" y="522"/>
                    <a:pt x="3539" y="518"/>
                    <a:pt x="3535" y="518"/>
                  </a:cubicBezTo>
                  <a:moveTo>
                    <a:pt x="2663" y="495"/>
                  </a:moveTo>
                  <a:cubicBezTo>
                    <a:pt x="2660" y="495"/>
                    <a:pt x="2658" y="497"/>
                    <a:pt x="2658" y="502"/>
                  </a:cubicBezTo>
                  <a:cubicBezTo>
                    <a:pt x="2659" y="507"/>
                    <a:pt x="2663" y="513"/>
                    <a:pt x="2667" y="516"/>
                  </a:cubicBezTo>
                  <a:cubicBezTo>
                    <a:pt x="2669" y="516"/>
                    <a:pt x="2670" y="516"/>
                    <a:pt x="2670" y="516"/>
                  </a:cubicBezTo>
                  <a:cubicBezTo>
                    <a:pt x="2673" y="516"/>
                    <a:pt x="2675" y="514"/>
                    <a:pt x="2675" y="510"/>
                  </a:cubicBezTo>
                  <a:cubicBezTo>
                    <a:pt x="2675" y="504"/>
                    <a:pt x="2671" y="498"/>
                    <a:pt x="2666" y="496"/>
                  </a:cubicBezTo>
                  <a:cubicBezTo>
                    <a:pt x="2665" y="495"/>
                    <a:pt x="2664" y="495"/>
                    <a:pt x="2663" y="495"/>
                  </a:cubicBezTo>
                  <a:moveTo>
                    <a:pt x="3614" y="493"/>
                  </a:moveTo>
                  <a:cubicBezTo>
                    <a:pt x="3613" y="493"/>
                    <a:pt x="3611" y="493"/>
                    <a:pt x="3610" y="493"/>
                  </a:cubicBezTo>
                  <a:cubicBezTo>
                    <a:pt x="3604" y="496"/>
                    <a:pt x="3597" y="503"/>
                    <a:pt x="3596" y="510"/>
                  </a:cubicBezTo>
                  <a:cubicBezTo>
                    <a:pt x="3595" y="515"/>
                    <a:pt x="3597" y="519"/>
                    <a:pt x="3601" y="519"/>
                  </a:cubicBezTo>
                  <a:cubicBezTo>
                    <a:pt x="3602" y="519"/>
                    <a:pt x="3603" y="519"/>
                    <a:pt x="3605" y="518"/>
                  </a:cubicBezTo>
                  <a:cubicBezTo>
                    <a:pt x="3611" y="516"/>
                    <a:pt x="3617" y="509"/>
                    <a:pt x="3619" y="502"/>
                  </a:cubicBezTo>
                  <a:cubicBezTo>
                    <a:pt x="3620" y="496"/>
                    <a:pt x="3618" y="493"/>
                    <a:pt x="3614" y="493"/>
                  </a:cubicBezTo>
                  <a:moveTo>
                    <a:pt x="2606" y="467"/>
                  </a:moveTo>
                  <a:cubicBezTo>
                    <a:pt x="2604" y="467"/>
                    <a:pt x="2602" y="469"/>
                    <a:pt x="2602" y="473"/>
                  </a:cubicBezTo>
                  <a:cubicBezTo>
                    <a:pt x="2603" y="478"/>
                    <a:pt x="2607" y="484"/>
                    <a:pt x="2611" y="487"/>
                  </a:cubicBezTo>
                  <a:cubicBezTo>
                    <a:pt x="2613" y="487"/>
                    <a:pt x="2614" y="488"/>
                    <a:pt x="2615" y="488"/>
                  </a:cubicBezTo>
                  <a:cubicBezTo>
                    <a:pt x="2617" y="488"/>
                    <a:pt x="2619" y="485"/>
                    <a:pt x="2619" y="481"/>
                  </a:cubicBezTo>
                  <a:cubicBezTo>
                    <a:pt x="2618" y="476"/>
                    <a:pt x="2614" y="470"/>
                    <a:pt x="2610" y="467"/>
                  </a:cubicBezTo>
                  <a:cubicBezTo>
                    <a:pt x="2608" y="467"/>
                    <a:pt x="2607" y="467"/>
                    <a:pt x="2606" y="467"/>
                  </a:cubicBezTo>
                  <a:moveTo>
                    <a:pt x="3692" y="466"/>
                  </a:moveTo>
                  <a:cubicBezTo>
                    <a:pt x="3691" y="466"/>
                    <a:pt x="3690" y="466"/>
                    <a:pt x="3689" y="466"/>
                  </a:cubicBezTo>
                  <a:cubicBezTo>
                    <a:pt x="3682" y="469"/>
                    <a:pt x="3676" y="476"/>
                    <a:pt x="3674" y="483"/>
                  </a:cubicBezTo>
                  <a:cubicBezTo>
                    <a:pt x="3673" y="489"/>
                    <a:pt x="3675" y="492"/>
                    <a:pt x="3679" y="492"/>
                  </a:cubicBezTo>
                  <a:cubicBezTo>
                    <a:pt x="3680" y="492"/>
                    <a:pt x="3681" y="492"/>
                    <a:pt x="3682" y="491"/>
                  </a:cubicBezTo>
                  <a:cubicBezTo>
                    <a:pt x="3689" y="489"/>
                    <a:pt x="3695" y="482"/>
                    <a:pt x="3697" y="475"/>
                  </a:cubicBezTo>
                  <a:cubicBezTo>
                    <a:pt x="3699" y="469"/>
                    <a:pt x="3696" y="466"/>
                    <a:pt x="3692" y="466"/>
                  </a:cubicBezTo>
                  <a:moveTo>
                    <a:pt x="2550" y="438"/>
                  </a:moveTo>
                  <a:cubicBezTo>
                    <a:pt x="2547" y="438"/>
                    <a:pt x="2546" y="440"/>
                    <a:pt x="2546" y="444"/>
                  </a:cubicBezTo>
                  <a:cubicBezTo>
                    <a:pt x="2547" y="449"/>
                    <a:pt x="2551" y="455"/>
                    <a:pt x="2555" y="458"/>
                  </a:cubicBezTo>
                  <a:cubicBezTo>
                    <a:pt x="2557" y="458"/>
                    <a:pt x="2558" y="459"/>
                    <a:pt x="2559" y="459"/>
                  </a:cubicBezTo>
                  <a:cubicBezTo>
                    <a:pt x="2561" y="459"/>
                    <a:pt x="2563" y="456"/>
                    <a:pt x="2563" y="452"/>
                  </a:cubicBezTo>
                  <a:cubicBezTo>
                    <a:pt x="2562" y="447"/>
                    <a:pt x="2558" y="441"/>
                    <a:pt x="2553" y="439"/>
                  </a:cubicBezTo>
                  <a:cubicBezTo>
                    <a:pt x="2552" y="438"/>
                    <a:pt x="2551" y="438"/>
                    <a:pt x="2550" y="438"/>
                  </a:cubicBezTo>
                  <a:moveTo>
                    <a:pt x="3771" y="437"/>
                  </a:moveTo>
                  <a:cubicBezTo>
                    <a:pt x="3770" y="437"/>
                    <a:pt x="3768" y="437"/>
                    <a:pt x="3767" y="438"/>
                  </a:cubicBezTo>
                  <a:cubicBezTo>
                    <a:pt x="3761" y="440"/>
                    <a:pt x="3754" y="448"/>
                    <a:pt x="3752" y="455"/>
                  </a:cubicBezTo>
                  <a:cubicBezTo>
                    <a:pt x="3751" y="460"/>
                    <a:pt x="3752" y="464"/>
                    <a:pt x="3756" y="464"/>
                  </a:cubicBezTo>
                  <a:cubicBezTo>
                    <a:pt x="3757" y="464"/>
                    <a:pt x="3759" y="463"/>
                    <a:pt x="3760" y="463"/>
                  </a:cubicBezTo>
                  <a:cubicBezTo>
                    <a:pt x="3766" y="461"/>
                    <a:pt x="3773" y="453"/>
                    <a:pt x="3775" y="446"/>
                  </a:cubicBezTo>
                  <a:cubicBezTo>
                    <a:pt x="3777" y="441"/>
                    <a:pt x="3775" y="437"/>
                    <a:pt x="3771" y="437"/>
                  </a:cubicBezTo>
                  <a:moveTo>
                    <a:pt x="2493" y="409"/>
                  </a:moveTo>
                  <a:cubicBezTo>
                    <a:pt x="2491" y="409"/>
                    <a:pt x="2489" y="412"/>
                    <a:pt x="2490" y="416"/>
                  </a:cubicBezTo>
                  <a:cubicBezTo>
                    <a:pt x="2491" y="421"/>
                    <a:pt x="2495" y="427"/>
                    <a:pt x="2499" y="429"/>
                  </a:cubicBezTo>
                  <a:cubicBezTo>
                    <a:pt x="2501" y="430"/>
                    <a:pt x="2502" y="430"/>
                    <a:pt x="2503" y="430"/>
                  </a:cubicBezTo>
                  <a:cubicBezTo>
                    <a:pt x="2505" y="430"/>
                    <a:pt x="2507" y="428"/>
                    <a:pt x="2506" y="424"/>
                  </a:cubicBezTo>
                  <a:cubicBezTo>
                    <a:pt x="2506" y="419"/>
                    <a:pt x="2501" y="413"/>
                    <a:pt x="2497" y="410"/>
                  </a:cubicBezTo>
                  <a:cubicBezTo>
                    <a:pt x="2495" y="410"/>
                    <a:pt x="2494" y="409"/>
                    <a:pt x="2493" y="409"/>
                  </a:cubicBezTo>
                  <a:moveTo>
                    <a:pt x="3848" y="407"/>
                  </a:moveTo>
                  <a:cubicBezTo>
                    <a:pt x="3847" y="407"/>
                    <a:pt x="3846" y="408"/>
                    <a:pt x="3845" y="408"/>
                  </a:cubicBezTo>
                  <a:cubicBezTo>
                    <a:pt x="3838" y="411"/>
                    <a:pt x="3831" y="418"/>
                    <a:pt x="3829" y="425"/>
                  </a:cubicBezTo>
                  <a:cubicBezTo>
                    <a:pt x="3828" y="430"/>
                    <a:pt x="3829" y="434"/>
                    <a:pt x="3833" y="434"/>
                  </a:cubicBezTo>
                  <a:cubicBezTo>
                    <a:pt x="3834" y="434"/>
                    <a:pt x="3835" y="434"/>
                    <a:pt x="3837" y="433"/>
                  </a:cubicBezTo>
                  <a:cubicBezTo>
                    <a:pt x="3843" y="430"/>
                    <a:pt x="3850" y="423"/>
                    <a:pt x="3852" y="416"/>
                  </a:cubicBezTo>
                  <a:cubicBezTo>
                    <a:pt x="3854" y="411"/>
                    <a:pt x="3852" y="407"/>
                    <a:pt x="3848" y="407"/>
                  </a:cubicBezTo>
                  <a:moveTo>
                    <a:pt x="2437" y="382"/>
                  </a:moveTo>
                  <a:cubicBezTo>
                    <a:pt x="2434" y="382"/>
                    <a:pt x="2432" y="385"/>
                    <a:pt x="2433" y="389"/>
                  </a:cubicBezTo>
                  <a:cubicBezTo>
                    <a:pt x="2434" y="394"/>
                    <a:pt x="2438" y="400"/>
                    <a:pt x="2443" y="402"/>
                  </a:cubicBezTo>
                  <a:cubicBezTo>
                    <a:pt x="2444" y="402"/>
                    <a:pt x="2445" y="402"/>
                    <a:pt x="2446" y="402"/>
                  </a:cubicBezTo>
                  <a:cubicBezTo>
                    <a:pt x="2449" y="402"/>
                    <a:pt x="2450" y="400"/>
                    <a:pt x="2450" y="396"/>
                  </a:cubicBezTo>
                  <a:cubicBezTo>
                    <a:pt x="2449" y="391"/>
                    <a:pt x="2444" y="385"/>
                    <a:pt x="2440" y="383"/>
                  </a:cubicBezTo>
                  <a:cubicBezTo>
                    <a:pt x="2439" y="383"/>
                    <a:pt x="2438" y="382"/>
                    <a:pt x="2437" y="382"/>
                  </a:cubicBezTo>
                  <a:moveTo>
                    <a:pt x="3924" y="377"/>
                  </a:moveTo>
                  <a:cubicBezTo>
                    <a:pt x="3923" y="377"/>
                    <a:pt x="3922" y="377"/>
                    <a:pt x="3921" y="378"/>
                  </a:cubicBezTo>
                  <a:cubicBezTo>
                    <a:pt x="3915" y="380"/>
                    <a:pt x="3908" y="388"/>
                    <a:pt x="3905" y="394"/>
                  </a:cubicBezTo>
                  <a:cubicBezTo>
                    <a:pt x="3904" y="400"/>
                    <a:pt x="3905" y="403"/>
                    <a:pt x="3908" y="403"/>
                  </a:cubicBezTo>
                  <a:cubicBezTo>
                    <a:pt x="3910" y="403"/>
                    <a:pt x="3911" y="402"/>
                    <a:pt x="3912" y="402"/>
                  </a:cubicBezTo>
                  <a:cubicBezTo>
                    <a:pt x="3918" y="399"/>
                    <a:pt x="3925" y="392"/>
                    <a:pt x="3928" y="385"/>
                  </a:cubicBezTo>
                  <a:cubicBezTo>
                    <a:pt x="3929" y="380"/>
                    <a:pt x="3928" y="377"/>
                    <a:pt x="3924" y="377"/>
                  </a:cubicBezTo>
                  <a:moveTo>
                    <a:pt x="2379" y="358"/>
                  </a:moveTo>
                  <a:cubicBezTo>
                    <a:pt x="2376" y="358"/>
                    <a:pt x="2375" y="360"/>
                    <a:pt x="2375" y="364"/>
                  </a:cubicBezTo>
                  <a:cubicBezTo>
                    <a:pt x="2377" y="369"/>
                    <a:pt x="2381" y="375"/>
                    <a:pt x="2386" y="377"/>
                  </a:cubicBezTo>
                  <a:cubicBezTo>
                    <a:pt x="2387" y="377"/>
                    <a:pt x="2388" y="377"/>
                    <a:pt x="2389" y="377"/>
                  </a:cubicBezTo>
                  <a:cubicBezTo>
                    <a:pt x="2392" y="377"/>
                    <a:pt x="2393" y="375"/>
                    <a:pt x="2393" y="371"/>
                  </a:cubicBezTo>
                  <a:cubicBezTo>
                    <a:pt x="2391" y="366"/>
                    <a:pt x="2387" y="360"/>
                    <a:pt x="2382" y="359"/>
                  </a:cubicBezTo>
                  <a:cubicBezTo>
                    <a:pt x="2381" y="358"/>
                    <a:pt x="2380" y="358"/>
                    <a:pt x="2379" y="358"/>
                  </a:cubicBezTo>
                  <a:moveTo>
                    <a:pt x="3999" y="346"/>
                  </a:moveTo>
                  <a:cubicBezTo>
                    <a:pt x="3998" y="346"/>
                    <a:pt x="3997" y="347"/>
                    <a:pt x="3995" y="347"/>
                  </a:cubicBezTo>
                  <a:cubicBezTo>
                    <a:pt x="3989" y="350"/>
                    <a:pt x="3983" y="357"/>
                    <a:pt x="3980" y="363"/>
                  </a:cubicBezTo>
                  <a:cubicBezTo>
                    <a:pt x="3978" y="368"/>
                    <a:pt x="3979" y="371"/>
                    <a:pt x="3982" y="371"/>
                  </a:cubicBezTo>
                  <a:cubicBezTo>
                    <a:pt x="3983" y="371"/>
                    <a:pt x="3985" y="371"/>
                    <a:pt x="3986" y="370"/>
                  </a:cubicBezTo>
                  <a:cubicBezTo>
                    <a:pt x="3992" y="367"/>
                    <a:pt x="3999" y="360"/>
                    <a:pt x="4002" y="354"/>
                  </a:cubicBezTo>
                  <a:cubicBezTo>
                    <a:pt x="4004" y="349"/>
                    <a:pt x="4002" y="346"/>
                    <a:pt x="3999" y="346"/>
                  </a:cubicBezTo>
                  <a:moveTo>
                    <a:pt x="2321" y="337"/>
                  </a:moveTo>
                  <a:cubicBezTo>
                    <a:pt x="2318" y="337"/>
                    <a:pt x="2316" y="339"/>
                    <a:pt x="2317" y="343"/>
                  </a:cubicBezTo>
                  <a:cubicBezTo>
                    <a:pt x="2318" y="348"/>
                    <a:pt x="2323" y="353"/>
                    <a:pt x="2328" y="355"/>
                  </a:cubicBezTo>
                  <a:cubicBezTo>
                    <a:pt x="2329" y="355"/>
                    <a:pt x="2330" y="355"/>
                    <a:pt x="2330" y="355"/>
                  </a:cubicBezTo>
                  <a:cubicBezTo>
                    <a:pt x="2334" y="355"/>
                    <a:pt x="2335" y="353"/>
                    <a:pt x="2334" y="349"/>
                  </a:cubicBezTo>
                  <a:cubicBezTo>
                    <a:pt x="2333" y="344"/>
                    <a:pt x="2328" y="339"/>
                    <a:pt x="2324" y="337"/>
                  </a:cubicBezTo>
                  <a:cubicBezTo>
                    <a:pt x="2323" y="337"/>
                    <a:pt x="2322" y="337"/>
                    <a:pt x="2321" y="337"/>
                  </a:cubicBezTo>
                  <a:moveTo>
                    <a:pt x="7" y="336"/>
                  </a:moveTo>
                  <a:cubicBezTo>
                    <a:pt x="7" y="336"/>
                    <a:pt x="6" y="336"/>
                    <a:pt x="6" y="337"/>
                  </a:cubicBezTo>
                  <a:cubicBezTo>
                    <a:pt x="2" y="338"/>
                    <a:pt x="0" y="350"/>
                    <a:pt x="2" y="362"/>
                  </a:cubicBezTo>
                  <a:cubicBezTo>
                    <a:pt x="3" y="373"/>
                    <a:pt x="8" y="382"/>
                    <a:pt x="12" y="382"/>
                  </a:cubicBezTo>
                  <a:cubicBezTo>
                    <a:pt x="12" y="382"/>
                    <a:pt x="13" y="381"/>
                    <a:pt x="13" y="381"/>
                  </a:cubicBezTo>
                  <a:cubicBezTo>
                    <a:pt x="17" y="379"/>
                    <a:pt x="19" y="368"/>
                    <a:pt x="17" y="355"/>
                  </a:cubicBezTo>
                  <a:cubicBezTo>
                    <a:pt x="16" y="344"/>
                    <a:pt x="11" y="336"/>
                    <a:pt x="7" y="336"/>
                  </a:cubicBezTo>
                  <a:moveTo>
                    <a:pt x="2262" y="320"/>
                  </a:moveTo>
                  <a:cubicBezTo>
                    <a:pt x="2258" y="320"/>
                    <a:pt x="2256" y="322"/>
                    <a:pt x="2257" y="327"/>
                  </a:cubicBezTo>
                  <a:cubicBezTo>
                    <a:pt x="2259" y="331"/>
                    <a:pt x="2264" y="336"/>
                    <a:pt x="2268" y="338"/>
                  </a:cubicBezTo>
                  <a:cubicBezTo>
                    <a:pt x="2269" y="338"/>
                    <a:pt x="2270" y="338"/>
                    <a:pt x="2271" y="338"/>
                  </a:cubicBezTo>
                  <a:cubicBezTo>
                    <a:pt x="2274" y="338"/>
                    <a:pt x="2276" y="335"/>
                    <a:pt x="2275" y="331"/>
                  </a:cubicBezTo>
                  <a:cubicBezTo>
                    <a:pt x="2274" y="326"/>
                    <a:pt x="2269" y="321"/>
                    <a:pt x="2264" y="320"/>
                  </a:cubicBezTo>
                  <a:cubicBezTo>
                    <a:pt x="2263" y="320"/>
                    <a:pt x="2262" y="320"/>
                    <a:pt x="2262" y="320"/>
                  </a:cubicBezTo>
                  <a:moveTo>
                    <a:pt x="1163" y="319"/>
                  </a:moveTo>
                  <a:cubicBezTo>
                    <a:pt x="1157" y="319"/>
                    <a:pt x="1148" y="320"/>
                    <a:pt x="1141" y="322"/>
                  </a:cubicBezTo>
                  <a:cubicBezTo>
                    <a:pt x="1134" y="323"/>
                    <a:pt x="1133" y="324"/>
                    <a:pt x="1138" y="325"/>
                  </a:cubicBezTo>
                  <a:cubicBezTo>
                    <a:pt x="1138" y="325"/>
                    <a:pt x="1138" y="325"/>
                    <a:pt x="1139" y="325"/>
                  </a:cubicBezTo>
                  <a:cubicBezTo>
                    <a:pt x="1144" y="325"/>
                    <a:pt x="1154" y="323"/>
                    <a:pt x="1160" y="322"/>
                  </a:cubicBezTo>
                  <a:cubicBezTo>
                    <a:pt x="1167" y="320"/>
                    <a:pt x="1168" y="319"/>
                    <a:pt x="1163" y="319"/>
                  </a:cubicBezTo>
                  <a:moveTo>
                    <a:pt x="1097" y="318"/>
                  </a:moveTo>
                  <a:cubicBezTo>
                    <a:pt x="1092" y="318"/>
                    <a:pt x="1082" y="320"/>
                    <a:pt x="1075" y="321"/>
                  </a:cubicBezTo>
                  <a:cubicBezTo>
                    <a:pt x="1068" y="323"/>
                    <a:pt x="1067" y="324"/>
                    <a:pt x="1072" y="324"/>
                  </a:cubicBezTo>
                  <a:cubicBezTo>
                    <a:pt x="1072" y="324"/>
                    <a:pt x="1072" y="324"/>
                    <a:pt x="1073" y="324"/>
                  </a:cubicBezTo>
                  <a:cubicBezTo>
                    <a:pt x="1078" y="324"/>
                    <a:pt x="1088" y="323"/>
                    <a:pt x="1094" y="321"/>
                  </a:cubicBezTo>
                  <a:cubicBezTo>
                    <a:pt x="1101" y="320"/>
                    <a:pt x="1103" y="319"/>
                    <a:pt x="1097" y="318"/>
                  </a:cubicBezTo>
                  <a:cubicBezTo>
                    <a:pt x="1097" y="318"/>
                    <a:pt x="1097" y="318"/>
                    <a:pt x="1097" y="318"/>
                  </a:cubicBezTo>
                  <a:moveTo>
                    <a:pt x="1228" y="318"/>
                  </a:moveTo>
                  <a:cubicBezTo>
                    <a:pt x="1228" y="318"/>
                    <a:pt x="1228" y="318"/>
                    <a:pt x="1228" y="318"/>
                  </a:cubicBezTo>
                  <a:cubicBezTo>
                    <a:pt x="1223" y="319"/>
                    <a:pt x="1213" y="320"/>
                    <a:pt x="1207" y="322"/>
                  </a:cubicBezTo>
                  <a:cubicBezTo>
                    <a:pt x="1200" y="323"/>
                    <a:pt x="1200" y="325"/>
                    <a:pt x="1205" y="325"/>
                  </a:cubicBezTo>
                  <a:cubicBezTo>
                    <a:pt x="1210" y="325"/>
                    <a:pt x="1220" y="323"/>
                    <a:pt x="1226" y="322"/>
                  </a:cubicBezTo>
                  <a:cubicBezTo>
                    <a:pt x="1232" y="320"/>
                    <a:pt x="1233" y="318"/>
                    <a:pt x="1228" y="318"/>
                  </a:cubicBezTo>
                  <a:moveTo>
                    <a:pt x="1294" y="318"/>
                  </a:moveTo>
                  <a:cubicBezTo>
                    <a:pt x="1293" y="318"/>
                    <a:pt x="1293" y="318"/>
                    <a:pt x="1293" y="318"/>
                  </a:cubicBezTo>
                  <a:cubicBezTo>
                    <a:pt x="1288" y="318"/>
                    <a:pt x="1279" y="319"/>
                    <a:pt x="1273" y="321"/>
                  </a:cubicBezTo>
                  <a:cubicBezTo>
                    <a:pt x="1267" y="323"/>
                    <a:pt x="1266" y="325"/>
                    <a:pt x="1272" y="325"/>
                  </a:cubicBezTo>
                  <a:cubicBezTo>
                    <a:pt x="1272" y="325"/>
                    <a:pt x="1272" y="325"/>
                    <a:pt x="1272" y="325"/>
                  </a:cubicBezTo>
                  <a:cubicBezTo>
                    <a:pt x="1277" y="325"/>
                    <a:pt x="1287" y="323"/>
                    <a:pt x="1292" y="321"/>
                  </a:cubicBezTo>
                  <a:cubicBezTo>
                    <a:pt x="1298" y="319"/>
                    <a:pt x="1298" y="318"/>
                    <a:pt x="1294" y="318"/>
                  </a:cubicBezTo>
                  <a:moveTo>
                    <a:pt x="1031" y="317"/>
                  </a:moveTo>
                  <a:cubicBezTo>
                    <a:pt x="1025" y="317"/>
                    <a:pt x="1016" y="318"/>
                    <a:pt x="1010" y="320"/>
                  </a:cubicBezTo>
                  <a:cubicBezTo>
                    <a:pt x="1003" y="321"/>
                    <a:pt x="1002" y="323"/>
                    <a:pt x="1007" y="323"/>
                  </a:cubicBezTo>
                  <a:cubicBezTo>
                    <a:pt x="1007" y="323"/>
                    <a:pt x="1008" y="323"/>
                    <a:pt x="1008" y="323"/>
                  </a:cubicBezTo>
                  <a:cubicBezTo>
                    <a:pt x="1013" y="323"/>
                    <a:pt x="1023" y="322"/>
                    <a:pt x="1029" y="320"/>
                  </a:cubicBezTo>
                  <a:cubicBezTo>
                    <a:pt x="1036" y="319"/>
                    <a:pt x="1038" y="317"/>
                    <a:pt x="1032" y="317"/>
                  </a:cubicBezTo>
                  <a:cubicBezTo>
                    <a:pt x="1032" y="317"/>
                    <a:pt x="1031" y="317"/>
                    <a:pt x="1031" y="317"/>
                  </a:cubicBezTo>
                  <a:moveTo>
                    <a:pt x="65" y="317"/>
                  </a:moveTo>
                  <a:cubicBezTo>
                    <a:pt x="64" y="317"/>
                    <a:pt x="64" y="317"/>
                    <a:pt x="64" y="317"/>
                  </a:cubicBezTo>
                  <a:cubicBezTo>
                    <a:pt x="59" y="318"/>
                    <a:pt x="56" y="329"/>
                    <a:pt x="57" y="341"/>
                  </a:cubicBezTo>
                  <a:cubicBezTo>
                    <a:pt x="59" y="352"/>
                    <a:pt x="63" y="360"/>
                    <a:pt x="68" y="360"/>
                  </a:cubicBezTo>
                  <a:cubicBezTo>
                    <a:pt x="68" y="360"/>
                    <a:pt x="68" y="360"/>
                    <a:pt x="69" y="360"/>
                  </a:cubicBezTo>
                  <a:cubicBezTo>
                    <a:pt x="74" y="359"/>
                    <a:pt x="76" y="348"/>
                    <a:pt x="75" y="336"/>
                  </a:cubicBezTo>
                  <a:cubicBezTo>
                    <a:pt x="74" y="325"/>
                    <a:pt x="69" y="317"/>
                    <a:pt x="65" y="317"/>
                  </a:cubicBezTo>
                  <a:moveTo>
                    <a:pt x="1359" y="316"/>
                  </a:moveTo>
                  <a:cubicBezTo>
                    <a:pt x="1359" y="316"/>
                    <a:pt x="1358" y="316"/>
                    <a:pt x="1358" y="316"/>
                  </a:cubicBezTo>
                  <a:cubicBezTo>
                    <a:pt x="1353" y="316"/>
                    <a:pt x="1344" y="318"/>
                    <a:pt x="1339" y="320"/>
                  </a:cubicBezTo>
                  <a:cubicBezTo>
                    <a:pt x="1334" y="322"/>
                    <a:pt x="1334" y="324"/>
                    <a:pt x="1339" y="324"/>
                  </a:cubicBezTo>
                  <a:cubicBezTo>
                    <a:pt x="1339" y="324"/>
                    <a:pt x="1339" y="324"/>
                    <a:pt x="1339" y="324"/>
                  </a:cubicBezTo>
                  <a:cubicBezTo>
                    <a:pt x="1345" y="324"/>
                    <a:pt x="1353" y="322"/>
                    <a:pt x="1358" y="320"/>
                  </a:cubicBezTo>
                  <a:cubicBezTo>
                    <a:pt x="1363" y="318"/>
                    <a:pt x="1364" y="316"/>
                    <a:pt x="1359" y="316"/>
                  </a:cubicBezTo>
                  <a:moveTo>
                    <a:pt x="4072" y="316"/>
                  </a:moveTo>
                  <a:cubicBezTo>
                    <a:pt x="4071" y="316"/>
                    <a:pt x="4069" y="316"/>
                    <a:pt x="4068" y="317"/>
                  </a:cubicBezTo>
                  <a:cubicBezTo>
                    <a:pt x="4062" y="319"/>
                    <a:pt x="4055" y="326"/>
                    <a:pt x="4053" y="332"/>
                  </a:cubicBezTo>
                  <a:cubicBezTo>
                    <a:pt x="4051" y="336"/>
                    <a:pt x="4051" y="339"/>
                    <a:pt x="4054" y="339"/>
                  </a:cubicBezTo>
                  <a:cubicBezTo>
                    <a:pt x="4055" y="339"/>
                    <a:pt x="4056" y="338"/>
                    <a:pt x="4058" y="338"/>
                  </a:cubicBezTo>
                  <a:cubicBezTo>
                    <a:pt x="4064" y="335"/>
                    <a:pt x="4071" y="328"/>
                    <a:pt x="4073" y="323"/>
                  </a:cubicBezTo>
                  <a:cubicBezTo>
                    <a:pt x="4076" y="318"/>
                    <a:pt x="4075" y="316"/>
                    <a:pt x="4072" y="316"/>
                  </a:cubicBezTo>
                  <a:moveTo>
                    <a:pt x="1424" y="315"/>
                  </a:moveTo>
                  <a:cubicBezTo>
                    <a:pt x="1424" y="315"/>
                    <a:pt x="1424" y="315"/>
                    <a:pt x="1423" y="315"/>
                  </a:cubicBezTo>
                  <a:cubicBezTo>
                    <a:pt x="1418" y="315"/>
                    <a:pt x="1410" y="317"/>
                    <a:pt x="1405" y="319"/>
                  </a:cubicBezTo>
                  <a:cubicBezTo>
                    <a:pt x="1401" y="322"/>
                    <a:pt x="1401" y="323"/>
                    <a:pt x="1406" y="323"/>
                  </a:cubicBezTo>
                  <a:cubicBezTo>
                    <a:pt x="1406" y="323"/>
                    <a:pt x="1406" y="323"/>
                    <a:pt x="1407" y="323"/>
                  </a:cubicBezTo>
                  <a:cubicBezTo>
                    <a:pt x="1412" y="323"/>
                    <a:pt x="1420" y="321"/>
                    <a:pt x="1425" y="319"/>
                  </a:cubicBezTo>
                  <a:cubicBezTo>
                    <a:pt x="1429" y="317"/>
                    <a:pt x="1429" y="315"/>
                    <a:pt x="1424" y="315"/>
                  </a:cubicBezTo>
                  <a:moveTo>
                    <a:pt x="961" y="314"/>
                  </a:moveTo>
                  <a:cubicBezTo>
                    <a:pt x="956" y="314"/>
                    <a:pt x="947" y="315"/>
                    <a:pt x="941" y="317"/>
                  </a:cubicBezTo>
                  <a:cubicBezTo>
                    <a:pt x="935" y="319"/>
                    <a:pt x="934" y="321"/>
                    <a:pt x="939" y="321"/>
                  </a:cubicBezTo>
                  <a:cubicBezTo>
                    <a:pt x="940" y="321"/>
                    <a:pt x="940" y="321"/>
                    <a:pt x="940" y="321"/>
                  </a:cubicBezTo>
                  <a:cubicBezTo>
                    <a:pt x="946" y="321"/>
                    <a:pt x="955" y="320"/>
                    <a:pt x="962" y="318"/>
                  </a:cubicBezTo>
                  <a:cubicBezTo>
                    <a:pt x="968" y="316"/>
                    <a:pt x="969" y="314"/>
                    <a:pt x="963" y="314"/>
                  </a:cubicBezTo>
                  <a:cubicBezTo>
                    <a:pt x="963" y="314"/>
                    <a:pt x="962" y="314"/>
                    <a:pt x="961" y="314"/>
                  </a:cubicBezTo>
                  <a:moveTo>
                    <a:pt x="1489" y="313"/>
                  </a:moveTo>
                  <a:cubicBezTo>
                    <a:pt x="1489" y="313"/>
                    <a:pt x="1489" y="313"/>
                    <a:pt x="1489" y="313"/>
                  </a:cubicBezTo>
                  <a:cubicBezTo>
                    <a:pt x="1483" y="313"/>
                    <a:pt x="1476" y="315"/>
                    <a:pt x="1472" y="318"/>
                  </a:cubicBezTo>
                  <a:cubicBezTo>
                    <a:pt x="1468" y="320"/>
                    <a:pt x="1469" y="323"/>
                    <a:pt x="1474" y="323"/>
                  </a:cubicBezTo>
                  <a:cubicBezTo>
                    <a:pt x="1474" y="323"/>
                    <a:pt x="1474" y="323"/>
                    <a:pt x="1474" y="323"/>
                  </a:cubicBezTo>
                  <a:cubicBezTo>
                    <a:pt x="1480" y="322"/>
                    <a:pt x="1487" y="320"/>
                    <a:pt x="1491" y="317"/>
                  </a:cubicBezTo>
                  <a:cubicBezTo>
                    <a:pt x="1495" y="315"/>
                    <a:pt x="1494" y="313"/>
                    <a:pt x="1489" y="313"/>
                  </a:cubicBezTo>
                  <a:moveTo>
                    <a:pt x="1554" y="311"/>
                  </a:moveTo>
                  <a:cubicBezTo>
                    <a:pt x="1554" y="311"/>
                    <a:pt x="1554" y="311"/>
                    <a:pt x="1554" y="311"/>
                  </a:cubicBezTo>
                  <a:cubicBezTo>
                    <a:pt x="1548" y="311"/>
                    <a:pt x="1541" y="313"/>
                    <a:pt x="1538" y="316"/>
                  </a:cubicBezTo>
                  <a:cubicBezTo>
                    <a:pt x="1535" y="319"/>
                    <a:pt x="1536" y="322"/>
                    <a:pt x="1542" y="322"/>
                  </a:cubicBezTo>
                  <a:cubicBezTo>
                    <a:pt x="1542" y="322"/>
                    <a:pt x="1542" y="322"/>
                    <a:pt x="1542" y="322"/>
                  </a:cubicBezTo>
                  <a:cubicBezTo>
                    <a:pt x="1547" y="321"/>
                    <a:pt x="1554" y="319"/>
                    <a:pt x="1558" y="316"/>
                  </a:cubicBezTo>
                  <a:cubicBezTo>
                    <a:pt x="1561" y="313"/>
                    <a:pt x="1559" y="311"/>
                    <a:pt x="1554" y="311"/>
                  </a:cubicBezTo>
                  <a:moveTo>
                    <a:pt x="889" y="309"/>
                  </a:moveTo>
                  <a:cubicBezTo>
                    <a:pt x="883" y="309"/>
                    <a:pt x="874" y="311"/>
                    <a:pt x="869" y="313"/>
                  </a:cubicBezTo>
                  <a:cubicBezTo>
                    <a:pt x="863" y="316"/>
                    <a:pt x="863" y="318"/>
                    <a:pt x="868" y="319"/>
                  </a:cubicBezTo>
                  <a:cubicBezTo>
                    <a:pt x="869" y="319"/>
                    <a:pt x="869" y="319"/>
                    <a:pt x="869" y="319"/>
                  </a:cubicBezTo>
                  <a:cubicBezTo>
                    <a:pt x="875" y="319"/>
                    <a:pt x="884" y="317"/>
                    <a:pt x="890" y="314"/>
                  </a:cubicBezTo>
                  <a:cubicBezTo>
                    <a:pt x="896" y="312"/>
                    <a:pt x="897" y="309"/>
                    <a:pt x="891" y="309"/>
                  </a:cubicBezTo>
                  <a:cubicBezTo>
                    <a:pt x="890" y="309"/>
                    <a:pt x="889" y="309"/>
                    <a:pt x="889" y="309"/>
                  </a:cubicBezTo>
                  <a:moveTo>
                    <a:pt x="1619" y="309"/>
                  </a:moveTo>
                  <a:cubicBezTo>
                    <a:pt x="1619" y="309"/>
                    <a:pt x="1619" y="309"/>
                    <a:pt x="1619" y="309"/>
                  </a:cubicBezTo>
                  <a:cubicBezTo>
                    <a:pt x="1613" y="309"/>
                    <a:pt x="1607" y="312"/>
                    <a:pt x="1604" y="315"/>
                  </a:cubicBezTo>
                  <a:cubicBezTo>
                    <a:pt x="1602" y="318"/>
                    <a:pt x="1604" y="320"/>
                    <a:pt x="1609" y="320"/>
                  </a:cubicBezTo>
                  <a:cubicBezTo>
                    <a:pt x="1609" y="320"/>
                    <a:pt x="1609" y="320"/>
                    <a:pt x="1610" y="320"/>
                  </a:cubicBezTo>
                  <a:cubicBezTo>
                    <a:pt x="1615" y="320"/>
                    <a:pt x="1621" y="318"/>
                    <a:pt x="1624" y="314"/>
                  </a:cubicBezTo>
                  <a:cubicBezTo>
                    <a:pt x="1626" y="311"/>
                    <a:pt x="1624" y="309"/>
                    <a:pt x="1619" y="309"/>
                  </a:cubicBezTo>
                  <a:moveTo>
                    <a:pt x="2201" y="307"/>
                  </a:moveTo>
                  <a:cubicBezTo>
                    <a:pt x="2197" y="307"/>
                    <a:pt x="2195" y="311"/>
                    <a:pt x="2196" y="315"/>
                  </a:cubicBezTo>
                  <a:cubicBezTo>
                    <a:pt x="2197" y="320"/>
                    <a:pt x="2203" y="324"/>
                    <a:pt x="2208" y="325"/>
                  </a:cubicBezTo>
                  <a:cubicBezTo>
                    <a:pt x="2208" y="325"/>
                    <a:pt x="2209" y="325"/>
                    <a:pt x="2209" y="325"/>
                  </a:cubicBezTo>
                  <a:cubicBezTo>
                    <a:pt x="2213" y="325"/>
                    <a:pt x="2215" y="322"/>
                    <a:pt x="2214" y="318"/>
                  </a:cubicBezTo>
                  <a:cubicBezTo>
                    <a:pt x="2213" y="313"/>
                    <a:pt x="2208" y="308"/>
                    <a:pt x="2203" y="308"/>
                  </a:cubicBezTo>
                  <a:cubicBezTo>
                    <a:pt x="2202" y="308"/>
                    <a:pt x="2202" y="307"/>
                    <a:pt x="2201" y="307"/>
                  </a:cubicBezTo>
                  <a:moveTo>
                    <a:pt x="1684" y="307"/>
                  </a:moveTo>
                  <a:cubicBezTo>
                    <a:pt x="1684" y="307"/>
                    <a:pt x="1684" y="307"/>
                    <a:pt x="1684" y="307"/>
                  </a:cubicBezTo>
                  <a:cubicBezTo>
                    <a:pt x="1679" y="307"/>
                    <a:pt x="1673" y="310"/>
                    <a:pt x="1671" y="313"/>
                  </a:cubicBezTo>
                  <a:cubicBezTo>
                    <a:pt x="1669" y="317"/>
                    <a:pt x="1672" y="319"/>
                    <a:pt x="1677" y="319"/>
                  </a:cubicBezTo>
                  <a:cubicBezTo>
                    <a:pt x="1677" y="319"/>
                    <a:pt x="1677" y="319"/>
                    <a:pt x="1677" y="319"/>
                  </a:cubicBezTo>
                  <a:cubicBezTo>
                    <a:pt x="1683" y="319"/>
                    <a:pt x="1689" y="316"/>
                    <a:pt x="1690" y="313"/>
                  </a:cubicBezTo>
                  <a:cubicBezTo>
                    <a:pt x="1692" y="309"/>
                    <a:pt x="1689" y="307"/>
                    <a:pt x="1684" y="307"/>
                  </a:cubicBezTo>
                  <a:moveTo>
                    <a:pt x="1749" y="305"/>
                  </a:moveTo>
                  <a:cubicBezTo>
                    <a:pt x="1749" y="305"/>
                    <a:pt x="1749" y="305"/>
                    <a:pt x="1749" y="305"/>
                  </a:cubicBezTo>
                  <a:cubicBezTo>
                    <a:pt x="1744" y="305"/>
                    <a:pt x="1738" y="308"/>
                    <a:pt x="1737" y="312"/>
                  </a:cubicBezTo>
                  <a:cubicBezTo>
                    <a:pt x="1736" y="316"/>
                    <a:pt x="1739" y="319"/>
                    <a:pt x="1745" y="319"/>
                  </a:cubicBezTo>
                  <a:cubicBezTo>
                    <a:pt x="1745" y="319"/>
                    <a:pt x="1745" y="319"/>
                    <a:pt x="1745" y="319"/>
                  </a:cubicBezTo>
                  <a:cubicBezTo>
                    <a:pt x="1750" y="318"/>
                    <a:pt x="1756" y="315"/>
                    <a:pt x="1757" y="311"/>
                  </a:cubicBezTo>
                  <a:cubicBezTo>
                    <a:pt x="1758" y="308"/>
                    <a:pt x="1754" y="305"/>
                    <a:pt x="1749" y="305"/>
                  </a:cubicBezTo>
                  <a:moveTo>
                    <a:pt x="813" y="303"/>
                  </a:moveTo>
                  <a:cubicBezTo>
                    <a:pt x="807" y="303"/>
                    <a:pt x="799" y="306"/>
                    <a:pt x="794" y="309"/>
                  </a:cubicBezTo>
                  <a:cubicBezTo>
                    <a:pt x="788" y="312"/>
                    <a:pt x="789" y="315"/>
                    <a:pt x="795" y="316"/>
                  </a:cubicBezTo>
                  <a:cubicBezTo>
                    <a:pt x="795" y="316"/>
                    <a:pt x="795" y="316"/>
                    <a:pt x="796" y="316"/>
                  </a:cubicBezTo>
                  <a:cubicBezTo>
                    <a:pt x="802" y="316"/>
                    <a:pt x="811" y="313"/>
                    <a:pt x="816" y="310"/>
                  </a:cubicBezTo>
                  <a:cubicBezTo>
                    <a:pt x="822" y="307"/>
                    <a:pt x="821" y="304"/>
                    <a:pt x="815" y="303"/>
                  </a:cubicBezTo>
                  <a:cubicBezTo>
                    <a:pt x="814" y="303"/>
                    <a:pt x="814" y="303"/>
                    <a:pt x="813" y="303"/>
                  </a:cubicBezTo>
                  <a:moveTo>
                    <a:pt x="1814" y="303"/>
                  </a:moveTo>
                  <a:cubicBezTo>
                    <a:pt x="1814" y="303"/>
                    <a:pt x="1814" y="303"/>
                    <a:pt x="1814" y="303"/>
                  </a:cubicBezTo>
                  <a:cubicBezTo>
                    <a:pt x="1809" y="303"/>
                    <a:pt x="1804" y="307"/>
                    <a:pt x="1803" y="311"/>
                  </a:cubicBezTo>
                  <a:cubicBezTo>
                    <a:pt x="1803" y="315"/>
                    <a:pt x="1807" y="318"/>
                    <a:pt x="1812" y="318"/>
                  </a:cubicBezTo>
                  <a:cubicBezTo>
                    <a:pt x="1812" y="318"/>
                    <a:pt x="1812" y="318"/>
                    <a:pt x="1812" y="318"/>
                  </a:cubicBezTo>
                  <a:cubicBezTo>
                    <a:pt x="1818" y="318"/>
                    <a:pt x="1823" y="314"/>
                    <a:pt x="1823" y="310"/>
                  </a:cubicBezTo>
                  <a:cubicBezTo>
                    <a:pt x="1823" y="306"/>
                    <a:pt x="1819" y="303"/>
                    <a:pt x="1814" y="303"/>
                  </a:cubicBezTo>
                  <a:moveTo>
                    <a:pt x="127" y="302"/>
                  </a:moveTo>
                  <a:cubicBezTo>
                    <a:pt x="127" y="302"/>
                    <a:pt x="127" y="302"/>
                    <a:pt x="127" y="302"/>
                  </a:cubicBezTo>
                  <a:cubicBezTo>
                    <a:pt x="121" y="303"/>
                    <a:pt x="118" y="313"/>
                    <a:pt x="119" y="325"/>
                  </a:cubicBezTo>
                  <a:cubicBezTo>
                    <a:pt x="120" y="335"/>
                    <a:pt x="124" y="344"/>
                    <a:pt x="129" y="344"/>
                  </a:cubicBezTo>
                  <a:cubicBezTo>
                    <a:pt x="129" y="344"/>
                    <a:pt x="130" y="344"/>
                    <a:pt x="130" y="344"/>
                  </a:cubicBezTo>
                  <a:cubicBezTo>
                    <a:pt x="135" y="342"/>
                    <a:pt x="138" y="332"/>
                    <a:pt x="138" y="321"/>
                  </a:cubicBezTo>
                  <a:cubicBezTo>
                    <a:pt x="137" y="310"/>
                    <a:pt x="132" y="302"/>
                    <a:pt x="127" y="302"/>
                  </a:cubicBezTo>
                  <a:moveTo>
                    <a:pt x="1879" y="302"/>
                  </a:moveTo>
                  <a:cubicBezTo>
                    <a:pt x="1879" y="302"/>
                    <a:pt x="1879" y="302"/>
                    <a:pt x="1879" y="302"/>
                  </a:cubicBezTo>
                  <a:cubicBezTo>
                    <a:pt x="1874" y="302"/>
                    <a:pt x="1870" y="305"/>
                    <a:pt x="1870" y="310"/>
                  </a:cubicBezTo>
                  <a:cubicBezTo>
                    <a:pt x="1870" y="314"/>
                    <a:pt x="1874" y="317"/>
                    <a:pt x="1880" y="317"/>
                  </a:cubicBezTo>
                  <a:cubicBezTo>
                    <a:pt x="1880" y="317"/>
                    <a:pt x="1880" y="317"/>
                    <a:pt x="1880" y="317"/>
                  </a:cubicBezTo>
                  <a:cubicBezTo>
                    <a:pt x="1885" y="317"/>
                    <a:pt x="1889" y="314"/>
                    <a:pt x="1889" y="309"/>
                  </a:cubicBezTo>
                  <a:cubicBezTo>
                    <a:pt x="1889" y="305"/>
                    <a:pt x="1885" y="302"/>
                    <a:pt x="1879" y="302"/>
                  </a:cubicBezTo>
                  <a:moveTo>
                    <a:pt x="2139" y="301"/>
                  </a:moveTo>
                  <a:cubicBezTo>
                    <a:pt x="2134" y="301"/>
                    <a:pt x="2132" y="305"/>
                    <a:pt x="2133" y="310"/>
                  </a:cubicBezTo>
                  <a:cubicBezTo>
                    <a:pt x="2134" y="315"/>
                    <a:pt x="2140" y="319"/>
                    <a:pt x="2145" y="319"/>
                  </a:cubicBezTo>
                  <a:cubicBezTo>
                    <a:pt x="2145" y="319"/>
                    <a:pt x="2145" y="319"/>
                    <a:pt x="2145" y="319"/>
                  </a:cubicBezTo>
                  <a:cubicBezTo>
                    <a:pt x="2150" y="319"/>
                    <a:pt x="2153" y="315"/>
                    <a:pt x="2152" y="311"/>
                  </a:cubicBezTo>
                  <a:cubicBezTo>
                    <a:pt x="2150" y="306"/>
                    <a:pt x="2145" y="302"/>
                    <a:pt x="2140" y="301"/>
                  </a:cubicBezTo>
                  <a:cubicBezTo>
                    <a:pt x="2140" y="301"/>
                    <a:pt x="2139" y="301"/>
                    <a:pt x="2139" y="301"/>
                  </a:cubicBezTo>
                  <a:moveTo>
                    <a:pt x="1944" y="301"/>
                  </a:moveTo>
                  <a:cubicBezTo>
                    <a:pt x="1944" y="301"/>
                    <a:pt x="1944" y="301"/>
                    <a:pt x="1944" y="301"/>
                  </a:cubicBezTo>
                  <a:cubicBezTo>
                    <a:pt x="1939" y="301"/>
                    <a:pt x="1935" y="304"/>
                    <a:pt x="1936" y="309"/>
                  </a:cubicBezTo>
                  <a:cubicBezTo>
                    <a:pt x="1936" y="313"/>
                    <a:pt x="1941" y="317"/>
                    <a:pt x="1947" y="317"/>
                  </a:cubicBezTo>
                  <a:cubicBezTo>
                    <a:pt x="1947" y="317"/>
                    <a:pt x="1947" y="317"/>
                    <a:pt x="1947" y="317"/>
                  </a:cubicBezTo>
                  <a:cubicBezTo>
                    <a:pt x="1952" y="317"/>
                    <a:pt x="1956" y="313"/>
                    <a:pt x="1955" y="309"/>
                  </a:cubicBezTo>
                  <a:cubicBezTo>
                    <a:pt x="1955" y="304"/>
                    <a:pt x="1950" y="301"/>
                    <a:pt x="1944" y="301"/>
                  </a:cubicBezTo>
                  <a:moveTo>
                    <a:pt x="2075" y="300"/>
                  </a:moveTo>
                  <a:cubicBezTo>
                    <a:pt x="2070" y="300"/>
                    <a:pt x="2066" y="304"/>
                    <a:pt x="2068" y="309"/>
                  </a:cubicBezTo>
                  <a:cubicBezTo>
                    <a:pt x="2069" y="314"/>
                    <a:pt x="2074" y="318"/>
                    <a:pt x="2080" y="318"/>
                  </a:cubicBezTo>
                  <a:cubicBezTo>
                    <a:pt x="2080" y="318"/>
                    <a:pt x="2080" y="318"/>
                    <a:pt x="2080" y="318"/>
                  </a:cubicBezTo>
                  <a:cubicBezTo>
                    <a:pt x="2085" y="318"/>
                    <a:pt x="2088" y="314"/>
                    <a:pt x="2087" y="309"/>
                  </a:cubicBezTo>
                  <a:cubicBezTo>
                    <a:pt x="2086" y="304"/>
                    <a:pt x="2080" y="300"/>
                    <a:pt x="2075" y="300"/>
                  </a:cubicBezTo>
                  <a:cubicBezTo>
                    <a:pt x="2075" y="300"/>
                    <a:pt x="2075" y="300"/>
                    <a:pt x="2075" y="300"/>
                  </a:cubicBezTo>
                  <a:moveTo>
                    <a:pt x="2010" y="300"/>
                  </a:moveTo>
                  <a:cubicBezTo>
                    <a:pt x="2010" y="300"/>
                    <a:pt x="2010" y="300"/>
                    <a:pt x="2010" y="300"/>
                  </a:cubicBezTo>
                  <a:cubicBezTo>
                    <a:pt x="2004" y="300"/>
                    <a:pt x="2001" y="304"/>
                    <a:pt x="2002" y="309"/>
                  </a:cubicBezTo>
                  <a:cubicBezTo>
                    <a:pt x="2003" y="313"/>
                    <a:pt x="2008" y="317"/>
                    <a:pt x="2013" y="317"/>
                  </a:cubicBezTo>
                  <a:cubicBezTo>
                    <a:pt x="2013" y="317"/>
                    <a:pt x="2013" y="317"/>
                    <a:pt x="2013" y="317"/>
                  </a:cubicBezTo>
                  <a:cubicBezTo>
                    <a:pt x="2019" y="317"/>
                    <a:pt x="2022" y="313"/>
                    <a:pt x="2021" y="309"/>
                  </a:cubicBezTo>
                  <a:cubicBezTo>
                    <a:pt x="2020" y="304"/>
                    <a:pt x="2015" y="300"/>
                    <a:pt x="2010" y="300"/>
                  </a:cubicBezTo>
                  <a:moveTo>
                    <a:pt x="736" y="297"/>
                  </a:moveTo>
                  <a:cubicBezTo>
                    <a:pt x="729" y="297"/>
                    <a:pt x="721" y="300"/>
                    <a:pt x="717" y="305"/>
                  </a:cubicBezTo>
                  <a:cubicBezTo>
                    <a:pt x="712" y="309"/>
                    <a:pt x="713" y="313"/>
                    <a:pt x="719" y="313"/>
                  </a:cubicBezTo>
                  <a:cubicBezTo>
                    <a:pt x="719" y="313"/>
                    <a:pt x="719" y="313"/>
                    <a:pt x="720" y="313"/>
                  </a:cubicBezTo>
                  <a:cubicBezTo>
                    <a:pt x="726" y="313"/>
                    <a:pt x="735" y="310"/>
                    <a:pt x="739" y="306"/>
                  </a:cubicBezTo>
                  <a:cubicBezTo>
                    <a:pt x="744" y="302"/>
                    <a:pt x="743" y="298"/>
                    <a:pt x="737" y="297"/>
                  </a:cubicBezTo>
                  <a:cubicBezTo>
                    <a:pt x="737" y="297"/>
                    <a:pt x="736" y="297"/>
                    <a:pt x="736" y="297"/>
                  </a:cubicBezTo>
                  <a:moveTo>
                    <a:pt x="657" y="292"/>
                  </a:moveTo>
                  <a:cubicBezTo>
                    <a:pt x="650" y="292"/>
                    <a:pt x="642" y="296"/>
                    <a:pt x="638" y="301"/>
                  </a:cubicBezTo>
                  <a:cubicBezTo>
                    <a:pt x="634" y="306"/>
                    <a:pt x="636" y="310"/>
                    <a:pt x="642" y="311"/>
                  </a:cubicBezTo>
                  <a:cubicBezTo>
                    <a:pt x="642" y="311"/>
                    <a:pt x="642" y="311"/>
                    <a:pt x="643" y="311"/>
                  </a:cubicBezTo>
                  <a:cubicBezTo>
                    <a:pt x="649" y="311"/>
                    <a:pt x="657" y="307"/>
                    <a:pt x="661" y="302"/>
                  </a:cubicBezTo>
                  <a:cubicBezTo>
                    <a:pt x="666" y="297"/>
                    <a:pt x="664" y="292"/>
                    <a:pt x="658" y="292"/>
                  </a:cubicBezTo>
                  <a:cubicBezTo>
                    <a:pt x="657" y="292"/>
                    <a:pt x="657" y="292"/>
                    <a:pt x="657" y="292"/>
                  </a:cubicBezTo>
                  <a:moveTo>
                    <a:pt x="195" y="291"/>
                  </a:moveTo>
                  <a:cubicBezTo>
                    <a:pt x="195" y="291"/>
                    <a:pt x="195" y="291"/>
                    <a:pt x="194" y="291"/>
                  </a:cubicBezTo>
                  <a:cubicBezTo>
                    <a:pt x="189" y="292"/>
                    <a:pt x="184" y="301"/>
                    <a:pt x="185" y="312"/>
                  </a:cubicBezTo>
                  <a:cubicBezTo>
                    <a:pt x="185" y="323"/>
                    <a:pt x="189" y="331"/>
                    <a:pt x="194" y="331"/>
                  </a:cubicBezTo>
                  <a:cubicBezTo>
                    <a:pt x="195" y="331"/>
                    <a:pt x="195" y="331"/>
                    <a:pt x="195" y="331"/>
                  </a:cubicBezTo>
                  <a:cubicBezTo>
                    <a:pt x="201" y="330"/>
                    <a:pt x="205" y="320"/>
                    <a:pt x="205" y="310"/>
                  </a:cubicBezTo>
                  <a:cubicBezTo>
                    <a:pt x="205" y="299"/>
                    <a:pt x="200" y="291"/>
                    <a:pt x="195" y="291"/>
                  </a:cubicBezTo>
                  <a:moveTo>
                    <a:pt x="577" y="287"/>
                  </a:moveTo>
                  <a:cubicBezTo>
                    <a:pt x="570" y="287"/>
                    <a:pt x="563" y="291"/>
                    <a:pt x="560" y="298"/>
                  </a:cubicBezTo>
                  <a:cubicBezTo>
                    <a:pt x="556" y="304"/>
                    <a:pt x="559" y="309"/>
                    <a:pt x="565" y="309"/>
                  </a:cubicBezTo>
                  <a:cubicBezTo>
                    <a:pt x="565" y="309"/>
                    <a:pt x="565" y="309"/>
                    <a:pt x="565" y="309"/>
                  </a:cubicBezTo>
                  <a:cubicBezTo>
                    <a:pt x="571" y="309"/>
                    <a:pt x="579" y="304"/>
                    <a:pt x="583" y="298"/>
                  </a:cubicBezTo>
                  <a:cubicBezTo>
                    <a:pt x="586" y="292"/>
                    <a:pt x="584" y="287"/>
                    <a:pt x="578" y="287"/>
                  </a:cubicBezTo>
                  <a:cubicBezTo>
                    <a:pt x="577" y="287"/>
                    <a:pt x="577" y="287"/>
                    <a:pt x="577" y="287"/>
                  </a:cubicBezTo>
                  <a:moveTo>
                    <a:pt x="4142" y="286"/>
                  </a:moveTo>
                  <a:cubicBezTo>
                    <a:pt x="4141" y="286"/>
                    <a:pt x="4139" y="286"/>
                    <a:pt x="4138" y="287"/>
                  </a:cubicBezTo>
                  <a:cubicBezTo>
                    <a:pt x="4132" y="289"/>
                    <a:pt x="4126" y="295"/>
                    <a:pt x="4123" y="301"/>
                  </a:cubicBezTo>
                  <a:cubicBezTo>
                    <a:pt x="4121" y="304"/>
                    <a:pt x="4121" y="306"/>
                    <a:pt x="4123" y="306"/>
                  </a:cubicBezTo>
                  <a:cubicBezTo>
                    <a:pt x="4124" y="306"/>
                    <a:pt x="4126" y="306"/>
                    <a:pt x="4127" y="305"/>
                  </a:cubicBezTo>
                  <a:cubicBezTo>
                    <a:pt x="4133" y="303"/>
                    <a:pt x="4140" y="296"/>
                    <a:pt x="4143" y="291"/>
                  </a:cubicBezTo>
                  <a:cubicBezTo>
                    <a:pt x="4145" y="288"/>
                    <a:pt x="4144" y="286"/>
                    <a:pt x="4142" y="286"/>
                  </a:cubicBezTo>
                  <a:moveTo>
                    <a:pt x="267" y="285"/>
                  </a:moveTo>
                  <a:cubicBezTo>
                    <a:pt x="266" y="285"/>
                    <a:pt x="266" y="285"/>
                    <a:pt x="266" y="285"/>
                  </a:cubicBezTo>
                  <a:cubicBezTo>
                    <a:pt x="260" y="285"/>
                    <a:pt x="255" y="294"/>
                    <a:pt x="255" y="304"/>
                  </a:cubicBezTo>
                  <a:cubicBezTo>
                    <a:pt x="254" y="314"/>
                    <a:pt x="258" y="321"/>
                    <a:pt x="264" y="321"/>
                  </a:cubicBezTo>
                  <a:cubicBezTo>
                    <a:pt x="264" y="321"/>
                    <a:pt x="264" y="321"/>
                    <a:pt x="265" y="321"/>
                  </a:cubicBezTo>
                  <a:cubicBezTo>
                    <a:pt x="270" y="321"/>
                    <a:pt x="275" y="312"/>
                    <a:pt x="276" y="302"/>
                  </a:cubicBezTo>
                  <a:cubicBezTo>
                    <a:pt x="276" y="292"/>
                    <a:pt x="272" y="285"/>
                    <a:pt x="267" y="285"/>
                  </a:cubicBezTo>
                  <a:moveTo>
                    <a:pt x="497" y="283"/>
                  </a:moveTo>
                  <a:cubicBezTo>
                    <a:pt x="491" y="283"/>
                    <a:pt x="484" y="289"/>
                    <a:pt x="481" y="296"/>
                  </a:cubicBezTo>
                  <a:cubicBezTo>
                    <a:pt x="479" y="303"/>
                    <a:pt x="481" y="309"/>
                    <a:pt x="488" y="309"/>
                  </a:cubicBezTo>
                  <a:cubicBezTo>
                    <a:pt x="488" y="309"/>
                    <a:pt x="488" y="309"/>
                    <a:pt x="488" y="309"/>
                  </a:cubicBezTo>
                  <a:cubicBezTo>
                    <a:pt x="494" y="309"/>
                    <a:pt x="501" y="303"/>
                    <a:pt x="504" y="296"/>
                  </a:cubicBezTo>
                  <a:cubicBezTo>
                    <a:pt x="507" y="289"/>
                    <a:pt x="504" y="283"/>
                    <a:pt x="498" y="283"/>
                  </a:cubicBezTo>
                  <a:cubicBezTo>
                    <a:pt x="497" y="283"/>
                    <a:pt x="497" y="283"/>
                    <a:pt x="497" y="283"/>
                  </a:cubicBezTo>
                  <a:moveTo>
                    <a:pt x="341" y="282"/>
                  </a:moveTo>
                  <a:cubicBezTo>
                    <a:pt x="341" y="282"/>
                    <a:pt x="341" y="282"/>
                    <a:pt x="341" y="282"/>
                  </a:cubicBezTo>
                  <a:cubicBezTo>
                    <a:pt x="335" y="282"/>
                    <a:pt x="329" y="289"/>
                    <a:pt x="328" y="299"/>
                  </a:cubicBezTo>
                  <a:cubicBezTo>
                    <a:pt x="327" y="308"/>
                    <a:pt x="331" y="315"/>
                    <a:pt x="336" y="315"/>
                  </a:cubicBezTo>
                  <a:cubicBezTo>
                    <a:pt x="336" y="315"/>
                    <a:pt x="337" y="315"/>
                    <a:pt x="337" y="315"/>
                  </a:cubicBezTo>
                  <a:cubicBezTo>
                    <a:pt x="343" y="314"/>
                    <a:pt x="349" y="307"/>
                    <a:pt x="350" y="298"/>
                  </a:cubicBezTo>
                  <a:cubicBezTo>
                    <a:pt x="351" y="289"/>
                    <a:pt x="347" y="282"/>
                    <a:pt x="341" y="282"/>
                  </a:cubicBezTo>
                  <a:moveTo>
                    <a:pt x="418" y="281"/>
                  </a:moveTo>
                  <a:cubicBezTo>
                    <a:pt x="412" y="281"/>
                    <a:pt x="405" y="288"/>
                    <a:pt x="404" y="296"/>
                  </a:cubicBezTo>
                  <a:cubicBezTo>
                    <a:pt x="402" y="304"/>
                    <a:pt x="405" y="311"/>
                    <a:pt x="411" y="311"/>
                  </a:cubicBezTo>
                  <a:cubicBezTo>
                    <a:pt x="411" y="311"/>
                    <a:pt x="411" y="311"/>
                    <a:pt x="411" y="311"/>
                  </a:cubicBezTo>
                  <a:cubicBezTo>
                    <a:pt x="418" y="311"/>
                    <a:pt x="424" y="304"/>
                    <a:pt x="426" y="296"/>
                  </a:cubicBezTo>
                  <a:cubicBezTo>
                    <a:pt x="428" y="288"/>
                    <a:pt x="425" y="281"/>
                    <a:pt x="419" y="281"/>
                  </a:cubicBezTo>
                  <a:cubicBezTo>
                    <a:pt x="419" y="281"/>
                    <a:pt x="418" y="281"/>
                    <a:pt x="418" y="281"/>
                  </a:cubicBezTo>
                  <a:moveTo>
                    <a:pt x="4209" y="257"/>
                  </a:moveTo>
                  <a:cubicBezTo>
                    <a:pt x="4208" y="257"/>
                    <a:pt x="4207" y="257"/>
                    <a:pt x="4205" y="258"/>
                  </a:cubicBezTo>
                  <a:cubicBezTo>
                    <a:pt x="4200" y="260"/>
                    <a:pt x="4193" y="265"/>
                    <a:pt x="4190" y="270"/>
                  </a:cubicBezTo>
                  <a:cubicBezTo>
                    <a:pt x="4188" y="273"/>
                    <a:pt x="4188" y="274"/>
                    <a:pt x="4190" y="274"/>
                  </a:cubicBezTo>
                  <a:cubicBezTo>
                    <a:pt x="4191" y="274"/>
                    <a:pt x="4192" y="274"/>
                    <a:pt x="4194" y="273"/>
                  </a:cubicBezTo>
                  <a:cubicBezTo>
                    <a:pt x="4199" y="271"/>
                    <a:pt x="4206" y="265"/>
                    <a:pt x="4209" y="261"/>
                  </a:cubicBezTo>
                  <a:cubicBezTo>
                    <a:pt x="4211" y="258"/>
                    <a:pt x="4211" y="257"/>
                    <a:pt x="4209" y="257"/>
                  </a:cubicBezTo>
                  <a:moveTo>
                    <a:pt x="4267" y="236"/>
                  </a:moveTo>
                  <a:cubicBezTo>
                    <a:pt x="4266" y="236"/>
                    <a:pt x="4265" y="236"/>
                    <a:pt x="4264" y="236"/>
                  </a:cubicBezTo>
                  <a:cubicBezTo>
                    <a:pt x="4259" y="238"/>
                    <a:pt x="4253" y="242"/>
                    <a:pt x="4250" y="246"/>
                  </a:cubicBezTo>
                  <a:cubicBezTo>
                    <a:pt x="4247" y="248"/>
                    <a:pt x="4247" y="250"/>
                    <a:pt x="4249" y="250"/>
                  </a:cubicBezTo>
                  <a:cubicBezTo>
                    <a:pt x="4250" y="250"/>
                    <a:pt x="4251" y="250"/>
                    <a:pt x="4252" y="249"/>
                  </a:cubicBezTo>
                  <a:cubicBezTo>
                    <a:pt x="4257" y="247"/>
                    <a:pt x="4263" y="243"/>
                    <a:pt x="4266" y="240"/>
                  </a:cubicBezTo>
                  <a:cubicBezTo>
                    <a:pt x="4269" y="237"/>
                    <a:pt x="4269" y="236"/>
                    <a:pt x="4267" y="236"/>
                  </a:cubicBezTo>
                  <a:moveTo>
                    <a:pt x="4326" y="215"/>
                  </a:moveTo>
                  <a:cubicBezTo>
                    <a:pt x="4325" y="215"/>
                    <a:pt x="4324" y="215"/>
                    <a:pt x="4323" y="216"/>
                  </a:cubicBezTo>
                  <a:cubicBezTo>
                    <a:pt x="4318" y="218"/>
                    <a:pt x="4311" y="221"/>
                    <a:pt x="4308" y="225"/>
                  </a:cubicBezTo>
                  <a:cubicBezTo>
                    <a:pt x="4306" y="227"/>
                    <a:pt x="4305" y="228"/>
                    <a:pt x="4307" y="228"/>
                  </a:cubicBezTo>
                  <a:cubicBezTo>
                    <a:pt x="4307" y="228"/>
                    <a:pt x="4309" y="227"/>
                    <a:pt x="4310" y="227"/>
                  </a:cubicBezTo>
                  <a:cubicBezTo>
                    <a:pt x="4315" y="225"/>
                    <a:pt x="4322" y="221"/>
                    <a:pt x="4325" y="218"/>
                  </a:cubicBezTo>
                  <a:cubicBezTo>
                    <a:pt x="4328" y="216"/>
                    <a:pt x="4328" y="215"/>
                    <a:pt x="4326" y="215"/>
                  </a:cubicBezTo>
                  <a:moveTo>
                    <a:pt x="4388" y="192"/>
                  </a:moveTo>
                  <a:cubicBezTo>
                    <a:pt x="4388" y="192"/>
                    <a:pt x="4386" y="192"/>
                    <a:pt x="4384" y="193"/>
                  </a:cubicBezTo>
                  <a:cubicBezTo>
                    <a:pt x="4379" y="195"/>
                    <a:pt x="4372" y="199"/>
                    <a:pt x="4369" y="201"/>
                  </a:cubicBezTo>
                  <a:cubicBezTo>
                    <a:pt x="4367" y="203"/>
                    <a:pt x="4366" y="204"/>
                    <a:pt x="4367" y="204"/>
                  </a:cubicBezTo>
                  <a:cubicBezTo>
                    <a:pt x="4368" y="204"/>
                    <a:pt x="4370" y="203"/>
                    <a:pt x="4372" y="203"/>
                  </a:cubicBezTo>
                  <a:cubicBezTo>
                    <a:pt x="4377" y="201"/>
                    <a:pt x="4384" y="197"/>
                    <a:pt x="4387" y="194"/>
                  </a:cubicBezTo>
                  <a:cubicBezTo>
                    <a:pt x="4389" y="193"/>
                    <a:pt x="4390" y="192"/>
                    <a:pt x="4388" y="192"/>
                  </a:cubicBezTo>
                  <a:moveTo>
                    <a:pt x="4453" y="168"/>
                  </a:moveTo>
                  <a:cubicBezTo>
                    <a:pt x="4452" y="168"/>
                    <a:pt x="4450" y="168"/>
                    <a:pt x="4448" y="169"/>
                  </a:cubicBezTo>
                  <a:cubicBezTo>
                    <a:pt x="4443" y="171"/>
                    <a:pt x="4436" y="174"/>
                    <a:pt x="4432" y="177"/>
                  </a:cubicBezTo>
                  <a:cubicBezTo>
                    <a:pt x="4430" y="178"/>
                    <a:pt x="4430" y="179"/>
                    <a:pt x="4431" y="179"/>
                  </a:cubicBezTo>
                  <a:cubicBezTo>
                    <a:pt x="4432" y="179"/>
                    <a:pt x="4433" y="178"/>
                    <a:pt x="4436" y="177"/>
                  </a:cubicBezTo>
                  <a:cubicBezTo>
                    <a:pt x="4441" y="175"/>
                    <a:pt x="4448" y="172"/>
                    <a:pt x="4452" y="169"/>
                  </a:cubicBezTo>
                  <a:cubicBezTo>
                    <a:pt x="4453" y="168"/>
                    <a:pt x="4454" y="168"/>
                    <a:pt x="4453" y="168"/>
                  </a:cubicBezTo>
                  <a:moveTo>
                    <a:pt x="4519" y="142"/>
                  </a:moveTo>
                  <a:cubicBezTo>
                    <a:pt x="4518" y="142"/>
                    <a:pt x="4517" y="143"/>
                    <a:pt x="4514" y="144"/>
                  </a:cubicBezTo>
                  <a:cubicBezTo>
                    <a:pt x="4509" y="146"/>
                    <a:pt x="4501" y="149"/>
                    <a:pt x="4498" y="152"/>
                  </a:cubicBezTo>
                  <a:cubicBezTo>
                    <a:pt x="4496" y="153"/>
                    <a:pt x="4496" y="153"/>
                    <a:pt x="4497" y="153"/>
                  </a:cubicBezTo>
                  <a:cubicBezTo>
                    <a:pt x="4497" y="153"/>
                    <a:pt x="4499" y="153"/>
                    <a:pt x="4502" y="152"/>
                  </a:cubicBezTo>
                  <a:cubicBezTo>
                    <a:pt x="4507" y="150"/>
                    <a:pt x="4514" y="146"/>
                    <a:pt x="4518" y="144"/>
                  </a:cubicBezTo>
                  <a:cubicBezTo>
                    <a:pt x="4520" y="143"/>
                    <a:pt x="4520" y="142"/>
                    <a:pt x="4519" y="142"/>
                  </a:cubicBezTo>
                  <a:moveTo>
                    <a:pt x="4587" y="117"/>
                  </a:moveTo>
                  <a:cubicBezTo>
                    <a:pt x="4586" y="117"/>
                    <a:pt x="4584" y="118"/>
                    <a:pt x="4581" y="119"/>
                  </a:cubicBezTo>
                  <a:cubicBezTo>
                    <a:pt x="4576" y="121"/>
                    <a:pt x="4569" y="124"/>
                    <a:pt x="4565" y="126"/>
                  </a:cubicBezTo>
                  <a:cubicBezTo>
                    <a:pt x="4564" y="127"/>
                    <a:pt x="4563" y="128"/>
                    <a:pt x="4564" y="128"/>
                  </a:cubicBezTo>
                  <a:cubicBezTo>
                    <a:pt x="4565" y="128"/>
                    <a:pt x="4567" y="127"/>
                    <a:pt x="4569" y="126"/>
                  </a:cubicBezTo>
                  <a:cubicBezTo>
                    <a:pt x="4575" y="124"/>
                    <a:pt x="4582" y="121"/>
                    <a:pt x="4586" y="119"/>
                  </a:cubicBezTo>
                  <a:cubicBezTo>
                    <a:pt x="4587" y="118"/>
                    <a:pt x="4588" y="117"/>
                    <a:pt x="4587" y="117"/>
                  </a:cubicBezTo>
                  <a:moveTo>
                    <a:pt x="4655" y="93"/>
                  </a:moveTo>
                  <a:cubicBezTo>
                    <a:pt x="4654" y="93"/>
                    <a:pt x="4653" y="93"/>
                    <a:pt x="4650" y="94"/>
                  </a:cubicBezTo>
                  <a:cubicBezTo>
                    <a:pt x="4644" y="96"/>
                    <a:pt x="4637" y="100"/>
                    <a:pt x="4634" y="102"/>
                  </a:cubicBezTo>
                  <a:cubicBezTo>
                    <a:pt x="4632" y="103"/>
                    <a:pt x="4632" y="103"/>
                    <a:pt x="4633" y="103"/>
                  </a:cubicBezTo>
                  <a:cubicBezTo>
                    <a:pt x="4634" y="103"/>
                    <a:pt x="4636" y="103"/>
                    <a:pt x="4638" y="102"/>
                  </a:cubicBezTo>
                  <a:cubicBezTo>
                    <a:pt x="4644" y="100"/>
                    <a:pt x="4651" y="96"/>
                    <a:pt x="4654" y="95"/>
                  </a:cubicBezTo>
                  <a:cubicBezTo>
                    <a:pt x="4656" y="94"/>
                    <a:pt x="4656" y="93"/>
                    <a:pt x="4655" y="93"/>
                  </a:cubicBezTo>
                  <a:moveTo>
                    <a:pt x="4724" y="70"/>
                  </a:moveTo>
                  <a:cubicBezTo>
                    <a:pt x="4723" y="70"/>
                    <a:pt x="4721" y="70"/>
                    <a:pt x="4719" y="71"/>
                  </a:cubicBezTo>
                  <a:cubicBezTo>
                    <a:pt x="4713" y="73"/>
                    <a:pt x="4706" y="76"/>
                    <a:pt x="4703" y="78"/>
                  </a:cubicBezTo>
                  <a:cubicBezTo>
                    <a:pt x="4702" y="79"/>
                    <a:pt x="4702" y="80"/>
                    <a:pt x="4703" y="80"/>
                  </a:cubicBezTo>
                  <a:cubicBezTo>
                    <a:pt x="4703" y="80"/>
                    <a:pt x="4705" y="79"/>
                    <a:pt x="4708" y="78"/>
                  </a:cubicBezTo>
                  <a:cubicBezTo>
                    <a:pt x="4714" y="77"/>
                    <a:pt x="4721" y="74"/>
                    <a:pt x="4724" y="72"/>
                  </a:cubicBezTo>
                  <a:cubicBezTo>
                    <a:pt x="4725" y="71"/>
                    <a:pt x="4725" y="70"/>
                    <a:pt x="4724" y="70"/>
                  </a:cubicBezTo>
                  <a:moveTo>
                    <a:pt x="4793" y="49"/>
                  </a:moveTo>
                  <a:cubicBezTo>
                    <a:pt x="4792" y="49"/>
                    <a:pt x="4790" y="50"/>
                    <a:pt x="4788" y="50"/>
                  </a:cubicBezTo>
                  <a:cubicBezTo>
                    <a:pt x="4782" y="52"/>
                    <a:pt x="4776" y="55"/>
                    <a:pt x="4773" y="57"/>
                  </a:cubicBezTo>
                  <a:cubicBezTo>
                    <a:pt x="4771" y="58"/>
                    <a:pt x="4771" y="58"/>
                    <a:pt x="4773" y="58"/>
                  </a:cubicBezTo>
                  <a:cubicBezTo>
                    <a:pt x="4774" y="58"/>
                    <a:pt x="4775" y="58"/>
                    <a:pt x="4778" y="57"/>
                  </a:cubicBezTo>
                  <a:cubicBezTo>
                    <a:pt x="4784" y="56"/>
                    <a:pt x="4791" y="53"/>
                    <a:pt x="4793" y="51"/>
                  </a:cubicBezTo>
                  <a:cubicBezTo>
                    <a:pt x="4795" y="50"/>
                    <a:pt x="4795" y="49"/>
                    <a:pt x="4793" y="49"/>
                  </a:cubicBezTo>
                  <a:moveTo>
                    <a:pt x="4862" y="31"/>
                  </a:moveTo>
                  <a:cubicBezTo>
                    <a:pt x="4860" y="31"/>
                    <a:pt x="4859" y="31"/>
                    <a:pt x="4857" y="32"/>
                  </a:cubicBezTo>
                  <a:cubicBezTo>
                    <a:pt x="4851" y="33"/>
                    <a:pt x="4845" y="36"/>
                    <a:pt x="4842" y="38"/>
                  </a:cubicBezTo>
                  <a:cubicBezTo>
                    <a:pt x="4841" y="39"/>
                    <a:pt x="4841" y="40"/>
                    <a:pt x="4843" y="40"/>
                  </a:cubicBezTo>
                  <a:cubicBezTo>
                    <a:pt x="4844" y="40"/>
                    <a:pt x="4846" y="39"/>
                    <a:pt x="4848" y="39"/>
                  </a:cubicBezTo>
                  <a:cubicBezTo>
                    <a:pt x="4853" y="38"/>
                    <a:pt x="4860" y="35"/>
                    <a:pt x="4862" y="33"/>
                  </a:cubicBezTo>
                  <a:cubicBezTo>
                    <a:pt x="4864" y="32"/>
                    <a:pt x="4863" y="31"/>
                    <a:pt x="4862" y="31"/>
                  </a:cubicBezTo>
                  <a:moveTo>
                    <a:pt x="4929" y="17"/>
                  </a:moveTo>
                  <a:cubicBezTo>
                    <a:pt x="4928" y="17"/>
                    <a:pt x="4926" y="17"/>
                    <a:pt x="4925" y="17"/>
                  </a:cubicBezTo>
                  <a:cubicBezTo>
                    <a:pt x="4919" y="18"/>
                    <a:pt x="4913" y="21"/>
                    <a:pt x="4911" y="23"/>
                  </a:cubicBezTo>
                  <a:cubicBezTo>
                    <a:pt x="4909" y="24"/>
                    <a:pt x="4910" y="25"/>
                    <a:pt x="4912" y="25"/>
                  </a:cubicBezTo>
                  <a:cubicBezTo>
                    <a:pt x="4913" y="25"/>
                    <a:pt x="4915" y="24"/>
                    <a:pt x="4917" y="24"/>
                  </a:cubicBezTo>
                  <a:cubicBezTo>
                    <a:pt x="4922" y="23"/>
                    <a:pt x="4929" y="21"/>
                    <a:pt x="4931" y="19"/>
                  </a:cubicBezTo>
                  <a:cubicBezTo>
                    <a:pt x="4932" y="17"/>
                    <a:pt x="4931" y="17"/>
                    <a:pt x="4929" y="17"/>
                  </a:cubicBezTo>
                  <a:moveTo>
                    <a:pt x="4994" y="6"/>
                  </a:moveTo>
                  <a:cubicBezTo>
                    <a:pt x="4994" y="6"/>
                    <a:pt x="4993" y="6"/>
                    <a:pt x="4992" y="6"/>
                  </a:cubicBezTo>
                  <a:cubicBezTo>
                    <a:pt x="4986" y="7"/>
                    <a:pt x="4980" y="9"/>
                    <a:pt x="4978" y="11"/>
                  </a:cubicBezTo>
                  <a:cubicBezTo>
                    <a:pt x="4977" y="13"/>
                    <a:pt x="4978" y="13"/>
                    <a:pt x="4981" y="13"/>
                  </a:cubicBezTo>
                  <a:cubicBezTo>
                    <a:pt x="4982" y="13"/>
                    <a:pt x="4983" y="13"/>
                    <a:pt x="4985" y="13"/>
                  </a:cubicBezTo>
                  <a:cubicBezTo>
                    <a:pt x="4990" y="12"/>
                    <a:pt x="4996" y="10"/>
                    <a:pt x="4998" y="9"/>
                  </a:cubicBezTo>
                  <a:cubicBezTo>
                    <a:pt x="4999" y="7"/>
                    <a:pt x="4998" y="6"/>
                    <a:pt x="4994" y="6"/>
                  </a:cubicBezTo>
                  <a:moveTo>
                    <a:pt x="5176" y="6"/>
                  </a:moveTo>
                  <a:cubicBezTo>
                    <a:pt x="5173" y="6"/>
                    <a:pt x="5170" y="6"/>
                    <a:pt x="5169" y="8"/>
                  </a:cubicBezTo>
                  <a:cubicBezTo>
                    <a:pt x="5168" y="9"/>
                    <a:pt x="5171" y="11"/>
                    <a:pt x="5176" y="11"/>
                  </a:cubicBezTo>
                  <a:cubicBezTo>
                    <a:pt x="5177" y="12"/>
                    <a:pt x="5179" y="12"/>
                    <a:pt x="5180" y="12"/>
                  </a:cubicBezTo>
                  <a:cubicBezTo>
                    <a:pt x="5183" y="12"/>
                    <a:pt x="5186" y="11"/>
                    <a:pt x="5187" y="10"/>
                  </a:cubicBezTo>
                  <a:cubicBezTo>
                    <a:pt x="5188" y="9"/>
                    <a:pt x="5185" y="7"/>
                    <a:pt x="5180" y="6"/>
                  </a:cubicBezTo>
                  <a:cubicBezTo>
                    <a:pt x="5179" y="6"/>
                    <a:pt x="5177" y="6"/>
                    <a:pt x="5176" y="6"/>
                  </a:cubicBezTo>
                  <a:moveTo>
                    <a:pt x="5058" y="0"/>
                  </a:moveTo>
                  <a:cubicBezTo>
                    <a:pt x="5057" y="0"/>
                    <a:pt x="5057" y="0"/>
                    <a:pt x="5057" y="0"/>
                  </a:cubicBezTo>
                  <a:cubicBezTo>
                    <a:pt x="5051" y="1"/>
                    <a:pt x="5046" y="3"/>
                    <a:pt x="5044" y="4"/>
                  </a:cubicBezTo>
                  <a:cubicBezTo>
                    <a:pt x="5043" y="6"/>
                    <a:pt x="5045" y="7"/>
                    <a:pt x="5049" y="7"/>
                  </a:cubicBezTo>
                  <a:cubicBezTo>
                    <a:pt x="5049" y="7"/>
                    <a:pt x="5050" y="7"/>
                    <a:pt x="5051" y="7"/>
                  </a:cubicBezTo>
                  <a:cubicBezTo>
                    <a:pt x="5056" y="7"/>
                    <a:pt x="5062" y="5"/>
                    <a:pt x="5063" y="3"/>
                  </a:cubicBezTo>
                  <a:cubicBezTo>
                    <a:pt x="5065" y="2"/>
                    <a:pt x="5062" y="0"/>
                    <a:pt x="5058" y="0"/>
                  </a:cubicBezTo>
                  <a:moveTo>
                    <a:pt x="5118" y="0"/>
                  </a:moveTo>
                  <a:cubicBezTo>
                    <a:pt x="5114" y="0"/>
                    <a:pt x="5109" y="1"/>
                    <a:pt x="5108" y="3"/>
                  </a:cubicBezTo>
                  <a:cubicBezTo>
                    <a:pt x="5106" y="5"/>
                    <a:pt x="5109" y="6"/>
                    <a:pt x="5115" y="6"/>
                  </a:cubicBezTo>
                  <a:cubicBezTo>
                    <a:pt x="5115" y="6"/>
                    <a:pt x="5115" y="6"/>
                    <a:pt x="5116" y="6"/>
                  </a:cubicBezTo>
                  <a:cubicBezTo>
                    <a:pt x="5120" y="6"/>
                    <a:pt x="5125" y="5"/>
                    <a:pt x="5126" y="4"/>
                  </a:cubicBezTo>
                  <a:cubicBezTo>
                    <a:pt x="5128" y="2"/>
                    <a:pt x="5125" y="0"/>
                    <a:pt x="5120" y="0"/>
                  </a:cubicBezTo>
                  <a:cubicBezTo>
                    <a:pt x="5119" y="0"/>
                    <a:pt x="5119" y="0"/>
                    <a:pt x="511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70">
              <a:extLst>
                <a:ext uri="{FF2B5EF4-FFF2-40B4-BE49-F238E27FC236}">
                  <a16:creationId xmlns:a16="http://schemas.microsoft.com/office/drawing/2014/main" id="{18E945ED-7E07-E1B6-0E6F-7221FCCFB8F8}"/>
                </a:ext>
              </a:extLst>
            </p:cNvPr>
            <p:cNvSpPr>
              <a:spLocks/>
            </p:cNvSpPr>
            <p:nvPr/>
          </p:nvSpPr>
          <p:spPr bwMode="auto">
            <a:xfrm>
              <a:off x="13208000" y="10621963"/>
              <a:ext cx="46038" cy="15875"/>
            </a:xfrm>
            <a:custGeom>
              <a:avLst/>
              <a:gdLst>
                <a:gd name="T0" fmla="*/ 4 w 17"/>
                <a:gd name="T1" fmla="*/ 0 h 6"/>
                <a:gd name="T2" fmla="*/ 4 w 17"/>
                <a:gd name="T3" fmla="*/ 0 h 6"/>
                <a:gd name="T4" fmla="*/ 4 w 17"/>
                <a:gd name="T5" fmla="*/ 0 h 6"/>
                <a:gd name="T6" fmla="*/ 3 w 17"/>
                <a:gd name="T7" fmla="*/ 0 h 6"/>
                <a:gd name="T8" fmla="*/ 2 w 17"/>
                <a:gd name="T9" fmla="*/ 0 h 6"/>
                <a:gd name="T10" fmla="*/ 1 w 17"/>
                <a:gd name="T11" fmla="*/ 0 h 6"/>
                <a:gd name="T12" fmla="*/ 0 w 17"/>
                <a:gd name="T13" fmla="*/ 1 h 6"/>
                <a:gd name="T14" fmla="*/ 2 w 17"/>
                <a:gd name="T15" fmla="*/ 3 h 6"/>
                <a:gd name="T16" fmla="*/ 7 w 17"/>
                <a:gd name="T17" fmla="*/ 5 h 6"/>
                <a:gd name="T18" fmla="*/ 10 w 17"/>
                <a:gd name="T19" fmla="*/ 6 h 6"/>
                <a:gd name="T20" fmla="*/ 13 w 17"/>
                <a:gd name="T21" fmla="*/ 6 h 6"/>
                <a:gd name="T22" fmla="*/ 14 w 17"/>
                <a:gd name="T23" fmla="*/ 6 h 6"/>
                <a:gd name="T24" fmla="*/ 17 w 17"/>
                <a:gd name="T25" fmla="*/ 6 h 6"/>
                <a:gd name="T26" fmla="*/ 17 w 17"/>
                <a:gd name="T27" fmla="*/ 5 h 6"/>
                <a:gd name="T28" fmla="*/ 17 w 17"/>
                <a:gd name="T29" fmla="*/ 5 h 6"/>
                <a:gd name="T30" fmla="*/ 16 w 17"/>
                <a:gd name="T31" fmla="*/ 4 h 6"/>
                <a:gd name="T32" fmla="*/ 16 w 17"/>
                <a:gd name="T33" fmla="*/ 3 h 6"/>
                <a:gd name="T34" fmla="*/ 15 w 17"/>
                <a:gd name="T35" fmla="*/ 3 h 6"/>
                <a:gd name="T36" fmla="*/ 13 w 17"/>
                <a:gd name="T37" fmla="*/ 2 h 6"/>
                <a:gd name="T38" fmla="*/ 12 w 17"/>
                <a:gd name="T39" fmla="*/ 1 h 6"/>
                <a:gd name="T40" fmla="*/ 9 w 17"/>
                <a:gd name="T41" fmla="*/ 0 h 6"/>
                <a:gd name="T42" fmla="*/ 7 w 17"/>
                <a:gd name="T43" fmla="*/ 0 h 6"/>
                <a:gd name="T44" fmla="*/ 5 w 17"/>
                <a:gd name="T45" fmla="*/ 0 h 6"/>
                <a:gd name="T46" fmla="*/ 4 w 17"/>
                <a:gd name="T4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7" h="6"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2"/>
                    <a:pt x="2" y="3"/>
                  </a:cubicBezTo>
                  <a:cubicBezTo>
                    <a:pt x="3" y="4"/>
                    <a:pt x="5" y="5"/>
                    <a:pt x="7" y="5"/>
                  </a:cubicBezTo>
                  <a:cubicBezTo>
                    <a:pt x="8" y="5"/>
                    <a:pt x="9" y="6"/>
                    <a:pt x="10" y="6"/>
                  </a:cubicBezTo>
                  <a:cubicBezTo>
                    <a:pt x="11" y="6"/>
                    <a:pt x="12" y="6"/>
                    <a:pt x="13" y="6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16" y="6"/>
                    <a:pt x="17" y="6"/>
                    <a:pt x="17" y="6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4" y="2"/>
                    <a:pt x="14" y="2"/>
                    <a:pt x="13" y="2"/>
                  </a:cubicBezTo>
                  <a:cubicBezTo>
                    <a:pt x="13" y="2"/>
                    <a:pt x="12" y="2"/>
                    <a:pt x="12" y="1"/>
                  </a:cubicBezTo>
                  <a:cubicBezTo>
                    <a:pt x="11" y="1"/>
                    <a:pt x="10" y="1"/>
                    <a:pt x="9" y="0"/>
                  </a:cubicBezTo>
                  <a:cubicBezTo>
                    <a:pt x="8" y="0"/>
                    <a:pt x="8" y="0"/>
                    <a:pt x="7" y="0"/>
                  </a:cubicBezTo>
                  <a:cubicBezTo>
                    <a:pt x="6" y="0"/>
                    <a:pt x="6" y="0"/>
                    <a:pt x="5" y="0"/>
                  </a:cubicBezTo>
                  <a:cubicBezTo>
                    <a:pt x="5" y="0"/>
                    <a:pt x="5" y="0"/>
                    <a:pt x="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Freeform 71">
              <a:extLst>
                <a:ext uri="{FF2B5EF4-FFF2-40B4-BE49-F238E27FC236}">
                  <a16:creationId xmlns:a16="http://schemas.microsoft.com/office/drawing/2014/main" id="{3D2AED46-1614-3951-88D1-FC68DF3670DF}"/>
                </a:ext>
              </a:extLst>
            </p:cNvPr>
            <p:cNvSpPr>
              <a:spLocks/>
            </p:cNvSpPr>
            <p:nvPr/>
          </p:nvSpPr>
          <p:spPr bwMode="auto">
            <a:xfrm>
              <a:off x="-911225" y="11996738"/>
              <a:ext cx="42863" cy="131763"/>
            </a:xfrm>
            <a:custGeom>
              <a:avLst/>
              <a:gdLst>
                <a:gd name="T0" fmla="*/ 5 w 16"/>
                <a:gd name="T1" fmla="*/ 0 h 49"/>
                <a:gd name="T2" fmla="*/ 2 w 16"/>
                <a:gd name="T3" fmla="*/ 2 h 49"/>
                <a:gd name="T4" fmla="*/ 1 w 16"/>
                <a:gd name="T5" fmla="*/ 4 h 49"/>
                <a:gd name="T6" fmla="*/ 1 w 16"/>
                <a:gd name="T7" fmla="*/ 7 h 49"/>
                <a:gd name="T8" fmla="*/ 0 w 16"/>
                <a:gd name="T9" fmla="*/ 11 h 49"/>
                <a:gd name="T10" fmla="*/ 1 w 16"/>
                <a:gd name="T11" fmla="*/ 29 h 49"/>
                <a:gd name="T12" fmla="*/ 4 w 16"/>
                <a:gd name="T13" fmla="*/ 38 h 49"/>
                <a:gd name="T14" fmla="*/ 7 w 16"/>
                <a:gd name="T15" fmla="*/ 45 h 49"/>
                <a:gd name="T16" fmla="*/ 11 w 16"/>
                <a:gd name="T17" fmla="*/ 49 h 49"/>
                <a:gd name="T18" fmla="*/ 12 w 16"/>
                <a:gd name="T19" fmla="*/ 49 h 49"/>
                <a:gd name="T20" fmla="*/ 15 w 16"/>
                <a:gd name="T21" fmla="*/ 45 h 49"/>
                <a:gd name="T22" fmla="*/ 16 w 16"/>
                <a:gd name="T23" fmla="*/ 39 h 49"/>
                <a:gd name="T24" fmla="*/ 16 w 16"/>
                <a:gd name="T25" fmla="*/ 30 h 49"/>
                <a:gd name="T26" fmla="*/ 15 w 16"/>
                <a:gd name="T27" fmla="*/ 20 h 49"/>
                <a:gd name="T28" fmla="*/ 10 w 16"/>
                <a:gd name="T29" fmla="*/ 5 h 49"/>
                <a:gd name="T30" fmla="*/ 8 w 16"/>
                <a:gd name="T31" fmla="*/ 2 h 49"/>
                <a:gd name="T32" fmla="*/ 6 w 16"/>
                <a:gd name="T33" fmla="*/ 1 h 49"/>
                <a:gd name="T34" fmla="*/ 5 w 16"/>
                <a:gd name="T35" fmla="*/ 0 h 49"/>
                <a:gd name="T36" fmla="*/ 5 w 16"/>
                <a:gd name="T37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6" h="49">
                  <a:moveTo>
                    <a:pt x="5" y="0"/>
                  </a:moveTo>
                  <a:cubicBezTo>
                    <a:pt x="4" y="0"/>
                    <a:pt x="3" y="1"/>
                    <a:pt x="2" y="2"/>
                  </a:cubicBezTo>
                  <a:cubicBezTo>
                    <a:pt x="2" y="2"/>
                    <a:pt x="2" y="3"/>
                    <a:pt x="1" y="4"/>
                  </a:cubicBezTo>
                  <a:cubicBezTo>
                    <a:pt x="1" y="5"/>
                    <a:pt x="1" y="6"/>
                    <a:pt x="1" y="7"/>
                  </a:cubicBezTo>
                  <a:cubicBezTo>
                    <a:pt x="0" y="8"/>
                    <a:pt x="0" y="9"/>
                    <a:pt x="0" y="11"/>
                  </a:cubicBezTo>
                  <a:cubicBezTo>
                    <a:pt x="0" y="16"/>
                    <a:pt x="0" y="23"/>
                    <a:pt x="1" y="29"/>
                  </a:cubicBezTo>
                  <a:cubicBezTo>
                    <a:pt x="2" y="32"/>
                    <a:pt x="3" y="35"/>
                    <a:pt x="4" y="38"/>
                  </a:cubicBezTo>
                  <a:cubicBezTo>
                    <a:pt x="5" y="41"/>
                    <a:pt x="6" y="43"/>
                    <a:pt x="7" y="45"/>
                  </a:cubicBezTo>
                  <a:cubicBezTo>
                    <a:pt x="8" y="48"/>
                    <a:pt x="10" y="49"/>
                    <a:pt x="11" y="49"/>
                  </a:cubicBezTo>
                  <a:cubicBezTo>
                    <a:pt x="12" y="49"/>
                    <a:pt x="12" y="49"/>
                    <a:pt x="12" y="49"/>
                  </a:cubicBezTo>
                  <a:cubicBezTo>
                    <a:pt x="13" y="48"/>
                    <a:pt x="14" y="47"/>
                    <a:pt x="15" y="45"/>
                  </a:cubicBezTo>
                  <a:cubicBezTo>
                    <a:pt x="15" y="44"/>
                    <a:pt x="16" y="42"/>
                    <a:pt x="16" y="39"/>
                  </a:cubicBezTo>
                  <a:cubicBezTo>
                    <a:pt x="16" y="36"/>
                    <a:pt x="16" y="33"/>
                    <a:pt x="16" y="30"/>
                  </a:cubicBezTo>
                  <a:cubicBezTo>
                    <a:pt x="16" y="27"/>
                    <a:pt x="15" y="24"/>
                    <a:pt x="15" y="20"/>
                  </a:cubicBezTo>
                  <a:cubicBezTo>
                    <a:pt x="14" y="14"/>
                    <a:pt x="12" y="8"/>
                    <a:pt x="10" y="5"/>
                  </a:cubicBezTo>
                  <a:cubicBezTo>
                    <a:pt x="9" y="4"/>
                    <a:pt x="9" y="3"/>
                    <a:pt x="8" y="2"/>
                  </a:cubicBezTo>
                  <a:cubicBezTo>
                    <a:pt x="7" y="1"/>
                    <a:pt x="7" y="1"/>
                    <a:pt x="6" y="1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72">
              <a:extLst>
                <a:ext uri="{FF2B5EF4-FFF2-40B4-BE49-F238E27FC236}">
                  <a16:creationId xmlns:a16="http://schemas.microsoft.com/office/drawing/2014/main" id="{B79774E0-006A-4C68-0328-2D10AB04854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790575" y="10628313"/>
              <a:ext cx="13854113" cy="1836738"/>
            </a:xfrm>
            <a:custGeom>
              <a:avLst/>
              <a:gdLst>
                <a:gd name="T0" fmla="*/ 2982 w 5146"/>
                <a:gd name="T1" fmla="*/ 671 h 682"/>
                <a:gd name="T2" fmla="*/ 3121 w 5146"/>
                <a:gd name="T3" fmla="*/ 679 h 682"/>
                <a:gd name="T4" fmla="*/ 2930 w 5146"/>
                <a:gd name="T5" fmla="*/ 654 h 682"/>
                <a:gd name="T6" fmla="*/ 2868 w 5146"/>
                <a:gd name="T7" fmla="*/ 641 h 682"/>
                <a:gd name="T8" fmla="*/ 3252 w 5146"/>
                <a:gd name="T9" fmla="*/ 651 h 682"/>
                <a:gd name="T10" fmla="*/ 3334 w 5146"/>
                <a:gd name="T11" fmla="*/ 647 h 682"/>
                <a:gd name="T12" fmla="*/ 2809 w 5146"/>
                <a:gd name="T13" fmla="*/ 622 h 682"/>
                <a:gd name="T14" fmla="*/ 2746 w 5146"/>
                <a:gd name="T15" fmla="*/ 607 h 682"/>
                <a:gd name="T16" fmla="*/ 3479 w 5146"/>
                <a:gd name="T17" fmla="*/ 611 h 682"/>
                <a:gd name="T18" fmla="*/ 2699 w 5146"/>
                <a:gd name="T19" fmla="*/ 575 h 682"/>
                <a:gd name="T20" fmla="*/ 2640 w 5146"/>
                <a:gd name="T21" fmla="*/ 546 h 682"/>
                <a:gd name="T22" fmla="*/ 3623 w 5146"/>
                <a:gd name="T23" fmla="*/ 553 h 682"/>
                <a:gd name="T24" fmla="*/ 2598 w 5146"/>
                <a:gd name="T25" fmla="*/ 532 h 682"/>
                <a:gd name="T26" fmla="*/ 3717 w 5146"/>
                <a:gd name="T27" fmla="*/ 507 h 682"/>
                <a:gd name="T28" fmla="*/ 5 w 5146"/>
                <a:gd name="T29" fmla="*/ 482 h 682"/>
                <a:gd name="T30" fmla="*/ 3775 w 5146"/>
                <a:gd name="T31" fmla="*/ 503 h 682"/>
                <a:gd name="T32" fmla="*/ 68 w 5146"/>
                <a:gd name="T33" fmla="*/ 477 h 682"/>
                <a:gd name="T34" fmla="*/ 3865 w 5146"/>
                <a:gd name="T35" fmla="*/ 443 h 682"/>
                <a:gd name="T36" fmla="*/ 106 w 5146"/>
                <a:gd name="T37" fmla="*/ 461 h 682"/>
                <a:gd name="T38" fmla="*/ 2435 w 5146"/>
                <a:gd name="T39" fmla="*/ 443 h 682"/>
                <a:gd name="T40" fmla="*/ 173 w 5146"/>
                <a:gd name="T41" fmla="*/ 416 h 682"/>
                <a:gd name="T42" fmla="*/ 2363 w 5146"/>
                <a:gd name="T43" fmla="*/ 410 h 682"/>
                <a:gd name="T44" fmla="*/ 232 w 5146"/>
                <a:gd name="T45" fmla="*/ 438 h 682"/>
                <a:gd name="T46" fmla="*/ 308 w 5146"/>
                <a:gd name="T47" fmla="*/ 399 h 682"/>
                <a:gd name="T48" fmla="*/ 368 w 5146"/>
                <a:gd name="T49" fmla="*/ 371 h 682"/>
                <a:gd name="T50" fmla="*/ 3987 w 5146"/>
                <a:gd name="T51" fmla="*/ 389 h 682"/>
                <a:gd name="T52" fmla="*/ 2266 w 5146"/>
                <a:gd name="T53" fmla="*/ 375 h 682"/>
                <a:gd name="T54" fmla="*/ 437 w 5146"/>
                <a:gd name="T55" fmla="*/ 359 h 682"/>
                <a:gd name="T56" fmla="*/ 506 w 5146"/>
                <a:gd name="T57" fmla="*/ 350 h 682"/>
                <a:gd name="T58" fmla="*/ 2138 w 5146"/>
                <a:gd name="T59" fmla="*/ 362 h 682"/>
                <a:gd name="T60" fmla="*/ 2066 w 5146"/>
                <a:gd name="T61" fmla="*/ 342 h 682"/>
                <a:gd name="T62" fmla="*/ 1997 w 5146"/>
                <a:gd name="T63" fmla="*/ 341 h 682"/>
                <a:gd name="T64" fmla="*/ 1929 w 5146"/>
                <a:gd name="T65" fmla="*/ 356 h 682"/>
                <a:gd name="T66" fmla="*/ 1866 w 5146"/>
                <a:gd name="T67" fmla="*/ 346 h 682"/>
                <a:gd name="T68" fmla="*/ 1781 w 5146"/>
                <a:gd name="T69" fmla="*/ 336 h 682"/>
                <a:gd name="T70" fmla="*/ 1695 w 5146"/>
                <a:gd name="T71" fmla="*/ 341 h 682"/>
                <a:gd name="T72" fmla="*/ 1629 w 5146"/>
                <a:gd name="T73" fmla="*/ 346 h 682"/>
                <a:gd name="T74" fmla="*/ 4076 w 5146"/>
                <a:gd name="T75" fmla="*/ 336 h 682"/>
                <a:gd name="T76" fmla="*/ 1484 w 5146"/>
                <a:gd name="T77" fmla="*/ 330 h 682"/>
                <a:gd name="T78" fmla="*/ 696 w 5146"/>
                <a:gd name="T79" fmla="*/ 337 h 682"/>
                <a:gd name="T80" fmla="*/ 1415 w 5146"/>
                <a:gd name="T81" fmla="*/ 333 h 682"/>
                <a:gd name="T82" fmla="*/ 1336 w 5146"/>
                <a:gd name="T83" fmla="*/ 326 h 682"/>
                <a:gd name="T84" fmla="*/ 1242 w 5146"/>
                <a:gd name="T85" fmla="*/ 329 h 682"/>
                <a:gd name="T86" fmla="*/ 1171 w 5146"/>
                <a:gd name="T87" fmla="*/ 331 h 682"/>
                <a:gd name="T88" fmla="*/ 850 w 5146"/>
                <a:gd name="T89" fmla="*/ 325 h 682"/>
                <a:gd name="T90" fmla="*/ 1048 w 5146"/>
                <a:gd name="T91" fmla="*/ 320 h 682"/>
                <a:gd name="T92" fmla="*/ 894 w 5146"/>
                <a:gd name="T93" fmla="*/ 323 h 682"/>
                <a:gd name="T94" fmla="*/ 978 w 5146"/>
                <a:gd name="T95" fmla="*/ 322 h 682"/>
                <a:gd name="T96" fmla="*/ 4142 w 5146"/>
                <a:gd name="T97" fmla="*/ 291 h 682"/>
                <a:gd name="T98" fmla="*/ 4250 w 5146"/>
                <a:gd name="T99" fmla="*/ 234 h 682"/>
                <a:gd name="T100" fmla="*/ 4292 w 5146"/>
                <a:gd name="T101" fmla="*/ 218 h 682"/>
                <a:gd name="T102" fmla="*/ 4378 w 5146"/>
                <a:gd name="T103" fmla="*/ 178 h 682"/>
                <a:gd name="T104" fmla="*/ 4516 w 5146"/>
                <a:gd name="T105" fmla="*/ 122 h 682"/>
                <a:gd name="T106" fmla="*/ 4563 w 5146"/>
                <a:gd name="T107" fmla="*/ 106 h 682"/>
                <a:gd name="T108" fmla="*/ 4641 w 5146"/>
                <a:gd name="T109" fmla="*/ 82 h 682"/>
                <a:gd name="T110" fmla="*/ 4730 w 5146"/>
                <a:gd name="T111" fmla="*/ 53 h 682"/>
                <a:gd name="T112" fmla="*/ 4868 w 5146"/>
                <a:gd name="T113" fmla="*/ 20 h 682"/>
                <a:gd name="T114" fmla="*/ 4927 w 5146"/>
                <a:gd name="T115" fmla="*/ 16 h 682"/>
                <a:gd name="T116" fmla="*/ 5137 w 5146"/>
                <a:gd name="T117" fmla="*/ 3 h 682"/>
                <a:gd name="T118" fmla="*/ 5074 w 5146"/>
                <a:gd name="T119" fmla="*/ 0 h 6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146" h="682">
                  <a:moveTo>
                    <a:pt x="3057" y="661"/>
                  </a:moveTo>
                  <a:cubicBezTo>
                    <a:pt x="3057" y="661"/>
                    <a:pt x="3056" y="661"/>
                    <a:pt x="3056" y="661"/>
                  </a:cubicBezTo>
                  <a:cubicBezTo>
                    <a:pt x="3051" y="661"/>
                    <a:pt x="3046" y="666"/>
                    <a:pt x="3046" y="672"/>
                  </a:cubicBezTo>
                  <a:cubicBezTo>
                    <a:pt x="3045" y="678"/>
                    <a:pt x="3049" y="682"/>
                    <a:pt x="3055" y="682"/>
                  </a:cubicBezTo>
                  <a:cubicBezTo>
                    <a:pt x="3055" y="682"/>
                    <a:pt x="3055" y="682"/>
                    <a:pt x="3055" y="682"/>
                  </a:cubicBezTo>
                  <a:cubicBezTo>
                    <a:pt x="3060" y="682"/>
                    <a:pt x="3065" y="677"/>
                    <a:pt x="3066" y="671"/>
                  </a:cubicBezTo>
                  <a:cubicBezTo>
                    <a:pt x="3066" y="665"/>
                    <a:pt x="3062" y="661"/>
                    <a:pt x="3057" y="661"/>
                  </a:cubicBezTo>
                  <a:moveTo>
                    <a:pt x="2991" y="661"/>
                  </a:moveTo>
                  <a:cubicBezTo>
                    <a:pt x="2986" y="661"/>
                    <a:pt x="2982" y="665"/>
                    <a:pt x="2982" y="671"/>
                  </a:cubicBezTo>
                  <a:cubicBezTo>
                    <a:pt x="2981" y="677"/>
                    <a:pt x="2985" y="682"/>
                    <a:pt x="2991" y="682"/>
                  </a:cubicBezTo>
                  <a:cubicBezTo>
                    <a:pt x="2991" y="682"/>
                    <a:pt x="2991" y="682"/>
                    <a:pt x="2991" y="682"/>
                  </a:cubicBezTo>
                  <a:cubicBezTo>
                    <a:pt x="2996" y="682"/>
                    <a:pt x="3001" y="678"/>
                    <a:pt x="3001" y="672"/>
                  </a:cubicBezTo>
                  <a:cubicBezTo>
                    <a:pt x="3001" y="666"/>
                    <a:pt x="2997" y="661"/>
                    <a:pt x="2992" y="661"/>
                  </a:cubicBezTo>
                  <a:cubicBezTo>
                    <a:pt x="2992" y="661"/>
                    <a:pt x="2992" y="661"/>
                    <a:pt x="2991" y="661"/>
                  </a:cubicBezTo>
                  <a:moveTo>
                    <a:pt x="3124" y="657"/>
                  </a:moveTo>
                  <a:cubicBezTo>
                    <a:pt x="3124" y="657"/>
                    <a:pt x="3124" y="657"/>
                    <a:pt x="3123" y="657"/>
                  </a:cubicBezTo>
                  <a:cubicBezTo>
                    <a:pt x="3118" y="657"/>
                    <a:pt x="3113" y="662"/>
                    <a:pt x="3112" y="668"/>
                  </a:cubicBezTo>
                  <a:cubicBezTo>
                    <a:pt x="3112" y="674"/>
                    <a:pt x="3116" y="679"/>
                    <a:pt x="3121" y="679"/>
                  </a:cubicBezTo>
                  <a:cubicBezTo>
                    <a:pt x="3121" y="679"/>
                    <a:pt x="3121" y="679"/>
                    <a:pt x="3122" y="679"/>
                  </a:cubicBezTo>
                  <a:cubicBezTo>
                    <a:pt x="3127" y="678"/>
                    <a:pt x="3132" y="673"/>
                    <a:pt x="3133" y="667"/>
                  </a:cubicBezTo>
                  <a:cubicBezTo>
                    <a:pt x="3133" y="661"/>
                    <a:pt x="3130" y="657"/>
                    <a:pt x="3124" y="657"/>
                  </a:cubicBezTo>
                  <a:moveTo>
                    <a:pt x="2928" y="654"/>
                  </a:moveTo>
                  <a:cubicBezTo>
                    <a:pt x="2924" y="654"/>
                    <a:pt x="2920" y="658"/>
                    <a:pt x="2920" y="663"/>
                  </a:cubicBezTo>
                  <a:cubicBezTo>
                    <a:pt x="2920" y="669"/>
                    <a:pt x="2924" y="675"/>
                    <a:pt x="2929" y="675"/>
                  </a:cubicBezTo>
                  <a:cubicBezTo>
                    <a:pt x="2929" y="676"/>
                    <a:pt x="2930" y="676"/>
                    <a:pt x="2930" y="676"/>
                  </a:cubicBezTo>
                  <a:cubicBezTo>
                    <a:pt x="2935" y="676"/>
                    <a:pt x="2938" y="672"/>
                    <a:pt x="2939" y="666"/>
                  </a:cubicBezTo>
                  <a:cubicBezTo>
                    <a:pt x="2939" y="660"/>
                    <a:pt x="2935" y="655"/>
                    <a:pt x="2930" y="654"/>
                  </a:cubicBezTo>
                  <a:cubicBezTo>
                    <a:pt x="2929" y="654"/>
                    <a:pt x="2929" y="654"/>
                    <a:pt x="2928" y="654"/>
                  </a:cubicBezTo>
                  <a:moveTo>
                    <a:pt x="3194" y="649"/>
                  </a:moveTo>
                  <a:cubicBezTo>
                    <a:pt x="3194" y="649"/>
                    <a:pt x="3193" y="649"/>
                    <a:pt x="3193" y="649"/>
                  </a:cubicBezTo>
                  <a:cubicBezTo>
                    <a:pt x="3187" y="650"/>
                    <a:pt x="3182" y="655"/>
                    <a:pt x="3181" y="662"/>
                  </a:cubicBezTo>
                  <a:cubicBezTo>
                    <a:pt x="3181" y="667"/>
                    <a:pt x="3184" y="671"/>
                    <a:pt x="3189" y="671"/>
                  </a:cubicBezTo>
                  <a:cubicBezTo>
                    <a:pt x="3190" y="671"/>
                    <a:pt x="3190" y="671"/>
                    <a:pt x="3191" y="671"/>
                  </a:cubicBezTo>
                  <a:cubicBezTo>
                    <a:pt x="3196" y="671"/>
                    <a:pt x="3202" y="665"/>
                    <a:pt x="3202" y="659"/>
                  </a:cubicBezTo>
                  <a:cubicBezTo>
                    <a:pt x="3203" y="653"/>
                    <a:pt x="3199" y="649"/>
                    <a:pt x="3194" y="649"/>
                  </a:cubicBezTo>
                  <a:moveTo>
                    <a:pt x="2868" y="641"/>
                  </a:moveTo>
                  <a:cubicBezTo>
                    <a:pt x="2864" y="641"/>
                    <a:pt x="2861" y="644"/>
                    <a:pt x="2860" y="649"/>
                  </a:cubicBezTo>
                  <a:cubicBezTo>
                    <a:pt x="2860" y="655"/>
                    <a:pt x="2864" y="661"/>
                    <a:pt x="2869" y="662"/>
                  </a:cubicBezTo>
                  <a:cubicBezTo>
                    <a:pt x="2870" y="663"/>
                    <a:pt x="2870" y="663"/>
                    <a:pt x="2871" y="663"/>
                  </a:cubicBezTo>
                  <a:cubicBezTo>
                    <a:pt x="2875" y="663"/>
                    <a:pt x="2878" y="659"/>
                    <a:pt x="2878" y="654"/>
                  </a:cubicBezTo>
                  <a:cubicBezTo>
                    <a:pt x="2879" y="648"/>
                    <a:pt x="2875" y="642"/>
                    <a:pt x="2870" y="641"/>
                  </a:cubicBezTo>
                  <a:cubicBezTo>
                    <a:pt x="2869" y="641"/>
                    <a:pt x="2868" y="641"/>
                    <a:pt x="2868" y="641"/>
                  </a:cubicBezTo>
                  <a:moveTo>
                    <a:pt x="3266" y="638"/>
                  </a:moveTo>
                  <a:cubicBezTo>
                    <a:pt x="3266" y="638"/>
                    <a:pt x="3265" y="638"/>
                    <a:pt x="3264" y="638"/>
                  </a:cubicBezTo>
                  <a:cubicBezTo>
                    <a:pt x="3258" y="639"/>
                    <a:pt x="3253" y="645"/>
                    <a:pt x="3252" y="651"/>
                  </a:cubicBezTo>
                  <a:cubicBezTo>
                    <a:pt x="3251" y="657"/>
                    <a:pt x="3255" y="661"/>
                    <a:pt x="3260" y="661"/>
                  </a:cubicBezTo>
                  <a:cubicBezTo>
                    <a:pt x="3260" y="661"/>
                    <a:pt x="3261" y="661"/>
                    <a:pt x="3261" y="661"/>
                  </a:cubicBezTo>
                  <a:cubicBezTo>
                    <a:pt x="3267" y="660"/>
                    <a:pt x="3273" y="654"/>
                    <a:pt x="3274" y="648"/>
                  </a:cubicBezTo>
                  <a:cubicBezTo>
                    <a:pt x="3275" y="642"/>
                    <a:pt x="3271" y="638"/>
                    <a:pt x="3266" y="638"/>
                  </a:cubicBezTo>
                  <a:moveTo>
                    <a:pt x="3340" y="623"/>
                  </a:moveTo>
                  <a:cubicBezTo>
                    <a:pt x="3339" y="623"/>
                    <a:pt x="3338" y="623"/>
                    <a:pt x="3337" y="624"/>
                  </a:cubicBezTo>
                  <a:cubicBezTo>
                    <a:pt x="3331" y="625"/>
                    <a:pt x="3325" y="631"/>
                    <a:pt x="3324" y="638"/>
                  </a:cubicBezTo>
                  <a:cubicBezTo>
                    <a:pt x="3324" y="644"/>
                    <a:pt x="3327" y="648"/>
                    <a:pt x="3332" y="648"/>
                  </a:cubicBezTo>
                  <a:cubicBezTo>
                    <a:pt x="3332" y="648"/>
                    <a:pt x="3333" y="647"/>
                    <a:pt x="3334" y="647"/>
                  </a:cubicBezTo>
                  <a:cubicBezTo>
                    <a:pt x="3340" y="646"/>
                    <a:pt x="3346" y="640"/>
                    <a:pt x="3347" y="633"/>
                  </a:cubicBezTo>
                  <a:cubicBezTo>
                    <a:pt x="3348" y="627"/>
                    <a:pt x="3345" y="623"/>
                    <a:pt x="3340" y="623"/>
                  </a:cubicBezTo>
                  <a:moveTo>
                    <a:pt x="2809" y="622"/>
                  </a:moveTo>
                  <a:cubicBezTo>
                    <a:pt x="2805" y="622"/>
                    <a:pt x="2803" y="626"/>
                    <a:pt x="2803" y="630"/>
                  </a:cubicBezTo>
                  <a:cubicBezTo>
                    <a:pt x="2803" y="636"/>
                    <a:pt x="2806" y="642"/>
                    <a:pt x="2811" y="644"/>
                  </a:cubicBezTo>
                  <a:cubicBezTo>
                    <a:pt x="2812" y="644"/>
                    <a:pt x="2813" y="645"/>
                    <a:pt x="2814" y="645"/>
                  </a:cubicBezTo>
                  <a:cubicBezTo>
                    <a:pt x="2817" y="645"/>
                    <a:pt x="2820" y="641"/>
                    <a:pt x="2820" y="637"/>
                  </a:cubicBezTo>
                  <a:cubicBezTo>
                    <a:pt x="2820" y="631"/>
                    <a:pt x="2816" y="625"/>
                    <a:pt x="2811" y="623"/>
                  </a:cubicBezTo>
                  <a:cubicBezTo>
                    <a:pt x="2811" y="623"/>
                    <a:pt x="2810" y="622"/>
                    <a:pt x="2809" y="622"/>
                  </a:cubicBezTo>
                  <a:moveTo>
                    <a:pt x="3414" y="606"/>
                  </a:moveTo>
                  <a:cubicBezTo>
                    <a:pt x="3413" y="606"/>
                    <a:pt x="3413" y="606"/>
                    <a:pt x="3412" y="606"/>
                  </a:cubicBezTo>
                  <a:cubicBezTo>
                    <a:pt x="3405" y="608"/>
                    <a:pt x="3399" y="614"/>
                    <a:pt x="3398" y="621"/>
                  </a:cubicBezTo>
                  <a:cubicBezTo>
                    <a:pt x="3397" y="627"/>
                    <a:pt x="3400" y="631"/>
                    <a:pt x="3405" y="631"/>
                  </a:cubicBezTo>
                  <a:cubicBezTo>
                    <a:pt x="3405" y="631"/>
                    <a:pt x="3406" y="631"/>
                    <a:pt x="3407" y="630"/>
                  </a:cubicBezTo>
                  <a:cubicBezTo>
                    <a:pt x="3413" y="629"/>
                    <a:pt x="3419" y="622"/>
                    <a:pt x="3421" y="615"/>
                  </a:cubicBezTo>
                  <a:cubicBezTo>
                    <a:pt x="3422" y="610"/>
                    <a:pt x="3419" y="606"/>
                    <a:pt x="3414" y="606"/>
                  </a:cubicBezTo>
                  <a:moveTo>
                    <a:pt x="2752" y="600"/>
                  </a:moveTo>
                  <a:cubicBezTo>
                    <a:pt x="2748" y="600"/>
                    <a:pt x="2746" y="603"/>
                    <a:pt x="2746" y="607"/>
                  </a:cubicBezTo>
                  <a:cubicBezTo>
                    <a:pt x="2746" y="613"/>
                    <a:pt x="2750" y="619"/>
                    <a:pt x="2755" y="622"/>
                  </a:cubicBezTo>
                  <a:cubicBezTo>
                    <a:pt x="2756" y="622"/>
                    <a:pt x="2757" y="622"/>
                    <a:pt x="2758" y="622"/>
                  </a:cubicBezTo>
                  <a:cubicBezTo>
                    <a:pt x="2761" y="622"/>
                    <a:pt x="2763" y="619"/>
                    <a:pt x="2763" y="615"/>
                  </a:cubicBezTo>
                  <a:cubicBezTo>
                    <a:pt x="2763" y="609"/>
                    <a:pt x="2759" y="603"/>
                    <a:pt x="2755" y="601"/>
                  </a:cubicBezTo>
                  <a:cubicBezTo>
                    <a:pt x="2753" y="600"/>
                    <a:pt x="2753" y="600"/>
                    <a:pt x="2752" y="600"/>
                  </a:cubicBezTo>
                  <a:moveTo>
                    <a:pt x="3489" y="585"/>
                  </a:moveTo>
                  <a:cubicBezTo>
                    <a:pt x="3489" y="585"/>
                    <a:pt x="3488" y="585"/>
                    <a:pt x="3487" y="586"/>
                  </a:cubicBezTo>
                  <a:cubicBezTo>
                    <a:pt x="3480" y="588"/>
                    <a:pt x="3474" y="595"/>
                    <a:pt x="3473" y="601"/>
                  </a:cubicBezTo>
                  <a:cubicBezTo>
                    <a:pt x="3471" y="607"/>
                    <a:pt x="3474" y="611"/>
                    <a:pt x="3479" y="611"/>
                  </a:cubicBezTo>
                  <a:cubicBezTo>
                    <a:pt x="3479" y="611"/>
                    <a:pt x="3480" y="611"/>
                    <a:pt x="3481" y="611"/>
                  </a:cubicBezTo>
                  <a:cubicBezTo>
                    <a:pt x="3488" y="609"/>
                    <a:pt x="3494" y="602"/>
                    <a:pt x="3495" y="595"/>
                  </a:cubicBezTo>
                  <a:cubicBezTo>
                    <a:pt x="3497" y="589"/>
                    <a:pt x="3494" y="585"/>
                    <a:pt x="3489" y="585"/>
                  </a:cubicBezTo>
                  <a:moveTo>
                    <a:pt x="2696" y="574"/>
                  </a:moveTo>
                  <a:cubicBezTo>
                    <a:pt x="2693" y="574"/>
                    <a:pt x="2690" y="577"/>
                    <a:pt x="2691" y="581"/>
                  </a:cubicBezTo>
                  <a:cubicBezTo>
                    <a:pt x="2691" y="587"/>
                    <a:pt x="2695" y="593"/>
                    <a:pt x="2699" y="596"/>
                  </a:cubicBezTo>
                  <a:cubicBezTo>
                    <a:pt x="2701" y="596"/>
                    <a:pt x="2702" y="596"/>
                    <a:pt x="2703" y="596"/>
                  </a:cubicBezTo>
                  <a:cubicBezTo>
                    <a:pt x="2706" y="596"/>
                    <a:pt x="2708" y="594"/>
                    <a:pt x="2707" y="589"/>
                  </a:cubicBezTo>
                  <a:cubicBezTo>
                    <a:pt x="2707" y="584"/>
                    <a:pt x="2703" y="577"/>
                    <a:pt x="2699" y="575"/>
                  </a:cubicBezTo>
                  <a:cubicBezTo>
                    <a:pt x="2698" y="574"/>
                    <a:pt x="2697" y="574"/>
                    <a:pt x="2696" y="574"/>
                  </a:cubicBezTo>
                  <a:moveTo>
                    <a:pt x="3565" y="562"/>
                  </a:moveTo>
                  <a:cubicBezTo>
                    <a:pt x="3564" y="562"/>
                    <a:pt x="3563" y="562"/>
                    <a:pt x="3562" y="562"/>
                  </a:cubicBezTo>
                  <a:cubicBezTo>
                    <a:pt x="3556" y="564"/>
                    <a:pt x="3549" y="572"/>
                    <a:pt x="3548" y="579"/>
                  </a:cubicBezTo>
                  <a:cubicBezTo>
                    <a:pt x="3546" y="585"/>
                    <a:pt x="3549" y="588"/>
                    <a:pt x="3553" y="588"/>
                  </a:cubicBezTo>
                  <a:cubicBezTo>
                    <a:pt x="3554" y="588"/>
                    <a:pt x="3555" y="588"/>
                    <a:pt x="3556" y="588"/>
                  </a:cubicBezTo>
                  <a:cubicBezTo>
                    <a:pt x="3562" y="586"/>
                    <a:pt x="3569" y="578"/>
                    <a:pt x="3570" y="571"/>
                  </a:cubicBezTo>
                  <a:cubicBezTo>
                    <a:pt x="3572" y="566"/>
                    <a:pt x="3570" y="562"/>
                    <a:pt x="3565" y="562"/>
                  </a:cubicBezTo>
                  <a:moveTo>
                    <a:pt x="2640" y="546"/>
                  </a:moveTo>
                  <a:cubicBezTo>
                    <a:pt x="2638" y="546"/>
                    <a:pt x="2636" y="548"/>
                    <a:pt x="2636" y="553"/>
                  </a:cubicBezTo>
                  <a:cubicBezTo>
                    <a:pt x="2636" y="558"/>
                    <a:pt x="2640" y="565"/>
                    <a:pt x="2645" y="567"/>
                  </a:cubicBezTo>
                  <a:cubicBezTo>
                    <a:pt x="2646" y="568"/>
                    <a:pt x="2647" y="568"/>
                    <a:pt x="2648" y="568"/>
                  </a:cubicBezTo>
                  <a:cubicBezTo>
                    <a:pt x="2651" y="568"/>
                    <a:pt x="2653" y="566"/>
                    <a:pt x="2653" y="561"/>
                  </a:cubicBezTo>
                  <a:cubicBezTo>
                    <a:pt x="2652" y="556"/>
                    <a:pt x="2648" y="549"/>
                    <a:pt x="2644" y="547"/>
                  </a:cubicBezTo>
                  <a:cubicBezTo>
                    <a:pt x="2642" y="546"/>
                    <a:pt x="2641" y="546"/>
                    <a:pt x="2640" y="546"/>
                  </a:cubicBezTo>
                  <a:moveTo>
                    <a:pt x="3641" y="536"/>
                  </a:moveTo>
                  <a:cubicBezTo>
                    <a:pt x="3640" y="536"/>
                    <a:pt x="3639" y="536"/>
                    <a:pt x="3638" y="536"/>
                  </a:cubicBezTo>
                  <a:cubicBezTo>
                    <a:pt x="3631" y="539"/>
                    <a:pt x="3625" y="546"/>
                    <a:pt x="3623" y="553"/>
                  </a:cubicBezTo>
                  <a:cubicBezTo>
                    <a:pt x="3621" y="559"/>
                    <a:pt x="3623" y="563"/>
                    <a:pt x="3627" y="563"/>
                  </a:cubicBezTo>
                  <a:cubicBezTo>
                    <a:pt x="3628" y="563"/>
                    <a:pt x="3629" y="563"/>
                    <a:pt x="3631" y="562"/>
                  </a:cubicBezTo>
                  <a:cubicBezTo>
                    <a:pt x="3637" y="560"/>
                    <a:pt x="3644" y="552"/>
                    <a:pt x="3646" y="545"/>
                  </a:cubicBezTo>
                  <a:cubicBezTo>
                    <a:pt x="3647" y="539"/>
                    <a:pt x="3645" y="536"/>
                    <a:pt x="3641" y="536"/>
                  </a:cubicBezTo>
                  <a:moveTo>
                    <a:pt x="2586" y="516"/>
                  </a:moveTo>
                  <a:cubicBezTo>
                    <a:pt x="2583" y="516"/>
                    <a:pt x="2581" y="519"/>
                    <a:pt x="2582" y="523"/>
                  </a:cubicBezTo>
                  <a:cubicBezTo>
                    <a:pt x="2582" y="528"/>
                    <a:pt x="2586" y="535"/>
                    <a:pt x="2591" y="537"/>
                  </a:cubicBezTo>
                  <a:cubicBezTo>
                    <a:pt x="2592" y="538"/>
                    <a:pt x="2593" y="538"/>
                    <a:pt x="2594" y="538"/>
                  </a:cubicBezTo>
                  <a:cubicBezTo>
                    <a:pt x="2597" y="538"/>
                    <a:pt x="2599" y="536"/>
                    <a:pt x="2598" y="532"/>
                  </a:cubicBezTo>
                  <a:cubicBezTo>
                    <a:pt x="2598" y="526"/>
                    <a:pt x="2594" y="520"/>
                    <a:pt x="2589" y="517"/>
                  </a:cubicBezTo>
                  <a:cubicBezTo>
                    <a:pt x="2588" y="517"/>
                    <a:pt x="2587" y="516"/>
                    <a:pt x="2586" y="516"/>
                  </a:cubicBezTo>
                  <a:moveTo>
                    <a:pt x="3717" y="507"/>
                  </a:moveTo>
                  <a:cubicBezTo>
                    <a:pt x="3715" y="507"/>
                    <a:pt x="3714" y="507"/>
                    <a:pt x="3713" y="508"/>
                  </a:cubicBezTo>
                  <a:cubicBezTo>
                    <a:pt x="3707" y="510"/>
                    <a:pt x="3700" y="518"/>
                    <a:pt x="3698" y="525"/>
                  </a:cubicBezTo>
                  <a:cubicBezTo>
                    <a:pt x="3696" y="531"/>
                    <a:pt x="3698" y="534"/>
                    <a:pt x="3701" y="534"/>
                  </a:cubicBezTo>
                  <a:cubicBezTo>
                    <a:pt x="3703" y="534"/>
                    <a:pt x="3704" y="534"/>
                    <a:pt x="3705" y="534"/>
                  </a:cubicBezTo>
                  <a:cubicBezTo>
                    <a:pt x="3711" y="531"/>
                    <a:pt x="3718" y="523"/>
                    <a:pt x="3720" y="516"/>
                  </a:cubicBezTo>
                  <a:cubicBezTo>
                    <a:pt x="3722" y="511"/>
                    <a:pt x="3720" y="507"/>
                    <a:pt x="3717" y="507"/>
                  </a:cubicBezTo>
                  <a:moveTo>
                    <a:pt x="2531" y="486"/>
                  </a:moveTo>
                  <a:cubicBezTo>
                    <a:pt x="2529" y="486"/>
                    <a:pt x="2527" y="489"/>
                    <a:pt x="2528" y="493"/>
                  </a:cubicBezTo>
                  <a:cubicBezTo>
                    <a:pt x="2528" y="498"/>
                    <a:pt x="2533" y="504"/>
                    <a:pt x="2537" y="507"/>
                  </a:cubicBezTo>
                  <a:cubicBezTo>
                    <a:pt x="2538" y="508"/>
                    <a:pt x="2540" y="508"/>
                    <a:pt x="2541" y="508"/>
                  </a:cubicBezTo>
                  <a:cubicBezTo>
                    <a:pt x="2543" y="508"/>
                    <a:pt x="2545" y="506"/>
                    <a:pt x="2544" y="502"/>
                  </a:cubicBezTo>
                  <a:cubicBezTo>
                    <a:pt x="2543" y="496"/>
                    <a:pt x="2539" y="490"/>
                    <a:pt x="2535" y="487"/>
                  </a:cubicBezTo>
                  <a:cubicBezTo>
                    <a:pt x="2533" y="487"/>
                    <a:pt x="2532" y="486"/>
                    <a:pt x="2531" y="486"/>
                  </a:cubicBezTo>
                  <a:moveTo>
                    <a:pt x="6" y="481"/>
                  </a:moveTo>
                  <a:cubicBezTo>
                    <a:pt x="6" y="481"/>
                    <a:pt x="6" y="481"/>
                    <a:pt x="5" y="482"/>
                  </a:cubicBezTo>
                  <a:cubicBezTo>
                    <a:pt x="1" y="484"/>
                    <a:pt x="0" y="496"/>
                    <a:pt x="2" y="510"/>
                  </a:cubicBezTo>
                  <a:cubicBezTo>
                    <a:pt x="4" y="522"/>
                    <a:pt x="8" y="530"/>
                    <a:pt x="12" y="530"/>
                  </a:cubicBezTo>
                  <a:cubicBezTo>
                    <a:pt x="12" y="530"/>
                    <a:pt x="13" y="530"/>
                    <a:pt x="13" y="530"/>
                  </a:cubicBezTo>
                  <a:cubicBezTo>
                    <a:pt x="17" y="527"/>
                    <a:pt x="19" y="515"/>
                    <a:pt x="17" y="502"/>
                  </a:cubicBezTo>
                  <a:cubicBezTo>
                    <a:pt x="15" y="490"/>
                    <a:pt x="10" y="481"/>
                    <a:pt x="6" y="481"/>
                  </a:cubicBezTo>
                  <a:moveTo>
                    <a:pt x="3791" y="476"/>
                  </a:moveTo>
                  <a:cubicBezTo>
                    <a:pt x="3790" y="476"/>
                    <a:pt x="3789" y="476"/>
                    <a:pt x="3788" y="477"/>
                  </a:cubicBezTo>
                  <a:cubicBezTo>
                    <a:pt x="3781" y="480"/>
                    <a:pt x="3774" y="488"/>
                    <a:pt x="3772" y="495"/>
                  </a:cubicBezTo>
                  <a:cubicBezTo>
                    <a:pt x="3770" y="500"/>
                    <a:pt x="3771" y="503"/>
                    <a:pt x="3775" y="503"/>
                  </a:cubicBezTo>
                  <a:cubicBezTo>
                    <a:pt x="3776" y="503"/>
                    <a:pt x="3777" y="503"/>
                    <a:pt x="3779" y="503"/>
                  </a:cubicBezTo>
                  <a:cubicBezTo>
                    <a:pt x="3785" y="500"/>
                    <a:pt x="3792" y="492"/>
                    <a:pt x="3794" y="485"/>
                  </a:cubicBezTo>
                  <a:cubicBezTo>
                    <a:pt x="3796" y="480"/>
                    <a:pt x="3795" y="476"/>
                    <a:pt x="3791" y="476"/>
                  </a:cubicBezTo>
                  <a:moveTo>
                    <a:pt x="58" y="457"/>
                  </a:moveTo>
                  <a:cubicBezTo>
                    <a:pt x="58" y="457"/>
                    <a:pt x="57" y="457"/>
                    <a:pt x="57" y="457"/>
                  </a:cubicBezTo>
                  <a:cubicBezTo>
                    <a:pt x="52" y="459"/>
                    <a:pt x="50" y="471"/>
                    <a:pt x="52" y="484"/>
                  </a:cubicBezTo>
                  <a:cubicBezTo>
                    <a:pt x="53" y="496"/>
                    <a:pt x="58" y="504"/>
                    <a:pt x="62" y="504"/>
                  </a:cubicBezTo>
                  <a:cubicBezTo>
                    <a:pt x="62" y="504"/>
                    <a:pt x="62" y="504"/>
                    <a:pt x="63" y="504"/>
                  </a:cubicBezTo>
                  <a:cubicBezTo>
                    <a:pt x="67" y="502"/>
                    <a:pt x="70" y="490"/>
                    <a:pt x="68" y="477"/>
                  </a:cubicBezTo>
                  <a:cubicBezTo>
                    <a:pt x="66" y="466"/>
                    <a:pt x="62" y="457"/>
                    <a:pt x="58" y="457"/>
                  </a:cubicBezTo>
                  <a:moveTo>
                    <a:pt x="2477" y="457"/>
                  </a:moveTo>
                  <a:cubicBezTo>
                    <a:pt x="2474" y="457"/>
                    <a:pt x="2473" y="459"/>
                    <a:pt x="2473" y="463"/>
                  </a:cubicBezTo>
                  <a:cubicBezTo>
                    <a:pt x="2474" y="468"/>
                    <a:pt x="2479" y="475"/>
                    <a:pt x="2483" y="477"/>
                  </a:cubicBezTo>
                  <a:cubicBezTo>
                    <a:pt x="2484" y="478"/>
                    <a:pt x="2486" y="478"/>
                    <a:pt x="2487" y="478"/>
                  </a:cubicBezTo>
                  <a:cubicBezTo>
                    <a:pt x="2489" y="478"/>
                    <a:pt x="2491" y="476"/>
                    <a:pt x="2490" y="472"/>
                  </a:cubicBezTo>
                  <a:cubicBezTo>
                    <a:pt x="2489" y="467"/>
                    <a:pt x="2485" y="460"/>
                    <a:pt x="2480" y="458"/>
                  </a:cubicBezTo>
                  <a:cubicBezTo>
                    <a:pt x="2479" y="457"/>
                    <a:pt x="2478" y="457"/>
                    <a:pt x="2477" y="457"/>
                  </a:cubicBezTo>
                  <a:moveTo>
                    <a:pt x="3865" y="443"/>
                  </a:moveTo>
                  <a:cubicBezTo>
                    <a:pt x="3864" y="443"/>
                    <a:pt x="3863" y="443"/>
                    <a:pt x="3861" y="444"/>
                  </a:cubicBezTo>
                  <a:cubicBezTo>
                    <a:pt x="3855" y="447"/>
                    <a:pt x="3848" y="455"/>
                    <a:pt x="3845" y="462"/>
                  </a:cubicBezTo>
                  <a:cubicBezTo>
                    <a:pt x="3843" y="467"/>
                    <a:pt x="3844" y="470"/>
                    <a:pt x="3847" y="470"/>
                  </a:cubicBezTo>
                  <a:cubicBezTo>
                    <a:pt x="3849" y="470"/>
                    <a:pt x="3850" y="469"/>
                    <a:pt x="3851" y="469"/>
                  </a:cubicBezTo>
                  <a:cubicBezTo>
                    <a:pt x="3858" y="466"/>
                    <a:pt x="3865" y="458"/>
                    <a:pt x="3867" y="451"/>
                  </a:cubicBezTo>
                  <a:cubicBezTo>
                    <a:pt x="3869" y="446"/>
                    <a:pt x="3868" y="443"/>
                    <a:pt x="3865" y="443"/>
                  </a:cubicBezTo>
                  <a:moveTo>
                    <a:pt x="114" y="435"/>
                  </a:moveTo>
                  <a:cubicBezTo>
                    <a:pt x="113" y="435"/>
                    <a:pt x="113" y="435"/>
                    <a:pt x="112" y="436"/>
                  </a:cubicBezTo>
                  <a:cubicBezTo>
                    <a:pt x="108" y="437"/>
                    <a:pt x="105" y="449"/>
                    <a:pt x="106" y="461"/>
                  </a:cubicBezTo>
                  <a:cubicBezTo>
                    <a:pt x="107" y="473"/>
                    <a:pt x="111" y="481"/>
                    <a:pt x="115" y="481"/>
                  </a:cubicBezTo>
                  <a:cubicBezTo>
                    <a:pt x="116" y="481"/>
                    <a:pt x="116" y="481"/>
                    <a:pt x="117" y="480"/>
                  </a:cubicBezTo>
                  <a:cubicBezTo>
                    <a:pt x="121" y="478"/>
                    <a:pt x="124" y="467"/>
                    <a:pt x="123" y="455"/>
                  </a:cubicBezTo>
                  <a:cubicBezTo>
                    <a:pt x="122" y="444"/>
                    <a:pt x="118" y="435"/>
                    <a:pt x="114" y="435"/>
                  </a:cubicBezTo>
                  <a:moveTo>
                    <a:pt x="2422" y="429"/>
                  </a:moveTo>
                  <a:cubicBezTo>
                    <a:pt x="2419" y="429"/>
                    <a:pt x="2418" y="431"/>
                    <a:pt x="2418" y="435"/>
                  </a:cubicBezTo>
                  <a:cubicBezTo>
                    <a:pt x="2420" y="440"/>
                    <a:pt x="2424" y="446"/>
                    <a:pt x="2429" y="449"/>
                  </a:cubicBezTo>
                  <a:cubicBezTo>
                    <a:pt x="2430" y="449"/>
                    <a:pt x="2431" y="450"/>
                    <a:pt x="2432" y="450"/>
                  </a:cubicBezTo>
                  <a:cubicBezTo>
                    <a:pt x="2435" y="450"/>
                    <a:pt x="2436" y="447"/>
                    <a:pt x="2435" y="443"/>
                  </a:cubicBezTo>
                  <a:cubicBezTo>
                    <a:pt x="2434" y="438"/>
                    <a:pt x="2430" y="432"/>
                    <a:pt x="2425" y="430"/>
                  </a:cubicBezTo>
                  <a:cubicBezTo>
                    <a:pt x="2424" y="429"/>
                    <a:pt x="2423" y="429"/>
                    <a:pt x="2422" y="429"/>
                  </a:cubicBezTo>
                  <a:moveTo>
                    <a:pt x="173" y="416"/>
                  </a:moveTo>
                  <a:cubicBezTo>
                    <a:pt x="173" y="416"/>
                    <a:pt x="172" y="416"/>
                    <a:pt x="172" y="416"/>
                  </a:cubicBezTo>
                  <a:cubicBezTo>
                    <a:pt x="167" y="418"/>
                    <a:pt x="163" y="429"/>
                    <a:pt x="164" y="440"/>
                  </a:cubicBezTo>
                  <a:cubicBezTo>
                    <a:pt x="164" y="451"/>
                    <a:pt x="168" y="459"/>
                    <a:pt x="172" y="459"/>
                  </a:cubicBezTo>
                  <a:cubicBezTo>
                    <a:pt x="173" y="459"/>
                    <a:pt x="173" y="459"/>
                    <a:pt x="174" y="458"/>
                  </a:cubicBezTo>
                  <a:cubicBezTo>
                    <a:pt x="179" y="457"/>
                    <a:pt x="182" y="446"/>
                    <a:pt x="182" y="434"/>
                  </a:cubicBezTo>
                  <a:cubicBezTo>
                    <a:pt x="182" y="424"/>
                    <a:pt x="178" y="416"/>
                    <a:pt x="173" y="416"/>
                  </a:cubicBezTo>
                  <a:moveTo>
                    <a:pt x="3937" y="408"/>
                  </a:moveTo>
                  <a:cubicBezTo>
                    <a:pt x="3936" y="408"/>
                    <a:pt x="3935" y="408"/>
                    <a:pt x="3933" y="409"/>
                  </a:cubicBezTo>
                  <a:cubicBezTo>
                    <a:pt x="3927" y="412"/>
                    <a:pt x="3920" y="420"/>
                    <a:pt x="3917" y="426"/>
                  </a:cubicBezTo>
                  <a:cubicBezTo>
                    <a:pt x="3915" y="431"/>
                    <a:pt x="3916" y="434"/>
                    <a:pt x="3919" y="434"/>
                  </a:cubicBezTo>
                  <a:cubicBezTo>
                    <a:pt x="3920" y="434"/>
                    <a:pt x="3921" y="433"/>
                    <a:pt x="3923" y="432"/>
                  </a:cubicBezTo>
                  <a:cubicBezTo>
                    <a:pt x="3929" y="429"/>
                    <a:pt x="3936" y="421"/>
                    <a:pt x="3939" y="415"/>
                  </a:cubicBezTo>
                  <a:cubicBezTo>
                    <a:pt x="3941" y="410"/>
                    <a:pt x="3940" y="408"/>
                    <a:pt x="3937" y="408"/>
                  </a:cubicBezTo>
                  <a:moveTo>
                    <a:pt x="2366" y="403"/>
                  </a:moveTo>
                  <a:cubicBezTo>
                    <a:pt x="2363" y="403"/>
                    <a:pt x="2362" y="406"/>
                    <a:pt x="2363" y="410"/>
                  </a:cubicBezTo>
                  <a:cubicBezTo>
                    <a:pt x="2364" y="415"/>
                    <a:pt x="2369" y="421"/>
                    <a:pt x="2373" y="423"/>
                  </a:cubicBezTo>
                  <a:cubicBezTo>
                    <a:pt x="2375" y="423"/>
                    <a:pt x="2376" y="423"/>
                    <a:pt x="2376" y="423"/>
                  </a:cubicBezTo>
                  <a:cubicBezTo>
                    <a:pt x="2379" y="423"/>
                    <a:pt x="2381" y="421"/>
                    <a:pt x="2380" y="417"/>
                  </a:cubicBezTo>
                  <a:cubicBezTo>
                    <a:pt x="2379" y="412"/>
                    <a:pt x="2374" y="406"/>
                    <a:pt x="2369" y="404"/>
                  </a:cubicBezTo>
                  <a:cubicBezTo>
                    <a:pt x="2368" y="404"/>
                    <a:pt x="2367" y="403"/>
                    <a:pt x="2366" y="403"/>
                  </a:cubicBezTo>
                  <a:moveTo>
                    <a:pt x="236" y="399"/>
                  </a:moveTo>
                  <a:cubicBezTo>
                    <a:pt x="235" y="399"/>
                    <a:pt x="235" y="399"/>
                    <a:pt x="235" y="399"/>
                  </a:cubicBezTo>
                  <a:cubicBezTo>
                    <a:pt x="229" y="400"/>
                    <a:pt x="225" y="410"/>
                    <a:pt x="225" y="421"/>
                  </a:cubicBezTo>
                  <a:cubicBezTo>
                    <a:pt x="224" y="431"/>
                    <a:pt x="228" y="438"/>
                    <a:pt x="232" y="438"/>
                  </a:cubicBezTo>
                  <a:cubicBezTo>
                    <a:pt x="233" y="438"/>
                    <a:pt x="233" y="438"/>
                    <a:pt x="234" y="438"/>
                  </a:cubicBezTo>
                  <a:cubicBezTo>
                    <a:pt x="239" y="436"/>
                    <a:pt x="243" y="427"/>
                    <a:pt x="244" y="416"/>
                  </a:cubicBezTo>
                  <a:cubicBezTo>
                    <a:pt x="244" y="406"/>
                    <a:pt x="240" y="399"/>
                    <a:pt x="236" y="399"/>
                  </a:cubicBezTo>
                  <a:moveTo>
                    <a:pt x="301" y="384"/>
                  </a:moveTo>
                  <a:cubicBezTo>
                    <a:pt x="301" y="384"/>
                    <a:pt x="300" y="384"/>
                    <a:pt x="300" y="384"/>
                  </a:cubicBezTo>
                  <a:cubicBezTo>
                    <a:pt x="294" y="385"/>
                    <a:pt x="289" y="394"/>
                    <a:pt x="288" y="404"/>
                  </a:cubicBezTo>
                  <a:cubicBezTo>
                    <a:pt x="287" y="413"/>
                    <a:pt x="290" y="420"/>
                    <a:pt x="295" y="420"/>
                  </a:cubicBezTo>
                  <a:cubicBezTo>
                    <a:pt x="295" y="420"/>
                    <a:pt x="296" y="420"/>
                    <a:pt x="296" y="420"/>
                  </a:cubicBezTo>
                  <a:cubicBezTo>
                    <a:pt x="302" y="418"/>
                    <a:pt x="307" y="409"/>
                    <a:pt x="308" y="399"/>
                  </a:cubicBezTo>
                  <a:cubicBezTo>
                    <a:pt x="309" y="390"/>
                    <a:pt x="306" y="384"/>
                    <a:pt x="301" y="384"/>
                  </a:cubicBezTo>
                  <a:moveTo>
                    <a:pt x="2310" y="381"/>
                  </a:moveTo>
                  <a:cubicBezTo>
                    <a:pt x="2307" y="381"/>
                    <a:pt x="2305" y="384"/>
                    <a:pt x="2306" y="388"/>
                  </a:cubicBezTo>
                  <a:cubicBezTo>
                    <a:pt x="2307" y="393"/>
                    <a:pt x="2312" y="398"/>
                    <a:pt x="2317" y="400"/>
                  </a:cubicBezTo>
                  <a:cubicBezTo>
                    <a:pt x="2318" y="400"/>
                    <a:pt x="2319" y="401"/>
                    <a:pt x="2320" y="401"/>
                  </a:cubicBezTo>
                  <a:cubicBezTo>
                    <a:pt x="2323" y="401"/>
                    <a:pt x="2324" y="398"/>
                    <a:pt x="2323" y="394"/>
                  </a:cubicBezTo>
                  <a:cubicBezTo>
                    <a:pt x="2322" y="389"/>
                    <a:pt x="2317" y="383"/>
                    <a:pt x="2312" y="382"/>
                  </a:cubicBezTo>
                  <a:cubicBezTo>
                    <a:pt x="2311" y="381"/>
                    <a:pt x="2310" y="381"/>
                    <a:pt x="2310" y="381"/>
                  </a:cubicBezTo>
                  <a:moveTo>
                    <a:pt x="368" y="371"/>
                  </a:moveTo>
                  <a:cubicBezTo>
                    <a:pt x="368" y="371"/>
                    <a:pt x="367" y="371"/>
                    <a:pt x="367" y="371"/>
                  </a:cubicBezTo>
                  <a:cubicBezTo>
                    <a:pt x="361" y="372"/>
                    <a:pt x="355" y="380"/>
                    <a:pt x="354" y="389"/>
                  </a:cubicBezTo>
                  <a:cubicBezTo>
                    <a:pt x="352" y="397"/>
                    <a:pt x="355" y="403"/>
                    <a:pt x="359" y="403"/>
                  </a:cubicBezTo>
                  <a:cubicBezTo>
                    <a:pt x="360" y="403"/>
                    <a:pt x="360" y="403"/>
                    <a:pt x="361" y="403"/>
                  </a:cubicBezTo>
                  <a:cubicBezTo>
                    <a:pt x="366" y="401"/>
                    <a:pt x="372" y="393"/>
                    <a:pt x="374" y="385"/>
                  </a:cubicBezTo>
                  <a:cubicBezTo>
                    <a:pt x="376" y="377"/>
                    <a:pt x="373" y="371"/>
                    <a:pt x="368" y="371"/>
                  </a:cubicBezTo>
                  <a:moveTo>
                    <a:pt x="4008" y="370"/>
                  </a:moveTo>
                  <a:cubicBezTo>
                    <a:pt x="4007" y="370"/>
                    <a:pt x="4005" y="371"/>
                    <a:pt x="4003" y="372"/>
                  </a:cubicBezTo>
                  <a:cubicBezTo>
                    <a:pt x="3998" y="375"/>
                    <a:pt x="3990" y="383"/>
                    <a:pt x="3987" y="389"/>
                  </a:cubicBezTo>
                  <a:cubicBezTo>
                    <a:pt x="3985" y="393"/>
                    <a:pt x="3986" y="395"/>
                    <a:pt x="3988" y="395"/>
                  </a:cubicBezTo>
                  <a:cubicBezTo>
                    <a:pt x="3989" y="395"/>
                    <a:pt x="3990" y="394"/>
                    <a:pt x="3992" y="393"/>
                  </a:cubicBezTo>
                  <a:cubicBezTo>
                    <a:pt x="3998" y="390"/>
                    <a:pt x="4005" y="383"/>
                    <a:pt x="4008" y="377"/>
                  </a:cubicBezTo>
                  <a:cubicBezTo>
                    <a:pt x="4010" y="373"/>
                    <a:pt x="4010" y="370"/>
                    <a:pt x="4008" y="370"/>
                  </a:cubicBezTo>
                  <a:moveTo>
                    <a:pt x="2252" y="363"/>
                  </a:moveTo>
                  <a:cubicBezTo>
                    <a:pt x="2248" y="363"/>
                    <a:pt x="2246" y="366"/>
                    <a:pt x="2248" y="370"/>
                  </a:cubicBezTo>
                  <a:cubicBezTo>
                    <a:pt x="2249" y="375"/>
                    <a:pt x="2254" y="380"/>
                    <a:pt x="2259" y="382"/>
                  </a:cubicBezTo>
                  <a:cubicBezTo>
                    <a:pt x="2260" y="382"/>
                    <a:pt x="2261" y="382"/>
                    <a:pt x="2261" y="382"/>
                  </a:cubicBezTo>
                  <a:cubicBezTo>
                    <a:pt x="2265" y="382"/>
                    <a:pt x="2267" y="379"/>
                    <a:pt x="2266" y="375"/>
                  </a:cubicBezTo>
                  <a:cubicBezTo>
                    <a:pt x="2264" y="370"/>
                    <a:pt x="2259" y="365"/>
                    <a:pt x="2254" y="364"/>
                  </a:cubicBezTo>
                  <a:cubicBezTo>
                    <a:pt x="2253" y="363"/>
                    <a:pt x="2253" y="363"/>
                    <a:pt x="2252" y="363"/>
                  </a:cubicBezTo>
                  <a:moveTo>
                    <a:pt x="437" y="359"/>
                  </a:moveTo>
                  <a:cubicBezTo>
                    <a:pt x="437" y="359"/>
                    <a:pt x="436" y="359"/>
                    <a:pt x="436" y="359"/>
                  </a:cubicBezTo>
                  <a:cubicBezTo>
                    <a:pt x="430" y="360"/>
                    <a:pt x="423" y="367"/>
                    <a:pt x="421" y="375"/>
                  </a:cubicBezTo>
                  <a:cubicBezTo>
                    <a:pt x="419" y="383"/>
                    <a:pt x="421" y="388"/>
                    <a:pt x="425" y="388"/>
                  </a:cubicBezTo>
                  <a:cubicBezTo>
                    <a:pt x="426" y="388"/>
                    <a:pt x="426" y="388"/>
                    <a:pt x="427" y="388"/>
                  </a:cubicBezTo>
                  <a:cubicBezTo>
                    <a:pt x="432" y="386"/>
                    <a:pt x="439" y="379"/>
                    <a:pt x="442" y="372"/>
                  </a:cubicBezTo>
                  <a:cubicBezTo>
                    <a:pt x="444" y="365"/>
                    <a:pt x="442" y="359"/>
                    <a:pt x="437" y="359"/>
                  </a:cubicBezTo>
                  <a:moveTo>
                    <a:pt x="2192" y="351"/>
                  </a:moveTo>
                  <a:cubicBezTo>
                    <a:pt x="2188" y="351"/>
                    <a:pt x="2186" y="354"/>
                    <a:pt x="2187" y="358"/>
                  </a:cubicBezTo>
                  <a:cubicBezTo>
                    <a:pt x="2189" y="363"/>
                    <a:pt x="2194" y="368"/>
                    <a:pt x="2199" y="369"/>
                  </a:cubicBezTo>
                  <a:cubicBezTo>
                    <a:pt x="2200" y="369"/>
                    <a:pt x="2200" y="369"/>
                    <a:pt x="2201" y="369"/>
                  </a:cubicBezTo>
                  <a:cubicBezTo>
                    <a:pt x="2205" y="369"/>
                    <a:pt x="2207" y="366"/>
                    <a:pt x="2206" y="361"/>
                  </a:cubicBezTo>
                  <a:cubicBezTo>
                    <a:pt x="2204" y="356"/>
                    <a:pt x="2199" y="352"/>
                    <a:pt x="2194" y="351"/>
                  </a:cubicBezTo>
                  <a:cubicBezTo>
                    <a:pt x="2193" y="351"/>
                    <a:pt x="2193" y="351"/>
                    <a:pt x="2192" y="351"/>
                  </a:cubicBezTo>
                  <a:moveTo>
                    <a:pt x="507" y="350"/>
                  </a:moveTo>
                  <a:cubicBezTo>
                    <a:pt x="507" y="350"/>
                    <a:pt x="506" y="350"/>
                    <a:pt x="506" y="350"/>
                  </a:cubicBezTo>
                  <a:cubicBezTo>
                    <a:pt x="500" y="350"/>
                    <a:pt x="492" y="357"/>
                    <a:pt x="489" y="363"/>
                  </a:cubicBezTo>
                  <a:cubicBezTo>
                    <a:pt x="486" y="370"/>
                    <a:pt x="488" y="374"/>
                    <a:pt x="492" y="374"/>
                  </a:cubicBezTo>
                  <a:cubicBezTo>
                    <a:pt x="493" y="374"/>
                    <a:pt x="493" y="374"/>
                    <a:pt x="494" y="374"/>
                  </a:cubicBezTo>
                  <a:cubicBezTo>
                    <a:pt x="499" y="373"/>
                    <a:pt x="507" y="367"/>
                    <a:pt x="510" y="360"/>
                  </a:cubicBezTo>
                  <a:cubicBezTo>
                    <a:pt x="513" y="354"/>
                    <a:pt x="512" y="350"/>
                    <a:pt x="507" y="350"/>
                  </a:cubicBezTo>
                  <a:moveTo>
                    <a:pt x="2131" y="344"/>
                  </a:moveTo>
                  <a:cubicBezTo>
                    <a:pt x="2126" y="344"/>
                    <a:pt x="2124" y="348"/>
                    <a:pt x="2125" y="353"/>
                  </a:cubicBezTo>
                  <a:cubicBezTo>
                    <a:pt x="2127" y="358"/>
                    <a:pt x="2132" y="362"/>
                    <a:pt x="2138" y="362"/>
                  </a:cubicBezTo>
                  <a:cubicBezTo>
                    <a:pt x="2138" y="362"/>
                    <a:pt x="2138" y="362"/>
                    <a:pt x="2138" y="362"/>
                  </a:cubicBezTo>
                  <a:cubicBezTo>
                    <a:pt x="2143" y="362"/>
                    <a:pt x="2146" y="358"/>
                    <a:pt x="2144" y="354"/>
                  </a:cubicBezTo>
                  <a:cubicBezTo>
                    <a:pt x="2143" y="349"/>
                    <a:pt x="2137" y="344"/>
                    <a:pt x="2132" y="344"/>
                  </a:cubicBezTo>
                  <a:cubicBezTo>
                    <a:pt x="2132" y="344"/>
                    <a:pt x="2132" y="344"/>
                    <a:pt x="2131" y="344"/>
                  </a:cubicBezTo>
                  <a:moveTo>
                    <a:pt x="2066" y="342"/>
                  </a:moveTo>
                  <a:cubicBezTo>
                    <a:pt x="2060" y="342"/>
                    <a:pt x="2057" y="346"/>
                    <a:pt x="2058" y="351"/>
                  </a:cubicBezTo>
                  <a:cubicBezTo>
                    <a:pt x="2060" y="356"/>
                    <a:pt x="2065" y="360"/>
                    <a:pt x="2071" y="360"/>
                  </a:cubicBezTo>
                  <a:cubicBezTo>
                    <a:pt x="2071" y="360"/>
                    <a:pt x="2072" y="360"/>
                    <a:pt x="2072" y="360"/>
                  </a:cubicBezTo>
                  <a:cubicBezTo>
                    <a:pt x="2077" y="360"/>
                    <a:pt x="2081" y="356"/>
                    <a:pt x="2079" y="352"/>
                  </a:cubicBezTo>
                  <a:cubicBezTo>
                    <a:pt x="2078" y="347"/>
                    <a:pt x="2072" y="343"/>
                    <a:pt x="2066" y="342"/>
                  </a:cubicBezTo>
                  <a:cubicBezTo>
                    <a:pt x="2066" y="342"/>
                    <a:pt x="2066" y="342"/>
                    <a:pt x="2066" y="342"/>
                  </a:cubicBezTo>
                  <a:moveTo>
                    <a:pt x="577" y="341"/>
                  </a:moveTo>
                  <a:cubicBezTo>
                    <a:pt x="577" y="341"/>
                    <a:pt x="576" y="341"/>
                    <a:pt x="576" y="341"/>
                  </a:cubicBezTo>
                  <a:cubicBezTo>
                    <a:pt x="570" y="342"/>
                    <a:pt x="562" y="347"/>
                    <a:pt x="558" y="353"/>
                  </a:cubicBezTo>
                  <a:cubicBezTo>
                    <a:pt x="555" y="359"/>
                    <a:pt x="555" y="362"/>
                    <a:pt x="560" y="362"/>
                  </a:cubicBezTo>
                  <a:cubicBezTo>
                    <a:pt x="560" y="362"/>
                    <a:pt x="561" y="362"/>
                    <a:pt x="561" y="362"/>
                  </a:cubicBezTo>
                  <a:cubicBezTo>
                    <a:pt x="567" y="361"/>
                    <a:pt x="575" y="356"/>
                    <a:pt x="579" y="350"/>
                  </a:cubicBezTo>
                  <a:cubicBezTo>
                    <a:pt x="583" y="345"/>
                    <a:pt x="582" y="341"/>
                    <a:pt x="577" y="341"/>
                  </a:cubicBezTo>
                  <a:moveTo>
                    <a:pt x="1997" y="341"/>
                  </a:moveTo>
                  <a:cubicBezTo>
                    <a:pt x="1991" y="341"/>
                    <a:pt x="1987" y="345"/>
                    <a:pt x="1988" y="349"/>
                  </a:cubicBezTo>
                  <a:cubicBezTo>
                    <a:pt x="1990" y="354"/>
                    <a:pt x="1995" y="358"/>
                    <a:pt x="2001" y="358"/>
                  </a:cubicBezTo>
                  <a:cubicBezTo>
                    <a:pt x="2001" y="358"/>
                    <a:pt x="2002" y="358"/>
                    <a:pt x="2002" y="358"/>
                  </a:cubicBezTo>
                  <a:cubicBezTo>
                    <a:pt x="2007" y="358"/>
                    <a:pt x="2011" y="355"/>
                    <a:pt x="2010" y="350"/>
                  </a:cubicBezTo>
                  <a:cubicBezTo>
                    <a:pt x="2009" y="345"/>
                    <a:pt x="2003" y="341"/>
                    <a:pt x="1997" y="341"/>
                  </a:cubicBezTo>
                  <a:cubicBezTo>
                    <a:pt x="1997" y="341"/>
                    <a:pt x="1997" y="341"/>
                    <a:pt x="1997" y="341"/>
                  </a:cubicBezTo>
                  <a:moveTo>
                    <a:pt x="1926" y="339"/>
                  </a:moveTo>
                  <a:cubicBezTo>
                    <a:pt x="1920" y="339"/>
                    <a:pt x="1916" y="343"/>
                    <a:pt x="1917" y="347"/>
                  </a:cubicBezTo>
                  <a:cubicBezTo>
                    <a:pt x="1918" y="352"/>
                    <a:pt x="1923" y="356"/>
                    <a:pt x="1929" y="356"/>
                  </a:cubicBezTo>
                  <a:cubicBezTo>
                    <a:pt x="1929" y="356"/>
                    <a:pt x="1930" y="356"/>
                    <a:pt x="1930" y="356"/>
                  </a:cubicBezTo>
                  <a:cubicBezTo>
                    <a:pt x="1936" y="356"/>
                    <a:pt x="1940" y="353"/>
                    <a:pt x="1939" y="348"/>
                  </a:cubicBezTo>
                  <a:cubicBezTo>
                    <a:pt x="1938" y="343"/>
                    <a:pt x="1932" y="339"/>
                    <a:pt x="1926" y="339"/>
                  </a:cubicBezTo>
                  <a:cubicBezTo>
                    <a:pt x="1926" y="339"/>
                    <a:pt x="1926" y="339"/>
                    <a:pt x="1926" y="339"/>
                  </a:cubicBezTo>
                  <a:moveTo>
                    <a:pt x="1854" y="338"/>
                  </a:moveTo>
                  <a:cubicBezTo>
                    <a:pt x="1848" y="338"/>
                    <a:pt x="1844" y="341"/>
                    <a:pt x="1844" y="346"/>
                  </a:cubicBezTo>
                  <a:cubicBezTo>
                    <a:pt x="1844" y="350"/>
                    <a:pt x="1850" y="354"/>
                    <a:pt x="1856" y="354"/>
                  </a:cubicBezTo>
                  <a:cubicBezTo>
                    <a:pt x="1856" y="354"/>
                    <a:pt x="1856" y="354"/>
                    <a:pt x="1856" y="354"/>
                  </a:cubicBezTo>
                  <a:cubicBezTo>
                    <a:pt x="1862" y="354"/>
                    <a:pt x="1867" y="351"/>
                    <a:pt x="1866" y="346"/>
                  </a:cubicBezTo>
                  <a:cubicBezTo>
                    <a:pt x="1866" y="342"/>
                    <a:pt x="1861" y="338"/>
                    <a:pt x="1855" y="338"/>
                  </a:cubicBezTo>
                  <a:cubicBezTo>
                    <a:pt x="1855" y="338"/>
                    <a:pt x="1854" y="338"/>
                    <a:pt x="1854" y="338"/>
                  </a:cubicBezTo>
                  <a:moveTo>
                    <a:pt x="1781" y="336"/>
                  </a:moveTo>
                  <a:cubicBezTo>
                    <a:pt x="1775" y="336"/>
                    <a:pt x="1770" y="339"/>
                    <a:pt x="1770" y="343"/>
                  </a:cubicBezTo>
                  <a:cubicBezTo>
                    <a:pt x="1770" y="348"/>
                    <a:pt x="1774" y="351"/>
                    <a:pt x="1781" y="351"/>
                  </a:cubicBezTo>
                  <a:cubicBezTo>
                    <a:pt x="1781" y="351"/>
                    <a:pt x="1781" y="351"/>
                    <a:pt x="1781" y="351"/>
                  </a:cubicBezTo>
                  <a:cubicBezTo>
                    <a:pt x="1787" y="351"/>
                    <a:pt x="1792" y="348"/>
                    <a:pt x="1793" y="344"/>
                  </a:cubicBezTo>
                  <a:cubicBezTo>
                    <a:pt x="1793" y="340"/>
                    <a:pt x="1788" y="336"/>
                    <a:pt x="1782" y="336"/>
                  </a:cubicBezTo>
                  <a:cubicBezTo>
                    <a:pt x="1782" y="336"/>
                    <a:pt x="1782" y="336"/>
                    <a:pt x="1781" y="336"/>
                  </a:cubicBezTo>
                  <a:moveTo>
                    <a:pt x="647" y="335"/>
                  </a:moveTo>
                  <a:cubicBezTo>
                    <a:pt x="647" y="335"/>
                    <a:pt x="647" y="335"/>
                    <a:pt x="646" y="335"/>
                  </a:cubicBezTo>
                  <a:cubicBezTo>
                    <a:pt x="640" y="335"/>
                    <a:pt x="632" y="340"/>
                    <a:pt x="627" y="344"/>
                  </a:cubicBezTo>
                  <a:cubicBezTo>
                    <a:pt x="623" y="349"/>
                    <a:pt x="623" y="352"/>
                    <a:pt x="627" y="352"/>
                  </a:cubicBezTo>
                  <a:cubicBezTo>
                    <a:pt x="628" y="352"/>
                    <a:pt x="628" y="352"/>
                    <a:pt x="629" y="352"/>
                  </a:cubicBezTo>
                  <a:cubicBezTo>
                    <a:pt x="635" y="351"/>
                    <a:pt x="643" y="347"/>
                    <a:pt x="648" y="342"/>
                  </a:cubicBezTo>
                  <a:cubicBezTo>
                    <a:pt x="653" y="338"/>
                    <a:pt x="652" y="335"/>
                    <a:pt x="647" y="335"/>
                  </a:cubicBezTo>
                  <a:moveTo>
                    <a:pt x="1708" y="334"/>
                  </a:moveTo>
                  <a:cubicBezTo>
                    <a:pt x="1702" y="334"/>
                    <a:pt x="1696" y="338"/>
                    <a:pt x="1695" y="341"/>
                  </a:cubicBezTo>
                  <a:cubicBezTo>
                    <a:pt x="1694" y="345"/>
                    <a:pt x="1698" y="349"/>
                    <a:pt x="1705" y="349"/>
                  </a:cubicBezTo>
                  <a:cubicBezTo>
                    <a:pt x="1705" y="349"/>
                    <a:pt x="1705" y="349"/>
                    <a:pt x="1705" y="349"/>
                  </a:cubicBezTo>
                  <a:cubicBezTo>
                    <a:pt x="1712" y="349"/>
                    <a:pt x="1717" y="346"/>
                    <a:pt x="1718" y="342"/>
                  </a:cubicBezTo>
                  <a:cubicBezTo>
                    <a:pt x="1719" y="338"/>
                    <a:pt x="1714" y="335"/>
                    <a:pt x="1708" y="334"/>
                  </a:cubicBezTo>
                  <a:cubicBezTo>
                    <a:pt x="1708" y="334"/>
                    <a:pt x="1708" y="334"/>
                    <a:pt x="1708" y="334"/>
                  </a:cubicBezTo>
                  <a:moveTo>
                    <a:pt x="1634" y="333"/>
                  </a:moveTo>
                  <a:cubicBezTo>
                    <a:pt x="1627" y="333"/>
                    <a:pt x="1621" y="336"/>
                    <a:pt x="1619" y="339"/>
                  </a:cubicBezTo>
                  <a:cubicBezTo>
                    <a:pt x="1618" y="343"/>
                    <a:pt x="1622" y="346"/>
                    <a:pt x="1628" y="346"/>
                  </a:cubicBezTo>
                  <a:cubicBezTo>
                    <a:pt x="1628" y="346"/>
                    <a:pt x="1629" y="346"/>
                    <a:pt x="1629" y="346"/>
                  </a:cubicBezTo>
                  <a:cubicBezTo>
                    <a:pt x="1635" y="346"/>
                    <a:pt x="1641" y="344"/>
                    <a:pt x="1643" y="340"/>
                  </a:cubicBezTo>
                  <a:cubicBezTo>
                    <a:pt x="1644" y="336"/>
                    <a:pt x="1640" y="333"/>
                    <a:pt x="1634" y="333"/>
                  </a:cubicBezTo>
                  <a:cubicBezTo>
                    <a:pt x="1634" y="333"/>
                    <a:pt x="1634" y="333"/>
                    <a:pt x="1634" y="333"/>
                  </a:cubicBezTo>
                  <a:moveTo>
                    <a:pt x="4076" y="331"/>
                  </a:moveTo>
                  <a:cubicBezTo>
                    <a:pt x="4075" y="331"/>
                    <a:pt x="4073" y="332"/>
                    <a:pt x="4071" y="333"/>
                  </a:cubicBezTo>
                  <a:cubicBezTo>
                    <a:pt x="4066" y="337"/>
                    <a:pt x="4059" y="344"/>
                    <a:pt x="4055" y="349"/>
                  </a:cubicBezTo>
                  <a:cubicBezTo>
                    <a:pt x="4053" y="352"/>
                    <a:pt x="4053" y="354"/>
                    <a:pt x="4055" y="354"/>
                  </a:cubicBezTo>
                  <a:cubicBezTo>
                    <a:pt x="4056" y="354"/>
                    <a:pt x="4058" y="353"/>
                    <a:pt x="4060" y="352"/>
                  </a:cubicBezTo>
                  <a:cubicBezTo>
                    <a:pt x="4065" y="349"/>
                    <a:pt x="4073" y="342"/>
                    <a:pt x="4076" y="336"/>
                  </a:cubicBezTo>
                  <a:cubicBezTo>
                    <a:pt x="4078" y="333"/>
                    <a:pt x="4078" y="331"/>
                    <a:pt x="4076" y="331"/>
                  </a:cubicBezTo>
                  <a:moveTo>
                    <a:pt x="1559" y="331"/>
                  </a:moveTo>
                  <a:cubicBezTo>
                    <a:pt x="1553" y="331"/>
                    <a:pt x="1546" y="334"/>
                    <a:pt x="1544" y="337"/>
                  </a:cubicBezTo>
                  <a:cubicBezTo>
                    <a:pt x="1541" y="341"/>
                    <a:pt x="1544" y="343"/>
                    <a:pt x="1551" y="344"/>
                  </a:cubicBezTo>
                  <a:cubicBezTo>
                    <a:pt x="1551" y="344"/>
                    <a:pt x="1552" y="344"/>
                    <a:pt x="1552" y="344"/>
                  </a:cubicBezTo>
                  <a:cubicBezTo>
                    <a:pt x="1558" y="344"/>
                    <a:pt x="1565" y="341"/>
                    <a:pt x="1567" y="338"/>
                  </a:cubicBezTo>
                  <a:cubicBezTo>
                    <a:pt x="1569" y="334"/>
                    <a:pt x="1566" y="331"/>
                    <a:pt x="1560" y="331"/>
                  </a:cubicBezTo>
                  <a:cubicBezTo>
                    <a:pt x="1559" y="331"/>
                    <a:pt x="1559" y="331"/>
                    <a:pt x="1559" y="331"/>
                  </a:cubicBezTo>
                  <a:moveTo>
                    <a:pt x="1484" y="330"/>
                  </a:moveTo>
                  <a:cubicBezTo>
                    <a:pt x="1478" y="330"/>
                    <a:pt x="1471" y="332"/>
                    <a:pt x="1468" y="335"/>
                  </a:cubicBezTo>
                  <a:cubicBezTo>
                    <a:pt x="1464" y="338"/>
                    <a:pt x="1467" y="341"/>
                    <a:pt x="1474" y="341"/>
                  </a:cubicBezTo>
                  <a:cubicBezTo>
                    <a:pt x="1474" y="341"/>
                    <a:pt x="1474" y="341"/>
                    <a:pt x="1475" y="341"/>
                  </a:cubicBezTo>
                  <a:cubicBezTo>
                    <a:pt x="1481" y="341"/>
                    <a:pt x="1488" y="339"/>
                    <a:pt x="1491" y="336"/>
                  </a:cubicBezTo>
                  <a:cubicBezTo>
                    <a:pt x="1494" y="332"/>
                    <a:pt x="1491" y="330"/>
                    <a:pt x="1485" y="330"/>
                  </a:cubicBezTo>
                  <a:cubicBezTo>
                    <a:pt x="1485" y="330"/>
                    <a:pt x="1485" y="330"/>
                    <a:pt x="1484" y="330"/>
                  </a:cubicBezTo>
                  <a:moveTo>
                    <a:pt x="717" y="329"/>
                  </a:moveTo>
                  <a:cubicBezTo>
                    <a:pt x="717" y="329"/>
                    <a:pt x="716" y="329"/>
                    <a:pt x="716" y="329"/>
                  </a:cubicBezTo>
                  <a:cubicBezTo>
                    <a:pt x="710" y="330"/>
                    <a:pt x="701" y="333"/>
                    <a:pt x="696" y="337"/>
                  </a:cubicBezTo>
                  <a:cubicBezTo>
                    <a:pt x="691" y="341"/>
                    <a:pt x="691" y="343"/>
                    <a:pt x="695" y="343"/>
                  </a:cubicBezTo>
                  <a:cubicBezTo>
                    <a:pt x="695" y="343"/>
                    <a:pt x="696" y="343"/>
                    <a:pt x="696" y="343"/>
                  </a:cubicBezTo>
                  <a:cubicBezTo>
                    <a:pt x="702" y="342"/>
                    <a:pt x="711" y="339"/>
                    <a:pt x="716" y="335"/>
                  </a:cubicBezTo>
                  <a:cubicBezTo>
                    <a:pt x="722" y="332"/>
                    <a:pt x="722" y="329"/>
                    <a:pt x="717" y="329"/>
                  </a:cubicBezTo>
                  <a:moveTo>
                    <a:pt x="1410" y="328"/>
                  </a:moveTo>
                  <a:cubicBezTo>
                    <a:pt x="1404" y="328"/>
                    <a:pt x="1396" y="330"/>
                    <a:pt x="1392" y="333"/>
                  </a:cubicBezTo>
                  <a:cubicBezTo>
                    <a:pt x="1388" y="336"/>
                    <a:pt x="1390" y="338"/>
                    <a:pt x="1397" y="338"/>
                  </a:cubicBezTo>
                  <a:cubicBezTo>
                    <a:pt x="1397" y="338"/>
                    <a:pt x="1397" y="338"/>
                    <a:pt x="1398" y="338"/>
                  </a:cubicBezTo>
                  <a:cubicBezTo>
                    <a:pt x="1404" y="338"/>
                    <a:pt x="1411" y="336"/>
                    <a:pt x="1415" y="333"/>
                  </a:cubicBezTo>
                  <a:cubicBezTo>
                    <a:pt x="1419" y="331"/>
                    <a:pt x="1417" y="328"/>
                    <a:pt x="1411" y="328"/>
                  </a:cubicBezTo>
                  <a:cubicBezTo>
                    <a:pt x="1410" y="328"/>
                    <a:pt x="1410" y="328"/>
                    <a:pt x="1410" y="328"/>
                  </a:cubicBezTo>
                  <a:moveTo>
                    <a:pt x="1336" y="326"/>
                  </a:moveTo>
                  <a:cubicBezTo>
                    <a:pt x="1330" y="326"/>
                    <a:pt x="1321" y="328"/>
                    <a:pt x="1317" y="331"/>
                  </a:cubicBezTo>
                  <a:cubicBezTo>
                    <a:pt x="1312" y="333"/>
                    <a:pt x="1314" y="336"/>
                    <a:pt x="1320" y="336"/>
                  </a:cubicBezTo>
                  <a:cubicBezTo>
                    <a:pt x="1320" y="336"/>
                    <a:pt x="1321" y="336"/>
                    <a:pt x="1321" y="336"/>
                  </a:cubicBezTo>
                  <a:cubicBezTo>
                    <a:pt x="1327" y="336"/>
                    <a:pt x="1335" y="334"/>
                    <a:pt x="1340" y="331"/>
                  </a:cubicBezTo>
                  <a:cubicBezTo>
                    <a:pt x="1344" y="329"/>
                    <a:pt x="1343" y="326"/>
                    <a:pt x="1336" y="326"/>
                  </a:cubicBezTo>
                  <a:cubicBezTo>
                    <a:pt x="1336" y="326"/>
                    <a:pt x="1336" y="326"/>
                    <a:pt x="1336" y="326"/>
                  </a:cubicBezTo>
                  <a:moveTo>
                    <a:pt x="786" y="325"/>
                  </a:moveTo>
                  <a:cubicBezTo>
                    <a:pt x="785" y="325"/>
                    <a:pt x="785" y="325"/>
                    <a:pt x="785" y="325"/>
                  </a:cubicBezTo>
                  <a:cubicBezTo>
                    <a:pt x="779" y="325"/>
                    <a:pt x="769" y="328"/>
                    <a:pt x="763" y="331"/>
                  </a:cubicBezTo>
                  <a:cubicBezTo>
                    <a:pt x="758" y="334"/>
                    <a:pt x="758" y="336"/>
                    <a:pt x="761" y="336"/>
                  </a:cubicBezTo>
                  <a:cubicBezTo>
                    <a:pt x="762" y="336"/>
                    <a:pt x="762" y="336"/>
                    <a:pt x="763" y="336"/>
                  </a:cubicBezTo>
                  <a:cubicBezTo>
                    <a:pt x="769" y="335"/>
                    <a:pt x="778" y="333"/>
                    <a:pt x="784" y="330"/>
                  </a:cubicBezTo>
                  <a:cubicBezTo>
                    <a:pt x="789" y="327"/>
                    <a:pt x="790" y="325"/>
                    <a:pt x="786" y="325"/>
                  </a:cubicBezTo>
                  <a:moveTo>
                    <a:pt x="1262" y="325"/>
                  </a:moveTo>
                  <a:cubicBezTo>
                    <a:pt x="1256" y="325"/>
                    <a:pt x="1247" y="326"/>
                    <a:pt x="1242" y="329"/>
                  </a:cubicBezTo>
                  <a:cubicBezTo>
                    <a:pt x="1237" y="331"/>
                    <a:pt x="1238" y="333"/>
                    <a:pt x="1244" y="333"/>
                  </a:cubicBezTo>
                  <a:cubicBezTo>
                    <a:pt x="1245" y="333"/>
                    <a:pt x="1245" y="333"/>
                    <a:pt x="1245" y="333"/>
                  </a:cubicBezTo>
                  <a:cubicBezTo>
                    <a:pt x="1252" y="333"/>
                    <a:pt x="1260" y="332"/>
                    <a:pt x="1265" y="329"/>
                  </a:cubicBezTo>
                  <a:cubicBezTo>
                    <a:pt x="1270" y="327"/>
                    <a:pt x="1269" y="325"/>
                    <a:pt x="1263" y="325"/>
                  </a:cubicBezTo>
                  <a:cubicBezTo>
                    <a:pt x="1263" y="325"/>
                    <a:pt x="1263" y="325"/>
                    <a:pt x="1262" y="325"/>
                  </a:cubicBezTo>
                  <a:moveTo>
                    <a:pt x="1190" y="323"/>
                  </a:moveTo>
                  <a:cubicBezTo>
                    <a:pt x="1184" y="323"/>
                    <a:pt x="1174" y="325"/>
                    <a:pt x="1169" y="327"/>
                  </a:cubicBezTo>
                  <a:cubicBezTo>
                    <a:pt x="1163" y="329"/>
                    <a:pt x="1164" y="331"/>
                    <a:pt x="1170" y="331"/>
                  </a:cubicBezTo>
                  <a:cubicBezTo>
                    <a:pt x="1170" y="331"/>
                    <a:pt x="1170" y="331"/>
                    <a:pt x="1171" y="331"/>
                  </a:cubicBezTo>
                  <a:cubicBezTo>
                    <a:pt x="1177" y="331"/>
                    <a:pt x="1186" y="329"/>
                    <a:pt x="1191" y="327"/>
                  </a:cubicBezTo>
                  <a:cubicBezTo>
                    <a:pt x="1197" y="325"/>
                    <a:pt x="1196" y="323"/>
                    <a:pt x="1190" y="323"/>
                  </a:cubicBezTo>
                  <a:cubicBezTo>
                    <a:pt x="1190" y="323"/>
                    <a:pt x="1190" y="323"/>
                    <a:pt x="1190" y="323"/>
                  </a:cubicBezTo>
                  <a:moveTo>
                    <a:pt x="852" y="322"/>
                  </a:moveTo>
                  <a:cubicBezTo>
                    <a:pt x="852" y="322"/>
                    <a:pt x="852" y="322"/>
                    <a:pt x="851" y="322"/>
                  </a:cubicBezTo>
                  <a:cubicBezTo>
                    <a:pt x="846" y="322"/>
                    <a:pt x="836" y="324"/>
                    <a:pt x="830" y="326"/>
                  </a:cubicBezTo>
                  <a:cubicBezTo>
                    <a:pt x="824" y="329"/>
                    <a:pt x="823" y="330"/>
                    <a:pt x="827" y="330"/>
                  </a:cubicBezTo>
                  <a:cubicBezTo>
                    <a:pt x="827" y="330"/>
                    <a:pt x="828" y="330"/>
                    <a:pt x="828" y="330"/>
                  </a:cubicBezTo>
                  <a:cubicBezTo>
                    <a:pt x="834" y="330"/>
                    <a:pt x="843" y="328"/>
                    <a:pt x="850" y="325"/>
                  </a:cubicBezTo>
                  <a:cubicBezTo>
                    <a:pt x="856" y="323"/>
                    <a:pt x="857" y="322"/>
                    <a:pt x="852" y="322"/>
                  </a:cubicBezTo>
                  <a:moveTo>
                    <a:pt x="1118" y="321"/>
                  </a:moveTo>
                  <a:cubicBezTo>
                    <a:pt x="1112" y="321"/>
                    <a:pt x="1103" y="323"/>
                    <a:pt x="1097" y="325"/>
                  </a:cubicBezTo>
                  <a:cubicBezTo>
                    <a:pt x="1090" y="327"/>
                    <a:pt x="1090" y="328"/>
                    <a:pt x="1097" y="329"/>
                  </a:cubicBezTo>
                  <a:cubicBezTo>
                    <a:pt x="1097" y="329"/>
                    <a:pt x="1097" y="329"/>
                    <a:pt x="1098" y="329"/>
                  </a:cubicBezTo>
                  <a:cubicBezTo>
                    <a:pt x="1104" y="329"/>
                    <a:pt x="1113" y="327"/>
                    <a:pt x="1119" y="325"/>
                  </a:cubicBezTo>
                  <a:cubicBezTo>
                    <a:pt x="1125" y="323"/>
                    <a:pt x="1125" y="322"/>
                    <a:pt x="1119" y="321"/>
                  </a:cubicBezTo>
                  <a:cubicBezTo>
                    <a:pt x="1119" y="321"/>
                    <a:pt x="1118" y="321"/>
                    <a:pt x="1118" y="321"/>
                  </a:cubicBezTo>
                  <a:moveTo>
                    <a:pt x="1048" y="320"/>
                  </a:moveTo>
                  <a:cubicBezTo>
                    <a:pt x="1042" y="320"/>
                    <a:pt x="1032" y="321"/>
                    <a:pt x="1026" y="323"/>
                  </a:cubicBezTo>
                  <a:cubicBezTo>
                    <a:pt x="1019" y="325"/>
                    <a:pt x="1019" y="326"/>
                    <a:pt x="1025" y="327"/>
                  </a:cubicBezTo>
                  <a:cubicBezTo>
                    <a:pt x="1025" y="327"/>
                    <a:pt x="1026" y="327"/>
                    <a:pt x="1026" y="327"/>
                  </a:cubicBezTo>
                  <a:cubicBezTo>
                    <a:pt x="1032" y="327"/>
                    <a:pt x="1041" y="325"/>
                    <a:pt x="1047" y="323"/>
                  </a:cubicBezTo>
                  <a:cubicBezTo>
                    <a:pt x="1054" y="322"/>
                    <a:pt x="1055" y="320"/>
                    <a:pt x="1049" y="320"/>
                  </a:cubicBezTo>
                  <a:cubicBezTo>
                    <a:pt x="1048" y="320"/>
                    <a:pt x="1048" y="320"/>
                    <a:pt x="1048" y="320"/>
                  </a:cubicBezTo>
                  <a:moveTo>
                    <a:pt x="917" y="319"/>
                  </a:moveTo>
                  <a:cubicBezTo>
                    <a:pt x="917" y="319"/>
                    <a:pt x="916" y="319"/>
                    <a:pt x="916" y="319"/>
                  </a:cubicBezTo>
                  <a:cubicBezTo>
                    <a:pt x="911" y="319"/>
                    <a:pt x="901" y="321"/>
                    <a:pt x="894" y="323"/>
                  </a:cubicBezTo>
                  <a:cubicBezTo>
                    <a:pt x="888" y="325"/>
                    <a:pt x="887" y="326"/>
                    <a:pt x="891" y="326"/>
                  </a:cubicBezTo>
                  <a:cubicBezTo>
                    <a:pt x="891" y="326"/>
                    <a:pt x="891" y="326"/>
                    <a:pt x="892" y="326"/>
                  </a:cubicBezTo>
                  <a:cubicBezTo>
                    <a:pt x="897" y="326"/>
                    <a:pt x="907" y="324"/>
                    <a:pt x="913" y="322"/>
                  </a:cubicBezTo>
                  <a:cubicBezTo>
                    <a:pt x="920" y="320"/>
                    <a:pt x="921" y="319"/>
                    <a:pt x="917" y="319"/>
                  </a:cubicBezTo>
                  <a:moveTo>
                    <a:pt x="979" y="318"/>
                  </a:moveTo>
                  <a:cubicBezTo>
                    <a:pt x="973" y="318"/>
                    <a:pt x="964" y="320"/>
                    <a:pt x="957" y="321"/>
                  </a:cubicBezTo>
                  <a:cubicBezTo>
                    <a:pt x="951" y="323"/>
                    <a:pt x="950" y="325"/>
                    <a:pt x="956" y="325"/>
                  </a:cubicBezTo>
                  <a:cubicBezTo>
                    <a:pt x="956" y="325"/>
                    <a:pt x="956" y="325"/>
                    <a:pt x="956" y="325"/>
                  </a:cubicBezTo>
                  <a:cubicBezTo>
                    <a:pt x="962" y="325"/>
                    <a:pt x="972" y="323"/>
                    <a:pt x="978" y="322"/>
                  </a:cubicBezTo>
                  <a:cubicBezTo>
                    <a:pt x="985" y="320"/>
                    <a:pt x="986" y="318"/>
                    <a:pt x="980" y="318"/>
                  </a:cubicBezTo>
                  <a:cubicBezTo>
                    <a:pt x="980" y="318"/>
                    <a:pt x="980" y="318"/>
                    <a:pt x="979" y="318"/>
                  </a:cubicBezTo>
                  <a:moveTo>
                    <a:pt x="4142" y="291"/>
                  </a:moveTo>
                  <a:cubicBezTo>
                    <a:pt x="4141" y="291"/>
                    <a:pt x="4139" y="291"/>
                    <a:pt x="4137" y="293"/>
                  </a:cubicBezTo>
                  <a:cubicBezTo>
                    <a:pt x="4132" y="296"/>
                    <a:pt x="4124" y="303"/>
                    <a:pt x="4121" y="307"/>
                  </a:cubicBezTo>
                  <a:cubicBezTo>
                    <a:pt x="4119" y="310"/>
                    <a:pt x="4119" y="311"/>
                    <a:pt x="4120" y="311"/>
                  </a:cubicBezTo>
                  <a:cubicBezTo>
                    <a:pt x="4121" y="311"/>
                    <a:pt x="4122" y="310"/>
                    <a:pt x="4125" y="309"/>
                  </a:cubicBezTo>
                  <a:cubicBezTo>
                    <a:pt x="4130" y="305"/>
                    <a:pt x="4137" y="298"/>
                    <a:pt x="4141" y="294"/>
                  </a:cubicBezTo>
                  <a:cubicBezTo>
                    <a:pt x="4142" y="292"/>
                    <a:pt x="4143" y="291"/>
                    <a:pt x="4142" y="291"/>
                  </a:cubicBezTo>
                  <a:moveTo>
                    <a:pt x="4197" y="260"/>
                  </a:moveTo>
                  <a:cubicBezTo>
                    <a:pt x="4196" y="260"/>
                    <a:pt x="4195" y="261"/>
                    <a:pt x="4193" y="262"/>
                  </a:cubicBezTo>
                  <a:cubicBezTo>
                    <a:pt x="4189" y="264"/>
                    <a:pt x="4182" y="269"/>
                    <a:pt x="4179" y="272"/>
                  </a:cubicBezTo>
                  <a:cubicBezTo>
                    <a:pt x="4177" y="275"/>
                    <a:pt x="4176" y="276"/>
                    <a:pt x="4177" y="276"/>
                  </a:cubicBezTo>
                  <a:cubicBezTo>
                    <a:pt x="4178" y="276"/>
                    <a:pt x="4179" y="275"/>
                    <a:pt x="4181" y="275"/>
                  </a:cubicBezTo>
                  <a:cubicBezTo>
                    <a:pt x="4185" y="272"/>
                    <a:pt x="4192" y="267"/>
                    <a:pt x="4195" y="264"/>
                  </a:cubicBezTo>
                  <a:cubicBezTo>
                    <a:pt x="4197" y="262"/>
                    <a:pt x="4198" y="260"/>
                    <a:pt x="4197" y="260"/>
                  </a:cubicBezTo>
                  <a:moveTo>
                    <a:pt x="4254" y="233"/>
                  </a:moveTo>
                  <a:cubicBezTo>
                    <a:pt x="4253" y="233"/>
                    <a:pt x="4252" y="233"/>
                    <a:pt x="4250" y="234"/>
                  </a:cubicBezTo>
                  <a:cubicBezTo>
                    <a:pt x="4245" y="237"/>
                    <a:pt x="4238" y="241"/>
                    <a:pt x="4234" y="244"/>
                  </a:cubicBezTo>
                  <a:cubicBezTo>
                    <a:pt x="4232" y="246"/>
                    <a:pt x="4232" y="247"/>
                    <a:pt x="4233" y="247"/>
                  </a:cubicBezTo>
                  <a:cubicBezTo>
                    <a:pt x="4233" y="247"/>
                    <a:pt x="4235" y="246"/>
                    <a:pt x="4237" y="245"/>
                  </a:cubicBezTo>
                  <a:cubicBezTo>
                    <a:pt x="4242" y="243"/>
                    <a:pt x="4249" y="238"/>
                    <a:pt x="4252" y="235"/>
                  </a:cubicBezTo>
                  <a:cubicBezTo>
                    <a:pt x="4254" y="234"/>
                    <a:pt x="4255" y="233"/>
                    <a:pt x="4254" y="233"/>
                  </a:cubicBezTo>
                  <a:moveTo>
                    <a:pt x="4315" y="205"/>
                  </a:moveTo>
                  <a:cubicBezTo>
                    <a:pt x="4315" y="205"/>
                    <a:pt x="4313" y="205"/>
                    <a:pt x="4311" y="206"/>
                  </a:cubicBezTo>
                  <a:cubicBezTo>
                    <a:pt x="4305" y="209"/>
                    <a:pt x="4298" y="213"/>
                    <a:pt x="4294" y="216"/>
                  </a:cubicBezTo>
                  <a:cubicBezTo>
                    <a:pt x="4292" y="217"/>
                    <a:pt x="4292" y="218"/>
                    <a:pt x="4292" y="218"/>
                  </a:cubicBezTo>
                  <a:cubicBezTo>
                    <a:pt x="4293" y="218"/>
                    <a:pt x="4294" y="217"/>
                    <a:pt x="4297" y="216"/>
                  </a:cubicBezTo>
                  <a:cubicBezTo>
                    <a:pt x="4302" y="213"/>
                    <a:pt x="4309" y="209"/>
                    <a:pt x="4313" y="207"/>
                  </a:cubicBezTo>
                  <a:cubicBezTo>
                    <a:pt x="4315" y="205"/>
                    <a:pt x="4316" y="205"/>
                    <a:pt x="4315" y="205"/>
                  </a:cubicBezTo>
                  <a:moveTo>
                    <a:pt x="4380" y="177"/>
                  </a:moveTo>
                  <a:cubicBezTo>
                    <a:pt x="4379" y="177"/>
                    <a:pt x="4377" y="177"/>
                    <a:pt x="4374" y="178"/>
                  </a:cubicBezTo>
                  <a:cubicBezTo>
                    <a:pt x="4369" y="181"/>
                    <a:pt x="4361" y="185"/>
                    <a:pt x="4358" y="187"/>
                  </a:cubicBezTo>
                  <a:cubicBezTo>
                    <a:pt x="4356" y="188"/>
                    <a:pt x="4355" y="189"/>
                    <a:pt x="4356" y="189"/>
                  </a:cubicBezTo>
                  <a:cubicBezTo>
                    <a:pt x="4356" y="189"/>
                    <a:pt x="4358" y="188"/>
                    <a:pt x="4361" y="187"/>
                  </a:cubicBezTo>
                  <a:cubicBezTo>
                    <a:pt x="4366" y="184"/>
                    <a:pt x="4374" y="181"/>
                    <a:pt x="4378" y="178"/>
                  </a:cubicBezTo>
                  <a:cubicBezTo>
                    <a:pt x="4379" y="177"/>
                    <a:pt x="4380" y="177"/>
                    <a:pt x="4380" y="177"/>
                  </a:cubicBezTo>
                  <a:moveTo>
                    <a:pt x="4447" y="149"/>
                  </a:moveTo>
                  <a:cubicBezTo>
                    <a:pt x="4446" y="149"/>
                    <a:pt x="4444" y="150"/>
                    <a:pt x="4441" y="151"/>
                  </a:cubicBezTo>
                  <a:cubicBezTo>
                    <a:pt x="4435" y="153"/>
                    <a:pt x="4428" y="157"/>
                    <a:pt x="4424" y="159"/>
                  </a:cubicBezTo>
                  <a:cubicBezTo>
                    <a:pt x="4422" y="160"/>
                    <a:pt x="4422" y="160"/>
                    <a:pt x="4422" y="160"/>
                  </a:cubicBezTo>
                  <a:cubicBezTo>
                    <a:pt x="4423" y="160"/>
                    <a:pt x="4425" y="160"/>
                    <a:pt x="4428" y="158"/>
                  </a:cubicBezTo>
                  <a:cubicBezTo>
                    <a:pt x="4433" y="156"/>
                    <a:pt x="4441" y="152"/>
                    <a:pt x="4445" y="150"/>
                  </a:cubicBezTo>
                  <a:cubicBezTo>
                    <a:pt x="4446" y="149"/>
                    <a:pt x="4447" y="149"/>
                    <a:pt x="4447" y="149"/>
                  </a:cubicBezTo>
                  <a:moveTo>
                    <a:pt x="4516" y="122"/>
                  </a:moveTo>
                  <a:cubicBezTo>
                    <a:pt x="4515" y="122"/>
                    <a:pt x="4513" y="123"/>
                    <a:pt x="4510" y="124"/>
                  </a:cubicBezTo>
                  <a:cubicBezTo>
                    <a:pt x="4504" y="126"/>
                    <a:pt x="4496" y="130"/>
                    <a:pt x="4493" y="132"/>
                  </a:cubicBezTo>
                  <a:cubicBezTo>
                    <a:pt x="4491" y="132"/>
                    <a:pt x="4491" y="133"/>
                    <a:pt x="4491" y="133"/>
                  </a:cubicBezTo>
                  <a:cubicBezTo>
                    <a:pt x="4492" y="133"/>
                    <a:pt x="4494" y="132"/>
                    <a:pt x="4497" y="131"/>
                  </a:cubicBezTo>
                  <a:cubicBezTo>
                    <a:pt x="4503" y="129"/>
                    <a:pt x="4511" y="125"/>
                    <a:pt x="4514" y="124"/>
                  </a:cubicBezTo>
                  <a:cubicBezTo>
                    <a:pt x="4516" y="123"/>
                    <a:pt x="4516" y="122"/>
                    <a:pt x="4516" y="122"/>
                  </a:cubicBezTo>
                  <a:moveTo>
                    <a:pt x="4587" y="97"/>
                  </a:moveTo>
                  <a:cubicBezTo>
                    <a:pt x="4586" y="97"/>
                    <a:pt x="4584" y="98"/>
                    <a:pt x="4580" y="99"/>
                  </a:cubicBezTo>
                  <a:cubicBezTo>
                    <a:pt x="4575" y="101"/>
                    <a:pt x="4567" y="104"/>
                    <a:pt x="4563" y="106"/>
                  </a:cubicBezTo>
                  <a:cubicBezTo>
                    <a:pt x="4562" y="107"/>
                    <a:pt x="4561" y="107"/>
                    <a:pt x="4562" y="107"/>
                  </a:cubicBezTo>
                  <a:cubicBezTo>
                    <a:pt x="4563" y="107"/>
                    <a:pt x="4565" y="106"/>
                    <a:pt x="4568" y="105"/>
                  </a:cubicBezTo>
                  <a:cubicBezTo>
                    <a:pt x="4574" y="103"/>
                    <a:pt x="4582" y="100"/>
                    <a:pt x="4585" y="98"/>
                  </a:cubicBezTo>
                  <a:cubicBezTo>
                    <a:pt x="4587" y="97"/>
                    <a:pt x="4587" y="97"/>
                    <a:pt x="4587" y="97"/>
                  </a:cubicBezTo>
                  <a:moveTo>
                    <a:pt x="4658" y="74"/>
                  </a:moveTo>
                  <a:cubicBezTo>
                    <a:pt x="4657" y="74"/>
                    <a:pt x="4655" y="74"/>
                    <a:pt x="4652" y="75"/>
                  </a:cubicBezTo>
                  <a:cubicBezTo>
                    <a:pt x="4646" y="77"/>
                    <a:pt x="4639" y="80"/>
                    <a:pt x="4635" y="82"/>
                  </a:cubicBezTo>
                  <a:cubicBezTo>
                    <a:pt x="4634" y="83"/>
                    <a:pt x="4633" y="83"/>
                    <a:pt x="4634" y="83"/>
                  </a:cubicBezTo>
                  <a:cubicBezTo>
                    <a:pt x="4635" y="83"/>
                    <a:pt x="4637" y="83"/>
                    <a:pt x="4641" y="82"/>
                  </a:cubicBezTo>
                  <a:cubicBezTo>
                    <a:pt x="4647" y="80"/>
                    <a:pt x="4654" y="77"/>
                    <a:pt x="4657" y="75"/>
                  </a:cubicBezTo>
                  <a:cubicBezTo>
                    <a:pt x="4659" y="74"/>
                    <a:pt x="4659" y="74"/>
                    <a:pt x="4658" y="74"/>
                  </a:cubicBezTo>
                  <a:moveTo>
                    <a:pt x="4730" y="53"/>
                  </a:moveTo>
                  <a:cubicBezTo>
                    <a:pt x="4729" y="53"/>
                    <a:pt x="4727" y="53"/>
                    <a:pt x="4724" y="54"/>
                  </a:cubicBezTo>
                  <a:cubicBezTo>
                    <a:pt x="4718" y="56"/>
                    <a:pt x="4711" y="58"/>
                    <a:pt x="4708" y="60"/>
                  </a:cubicBezTo>
                  <a:cubicBezTo>
                    <a:pt x="4706" y="61"/>
                    <a:pt x="4706" y="62"/>
                    <a:pt x="4707" y="62"/>
                  </a:cubicBezTo>
                  <a:cubicBezTo>
                    <a:pt x="4708" y="62"/>
                    <a:pt x="4711" y="61"/>
                    <a:pt x="4714" y="60"/>
                  </a:cubicBezTo>
                  <a:cubicBezTo>
                    <a:pt x="4720" y="59"/>
                    <a:pt x="4727" y="56"/>
                    <a:pt x="4730" y="54"/>
                  </a:cubicBezTo>
                  <a:cubicBezTo>
                    <a:pt x="4732" y="53"/>
                    <a:pt x="4732" y="53"/>
                    <a:pt x="4730" y="53"/>
                  </a:cubicBezTo>
                  <a:moveTo>
                    <a:pt x="4802" y="35"/>
                  </a:moveTo>
                  <a:cubicBezTo>
                    <a:pt x="4801" y="35"/>
                    <a:pt x="4799" y="35"/>
                    <a:pt x="4796" y="35"/>
                  </a:cubicBezTo>
                  <a:cubicBezTo>
                    <a:pt x="4790" y="37"/>
                    <a:pt x="4783" y="40"/>
                    <a:pt x="4781" y="41"/>
                  </a:cubicBezTo>
                  <a:cubicBezTo>
                    <a:pt x="4779" y="42"/>
                    <a:pt x="4779" y="43"/>
                    <a:pt x="4781" y="43"/>
                  </a:cubicBezTo>
                  <a:cubicBezTo>
                    <a:pt x="4782" y="43"/>
                    <a:pt x="4784" y="43"/>
                    <a:pt x="4787" y="42"/>
                  </a:cubicBezTo>
                  <a:cubicBezTo>
                    <a:pt x="4793" y="41"/>
                    <a:pt x="4800" y="38"/>
                    <a:pt x="4803" y="36"/>
                  </a:cubicBezTo>
                  <a:cubicBezTo>
                    <a:pt x="4804" y="35"/>
                    <a:pt x="4804" y="35"/>
                    <a:pt x="4802" y="35"/>
                  </a:cubicBezTo>
                  <a:moveTo>
                    <a:pt x="4873" y="20"/>
                  </a:moveTo>
                  <a:cubicBezTo>
                    <a:pt x="4872" y="20"/>
                    <a:pt x="4870" y="20"/>
                    <a:pt x="4868" y="20"/>
                  </a:cubicBezTo>
                  <a:cubicBezTo>
                    <a:pt x="4862" y="22"/>
                    <a:pt x="4855" y="24"/>
                    <a:pt x="4853" y="26"/>
                  </a:cubicBezTo>
                  <a:cubicBezTo>
                    <a:pt x="4851" y="27"/>
                    <a:pt x="4852" y="27"/>
                    <a:pt x="4854" y="27"/>
                  </a:cubicBezTo>
                  <a:cubicBezTo>
                    <a:pt x="4855" y="27"/>
                    <a:pt x="4857" y="27"/>
                    <a:pt x="4859" y="27"/>
                  </a:cubicBezTo>
                  <a:cubicBezTo>
                    <a:pt x="4865" y="26"/>
                    <a:pt x="4872" y="23"/>
                    <a:pt x="4875" y="22"/>
                  </a:cubicBezTo>
                  <a:cubicBezTo>
                    <a:pt x="4876" y="20"/>
                    <a:pt x="4875" y="20"/>
                    <a:pt x="4873" y="20"/>
                  </a:cubicBezTo>
                  <a:moveTo>
                    <a:pt x="4943" y="9"/>
                  </a:moveTo>
                  <a:cubicBezTo>
                    <a:pt x="4941" y="9"/>
                    <a:pt x="4940" y="9"/>
                    <a:pt x="4939" y="9"/>
                  </a:cubicBezTo>
                  <a:cubicBezTo>
                    <a:pt x="4933" y="10"/>
                    <a:pt x="4926" y="12"/>
                    <a:pt x="4924" y="14"/>
                  </a:cubicBezTo>
                  <a:cubicBezTo>
                    <a:pt x="4922" y="15"/>
                    <a:pt x="4924" y="16"/>
                    <a:pt x="4927" y="16"/>
                  </a:cubicBezTo>
                  <a:cubicBezTo>
                    <a:pt x="4928" y="16"/>
                    <a:pt x="4929" y="16"/>
                    <a:pt x="4931" y="15"/>
                  </a:cubicBezTo>
                  <a:cubicBezTo>
                    <a:pt x="4937" y="15"/>
                    <a:pt x="4943" y="13"/>
                    <a:pt x="4945" y="11"/>
                  </a:cubicBezTo>
                  <a:cubicBezTo>
                    <a:pt x="4947" y="10"/>
                    <a:pt x="4946" y="9"/>
                    <a:pt x="4943" y="9"/>
                  </a:cubicBezTo>
                  <a:moveTo>
                    <a:pt x="5134" y="3"/>
                  </a:moveTo>
                  <a:cubicBezTo>
                    <a:pt x="5130" y="3"/>
                    <a:pt x="5127" y="3"/>
                    <a:pt x="5126" y="4"/>
                  </a:cubicBezTo>
                  <a:cubicBezTo>
                    <a:pt x="5124" y="6"/>
                    <a:pt x="5128" y="7"/>
                    <a:pt x="5133" y="7"/>
                  </a:cubicBezTo>
                  <a:cubicBezTo>
                    <a:pt x="5134" y="8"/>
                    <a:pt x="5135" y="8"/>
                    <a:pt x="5136" y="8"/>
                  </a:cubicBezTo>
                  <a:cubicBezTo>
                    <a:pt x="5140" y="8"/>
                    <a:pt x="5144" y="7"/>
                    <a:pt x="5145" y="6"/>
                  </a:cubicBezTo>
                  <a:cubicBezTo>
                    <a:pt x="5146" y="5"/>
                    <a:pt x="5143" y="4"/>
                    <a:pt x="5137" y="3"/>
                  </a:cubicBezTo>
                  <a:cubicBezTo>
                    <a:pt x="5136" y="3"/>
                    <a:pt x="5135" y="3"/>
                    <a:pt x="5134" y="3"/>
                  </a:cubicBezTo>
                  <a:moveTo>
                    <a:pt x="5010" y="2"/>
                  </a:moveTo>
                  <a:cubicBezTo>
                    <a:pt x="5009" y="2"/>
                    <a:pt x="5008" y="2"/>
                    <a:pt x="5007" y="2"/>
                  </a:cubicBezTo>
                  <a:cubicBezTo>
                    <a:pt x="5002" y="3"/>
                    <a:pt x="4995" y="4"/>
                    <a:pt x="4994" y="6"/>
                  </a:cubicBezTo>
                  <a:cubicBezTo>
                    <a:pt x="4992" y="7"/>
                    <a:pt x="4994" y="8"/>
                    <a:pt x="4998" y="8"/>
                  </a:cubicBezTo>
                  <a:cubicBezTo>
                    <a:pt x="4999" y="8"/>
                    <a:pt x="5000" y="8"/>
                    <a:pt x="5001" y="8"/>
                  </a:cubicBezTo>
                  <a:cubicBezTo>
                    <a:pt x="5007" y="8"/>
                    <a:pt x="5013" y="6"/>
                    <a:pt x="5014" y="4"/>
                  </a:cubicBezTo>
                  <a:cubicBezTo>
                    <a:pt x="5016" y="3"/>
                    <a:pt x="5014" y="2"/>
                    <a:pt x="5010" y="2"/>
                  </a:cubicBezTo>
                  <a:moveTo>
                    <a:pt x="5074" y="0"/>
                  </a:moveTo>
                  <a:cubicBezTo>
                    <a:pt x="5068" y="0"/>
                    <a:pt x="5062" y="1"/>
                    <a:pt x="5061" y="3"/>
                  </a:cubicBezTo>
                  <a:cubicBezTo>
                    <a:pt x="5059" y="4"/>
                    <a:pt x="5063" y="5"/>
                    <a:pt x="5068" y="5"/>
                  </a:cubicBezTo>
                  <a:cubicBezTo>
                    <a:pt x="5068" y="5"/>
                    <a:pt x="5068" y="5"/>
                    <a:pt x="5068" y="5"/>
                  </a:cubicBezTo>
                  <a:cubicBezTo>
                    <a:pt x="5074" y="5"/>
                    <a:pt x="5080" y="4"/>
                    <a:pt x="5081" y="3"/>
                  </a:cubicBezTo>
                  <a:cubicBezTo>
                    <a:pt x="5082" y="1"/>
                    <a:pt x="5079" y="0"/>
                    <a:pt x="5074" y="0"/>
                  </a:cubicBezTo>
                  <a:cubicBezTo>
                    <a:pt x="5074" y="0"/>
                    <a:pt x="5074" y="0"/>
                    <a:pt x="507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73">
              <a:extLst>
                <a:ext uri="{FF2B5EF4-FFF2-40B4-BE49-F238E27FC236}">
                  <a16:creationId xmlns:a16="http://schemas.microsoft.com/office/drawing/2014/main" id="{452EE6E1-328A-D382-4211-1EBB41439DBD}"/>
                </a:ext>
              </a:extLst>
            </p:cNvPr>
            <p:cNvSpPr>
              <a:spLocks/>
            </p:cNvSpPr>
            <p:nvPr/>
          </p:nvSpPr>
          <p:spPr bwMode="auto">
            <a:xfrm>
              <a:off x="13171488" y="10656888"/>
              <a:ext cx="50800" cy="14288"/>
            </a:xfrm>
            <a:custGeom>
              <a:avLst/>
              <a:gdLst>
                <a:gd name="T0" fmla="*/ 5 w 19"/>
                <a:gd name="T1" fmla="*/ 0 h 5"/>
                <a:gd name="T2" fmla="*/ 4 w 19"/>
                <a:gd name="T3" fmla="*/ 0 h 5"/>
                <a:gd name="T4" fmla="*/ 2 w 19"/>
                <a:gd name="T5" fmla="*/ 0 h 5"/>
                <a:gd name="T6" fmla="*/ 2 w 19"/>
                <a:gd name="T7" fmla="*/ 1 h 5"/>
                <a:gd name="T8" fmla="*/ 1 w 19"/>
                <a:gd name="T9" fmla="*/ 1 h 5"/>
                <a:gd name="T10" fmla="*/ 2 w 19"/>
                <a:gd name="T11" fmla="*/ 3 h 5"/>
                <a:gd name="T12" fmla="*/ 8 w 19"/>
                <a:gd name="T13" fmla="*/ 4 h 5"/>
                <a:gd name="T14" fmla="*/ 15 w 19"/>
                <a:gd name="T15" fmla="*/ 5 h 5"/>
                <a:gd name="T16" fmla="*/ 15 w 19"/>
                <a:gd name="T17" fmla="*/ 5 h 5"/>
                <a:gd name="T18" fmla="*/ 19 w 19"/>
                <a:gd name="T19" fmla="*/ 4 h 5"/>
                <a:gd name="T20" fmla="*/ 18 w 19"/>
                <a:gd name="T21" fmla="*/ 3 h 5"/>
                <a:gd name="T22" fmla="*/ 5 w 19"/>
                <a:gd name="T2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" h="5">
                  <a:moveTo>
                    <a:pt x="5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3" y="0"/>
                    <a:pt x="2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1" y="2"/>
                    <a:pt x="2" y="3"/>
                  </a:cubicBezTo>
                  <a:cubicBezTo>
                    <a:pt x="4" y="3"/>
                    <a:pt x="6" y="4"/>
                    <a:pt x="8" y="4"/>
                  </a:cubicBezTo>
                  <a:cubicBezTo>
                    <a:pt x="11" y="5"/>
                    <a:pt x="13" y="5"/>
                    <a:pt x="15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7" y="5"/>
                    <a:pt x="18" y="5"/>
                    <a:pt x="19" y="4"/>
                  </a:cubicBezTo>
                  <a:cubicBezTo>
                    <a:pt x="19" y="4"/>
                    <a:pt x="19" y="3"/>
                    <a:pt x="18" y="3"/>
                  </a:cubicBezTo>
                  <a:cubicBezTo>
                    <a:pt x="15" y="1"/>
                    <a:pt x="9" y="0"/>
                    <a:pt x="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74">
              <a:extLst>
                <a:ext uri="{FF2B5EF4-FFF2-40B4-BE49-F238E27FC236}">
                  <a16:creationId xmlns:a16="http://schemas.microsoft.com/office/drawing/2014/main" id="{B6619C38-59CC-CEA9-EBB4-B4F1D0782007}"/>
                </a:ext>
              </a:extLst>
            </p:cNvPr>
            <p:cNvSpPr>
              <a:spLocks/>
            </p:cNvSpPr>
            <p:nvPr/>
          </p:nvSpPr>
          <p:spPr bwMode="auto">
            <a:xfrm>
              <a:off x="-830263" y="12444413"/>
              <a:ext cx="42863" cy="125413"/>
            </a:xfrm>
            <a:custGeom>
              <a:avLst/>
              <a:gdLst>
                <a:gd name="T0" fmla="*/ 5 w 16"/>
                <a:gd name="T1" fmla="*/ 0 h 47"/>
                <a:gd name="T2" fmla="*/ 3 w 16"/>
                <a:gd name="T3" fmla="*/ 2 h 47"/>
                <a:gd name="T4" fmla="*/ 2 w 16"/>
                <a:gd name="T5" fmla="*/ 4 h 47"/>
                <a:gd name="T6" fmla="*/ 1 w 16"/>
                <a:gd name="T7" fmla="*/ 7 h 47"/>
                <a:gd name="T8" fmla="*/ 1 w 16"/>
                <a:gd name="T9" fmla="*/ 10 h 47"/>
                <a:gd name="T10" fmla="*/ 0 w 16"/>
                <a:gd name="T11" fmla="*/ 14 h 47"/>
                <a:gd name="T12" fmla="*/ 1 w 16"/>
                <a:gd name="T13" fmla="*/ 19 h 47"/>
                <a:gd name="T14" fmla="*/ 1 w 16"/>
                <a:gd name="T15" fmla="*/ 23 h 47"/>
                <a:gd name="T16" fmla="*/ 2 w 16"/>
                <a:gd name="T17" fmla="*/ 28 h 47"/>
                <a:gd name="T18" fmla="*/ 3 w 16"/>
                <a:gd name="T19" fmla="*/ 32 h 47"/>
                <a:gd name="T20" fmla="*/ 4 w 16"/>
                <a:gd name="T21" fmla="*/ 36 h 47"/>
                <a:gd name="T22" fmla="*/ 5 w 16"/>
                <a:gd name="T23" fmla="*/ 40 h 47"/>
                <a:gd name="T24" fmla="*/ 6 w 16"/>
                <a:gd name="T25" fmla="*/ 43 h 47"/>
                <a:gd name="T26" fmla="*/ 8 w 16"/>
                <a:gd name="T27" fmla="*/ 45 h 47"/>
                <a:gd name="T28" fmla="*/ 9 w 16"/>
                <a:gd name="T29" fmla="*/ 46 h 47"/>
                <a:gd name="T30" fmla="*/ 11 w 16"/>
                <a:gd name="T31" fmla="*/ 47 h 47"/>
                <a:gd name="T32" fmla="*/ 11 w 16"/>
                <a:gd name="T33" fmla="*/ 47 h 47"/>
                <a:gd name="T34" fmla="*/ 12 w 16"/>
                <a:gd name="T35" fmla="*/ 46 h 47"/>
                <a:gd name="T36" fmla="*/ 13 w 16"/>
                <a:gd name="T37" fmla="*/ 45 h 47"/>
                <a:gd name="T38" fmla="*/ 14 w 16"/>
                <a:gd name="T39" fmla="*/ 43 h 47"/>
                <a:gd name="T40" fmla="*/ 15 w 16"/>
                <a:gd name="T41" fmla="*/ 40 h 47"/>
                <a:gd name="T42" fmla="*/ 15 w 16"/>
                <a:gd name="T43" fmla="*/ 37 h 47"/>
                <a:gd name="T44" fmla="*/ 16 w 16"/>
                <a:gd name="T45" fmla="*/ 33 h 47"/>
                <a:gd name="T46" fmla="*/ 16 w 16"/>
                <a:gd name="T47" fmla="*/ 28 h 47"/>
                <a:gd name="T48" fmla="*/ 15 w 16"/>
                <a:gd name="T49" fmla="*/ 24 h 47"/>
                <a:gd name="T50" fmla="*/ 15 w 16"/>
                <a:gd name="T51" fmla="*/ 19 h 47"/>
                <a:gd name="T52" fmla="*/ 14 w 16"/>
                <a:gd name="T53" fmla="*/ 15 h 47"/>
                <a:gd name="T54" fmla="*/ 12 w 16"/>
                <a:gd name="T55" fmla="*/ 11 h 47"/>
                <a:gd name="T56" fmla="*/ 11 w 16"/>
                <a:gd name="T57" fmla="*/ 7 h 47"/>
                <a:gd name="T58" fmla="*/ 10 w 16"/>
                <a:gd name="T59" fmla="*/ 4 h 47"/>
                <a:gd name="T60" fmla="*/ 8 w 16"/>
                <a:gd name="T61" fmla="*/ 2 h 47"/>
                <a:gd name="T62" fmla="*/ 7 w 16"/>
                <a:gd name="T63" fmla="*/ 0 h 47"/>
                <a:gd name="T64" fmla="*/ 5 w 16"/>
                <a:gd name="T65" fmla="*/ 0 h 47"/>
                <a:gd name="T66" fmla="*/ 5 w 16"/>
                <a:gd name="T67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6" h="47">
                  <a:moveTo>
                    <a:pt x="5" y="0"/>
                  </a:moveTo>
                  <a:cubicBezTo>
                    <a:pt x="4" y="0"/>
                    <a:pt x="3" y="1"/>
                    <a:pt x="3" y="2"/>
                  </a:cubicBezTo>
                  <a:cubicBezTo>
                    <a:pt x="2" y="2"/>
                    <a:pt x="2" y="3"/>
                    <a:pt x="2" y="4"/>
                  </a:cubicBezTo>
                  <a:cubicBezTo>
                    <a:pt x="1" y="5"/>
                    <a:pt x="1" y="6"/>
                    <a:pt x="1" y="7"/>
                  </a:cubicBezTo>
                  <a:cubicBezTo>
                    <a:pt x="1" y="8"/>
                    <a:pt x="1" y="9"/>
                    <a:pt x="1" y="10"/>
                  </a:cubicBezTo>
                  <a:cubicBezTo>
                    <a:pt x="0" y="12"/>
                    <a:pt x="0" y="13"/>
                    <a:pt x="0" y="14"/>
                  </a:cubicBezTo>
                  <a:cubicBezTo>
                    <a:pt x="0" y="16"/>
                    <a:pt x="0" y="17"/>
                    <a:pt x="1" y="19"/>
                  </a:cubicBezTo>
                  <a:cubicBezTo>
                    <a:pt x="1" y="20"/>
                    <a:pt x="1" y="22"/>
                    <a:pt x="1" y="23"/>
                  </a:cubicBezTo>
                  <a:cubicBezTo>
                    <a:pt x="1" y="25"/>
                    <a:pt x="1" y="27"/>
                    <a:pt x="2" y="28"/>
                  </a:cubicBezTo>
                  <a:cubicBezTo>
                    <a:pt x="2" y="30"/>
                    <a:pt x="2" y="31"/>
                    <a:pt x="3" y="32"/>
                  </a:cubicBezTo>
                  <a:cubicBezTo>
                    <a:pt x="3" y="34"/>
                    <a:pt x="3" y="35"/>
                    <a:pt x="4" y="36"/>
                  </a:cubicBezTo>
                  <a:cubicBezTo>
                    <a:pt x="4" y="38"/>
                    <a:pt x="4" y="39"/>
                    <a:pt x="5" y="40"/>
                  </a:cubicBezTo>
                  <a:cubicBezTo>
                    <a:pt x="5" y="41"/>
                    <a:pt x="6" y="42"/>
                    <a:pt x="6" y="43"/>
                  </a:cubicBezTo>
                  <a:cubicBezTo>
                    <a:pt x="7" y="44"/>
                    <a:pt x="7" y="44"/>
                    <a:pt x="8" y="45"/>
                  </a:cubicBezTo>
                  <a:cubicBezTo>
                    <a:pt x="8" y="46"/>
                    <a:pt x="9" y="46"/>
                    <a:pt x="9" y="46"/>
                  </a:cubicBezTo>
                  <a:cubicBezTo>
                    <a:pt x="10" y="47"/>
                    <a:pt x="10" y="47"/>
                    <a:pt x="11" y="47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11" y="47"/>
                    <a:pt x="12" y="47"/>
                    <a:pt x="12" y="46"/>
                  </a:cubicBezTo>
                  <a:cubicBezTo>
                    <a:pt x="12" y="46"/>
                    <a:pt x="13" y="46"/>
                    <a:pt x="13" y="45"/>
                  </a:cubicBezTo>
                  <a:cubicBezTo>
                    <a:pt x="14" y="45"/>
                    <a:pt x="14" y="44"/>
                    <a:pt x="14" y="43"/>
                  </a:cubicBezTo>
                  <a:cubicBezTo>
                    <a:pt x="14" y="42"/>
                    <a:pt x="15" y="41"/>
                    <a:pt x="15" y="40"/>
                  </a:cubicBezTo>
                  <a:cubicBezTo>
                    <a:pt x="15" y="39"/>
                    <a:pt x="15" y="38"/>
                    <a:pt x="15" y="37"/>
                  </a:cubicBezTo>
                  <a:cubicBezTo>
                    <a:pt x="16" y="36"/>
                    <a:pt x="16" y="34"/>
                    <a:pt x="16" y="33"/>
                  </a:cubicBezTo>
                  <a:cubicBezTo>
                    <a:pt x="16" y="31"/>
                    <a:pt x="16" y="30"/>
                    <a:pt x="16" y="28"/>
                  </a:cubicBezTo>
                  <a:cubicBezTo>
                    <a:pt x="15" y="27"/>
                    <a:pt x="15" y="25"/>
                    <a:pt x="15" y="24"/>
                  </a:cubicBezTo>
                  <a:cubicBezTo>
                    <a:pt x="15" y="22"/>
                    <a:pt x="15" y="21"/>
                    <a:pt x="15" y="19"/>
                  </a:cubicBezTo>
                  <a:cubicBezTo>
                    <a:pt x="14" y="18"/>
                    <a:pt x="14" y="16"/>
                    <a:pt x="14" y="15"/>
                  </a:cubicBezTo>
                  <a:cubicBezTo>
                    <a:pt x="13" y="13"/>
                    <a:pt x="13" y="12"/>
                    <a:pt x="12" y="11"/>
                  </a:cubicBezTo>
                  <a:cubicBezTo>
                    <a:pt x="12" y="9"/>
                    <a:pt x="12" y="8"/>
                    <a:pt x="11" y="7"/>
                  </a:cubicBezTo>
                  <a:cubicBezTo>
                    <a:pt x="11" y="6"/>
                    <a:pt x="10" y="5"/>
                    <a:pt x="10" y="4"/>
                  </a:cubicBezTo>
                  <a:cubicBezTo>
                    <a:pt x="9" y="3"/>
                    <a:pt x="9" y="3"/>
                    <a:pt x="8" y="2"/>
                  </a:cubicBezTo>
                  <a:cubicBezTo>
                    <a:pt x="8" y="1"/>
                    <a:pt x="7" y="1"/>
                    <a:pt x="7" y="0"/>
                  </a:cubicBezTo>
                  <a:cubicBezTo>
                    <a:pt x="6" y="0"/>
                    <a:pt x="6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Freeform 75">
              <a:extLst>
                <a:ext uri="{FF2B5EF4-FFF2-40B4-BE49-F238E27FC236}">
                  <a16:creationId xmlns:a16="http://schemas.microsoft.com/office/drawing/2014/main" id="{2F7995CD-18B3-CF6A-0A86-A1615C918C9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717550" y="10680700"/>
              <a:ext cx="13739813" cy="1992313"/>
            </a:xfrm>
            <a:custGeom>
              <a:avLst/>
              <a:gdLst>
                <a:gd name="T0" fmla="*/ 2950 w 5104"/>
                <a:gd name="T1" fmla="*/ 727 h 739"/>
                <a:gd name="T2" fmla="*/ 3088 w 5104"/>
                <a:gd name="T3" fmla="*/ 736 h 739"/>
                <a:gd name="T4" fmla="*/ 2899 w 5104"/>
                <a:gd name="T5" fmla="*/ 709 h 739"/>
                <a:gd name="T6" fmla="*/ 3229 w 5104"/>
                <a:gd name="T7" fmla="*/ 698 h 739"/>
                <a:gd name="T8" fmla="*/ 2840 w 5104"/>
                <a:gd name="T9" fmla="*/ 718 h 739"/>
                <a:gd name="T10" fmla="*/ 3295 w 5104"/>
                <a:gd name="T11" fmla="*/ 711 h 739"/>
                <a:gd name="T12" fmla="*/ 2781 w 5104"/>
                <a:gd name="T13" fmla="*/ 676 h 739"/>
                <a:gd name="T14" fmla="*/ 2720 w 5104"/>
                <a:gd name="T15" fmla="*/ 660 h 739"/>
                <a:gd name="T16" fmla="*/ 3435 w 5104"/>
                <a:gd name="T17" fmla="*/ 679 h 739"/>
                <a:gd name="T18" fmla="*/ 3523 w 5104"/>
                <a:gd name="T19" fmla="*/ 641 h 739"/>
                <a:gd name="T20" fmla="*/ 6 w 5104"/>
                <a:gd name="T21" fmla="*/ 626 h 739"/>
                <a:gd name="T22" fmla="*/ 3572 w 5104"/>
                <a:gd name="T23" fmla="*/ 624 h 739"/>
                <a:gd name="T24" fmla="*/ 57 w 5104"/>
                <a:gd name="T25" fmla="*/ 643 h 739"/>
                <a:gd name="T26" fmla="*/ 2618 w 5104"/>
                <a:gd name="T27" fmla="*/ 597 h 739"/>
                <a:gd name="T28" fmla="*/ 100 w 5104"/>
                <a:gd name="T29" fmla="*/ 570 h 739"/>
                <a:gd name="T30" fmla="*/ 2574 w 5104"/>
                <a:gd name="T31" fmla="*/ 589 h 739"/>
                <a:gd name="T32" fmla="*/ 3738 w 5104"/>
                <a:gd name="T33" fmla="*/ 554 h 739"/>
                <a:gd name="T34" fmla="*/ 2513 w 5104"/>
                <a:gd name="T35" fmla="*/ 535 h 739"/>
                <a:gd name="T36" fmla="*/ 197 w 5104"/>
                <a:gd name="T37" fmla="*/ 538 h 739"/>
                <a:gd name="T38" fmla="*/ 3793 w 5104"/>
                <a:gd name="T39" fmla="*/ 536 h 739"/>
                <a:gd name="T40" fmla="*/ 2460 w 5104"/>
                <a:gd name="T41" fmla="*/ 504 h 739"/>
                <a:gd name="T42" fmla="*/ 2404 w 5104"/>
                <a:gd name="T43" fmla="*/ 482 h 739"/>
                <a:gd name="T44" fmla="*/ 3857 w 5104"/>
                <a:gd name="T45" fmla="*/ 497 h 739"/>
                <a:gd name="T46" fmla="*/ 326 w 5104"/>
                <a:gd name="T47" fmla="*/ 474 h 739"/>
                <a:gd name="T48" fmla="*/ 381 w 5104"/>
                <a:gd name="T49" fmla="*/ 437 h 739"/>
                <a:gd name="T50" fmla="*/ 2305 w 5104"/>
                <a:gd name="T51" fmla="*/ 445 h 739"/>
                <a:gd name="T52" fmla="*/ 3929 w 5104"/>
                <a:gd name="T53" fmla="*/ 450 h 739"/>
                <a:gd name="T54" fmla="*/ 442 w 5104"/>
                <a:gd name="T55" fmla="*/ 415 h 739"/>
                <a:gd name="T56" fmla="*/ 2178 w 5104"/>
                <a:gd name="T57" fmla="*/ 402 h 739"/>
                <a:gd name="T58" fmla="*/ 485 w 5104"/>
                <a:gd name="T59" fmla="*/ 416 h 739"/>
                <a:gd name="T60" fmla="*/ 2124 w 5104"/>
                <a:gd name="T61" fmla="*/ 387 h 739"/>
                <a:gd name="T62" fmla="*/ 1984 w 5104"/>
                <a:gd name="T63" fmla="*/ 382 h 739"/>
                <a:gd name="T64" fmla="*/ 1913 w 5104"/>
                <a:gd name="T65" fmla="*/ 397 h 739"/>
                <a:gd name="T66" fmla="*/ 3995 w 5104"/>
                <a:gd name="T67" fmla="*/ 400 h 739"/>
                <a:gd name="T68" fmla="*/ 1831 w 5104"/>
                <a:gd name="T69" fmla="*/ 375 h 739"/>
                <a:gd name="T70" fmla="*/ 1739 w 5104"/>
                <a:gd name="T71" fmla="*/ 378 h 739"/>
                <a:gd name="T72" fmla="*/ 1670 w 5104"/>
                <a:gd name="T73" fmla="*/ 382 h 739"/>
                <a:gd name="T74" fmla="*/ 1588 w 5104"/>
                <a:gd name="T75" fmla="*/ 361 h 739"/>
                <a:gd name="T76" fmla="*/ 1503 w 5104"/>
                <a:gd name="T77" fmla="*/ 356 h 739"/>
                <a:gd name="T78" fmla="*/ 1412 w 5104"/>
                <a:gd name="T79" fmla="*/ 365 h 739"/>
                <a:gd name="T80" fmla="*/ 1346 w 5104"/>
                <a:gd name="T81" fmla="*/ 353 h 739"/>
                <a:gd name="T82" fmla="*/ 689 w 5104"/>
                <a:gd name="T83" fmla="*/ 345 h 739"/>
                <a:gd name="T84" fmla="*/ 1154 w 5104"/>
                <a:gd name="T85" fmla="*/ 341 h 739"/>
                <a:gd name="T86" fmla="*/ 726 w 5104"/>
                <a:gd name="T87" fmla="*/ 345 h 739"/>
                <a:gd name="T88" fmla="*/ 1095 w 5104"/>
                <a:gd name="T89" fmla="*/ 333 h 739"/>
                <a:gd name="T90" fmla="*/ 811 w 5104"/>
                <a:gd name="T91" fmla="*/ 326 h 739"/>
                <a:gd name="T92" fmla="*/ 924 w 5104"/>
                <a:gd name="T93" fmla="*/ 335 h 739"/>
                <a:gd name="T94" fmla="*/ 4059 w 5104"/>
                <a:gd name="T95" fmla="*/ 345 h 739"/>
                <a:gd name="T96" fmla="*/ 871 w 5104"/>
                <a:gd name="T97" fmla="*/ 323 h 739"/>
                <a:gd name="T98" fmla="*/ 4178 w 5104"/>
                <a:gd name="T99" fmla="*/ 253 h 739"/>
                <a:gd name="T100" fmla="*/ 4220 w 5104"/>
                <a:gd name="T101" fmla="*/ 233 h 739"/>
                <a:gd name="T102" fmla="*/ 4305 w 5104"/>
                <a:gd name="T103" fmla="*/ 188 h 739"/>
                <a:gd name="T104" fmla="*/ 4445 w 5104"/>
                <a:gd name="T105" fmla="*/ 128 h 739"/>
                <a:gd name="T106" fmla="*/ 4494 w 5104"/>
                <a:gd name="T107" fmla="*/ 111 h 739"/>
                <a:gd name="T108" fmla="*/ 4575 w 5104"/>
                <a:gd name="T109" fmla="*/ 87 h 739"/>
                <a:gd name="T110" fmla="*/ 4667 w 5104"/>
                <a:gd name="T111" fmla="*/ 57 h 739"/>
                <a:gd name="T112" fmla="*/ 4812 w 5104"/>
                <a:gd name="T113" fmla="*/ 24 h 739"/>
                <a:gd name="T114" fmla="*/ 4875 w 5104"/>
                <a:gd name="T115" fmla="*/ 21 h 739"/>
                <a:gd name="T116" fmla="*/ 4966 w 5104"/>
                <a:gd name="T117" fmla="*/ 7 h 739"/>
                <a:gd name="T118" fmla="*/ 5029 w 5104"/>
                <a:gd name="T119" fmla="*/ 0 h 7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104" h="739">
                  <a:moveTo>
                    <a:pt x="3025" y="716"/>
                  </a:moveTo>
                  <a:cubicBezTo>
                    <a:pt x="3025" y="716"/>
                    <a:pt x="3024" y="716"/>
                    <a:pt x="3024" y="716"/>
                  </a:cubicBezTo>
                  <a:cubicBezTo>
                    <a:pt x="3019" y="717"/>
                    <a:pt x="3014" y="722"/>
                    <a:pt x="3014" y="728"/>
                  </a:cubicBezTo>
                  <a:cubicBezTo>
                    <a:pt x="3013" y="734"/>
                    <a:pt x="3017" y="739"/>
                    <a:pt x="3023" y="739"/>
                  </a:cubicBezTo>
                  <a:cubicBezTo>
                    <a:pt x="3023" y="739"/>
                    <a:pt x="3023" y="739"/>
                    <a:pt x="3023" y="739"/>
                  </a:cubicBezTo>
                  <a:cubicBezTo>
                    <a:pt x="3029" y="738"/>
                    <a:pt x="3034" y="733"/>
                    <a:pt x="3034" y="727"/>
                  </a:cubicBezTo>
                  <a:cubicBezTo>
                    <a:pt x="3034" y="721"/>
                    <a:pt x="3030" y="716"/>
                    <a:pt x="3025" y="716"/>
                  </a:cubicBezTo>
                  <a:moveTo>
                    <a:pt x="2960" y="716"/>
                  </a:moveTo>
                  <a:cubicBezTo>
                    <a:pt x="2955" y="716"/>
                    <a:pt x="2951" y="721"/>
                    <a:pt x="2950" y="727"/>
                  </a:cubicBezTo>
                  <a:cubicBezTo>
                    <a:pt x="2950" y="733"/>
                    <a:pt x="2954" y="738"/>
                    <a:pt x="2960" y="738"/>
                  </a:cubicBezTo>
                  <a:cubicBezTo>
                    <a:pt x="2960" y="738"/>
                    <a:pt x="2960" y="738"/>
                    <a:pt x="2960" y="738"/>
                  </a:cubicBezTo>
                  <a:cubicBezTo>
                    <a:pt x="2965" y="738"/>
                    <a:pt x="2970" y="734"/>
                    <a:pt x="2970" y="728"/>
                  </a:cubicBezTo>
                  <a:cubicBezTo>
                    <a:pt x="2970" y="722"/>
                    <a:pt x="2966" y="717"/>
                    <a:pt x="2961" y="716"/>
                  </a:cubicBezTo>
                  <a:cubicBezTo>
                    <a:pt x="2960" y="716"/>
                    <a:pt x="2960" y="716"/>
                    <a:pt x="2960" y="716"/>
                  </a:cubicBezTo>
                  <a:moveTo>
                    <a:pt x="3091" y="713"/>
                  </a:moveTo>
                  <a:cubicBezTo>
                    <a:pt x="3091" y="713"/>
                    <a:pt x="3091" y="713"/>
                    <a:pt x="3090" y="713"/>
                  </a:cubicBezTo>
                  <a:cubicBezTo>
                    <a:pt x="3084" y="713"/>
                    <a:pt x="3079" y="719"/>
                    <a:pt x="3079" y="725"/>
                  </a:cubicBezTo>
                  <a:cubicBezTo>
                    <a:pt x="3079" y="731"/>
                    <a:pt x="3083" y="736"/>
                    <a:pt x="3088" y="736"/>
                  </a:cubicBezTo>
                  <a:cubicBezTo>
                    <a:pt x="3088" y="736"/>
                    <a:pt x="3089" y="736"/>
                    <a:pt x="3089" y="736"/>
                  </a:cubicBezTo>
                  <a:cubicBezTo>
                    <a:pt x="3095" y="735"/>
                    <a:pt x="3100" y="730"/>
                    <a:pt x="3100" y="724"/>
                  </a:cubicBezTo>
                  <a:cubicBezTo>
                    <a:pt x="3100" y="718"/>
                    <a:pt x="3096" y="713"/>
                    <a:pt x="3091" y="713"/>
                  </a:cubicBezTo>
                  <a:moveTo>
                    <a:pt x="2898" y="709"/>
                  </a:moveTo>
                  <a:cubicBezTo>
                    <a:pt x="2893" y="709"/>
                    <a:pt x="2890" y="713"/>
                    <a:pt x="2889" y="718"/>
                  </a:cubicBezTo>
                  <a:cubicBezTo>
                    <a:pt x="2889" y="725"/>
                    <a:pt x="2893" y="730"/>
                    <a:pt x="2898" y="731"/>
                  </a:cubicBezTo>
                  <a:cubicBezTo>
                    <a:pt x="2899" y="731"/>
                    <a:pt x="2899" y="731"/>
                    <a:pt x="2900" y="731"/>
                  </a:cubicBezTo>
                  <a:cubicBezTo>
                    <a:pt x="2904" y="731"/>
                    <a:pt x="2908" y="727"/>
                    <a:pt x="2908" y="722"/>
                  </a:cubicBezTo>
                  <a:cubicBezTo>
                    <a:pt x="2909" y="716"/>
                    <a:pt x="2905" y="710"/>
                    <a:pt x="2899" y="709"/>
                  </a:cubicBezTo>
                  <a:cubicBezTo>
                    <a:pt x="2899" y="709"/>
                    <a:pt x="2898" y="709"/>
                    <a:pt x="2898" y="709"/>
                  </a:cubicBezTo>
                  <a:moveTo>
                    <a:pt x="3159" y="707"/>
                  </a:moveTo>
                  <a:cubicBezTo>
                    <a:pt x="3159" y="707"/>
                    <a:pt x="3158" y="707"/>
                    <a:pt x="3158" y="707"/>
                  </a:cubicBezTo>
                  <a:cubicBezTo>
                    <a:pt x="3152" y="708"/>
                    <a:pt x="3147" y="713"/>
                    <a:pt x="3146" y="720"/>
                  </a:cubicBezTo>
                  <a:cubicBezTo>
                    <a:pt x="3146" y="726"/>
                    <a:pt x="3150" y="730"/>
                    <a:pt x="3155" y="730"/>
                  </a:cubicBezTo>
                  <a:cubicBezTo>
                    <a:pt x="3155" y="730"/>
                    <a:pt x="3156" y="730"/>
                    <a:pt x="3156" y="730"/>
                  </a:cubicBezTo>
                  <a:cubicBezTo>
                    <a:pt x="3162" y="729"/>
                    <a:pt x="3167" y="724"/>
                    <a:pt x="3168" y="717"/>
                  </a:cubicBezTo>
                  <a:cubicBezTo>
                    <a:pt x="3168" y="711"/>
                    <a:pt x="3165" y="707"/>
                    <a:pt x="3159" y="707"/>
                  </a:cubicBezTo>
                  <a:moveTo>
                    <a:pt x="3229" y="698"/>
                  </a:moveTo>
                  <a:cubicBezTo>
                    <a:pt x="3228" y="698"/>
                    <a:pt x="3228" y="698"/>
                    <a:pt x="3227" y="698"/>
                  </a:cubicBezTo>
                  <a:cubicBezTo>
                    <a:pt x="3221" y="699"/>
                    <a:pt x="3216" y="705"/>
                    <a:pt x="3215" y="711"/>
                  </a:cubicBezTo>
                  <a:cubicBezTo>
                    <a:pt x="3214" y="717"/>
                    <a:pt x="3218" y="722"/>
                    <a:pt x="3223" y="722"/>
                  </a:cubicBezTo>
                  <a:cubicBezTo>
                    <a:pt x="3224" y="722"/>
                    <a:pt x="3224" y="722"/>
                    <a:pt x="3225" y="722"/>
                  </a:cubicBezTo>
                  <a:cubicBezTo>
                    <a:pt x="3231" y="721"/>
                    <a:pt x="3236" y="715"/>
                    <a:pt x="3237" y="708"/>
                  </a:cubicBezTo>
                  <a:cubicBezTo>
                    <a:pt x="3238" y="702"/>
                    <a:pt x="3234" y="698"/>
                    <a:pt x="3229" y="698"/>
                  </a:cubicBezTo>
                  <a:moveTo>
                    <a:pt x="2838" y="695"/>
                  </a:moveTo>
                  <a:cubicBezTo>
                    <a:pt x="2834" y="695"/>
                    <a:pt x="2831" y="699"/>
                    <a:pt x="2831" y="704"/>
                  </a:cubicBezTo>
                  <a:cubicBezTo>
                    <a:pt x="2831" y="710"/>
                    <a:pt x="2835" y="716"/>
                    <a:pt x="2840" y="718"/>
                  </a:cubicBezTo>
                  <a:cubicBezTo>
                    <a:pt x="2841" y="718"/>
                    <a:pt x="2841" y="718"/>
                    <a:pt x="2842" y="718"/>
                  </a:cubicBezTo>
                  <a:cubicBezTo>
                    <a:pt x="2846" y="718"/>
                    <a:pt x="2849" y="714"/>
                    <a:pt x="2849" y="709"/>
                  </a:cubicBezTo>
                  <a:cubicBezTo>
                    <a:pt x="2849" y="703"/>
                    <a:pt x="2845" y="697"/>
                    <a:pt x="2840" y="696"/>
                  </a:cubicBezTo>
                  <a:cubicBezTo>
                    <a:pt x="2840" y="695"/>
                    <a:pt x="2839" y="695"/>
                    <a:pt x="2838" y="695"/>
                  </a:cubicBezTo>
                  <a:moveTo>
                    <a:pt x="3300" y="686"/>
                  </a:moveTo>
                  <a:cubicBezTo>
                    <a:pt x="3299" y="686"/>
                    <a:pt x="3299" y="686"/>
                    <a:pt x="3298" y="686"/>
                  </a:cubicBezTo>
                  <a:cubicBezTo>
                    <a:pt x="3292" y="687"/>
                    <a:pt x="3286" y="694"/>
                    <a:pt x="3285" y="700"/>
                  </a:cubicBezTo>
                  <a:cubicBezTo>
                    <a:pt x="3284" y="706"/>
                    <a:pt x="3288" y="711"/>
                    <a:pt x="3293" y="711"/>
                  </a:cubicBezTo>
                  <a:cubicBezTo>
                    <a:pt x="3294" y="711"/>
                    <a:pt x="3294" y="711"/>
                    <a:pt x="3295" y="711"/>
                  </a:cubicBezTo>
                  <a:cubicBezTo>
                    <a:pt x="3301" y="709"/>
                    <a:pt x="3307" y="703"/>
                    <a:pt x="3308" y="696"/>
                  </a:cubicBezTo>
                  <a:cubicBezTo>
                    <a:pt x="3308" y="690"/>
                    <a:pt x="3305" y="686"/>
                    <a:pt x="3300" y="686"/>
                  </a:cubicBezTo>
                  <a:moveTo>
                    <a:pt x="2781" y="676"/>
                  </a:moveTo>
                  <a:cubicBezTo>
                    <a:pt x="2777" y="676"/>
                    <a:pt x="2775" y="679"/>
                    <a:pt x="2775" y="684"/>
                  </a:cubicBezTo>
                  <a:cubicBezTo>
                    <a:pt x="2775" y="690"/>
                    <a:pt x="2778" y="697"/>
                    <a:pt x="2783" y="698"/>
                  </a:cubicBezTo>
                  <a:cubicBezTo>
                    <a:pt x="2784" y="699"/>
                    <a:pt x="2785" y="699"/>
                    <a:pt x="2786" y="699"/>
                  </a:cubicBezTo>
                  <a:cubicBezTo>
                    <a:pt x="2789" y="699"/>
                    <a:pt x="2792" y="696"/>
                    <a:pt x="2792" y="691"/>
                  </a:cubicBezTo>
                  <a:cubicBezTo>
                    <a:pt x="2792" y="685"/>
                    <a:pt x="2788" y="679"/>
                    <a:pt x="2784" y="677"/>
                  </a:cubicBezTo>
                  <a:cubicBezTo>
                    <a:pt x="2783" y="676"/>
                    <a:pt x="2782" y="676"/>
                    <a:pt x="2781" y="676"/>
                  </a:cubicBezTo>
                  <a:moveTo>
                    <a:pt x="3372" y="671"/>
                  </a:moveTo>
                  <a:cubicBezTo>
                    <a:pt x="3371" y="671"/>
                    <a:pt x="3370" y="671"/>
                    <a:pt x="3370" y="671"/>
                  </a:cubicBezTo>
                  <a:cubicBezTo>
                    <a:pt x="3363" y="673"/>
                    <a:pt x="3357" y="679"/>
                    <a:pt x="3356" y="686"/>
                  </a:cubicBezTo>
                  <a:cubicBezTo>
                    <a:pt x="3355" y="692"/>
                    <a:pt x="3359" y="696"/>
                    <a:pt x="3364" y="696"/>
                  </a:cubicBezTo>
                  <a:cubicBezTo>
                    <a:pt x="3364" y="696"/>
                    <a:pt x="3365" y="696"/>
                    <a:pt x="3366" y="696"/>
                  </a:cubicBezTo>
                  <a:cubicBezTo>
                    <a:pt x="3372" y="695"/>
                    <a:pt x="3378" y="688"/>
                    <a:pt x="3379" y="681"/>
                  </a:cubicBezTo>
                  <a:cubicBezTo>
                    <a:pt x="3380" y="675"/>
                    <a:pt x="3377" y="671"/>
                    <a:pt x="3372" y="671"/>
                  </a:cubicBezTo>
                  <a:moveTo>
                    <a:pt x="2725" y="653"/>
                  </a:moveTo>
                  <a:cubicBezTo>
                    <a:pt x="2722" y="653"/>
                    <a:pt x="2720" y="656"/>
                    <a:pt x="2720" y="660"/>
                  </a:cubicBezTo>
                  <a:cubicBezTo>
                    <a:pt x="2720" y="666"/>
                    <a:pt x="2724" y="673"/>
                    <a:pt x="2728" y="675"/>
                  </a:cubicBezTo>
                  <a:cubicBezTo>
                    <a:pt x="2729" y="675"/>
                    <a:pt x="2730" y="676"/>
                    <a:pt x="2731" y="676"/>
                  </a:cubicBezTo>
                  <a:cubicBezTo>
                    <a:pt x="2735" y="676"/>
                    <a:pt x="2737" y="673"/>
                    <a:pt x="2737" y="668"/>
                  </a:cubicBezTo>
                  <a:cubicBezTo>
                    <a:pt x="2737" y="662"/>
                    <a:pt x="2733" y="656"/>
                    <a:pt x="2728" y="654"/>
                  </a:cubicBezTo>
                  <a:cubicBezTo>
                    <a:pt x="2727" y="653"/>
                    <a:pt x="2726" y="653"/>
                    <a:pt x="2725" y="653"/>
                  </a:cubicBezTo>
                  <a:moveTo>
                    <a:pt x="3444" y="652"/>
                  </a:moveTo>
                  <a:cubicBezTo>
                    <a:pt x="3444" y="652"/>
                    <a:pt x="3443" y="653"/>
                    <a:pt x="3442" y="653"/>
                  </a:cubicBezTo>
                  <a:cubicBezTo>
                    <a:pt x="3435" y="655"/>
                    <a:pt x="3429" y="662"/>
                    <a:pt x="3428" y="669"/>
                  </a:cubicBezTo>
                  <a:cubicBezTo>
                    <a:pt x="3427" y="675"/>
                    <a:pt x="3430" y="679"/>
                    <a:pt x="3435" y="679"/>
                  </a:cubicBezTo>
                  <a:cubicBezTo>
                    <a:pt x="3435" y="679"/>
                    <a:pt x="3436" y="679"/>
                    <a:pt x="3437" y="679"/>
                  </a:cubicBezTo>
                  <a:cubicBezTo>
                    <a:pt x="3443" y="677"/>
                    <a:pt x="3449" y="670"/>
                    <a:pt x="3451" y="663"/>
                  </a:cubicBezTo>
                  <a:cubicBezTo>
                    <a:pt x="3452" y="657"/>
                    <a:pt x="3449" y="652"/>
                    <a:pt x="3444" y="652"/>
                  </a:cubicBezTo>
                  <a:moveTo>
                    <a:pt x="3517" y="631"/>
                  </a:moveTo>
                  <a:cubicBezTo>
                    <a:pt x="3516" y="631"/>
                    <a:pt x="3515" y="631"/>
                    <a:pt x="3514" y="631"/>
                  </a:cubicBezTo>
                  <a:cubicBezTo>
                    <a:pt x="3508" y="633"/>
                    <a:pt x="3502" y="641"/>
                    <a:pt x="3500" y="648"/>
                  </a:cubicBezTo>
                  <a:cubicBezTo>
                    <a:pt x="3499" y="654"/>
                    <a:pt x="3501" y="658"/>
                    <a:pt x="3506" y="658"/>
                  </a:cubicBezTo>
                  <a:cubicBezTo>
                    <a:pt x="3507" y="658"/>
                    <a:pt x="3508" y="658"/>
                    <a:pt x="3509" y="658"/>
                  </a:cubicBezTo>
                  <a:cubicBezTo>
                    <a:pt x="3515" y="656"/>
                    <a:pt x="3521" y="648"/>
                    <a:pt x="3523" y="641"/>
                  </a:cubicBezTo>
                  <a:cubicBezTo>
                    <a:pt x="3524" y="635"/>
                    <a:pt x="3522" y="631"/>
                    <a:pt x="3517" y="631"/>
                  </a:cubicBezTo>
                  <a:moveTo>
                    <a:pt x="2671" y="626"/>
                  </a:moveTo>
                  <a:cubicBezTo>
                    <a:pt x="2668" y="626"/>
                    <a:pt x="2666" y="629"/>
                    <a:pt x="2666" y="633"/>
                  </a:cubicBezTo>
                  <a:cubicBezTo>
                    <a:pt x="2666" y="639"/>
                    <a:pt x="2670" y="646"/>
                    <a:pt x="2675" y="648"/>
                  </a:cubicBezTo>
                  <a:cubicBezTo>
                    <a:pt x="2676" y="649"/>
                    <a:pt x="2677" y="649"/>
                    <a:pt x="2678" y="649"/>
                  </a:cubicBezTo>
                  <a:cubicBezTo>
                    <a:pt x="2681" y="649"/>
                    <a:pt x="2683" y="646"/>
                    <a:pt x="2683" y="642"/>
                  </a:cubicBezTo>
                  <a:cubicBezTo>
                    <a:pt x="2683" y="636"/>
                    <a:pt x="2679" y="629"/>
                    <a:pt x="2674" y="627"/>
                  </a:cubicBezTo>
                  <a:cubicBezTo>
                    <a:pt x="2673" y="626"/>
                    <a:pt x="2672" y="626"/>
                    <a:pt x="2671" y="626"/>
                  </a:cubicBezTo>
                  <a:moveTo>
                    <a:pt x="6" y="626"/>
                  </a:moveTo>
                  <a:cubicBezTo>
                    <a:pt x="6" y="626"/>
                    <a:pt x="5" y="626"/>
                    <a:pt x="5" y="626"/>
                  </a:cubicBezTo>
                  <a:cubicBezTo>
                    <a:pt x="1" y="629"/>
                    <a:pt x="0" y="641"/>
                    <a:pt x="2" y="654"/>
                  </a:cubicBezTo>
                  <a:cubicBezTo>
                    <a:pt x="3" y="665"/>
                    <a:pt x="7" y="673"/>
                    <a:pt x="11" y="673"/>
                  </a:cubicBezTo>
                  <a:cubicBezTo>
                    <a:pt x="11" y="673"/>
                    <a:pt x="12" y="673"/>
                    <a:pt x="12" y="672"/>
                  </a:cubicBezTo>
                  <a:cubicBezTo>
                    <a:pt x="16" y="670"/>
                    <a:pt x="17" y="658"/>
                    <a:pt x="16" y="645"/>
                  </a:cubicBezTo>
                  <a:cubicBezTo>
                    <a:pt x="14" y="634"/>
                    <a:pt x="10" y="626"/>
                    <a:pt x="6" y="626"/>
                  </a:cubicBezTo>
                  <a:moveTo>
                    <a:pt x="3590" y="606"/>
                  </a:moveTo>
                  <a:cubicBezTo>
                    <a:pt x="3589" y="606"/>
                    <a:pt x="3588" y="606"/>
                    <a:pt x="3587" y="606"/>
                  </a:cubicBezTo>
                  <a:cubicBezTo>
                    <a:pt x="3580" y="609"/>
                    <a:pt x="3574" y="617"/>
                    <a:pt x="3572" y="624"/>
                  </a:cubicBezTo>
                  <a:cubicBezTo>
                    <a:pt x="3571" y="630"/>
                    <a:pt x="3573" y="634"/>
                    <a:pt x="3577" y="634"/>
                  </a:cubicBezTo>
                  <a:cubicBezTo>
                    <a:pt x="3578" y="634"/>
                    <a:pt x="3579" y="634"/>
                    <a:pt x="3581" y="633"/>
                  </a:cubicBezTo>
                  <a:cubicBezTo>
                    <a:pt x="3587" y="631"/>
                    <a:pt x="3593" y="623"/>
                    <a:pt x="3595" y="616"/>
                  </a:cubicBezTo>
                  <a:cubicBezTo>
                    <a:pt x="3596" y="610"/>
                    <a:pt x="3594" y="606"/>
                    <a:pt x="3590" y="606"/>
                  </a:cubicBezTo>
                  <a:moveTo>
                    <a:pt x="53" y="598"/>
                  </a:moveTo>
                  <a:cubicBezTo>
                    <a:pt x="52" y="598"/>
                    <a:pt x="51" y="598"/>
                    <a:pt x="51" y="598"/>
                  </a:cubicBezTo>
                  <a:cubicBezTo>
                    <a:pt x="47" y="600"/>
                    <a:pt x="45" y="613"/>
                    <a:pt x="47" y="625"/>
                  </a:cubicBezTo>
                  <a:cubicBezTo>
                    <a:pt x="48" y="636"/>
                    <a:pt x="52" y="644"/>
                    <a:pt x="55" y="644"/>
                  </a:cubicBezTo>
                  <a:cubicBezTo>
                    <a:pt x="56" y="644"/>
                    <a:pt x="56" y="643"/>
                    <a:pt x="57" y="643"/>
                  </a:cubicBezTo>
                  <a:cubicBezTo>
                    <a:pt x="61" y="640"/>
                    <a:pt x="63" y="628"/>
                    <a:pt x="61" y="616"/>
                  </a:cubicBezTo>
                  <a:cubicBezTo>
                    <a:pt x="60" y="605"/>
                    <a:pt x="56" y="598"/>
                    <a:pt x="53" y="598"/>
                  </a:cubicBezTo>
                  <a:moveTo>
                    <a:pt x="2618" y="597"/>
                  </a:moveTo>
                  <a:cubicBezTo>
                    <a:pt x="2615" y="597"/>
                    <a:pt x="2613" y="599"/>
                    <a:pt x="2613" y="603"/>
                  </a:cubicBezTo>
                  <a:cubicBezTo>
                    <a:pt x="2614" y="609"/>
                    <a:pt x="2618" y="616"/>
                    <a:pt x="2622" y="619"/>
                  </a:cubicBezTo>
                  <a:cubicBezTo>
                    <a:pt x="2623" y="619"/>
                    <a:pt x="2625" y="620"/>
                    <a:pt x="2626" y="620"/>
                  </a:cubicBezTo>
                  <a:cubicBezTo>
                    <a:pt x="2628" y="620"/>
                    <a:pt x="2630" y="617"/>
                    <a:pt x="2630" y="613"/>
                  </a:cubicBezTo>
                  <a:cubicBezTo>
                    <a:pt x="2630" y="607"/>
                    <a:pt x="2626" y="600"/>
                    <a:pt x="2621" y="598"/>
                  </a:cubicBezTo>
                  <a:cubicBezTo>
                    <a:pt x="2620" y="597"/>
                    <a:pt x="2619" y="597"/>
                    <a:pt x="2618" y="597"/>
                  </a:cubicBezTo>
                  <a:moveTo>
                    <a:pt x="3663" y="577"/>
                  </a:moveTo>
                  <a:cubicBezTo>
                    <a:pt x="3662" y="577"/>
                    <a:pt x="3660" y="578"/>
                    <a:pt x="3659" y="578"/>
                  </a:cubicBezTo>
                  <a:cubicBezTo>
                    <a:pt x="3653" y="581"/>
                    <a:pt x="3646" y="589"/>
                    <a:pt x="3644" y="596"/>
                  </a:cubicBezTo>
                  <a:cubicBezTo>
                    <a:pt x="3643" y="602"/>
                    <a:pt x="3645" y="606"/>
                    <a:pt x="3648" y="606"/>
                  </a:cubicBezTo>
                  <a:cubicBezTo>
                    <a:pt x="3650" y="606"/>
                    <a:pt x="3651" y="606"/>
                    <a:pt x="3652" y="605"/>
                  </a:cubicBezTo>
                  <a:cubicBezTo>
                    <a:pt x="3658" y="602"/>
                    <a:pt x="3665" y="594"/>
                    <a:pt x="3667" y="587"/>
                  </a:cubicBezTo>
                  <a:cubicBezTo>
                    <a:pt x="3668" y="581"/>
                    <a:pt x="3667" y="577"/>
                    <a:pt x="3663" y="577"/>
                  </a:cubicBezTo>
                  <a:moveTo>
                    <a:pt x="102" y="569"/>
                  </a:moveTo>
                  <a:cubicBezTo>
                    <a:pt x="101" y="569"/>
                    <a:pt x="101" y="569"/>
                    <a:pt x="100" y="570"/>
                  </a:cubicBezTo>
                  <a:cubicBezTo>
                    <a:pt x="96" y="572"/>
                    <a:pt x="93" y="584"/>
                    <a:pt x="94" y="596"/>
                  </a:cubicBezTo>
                  <a:cubicBezTo>
                    <a:pt x="96" y="607"/>
                    <a:pt x="99" y="614"/>
                    <a:pt x="103" y="614"/>
                  </a:cubicBezTo>
                  <a:cubicBezTo>
                    <a:pt x="103" y="614"/>
                    <a:pt x="104" y="613"/>
                    <a:pt x="104" y="613"/>
                  </a:cubicBezTo>
                  <a:cubicBezTo>
                    <a:pt x="109" y="611"/>
                    <a:pt x="111" y="599"/>
                    <a:pt x="110" y="587"/>
                  </a:cubicBezTo>
                  <a:cubicBezTo>
                    <a:pt x="109" y="577"/>
                    <a:pt x="106" y="569"/>
                    <a:pt x="102" y="569"/>
                  </a:cubicBezTo>
                  <a:moveTo>
                    <a:pt x="2565" y="566"/>
                  </a:moveTo>
                  <a:cubicBezTo>
                    <a:pt x="2562" y="566"/>
                    <a:pt x="2561" y="568"/>
                    <a:pt x="2561" y="572"/>
                  </a:cubicBezTo>
                  <a:cubicBezTo>
                    <a:pt x="2562" y="578"/>
                    <a:pt x="2566" y="585"/>
                    <a:pt x="2570" y="588"/>
                  </a:cubicBezTo>
                  <a:cubicBezTo>
                    <a:pt x="2571" y="588"/>
                    <a:pt x="2573" y="589"/>
                    <a:pt x="2574" y="589"/>
                  </a:cubicBezTo>
                  <a:cubicBezTo>
                    <a:pt x="2576" y="589"/>
                    <a:pt x="2578" y="586"/>
                    <a:pt x="2578" y="582"/>
                  </a:cubicBezTo>
                  <a:cubicBezTo>
                    <a:pt x="2577" y="577"/>
                    <a:pt x="2573" y="570"/>
                    <a:pt x="2568" y="567"/>
                  </a:cubicBezTo>
                  <a:cubicBezTo>
                    <a:pt x="2567" y="566"/>
                    <a:pt x="2566" y="566"/>
                    <a:pt x="2565" y="566"/>
                  </a:cubicBezTo>
                  <a:moveTo>
                    <a:pt x="3735" y="545"/>
                  </a:moveTo>
                  <a:cubicBezTo>
                    <a:pt x="3734" y="545"/>
                    <a:pt x="3732" y="545"/>
                    <a:pt x="3731" y="546"/>
                  </a:cubicBezTo>
                  <a:cubicBezTo>
                    <a:pt x="3725" y="549"/>
                    <a:pt x="3718" y="557"/>
                    <a:pt x="3716" y="565"/>
                  </a:cubicBezTo>
                  <a:cubicBezTo>
                    <a:pt x="3714" y="570"/>
                    <a:pt x="3716" y="574"/>
                    <a:pt x="3719" y="574"/>
                  </a:cubicBezTo>
                  <a:cubicBezTo>
                    <a:pt x="3720" y="574"/>
                    <a:pt x="3721" y="573"/>
                    <a:pt x="3723" y="573"/>
                  </a:cubicBezTo>
                  <a:cubicBezTo>
                    <a:pt x="3729" y="570"/>
                    <a:pt x="3736" y="561"/>
                    <a:pt x="3738" y="554"/>
                  </a:cubicBezTo>
                  <a:cubicBezTo>
                    <a:pt x="3740" y="548"/>
                    <a:pt x="3738" y="545"/>
                    <a:pt x="3735" y="545"/>
                  </a:cubicBezTo>
                  <a:moveTo>
                    <a:pt x="154" y="541"/>
                  </a:moveTo>
                  <a:cubicBezTo>
                    <a:pt x="153" y="541"/>
                    <a:pt x="152" y="541"/>
                    <a:pt x="152" y="542"/>
                  </a:cubicBezTo>
                  <a:cubicBezTo>
                    <a:pt x="147" y="544"/>
                    <a:pt x="144" y="556"/>
                    <a:pt x="145" y="567"/>
                  </a:cubicBezTo>
                  <a:cubicBezTo>
                    <a:pt x="145" y="577"/>
                    <a:pt x="149" y="583"/>
                    <a:pt x="152" y="583"/>
                  </a:cubicBezTo>
                  <a:cubicBezTo>
                    <a:pt x="153" y="583"/>
                    <a:pt x="153" y="583"/>
                    <a:pt x="154" y="583"/>
                  </a:cubicBezTo>
                  <a:cubicBezTo>
                    <a:pt x="158" y="580"/>
                    <a:pt x="162" y="569"/>
                    <a:pt x="161" y="558"/>
                  </a:cubicBezTo>
                  <a:cubicBezTo>
                    <a:pt x="161" y="548"/>
                    <a:pt x="157" y="541"/>
                    <a:pt x="154" y="541"/>
                  </a:cubicBezTo>
                  <a:moveTo>
                    <a:pt x="2513" y="535"/>
                  </a:moveTo>
                  <a:cubicBezTo>
                    <a:pt x="2510" y="535"/>
                    <a:pt x="2509" y="537"/>
                    <a:pt x="2509" y="541"/>
                  </a:cubicBezTo>
                  <a:cubicBezTo>
                    <a:pt x="2510" y="547"/>
                    <a:pt x="2514" y="554"/>
                    <a:pt x="2518" y="556"/>
                  </a:cubicBezTo>
                  <a:cubicBezTo>
                    <a:pt x="2520" y="557"/>
                    <a:pt x="2521" y="557"/>
                    <a:pt x="2522" y="557"/>
                  </a:cubicBezTo>
                  <a:cubicBezTo>
                    <a:pt x="2524" y="557"/>
                    <a:pt x="2526" y="555"/>
                    <a:pt x="2525" y="551"/>
                  </a:cubicBezTo>
                  <a:cubicBezTo>
                    <a:pt x="2525" y="545"/>
                    <a:pt x="2521" y="539"/>
                    <a:pt x="2516" y="536"/>
                  </a:cubicBezTo>
                  <a:cubicBezTo>
                    <a:pt x="2515" y="535"/>
                    <a:pt x="2514" y="535"/>
                    <a:pt x="2513" y="535"/>
                  </a:cubicBezTo>
                  <a:moveTo>
                    <a:pt x="208" y="514"/>
                  </a:moveTo>
                  <a:cubicBezTo>
                    <a:pt x="207" y="514"/>
                    <a:pt x="206" y="514"/>
                    <a:pt x="206" y="514"/>
                  </a:cubicBezTo>
                  <a:cubicBezTo>
                    <a:pt x="201" y="517"/>
                    <a:pt x="197" y="527"/>
                    <a:pt x="197" y="538"/>
                  </a:cubicBezTo>
                  <a:cubicBezTo>
                    <a:pt x="197" y="547"/>
                    <a:pt x="200" y="553"/>
                    <a:pt x="204" y="553"/>
                  </a:cubicBezTo>
                  <a:cubicBezTo>
                    <a:pt x="204" y="553"/>
                    <a:pt x="205" y="553"/>
                    <a:pt x="206" y="553"/>
                  </a:cubicBezTo>
                  <a:cubicBezTo>
                    <a:pt x="210" y="550"/>
                    <a:pt x="214" y="540"/>
                    <a:pt x="214" y="529"/>
                  </a:cubicBezTo>
                  <a:cubicBezTo>
                    <a:pt x="214" y="520"/>
                    <a:pt x="212" y="514"/>
                    <a:pt x="208" y="514"/>
                  </a:cubicBezTo>
                  <a:moveTo>
                    <a:pt x="3806" y="509"/>
                  </a:moveTo>
                  <a:cubicBezTo>
                    <a:pt x="3805" y="509"/>
                    <a:pt x="3803" y="509"/>
                    <a:pt x="3802" y="510"/>
                  </a:cubicBezTo>
                  <a:cubicBezTo>
                    <a:pt x="3795" y="514"/>
                    <a:pt x="3788" y="522"/>
                    <a:pt x="3786" y="529"/>
                  </a:cubicBezTo>
                  <a:cubicBezTo>
                    <a:pt x="3784" y="534"/>
                    <a:pt x="3786" y="538"/>
                    <a:pt x="3789" y="538"/>
                  </a:cubicBezTo>
                  <a:cubicBezTo>
                    <a:pt x="3790" y="538"/>
                    <a:pt x="3791" y="537"/>
                    <a:pt x="3793" y="536"/>
                  </a:cubicBezTo>
                  <a:cubicBezTo>
                    <a:pt x="3799" y="533"/>
                    <a:pt x="3806" y="524"/>
                    <a:pt x="3808" y="517"/>
                  </a:cubicBezTo>
                  <a:cubicBezTo>
                    <a:pt x="3810" y="512"/>
                    <a:pt x="3809" y="509"/>
                    <a:pt x="3806" y="509"/>
                  </a:cubicBezTo>
                  <a:moveTo>
                    <a:pt x="2460" y="504"/>
                  </a:moveTo>
                  <a:cubicBezTo>
                    <a:pt x="2457" y="504"/>
                    <a:pt x="2456" y="507"/>
                    <a:pt x="2457" y="511"/>
                  </a:cubicBezTo>
                  <a:cubicBezTo>
                    <a:pt x="2457" y="516"/>
                    <a:pt x="2462" y="523"/>
                    <a:pt x="2466" y="525"/>
                  </a:cubicBezTo>
                  <a:cubicBezTo>
                    <a:pt x="2467" y="526"/>
                    <a:pt x="2469" y="526"/>
                    <a:pt x="2470" y="526"/>
                  </a:cubicBezTo>
                  <a:cubicBezTo>
                    <a:pt x="2472" y="526"/>
                    <a:pt x="2474" y="524"/>
                    <a:pt x="2473" y="520"/>
                  </a:cubicBezTo>
                  <a:cubicBezTo>
                    <a:pt x="2472" y="515"/>
                    <a:pt x="2468" y="508"/>
                    <a:pt x="2463" y="505"/>
                  </a:cubicBezTo>
                  <a:cubicBezTo>
                    <a:pt x="2462" y="505"/>
                    <a:pt x="2461" y="504"/>
                    <a:pt x="2460" y="504"/>
                  </a:cubicBezTo>
                  <a:moveTo>
                    <a:pt x="264" y="487"/>
                  </a:moveTo>
                  <a:cubicBezTo>
                    <a:pt x="263" y="487"/>
                    <a:pt x="263" y="487"/>
                    <a:pt x="262" y="488"/>
                  </a:cubicBezTo>
                  <a:cubicBezTo>
                    <a:pt x="257" y="490"/>
                    <a:pt x="252" y="500"/>
                    <a:pt x="252" y="510"/>
                  </a:cubicBezTo>
                  <a:cubicBezTo>
                    <a:pt x="251" y="518"/>
                    <a:pt x="254" y="524"/>
                    <a:pt x="257" y="524"/>
                  </a:cubicBezTo>
                  <a:cubicBezTo>
                    <a:pt x="258" y="524"/>
                    <a:pt x="259" y="523"/>
                    <a:pt x="259" y="523"/>
                  </a:cubicBezTo>
                  <a:cubicBezTo>
                    <a:pt x="264" y="521"/>
                    <a:pt x="269" y="511"/>
                    <a:pt x="269" y="501"/>
                  </a:cubicBezTo>
                  <a:cubicBezTo>
                    <a:pt x="270" y="493"/>
                    <a:pt x="268" y="487"/>
                    <a:pt x="264" y="487"/>
                  </a:cubicBezTo>
                  <a:moveTo>
                    <a:pt x="2407" y="475"/>
                  </a:moveTo>
                  <a:cubicBezTo>
                    <a:pt x="2404" y="475"/>
                    <a:pt x="2403" y="478"/>
                    <a:pt x="2404" y="482"/>
                  </a:cubicBezTo>
                  <a:cubicBezTo>
                    <a:pt x="2404" y="487"/>
                    <a:pt x="2409" y="493"/>
                    <a:pt x="2414" y="496"/>
                  </a:cubicBezTo>
                  <a:cubicBezTo>
                    <a:pt x="2415" y="497"/>
                    <a:pt x="2416" y="497"/>
                    <a:pt x="2417" y="497"/>
                  </a:cubicBezTo>
                  <a:cubicBezTo>
                    <a:pt x="2420" y="497"/>
                    <a:pt x="2421" y="495"/>
                    <a:pt x="2420" y="491"/>
                  </a:cubicBezTo>
                  <a:cubicBezTo>
                    <a:pt x="2420" y="485"/>
                    <a:pt x="2415" y="479"/>
                    <a:pt x="2410" y="476"/>
                  </a:cubicBezTo>
                  <a:cubicBezTo>
                    <a:pt x="2409" y="476"/>
                    <a:pt x="2408" y="475"/>
                    <a:pt x="2407" y="475"/>
                  </a:cubicBezTo>
                  <a:moveTo>
                    <a:pt x="3876" y="469"/>
                  </a:moveTo>
                  <a:cubicBezTo>
                    <a:pt x="3874" y="469"/>
                    <a:pt x="3873" y="470"/>
                    <a:pt x="3871" y="471"/>
                  </a:cubicBezTo>
                  <a:cubicBezTo>
                    <a:pt x="3865" y="474"/>
                    <a:pt x="3858" y="483"/>
                    <a:pt x="3856" y="490"/>
                  </a:cubicBezTo>
                  <a:cubicBezTo>
                    <a:pt x="3854" y="494"/>
                    <a:pt x="3855" y="497"/>
                    <a:pt x="3857" y="497"/>
                  </a:cubicBezTo>
                  <a:cubicBezTo>
                    <a:pt x="3858" y="497"/>
                    <a:pt x="3860" y="497"/>
                    <a:pt x="3862" y="495"/>
                  </a:cubicBezTo>
                  <a:cubicBezTo>
                    <a:pt x="3868" y="492"/>
                    <a:pt x="3875" y="483"/>
                    <a:pt x="3877" y="476"/>
                  </a:cubicBezTo>
                  <a:cubicBezTo>
                    <a:pt x="3879" y="472"/>
                    <a:pt x="3878" y="469"/>
                    <a:pt x="3876" y="469"/>
                  </a:cubicBezTo>
                  <a:moveTo>
                    <a:pt x="322" y="462"/>
                  </a:moveTo>
                  <a:cubicBezTo>
                    <a:pt x="321" y="462"/>
                    <a:pt x="320" y="462"/>
                    <a:pt x="320" y="462"/>
                  </a:cubicBezTo>
                  <a:cubicBezTo>
                    <a:pt x="315" y="464"/>
                    <a:pt x="309" y="473"/>
                    <a:pt x="308" y="482"/>
                  </a:cubicBezTo>
                  <a:cubicBezTo>
                    <a:pt x="307" y="490"/>
                    <a:pt x="309" y="495"/>
                    <a:pt x="312" y="495"/>
                  </a:cubicBezTo>
                  <a:cubicBezTo>
                    <a:pt x="313" y="495"/>
                    <a:pt x="314" y="495"/>
                    <a:pt x="315" y="494"/>
                  </a:cubicBezTo>
                  <a:cubicBezTo>
                    <a:pt x="320" y="492"/>
                    <a:pt x="325" y="483"/>
                    <a:pt x="326" y="474"/>
                  </a:cubicBezTo>
                  <a:cubicBezTo>
                    <a:pt x="327" y="467"/>
                    <a:pt x="326" y="462"/>
                    <a:pt x="322" y="462"/>
                  </a:cubicBezTo>
                  <a:moveTo>
                    <a:pt x="2353" y="449"/>
                  </a:moveTo>
                  <a:cubicBezTo>
                    <a:pt x="2350" y="449"/>
                    <a:pt x="2349" y="451"/>
                    <a:pt x="2350" y="455"/>
                  </a:cubicBezTo>
                  <a:cubicBezTo>
                    <a:pt x="2351" y="461"/>
                    <a:pt x="2355" y="467"/>
                    <a:pt x="2360" y="469"/>
                  </a:cubicBezTo>
                  <a:cubicBezTo>
                    <a:pt x="2361" y="469"/>
                    <a:pt x="2362" y="470"/>
                    <a:pt x="2363" y="470"/>
                  </a:cubicBezTo>
                  <a:cubicBezTo>
                    <a:pt x="2366" y="470"/>
                    <a:pt x="2367" y="467"/>
                    <a:pt x="2367" y="463"/>
                  </a:cubicBezTo>
                  <a:cubicBezTo>
                    <a:pt x="2366" y="458"/>
                    <a:pt x="2361" y="452"/>
                    <a:pt x="2356" y="449"/>
                  </a:cubicBezTo>
                  <a:cubicBezTo>
                    <a:pt x="2355" y="449"/>
                    <a:pt x="2354" y="449"/>
                    <a:pt x="2353" y="449"/>
                  </a:cubicBezTo>
                  <a:moveTo>
                    <a:pt x="381" y="437"/>
                  </a:moveTo>
                  <a:cubicBezTo>
                    <a:pt x="380" y="437"/>
                    <a:pt x="380" y="437"/>
                    <a:pt x="379" y="438"/>
                  </a:cubicBezTo>
                  <a:cubicBezTo>
                    <a:pt x="374" y="440"/>
                    <a:pt x="368" y="448"/>
                    <a:pt x="366" y="456"/>
                  </a:cubicBezTo>
                  <a:cubicBezTo>
                    <a:pt x="364" y="463"/>
                    <a:pt x="366" y="467"/>
                    <a:pt x="369" y="467"/>
                  </a:cubicBezTo>
                  <a:cubicBezTo>
                    <a:pt x="370" y="467"/>
                    <a:pt x="371" y="467"/>
                    <a:pt x="371" y="466"/>
                  </a:cubicBezTo>
                  <a:cubicBezTo>
                    <a:pt x="376" y="464"/>
                    <a:pt x="382" y="456"/>
                    <a:pt x="384" y="448"/>
                  </a:cubicBezTo>
                  <a:cubicBezTo>
                    <a:pt x="386" y="442"/>
                    <a:pt x="385" y="437"/>
                    <a:pt x="381" y="437"/>
                  </a:cubicBezTo>
                  <a:moveTo>
                    <a:pt x="2298" y="426"/>
                  </a:moveTo>
                  <a:cubicBezTo>
                    <a:pt x="2295" y="426"/>
                    <a:pt x="2293" y="428"/>
                    <a:pt x="2294" y="432"/>
                  </a:cubicBezTo>
                  <a:cubicBezTo>
                    <a:pt x="2295" y="438"/>
                    <a:pt x="2300" y="444"/>
                    <a:pt x="2305" y="445"/>
                  </a:cubicBezTo>
                  <a:cubicBezTo>
                    <a:pt x="2306" y="446"/>
                    <a:pt x="2307" y="446"/>
                    <a:pt x="2308" y="446"/>
                  </a:cubicBezTo>
                  <a:cubicBezTo>
                    <a:pt x="2311" y="446"/>
                    <a:pt x="2313" y="443"/>
                    <a:pt x="2312" y="439"/>
                  </a:cubicBezTo>
                  <a:cubicBezTo>
                    <a:pt x="2311" y="434"/>
                    <a:pt x="2306" y="428"/>
                    <a:pt x="2301" y="426"/>
                  </a:cubicBezTo>
                  <a:cubicBezTo>
                    <a:pt x="2300" y="426"/>
                    <a:pt x="2299" y="426"/>
                    <a:pt x="2298" y="426"/>
                  </a:cubicBezTo>
                  <a:moveTo>
                    <a:pt x="3944" y="425"/>
                  </a:moveTo>
                  <a:cubicBezTo>
                    <a:pt x="3943" y="425"/>
                    <a:pt x="3941" y="426"/>
                    <a:pt x="3939" y="427"/>
                  </a:cubicBezTo>
                  <a:cubicBezTo>
                    <a:pt x="3933" y="431"/>
                    <a:pt x="3926" y="440"/>
                    <a:pt x="3923" y="446"/>
                  </a:cubicBezTo>
                  <a:cubicBezTo>
                    <a:pt x="3922" y="450"/>
                    <a:pt x="3922" y="452"/>
                    <a:pt x="3924" y="452"/>
                  </a:cubicBezTo>
                  <a:cubicBezTo>
                    <a:pt x="3925" y="452"/>
                    <a:pt x="3927" y="452"/>
                    <a:pt x="3929" y="450"/>
                  </a:cubicBezTo>
                  <a:cubicBezTo>
                    <a:pt x="3935" y="446"/>
                    <a:pt x="3942" y="437"/>
                    <a:pt x="3945" y="431"/>
                  </a:cubicBezTo>
                  <a:cubicBezTo>
                    <a:pt x="3946" y="427"/>
                    <a:pt x="3946" y="425"/>
                    <a:pt x="3944" y="425"/>
                  </a:cubicBezTo>
                  <a:moveTo>
                    <a:pt x="442" y="415"/>
                  </a:moveTo>
                  <a:cubicBezTo>
                    <a:pt x="441" y="415"/>
                    <a:pt x="440" y="415"/>
                    <a:pt x="439" y="415"/>
                  </a:cubicBezTo>
                  <a:cubicBezTo>
                    <a:pt x="434" y="417"/>
                    <a:pt x="427" y="424"/>
                    <a:pt x="425" y="431"/>
                  </a:cubicBezTo>
                  <a:cubicBezTo>
                    <a:pt x="423" y="437"/>
                    <a:pt x="424" y="441"/>
                    <a:pt x="427" y="441"/>
                  </a:cubicBezTo>
                  <a:cubicBezTo>
                    <a:pt x="427" y="441"/>
                    <a:pt x="428" y="441"/>
                    <a:pt x="429" y="440"/>
                  </a:cubicBezTo>
                  <a:cubicBezTo>
                    <a:pt x="434" y="438"/>
                    <a:pt x="441" y="431"/>
                    <a:pt x="444" y="424"/>
                  </a:cubicBezTo>
                  <a:cubicBezTo>
                    <a:pt x="446" y="418"/>
                    <a:pt x="445" y="415"/>
                    <a:pt x="442" y="415"/>
                  </a:cubicBezTo>
                  <a:moveTo>
                    <a:pt x="2242" y="407"/>
                  </a:moveTo>
                  <a:cubicBezTo>
                    <a:pt x="2238" y="407"/>
                    <a:pt x="2236" y="410"/>
                    <a:pt x="2237" y="414"/>
                  </a:cubicBezTo>
                  <a:cubicBezTo>
                    <a:pt x="2238" y="420"/>
                    <a:pt x="2244" y="425"/>
                    <a:pt x="2249" y="426"/>
                  </a:cubicBezTo>
                  <a:cubicBezTo>
                    <a:pt x="2249" y="427"/>
                    <a:pt x="2250" y="427"/>
                    <a:pt x="2251" y="427"/>
                  </a:cubicBezTo>
                  <a:cubicBezTo>
                    <a:pt x="2254" y="427"/>
                    <a:pt x="2256" y="424"/>
                    <a:pt x="2255" y="419"/>
                  </a:cubicBezTo>
                  <a:cubicBezTo>
                    <a:pt x="2254" y="414"/>
                    <a:pt x="2249" y="409"/>
                    <a:pt x="2244" y="407"/>
                  </a:cubicBezTo>
                  <a:cubicBezTo>
                    <a:pt x="2243" y="407"/>
                    <a:pt x="2242" y="407"/>
                    <a:pt x="2242" y="407"/>
                  </a:cubicBezTo>
                  <a:moveTo>
                    <a:pt x="2184" y="394"/>
                  </a:moveTo>
                  <a:cubicBezTo>
                    <a:pt x="2179" y="394"/>
                    <a:pt x="2177" y="397"/>
                    <a:pt x="2178" y="402"/>
                  </a:cubicBezTo>
                  <a:cubicBezTo>
                    <a:pt x="2179" y="407"/>
                    <a:pt x="2185" y="412"/>
                    <a:pt x="2190" y="413"/>
                  </a:cubicBezTo>
                  <a:cubicBezTo>
                    <a:pt x="2191" y="413"/>
                    <a:pt x="2191" y="413"/>
                    <a:pt x="2192" y="413"/>
                  </a:cubicBezTo>
                  <a:cubicBezTo>
                    <a:pt x="2196" y="413"/>
                    <a:pt x="2198" y="410"/>
                    <a:pt x="2197" y="405"/>
                  </a:cubicBezTo>
                  <a:cubicBezTo>
                    <a:pt x="2196" y="400"/>
                    <a:pt x="2190" y="395"/>
                    <a:pt x="2185" y="394"/>
                  </a:cubicBezTo>
                  <a:cubicBezTo>
                    <a:pt x="2185" y="394"/>
                    <a:pt x="2184" y="394"/>
                    <a:pt x="2184" y="394"/>
                  </a:cubicBezTo>
                  <a:moveTo>
                    <a:pt x="503" y="394"/>
                  </a:moveTo>
                  <a:cubicBezTo>
                    <a:pt x="502" y="394"/>
                    <a:pt x="501" y="394"/>
                    <a:pt x="501" y="394"/>
                  </a:cubicBezTo>
                  <a:cubicBezTo>
                    <a:pt x="495" y="396"/>
                    <a:pt x="488" y="402"/>
                    <a:pt x="485" y="408"/>
                  </a:cubicBezTo>
                  <a:cubicBezTo>
                    <a:pt x="482" y="413"/>
                    <a:pt x="483" y="416"/>
                    <a:pt x="485" y="416"/>
                  </a:cubicBezTo>
                  <a:cubicBezTo>
                    <a:pt x="486" y="416"/>
                    <a:pt x="487" y="416"/>
                    <a:pt x="488" y="416"/>
                  </a:cubicBezTo>
                  <a:cubicBezTo>
                    <a:pt x="493" y="414"/>
                    <a:pt x="500" y="407"/>
                    <a:pt x="504" y="402"/>
                  </a:cubicBezTo>
                  <a:cubicBezTo>
                    <a:pt x="507" y="397"/>
                    <a:pt x="506" y="394"/>
                    <a:pt x="503" y="394"/>
                  </a:cubicBezTo>
                  <a:moveTo>
                    <a:pt x="2123" y="387"/>
                  </a:moveTo>
                  <a:cubicBezTo>
                    <a:pt x="2118" y="387"/>
                    <a:pt x="2115" y="391"/>
                    <a:pt x="2116" y="396"/>
                  </a:cubicBezTo>
                  <a:cubicBezTo>
                    <a:pt x="2118" y="401"/>
                    <a:pt x="2123" y="405"/>
                    <a:pt x="2129" y="405"/>
                  </a:cubicBezTo>
                  <a:cubicBezTo>
                    <a:pt x="2129" y="406"/>
                    <a:pt x="2129" y="406"/>
                    <a:pt x="2129" y="406"/>
                  </a:cubicBezTo>
                  <a:cubicBezTo>
                    <a:pt x="2134" y="406"/>
                    <a:pt x="2138" y="402"/>
                    <a:pt x="2136" y="397"/>
                  </a:cubicBezTo>
                  <a:cubicBezTo>
                    <a:pt x="2135" y="392"/>
                    <a:pt x="2129" y="387"/>
                    <a:pt x="2124" y="387"/>
                  </a:cubicBezTo>
                  <a:cubicBezTo>
                    <a:pt x="2124" y="387"/>
                    <a:pt x="2123" y="387"/>
                    <a:pt x="2123" y="387"/>
                  </a:cubicBezTo>
                  <a:moveTo>
                    <a:pt x="2057" y="385"/>
                  </a:moveTo>
                  <a:cubicBezTo>
                    <a:pt x="2051" y="385"/>
                    <a:pt x="2047" y="389"/>
                    <a:pt x="2048" y="394"/>
                  </a:cubicBezTo>
                  <a:cubicBezTo>
                    <a:pt x="2050" y="399"/>
                    <a:pt x="2056" y="403"/>
                    <a:pt x="2062" y="403"/>
                  </a:cubicBezTo>
                  <a:cubicBezTo>
                    <a:pt x="2062" y="403"/>
                    <a:pt x="2062" y="403"/>
                    <a:pt x="2063" y="403"/>
                  </a:cubicBezTo>
                  <a:cubicBezTo>
                    <a:pt x="2068" y="403"/>
                    <a:pt x="2072" y="399"/>
                    <a:pt x="2071" y="394"/>
                  </a:cubicBezTo>
                  <a:cubicBezTo>
                    <a:pt x="2069" y="389"/>
                    <a:pt x="2063" y="385"/>
                    <a:pt x="2057" y="385"/>
                  </a:cubicBezTo>
                  <a:cubicBezTo>
                    <a:pt x="2057" y="385"/>
                    <a:pt x="2057" y="385"/>
                    <a:pt x="2057" y="385"/>
                  </a:cubicBezTo>
                  <a:moveTo>
                    <a:pt x="1984" y="382"/>
                  </a:moveTo>
                  <a:cubicBezTo>
                    <a:pt x="1978" y="382"/>
                    <a:pt x="1974" y="386"/>
                    <a:pt x="1975" y="391"/>
                  </a:cubicBezTo>
                  <a:cubicBezTo>
                    <a:pt x="1977" y="396"/>
                    <a:pt x="1983" y="400"/>
                    <a:pt x="1989" y="401"/>
                  </a:cubicBezTo>
                  <a:cubicBezTo>
                    <a:pt x="1990" y="401"/>
                    <a:pt x="1990" y="401"/>
                    <a:pt x="1990" y="401"/>
                  </a:cubicBezTo>
                  <a:cubicBezTo>
                    <a:pt x="1996" y="401"/>
                    <a:pt x="2000" y="397"/>
                    <a:pt x="1999" y="392"/>
                  </a:cubicBezTo>
                  <a:cubicBezTo>
                    <a:pt x="1998" y="387"/>
                    <a:pt x="1991" y="382"/>
                    <a:pt x="1985" y="382"/>
                  </a:cubicBezTo>
                  <a:cubicBezTo>
                    <a:pt x="1985" y="382"/>
                    <a:pt x="1985" y="382"/>
                    <a:pt x="1984" y="382"/>
                  </a:cubicBezTo>
                  <a:moveTo>
                    <a:pt x="1909" y="379"/>
                  </a:moveTo>
                  <a:cubicBezTo>
                    <a:pt x="1903" y="379"/>
                    <a:pt x="1898" y="382"/>
                    <a:pt x="1899" y="387"/>
                  </a:cubicBezTo>
                  <a:cubicBezTo>
                    <a:pt x="1900" y="392"/>
                    <a:pt x="1906" y="397"/>
                    <a:pt x="1913" y="397"/>
                  </a:cubicBezTo>
                  <a:cubicBezTo>
                    <a:pt x="1913" y="397"/>
                    <a:pt x="1914" y="397"/>
                    <a:pt x="1914" y="397"/>
                  </a:cubicBezTo>
                  <a:cubicBezTo>
                    <a:pt x="1920" y="397"/>
                    <a:pt x="1924" y="393"/>
                    <a:pt x="1924" y="388"/>
                  </a:cubicBezTo>
                  <a:cubicBezTo>
                    <a:pt x="1923" y="383"/>
                    <a:pt x="1917" y="379"/>
                    <a:pt x="1910" y="379"/>
                  </a:cubicBezTo>
                  <a:cubicBezTo>
                    <a:pt x="1910" y="379"/>
                    <a:pt x="1909" y="379"/>
                    <a:pt x="1909" y="379"/>
                  </a:cubicBezTo>
                  <a:moveTo>
                    <a:pt x="4010" y="377"/>
                  </a:moveTo>
                  <a:cubicBezTo>
                    <a:pt x="4009" y="377"/>
                    <a:pt x="4008" y="378"/>
                    <a:pt x="4005" y="380"/>
                  </a:cubicBezTo>
                  <a:cubicBezTo>
                    <a:pt x="4000" y="384"/>
                    <a:pt x="3993" y="392"/>
                    <a:pt x="3990" y="398"/>
                  </a:cubicBezTo>
                  <a:cubicBezTo>
                    <a:pt x="3988" y="401"/>
                    <a:pt x="3988" y="403"/>
                    <a:pt x="3990" y="403"/>
                  </a:cubicBezTo>
                  <a:cubicBezTo>
                    <a:pt x="3991" y="403"/>
                    <a:pt x="3993" y="402"/>
                    <a:pt x="3995" y="400"/>
                  </a:cubicBezTo>
                  <a:cubicBezTo>
                    <a:pt x="4001" y="396"/>
                    <a:pt x="4007" y="387"/>
                    <a:pt x="4010" y="382"/>
                  </a:cubicBezTo>
                  <a:cubicBezTo>
                    <a:pt x="4012" y="379"/>
                    <a:pt x="4012" y="377"/>
                    <a:pt x="4010" y="377"/>
                  </a:cubicBezTo>
                  <a:moveTo>
                    <a:pt x="1831" y="375"/>
                  </a:moveTo>
                  <a:cubicBezTo>
                    <a:pt x="1825" y="375"/>
                    <a:pt x="1820" y="378"/>
                    <a:pt x="1820" y="383"/>
                  </a:cubicBezTo>
                  <a:cubicBezTo>
                    <a:pt x="1821" y="388"/>
                    <a:pt x="1827" y="392"/>
                    <a:pt x="1834" y="392"/>
                  </a:cubicBezTo>
                  <a:cubicBezTo>
                    <a:pt x="1834" y="393"/>
                    <a:pt x="1835" y="393"/>
                    <a:pt x="1835" y="393"/>
                  </a:cubicBezTo>
                  <a:cubicBezTo>
                    <a:pt x="1841" y="393"/>
                    <a:pt x="1846" y="389"/>
                    <a:pt x="1846" y="384"/>
                  </a:cubicBezTo>
                  <a:cubicBezTo>
                    <a:pt x="1845" y="380"/>
                    <a:pt x="1839" y="375"/>
                    <a:pt x="1832" y="375"/>
                  </a:cubicBezTo>
                  <a:cubicBezTo>
                    <a:pt x="1832" y="375"/>
                    <a:pt x="1832" y="375"/>
                    <a:pt x="1831" y="375"/>
                  </a:cubicBezTo>
                  <a:moveTo>
                    <a:pt x="565" y="375"/>
                  </a:moveTo>
                  <a:cubicBezTo>
                    <a:pt x="564" y="375"/>
                    <a:pt x="563" y="375"/>
                    <a:pt x="562" y="375"/>
                  </a:cubicBezTo>
                  <a:cubicBezTo>
                    <a:pt x="557" y="377"/>
                    <a:pt x="549" y="382"/>
                    <a:pt x="545" y="388"/>
                  </a:cubicBezTo>
                  <a:cubicBezTo>
                    <a:pt x="542" y="392"/>
                    <a:pt x="542" y="394"/>
                    <a:pt x="545" y="394"/>
                  </a:cubicBezTo>
                  <a:cubicBezTo>
                    <a:pt x="546" y="394"/>
                    <a:pt x="547" y="394"/>
                    <a:pt x="548" y="394"/>
                  </a:cubicBezTo>
                  <a:cubicBezTo>
                    <a:pt x="553" y="392"/>
                    <a:pt x="560" y="386"/>
                    <a:pt x="564" y="382"/>
                  </a:cubicBezTo>
                  <a:cubicBezTo>
                    <a:pt x="568" y="378"/>
                    <a:pt x="568" y="375"/>
                    <a:pt x="565" y="375"/>
                  </a:cubicBezTo>
                  <a:moveTo>
                    <a:pt x="1751" y="371"/>
                  </a:moveTo>
                  <a:cubicBezTo>
                    <a:pt x="1745" y="371"/>
                    <a:pt x="1739" y="374"/>
                    <a:pt x="1739" y="378"/>
                  </a:cubicBezTo>
                  <a:cubicBezTo>
                    <a:pt x="1739" y="383"/>
                    <a:pt x="1745" y="387"/>
                    <a:pt x="1752" y="388"/>
                  </a:cubicBezTo>
                  <a:cubicBezTo>
                    <a:pt x="1753" y="388"/>
                    <a:pt x="1753" y="388"/>
                    <a:pt x="1753" y="388"/>
                  </a:cubicBezTo>
                  <a:cubicBezTo>
                    <a:pt x="1760" y="388"/>
                    <a:pt x="1765" y="384"/>
                    <a:pt x="1765" y="380"/>
                  </a:cubicBezTo>
                  <a:cubicBezTo>
                    <a:pt x="1765" y="375"/>
                    <a:pt x="1759" y="371"/>
                    <a:pt x="1752" y="371"/>
                  </a:cubicBezTo>
                  <a:cubicBezTo>
                    <a:pt x="1752" y="371"/>
                    <a:pt x="1752" y="371"/>
                    <a:pt x="1751" y="371"/>
                  </a:cubicBezTo>
                  <a:moveTo>
                    <a:pt x="1670" y="366"/>
                  </a:moveTo>
                  <a:cubicBezTo>
                    <a:pt x="1663" y="366"/>
                    <a:pt x="1657" y="369"/>
                    <a:pt x="1656" y="373"/>
                  </a:cubicBezTo>
                  <a:cubicBezTo>
                    <a:pt x="1656" y="378"/>
                    <a:pt x="1661" y="382"/>
                    <a:pt x="1669" y="382"/>
                  </a:cubicBezTo>
                  <a:cubicBezTo>
                    <a:pt x="1669" y="382"/>
                    <a:pt x="1670" y="382"/>
                    <a:pt x="1670" y="382"/>
                  </a:cubicBezTo>
                  <a:cubicBezTo>
                    <a:pt x="1677" y="382"/>
                    <a:pt x="1682" y="379"/>
                    <a:pt x="1683" y="375"/>
                  </a:cubicBezTo>
                  <a:cubicBezTo>
                    <a:pt x="1683" y="370"/>
                    <a:pt x="1678" y="366"/>
                    <a:pt x="1671" y="366"/>
                  </a:cubicBezTo>
                  <a:cubicBezTo>
                    <a:pt x="1670" y="366"/>
                    <a:pt x="1670" y="366"/>
                    <a:pt x="1670" y="366"/>
                  </a:cubicBezTo>
                  <a:moveTo>
                    <a:pt x="1587" y="361"/>
                  </a:moveTo>
                  <a:cubicBezTo>
                    <a:pt x="1580" y="361"/>
                    <a:pt x="1574" y="364"/>
                    <a:pt x="1573" y="368"/>
                  </a:cubicBezTo>
                  <a:cubicBezTo>
                    <a:pt x="1571" y="372"/>
                    <a:pt x="1576" y="376"/>
                    <a:pt x="1584" y="376"/>
                  </a:cubicBezTo>
                  <a:cubicBezTo>
                    <a:pt x="1584" y="376"/>
                    <a:pt x="1585" y="376"/>
                    <a:pt x="1585" y="376"/>
                  </a:cubicBezTo>
                  <a:cubicBezTo>
                    <a:pt x="1592" y="376"/>
                    <a:pt x="1598" y="373"/>
                    <a:pt x="1599" y="370"/>
                  </a:cubicBezTo>
                  <a:cubicBezTo>
                    <a:pt x="1600" y="365"/>
                    <a:pt x="1595" y="362"/>
                    <a:pt x="1588" y="361"/>
                  </a:cubicBezTo>
                  <a:cubicBezTo>
                    <a:pt x="1588" y="361"/>
                    <a:pt x="1587" y="361"/>
                    <a:pt x="1587" y="361"/>
                  </a:cubicBezTo>
                  <a:moveTo>
                    <a:pt x="627" y="359"/>
                  </a:moveTo>
                  <a:cubicBezTo>
                    <a:pt x="626" y="359"/>
                    <a:pt x="625" y="359"/>
                    <a:pt x="624" y="359"/>
                  </a:cubicBezTo>
                  <a:cubicBezTo>
                    <a:pt x="619" y="360"/>
                    <a:pt x="611" y="365"/>
                    <a:pt x="606" y="369"/>
                  </a:cubicBezTo>
                  <a:cubicBezTo>
                    <a:pt x="603" y="373"/>
                    <a:pt x="602" y="375"/>
                    <a:pt x="605" y="375"/>
                  </a:cubicBezTo>
                  <a:cubicBezTo>
                    <a:pt x="606" y="375"/>
                    <a:pt x="607" y="375"/>
                    <a:pt x="608" y="374"/>
                  </a:cubicBezTo>
                  <a:cubicBezTo>
                    <a:pt x="613" y="373"/>
                    <a:pt x="621" y="368"/>
                    <a:pt x="626" y="364"/>
                  </a:cubicBezTo>
                  <a:cubicBezTo>
                    <a:pt x="629" y="361"/>
                    <a:pt x="630" y="359"/>
                    <a:pt x="627" y="359"/>
                  </a:cubicBezTo>
                  <a:moveTo>
                    <a:pt x="1503" y="356"/>
                  </a:moveTo>
                  <a:cubicBezTo>
                    <a:pt x="1497" y="356"/>
                    <a:pt x="1490" y="359"/>
                    <a:pt x="1488" y="362"/>
                  </a:cubicBezTo>
                  <a:cubicBezTo>
                    <a:pt x="1486" y="366"/>
                    <a:pt x="1491" y="370"/>
                    <a:pt x="1498" y="370"/>
                  </a:cubicBezTo>
                  <a:cubicBezTo>
                    <a:pt x="1499" y="371"/>
                    <a:pt x="1499" y="371"/>
                    <a:pt x="1500" y="371"/>
                  </a:cubicBezTo>
                  <a:cubicBezTo>
                    <a:pt x="1507" y="371"/>
                    <a:pt x="1513" y="368"/>
                    <a:pt x="1515" y="364"/>
                  </a:cubicBezTo>
                  <a:cubicBezTo>
                    <a:pt x="1516" y="360"/>
                    <a:pt x="1512" y="357"/>
                    <a:pt x="1505" y="356"/>
                  </a:cubicBezTo>
                  <a:cubicBezTo>
                    <a:pt x="1504" y="356"/>
                    <a:pt x="1504" y="356"/>
                    <a:pt x="1503" y="356"/>
                  </a:cubicBezTo>
                  <a:moveTo>
                    <a:pt x="1420" y="351"/>
                  </a:moveTo>
                  <a:cubicBezTo>
                    <a:pt x="1413" y="351"/>
                    <a:pt x="1406" y="353"/>
                    <a:pt x="1403" y="357"/>
                  </a:cubicBezTo>
                  <a:cubicBezTo>
                    <a:pt x="1401" y="361"/>
                    <a:pt x="1405" y="364"/>
                    <a:pt x="1412" y="365"/>
                  </a:cubicBezTo>
                  <a:cubicBezTo>
                    <a:pt x="1413" y="365"/>
                    <a:pt x="1413" y="365"/>
                    <a:pt x="1414" y="365"/>
                  </a:cubicBezTo>
                  <a:cubicBezTo>
                    <a:pt x="1421" y="365"/>
                    <a:pt x="1428" y="362"/>
                    <a:pt x="1430" y="359"/>
                  </a:cubicBezTo>
                  <a:cubicBezTo>
                    <a:pt x="1432" y="355"/>
                    <a:pt x="1429" y="352"/>
                    <a:pt x="1421" y="351"/>
                  </a:cubicBezTo>
                  <a:cubicBezTo>
                    <a:pt x="1421" y="351"/>
                    <a:pt x="1420" y="351"/>
                    <a:pt x="1420" y="351"/>
                  </a:cubicBezTo>
                  <a:moveTo>
                    <a:pt x="1336" y="346"/>
                  </a:moveTo>
                  <a:cubicBezTo>
                    <a:pt x="1330" y="346"/>
                    <a:pt x="1322" y="348"/>
                    <a:pt x="1319" y="351"/>
                  </a:cubicBezTo>
                  <a:cubicBezTo>
                    <a:pt x="1316" y="355"/>
                    <a:pt x="1319" y="358"/>
                    <a:pt x="1327" y="359"/>
                  </a:cubicBezTo>
                  <a:cubicBezTo>
                    <a:pt x="1327" y="359"/>
                    <a:pt x="1328" y="359"/>
                    <a:pt x="1329" y="359"/>
                  </a:cubicBezTo>
                  <a:cubicBezTo>
                    <a:pt x="1336" y="359"/>
                    <a:pt x="1343" y="356"/>
                    <a:pt x="1346" y="353"/>
                  </a:cubicBezTo>
                  <a:cubicBezTo>
                    <a:pt x="1349" y="350"/>
                    <a:pt x="1345" y="347"/>
                    <a:pt x="1338" y="346"/>
                  </a:cubicBezTo>
                  <a:cubicBezTo>
                    <a:pt x="1338" y="346"/>
                    <a:pt x="1337" y="346"/>
                    <a:pt x="1336" y="346"/>
                  </a:cubicBezTo>
                  <a:moveTo>
                    <a:pt x="689" y="345"/>
                  </a:moveTo>
                  <a:cubicBezTo>
                    <a:pt x="688" y="345"/>
                    <a:pt x="687" y="345"/>
                    <a:pt x="686" y="345"/>
                  </a:cubicBezTo>
                  <a:cubicBezTo>
                    <a:pt x="681" y="346"/>
                    <a:pt x="672" y="350"/>
                    <a:pt x="667" y="354"/>
                  </a:cubicBezTo>
                  <a:cubicBezTo>
                    <a:pt x="664" y="357"/>
                    <a:pt x="663" y="358"/>
                    <a:pt x="666" y="358"/>
                  </a:cubicBezTo>
                  <a:cubicBezTo>
                    <a:pt x="666" y="358"/>
                    <a:pt x="667" y="358"/>
                    <a:pt x="668" y="358"/>
                  </a:cubicBezTo>
                  <a:cubicBezTo>
                    <a:pt x="673" y="357"/>
                    <a:pt x="682" y="353"/>
                    <a:pt x="687" y="349"/>
                  </a:cubicBezTo>
                  <a:cubicBezTo>
                    <a:pt x="691" y="346"/>
                    <a:pt x="692" y="345"/>
                    <a:pt x="689" y="345"/>
                  </a:cubicBezTo>
                  <a:moveTo>
                    <a:pt x="1254" y="341"/>
                  </a:moveTo>
                  <a:cubicBezTo>
                    <a:pt x="1247" y="341"/>
                    <a:pt x="1239" y="343"/>
                    <a:pt x="1236" y="346"/>
                  </a:cubicBezTo>
                  <a:cubicBezTo>
                    <a:pt x="1232" y="349"/>
                    <a:pt x="1235" y="353"/>
                    <a:pt x="1242" y="353"/>
                  </a:cubicBezTo>
                  <a:cubicBezTo>
                    <a:pt x="1243" y="353"/>
                    <a:pt x="1243" y="353"/>
                    <a:pt x="1244" y="353"/>
                  </a:cubicBezTo>
                  <a:cubicBezTo>
                    <a:pt x="1251" y="353"/>
                    <a:pt x="1259" y="351"/>
                    <a:pt x="1262" y="348"/>
                  </a:cubicBezTo>
                  <a:cubicBezTo>
                    <a:pt x="1266" y="345"/>
                    <a:pt x="1263" y="342"/>
                    <a:pt x="1256" y="341"/>
                  </a:cubicBezTo>
                  <a:cubicBezTo>
                    <a:pt x="1255" y="341"/>
                    <a:pt x="1255" y="341"/>
                    <a:pt x="1254" y="341"/>
                  </a:cubicBezTo>
                  <a:moveTo>
                    <a:pt x="1173" y="337"/>
                  </a:moveTo>
                  <a:cubicBezTo>
                    <a:pt x="1166" y="337"/>
                    <a:pt x="1158" y="339"/>
                    <a:pt x="1154" y="341"/>
                  </a:cubicBezTo>
                  <a:cubicBezTo>
                    <a:pt x="1149" y="344"/>
                    <a:pt x="1152" y="347"/>
                    <a:pt x="1159" y="348"/>
                  </a:cubicBezTo>
                  <a:cubicBezTo>
                    <a:pt x="1160" y="348"/>
                    <a:pt x="1160" y="348"/>
                    <a:pt x="1161" y="348"/>
                  </a:cubicBezTo>
                  <a:cubicBezTo>
                    <a:pt x="1168" y="348"/>
                    <a:pt x="1176" y="346"/>
                    <a:pt x="1180" y="343"/>
                  </a:cubicBezTo>
                  <a:cubicBezTo>
                    <a:pt x="1184" y="340"/>
                    <a:pt x="1182" y="337"/>
                    <a:pt x="1175" y="337"/>
                  </a:cubicBezTo>
                  <a:cubicBezTo>
                    <a:pt x="1174" y="337"/>
                    <a:pt x="1174" y="337"/>
                    <a:pt x="1173" y="337"/>
                  </a:cubicBezTo>
                  <a:moveTo>
                    <a:pt x="750" y="334"/>
                  </a:moveTo>
                  <a:cubicBezTo>
                    <a:pt x="750" y="334"/>
                    <a:pt x="749" y="334"/>
                    <a:pt x="748" y="334"/>
                  </a:cubicBezTo>
                  <a:cubicBezTo>
                    <a:pt x="743" y="335"/>
                    <a:pt x="734" y="338"/>
                    <a:pt x="729" y="341"/>
                  </a:cubicBezTo>
                  <a:cubicBezTo>
                    <a:pt x="724" y="344"/>
                    <a:pt x="724" y="345"/>
                    <a:pt x="726" y="345"/>
                  </a:cubicBezTo>
                  <a:cubicBezTo>
                    <a:pt x="727" y="345"/>
                    <a:pt x="728" y="345"/>
                    <a:pt x="729" y="345"/>
                  </a:cubicBezTo>
                  <a:cubicBezTo>
                    <a:pt x="734" y="344"/>
                    <a:pt x="742" y="341"/>
                    <a:pt x="748" y="338"/>
                  </a:cubicBezTo>
                  <a:cubicBezTo>
                    <a:pt x="752" y="335"/>
                    <a:pt x="753" y="334"/>
                    <a:pt x="750" y="334"/>
                  </a:cubicBezTo>
                  <a:moveTo>
                    <a:pt x="1094" y="333"/>
                  </a:moveTo>
                  <a:cubicBezTo>
                    <a:pt x="1087" y="333"/>
                    <a:pt x="1078" y="334"/>
                    <a:pt x="1074" y="337"/>
                  </a:cubicBezTo>
                  <a:cubicBezTo>
                    <a:pt x="1069" y="340"/>
                    <a:pt x="1071" y="342"/>
                    <a:pt x="1078" y="343"/>
                  </a:cubicBezTo>
                  <a:cubicBezTo>
                    <a:pt x="1078" y="343"/>
                    <a:pt x="1079" y="343"/>
                    <a:pt x="1080" y="343"/>
                  </a:cubicBezTo>
                  <a:cubicBezTo>
                    <a:pt x="1086" y="343"/>
                    <a:pt x="1094" y="341"/>
                    <a:pt x="1099" y="338"/>
                  </a:cubicBezTo>
                  <a:cubicBezTo>
                    <a:pt x="1104" y="335"/>
                    <a:pt x="1102" y="333"/>
                    <a:pt x="1095" y="333"/>
                  </a:cubicBezTo>
                  <a:cubicBezTo>
                    <a:pt x="1095" y="333"/>
                    <a:pt x="1094" y="333"/>
                    <a:pt x="1094" y="333"/>
                  </a:cubicBezTo>
                  <a:moveTo>
                    <a:pt x="1017" y="329"/>
                  </a:moveTo>
                  <a:cubicBezTo>
                    <a:pt x="1010" y="329"/>
                    <a:pt x="1001" y="331"/>
                    <a:pt x="996" y="333"/>
                  </a:cubicBezTo>
                  <a:cubicBezTo>
                    <a:pt x="991" y="336"/>
                    <a:pt x="992" y="338"/>
                    <a:pt x="999" y="339"/>
                  </a:cubicBezTo>
                  <a:cubicBezTo>
                    <a:pt x="1000" y="339"/>
                    <a:pt x="1000" y="339"/>
                    <a:pt x="1001" y="339"/>
                  </a:cubicBezTo>
                  <a:cubicBezTo>
                    <a:pt x="1007" y="339"/>
                    <a:pt x="1016" y="337"/>
                    <a:pt x="1021" y="334"/>
                  </a:cubicBezTo>
                  <a:cubicBezTo>
                    <a:pt x="1026" y="331"/>
                    <a:pt x="1025" y="329"/>
                    <a:pt x="1018" y="329"/>
                  </a:cubicBezTo>
                  <a:cubicBezTo>
                    <a:pt x="1018" y="329"/>
                    <a:pt x="1017" y="329"/>
                    <a:pt x="1017" y="329"/>
                  </a:cubicBezTo>
                  <a:moveTo>
                    <a:pt x="811" y="326"/>
                  </a:moveTo>
                  <a:cubicBezTo>
                    <a:pt x="810" y="326"/>
                    <a:pt x="810" y="326"/>
                    <a:pt x="809" y="326"/>
                  </a:cubicBezTo>
                  <a:cubicBezTo>
                    <a:pt x="804" y="327"/>
                    <a:pt x="795" y="329"/>
                    <a:pt x="789" y="332"/>
                  </a:cubicBezTo>
                  <a:cubicBezTo>
                    <a:pt x="785" y="334"/>
                    <a:pt x="784" y="336"/>
                    <a:pt x="787" y="336"/>
                  </a:cubicBezTo>
                  <a:cubicBezTo>
                    <a:pt x="788" y="336"/>
                    <a:pt x="788" y="336"/>
                    <a:pt x="789" y="336"/>
                  </a:cubicBezTo>
                  <a:cubicBezTo>
                    <a:pt x="794" y="335"/>
                    <a:pt x="803" y="332"/>
                    <a:pt x="808" y="330"/>
                  </a:cubicBezTo>
                  <a:cubicBezTo>
                    <a:pt x="813" y="327"/>
                    <a:pt x="814" y="326"/>
                    <a:pt x="811" y="326"/>
                  </a:cubicBezTo>
                  <a:moveTo>
                    <a:pt x="942" y="326"/>
                  </a:moveTo>
                  <a:cubicBezTo>
                    <a:pt x="936" y="326"/>
                    <a:pt x="927" y="327"/>
                    <a:pt x="922" y="330"/>
                  </a:cubicBezTo>
                  <a:cubicBezTo>
                    <a:pt x="916" y="332"/>
                    <a:pt x="917" y="335"/>
                    <a:pt x="924" y="335"/>
                  </a:cubicBezTo>
                  <a:cubicBezTo>
                    <a:pt x="924" y="335"/>
                    <a:pt x="925" y="335"/>
                    <a:pt x="925" y="335"/>
                  </a:cubicBezTo>
                  <a:cubicBezTo>
                    <a:pt x="931" y="335"/>
                    <a:pt x="940" y="333"/>
                    <a:pt x="945" y="331"/>
                  </a:cubicBezTo>
                  <a:cubicBezTo>
                    <a:pt x="950" y="328"/>
                    <a:pt x="950" y="326"/>
                    <a:pt x="944" y="326"/>
                  </a:cubicBezTo>
                  <a:cubicBezTo>
                    <a:pt x="943" y="326"/>
                    <a:pt x="943" y="326"/>
                    <a:pt x="942" y="326"/>
                  </a:cubicBezTo>
                  <a:moveTo>
                    <a:pt x="4075" y="325"/>
                  </a:moveTo>
                  <a:cubicBezTo>
                    <a:pt x="4074" y="325"/>
                    <a:pt x="4072" y="326"/>
                    <a:pt x="4069" y="328"/>
                  </a:cubicBezTo>
                  <a:cubicBezTo>
                    <a:pt x="4064" y="333"/>
                    <a:pt x="4057" y="341"/>
                    <a:pt x="4054" y="345"/>
                  </a:cubicBezTo>
                  <a:cubicBezTo>
                    <a:pt x="4052" y="348"/>
                    <a:pt x="4052" y="349"/>
                    <a:pt x="4053" y="349"/>
                  </a:cubicBezTo>
                  <a:cubicBezTo>
                    <a:pt x="4054" y="349"/>
                    <a:pt x="4056" y="348"/>
                    <a:pt x="4059" y="345"/>
                  </a:cubicBezTo>
                  <a:cubicBezTo>
                    <a:pt x="4064" y="340"/>
                    <a:pt x="4071" y="332"/>
                    <a:pt x="4074" y="328"/>
                  </a:cubicBezTo>
                  <a:cubicBezTo>
                    <a:pt x="4075" y="326"/>
                    <a:pt x="4075" y="325"/>
                    <a:pt x="4075" y="325"/>
                  </a:cubicBezTo>
                  <a:moveTo>
                    <a:pt x="871" y="323"/>
                  </a:moveTo>
                  <a:cubicBezTo>
                    <a:pt x="865" y="323"/>
                    <a:pt x="856" y="325"/>
                    <a:pt x="851" y="327"/>
                  </a:cubicBezTo>
                  <a:cubicBezTo>
                    <a:pt x="845" y="330"/>
                    <a:pt x="846" y="332"/>
                    <a:pt x="852" y="333"/>
                  </a:cubicBezTo>
                  <a:cubicBezTo>
                    <a:pt x="852" y="333"/>
                    <a:pt x="852" y="333"/>
                    <a:pt x="853" y="333"/>
                  </a:cubicBezTo>
                  <a:cubicBezTo>
                    <a:pt x="859" y="333"/>
                    <a:pt x="868" y="331"/>
                    <a:pt x="873" y="328"/>
                  </a:cubicBezTo>
                  <a:cubicBezTo>
                    <a:pt x="879" y="326"/>
                    <a:pt x="878" y="323"/>
                    <a:pt x="872" y="323"/>
                  </a:cubicBezTo>
                  <a:cubicBezTo>
                    <a:pt x="872" y="323"/>
                    <a:pt x="872" y="323"/>
                    <a:pt x="871" y="323"/>
                  </a:cubicBezTo>
                  <a:moveTo>
                    <a:pt x="4127" y="285"/>
                  </a:moveTo>
                  <a:cubicBezTo>
                    <a:pt x="4126" y="285"/>
                    <a:pt x="4125" y="286"/>
                    <a:pt x="4123" y="287"/>
                  </a:cubicBezTo>
                  <a:cubicBezTo>
                    <a:pt x="4119" y="290"/>
                    <a:pt x="4112" y="296"/>
                    <a:pt x="4109" y="300"/>
                  </a:cubicBezTo>
                  <a:cubicBezTo>
                    <a:pt x="4108" y="302"/>
                    <a:pt x="4107" y="303"/>
                    <a:pt x="4108" y="303"/>
                  </a:cubicBezTo>
                  <a:cubicBezTo>
                    <a:pt x="4109" y="303"/>
                    <a:pt x="4110" y="303"/>
                    <a:pt x="4112" y="301"/>
                  </a:cubicBezTo>
                  <a:cubicBezTo>
                    <a:pt x="4116" y="298"/>
                    <a:pt x="4122" y="292"/>
                    <a:pt x="4126" y="289"/>
                  </a:cubicBezTo>
                  <a:cubicBezTo>
                    <a:pt x="4127" y="286"/>
                    <a:pt x="4128" y="285"/>
                    <a:pt x="4127" y="285"/>
                  </a:cubicBezTo>
                  <a:moveTo>
                    <a:pt x="4182" y="251"/>
                  </a:moveTo>
                  <a:cubicBezTo>
                    <a:pt x="4182" y="251"/>
                    <a:pt x="4180" y="252"/>
                    <a:pt x="4178" y="253"/>
                  </a:cubicBezTo>
                  <a:cubicBezTo>
                    <a:pt x="4173" y="256"/>
                    <a:pt x="4166" y="261"/>
                    <a:pt x="4163" y="265"/>
                  </a:cubicBezTo>
                  <a:cubicBezTo>
                    <a:pt x="4161" y="266"/>
                    <a:pt x="4160" y="267"/>
                    <a:pt x="4161" y="267"/>
                  </a:cubicBezTo>
                  <a:cubicBezTo>
                    <a:pt x="4162" y="267"/>
                    <a:pt x="4163" y="267"/>
                    <a:pt x="4166" y="265"/>
                  </a:cubicBezTo>
                  <a:cubicBezTo>
                    <a:pt x="4171" y="262"/>
                    <a:pt x="4177" y="257"/>
                    <a:pt x="4181" y="254"/>
                  </a:cubicBezTo>
                  <a:cubicBezTo>
                    <a:pt x="4182" y="252"/>
                    <a:pt x="4183" y="251"/>
                    <a:pt x="4182" y="251"/>
                  </a:cubicBezTo>
                  <a:moveTo>
                    <a:pt x="4242" y="218"/>
                  </a:moveTo>
                  <a:cubicBezTo>
                    <a:pt x="4242" y="218"/>
                    <a:pt x="4240" y="219"/>
                    <a:pt x="4237" y="220"/>
                  </a:cubicBezTo>
                  <a:cubicBezTo>
                    <a:pt x="4232" y="223"/>
                    <a:pt x="4225" y="228"/>
                    <a:pt x="4221" y="231"/>
                  </a:cubicBezTo>
                  <a:cubicBezTo>
                    <a:pt x="4219" y="232"/>
                    <a:pt x="4219" y="233"/>
                    <a:pt x="4220" y="233"/>
                  </a:cubicBezTo>
                  <a:cubicBezTo>
                    <a:pt x="4220" y="233"/>
                    <a:pt x="4222" y="232"/>
                    <a:pt x="4225" y="231"/>
                  </a:cubicBezTo>
                  <a:cubicBezTo>
                    <a:pt x="4230" y="228"/>
                    <a:pt x="4237" y="223"/>
                    <a:pt x="4241" y="220"/>
                  </a:cubicBezTo>
                  <a:cubicBezTo>
                    <a:pt x="4242" y="219"/>
                    <a:pt x="4243" y="218"/>
                    <a:pt x="4242" y="218"/>
                  </a:cubicBezTo>
                  <a:moveTo>
                    <a:pt x="4306" y="186"/>
                  </a:moveTo>
                  <a:cubicBezTo>
                    <a:pt x="4306" y="186"/>
                    <a:pt x="4304" y="187"/>
                    <a:pt x="4301" y="188"/>
                  </a:cubicBezTo>
                  <a:cubicBezTo>
                    <a:pt x="4295" y="191"/>
                    <a:pt x="4288" y="195"/>
                    <a:pt x="4284" y="198"/>
                  </a:cubicBezTo>
                  <a:cubicBezTo>
                    <a:pt x="4283" y="199"/>
                    <a:pt x="4282" y="200"/>
                    <a:pt x="4283" y="200"/>
                  </a:cubicBezTo>
                  <a:cubicBezTo>
                    <a:pt x="4284" y="200"/>
                    <a:pt x="4285" y="199"/>
                    <a:pt x="4288" y="198"/>
                  </a:cubicBezTo>
                  <a:cubicBezTo>
                    <a:pt x="4294" y="195"/>
                    <a:pt x="4302" y="191"/>
                    <a:pt x="4305" y="188"/>
                  </a:cubicBezTo>
                  <a:cubicBezTo>
                    <a:pt x="4307" y="187"/>
                    <a:pt x="4307" y="186"/>
                    <a:pt x="4306" y="186"/>
                  </a:cubicBezTo>
                  <a:moveTo>
                    <a:pt x="4374" y="156"/>
                  </a:moveTo>
                  <a:cubicBezTo>
                    <a:pt x="4374" y="156"/>
                    <a:pt x="4372" y="157"/>
                    <a:pt x="4368" y="158"/>
                  </a:cubicBezTo>
                  <a:cubicBezTo>
                    <a:pt x="4362" y="161"/>
                    <a:pt x="4355" y="165"/>
                    <a:pt x="4351" y="167"/>
                  </a:cubicBezTo>
                  <a:cubicBezTo>
                    <a:pt x="4350" y="168"/>
                    <a:pt x="4349" y="169"/>
                    <a:pt x="4350" y="169"/>
                  </a:cubicBezTo>
                  <a:cubicBezTo>
                    <a:pt x="4351" y="169"/>
                    <a:pt x="4353" y="168"/>
                    <a:pt x="4356" y="167"/>
                  </a:cubicBezTo>
                  <a:cubicBezTo>
                    <a:pt x="4362" y="164"/>
                    <a:pt x="4370" y="160"/>
                    <a:pt x="4373" y="158"/>
                  </a:cubicBezTo>
                  <a:cubicBezTo>
                    <a:pt x="4375" y="157"/>
                    <a:pt x="4375" y="156"/>
                    <a:pt x="4374" y="156"/>
                  </a:cubicBezTo>
                  <a:moveTo>
                    <a:pt x="4445" y="128"/>
                  </a:moveTo>
                  <a:cubicBezTo>
                    <a:pt x="4444" y="128"/>
                    <a:pt x="4442" y="128"/>
                    <a:pt x="4439" y="130"/>
                  </a:cubicBezTo>
                  <a:cubicBezTo>
                    <a:pt x="4433" y="132"/>
                    <a:pt x="4425" y="136"/>
                    <a:pt x="4421" y="138"/>
                  </a:cubicBezTo>
                  <a:cubicBezTo>
                    <a:pt x="4420" y="139"/>
                    <a:pt x="4419" y="140"/>
                    <a:pt x="4420" y="140"/>
                  </a:cubicBezTo>
                  <a:cubicBezTo>
                    <a:pt x="4421" y="140"/>
                    <a:pt x="4424" y="139"/>
                    <a:pt x="4427" y="138"/>
                  </a:cubicBezTo>
                  <a:cubicBezTo>
                    <a:pt x="4433" y="136"/>
                    <a:pt x="4441" y="132"/>
                    <a:pt x="4444" y="129"/>
                  </a:cubicBezTo>
                  <a:cubicBezTo>
                    <a:pt x="4446" y="128"/>
                    <a:pt x="4446" y="128"/>
                    <a:pt x="4445" y="128"/>
                  </a:cubicBezTo>
                  <a:moveTo>
                    <a:pt x="4518" y="102"/>
                  </a:moveTo>
                  <a:cubicBezTo>
                    <a:pt x="4517" y="102"/>
                    <a:pt x="4515" y="102"/>
                    <a:pt x="4511" y="103"/>
                  </a:cubicBezTo>
                  <a:cubicBezTo>
                    <a:pt x="4505" y="105"/>
                    <a:pt x="4497" y="109"/>
                    <a:pt x="4494" y="111"/>
                  </a:cubicBezTo>
                  <a:cubicBezTo>
                    <a:pt x="4492" y="112"/>
                    <a:pt x="4492" y="113"/>
                    <a:pt x="4493" y="113"/>
                  </a:cubicBezTo>
                  <a:cubicBezTo>
                    <a:pt x="4495" y="113"/>
                    <a:pt x="4497" y="113"/>
                    <a:pt x="4500" y="112"/>
                  </a:cubicBezTo>
                  <a:cubicBezTo>
                    <a:pt x="4506" y="109"/>
                    <a:pt x="4514" y="106"/>
                    <a:pt x="4517" y="103"/>
                  </a:cubicBezTo>
                  <a:cubicBezTo>
                    <a:pt x="4519" y="102"/>
                    <a:pt x="4519" y="102"/>
                    <a:pt x="4518" y="102"/>
                  </a:cubicBezTo>
                  <a:moveTo>
                    <a:pt x="4592" y="78"/>
                  </a:moveTo>
                  <a:cubicBezTo>
                    <a:pt x="4591" y="78"/>
                    <a:pt x="4589" y="78"/>
                    <a:pt x="4586" y="79"/>
                  </a:cubicBezTo>
                  <a:cubicBezTo>
                    <a:pt x="4579" y="81"/>
                    <a:pt x="4571" y="85"/>
                    <a:pt x="4568" y="87"/>
                  </a:cubicBezTo>
                  <a:cubicBezTo>
                    <a:pt x="4567" y="88"/>
                    <a:pt x="4567" y="89"/>
                    <a:pt x="4568" y="89"/>
                  </a:cubicBezTo>
                  <a:cubicBezTo>
                    <a:pt x="4570" y="89"/>
                    <a:pt x="4572" y="88"/>
                    <a:pt x="4575" y="87"/>
                  </a:cubicBezTo>
                  <a:cubicBezTo>
                    <a:pt x="4581" y="85"/>
                    <a:pt x="4589" y="82"/>
                    <a:pt x="4592" y="80"/>
                  </a:cubicBezTo>
                  <a:cubicBezTo>
                    <a:pt x="4594" y="78"/>
                    <a:pt x="4594" y="78"/>
                    <a:pt x="4592" y="78"/>
                  </a:cubicBezTo>
                  <a:moveTo>
                    <a:pt x="4667" y="57"/>
                  </a:moveTo>
                  <a:cubicBezTo>
                    <a:pt x="4666" y="57"/>
                    <a:pt x="4664" y="57"/>
                    <a:pt x="4661" y="58"/>
                  </a:cubicBezTo>
                  <a:cubicBezTo>
                    <a:pt x="4654" y="60"/>
                    <a:pt x="4647" y="63"/>
                    <a:pt x="4644" y="65"/>
                  </a:cubicBezTo>
                  <a:cubicBezTo>
                    <a:pt x="4642" y="66"/>
                    <a:pt x="4643" y="67"/>
                    <a:pt x="4645" y="67"/>
                  </a:cubicBezTo>
                  <a:cubicBezTo>
                    <a:pt x="4646" y="67"/>
                    <a:pt x="4648" y="67"/>
                    <a:pt x="4651" y="66"/>
                  </a:cubicBezTo>
                  <a:cubicBezTo>
                    <a:pt x="4658" y="64"/>
                    <a:pt x="4665" y="61"/>
                    <a:pt x="4668" y="59"/>
                  </a:cubicBezTo>
                  <a:cubicBezTo>
                    <a:pt x="4669" y="57"/>
                    <a:pt x="4669" y="57"/>
                    <a:pt x="4667" y="57"/>
                  </a:cubicBezTo>
                  <a:moveTo>
                    <a:pt x="4742" y="39"/>
                  </a:moveTo>
                  <a:cubicBezTo>
                    <a:pt x="4741" y="39"/>
                    <a:pt x="4739" y="39"/>
                    <a:pt x="4736" y="39"/>
                  </a:cubicBezTo>
                  <a:cubicBezTo>
                    <a:pt x="4730" y="41"/>
                    <a:pt x="4722" y="44"/>
                    <a:pt x="4720" y="46"/>
                  </a:cubicBezTo>
                  <a:cubicBezTo>
                    <a:pt x="4718" y="48"/>
                    <a:pt x="4719" y="49"/>
                    <a:pt x="4722" y="49"/>
                  </a:cubicBezTo>
                  <a:cubicBezTo>
                    <a:pt x="4723" y="49"/>
                    <a:pt x="4725" y="48"/>
                    <a:pt x="4727" y="48"/>
                  </a:cubicBezTo>
                  <a:cubicBezTo>
                    <a:pt x="4734" y="46"/>
                    <a:pt x="4741" y="43"/>
                    <a:pt x="4744" y="41"/>
                  </a:cubicBezTo>
                  <a:cubicBezTo>
                    <a:pt x="4745" y="39"/>
                    <a:pt x="4745" y="39"/>
                    <a:pt x="4742" y="39"/>
                  </a:cubicBezTo>
                  <a:moveTo>
                    <a:pt x="4816" y="24"/>
                  </a:moveTo>
                  <a:cubicBezTo>
                    <a:pt x="4815" y="24"/>
                    <a:pt x="4813" y="24"/>
                    <a:pt x="4812" y="24"/>
                  </a:cubicBezTo>
                  <a:cubicBezTo>
                    <a:pt x="4805" y="25"/>
                    <a:pt x="4798" y="28"/>
                    <a:pt x="4796" y="30"/>
                  </a:cubicBezTo>
                  <a:cubicBezTo>
                    <a:pt x="4794" y="32"/>
                    <a:pt x="4795" y="33"/>
                    <a:pt x="4799" y="33"/>
                  </a:cubicBezTo>
                  <a:cubicBezTo>
                    <a:pt x="4800" y="33"/>
                    <a:pt x="4802" y="33"/>
                    <a:pt x="4803" y="33"/>
                  </a:cubicBezTo>
                  <a:cubicBezTo>
                    <a:pt x="4810" y="31"/>
                    <a:pt x="4817" y="28"/>
                    <a:pt x="4819" y="26"/>
                  </a:cubicBezTo>
                  <a:cubicBezTo>
                    <a:pt x="4821" y="24"/>
                    <a:pt x="4820" y="24"/>
                    <a:pt x="4816" y="24"/>
                  </a:cubicBezTo>
                  <a:moveTo>
                    <a:pt x="4890" y="12"/>
                  </a:moveTo>
                  <a:cubicBezTo>
                    <a:pt x="4888" y="12"/>
                    <a:pt x="4887" y="12"/>
                    <a:pt x="4886" y="12"/>
                  </a:cubicBezTo>
                  <a:cubicBezTo>
                    <a:pt x="4879" y="13"/>
                    <a:pt x="4872" y="16"/>
                    <a:pt x="4870" y="18"/>
                  </a:cubicBezTo>
                  <a:cubicBezTo>
                    <a:pt x="4869" y="20"/>
                    <a:pt x="4871" y="21"/>
                    <a:pt x="4875" y="21"/>
                  </a:cubicBezTo>
                  <a:cubicBezTo>
                    <a:pt x="4876" y="21"/>
                    <a:pt x="4877" y="21"/>
                    <a:pt x="4879" y="21"/>
                  </a:cubicBezTo>
                  <a:cubicBezTo>
                    <a:pt x="4885" y="20"/>
                    <a:pt x="4892" y="17"/>
                    <a:pt x="4894" y="15"/>
                  </a:cubicBezTo>
                  <a:cubicBezTo>
                    <a:pt x="4895" y="13"/>
                    <a:pt x="4893" y="12"/>
                    <a:pt x="4890" y="12"/>
                  </a:cubicBezTo>
                  <a:moveTo>
                    <a:pt x="4961" y="4"/>
                  </a:moveTo>
                  <a:cubicBezTo>
                    <a:pt x="4960" y="4"/>
                    <a:pt x="4959" y="4"/>
                    <a:pt x="4958" y="4"/>
                  </a:cubicBezTo>
                  <a:cubicBezTo>
                    <a:pt x="4952" y="5"/>
                    <a:pt x="4945" y="7"/>
                    <a:pt x="4944" y="9"/>
                  </a:cubicBezTo>
                  <a:cubicBezTo>
                    <a:pt x="4942" y="11"/>
                    <a:pt x="4945" y="12"/>
                    <a:pt x="4949" y="12"/>
                  </a:cubicBezTo>
                  <a:cubicBezTo>
                    <a:pt x="4950" y="12"/>
                    <a:pt x="4951" y="12"/>
                    <a:pt x="4952" y="12"/>
                  </a:cubicBezTo>
                  <a:cubicBezTo>
                    <a:pt x="4958" y="12"/>
                    <a:pt x="4965" y="9"/>
                    <a:pt x="4966" y="7"/>
                  </a:cubicBezTo>
                  <a:cubicBezTo>
                    <a:pt x="4968" y="5"/>
                    <a:pt x="4965" y="4"/>
                    <a:pt x="4961" y="4"/>
                  </a:cubicBezTo>
                  <a:moveTo>
                    <a:pt x="5094" y="0"/>
                  </a:moveTo>
                  <a:cubicBezTo>
                    <a:pt x="5089" y="0"/>
                    <a:pt x="5084" y="2"/>
                    <a:pt x="5083" y="3"/>
                  </a:cubicBezTo>
                  <a:cubicBezTo>
                    <a:pt x="5081" y="5"/>
                    <a:pt x="5085" y="7"/>
                    <a:pt x="5091" y="7"/>
                  </a:cubicBezTo>
                  <a:cubicBezTo>
                    <a:pt x="5091" y="7"/>
                    <a:pt x="5092" y="7"/>
                    <a:pt x="5092" y="7"/>
                  </a:cubicBezTo>
                  <a:cubicBezTo>
                    <a:pt x="5097" y="7"/>
                    <a:pt x="5102" y="6"/>
                    <a:pt x="5103" y="4"/>
                  </a:cubicBezTo>
                  <a:cubicBezTo>
                    <a:pt x="5104" y="2"/>
                    <a:pt x="5101" y="1"/>
                    <a:pt x="5095" y="0"/>
                  </a:cubicBezTo>
                  <a:cubicBezTo>
                    <a:pt x="5095" y="0"/>
                    <a:pt x="5094" y="0"/>
                    <a:pt x="5094" y="0"/>
                  </a:cubicBezTo>
                  <a:moveTo>
                    <a:pt x="5029" y="0"/>
                  </a:moveTo>
                  <a:cubicBezTo>
                    <a:pt x="5029" y="0"/>
                    <a:pt x="5028" y="0"/>
                    <a:pt x="5028" y="0"/>
                  </a:cubicBezTo>
                  <a:cubicBezTo>
                    <a:pt x="5022" y="0"/>
                    <a:pt x="5016" y="2"/>
                    <a:pt x="5015" y="4"/>
                  </a:cubicBezTo>
                  <a:cubicBezTo>
                    <a:pt x="5013" y="6"/>
                    <a:pt x="5017" y="8"/>
                    <a:pt x="5022" y="8"/>
                  </a:cubicBezTo>
                  <a:cubicBezTo>
                    <a:pt x="5022" y="8"/>
                    <a:pt x="5023" y="8"/>
                    <a:pt x="5023" y="8"/>
                  </a:cubicBezTo>
                  <a:cubicBezTo>
                    <a:pt x="5029" y="8"/>
                    <a:pt x="5035" y="6"/>
                    <a:pt x="5036" y="4"/>
                  </a:cubicBezTo>
                  <a:cubicBezTo>
                    <a:pt x="5038" y="2"/>
                    <a:pt x="5034" y="0"/>
                    <a:pt x="502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Freeform 76">
              <a:extLst>
                <a:ext uri="{FF2B5EF4-FFF2-40B4-BE49-F238E27FC236}">
                  <a16:creationId xmlns:a16="http://schemas.microsoft.com/office/drawing/2014/main" id="{33AE245C-80BC-6ABB-D69E-B132F2281585}"/>
                </a:ext>
              </a:extLst>
            </p:cNvPr>
            <p:cNvSpPr>
              <a:spLocks/>
            </p:cNvSpPr>
            <p:nvPr/>
          </p:nvSpPr>
          <p:spPr bwMode="auto">
            <a:xfrm>
              <a:off x="13138150" y="10694988"/>
              <a:ext cx="53975" cy="15875"/>
            </a:xfrm>
            <a:custGeom>
              <a:avLst/>
              <a:gdLst>
                <a:gd name="T0" fmla="*/ 8 w 20"/>
                <a:gd name="T1" fmla="*/ 0 h 6"/>
                <a:gd name="T2" fmla="*/ 4 w 20"/>
                <a:gd name="T3" fmla="*/ 0 h 6"/>
                <a:gd name="T4" fmla="*/ 3 w 20"/>
                <a:gd name="T5" fmla="*/ 1 h 6"/>
                <a:gd name="T6" fmla="*/ 1 w 20"/>
                <a:gd name="T7" fmla="*/ 1 h 6"/>
                <a:gd name="T8" fmla="*/ 1 w 20"/>
                <a:gd name="T9" fmla="*/ 1 h 6"/>
                <a:gd name="T10" fmla="*/ 0 w 20"/>
                <a:gd name="T11" fmla="*/ 2 h 6"/>
                <a:gd name="T12" fmla="*/ 2 w 20"/>
                <a:gd name="T13" fmla="*/ 4 h 6"/>
                <a:gd name="T14" fmla="*/ 3 w 20"/>
                <a:gd name="T15" fmla="*/ 5 h 6"/>
                <a:gd name="T16" fmla="*/ 5 w 20"/>
                <a:gd name="T17" fmla="*/ 5 h 6"/>
                <a:gd name="T18" fmla="*/ 6 w 20"/>
                <a:gd name="T19" fmla="*/ 6 h 6"/>
                <a:gd name="T20" fmla="*/ 8 w 20"/>
                <a:gd name="T21" fmla="*/ 6 h 6"/>
                <a:gd name="T22" fmla="*/ 10 w 20"/>
                <a:gd name="T23" fmla="*/ 6 h 6"/>
                <a:gd name="T24" fmla="*/ 11 w 20"/>
                <a:gd name="T25" fmla="*/ 6 h 6"/>
                <a:gd name="T26" fmla="*/ 12 w 20"/>
                <a:gd name="T27" fmla="*/ 6 h 6"/>
                <a:gd name="T28" fmla="*/ 14 w 20"/>
                <a:gd name="T29" fmla="*/ 6 h 6"/>
                <a:gd name="T30" fmla="*/ 16 w 20"/>
                <a:gd name="T31" fmla="*/ 6 h 6"/>
                <a:gd name="T32" fmla="*/ 19 w 20"/>
                <a:gd name="T33" fmla="*/ 4 h 6"/>
                <a:gd name="T34" fmla="*/ 20 w 20"/>
                <a:gd name="T35" fmla="*/ 3 h 6"/>
                <a:gd name="T36" fmla="*/ 19 w 20"/>
                <a:gd name="T37" fmla="*/ 3 h 6"/>
                <a:gd name="T38" fmla="*/ 19 w 20"/>
                <a:gd name="T39" fmla="*/ 2 h 6"/>
                <a:gd name="T40" fmla="*/ 18 w 20"/>
                <a:gd name="T41" fmla="*/ 2 h 6"/>
                <a:gd name="T42" fmla="*/ 8 w 20"/>
                <a:gd name="T4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0" h="6">
                  <a:moveTo>
                    <a:pt x="8" y="0"/>
                  </a:moveTo>
                  <a:cubicBezTo>
                    <a:pt x="6" y="0"/>
                    <a:pt x="5" y="0"/>
                    <a:pt x="4" y="0"/>
                  </a:cubicBezTo>
                  <a:cubicBezTo>
                    <a:pt x="4" y="0"/>
                    <a:pt x="3" y="0"/>
                    <a:pt x="3" y="1"/>
                  </a:cubicBezTo>
                  <a:cubicBezTo>
                    <a:pt x="2" y="1"/>
                    <a:pt x="2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0" y="4"/>
                    <a:pt x="2" y="4"/>
                  </a:cubicBezTo>
                  <a:cubicBezTo>
                    <a:pt x="2" y="5"/>
                    <a:pt x="3" y="5"/>
                    <a:pt x="3" y="5"/>
                  </a:cubicBezTo>
                  <a:cubicBezTo>
                    <a:pt x="4" y="5"/>
                    <a:pt x="4" y="5"/>
                    <a:pt x="5" y="5"/>
                  </a:cubicBezTo>
                  <a:cubicBezTo>
                    <a:pt x="5" y="6"/>
                    <a:pt x="6" y="6"/>
                    <a:pt x="6" y="6"/>
                  </a:cubicBezTo>
                  <a:cubicBezTo>
                    <a:pt x="7" y="6"/>
                    <a:pt x="8" y="6"/>
                    <a:pt x="8" y="6"/>
                  </a:cubicBezTo>
                  <a:cubicBezTo>
                    <a:pt x="9" y="6"/>
                    <a:pt x="10" y="6"/>
                    <a:pt x="10" y="6"/>
                  </a:cubicBezTo>
                  <a:cubicBezTo>
                    <a:pt x="10" y="6"/>
                    <a:pt x="11" y="6"/>
                    <a:pt x="11" y="6"/>
                  </a:cubicBezTo>
                  <a:cubicBezTo>
                    <a:pt x="11" y="6"/>
                    <a:pt x="12" y="6"/>
                    <a:pt x="12" y="6"/>
                  </a:cubicBezTo>
                  <a:cubicBezTo>
                    <a:pt x="13" y="6"/>
                    <a:pt x="13" y="6"/>
                    <a:pt x="14" y="6"/>
                  </a:cubicBezTo>
                  <a:cubicBezTo>
                    <a:pt x="14" y="6"/>
                    <a:pt x="15" y="6"/>
                    <a:pt x="16" y="6"/>
                  </a:cubicBezTo>
                  <a:cubicBezTo>
                    <a:pt x="18" y="5"/>
                    <a:pt x="19" y="5"/>
                    <a:pt x="19" y="4"/>
                  </a:cubicBezTo>
                  <a:cubicBezTo>
                    <a:pt x="20" y="3"/>
                    <a:pt x="20" y="3"/>
                    <a:pt x="20" y="3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6" y="1"/>
                    <a:pt x="11" y="0"/>
                    <a:pt x="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Freeform 77">
              <a:extLst>
                <a:ext uri="{FF2B5EF4-FFF2-40B4-BE49-F238E27FC236}">
                  <a16:creationId xmlns:a16="http://schemas.microsoft.com/office/drawing/2014/main" id="{DFB32E19-E98B-0774-8EBB-65E77290251A}"/>
                </a:ext>
              </a:extLst>
            </p:cNvPr>
            <p:cNvSpPr>
              <a:spLocks/>
            </p:cNvSpPr>
            <p:nvPr/>
          </p:nvSpPr>
          <p:spPr bwMode="auto">
            <a:xfrm>
              <a:off x="-768350" y="12834938"/>
              <a:ext cx="39688" cy="101600"/>
            </a:xfrm>
            <a:custGeom>
              <a:avLst/>
              <a:gdLst>
                <a:gd name="T0" fmla="*/ 6 w 15"/>
                <a:gd name="T1" fmla="*/ 0 h 38"/>
                <a:gd name="T2" fmla="*/ 6 w 15"/>
                <a:gd name="T3" fmla="*/ 0 h 38"/>
                <a:gd name="T4" fmla="*/ 1 w 15"/>
                <a:gd name="T5" fmla="*/ 9 h 38"/>
                <a:gd name="T6" fmla="*/ 1 w 15"/>
                <a:gd name="T7" fmla="*/ 23 h 38"/>
                <a:gd name="T8" fmla="*/ 5 w 15"/>
                <a:gd name="T9" fmla="*/ 35 h 38"/>
                <a:gd name="T10" fmla="*/ 7 w 15"/>
                <a:gd name="T11" fmla="*/ 38 h 38"/>
                <a:gd name="T12" fmla="*/ 9 w 15"/>
                <a:gd name="T13" fmla="*/ 38 h 38"/>
                <a:gd name="T14" fmla="*/ 10 w 15"/>
                <a:gd name="T15" fmla="*/ 38 h 38"/>
                <a:gd name="T16" fmla="*/ 14 w 15"/>
                <a:gd name="T17" fmla="*/ 30 h 38"/>
                <a:gd name="T18" fmla="*/ 14 w 15"/>
                <a:gd name="T19" fmla="*/ 15 h 38"/>
                <a:gd name="T20" fmla="*/ 10 w 15"/>
                <a:gd name="T21" fmla="*/ 3 h 38"/>
                <a:gd name="T22" fmla="*/ 9 w 15"/>
                <a:gd name="T23" fmla="*/ 1 h 38"/>
                <a:gd name="T24" fmla="*/ 8 w 15"/>
                <a:gd name="T25" fmla="*/ 0 h 38"/>
                <a:gd name="T26" fmla="*/ 6 w 15"/>
                <a:gd name="T2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5" h="38">
                  <a:moveTo>
                    <a:pt x="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4" y="0"/>
                    <a:pt x="2" y="4"/>
                    <a:pt x="1" y="9"/>
                  </a:cubicBezTo>
                  <a:cubicBezTo>
                    <a:pt x="0" y="13"/>
                    <a:pt x="0" y="19"/>
                    <a:pt x="1" y="23"/>
                  </a:cubicBezTo>
                  <a:cubicBezTo>
                    <a:pt x="2" y="28"/>
                    <a:pt x="3" y="32"/>
                    <a:pt x="5" y="35"/>
                  </a:cubicBezTo>
                  <a:cubicBezTo>
                    <a:pt x="6" y="36"/>
                    <a:pt x="6" y="37"/>
                    <a:pt x="7" y="38"/>
                  </a:cubicBezTo>
                  <a:cubicBezTo>
                    <a:pt x="8" y="38"/>
                    <a:pt x="8" y="38"/>
                    <a:pt x="9" y="38"/>
                  </a:cubicBezTo>
                  <a:cubicBezTo>
                    <a:pt x="9" y="38"/>
                    <a:pt x="10" y="38"/>
                    <a:pt x="10" y="38"/>
                  </a:cubicBezTo>
                  <a:cubicBezTo>
                    <a:pt x="12" y="36"/>
                    <a:pt x="13" y="34"/>
                    <a:pt x="14" y="30"/>
                  </a:cubicBezTo>
                  <a:cubicBezTo>
                    <a:pt x="15" y="25"/>
                    <a:pt x="15" y="20"/>
                    <a:pt x="14" y="15"/>
                  </a:cubicBezTo>
                  <a:cubicBezTo>
                    <a:pt x="13" y="10"/>
                    <a:pt x="12" y="6"/>
                    <a:pt x="10" y="3"/>
                  </a:cubicBezTo>
                  <a:cubicBezTo>
                    <a:pt x="10" y="2"/>
                    <a:pt x="9" y="2"/>
                    <a:pt x="9" y="1"/>
                  </a:cubicBezTo>
                  <a:cubicBezTo>
                    <a:pt x="9" y="1"/>
                    <a:pt x="8" y="1"/>
                    <a:pt x="8" y="0"/>
                  </a:cubicBezTo>
                  <a:cubicBezTo>
                    <a:pt x="7" y="0"/>
                    <a:pt x="7" y="0"/>
                    <a:pt x="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Freeform 78">
              <a:extLst>
                <a:ext uri="{FF2B5EF4-FFF2-40B4-BE49-F238E27FC236}">
                  <a16:creationId xmlns:a16="http://schemas.microsoft.com/office/drawing/2014/main" id="{60EC3A29-4839-5E17-D53A-C76C2831865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660400" y="10761663"/>
              <a:ext cx="13654088" cy="2109788"/>
            </a:xfrm>
            <a:custGeom>
              <a:avLst/>
              <a:gdLst>
                <a:gd name="T0" fmla="*/ 2926 w 5072"/>
                <a:gd name="T1" fmla="*/ 771 h 783"/>
                <a:gd name="T2" fmla="*/ 3064 w 5072"/>
                <a:gd name="T3" fmla="*/ 781 h 783"/>
                <a:gd name="T4" fmla="*/ 3142 w 5072"/>
                <a:gd name="T5" fmla="*/ 765 h 783"/>
                <a:gd name="T6" fmla="*/ 3200 w 5072"/>
                <a:gd name="T7" fmla="*/ 748 h 783"/>
                <a:gd name="T8" fmla="*/ 2 w 5072"/>
                <a:gd name="T9" fmla="*/ 766 h 783"/>
                <a:gd name="T10" fmla="*/ 2826 w 5072"/>
                <a:gd name="T11" fmla="*/ 753 h 783"/>
                <a:gd name="T12" fmla="*/ 3269 w 5072"/>
                <a:gd name="T13" fmla="*/ 738 h 783"/>
                <a:gd name="T14" fmla="*/ 2752 w 5072"/>
                <a:gd name="T15" fmla="*/ 727 h 783"/>
                <a:gd name="T16" fmla="*/ 51 w 5072"/>
                <a:gd name="T17" fmla="*/ 751 h 783"/>
                <a:gd name="T18" fmla="*/ 3417 w 5072"/>
                <a:gd name="T19" fmla="*/ 721 h 783"/>
                <a:gd name="T20" fmla="*/ 3480 w 5072"/>
                <a:gd name="T21" fmla="*/ 691 h 783"/>
                <a:gd name="T22" fmla="*/ 87 w 5072"/>
                <a:gd name="T23" fmla="*/ 704 h 783"/>
                <a:gd name="T24" fmla="*/ 3543 w 5072"/>
                <a:gd name="T25" fmla="*/ 696 h 783"/>
                <a:gd name="T26" fmla="*/ 2651 w 5072"/>
                <a:gd name="T27" fmla="*/ 667 h 783"/>
                <a:gd name="T28" fmla="*/ 3617 w 5072"/>
                <a:gd name="T29" fmla="*/ 640 h 783"/>
                <a:gd name="T30" fmla="*/ 2607 w 5072"/>
                <a:gd name="T31" fmla="*/ 661 h 783"/>
                <a:gd name="T32" fmla="*/ 194 w 5072"/>
                <a:gd name="T33" fmla="*/ 620 h 783"/>
                <a:gd name="T34" fmla="*/ 2549 w 5072"/>
                <a:gd name="T35" fmla="*/ 605 h 783"/>
                <a:gd name="T36" fmla="*/ 2503 w 5072"/>
                <a:gd name="T37" fmla="*/ 596 h 783"/>
                <a:gd name="T38" fmla="*/ 233 w 5072"/>
                <a:gd name="T39" fmla="*/ 605 h 783"/>
                <a:gd name="T40" fmla="*/ 3759 w 5072"/>
                <a:gd name="T41" fmla="*/ 567 h 783"/>
                <a:gd name="T42" fmla="*/ 284 w 5072"/>
                <a:gd name="T43" fmla="*/ 537 h 783"/>
                <a:gd name="T44" fmla="*/ 3811 w 5072"/>
                <a:gd name="T45" fmla="*/ 554 h 783"/>
                <a:gd name="T46" fmla="*/ 2399 w 5072"/>
                <a:gd name="T47" fmla="*/ 513 h 783"/>
                <a:gd name="T48" fmla="*/ 2343 w 5072"/>
                <a:gd name="T49" fmla="*/ 485 h 783"/>
                <a:gd name="T50" fmla="*/ 3875 w 5072"/>
                <a:gd name="T51" fmla="*/ 497 h 783"/>
                <a:gd name="T52" fmla="*/ 382 w 5072"/>
                <a:gd name="T53" fmla="*/ 493 h 783"/>
                <a:gd name="T54" fmla="*/ 2290 w 5072"/>
                <a:gd name="T55" fmla="*/ 461 h 783"/>
                <a:gd name="T56" fmla="*/ 442 w 5072"/>
                <a:gd name="T57" fmla="*/ 437 h 783"/>
                <a:gd name="T58" fmla="*/ 2183 w 5072"/>
                <a:gd name="T59" fmla="*/ 448 h 783"/>
                <a:gd name="T60" fmla="*/ 2118 w 5072"/>
                <a:gd name="T61" fmla="*/ 421 h 783"/>
                <a:gd name="T62" fmla="*/ 3959 w 5072"/>
                <a:gd name="T63" fmla="*/ 416 h 783"/>
                <a:gd name="T64" fmla="*/ 1981 w 5072"/>
                <a:gd name="T65" fmla="*/ 436 h 783"/>
                <a:gd name="T66" fmla="*/ 1914 w 5072"/>
                <a:gd name="T67" fmla="*/ 422 h 783"/>
                <a:gd name="T68" fmla="*/ 501 w 5072"/>
                <a:gd name="T69" fmla="*/ 407 h 783"/>
                <a:gd name="T70" fmla="*/ 1718 w 5072"/>
                <a:gd name="T71" fmla="*/ 408 h 783"/>
                <a:gd name="T72" fmla="*/ 1646 w 5072"/>
                <a:gd name="T73" fmla="*/ 411 h 783"/>
                <a:gd name="T74" fmla="*/ 1555 w 5072"/>
                <a:gd name="T75" fmla="*/ 385 h 783"/>
                <a:gd name="T76" fmla="*/ 1462 w 5072"/>
                <a:gd name="T77" fmla="*/ 377 h 783"/>
                <a:gd name="T78" fmla="*/ 1368 w 5072"/>
                <a:gd name="T79" fmla="*/ 386 h 783"/>
                <a:gd name="T80" fmla="*/ 1294 w 5072"/>
                <a:gd name="T81" fmla="*/ 371 h 783"/>
                <a:gd name="T82" fmla="*/ 614 w 5072"/>
                <a:gd name="T83" fmla="*/ 361 h 783"/>
                <a:gd name="T84" fmla="*/ 4016 w 5072"/>
                <a:gd name="T85" fmla="*/ 357 h 783"/>
                <a:gd name="T86" fmla="*/ 1099 w 5072"/>
                <a:gd name="T87" fmla="*/ 363 h 783"/>
                <a:gd name="T88" fmla="*/ 673 w 5072"/>
                <a:gd name="T89" fmla="*/ 349 h 783"/>
                <a:gd name="T90" fmla="*/ 940 w 5072"/>
                <a:gd name="T91" fmla="*/ 336 h 783"/>
                <a:gd name="T92" fmla="*/ 713 w 5072"/>
                <a:gd name="T93" fmla="*/ 342 h 783"/>
                <a:gd name="T94" fmla="*/ 870 w 5072"/>
                <a:gd name="T95" fmla="*/ 340 h 783"/>
                <a:gd name="T96" fmla="*/ 791 w 5072"/>
                <a:gd name="T97" fmla="*/ 330 h 783"/>
                <a:gd name="T98" fmla="*/ 4120 w 5072"/>
                <a:gd name="T99" fmla="*/ 267 h 783"/>
                <a:gd name="T100" fmla="*/ 4163 w 5072"/>
                <a:gd name="T101" fmla="*/ 245 h 783"/>
                <a:gd name="T102" fmla="*/ 4247 w 5072"/>
                <a:gd name="T103" fmla="*/ 195 h 783"/>
                <a:gd name="T104" fmla="*/ 4387 w 5072"/>
                <a:gd name="T105" fmla="*/ 130 h 783"/>
                <a:gd name="T106" fmla="*/ 4438 w 5072"/>
                <a:gd name="T107" fmla="*/ 115 h 783"/>
                <a:gd name="T108" fmla="*/ 4523 w 5072"/>
                <a:gd name="T109" fmla="*/ 94 h 783"/>
                <a:gd name="T110" fmla="*/ 4614 w 5072"/>
                <a:gd name="T111" fmla="*/ 59 h 783"/>
                <a:gd name="T112" fmla="*/ 4766 w 5072"/>
                <a:gd name="T113" fmla="*/ 27 h 783"/>
                <a:gd name="T114" fmla="*/ 4835 w 5072"/>
                <a:gd name="T115" fmla="*/ 29 h 783"/>
                <a:gd name="T116" fmla="*/ 4929 w 5072"/>
                <a:gd name="T117" fmla="*/ 12 h 783"/>
                <a:gd name="T118" fmla="*/ 5062 w 5072"/>
                <a:gd name="T119" fmla="*/ 0 h 7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072" h="783">
                  <a:moveTo>
                    <a:pt x="3000" y="761"/>
                  </a:moveTo>
                  <a:cubicBezTo>
                    <a:pt x="3000" y="761"/>
                    <a:pt x="3000" y="761"/>
                    <a:pt x="3000" y="761"/>
                  </a:cubicBezTo>
                  <a:cubicBezTo>
                    <a:pt x="2994" y="761"/>
                    <a:pt x="2989" y="766"/>
                    <a:pt x="2989" y="772"/>
                  </a:cubicBezTo>
                  <a:cubicBezTo>
                    <a:pt x="2989" y="778"/>
                    <a:pt x="2993" y="783"/>
                    <a:pt x="2999" y="783"/>
                  </a:cubicBezTo>
                  <a:cubicBezTo>
                    <a:pt x="2999" y="783"/>
                    <a:pt x="2999" y="783"/>
                    <a:pt x="2999" y="783"/>
                  </a:cubicBezTo>
                  <a:cubicBezTo>
                    <a:pt x="3005" y="783"/>
                    <a:pt x="3010" y="778"/>
                    <a:pt x="3010" y="772"/>
                  </a:cubicBezTo>
                  <a:cubicBezTo>
                    <a:pt x="3010" y="766"/>
                    <a:pt x="3006" y="761"/>
                    <a:pt x="3000" y="761"/>
                  </a:cubicBezTo>
                  <a:moveTo>
                    <a:pt x="2936" y="760"/>
                  </a:moveTo>
                  <a:cubicBezTo>
                    <a:pt x="2930" y="760"/>
                    <a:pt x="2926" y="765"/>
                    <a:pt x="2926" y="771"/>
                  </a:cubicBezTo>
                  <a:cubicBezTo>
                    <a:pt x="2926" y="777"/>
                    <a:pt x="2930" y="782"/>
                    <a:pt x="2936" y="783"/>
                  </a:cubicBezTo>
                  <a:cubicBezTo>
                    <a:pt x="2936" y="783"/>
                    <a:pt x="2936" y="783"/>
                    <a:pt x="2936" y="783"/>
                  </a:cubicBezTo>
                  <a:cubicBezTo>
                    <a:pt x="2941" y="783"/>
                    <a:pt x="2946" y="778"/>
                    <a:pt x="2946" y="772"/>
                  </a:cubicBezTo>
                  <a:cubicBezTo>
                    <a:pt x="2946" y="766"/>
                    <a:pt x="2942" y="761"/>
                    <a:pt x="2936" y="760"/>
                  </a:cubicBezTo>
                  <a:cubicBezTo>
                    <a:pt x="2936" y="760"/>
                    <a:pt x="2936" y="760"/>
                    <a:pt x="2936" y="760"/>
                  </a:cubicBezTo>
                  <a:moveTo>
                    <a:pt x="3065" y="758"/>
                  </a:moveTo>
                  <a:cubicBezTo>
                    <a:pt x="3065" y="758"/>
                    <a:pt x="3065" y="758"/>
                    <a:pt x="3065" y="758"/>
                  </a:cubicBezTo>
                  <a:cubicBezTo>
                    <a:pt x="3059" y="759"/>
                    <a:pt x="3054" y="764"/>
                    <a:pt x="3054" y="770"/>
                  </a:cubicBezTo>
                  <a:cubicBezTo>
                    <a:pt x="3054" y="776"/>
                    <a:pt x="3058" y="781"/>
                    <a:pt x="3064" y="781"/>
                  </a:cubicBezTo>
                  <a:cubicBezTo>
                    <a:pt x="3064" y="781"/>
                    <a:pt x="3064" y="781"/>
                    <a:pt x="3064" y="781"/>
                  </a:cubicBezTo>
                  <a:cubicBezTo>
                    <a:pt x="3070" y="781"/>
                    <a:pt x="3075" y="776"/>
                    <a:pt x="3075" y="769"/>
                  </a:cubicBezTo>
                  <a:cubicBezTo>
                    <a:pt x="3075" y="763"/>
                    <a:pt x="3071" y="758"/>
                    <a:pt x="3065" y="758"/>
                  </a:cubicBezTo>
                  <a:moveTo>
                    <a:pt x="3132" y="754"/>
                  </a:moveTo>
                  <a:cubicBezTo>
                    <a:pt x="3132" y="754"/>
                    <a:pt x="3132" y="754"/>
                    <a:pt x="3131" y="754"/>
                  </a:cubicBezTo>
                  <a:cubicBezTo>
                    <a:pt x="3125" y="755"/>
                    <a:pt x="3120" y="760"/>
                    <a:pt x="3120" y="767"/>
                  </a:cubicBezTo>
                  <a:cubicBezTo>
                    <a:pt x="3120" y="773"/>
                    <a:pt x="3124" y="778"/>
                    <a:pt x="3130" y="778"/>
                  </a:cubicBezTo>
                  <a:cubicBezTo>
                    <a:pt x="3130" y="778"/>
                    <a:pt x="3130" y="778"/>
                    <a:pt x="3131" y="778"/>
                  </a:cubicBezTo>
                  <a:cubicBezTo>
                    <a:pt x="3137" y="777"/>
                    <a:pt x="3142" y="772"/>
                    <a:pt x="3142" y="765"/>
                  </a:cubicBezTo>
                  <a:cubicBezTo>
                    <a:pt x="3142" y="759"/>
                    <a:pt x="3138" y="754"/>
                    <a:pt x="3132" y="754"/>
                  </a:cubicBezTo>
                  <a:moveTo>
                    <a:pt x="2874" y="753"/>
                  </a:moveTo>
                  <a:cubicBezTo>
                    <a:pt x="2869" y="753"/>
                    <a:pt x="2866" y="757"/>
                    <a:pt x="2865" y="762"/>
                  </a:cubicBezTo>
                  <a:cubicBezTo>
                    <a:pt x="2865" y="768"/>
                    <a:pt x="2869" y="774"/>
                    <a:pt x="2875" y="775"/>
                  </a:cubicBezTo>
                  <a:cubicBezTo>
                    <a:pt x="2875" y="775"/>
                    <a:pt x="2876" y="775"/>
                    <a:pt x="2876" y="775"/>
                  </a:cubicBezTo>
                  <a:cubicBezTo>
                    <a:pt x="2881" y="775"/>
                    <a:pt x="2885" y="771"/>
                    <a:pt x="2885" y="766"/>
                  </a:cubicBezTo>
                  <a:cubicBezTo>
                    <a:pt x="2885" y="760"/>
                    <a:pt x="2881" y="754"/>
                    <a:pt x="2875" y="753"/>
                  </a:cubicBezTo>
                  <a:cubicBezTo>
                    <a:pt x="2875" y="753"/>
                    <a:pt x="2874" y="753"/>
                    <a:pt x="2874" y="753"/>
                  </a:cubicBezTo>
                  <a:moveTo>
                    <a:pt x="3200" y="748"/>
                  </a:moveTo>
                  <a:cubicBezTo>
                    <a:pt x="3200" y="748"/>
                    <a:pt x="3200" y="748"/>
                    <a:pt x="3199" y="748"/>
                  </a:cubicBezTo>
                  <a:cubicBezTo>
                    <a:pt x="3193" y="748"/>
                    <a:pt x="3188" y="754"/>
                    <a:pt x="3187" y="761"/>
                  </a:cubicBezTo>
                  <a:cubicBezTo>
                    <a:pt x="3187" y="767"/>
                    <a:pt x="3191" y="772"/>
                    <a:pt x="3197" y="772"/>
                  </a:cubicBezTo>
                  <a:cubicBezTo>
                    <a:pt x="3197" y="772"/>
                    <a:pt x="3198" y="772"/>
                    <a:pt x="3198" y="772"/>
                  </a:cubicBezTo>
                  <a:cubicBezTo>
                    <a:pt x="3204" y="771"/>
                    <a:pt x="3209" y="765"/>
                    <a:pt x="3210" y="759"/>
                  </a:cubicBezTo>
                  <a:cubicBezTo>
                    <a:pt x="3210" y="752"/>
                    <a:pt x="3206" y="748"/>
                    <a:pt x="3200" y="748"/>
                  </a:cubicBezTo>
                  <a:moveTo>
                    <a:pt x="8" y="742"/>
                  </a:moveTo>
                  <a:cubicBezTo>
                    <a:pt x="7" y="742"/>
                    <a:pt x="6" y="742"/>
                    <a:pt x="6" y="742"/>
                  </a:cubicBezTo>
                  <a:cubicBezTo>
                    <a:pt x="2" y="745"/>
                    <a:pt x="0" y="756"/>
                    <a:pt x="2" y="766"/>
                  </a:cubicBezTo>
                  <a:cubicBezTo>
                    <a:pt x="3" y="775"/>
                    <a:pt x="6" y="781"/>
                    <a:pt x="9" y="781"/>
                  </a:cubicBezTo>
                  <a:cubicBezTo>
                    <a:pt x="10" y="781"/>
                    <a:pt x="10" y="781"/>
                    <a:pt x="11" y="780"/>
                  </a:cubicBezTo>
                  <a:cubicBezTo>
                    <a:pt x="15" y="778"/>
                    <a:pt x="17" y="767"/>
                    <a:pt x="15" y="757"/>
                  </a:cubicBezTo>
                  <a:cubicBezTo>
                    <a:pt x="14" y="748"/>
                    <a:pt x="11" y="742"/>
                    <a:pt x="8" y="742"/>
                  </a:cubicBezTo>
                  <a:moveTo>
                    <a:pt x="2815" y="739"/>
                  </a:moveTo>
                  <a:cubicBezTo>
                    <a:pt x="2811" y="739"/>
                    <a:pt x="2808" y="742"/>
                    <a:pt x="2808" y="747"/>
                  </a:cubicBezTo>
                  <a:cubicBezTo>
                    <a:pt x="2808" y="753"/>
                    <a:pt x="2812" y="760"/>
                    <a:pt x="2817" y="761"/>
                  </a:cubicBezTo>
                  <a:cubicBezTo>
                    <a:pt x="2818" y="761"/>
                    <a:pt x="2818" y="762"/>
                    <a:pt x="2819" y="762"/>
                  </a:cubicBezTo>
                  <a:cubicBezTo>
                    <a:pt x="2823" y="762"/>
                    <a:pt x="2826" y="758"/>
                    <a:pt x="2826" y="753"/>
                  </a:cubicBezTo>
                  <a:cubicBezTo>
                    <a:pt x="2827" y="747"/>
                    <a:pt x="2822" y="741"/>
                    <a:pt x="2817" y="739"/>
                  </a:cubicBezTo>
                  <a:cubicBezTo>
                    <a:pt x="2817" y="739"/>
                    <a:pt x="2816" y="739"/>
                    <a:pt x="2815" y="739"/>
                  </a:cubicBezTo>
                  <a:moveTo>
                    <a:pt x="3269" y="738"/>
                  </a:moveTo>
                  <a:cubicBezTo>
                    <a:pt x="3269" y="738"/>
                    <a:pt x="3268" y="738"/>
                    <a:pt x="3268" y="738"/>
                  </a:cubicBezTo>
                  <a:cubicBezTo>
                    <a:pt x="3262" y="739"/>
                    <a:pt x="3256" y="746"/>
                    <a:pt x="3256" y="753"/>
                  </a:cubicBezTo>
                  <a:cubicBezTo>
                    <a:pt x="3255" y="759"/>
                    <a:pt x="3259" y="764"/>
                    <a:pt x="3265" y="764"/>
                  </a:cubicBezTo>
                  <a:cubicBezTo>
                    <a:pt x="3265" y="764"/>
                    <a:pt x="3266" y="764"/>
                    <a:pt x="3266" y="764"/>
                  </a:cubicBezTo>
                  <a:cubicBezTo>
                    <a:pt x="3272" y="763"/>
                    <a:pt x="3278" y="756"/>
                    <a:pt x="3278" y="749"/>
                  </a:cubicBezTo>
                  <a:cubicBezTo>
                    <a:pt x="3279" y="743"/>
                    <a:pt x="3275" y="738"/>
                    <a:pt x="3269" y="738"/>
                  </a:cubicBezTo>
                  <a:moveTo>
                    <a:pt x="3339" y="726"/>
                  </a:moveTo>
                  <a:cubicBezTo>
                    <a:pt x="3339" y="726"/>
                    <a:pt x="3338" y="726"/>
                    <a:pt x="3337" y="726"/>
                  </a:cubicBezTo>
                  <a:cubicBezTo>
                    <a:pt x="3331" y="728"/>
                    <a:pt x="3325" y="734"/>
                    <a:pt x="3325" y="741"/>
                  </a:cubicBezTo>
                  <a:cubicBezTo>
                    <a:pt x="3324" y="748"/>
                    <a:pt x="3328" y="753"/>
                    <a:pt x="3333" y="753"/>
                  </a:cubicBezTo>
                  <a:cubicBezTo>
                    <a:pt x="3334" y="753"/>
                    <a:pt x="3335" y="753"/>
                    <a:pt x="3335" y="752"/>
                  </a:cubicBezTo>
                  <a:cubicBezTo>
                    <a:pt x="3341" y="751"/>
                    <a:pt x="3347" y="744"/>
                    <a:pt x="3347" y="737"/>
                  </a:cubicBezTo>
                  <a:cubicBezTo>
                    <a:pt x="3348" y="731"/>
                    <a:pt x="3344" y="726"/>
                    <a:pt x="3339" y="726"/>
                  </a:cubicBezTo>
                  <a:moveTo>
                    <a:pt x="2759" y="719"/>
                  </a:moveTo>
                  <a:cubicBezTo>
                    <a:pt x="2755" y="719"/>
                    <a:pt x="2752" y="722"/>
                    <a:pt x="2752" y="727"/>
                  </a:cubicBezTo>
                  <a:cubicBezTo>
                    <a:pt x="2752" y="733"/>
                    <a:pt x="2756" y="740"/>
                    <a:pt x="2761" y="742"/>
                  </a:cubicBezTo>
                  <a:cubicBezTo>
                    <a:pt x="2762" y="742"/>
                    <a:pt x="2763" y="742"/>
                    <a:pt x="2764" y="742"/>
                  </a:cubicBezTo>
                  <a:cubicBezTo>
                    <a:pt x="2767" y="742"/>
                    <a:pt x="2770" y="739"/>
                    <a:pt x="2770" y="734"/>
                  </a:cubicBezTo>
                  <a:cubicBezTo>
                    <a:pt x="2770" y="728"/>
                    <a:pt x="2766" y="722"/>
                    <a:pt x="2761" y="720"/>
                  </a:cubicBezTo>
                  <a:cubicBezTo>
                    <a:pt x="2760" y="719"/>
                    <a:pt x="2760" y="719"/>
                    <a:pt x="2759" y="719"/>
                  </a:cubicBezTo>
                  <a:moveTo>
                    <a:pt x="50" y="711"/>
                  </a:moveTo>
                  <a:cubicBezTo>
                    <a:pt x="50" y="711"/>
                    <a:pt x="49" y="711"/>
                    <a:pt x="48" y="712"/>
                  </a:cubicBezTo>
                  <a:cubicBezTo>
                    <a:pt x="45" y="715"/>
                    <a:pt x="43" y="726"/>
                    <a:pt x="44" y="736"/>
                  </a:cubicBezTo>
                  <a:cubicBezTo>
                    <a:pt x="45" y="745"/>
                    <a:pt x="48" y="751"/>
                    <a:pt x="51" y="751"/>
                  </a:cubicBezTo>
                  <a:cubicBezTo>
                    <a:pt x="52" y="751"/>
                    <a:pt x="52" y="750"/>
                    <a:pt x="53" y="750"/>
                  </a:cubicBezTo>
                  <a:cubicBezTo>
                    <a:pt x="57" y="747"/>
                    <a:pt x="59" y="737"/>
                    <a:pt x="58" y="726"/>
                  </a:cubicBezTo>
                  <a:cubicBezTo>
                    <a:pt x="57" y="717"/>
                    <a:pt x="54" y="711"/>
                    <a:pt x="50" y="711"/>
                  </a:cubicBezTo>
                  <a:moveTo>
                    <a:pt x="3409" y="710"/>
                  </a:moveTo>
                  <a:cubicBezTo>
                    <a:pt x="3409" y="710"/>
                    <a:pt x="3408" y="710"/>
                    <a:pt x="3407" y="711"/>
                  </a:cubicBezTo>
                  <a:cubicBezTo>
                    <a:pt x="3401" y="712"/>
                    <a:pt x="3395" y="719"/>
                    <a:pt x="3394" y="727"/>
                  </a:cubicBezTo>
                  <a:cubicBezTo>
                    <a:pt x="3394" y="733"/>
                    <a:pt x="3397" y="738"/>
                    <a:pt x="3402" y="738"/>
                  </a:cubicBezTo>
                  <a:cubicBezTo>
                    <a:pt x="3403" y="738"/>
                    <a:pt x="3404" y="738"/>
                    <a:pt x="3404" y="738"/>
                  </a:cubicBezTo>
                  <a:cubicBezTo>
                    <a:pt x="3411" y="736"/>
                    <a:pt x="3416" y="729"/>
                    <a:pt x="3417" y="721"/>
                  </a:cubicBezTo>
                  <a:cubicBezTo>
                    <a:pt x="3418" y="715"/>
                    <a:pt x="3414" y="710"/>
                    <a:pt x="3409" y="710"/>
                  </a:cubicBezTo>
                  <a:moveTo>
                    <a:pt x="2704" y="695"/>
                  </a:moveTo>
                  <a:cubicBezTo>
                    <a:pt x="2701" y="695"/>
                    <a:pt x="2699" y="698"/>
                    <a:pt x="2699" y="702"/>
                  </a:cubicBezTo>
                  <a:cubicBezTo>
                    <a:pt x="2699" y="708"/>
                    <a:pt x="2703" y="715"/>
                    <a:pt x="2707" y="717"/>
                  </a:cubicBezTo>
                  <a:cubicBezTo>
                    <a:pt x="2708" y="718"/>
                    <a:pt x="2710" y="718"/>
                    <a:pt x="2711" y="718"/>
                  </a:cubicBezTo>
                  <a:cubicBezTo>
                    <a:pt x="2714" y="718"/>
                    <a:pt x="2716" y="715"/>
                    <a:pt x="2716" y="711"/>
                  </a:cubicBezTo>
                  <a:cubicBezTo>
                    <a:pt x="2716" y="705"/>
                    <a:pt x="2712" y="698"/>
                    <a:pt x="2707" y="696"/>
                  </a:cubicBezTo>
                  <a:cubicBezTo>
                    <a:pt x="2706" y="695"/>
                    <a:pt x="2705" y="695"/>
                    <a:pt x="2704" y="695"/>
                  </a:cubicBezTo>
                  <a:moveTo>
                    <a:pt x="3480" y="691"/>
                  </a:moveTo>
                  <a:cubicBezTo>
                    <a:pt x="3479" y="691"/>
                    <a:pt x="3478" y="691"/>
                    <a:pt x="3477" y="691"/>
                  </a:cubicBezTo>
                  <a:cubicBezTo>
                    <a:pt x="3471" y="693"/>
                    <a:pt x="3465" y="701"/>
                    <a:pt x="3464" y="709"/>
                  </a:cubicBezTo>
                  <a:cubicBezTo>
                    <a:pt x="3463" y="715"/>
                    <a:pt x="3467" y="720"/>
                    <a:pt x="3471" y="720"/>
                  </a:cubicBezTo>
                  <a:cubicBezTo>
                    <a:pt x="3472" y="720"/>
                    <a:pt x="3473" y="719"/>
                    <a:pt x="3474" y="719"/>
                  </a:cubicBezTo>
                  <a:cubicBezTo>
                    <a:pt x="3480" y="717"/>
                    <a:pt x="3486" y="709"/>
                    <a:pt x="3487" y="702"/>
                  </a:cubicBezTo>
                  <a:cubicBezTo>
                    <a:pt x="3488" y="695"/>
                    <a:pt x="3485" y="691"/>
                    <a:pt x="3480" y="691"/>
                  </a:cubicBezTo>
                  <a:moveTo>
                    <a:pt x="95" y="678"/>
                  </a:moveTo>
                  <a:cubicBezTo>
                    <a:pt x="94" y="678"/>
                    <a:pt x="93" y="679"/>
                    <a:pt x="93" y="679"/>
                  </a:cubicBezTo>
                  <a:cubicBezTo>
                    <a:pt x="89" y="682"/>
                    <a:pt x="86" y="693"/>
                    <a:pt x="87" y="704"/>
                  </a:cubicBezTo>
                  <a:cubicBezTo>
                    <a:pt x="88" y="712"/>
                    <a:pt x="91" y="717"/>
                    <a:pt x="94" y="717"/>
                  </a:cubicBezTo>
                  <a:cubicBezTo>
                    <a:pt x="95" y="717"/>
                    <a:pt x="95" y="717"/>
                    <a:pt x="96" y="717"/>
                  </a:cubicBezTo>
                  <a:cubicBezTo>
                    <a:pt x="100" y="713"/>
                    <a:pt x="103" y="703"/>
                    <a:pt x="102" y="693"/>
                  </a:cubicBezTo>
                  <a:cubicBezTo>
                    <a:pt x="101" y="684"/>
                    <a:pt x="98" y="678"/>
                    <a:pt x="95" y="678"/>
                  </a:cubicBezTo>
                  <a:moveTo>
                    <a:pt x="3550" y="667"/>
                  </a:moveTo>
                  <a:cubicBezTo>
                    <a:pt x="3549" y="667"/>
                    <a:pt x="3548" y="667"/>
                    <a:pt x="3547" y="668"/>
                  </a:cubicBezTo>
                  <a:cubicBezTo>
                    <a:pt x="3541" y="670"/>
                    <a:pt x="3535" y="678"/>
                    <a:pt x="3534" y="686"/>
                  </a:cubicBezTo>
                  <a:cubicBezTo>
                    <a:pt x="3533" y="693"/>
                    <a:pt x="3536" y="697"/>
                    <a:pt x="3540" y="697"/>
                  </a:cubicBezTo>
                  <a:cubicBezTo>
                    <a:pt x="3541" y="697"/>
                    <a:pt x="3542" y="697"/>
                    <a:pt x="3543" y="696"/>
                  </a:cubicBezTo>
                  <a:cubicBezTo>
                    <a:pt x="3550" y="694"/>
                    <a:pt x="3555" y="686"/>
                    <a:pt x="3557" y="678"/>
                  </a:cubicBezTo>
                  <a:cubicBezTo>
                    <a:pt x="3557" y="671"/>
                    <a:pt x="3555" y="667"/>
                    <a:pt x="3550" y="667"/>
                  </a:cubicBezTo>
                  <a:moveTo>
                    <a:pt x="2651" y="667"/>
                  </a:moveTo>
                  <a:cubicBezTo>
                    <a:pt x="2649" y="667"/>
                    <a:pt x="2647" y="670"/>
                    <a:pt x="2647" y="674"/>
                  </a:cubicBezTo>
                  <a:cubicBezTo>
                    <a:pt x="2647" y="680"/>
                    <a:pt x="2650" y="687"/>
                    <a:pt x="2655" y="690"/>
                  </a:cubicBezTo>
                  <a:cubicBezTo>
                    <a:pt x="2656" y="690"/>
                    <a:pt x="2657" y="691"/>
                    <a:pt x="2658" y="691"/>
                  </a:cubicBezTo>
                  <a:cubicBezTo>
                    <a:pt x="2661" y="691"/>
                    <a:pt x="2664" y="688"/>
                    <a:pt x="2663" y="684"/>
                  </a:cubicBezTo>
                  <a:cubicBezTo>
                    <a:pt x="2663" y="678"/>
                    <a:pt x="2660" y="671"/>
                    <a:pt x="2655" y="668"/>
                  </a:cubicBezTo>
                  <a:cubicBezTo>
                    <a:pt x="2654" y="667"/>
                    <a:pt x="2653" y="667"/>
                    <a:pt x="2651" y="667"/>
                  </a:cubicBezTo>
                  <a:moveTo>
                    <a:pt x="141" y="644"/>
                  </a:moveTo>
                  <a:cubicBezTo>
                    <a:pt x="140" y="644"/>
                    <a:pt x="139" y="644"/>
                    <a:pt x="138" y="645"/>
                  </a:cubicBezTo>
                  <a:cubicBezTo>
                    <a:pt x="134" y="648"/>
                    <a:pt x="131" y="659"/>
                    <a:pt x="132" y="669"/>
                  </a:cubicBezTo>
                  <a:cubicBezTo>
                    <a:pt x="133" y="677"/>
                    <a:pt x="135" y="682"/>
                    <a:pt x="138" y="682"/>
                  </a:cubicBezTo>
                  <a:cubicBezTo>
                    <a:pt x="139" y="682"/>
                    <a:pt x="140" y="681"/>
                    <a:pt x="141" y="681"/>
                  </a:cubicBezTo>
                  <a:cubicBezTo>
                    <a:pt x="145" y="677"/>
                    <a:pt x="148" y="667"/>
                    <a:pt x="147" y="657"/>
                  </a:cubicBezTo>
                  <a:cubicBezTo>
                    <a:pt x="147" y="649"/>
                    <a:pt x="144" y="644"/>
                    <a:pt x="141" y="644"/>
                  </a:cubicBezTo>
                  <a:moveTo>
                    <a:pt x="3621" y="639"/>
                  </a:moveTo>
                  <a:cubicBezTo>
                    <a:pt x="3620" y="639"/>
                    <a:pt x="3618" y="639"/>
                    <a:pt x="3617" y="640"/>
                  </a:cubicBezTo>
                  <a:cubicBezTo>
                    <a:pt x="3611" y="643"/>
                    <a:pt x="3605" y="651"/>
                    <a:pt x="3603" y="659"/>
                  </a:cubicBezTo>
                  <a:cubicBezTo>
                    <a:pt x="3602" y="665"/>
                    <a:pt x="3605" y="669"/>
                    <a:pt x="3609" y="669"/>
                  </a:cubicBezTo>
                  <a:cubicBezTo>
                    <a:pt x="3610" y="669"/>
                    <a:pt x="3611" y="669"/>
                    <a:pt x="3613" y="668"/>
                  </a:cubicBezTo>
                  <a:cubicBezTo>
                    <a:pt x="3619" y="666"/>
                    <a:pt x="3625" y="657"/>
                    <a:pt x="3626" y="649"/>
                  </a:cubicBezTo>
                  <a:cubicBezTo>
                    <a:pt x="3627" y="643"/>
                    <a:pt x="3625" y="639"/>
                    <a:pt x="3621" y="639"/>
                  </a:cubicBezTo>
                  <a:moveTo>
                    <a:pt x="2600" y="637"/>
                  </a:moveTo>
                  <a:cubicBezTo>
                    <a:pt x="2597" y="637"/>
                    <a:pt x="2595" y="639"/>
                    <a:pt x="2595" y="644"/>
                  </a:cubicBezTo>
                  <a:cubicBezTo>
                    <a:pt x="2596" y="650"/>
                    <a:pt x="2599" y="657"/>
                    <a:pt x="2604" y="660"/>
                  </a:cubicBezTo>
                  <a:cubicBezTo>
                    <a:pt x="2605" y="660"/>
                    <a:pt x="2606" y="661"/>
                    <a:pt x="2607" y="661"/>
                  </a:cubicBezTo>
                  <a:cubicBezTo>
                    <a:pt x="2610" y="661"/>
                    <a:pt x="2612" y="658"/>
                    <a:pt x="2612" y="654"/>
                  </a:cubicBezTo>
                  <a:cubicBezTo>
                    <a:pt x="2612" y="648"/>
                    <a:pt x="2608" y="641"/>
                    <a:pt x="2603" y="638"/>
                  </a:cubicBezTo>
                  <a:cubicBezTo>
                    <a:pt x="2602" y="637"/>
                    <a:pt x="2601" y="637"/>
                    <a:pt x="2600" y="637"/>
                  </a:cubicBezTo>
                  <a:moveTo>
                    <a:pt x="188" y="608"/>
                  </a:moveTo>
                  <a:cubicBezTo>
                    <a:pt x="187" y="608"/>
                    <a:pt x="187" y="608"/>
                    <a:pt x="186" y="609"/>
                  </a:cubicBezTo>
                  <a:cubicBezTo>
                    <a:pt x="181" y="612"/>
                    <a:pt x="178" y="623"/>
                    <a:pt x="178" y="632"/>
                  </a:cubicBezTo>
                  <a:cubicBezTo>
                    <a:pt x="179" y="640"/>
                    <a:pt x="181" y="644"/>
                    <a:pt x="184" y="644"/>
                  </a:cubicBezTo>
                  <a:cubicBezTo>
                    <a:pt x="185" y="644"/>
                    <a:pt x="185" y="644"/>
                    <a:pt x="186" y="643"/>
                  </a:cubicBezTo>
                  <a:cubicBezTo>
                    <a:pt x="191" y="640"/>
                    <a:pt x="194" y="630"/>
                    <a:pt x="194" y="620"/>
                  </a:cubicBezTo>
                  <a:cubicBezTo>
                    <a:pt x="194" y="613"/>
                    <a:pt x="191" y="608"/>
                    <a:pt x="188" y="608"/>
                  </a:cubicBezTo>
                  <a:moveTo>
                    <a:pt x="3690" y="606"/>
                  </a:moveTo>
                  <a:cubicBezTo>
                    <a:pt x="3689" y="606"/>
                    <a:pt x="3688" y="606"/>
                    <a:pt x="3686" y="607"/>
                  </a:cubicBezTo>
                  <a:cubicBezTo>
                    <a:pt x="3680" y="610"/>
                    <a:pt x="3674" y="619"/>
                    <a:pt x="3672" y="627"/>
                  </a:cubicBezTo>
                  <a:cubicBezTo>
                    <a:pt x="3671" y="633"/>
                    <a:pt x="3673" y="637"/>
                    <a:pt x="3677" y="637"/>
                  </a:cubicBezTo>
                  <a:cubicBezTo>
                    <a:pt x="3678" y="637"/>
                    <a:pt x="3680" y="636"/>
                    <a:pt x="3681" y="636"/>
                  </a:cubicBezTo>
                  <a:cubicBezTo>
                    <a:pt x="3687" y="632"/>
                    <a:pt x="3693" y="623"/>
                    <a:pt x="3695" y="615"/>
                  </a:cubicBezTo>
                  <a:cubicBezTo>
                    <a:pt x="3696" y="609"/>
                    <a:pt x="3694" y="606"/>
                    <a:pt x="3690" y="606"/>
                  </a:cubicBezTo>
                  <a:moveTo>
                    <a:pt x="2549" y="605"/>
                  </a:moveTo>
                  <a:cubicBezTo>
                    <a:pt x="2546" y="605"/>
                    <a:pt x="2544" y="608"/>
                    <a:pt x="2545" y="612"/>
                  </a:cubicBezTo>
                  <a:cubicBezTo>
                    <a:pt x="2545" y="618"/>
                    <a:pt x="2549" y="625"/>
                    <a:pt x="2553" y="628"/>
                  </a:cubicBezTo>
                  <a:cubicBezTo>
                    <a:pt x="2555" y="629"/>
                    <a:pt x="2556" y="629"/>
                    <a:pt x="2557" y="629"/>
                  </a:cubicBezTo>
                  <a:cubicBezTo>
                    <a:pt x="2560" y="629"/>
                    <a:pt x="2561" y="627"/>
                    <a:pt x="2561" y="622"/>
                  </a:cubicBezTo>
                  <a:cubicBezTo>
                    <a:pt x="2561" y="617"/>
                    <a:pt x="2557" y="609"/>
                    <a:pt x="2552" y="607"/>
                  </a:cubicBezTo>
                  <a:cubicBezTo>
                    <a:pt x="2551" y="606"/>
                    <a:pt x="2550" y="605"/>
                    <a:pt x="2549" y="605"/>
                  </a:cubicBezTo>
                  <a:moveTo>
                    <a:pt x="2498" y="573"/>
                  </a:moveTo>
                  <a:cubicBezTo>
                    <a:pt x="2495" y="573"/>
                    <a:pt x="2494" y="576"/>
                    <a:pt x="2494" y="580"/>
                  </a:cubicBezTo>
                  <a:cubicBezTo>
                    <a:pt x="2495" y="586"/>
                    <a:pt x="2499" y="593"/>
                    <a:pt x="2503" y="596"/>
                  </a:cubicBezTo>
                  <a:cubicBezTo>
                    <a:pt x="2504" y="596"/>
                    <a:pt x="2506" y="597"/>
                    <a:pt x="2507" y="597"/>
                  </a:cubicBezTo>
                  <a:cubicBezTo>
                    <a:pt x="2509" y="597"/>
                    <a:pt x="2511" y="594"/>
                    <a:pt x="2511" y="590"/>
                  </a:cubicBezTo>
                  <a:cubicBezTo>
                    <a:pt x="2510" y="584"/>
                    <a:pt x="2506" y="577"/>
                    <a:pt x="2502" y="575"/>
                  </a:cubicBezTo>
                  <a:cubicBezTo>
                    <a:pt x="2500" y="574"/>
                    <a:pt x="2499" y="573"/>
                    <a:pt x="2498" y="573"/>
                  </a:cubicBezTo>
                  <a:moveTo>
                    <a:pt x="237" y="572"/>
                  </a:moveTo>
                  <a:cubicBezTo>
                    <a:pt x="236" y="572"/>
                    <a:pt x="235" y="572"/>
                    <a:pt x="234" y="573"/>
                  </a:cubicBezTo>
                  <a:cubicBezTo>
                    <a:pt x="230" y="576"/>
                    <a:pt x="226" y="586"/>
                    <a:pt x="226" y="595"/>
                  </a:cubicBezTo>
                  <a:cubicBezTo>
                    <a:pt x="226" y="602"/>
                    <a:pt x="228" y="606"/>
                    <a:pt x="231" y="606"/>
                  </a:cubicBezTo>
                  <a:cubicBezTo>
                    <a:pt x="231" y="606"/>
                    <a:pt x="232" y="606"/>
                    <a:pt x="233" y="605"/>
                  </a:cubicBezTo>
                  <a:cubicBezTo>
                    <a:pt x="238" y="602"/>
                    <a:pt x="241" y="592"/>
                    <a:pt x="242" y="583"/>
                  </a:cubicBezTo>
                  <a:cubicBezTo>
                    <a:pt x="242" y="576"/>
                    <a:pt x="240" y="572"/>
                    <a:pt x="237" y="572"/>
                  </a:cubicBezTo>
                  <a:moveTo>
                    <a:pt x="3759" y="567"/>
                  </a:moveTo>
                  <a:cubicBezTo>
                    <a:pt x="3758" y="567"/>
                    <a:pt x="3757" y="568"/>
                    <a:pt x="3755" y="569"/>
                  </a:cubicBezTo>
                  <a:cubicBezTo>
                    <a:pt x="3749" y="573"/>
                    <a:pt x="3742" y="582"/>
                    <a:pt x="3741" y="589"/>
                  </a:cubicBezTo>
                  <a:cubicBezTo>
                    <a:pt x="3740" y="595"/>
                    <a:pt x="3741" y="598"/>
                    <a:pt x="3745" y="598"/>
                  </a:cubicBezTo>
                  <a:cubicBezTo>
                    <a:pt x="3746" y="598"/>
                    <a:pt x="3748" y="598"/>
                    <a:pt x="3749" y="597"/>
                  </a:cubicBezTo>
                  <a:cubicBezTo>
                    <a:pt x="3755" y="593"/>
                    <a:pt x="3761" y="584"/>
                    <a:pt x="3763" y="576"/>
                  </a:cubicBezTo>
                  <a:cubicBezTo>
                    <a:pt x="3764" y="571"/>
                    <a:pt x="3763" y="567"/>
                    <a:pt x="3759" y="567"/>
                  </a:cubicBezTo>
                  <a:moveTo>
                    <a:pt x="2447" y="542"/>
                  </a:moveTo>
                  <a:cubicBezTo>
                    <a:pt x="2445" y="542"/>
                    <a:pt x="2443" y="544"/>
                    <a:pt x="2443" y="548"/>
                  </a:cubicBezTo>
                  <a:cubicBezTo>
                    <a:pt x="2444" y="554"/>
                    <a:pt x="2448" y="561"/>
                    <a:pt x="2452" y="564"/>
                  </a:cubicBezTo>
                  <a:cubicBezTo>
                    <a:pt x="2454" y="565"/>
                    <a:pt x="2455" y="565"/>
                    <a:pt x="2456" y="565"/>
                  </a:cubicBezTo>
                  <a:cubicBezTo>
                    <a:pt x="2459" y="565"/>
                    <a:pt x="2460" y="563"/>
                    <a:pt x="2460" y="558"/>
                  </a:cubicBezTo>
                  <a:cubicBezTo>
                    <a:pt x="2459" y="553"/>
                    <a:pt x="2455" y="546"/>
                    <a:pt x="2451" y="543"/>
                  </a:cubicBezTo>
                  <a:cubicBezTo>
                    <a:pt x="2449" y="542"/>
                    <a:pt x="2448" y="542"/>
                    <a:pt x="2447" y="542"/>
                  </a:cubicBezTo>
                  <a:moveTo>
                    <a:pt x="287" y="536"/>
                  </a:moveTo>
                  <a:cubicBezTo>
                    <a:pt x="286" y="536"/>
                    <a:pt x="286" y="536"/>
                    <a:pt x="284" y="537"/>
                  </a:cubicBezTo>
                  <a:cubicBezTo>
                    <a:pt x="280" y="540"/>
                    <a:pt x="276" y="550"/>
                    <a:pt x="275" y="558"/>
                  </a:cubicBezTo>
                  <a:cubicBezTo>
                    <a:pt x="274" y="564"/>
                    <a:pt x="276" y="568"/>
                    <a:pt x="279" y="568"/>
                  </a:cubicBezTo>
                  <a:cubicBezTo>
                    <a:pt x="279" y="568"/>
                    <a:pt x="281" y="567"/>
                    <a:pt x="282" y="567"/>
                  </a:cubicBezTo>
                  <a:cubicBezTo>
                    <a:pt x="286" y="563"/>
                    <a:pt x="290" y="554"/>
                    <a:pt x="291" y="546"/>
                  </a:cubicBezTo>
                  <a:cubicBezTo>
                    <a:pt x="292" y="540"/>
                    <a:pt x="290" y="536"/>
                    <a:pt x="287" y="536"/>
                  </a:cubicBezTo>
                  <a:moveTo>
                    <a:pt x="3827" y="523"/>
                  </a:moveTo>
                  <a:cubicBezTo>
                    <a:pt x="3826" y="523"/>
                    <a:pt x="3824" y="524"/>
                    <a:pt x="3822" y="525"/>
                  </a:cubicBezTo>
                  <a:cubicBezTo>
                    <a:pt x="3816" y="529"/>
                    <a:pt x="3810" y="539"/>
                    <a:pt x="3808" y="546"/>
                  </a:cubicBezTo>
                  <a:cubicBezTo>
                    <a:pt x="3807" y="551"/>
                    <a:pt x="3809" y="554"/>
                    <a:pt x="3811" y="554"/>
                  </a:cubicBezTo>
                  <a:cubicBezTo>
                    <a:pt x="3813" y="554"/>
                    <a:pt x="3814" y="554"/>
                    <a:pt x="3816" y="552"/>
                  </a:cubicBezTo>
                  <a:cubicBezTo>
                    <a:pt x="3822" y="548"/>
                    <a:pt x="3828" y="538"/>
                    <a:pt x="3830" y="531"/>
                  </a:cubicBezTo>
                  <a:cubicBezTo>
                    <a:pt x="3831" y="526"/>
                    <a:pt x="3830" y="523"/>
                    <a:pt x="3827" y="523"/>
                  </a:cubicBezTo>
                  <a:moveTo>
                    <a:pt x="2396" y="512"/>
                  </a:moveTo>
                  <a:cubicBezTo>
                    <a:pt x="2393" y="512"/>
                    <a:pt x="2391" y="514"/>
                    <a:pt x="2392" y="518"/>
                  </a:cubicBezTo>
                  <a:cubicBezTo>
                    <a:pt x="2392" y="524"/>
                    <a:pt x="2397" y="531"/>
                    <a:pt x="2401" y="533"/>
                  </a:cubicBezTo>
                  <a:cubicBezTo>
                    <a:pt x="2403" y="534"/>
                    <a:pt x="2404" y="535"/>
                    <a:pt x="2405" y="535"/>
                  </a:cubicBezTo>
                  <a:cubicBezTo>
                    <a:pt x="2407" y="535"/>
                    <a:pt x="2409" y="532"/>
                    <a:pt x="2409" y="528"/>
                  </a:cubicBezTo>
                  <a:cubicBezTo>
                    <a:pt x="2408" y="522"/>
                    <a:pt x="2404" y="516"/>
                    <a:pt x="2399" y="513"/>
                  </a:cubicBezTo>
                  <a:cubicBezTo>
                    <a:pt x="2398" y="512"/>
                    <a:pt x="2397" y="512"/>
                    <a:pt x="2396" y="512"/>
                  </a:cubicBezTo>
                  <a:moveTo>
                    <a:pt x="339" y="501"/>
                  </a:moveTo>
                  <a:cubicBezTo>
                    <a:pt x="338" y="501"/>
                    <a:pt x="337" y="501"/>
                    <a:pt x="336" y="502"/>
                  </a:cubicBezTo>
                  <a:cubicBezTo>
                    <a:pt x="331" y="505"/>
                    <a:pt x="326" y="514"/>
                    <a:pt x="325" y="521"/>
                  </a:cubicBezTo>
                  <a:cubicBezTo>
                    <a:pt x="324" y="527"/>
                    <a:pt x="325" y="530"/>
                    <a:pt x="328" y="530"/>
                  </a:cubicBezTo>
                  <a:cubicBezTo>
                    <a:pt x="329" y="530"/>
                    <a:pt x="330" y="530"/>
                    <a:pt x="331" y="529"/>
                  </a:cubicBezTo>
                  <a:cubicBezTo>
                    <a:pt x="336" y="525"/>
                    <a:pt x="340" y="517"/>
                    <a:pt x="342" y="510"/>
                  </a:cubicBezTo>
                  <a:cubicBezTo>
                    <a:pt x="343" y="504"/>
                    <a:pt x="342" y="501"/>
                    <a:pt x="339" y="501"/>
                  </a:cubicBezTo>
                  <a:moveTo>
                    <a:pt x="2343" y="485"/>
                  </a:moveTo>
                  <a:cubicBezTo>
                    <a:pt x="2340" y="485"/>
                    <a:pt x="2339" y="487"/>
                    <a:pt x="2339" y="491"/>
                  </a:cubicBezTo>
                  <a:cubicBezTo>
                    <a:pt x="2340" y="497"/>
                    <a:pt x="2344" y="503"/>
                    <a:pt x="2349" y="506"/>
                  </a:cubicBezTo>
                  <a:cubicBezTo>
                    <a:pt x="2350" y="506"/>
                    <a:pt x="2351" y="507"/>
                    <a:pt x="2352" y="507"/>
                  </a:cubicBezTo>
                  <a:cubicBezTo>
                    <a:pt x="2355" y="507"/>
                    <a:pt x="2357" y="504"/>
                    <a:pt x="2356" y="500"/>
                  </a:cubicBezTo>
                  <a:cubicBezTo>
                    <a:pt x="2356" y="494"/>
                    <a:pt x="2351" y="488"/>
                    <a:pt x="2347" y="485"/>
                  </a:cubicBezTo>
                  <a:cubicBezTo>
                    <a:pt x="2345" y="485"/>
                    <a:pt x="2344" y="485"/>
                    <a:pt x="2343" y="485"/>
                  </a:cubicBezTo>
                  <a:moveTo>
                    <a:pt x="3894" y="473"/>
                  </a:moveTo>
                  <a:cubicBezTo>
                    <a:pt x="3893" y="473"/>
                    <a:pt x="3891" y="474"/>
                    <a:pt x="3889" y="476"/>
                  </a:cubicBezTo>
                  <a:cubicBezTo>
                    <a:pt x="3883" y="480"/>
                    <a:pt x="3876" y="490"/>
                    <a:pt x="3875" y="497"/>
                  </a:cubicBezTo>
                  <a:cubicBezTo>
                    <a:pt x="3874" y="501"/>
                    <a:pt x="3874" y="504"/>
                    <a:pt x="3877" y="504"/>
                  </a:cubicBezTo>
                  <a:cubicBezTo>
                    <a:pt x="3878" y="504"/>
                    <a:pt x="3880" y="503"/>
                    <a:pt x="3882" y="501"/>
                  </a:cubicBezTo>
                  <a:cubicBezTo>
                    <a:pt x="3888" y="496"/>
                    <a:pt x="3894" y="486"/>
                    <a:pt x="3896" y="479"/>
                  </a:cubicBezTo>
                  <a:cubicBezTo>
                    <a:pt x="3897" y="475"/>
                    <a:pt x="3896" y="473"/>
                    <a:pt x="3894" y="473"/>
                  </a:cubicBezTo>
                  <a:moveTo>
                    <a:pt x="392" y="467"/>
                  </a:moveTo>
                  <a:cubicBezTo>
                    <a:pt x="391" y="467"/>
                    <a:pt x="390" y="467"/>
                    <a:pt x="389" y="468"/>
                  </a:cubicBezTo>
                  <a:cubicBezTo>
                    <a:pt x="384" y="471"/>
                    <a:pt x="378" y="479"/>
                    <a:pt x="377" y="486"/>
                  </a:cubicBezTo>
                  <a:cubicBezTo>
                    <a:pt x="375" y="491"/>
                    <a:pt x="376" y="494"/>
                    <a:pt x="379" y="494"/>
                  </a:cubicBezTo>
                  <a:cubicBezTo>
                    <a:pt x="380" y="494"/>
                    <a:pt x="381" y="493"/>
                    <a:pt x="382" y="493"/>
                  </a:cubicBezTo>
                  <a:cubicBezTo>
                    <a:pt x="387" y="489"/>
                    <a:pt x="392" y="482"/>
                    <a:pt x="394" y="475"/>
                  </a:cubicBezTo>
                  <a:cubicBezTo>
                    <a:pt x="395" y="470"/>
                    <a:pt x="394" y="467"/>
                    <a:pt x="392" y="467"/>
                  </a:cubicBezTo>
                  <a:moveTo>
                    <a:pt x="2290" y="461"/>
                  </a:moveTo>
                  <a:cubicBezTo>
                    <a:pt x="2286" y="461"/>
                    <a:pt x="2284" y="464"/>
                    <a:pt x="2285" y="468"/>
                  </a:cubicBezTo>
                  <a:cubicBezTo>
                    <a:pt x="2286" y="474"/>
                    <a:pt x="2290" y="480"/>
                    <a:pt x="2295" y="482"/>
                  </a:cubicBezTo>
                  <a:cubicBezTo>
                    <a:pt x="2296" y="482"/>
                    <a:pt x="2297" y="482"/>
                    <a:pt x="2298" y="482"/>
                  </a:cubicBezTo>
                  <a:cubicBezTo>
                    <a:pt x="2301" y="482"/>
                    <a:pt x="2303" y="480"/>
                    <a:pt x="2303" y="475"/>
                  </a:cubicBezTo>
                  <a:cubicBezTo>
                    <a:pt x="2302" y="470"/>
                    <a:pt x="2297" y="463"/>
                    <a:pt x="2293" y="461"/>
                  </a:cubicBezTo>
                  <a:cubicBezTo>
                    <a:pt x="2291" y="461"/>
                    <a:pt x="2291" y="461"/>
                    <a:pt x="2290" y="461"/>
                  </a:cubicBezTo>
                  <a:moveTo>
                    <a:pt x="2234" y="442"/>
                  </a:moveTo>
                  <a:cubicBezTo>
                    <a:pt x="2231" y="442"/>
                    <a:pt x="2228" y="445"/>
                    <a:pt x="2229" y="449"/>
                  </a:cubicBezTo>
                  <a:cubicBezTo>
                    <a:pt x="2230" y="455"/>
                    <a:pt x="2235" y="461"/>
                    <a:pt x="2240" y="462"/>
                  </a:cubicBezTo>
                  <a:cubicBezTo>
                    <a:pt x="2240" y="462"/>
                    <a:pt x="2241" y="462"/>
                    <a:pt x="2242" y="462"/>
                  </a:cubicBezTo>
                  <a:cubicBezTo>
                    <a:pt x="2246" y="462"/>
                    <a:pt x="2248" y="459"/>
                    <a:pt x="2247" y="455"/>
                  </a:cubicBezTo>
                  <a:cubicBezTo>
                    <a:pt x="2247" y="449"/>
                    <a:pt x="2242" y="443"/>
                    <a:pt x="2237" y="442"/>
                  </a:cubicBezTo>
                  <a:cubicBezTo>
                    <a:pt x="2236" y="442"/>
                    <a:pt x="2235" y="442"/>
                    <a:pt x="2234" y="442"/>
                  </a:cubicBezTo>
                  <a:moveTo>
                    <a:pt x="446" y="436"/>
                  </a:moveTo>
                  <a:cubicBezTo>
                    <a:pt x="445" y="436"/>
                    <a:pt x="444" y="436"/>
                    <a:pt x="442" y="437"/>
                  </a:cubicBezTo>
                  <a:cubicBezTo>
                    <a:pt x="438" y="439"/>
                    <a:pt x="432" y="447"/>
                    <a:pt x="429" y="453"/>
                  </a:cubicBezTo>
                  <a:cubicBezTo>
                    <a:pt x="428" y="457"/>
                    <a:pt x="429" y="460"/>
                    <a:pt x="431" y="460"/>
                  </a:cubicBezTo>
                  <a:cubicBezTo>
                    <a:pt x="432" y="460"/>
                    <a:pt x="433" y="459"/>
                    <a:pt x="434" y="458"/>
                  </a:cubicBezTo>
                  <a:cubicBezTo>
                    <a:pt x="439" y="455"/>
                    <a:pt x="445" y="448"/>
                    <a:pt x="447" y="442"/>
                  </a:cubicBezTo>
                  <a:cubicBezTo>
                    <a:pt x="449" y="438"/>
                    <a:pt x="448" y="436"/>
                    <a:pt x="446" y="436"/>
                  </a:cubicBezTo>
                  <a:moveTo>
                    <a:pt x="2177" y="428"/>
                  </a:moveTo>
                  <a:cubicBezTo>
                    <a:pt x="2172" y="428"/>
                    <a:pt x="2170" y="431"/>
                    <a:pt x="2170" y="436"/>
                  </a:cubicBezTo>
                  <a:cubicBezTo>
                    <a:pt x="2171" y="442"/>
                    <a:pt x="2176" y="447"/>
                    <a:pt x="2182" y="448"/>
                  </a:cubicBezTo>
                  <a:cubicBezTo>
                    <a:pt x="2182" y="448"/>
                    <a:pt x="2183" y="448"/>
                    <a:pt x="2183" y="448"/>
                  </a:cubicBezTo>
                  <a:cubicBezTo>
                    <a:pt x="2188" y="448"/>
                    <a:pt x="2191" y="445"/>
                    <a:pt x="2190" y="440"/>
                  </a:cubicBezTo>
                  <a:cubicBezTo>
                    <a:pt x="2189" y="434"/>
                    <a:pt x="2184" y="429"/>
                    <a:pt x="2178" y="428"/>
                  </a:cubicBezTo>
                  <a:cubicBezTo>
                    <a:pt x="2178" y="428"/>
                    <a:pt x="2177" y="428"/>
                    <a:pt x="2177" y="428"/>
                  </a:cubicBezTo>
                  <a:moveTo>
                    <a:pt x="2117" y="421"/>
                  </a:moveTo>
                  <a:cubicBezTo>
                    <a:pt x="2112" y="421"/>
                    <a:pt x="2108" y="425"/>
                    <a:pt x="2109" y="430"/>
                  </a:cubicBezTo>
                  <a:cubicBezTo>
                    <a:pt x="2110" y="436"/>
                    <a:pt x="2115" y="440"/>
                    <a:pt x="2121" y="441"/>
                  </a:cubicBezTo>
                  <a:cubicBezTo>
                    <a:pt x="2121" y="441"/>
                    <a:pt x="2121" y="441"/>
                    <a:pt x="2121" y="441"/>
                  </a:cubicBezTo>
                  <a:cubicBezTo>
                    <a:pt x="2127" y="441"/>
                    <a:pt x="2130" y="437"/>
                    <a:pt x="2129" y="431"/>
                  </a:cubicBezTo>
                  <a:cubicBezTo>
                    <a:pt x="2129" y="426"/>
                    <a:pt x="2123" y="421"/>
                    <a:pt x="2118" y="421"/>
                  </a:cubicBezTo>
                  <a:cubicBezTo>
                    <a:pt x="2117" y="421"/>
                    <a:pt x="2117" y="421"/>
                    <a:pt x="2117" y="421"/>
                  </a:cubicBezTo>
                  <a:moveTo>
                    <a:pt x="2051" y="419"/>
                  </a:moveTo>
                  <a:cubicBezTo>
                    <a:pt x="2044" y="419"/>
                    <a:pt x="2040" y="423"/>
                    <a:pt x="2041" y="428"/>
                  </a:cubicBezTo>
                  <a:cubicBezTo>
                    <a:pt x="2042" y="434"/>
                    <a:pt x="2048" y="439"/>
                    <a:pt x="2054" y="439"/>
                  </a:cubicBezTo>
                  <a:cubicBezTo>
                    <a:pt x="2055" y="439"/>
                    <a:pt x="2055" y="439"/>
                    <a:pt x="2055" y="439"/>
                  </a:cubicBezTo>
                  <a:cubicBezTo>
                    <a:pt x="2061" y="439"/>
                    <a:pt x="2065" y="434"/>
                    <a:pt x="2064" y="429"/>
                  </a:cubicBezTo>
                  <a:cubicBezTo>
                    <a:pt x="2063" y="423"/>
                    <a:pt x="2058" y="419"/>
                    <a:pt x="2051" y="419"/>
                  </a:cubicBezTo>
                  <a:cubicBezTo>
                    <a:pt x="2051" y="419"/>
                    <a:pt x="2051" y="419"/>
                    <a:pt x="2051" y="419"/>
                  </a:cubicBezTo>
                  <a:moveTo>
                    <a:pt x="3959" y="416"/>
                  </a:moveTo>
                  <a:cubicBezTo>
                    <a:pt x="3958" y="416"/>
                    <a:pt x="3956" y="417"/>
                    <a:pt x="3953" y="420"/>
                  </a:cubicBezTo>
                  <a:cubicBezTo>
                    <a:pt x="3948" y="425"/>
                    <a:pt x="3941" y="435"/>
                    <a:pt x="3939" y="441"/>
                  </a:cubicBezTo>
                  <a:cubicBezTo>
                    <a:pt x="3938" y="444"/>
                    <a:pt x="3939" y="446"/>
                    <a:pt x="3941" y="446"/>
                  </a:cubicBezTo>
                  <a:cubicBezTo>
                    <a:pt x="3942" y="446"/>
                    <a:pt x="3944" y="445"/>
                    <a:pt x="3947" y="442"/>
                  </a:cubicBezTo>
                  <a:cubicBezTo>
                    <a:pt x="3953" y="437"/>
                    <a:pt x="3958" y="427"/>
                    <a:pt x="3960" y="421"/>
                  </a:cubicBezTo>
                  <a:cubicBezTo>
                    <a:pt x="3961" y="418"/>
                    <a:pt x="3961" y="416"/>
                    <a:pt x="3959" y="416"/>
                  </a:cubicBezTo>
                  <a:moveTo>
                    <a:pt x="1977" y="416"/>
                  </a:moveTo>
                  <a:cubicBezTo>
                    <a:pt x="1970" y="416"/>
                    <a:pt x="1966" y="420"/>
                    <a:pt x="1967" y="425"/>
                  </a:cubicBezTo>
                  <a:cubicBezTo>
                    <a:pt x="1968" y="431"/>
                    <a:pt x="1974" y="435"/>
                    <a:pt x="1981" y="436"/>
                  </a:cubicBezTo>
                  <a:cubicBezTo>
                    <a:pt x="1981" y="436"/>
                    <a:pt x="1981" y="436"/>
                    <a:pt x="1982" y="436"/>
                  </a:cubicBezTo>
                  <a:cubicBezTo>
                    <a:pt x="1988" y="436"/>
                    <a:pt x="1993" y="432"/>
                    <a:pt x="1992" y="426"/>
                  </a:cubicBezTo>
                  <a:cubicBezTo>
                    <a:pt x="1991" y="421"/>
                    <a:pt x="1984" y="416"/>
                    <a:pt x="1978" y="416"/>
                  </a:cubicBezTo>
                  <a:cubicBezTo>
                    <a:pt x="1977" y="416"/>
                    <a:pt x="1977" y="416"/>
                    <a:pt x="1977" y="416"/>
                  </a:cubicBezTo>
                  <a:moveTo>
                    <a:pt x="1898" y="411"/>
                  </a:moveTo>
                  <a:cubicBezTo>
                    <a:pt x="1892" y="411"/>
                    <a:pt x="1887" y="415"/>
                    <a:pt x="1888" y="420"/>
                  </a:cubicBezTo>
                  <a:cubicBezTo>
                    <a:pt x="1888" y="426"/>
                    <a:pt x="1895" y="431"/>
                    <a:pt x="1902" y="431"/>
                  </a:cubicBezTo>
                  <a:cubicBezTo>
                    <a:pt x="1903" y="431"/>
                    <a:pt x="1903" y="431"/>
                    <a:pt x="1903" y="431"/>
                  </a:cubicBezTo>
                  <a:cubicBezTo>
                    <a:pt x="1910" y="431"/>
                    <a:pt x="1915" y="427"/>
                    <a:pt x="1914" y="422"/>
                  </a:cubicBezTo>
                  <a:cubicBezTo>
                    <a:pt x="1913" y="416"/>
                    <a:pt x="1907" y="412"/>
                    <a:pt x="1899" y="411"/>
                  </a:cubicBezTo>
                  <a:cubicBezTo>
                    <a:pt x="1899" y="411"/>
                    <a:pt x="1899" y="411"/>
                    <a:pt x="1898" y="411"/>
                  </a:cubicBezTo>
                  <a:moveTo>
                    <a:pt x="501" y="407"/>
                  </a:moveTo>
                  <a:cubicBezTo>
                    <a:pt x="500" y="407"/>
                    <a:pt x="499" y="407"/>
                    <a:pt x="498" y="408"/>
                  </a:cubicBezTo>
                  <a:cubicBezTo>
                    <a:pt x="493" y="410"/>
                    <a:pt x="486" y="417"/>
                    <a:pt x="484" y="422"/>
                  </a:cubicBezTo>
                  <a:cubicBezTo>
                    <a:pt x="482" y="426"/>
                    <a:pt x="482" y="428"/>
                    <a:pt x="484" y="428"/>
                  </a:cubicBezTo>
                  <a:cubicBezTo>
                    <a:pt x="485" y="428"/>
                    <a:pt x="487" y="428"/>
                    <a:pt x="488" y="427"/>
                  </a:cubicBezTo>
                  <a:cubicBezTo>
                    <a:pt x="493" y="425"/>
                    <a:pt x="499" y="418"/>
                    <a:pt x="502" y="413"/>
                  </a:cubicBezTo>
                  <a:cubicBezTo>
                    <a:pt x="503" y="409"/>
                    <a:pt x="503" y="407"/>
                    <a:pt x="501" y="407"/>
                  </a:cubicBezTo>
                  <a:moveTo>
                    <a:pt x="1816" y="406"/>
                  </a:moveTo>
                  <a:cubicBezTo>
                    <a:pt x="1809" y="406"/>
                    <a:pt x="1804" y="409"/>
                    <a:pt x="1805" y="415"/>
                  </a:cubicBezTo>
                  <a:cubicBezTo>
                    <a:pt x="1805" y="420"/>
                    <a:pt x="1812" y="425"/>
                    <a:pt x="1819" y="426"/>
                  </a:cubicBezTo>
                  <a:cubicBezTo>
                    <a:pt x="1820" y="426"/>
                    <a:pt x="1820" y="426"/>
                    <a:pt x="1821" y="426"/>
                  </a:cubicBezTo>
                  <a:cubicBezTo>
                    <a:pt x="1828" y="426"/>
                    <a:pt x="1833" y="422"/>
                    <a:pt x="1832" y="417"/>
                  </a:cubicBezTo>
                  <a:cubicBezTo>
                    <a:pt x="1831" y="411"/>
                    <a:pt x="1825" y="406"/>
                    <a:pt x="1817" y="406"/>
                  </a:cubicBezTo>
                  <a:cubicBezTo>
                    <a:pt x="1817" y="406"/>
                    <a:pt x="1816" y="406"/>
                    <a:pt x="1816" y="406"/>
                  </a:cubicBezTo>
                  <a:moveTo>
                    <a:pt x="1730" y="399"/>
                  </a:moveTo>
                  <a:cubicBezTo>
                    <a:pt x="1723" y="399"/>
                    <a:pt x="1718" y="403"/>
                    <a:pt x="1718" y="408"/>
                  </a:cubicBezTo>
                  <a:cubicBezTo>
                    <a:pt x="1718" y="413"/>
                    <a:pt x="1725" y="418"/>
                    <a:pt x="1733" y="419"/>
                  </a:cubicBezTo>
                  <a:cubicBezTo>
                    <a:pt x="1733" y="419"/>
                    <a:pt x="1734" y="419"/>
                    <a:pt x="1735" y="419"/>
                  </a:cubicBezTo>
                  <a:cubicBezTo>
                    <a:pt x="1742" y="419"/>
                    <a:pt x="1747" y="415"/>
                    <a:pt x="1747" y="410"/>
                  </a:cubicBezTo>
                  <a:cubicBezTo>
                    <a:pt x="1746" y="405"/>
                    <a:pt x="1740" y="400"/>
                    <a:pt x="1732" y="400"/>
                  </a:cubicBezTo>
                  <a:cubicBezTo>
                    <a:pt x="1731" y="399"/>
                    <a:pt x="1731" y="399"/>
                    <a:pt x="1730" y="399"/>
                  </a:cubicBezTo>
                  <a:moveTo>
                    <a:pt x="1642" y="392"/>
                  </a:moveTo>
                  <a:cubicBezTo>
                    <a:pt x="1635" y="392"/>
                    <a:pt x="1629" y="396"/>
                    <a:pt x="1629" y="401"/>
                  </a:cubicBezTo>
                  <a:cubicBezTo>
                    <a:pt x="1629" y="406"/>
                    <a:pt x="1636" y="411"/>
                    <a:pt x="1644" y="411"/>
                  </a:cubicBezTo>
                  <a:cubicBezTo>
                    <a:pt x="1644" y="411"/>
                    <a:pt x="1645" y="411"/>
                    <a:pt x="1646" y="411"/>
                  </a:cubicBezTo>
                  <a:cubicBezTo>
                    <a:pt x="1653" y="411"/>
                    <a:pt x="1658" y="408"/>
                    <a:pt x="1658" y="403"/>
                  </a:cubicBezTo>
                  <a:cubicBezTo>
                    <a:pt x="1659" y="398"/>
                    <a:pt x="1652" y="393"/>
                    <a:pt x="1644" y="393"/>
                  </a:cubicBezTo>
                  <a:cubicBezTo>
                    <a:pt x="1644" y="392"/>
                    <a:pt x="1643" y="392"/>
                    <a:pt x="1642" y="392"/>
                  </a:cubicBezTo>
                  <a:moveTo>
                    <a:pt x="1553" y="385"/>
                  </a:moveTo>
                  <a:cubicBezTo>
                    <a:pt x="1545" y="385"/>
                    <a:pt x="1539" y="388"/>
                    <a:pt x="1539" y="393"/>
                  </a:cubicBezTo>
                  <a:cubicBezTo>
                    <a:pt x="1538" y="398"/>
                    <a:pt x="1544" y="402"/>
                    <a:pt x="1553" y="403"/>
                  </a:cubicBezTo>
                  <a:cubicBezTo>
                    <a:pt x="1553" y="403"/>
                    <a:pt x="1554" y="403"/>
                    <a:pt x="1555" y="403"/>
                  </a:cubicBezTo>
                  <a:cubicBezTo>
                    <a:pt x="1562" y="403"/>
                    <a:pt x="1568" y="400"/>
                    <a:pt x="1568" y="395"/>
                  </a:cubicBezTo>
                  <a:cubicBezTo>
                    <a:pt x="1569" y="390"/>
                    <a:pt x="1563" y="386"/>
                    <a:pt x="1555" y="385"/>
                  </a:cubicBezTo>
                  <a:cubicBezTo>
                    <a:pt x="1554" y="385"/>
                    <a:pt x="1553" y="385"/>
                    <a:pt x="1553" y="385"/>
                  </a:cubicBezTo>
                  <a:moveTo>
                    <a:pt x="557" y="382"/>
                  </a:moveTo>
                  <a:cubicBezTo>
                    <a:pt x="556" y="382"/>
                    <a:pt x="555" y="382"/>
                    <a:pt x="554" y="383"/>
                  </a:cubicBezTo>
                  <a:cubicBezTo>
                    <a:pt x="549" y="385"/>
                    <a:pt x="542" y="390"/>
                    <a:pt x="539" y="395"/>
                  </a:cubicBezTo>
                  <a:cubicBezTo>
                    <a:pt x="537" y="399"/>
                    <a:pt x="537" y="401"/>
                    <a:pt x="540" y="401"/>
                  </a:cubicBezTo>
                  <a:cubicBezTo>
                    <a:pt x="540" y="401"/>
                    <a:pt x="542" y="400"/>
                    <a:pt x="543" y="400"/>
                  </a:cubicBezTo>
                  <a:cubicBezTo>
                    <a:pt x="548" y="398"/>
                    <a:pt x="554" y="392"/>
                    <a:pt x="557" y="387"/>
                  </a:cubicBezTo>
                  <a:cubicBezTo>
                    <a:pt x="560" y="384"/>
                    <a:pt x="559" y="382"/>
                    <a:pt x="557" y="382"/>
                  </a:cubicBezTo>
                  <a:moveTo>
                    <a:pt x="1462" y="377"/>
                  </a:moveTo>
                  <a:cubicBezTo>
                    <a:pt x="1455" y="377"/>
                    <a:pt x="1448" y="380"/>
                    <a:pt x="1447" y="385"/>
                  </a:cubicBezTo>
                  <a:cubicBezTo>
                    <a:pt x="1446" y="389"/>
                    <a:pt x="1452" y="394"/>
                    <a:pt x="1461" y="395"/>
                  </a:cubicBezTo>
                  <a:cubicBezTo>
                    <a:pt x="1461" y="395"/>
                    <a:pt x="1462" y="395"/>
                    <a:pt x="1463" y="395"/>
                  </a:cubicBezTo>
                  <a:cubicBezTo>
                    <a:pt x="1470" y="395"/>
                    <a:pt x="1476" y="392"/>
                    <a:pt x="1477" y="387"/>
                  </a:cubicBezTo>
                  <a:cubicBezTo>
                    <a:pt x="1478" y="382"/>
                    <a:pt x="1472" y="378"/>
                    <a:pt x="1464" y="377"/>
                  </a:cubicBezTo>
                  <a:cubicBezTo>
                    <a:pt x="1464" y="377"/>
                    <a:pt x="1463" y="377"/>
                    <a:pt x="1462" y="377"/>
                  </a:cubicBezTo>
                  <a:moveTo>
                    <a:pt x="1371" y="369"/>
                  </a:moveTo>
                  <a:cubicBezTo>
                    <a:pt x="1364" y="369"/>
                    <a:pt x="1357" y="372"/>
                    <a:pt x="1356" y="376"/>
                  </a:cubicBezTo>
                  <a:cubicBezTo>
                    <a:pt x="1354" y="381"/>
                    <a:pt x="1360" y="386"/>
                    <a:pt x="1368" y="386"/>
                  </a:cubicBezTo>
                  <a:cubicBezTo>
                    <a:pt x="1369" y="386"/>
                    <a:pt x="1370" y="386"/>
                    <a:pt x="1370" y="386"/>
                  </a:cubicBezTo>
                  <a:cubicBezTo>
                    <a:pt x="1378" y="386"/>
                    <a:pt x="1384" y="383"/>
                    <a:pt x="1386" y="379"/>
                  </a:cubicBezTo>
                  <a:cubicBezTo>
                    <a:pt x="1387" y="374"/>
                    <a:pt x="1382" y="370"/>
                    <a:pt x="1374" y="370"/>
                  </a:cubicBezTo>
                  <a:cubicBezTo>
                    <a:pt x="1373" y="369"/>
                    <a:pt x="1372" y="369"/>
                    <a:pt x="1371" y="369"/>
                  </a:cubicBezTo>
                  <a:moveTo>
                    <a:pt x="1281" y="362"/>
                  </a:moveTo>
                  <a:cubicBezTo>
                    <a:pt x="1274" y="362"/>
                    <a:pt x="1267" y="365"/>
                    <a:pt x="1265" y="369"/>
                  </a:cubicBezTo>
                  <a:cubicBezTo>
                    <a:pt x="1263" y="373"/>
                    <a:pt x="1268" y="377"/>
                    <a:pt x="1276" y="378"/>
                  </a:cubicBezTo>
                  <a:cubicBezTo>
                    <a:pt x="1277" y="378"/>
                    <a:pt x="1278" y="378"/>
                    <a:pt x="1278" y="378"/>
                  </a:cubicBezTo>
                  <a:cubicBezTo>
                    <a:pt x="1286" y="378"/>
                    <a:pt x="1293" y="375"/>
                    <a:pt x="1294" y="371"/>
                  </a:cubicBezTo>
                  <a:cubicBezTo>
                    <a:pt x="1296" y="367"/>
                    <a:pt x="1291" y="363"/>
                    <a:pt x="1283" y="362"/>
                  </a:cubicBezTo>
                  <a:cubicBezTo>
                    <a:pt x="1283" y="362"/>
                    <a:pt x="1282" y="362"/>
                    <a:pt x="1281" y="362"/>
                  </a:cubicBezTo>
                  <a:moveTo>
                    <a:pt x="614" y="361"/>
                  </a:moveTo>
                  <a:cubicBezTo>
                    <a:pt x="613" y="361"/>
                    <a:pt x="612" y="361"/>
                    <a:pt x="611" y="361"/>
                  </a:cubicBezTo>
                  <a:cubicBezTo>
                    <a:pt x="606" y="363"/>
                    <a:pt x="599" y="368"/>
                    <a:pt x="596" y="372"/>
                  </a:cubicBezTo>
                  <a:cubicBezTo>
                    <a:pt x="593" y="376"/>
                    <a:pt x="594" y="378"/>
                    <a:pt x="596" y="378"/>
                  </a:cubicBezTo>
                  <a:cubicBezTo>
                    <a:pt x="597" y="378"/>
                    <a:pt x="598" y="377"/>
                    <a:pt x="599" y="377"/>
                  </a:cubicBezTo>
                  <a:cubicBezTo>
                    <a:pt x="604" y="375"/>
                    <a:pt x="611" y="370"/>
                    <a:pt x="614" y="366"/>
                  </a:cubicBezTo>
                  <a:cubicBezTo>
                    <a:pt x="617" y="363"/>
                    <a:pt x="617" y="361"/>
                    <a:pt x="614" y="361"/>
                  </a:cubicBezTo>
                  <a:moveTo>
                    <a:pt x="1192" y="354"/>
                  </a:moveTo>
                  <a:cubicBezTo>
                    <a:pt x="1185" y="354"/>
                    <a:pt x="1177" y="357"/>
                    <a:pt x="1175" y="361"/>
                  </a:cubicBezTo>
                  <a:cubicBezTo>
                    <a:pt x="1173" y="365"/>
                    <a:pt x="1177" y="369"/>
                    <a:pt x="1185" y="370"/>
                  </a:cubicBezTo>
                  <a:cubicBezTo>
                    <a:pt x="1186" y="370"/>
                    <a:pt x="1187" y="370"/>
                    <a:pt x="1188" y="370"/>
                  </a:cubicBezTo>
                  <a:cubicBezTo>
                    <a:pt x="1195" y="370"/>
                    <a:pt x="1202" y="367"/>
                    <a:pt x="1204" y="363"/>
                  </a:cubicBezTo>
                  <a:cubicBezTo>
                    <a:pt x="1206" y="359"/>
                    <a:pt x="1202" y="355"/>
                    <a:pt x="1194" y="355"/>
                  </a:cubicBezTo>
                  <a:cubicBezTo>
                    <a:pt x="1193" y="354"/>
                    <a:pt x="1193" y="354"/>
                    <a:pt x="1192" y="354"/>
                  </a:cubicBezTo>
                  <a:moveTo>
                    <a:pt x="4023" y="352"/>
                  </a:moveTo>
                  <a:cubicBezTo>
                    <a:pt x="4022" y="352"/>
                    <a:pt x="4020" y="354"/>
                    <a:pt x="4016" y="357"/>
                  </a:cubicBezTo>
                  <a:cubicBezTo>
                    <a:pt x="4011" y="363"/>
                    <a:pt x="4005" y="372"/>
                    <a:pt x="4003" y="378"/>
                  </a:cubicBezTo>
                  <a:cubicBezTo>
                    <a:pt x="4002" y="380"/>
                    <a:pt x="4002" y="382"/>
                    <a:pt x="4003" y="382"/>
                  </a:cubicBezTo>
                  <a:cubicBezTo>
                    <a:pt x="4004" y="382"/>
                    <a:pt x="4007" y="380"/>
                    <a:pt x="4010" y="377"/>
                  </a:cubicBezTo>
                  <a:cubicBezTo>
                    <a:pt x="4015" y="370"/>
                    <a:pt x="4021" y="361"/>
                    <a:pt x="4023" y="356"/>
                  </a:cubicBezTo>
                  <a:cubicBezTo>
                    <a:pt x="4024" y="353"/>
                    <a:pt x="4024" y="352"/>
                    <a:pt x="4023" y="352"/>
                  </a:cubicBezTo>
                  <a:moveTo>
                    <a:pt x="1105" y="348"/>
                  </a:moveTo>
                  <a:cubicBezTo>
                    <a:pt x="1098" y="348"/>
                    <a:pt x="1090" y="350"/>
                    <a:pt x="1088" y="354"/>
                  </a:cubicBezTo>
                  <a:cubicBezTo>
                    <a:pt x="1085" y="358"/>
                    <a:pt x="1089" y="362"/>
                    <a:pt x="1097" y="363"/>
                  </a:cubicBezTo>
                  <a:cubicBezTo>
                    <a:pt x="1098" y="363"/>
                    <a:pt x="1098" y="363"/>
                    <a:pt x="1099" y="363"/>
                  </a:cubicBezTo>
                  <a:cubicBezTo>
                    <a:pt x="1106" y="363"/>
                    <a:pt x="1113" y="360"/>
                    <a:pt x="1116" y="356"/>
                  </a:cubicBezTo>
                  <a:cubicBezTo>
                    <a:pt x="1119" y="352"/>
                    <a:pt x="1115" y="348"/>
                    <a:pt x="1107" y="348"/>
                  </a:cubicBezTo>
                  <a:cubicBezTo>
                    <a:pt x="1106" y="348"/>
                    <a:pt x="1106" y="348"/>
                    <a:pt x="1105" y="348"/>
                  </a:cubicBezTo>
                  <a:moveTo>
                    <a:pt x="672" y="344"/>
                  </a:moveTo>
                  <a:cubicBezTo>
                    <a:pt x="671" y="344"/>
                    <a:pt x="671" y="344"/>
                    <a:pt x="669" y="345"/>
                  </a:cubicBezTo>
                  <a:cubicBezTo>
                    <a:pt x="664" y="346"/>
                    <a:pt x="657" y="350"/>
                    <a:pt x="653" y="354"/>
                  </a:cubicBezTo>
                  <a:cubicBezTo>
                    <a:pt x="651" y="357"/>
                    <a:pt x="651" y="360"/>
                    <a:pt x="655" y="360"/>
                  </a:cubicBezTo>
                  <a:cubicBezTo>
                    <a:pt x="655" y="360"/>
                    <a:pt x="656" y="359"/>
                    <a:pt x="657" y="359"/>
                  </a:cubicBezTo>
                  <a:cubicBezTo>
                    <a:pt x="662" y="358"/>
                    <a:pt x="669" y="353"/>
                    <a:pt x="673" y="349"/>
                  </a:cubicBezTo>
                  <a:cubicBezTo>
                    <a:pt x="675" y="346"/>
                    <a:pt x="675" y="344"/>
                    <a:pt x="672" y="344"/>
                  </a:cubicBezTo>
                  <a:moveTo>
                    <a:pt x="1021" y="342"/>
                  </a:moveTo>
                  <a:cubicBezTo>
                    <a:pt x="1014" y="342"/>
                    <a:pt x="1006" y="344"/>
                    <a:pt x="1003" y="348"/>
                  </a:cubicBezTo>
                  <a:cubicBezTo>
                    <a:pt x="1000" y="352"/>
                    <a:pt x="1004" y="356"/>
                    <a:pt x="1011" y="356"/>
                  </a:cubicBezTo>
                  <a:cubicBezTo>
                    <a:pt x="1012" y="356"/>
                    <a:pt x="1012" y="356"/>
                    <a:pt x="1013" y="356"/>
                  </a:cubicBezTo>
                  <a:cubicBezTo>
                    <a:pt x="1020" y="356"/>
                    <a:pt x="1027" y="353"/>
                    <a:pt x="1030" y="350"/>
                  </a:cubicBezTo>
                  <a:cubicBezTo>
                    <a:pt x="1033" y="346"/>
                    <a:pt x="1030" y="342"/>
                    <a:pt x="1022" y="342"/>
                  </a:cubicBezTo>
                  <a:cubicBezTo>
                    <a:pt x="1022" y="342"/>
                    <a:pt x="1021" y="342"/>
                    <a:pt x="1021" y="342"/>
                  </a:cubicBezTo>
                  <a:moveTo>
                    <a:pt x="940" y="336"/>
                  </a:moveTo>
                  <a:cubicBezTo>
                    <a:pt x="933" y="336"/>
                    <a:pt x="925" y="339"/>
                    <a:pt x="922" y="343"/>
                  </a:cubicBezTo>
                  <a:cubicBezTo>
                    <a:pt x="919" y="347"/>
                    <a:pt x="922" y="350"/>
                    <a:pt x="929" y="351"/>
                  </a:cubicBezTo>
                  <a:cubicBezTo>
                    <a:pt x="930" y="351"/>
                    <a:pt x="930" y="351"/>
                    <a:pt x="931" y="351"/>
                  </a:cubicBezTo>
                  <a:cubicBezTo>
                    <a:pt x="937" y="351"/>
                    <a:pt x="945" y="348"/>
                    <a:pt x="948" y="344"/>
                  </a:cubicBezTo>
                  <a:cubicBezTo>
                    <a:pt x="951" y="340"/>
                    <a:pt x="948" y="337"/>
                    <a:pt x="941" y="336"/>
                  </a:cubicBezTo>
                  <a:cubicBezTo>
                    <a:pt x="941" y="336"/>
                    <a:pt x="940" y="336"/>
                    <a:pt x="940" y="336"/>
                  </a:cubicBezTo>
                  <a:moveTo>
                    <a:pt x="731" y="333"/>
                  </a:moveTo>
                  <a:cubicBezTo>
                    <a:pt x="730" y="333"/>
                    <a:pt x="729" y="333"/>
                    <a:pt x="729" y="333"/>
                  </a:cubicBezTo>
                  <a:cubicBezTo>
                    <a:pt x="723" y="334"/>
                    <a:pt x="716" y="338"/>
                    <a:pt x="713" y="342"/>
                  </a:cubicBezTo>
                  <a:cubicBezTo>
                    <a:pt x="710" y="345"/>
                    <a:pt x="711" y="348"/>
                    <a:pt x="715" y="348"/>
                  </a:cubicBezTo>
                  <a:cubicBezTo>
                    <a:pt x="715" y="348"/>
                    <a:pt x="716" y="348"/>
                    <a:pt x="716" y="348"/>
                  </a:cubicBezTo>
                  <a:cubicBezTo>
                    <a:pt x="722" y="347"/>
                    <a:pt x="729" y="343"/>
                    <a:pt x="732" y="339"/>
                  </a:cubicBezTo>
                  <a:cubicBezTo>
                    <a:pt x="735" y="335"/>
                    <a:pt x="734" y="333"/>
                    <a:pt x="731" y="333"/>
                  </a:cubicBezTo>
                  <a:moveTo>
                    <a:pt x="863" y="332"/>
                  </a:moveTo>
                  <a:cubicBezTo>
                    <a:pt x="856" y="332"/>
                    <a:pt x="849" y="335"/>
                    <a:pt x="845" y="339"/>
                  </a:cubicBezTo>
                  <a:cubicBezTo>
                    <a:pt x="842" y="343"/>
                    <a:pt x="845" y="346"/>
                    <a:pt x="852" y="347"/>
                  </a:cubicBezTo>
                  <a:cubicBezTo>
                    <a:pt x="852" y="347"/>
                    <a:pt x="852" y="347"/>
                    <a:pt x="853" y="347"/>
                  </a:cubicBezTo>
                  <a:cubicBezTo>
                    <a:pt x="859" y="347"/>
                    <a:pt x="866" y="344"/>
                    <a:pt x="870" y="340"/>
                  </a:cubicBezTo>
                  <a:cubicBezTo>
                    <a:pt x="873" y="336"/>
                    <a:pt x="871" y="333"/>
                    <a:pt x="864" y="332"/>
                  </a:cubicBezTo>
                  <a:cubicBezTo>
                    <a:pt x="864" y="332"/>
                    <a:pt x="863" y="332"/>
                    <a:pt x="863" y="332"/>
                  </a:cubicBezTo>
                  <a:moveTo>
                    <a:pt x="791" y="330"/>
                  </a:moveTo>
                  <a:cubicBezTo>
                    <a:pt x="785" y="330"/>
                    <a:pt x="777" y="332"/>
                    <a:pt x="774" y="336"/>
                  </a:cubicBezTo>
                  <a:cubicBezTo>
                    <a:pt x="771" y="340"/>
                    <a:pt x="773" y="344"/>
                    <a:pt x="779" y="344"/>
                  </a:cubicBezTo>
                  <a:cubicBezTo>
                    <a:pt x="780" y="344"/>
                    <a:pt x="780" y="344"/>
                    <a:pt x="780" y="344"/>
                  </a:cubicBezTo>
                  <a:cubicBezTo>
                    <a:pt x="786" y="344"/>
                    <a:pt x="793" y="341"/>
                    <a:pt x="797" y="337"/>
                  </a:cubicBezTo>
                  <a:cubicBezTo>
                    <a:pt x="800" y="333"/>
                    <a:pt x="798" y="330"/>
                    <a:pt x="792" y="330"/>
                  </a:cubicBezTo>
                  <a:cubicBezTo>
                    <a:pt x="791" y="330"/>
                    <a:pt x="791" y="330"/>
                    <a:pt x="791" y="330"/>
                  </a:cubicBezTo>
                  <a:moveTo>
                    <a:pt x="4072" y="304"/>
                  </a:moveTo>
                  <a:cubicBezTo>
                    <a:pt x="4071" y="304"/>
                    <a:pt x="4070" y="305"/>
                    <a:pt x="4068" y="307"/>
                  </a:cubicBezTo>
                  <a:cubicBezTo>
                    <a:pt x="4063" y="311"/>
                    <a:pt x="4058" y="317"/>
                    <a:pt x="4056" y="322"/>
                  </a:cubicBezTo>
                  <a:cubicBezTo>
                    <a:pt x="4055" y="325"/>
                    <a:pt x="4055" y="326"/>
                    <a:pt x="4056" y="326"/>
                  </a:cubicBezTo>
                  <a:cubicBezTo>
                    <a:pt x="4057" y="326"/>
                    <a:pt x="4058" y="325"/>
                    <a:pt x="4060" y="324"/>
                  </a:cubicBezTo>
                  <a:cubicBezTo>
                    <a:pt x="4065" y="320"/>
                    <a:pt x="4070" y="313"/>
                    <a:pt x="4072" y="308"/>
                  </a:cubicBezTo>
                  <a:cubicBezTo>
                    <a:pt x="4073" y="306"/>
                    <a:pt x="4073" y="304"/>
                    <a:pt x="4072" y="304"/>
                  </a:cubicBezTo>
                  <a:moveTo>
                    <a:pt x="4125" y="264"/>
                  </a:moveTo>
                  <a:cubicBezTo>
                    <a:pt x="4124" y="264"/>
                    <a:pt x="4122" y="265"/>
                    <a:pt x="4120" y="267"/>
                  </a:cubicBezTo>
                  <a:cubicBezTo>
                    <a:pt x="4115" y="270"/>
                    <a:pt x="4109" y="276"/>
                    <a:pt x="4107" y="280"/>
                  </a:cubicBezTo>
                  <a:cubicBezTo>
                    <a:pt x="4105" y="283"/>
                    <a:pt x="4105" y="284"/>
                    <a:pt x="4107" y="284"/>
                  </a:cubicBezTo>
                  <a:cubicBezTo>
                    <a:pt x="4108" y="284"/>
                    <a:pt x="4109" y="283"/>
                    <a:pt x="4111" y="282"/>
                  </a:cubicBezTo>
                  <a:cubicBezTo>
                    <a:pt x="4116" y="278"/>
                    <a:pt x="4122" y="272"/>
                    <a:pt x="4124" y="268"/>
                  </a:cubicBezTo>
                  <a:cubicBezTo>
                    <a:pt x="4126" y="265"/>
                    <a:pt x="4126" y="264"/>
                    <a:pt x="4125" y="264"/>
                  </a:cubicBezTo>
                  <a:moveTo>
                    <a:pt x="4183" y="227"/>
                  </a:moveTo>
                  <a:cubicBezTo>
                    <a:pt x="4182" y="227"/>
                    <a:pt x="4180" y="227"/>
                    <a:pt x="4178" y="229"/>
                  </a:cubicBezTo>
                  <a:cubicBezTo>
                    <a:pt x="4172" y="232"/>
                    <a:pt x="4166" y="238"/>
                    <a:pt x="4163" y="242"/>
                  </a:cubicBezTo>
                  <a:cubicBezTo>
                    <a:pt x="4162" y="244"/>
                    <a:pt x="4162" y="245"/>
                    <a:pt x="4163" y="245"/>
                  </a:cubicBezTo>
                  <a:cubicBezTo>
                    <a:pt x="4165" y="245"/>
                    <a:pt x="4166" y="244"/>
                    <a:pt x="4169" y="243"/>
                  </a:cubicBezTo>
                  <a:cubicBezTo>
                    <a:pt x="4174" y="239"/>
                    <a:pt x="4181" y="233"/>
                    <a:pt x="4183" y="230"/>
                  </a:cubicBezTo>
                  <a:cubicBezTo>
                    <a:pt x="4184" y="228"/>
                    <a:pt x="4184" y="227"/>
                    <a:pt x="4183" y="227"/>
                  </a:cubicBezTo>
                  <a:moveTo>
                    <a:pt x="4247" y="192"/>
                  </a:moveTo>
                  <a:cubicBezTo>
                    <a:pt x="4246" y="192"/>
                    <a:pt x="4244" y="192"/>
                    <a:pt x="4241" y="194"/>
                  </a:cubicBezTo>
                  <a:cubicBezTo>
                    <a:pt x="4235" y="197"/>
                    <a:pt x="4228" y="202"/>
                    <a:pt x="4226" y="206"/>
                  </a:cubicBezTo>
                  <a:cubicBezTo>
                    <a:pt x="4224" y="208"/>
                    <a:pt x="4224" y="209"/>
                    <a:pt x="4226" y="209"/>
                  </a:cubicBezTo>
                  <a:cubicBezTo>
                    <a:pt x="4227" y="209"/>
                    <a:pt x="4229" y="208"/>
                    <a:pt x="4232" y="207"/>
                  </a:cubicBezTo>
                  <a:cubicBezTo>
                    <a:pt x="4238" y="204"/>
                    <a:pt x="4244" y="198"/>
                    <a:pt x="4247" y="195"/>
                  </a:cubicBezTo>
                  <a:cubicBezTo>
                    <a:pt x="4248" y="193"/>
                    <a:pt x="4248" y="192"/>
                    <a:pt x="4247" y="192"/>
                  </a:cubicBezTo>
                  <a:moveTo>
                    <a:pt x="4315" y="160"/>
                  </a:moveTo>
                  <a:cubicBezTo>
                    <a:pt x="4314" y="160"/>
                    <a:pt x="4312" y="160"/>
                    <a:pt x="4309" y="161"/>
                  </a:cubicBezTo>
                  <a:cubicBezTo>
                    <a:pt x="4303" y="164"/>
                    <a:pt x="4295" y="169"/>
                    <a:pt x="4293" y="173"/>
                  </a:cubicBezTo>
                  <a:cubicBezTo>
                    <a:pt x="4291" y="175"/>
                    <a:pt x="4292" y="176"/>
                    <a:pt x="4293" y="176"/>
                  </a:cubicBezTo>
                  <a:cubicBezTo>
                    <a:pt x="4295" y="176"/>
                    <a:pt x="4297" y="175"/>
                    <a:pt x="4299" y="174"/>
                  </a:cubicBezTo>
                  <a:cubicBezTo>
                    <a:pt x="4306" y="171"/>
                    <a:pt x="4313" y="166"/>
                    <a:pt x="4315" y="162"/>
                  </a:cubicBezTo>
                  <a:cubicBezTo>
                    <a:pt x="4317" y="161"/>
                    <a:pt x="4317" y="160"/>
                    <a:pt x="4315" y="160"/>
                  </a:cubicBezTo>
                  <a:moveTo>
                    <a:pt x="4387" y="130"/>
                  </a:moveTo>
                  <a:cubicBezTo>
                    <a:pt x="4385" y="130"/>
                    <a:pt x="4383" y="131"/>
                    <a:pt x="4380" y="132"/>
                  </a:cubicBezTo>
                  <a:cubicBezTo>
                    <a:pt x="4374" y="134"/>
                    <a:pt x="4366" y="139"/>
                    <a:pt x="4364" y="142"/>
                  </a:cubicBezTo>
                  <a:cubicBezTo>
                    <a:pt x="4362" y="144"/>
                    <a:pt x="4363" y="146"/>
                    <a:pt x="4365" y="146"/>
                  </a:cubicBezTo>
                  <a:cubicBezTo>
                    <a:pt x="4366" y="146"/>
                    <a:pt x="4368" y="145"/>
                    <a:pt x="4371" y="144"/>
                  </a:cubicBezTo>
                  <a:cubicBezTo>
                    <a:pt x="4378" y="142"/>
                    <a:pt x="4385" y="137"/>
                    <a:pt x="4387" y="133"/>
                  </a:cubicBezTo>
                  <a:cubicBezTo>
                    <a:pt x="4389" y="131"/>
                    <a:pt x="4388" y="130"/>
                    <a:pt x="4387" y="130"/>
                  </a:cubicBezTo>
                  <a:moveTo>
                    <a:pt x="4461" y="104"/>
                  </a:moveTo>
                  <a:cubicBezTo>
                    <a:pt x="4459" y="104"/>
                    <a:pt x="4457" y="104"/>
                    <a:pt x="4455" y="105"/>
                  </a:cubicBezTo>
                  <a:cubicBezTo>
                    <a:pt x="4448" y="107"/>
                    <a:pt x="4440" y="112"/>
                    <a:pt x="4438" y="115"/>
                  </a:cubicBezTo>
                  <a:cubicBezTo>
                    <a:pt x="4436" y="117"/>
                    <a:pt x="4437" y="119"/>
                    <a:pt x="4440" y="119"/>
                  </a:cubicBezTo>
                  <a:cubicBezTo>
                    <a:pt x="4441" y="119"/>
                    <a:pt x="4443" y="118"/>
                    <a:pt x="4446" y="117"/>
                  </a:cubicBezTo>
                  <a:cubicBezTo>
                    <a:pt x="4453" y="115"/>
                    <a:pt x="4460" y="110"/>
                    <a:pt x="4462" y="107"/>
                  </a:cubicBezTo>
                  <a:cubicBezTo>
                    <a:pt x="4464" y="105"/>
                    <a:pt x="4463" y="104"/>
                    <a:pt x="4461" y="104"/>
                  </a:cubicBezTo>
                  <a:moveTo>
                    <a:pt x="4537" y="80"/>
                  </a:moveTo>
                  <a:cubicBezTo>
                    <a:pt x="4535" y="80"/>
                    <a:pt x="4533" y="80"/>
                    <a:pt x="4531" y="81"/>
                  </a:cubicBezTo>
                  <a:cubicBezTo>
                    <a:pt x="4524" y="83"/>
                    <a:pt x="4516" y="87"/>
                    <a:pt x="4514" y="91"/>
                  </a:cubicBezTo>
                  <a:cubicBezTo>
                    <a:pt x="4513" y="93"/>
                    <a:pt x="4514" y="95"/>
                    <a:pt x="4517" y="95"/>
                  </a:cubicBezTo>
                  <a:cubicBezTo>
                    <a:pt x="4519" y="95"/>
                    <a:pt x="4521" y="94"/>
                    <a:pt x="4523" y="94"/>
                  </a:cubicBezTo>
                  <a:cubicBezTo>
                    <a:pt x="4530" y="92"/>
                    <a:pt x="4537" y="87"/>
                    <a:pt x="4539" y="84"/>
                  </a:cubicBezTo>
                  <a:cubicBezTo>
                    <a:pt x="4541" y="81"/>
                    <a:pt x="4540" y="80"/>
                    <a:pt x="4537" y="80"/>
                  </a:cubicBezTo>
                  <a:moveTo>
                    <a:pt x="4614" y="59"/>
                  </a:moveTo>
                  <a:cubicBezTo>
                    <a:pt x="4613" y="59"/>
                    <a:pt x="4611" y="60"/>
                    <a:pt x="4609" y="60"/>
                  </a:cubicBezTo>
                  <a:cubicBezTo>
                    <a:pt x="4602" y="62"/>
                    <a:pt x="4594" y="66"/>
                    <a:pt x="4592" y="70"/>
                  </a:cubicBezTo>
                  <a:cubicBezTo>
                    <a:pt x="4591" y="72"/>
                    <a:pt x="4592" y="74"/>
                    <a:pt x="4596" y="74"/>
                  </a:cubicBezTo>
                  <a:cubicBezTo>
                    <a:pt x="4598" y="74"/>
                    <a:pt x="4599" y="73"/>
                    <a:pt x="4601" y="73"/>
                  </a:cubicBezTo>
                  <a:cubicBezTo>
                    <a:pt x="4608" y="71"/>
                    <a:pt x="4616" y="67"/>
                    <a:pt x="4618" y="63"/>
                  </a:cubicBezTo>
                  <a:cubicBezTo>
                    <a:pt x="4619" y="61"/>
                    <a:pt x="4618" y="59"/>
                    <a:pt x="4614" y="59"/>
                  </a:cubicBezTo>
                  <a:moveTo>
                    <a:pt x="4692" y="42"/>
                  </a:moveTo>
                  <a:cubicBezTo>
                    <a:pt x="4691" y="42"/>
                    <a:pt x="4689" y="42"/>
                    <a:pt x="4687" y="42"/>
                  </a:cubicBezTo>
                  <a:cubicBezTo>
                    <a:pt x="4680" y="44"/>
                    <a:pt x="4673" y="48"/>
                    <a:pt x="4671" y="51"/>
                  </a:cubicBezTo>
                  <a:cubicBezTo>
                    <a:pt x="4670" y="54"/>
                    <a:pt x="4672" y="56"/>
                    <a:pt x="4676" y="56"/>
                  </a:cubicBezTo>
                  <a:cubicBezTo>
                    <a:pt x="4677" y="56"/>
                    <a:pt x="4679" y="56"/>
                    <a:pt x="4681" y="55"/>
                  </a:cubicBezTo>
                  <a:cubicBezTo>
                    <a:pt x="4688" y="54"/>
                    <a:pt x="4695" y="50"/>
                    <a:pt x="4697" y="46"/>
                  </a:cubicBezTo>
                  <a:cubicBezTo>
                    <a:pt x="4698" y="43"/>
                    <a:pt x="4696" y="42"/>
                    <a:pt x="4692" y="42"/>
                  </a:cubicBezTo>
                  <a:moveTo>
                    <a:pt x="4770" y="27"/>
                  </a:moveTo>
                  <a:cubicBezTo>
                    <a:pt x="4768" y="27"/>
                    <a:pt x="4767" y="27"/>
                    <a:pt x="4766" y="27"/>
                  </a:cubicBezTo>
                  <a:cubicBezTo>
                    <a:pt x="4759" y="29"/>
                    <a:pt x="4752" y="32"/>
                    <a:pt x="4750" y="36"/>
                  </a:cubicBezTo>
                  <a:cubicBezTo>
                    <a:pt x="4748" y="39"/>
                    <a:pt x="4751" y="41"/>
                    <a:pt x="4756" y="41"/>
                  </a:cubicBezTo>
                  <a:cubicBezTo>
                    <a:pt x="4757" y="41"/>
                    <a:pt x="4758" y="41"/>
                    <a:pt x="4760" y="41"/>
                  </a:cubicBezTo>
                  <a:cubicBezTo>
                    <a:pt x="4767" y="40"/>
                    <a:pt x="4774" y="35"/>
                    <a:pt x="4775" y="32"/>
                  </a:cubicBezTo>
                  <a:cubicBezTo>
                    <a:pt x="4777" y="29"/>
                    <a:pt x="4774" y="27"/>
                    <a:pt x="4770" y="27"/>
                  </a:cubicBezTo>
                  <a:moveTo>
                    <a:pt x="4846" y="15"/>
                  </a:moveTo>
                  <a:cubicBezTo>
                    <a:pt x="4845" y="15"/>
                    <a:pt x="4844" y="15"/>
                    <a:pt x="4843" y="16"/>
                  </a:cubicBezTo>
                  <a:cubicBezTo>
                    <a:pt x="4836" y="16"/>
                    <a:pt x="4829" y="20"/>
                    <a:pt x="4828" y="24"/>
                  </a:cubicBezTo>
                  <a:cubicBezTo>
                    <a:pt x="4827" y="27"/>
                    <a:pt x="4830" y="29"/>
                    <a:pt x="4835" y="29"/>
                  </a:cubicBezTo>
                  <a:cubicBezTo>
                    <a:pt x="4836" y="29"/>
                    <a:pt x="4837" y="29"/>
                    <a:pt x="4838" y="29"/>
                  </a:cubicBezTo>
                  <a:cubicBezTo>
                    <a:pt x="4845" y="28"/>
                    <a:pt x="4852" y="24"/>
                    <a:pt x="4853" y="20"/>
                  </a:cubicBezTo>
                  <a:cubicBezTo>
                    <a:pt x="4854" y="17"/>
                    <a:pt x="4851" y="15"/>
                    <a:pt x="4846" y="15"/>
                  </a:cubicBezTo>
                  <a:moveTo>
                    <a:pt x="4921" y="7"/>
                  </a:moveTo>
                  <a:cubicBezTo>
                    <a:pt x="4920" y="7"/>
                    <a:pt x="4919" y="7"/>
                    <a:pt x="4919" y="7"/>
                  </a:cubicBezTo>
                  <a:cubicBezTo>
                    <a:pt x="4912" y="8"/>
                    <a:pt x="4905" y="11"/>
                    <a:pt x="4904" y="15"/>
                  </a:cubicBezTo>
                  <a:cubicBezTo>
                    <a:pt x="4903" y="18"/>
                    <a:pt x="4907" y="21"/>
                    <a:pt x="4913" y="21"/>
                  </a:cubicBezTo>
                  <a:cubicBezTo>
                    <a:pt x="4913" y="21"/>
                    <a:pt x="4914" y="21"/>
                    <a:pt x="4914" y="21"/>
                  </a:cubicBezTo>
                  <a:cubicBezTo>
                    <a:pt x="4921" y="20"/>
                    <a:pt x="4928" y="16"/>
                    <a:pt x="4929" y="12"/>
                  </a:cubicBezTo>
                  <a:cubicBezTo>
                    <a:pt x="4930" y="9"/>
                    <a:pt x="4926" y="7"/>
                    <a:pt x="4921" y="7"/>
                  </a:cubicBezTo>
                  <a:moveTo>
                    <a:pt x="4993" y="2"/>
                  </a:moveTo>
                  <a:cubicBezTo>
                    <a:pt x="4993" y="2"/>
                    <a:pt x="4992" y="2"/>
                    <a:pt x="4992" y="2"/>
                  </a:cubicBezTo>
                  <a:cubicBezTo>
                    <a:pt x="4986" y="2"/>
                    <a:pt x="4979" y="5"/>
                    <a:pt x="4978" y="9"/>
                  </a:cubicBezTo>
                  <a:cubicBezTo>
                    <a:pt x="4977" y="12"/>
                    <a:pt x="4981" y="15"/>
                    <a:pt x="4987" y="15"/>
                  </a:cubicBezTo>
                  <a:cubicBezTo>
                    <a:pt x="4988" y="15"/>
                    <a:pt x="4988" y="15"/>
                    <a:pt x="4989" y="15"/>
                  </a:cubicBezTo>
                  <a:cubicBezTo>
                    <a:pt x="4995" y="15"/>
                    <a:pt x="5001" y="11"/>
                    <a:pt x="5002" y="7"/>
                  </a:cubicBezTo>
                  <a:cubicBezTo>
                    <a:pt x="5003" y="4"/>
                    <a:pt x="4999" y="2"/>
                    <a:pt x="4993" y="2"/>
                  </a:cubicBezTo>
                  <a:moveTo>
                    <a:pt x="5062" y="0"/>
                  </a:moveTo>
                  <a:cubicBezTo>
                    <a:pt x="5062" y="0"/>
                    <a:pt x="5062" y="0"/>
                    <a:pt x="5062" y="0"/>
                  </a:cubicBezTo>
                  <a:cubicBezTo>
                    <a:pt x="5056" y="0"/>
                    <a:pt x="5050" y="2"/>
                    <a:pt x="5049" y="6"/>
                  </a:cubicBezTo>
                  <a:cubicBezTo>
                    <a:pt x="5048" y="9"/>
                    <a:pt x="5053" y="12"/>
                    <a:pt x="5059" y="12"/>
                  </a:cubicBezTo>
                  <a:cubicBezTo>
                    <a:pt x="5059" y="12"/>
                    <a:pt x="5059" y="12"/>
                    <a:pt x="5059" y="12"/>
                  </a:cubicBezTo>
                  <a:cubicBezTo>
                    <a:pt x="5065" y="12"/>
                    <a:pt x="5071" y="9"/>
                    <a:pt x="5072" y="6"/>
                  </a:cubicBezTo>
                  <a:cubicBezTo>
                    <a:pt x="5072" y="2"/>
                    <a:pt x="5068" y="0"/>
                    <a:pt x="506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Freeform 79">
              <a:extLst>
                <a:ext uri="{FF2B5EF4-FFF2-40B4-BE49-F238E27FC236}">
                  <a16:creationId xmlns:a16="http://schemas.microsoft.com/office/drawing/2014/main" id="{11032703-A13B-5DE9-2E5C-0B2C001C082F}"/>
                </a:ext>
              </a:extLst>
            </p:cNvPr>
            <p:cNvSpPr>
              <a:spLocks/>
            </p:cNvSpPr>
            <p:nvPr/>
          </p:nvSpPr>
          <p:spPr bwMode="auto">
            <a:xfrm>
              <a:off x="13111163" y="10764838"/>
              <a:ext cx="57150" cy="31750"/>
            </a:xfrm>
            <a:custGeom>
              <a:avLst/>
              <a:gdLst>
                <a:gd name="T0" fmla="*/ 11 w 21"/>
                <a:gd name="T1" fmla="*/ 0 h 12"/>
                <a:gd name="T2" fmla="*/ 10 w 21"/>
                <a:gd name="T3" fmla="*/ 0 h 12"/>
                <a:gd name="T4" fmla="*/ 8 w 21"/>
                <a:gd name="T5" fmla="*/ 0 h 12"/>
                <a:gd name="T6" fmla="*/ 6 w 21"/>
                <a:gd name="T7" fmla="*/ 0 h 12"/>
                <a:gd name="T8" fmla="*/ 4 w 21"/>
                <a:gd name="T9" fmla="*/ 1 h 12"/>
                <a:gd name="T10" fmla="*/ 0 w 21"/>
                <a:gd name="T11" fmla="*/ 5 h 12"/>
                <a:gd name="T12" fmla="*/ 3 w 21"/>
                <a:gd name="T13" fmla="*/ 10 h 12"/>
                <a:gd name="T14" fmla="*/ 6 w 21"/>
                <a:gd name="T15" fmla="*/ 11 h 12"/>
                <a:gd name="T16" fmla="*/ 10 w 21"/>
                <a:gd name="T17" fmla="*/ 12 h 12"/>
                <a:gd name="T18" fmla="*/ 10 w 21"/>
                <a:gd name="T19" fmla="*/ 12 h 12"/>
                <a:gd name="T20" fmla="*/ 14 w 21"/>
                <a:gd name="T21" fmla="*/ 11 h 12"/>
                <a:gd name="T22" fmla="*/ 17 w 21"/>
                <a:gd name="T23" fmla="*/ 10 h 12"/>
                <a:gd name="T24" fmla="*/ 21 w 21"/>
                <a:gd name="T25" fmla="*/ 6 h 12"/>
                <a:gd name="T26" fmla="*/ 19 w 21"/>
                <a:gd name="T27" fmla="*/ 2 h 12"/>
                <a:gd name="T28" fmla="*/ 11 w 21"/>
                <a:gd name="T2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1" h="12">
                  <a:moveTo>
                    <a:pt x="11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9" y="0"/>
                    <a:pt x="8" y="0"/>
                    <a:pt x="8" y="0"/>
                  </a:cubicBezTo>
                  <a:cubicBezTo>
                    <a:pt x="7" y="0"/>
                    <a:pt x="6" y="0"/>
                    <a:pt x="6" y="0"/>
                  </a:cubicBezTo>
                  <a:cubicBezTo>
                    <a:pt x="5" y="1"/>
                    <a:pt x="5" y="1"/>
                    <a:pt x="4" y="1"/>
                  </a:cubicBezTo>
                  <a:cubicBezTo>
                    <a:pt x="2" y="2"/>
                    <a:pt x="1" y="4"/>
                    <a:pt x="0" y="5"/>
                  </a:cubicBezTo>
                  <a:cubicBezTo>
                    <a:pt x="0" y="7"/>
                    <a:pt x="1" y="8"/>
                    <a:pt x="3" y="10"/>
                  </a:cubicBezTo>
                  <a:cubicBezTo>
                    <a:pt x="4" y="10"/>
                    <a:pt x="5" y="11"/>
                    <a:pt x="6" y="11"/>
                  </a:cubicBezTo>
                  <a:cubicBezTo>
                    <a:pt x="7" y="12"/>
                    <a:pt x="8" y="12"/>
                    <a:pt x="10" y="12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1" y="12"/>
                    <a:pt x="13" y="12"/>
                    <a:pt x="14" y="11"/>
                  </a:cubicBezTo>
                  <a:cubicBezTo>
                    <a:pt x="15" y="11"/>
                    <a:pt x="16" y="11"/>
                    <a:pt x="17" y="10"/>
                  </a:cubicBezTo>
                  <a:cubicBezTo>
                    <a:pt x="19" y="9"/>
                    <a:pt x="21" y="8"/>
                    <a:pt x="21" y="6"/>
                  </a:cubicBezTo>
                  <a:cubicBezTo>
                    <a:pt x="21" y="4"/>
                    <a:pt x="20" y="3"/>
                    <a:pt x="19" y="2"/>
                  </a:cubicBezTo>
                  <a:cubicBezTo>
                    <a:pt x="17" y="1"/>
                    <a:pt x="14" y="0"/>
                    <a:pt x="1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Freeform 80">
              <a:extLst>
                <a:ext uri="{FF2B5EF4-FFF2-40B4-BE49-F238E27FC236}">
                  <a16:creationId xmlns:a16="http://schemas.microsoft.com/office/drawing/2014/main" id="{46B4FE27-2775-FA10-981A-4CEC5A85673E}"/>
                </a:ext>
              </a:extLst>
            </p:cNvPr>
            <p:cNvSpPr>
              <a:spLocks/>
            </p:cNvSpPr>
            <p:nvPr/>
          </p:nvSpPr>
          <p:spPr bwMode="auto">
            <a:xfrm>
              <a:off x="-744538" y="13114338"/>
              <a:ext cx="38100" cy="60325"/>
            </a:xfrm>
            <a:custGeom>
              <a:avLst/>
              <a:gdLst>
                <a:gd name="T0" fmla="*/ 9 w 14"/>
                <a:gd name="T1" fmla="*/ 0 h 22"/>
                <a:gd name="T2" fmla="*/ 2 w 14"/>
                <a:gd name="T3" fmla="*/ 6 h 22"/>
                <a:gd name="T4" fmla="*/ 1 w 14"/>
                <a:gd name="T5" fmla="*/ 8 h 22"/>
                <a:gd name="T6" fmla="*/ 1 w 14"/>
                <a:gd name="T7" fmla="*/ 10 h 22"/>
                <a:gd name="T8" fmla="*/ 0 w 14"/>
                <a:gd name="T9" fmla="*/ 12 h 22"/>
                <a:gd name="T10" fmla="*/ 0 w 14"/>
                <a:gd name="T11" fmla="*/ 14 h 22"/>
                <a:gd name="T12" fmla="*/ 2 w 14"/>
                <a:gd name="T13" fmla="*/ 21 h 22"/>
                <a:gd name="T14" fmla="*/ 4 w 14"/>
                <a:gd name="T15" fmla="*/ 22 h 22"/>
                <a:gd name="T16" fmla="*/ 5 w 14"/>
                <a:gd name="T17" fmla="*/ 22 h 22"/>
                <a:gd name="T18" fmla="*/ 7 w 14"/>
                <a:gd name="T19" fmla="*/ 22 h 22"/>
                <a:gd name="T20" fmla="*/ 12 w 14"/>
                <a:gd name="T21" fmla="*/ 17 h 22"/>
                <a:gd name="T22" fmla="*/ 14 w 14"/>
                <a:gd name="T23" fmla="*/ 8 h 22"/>
                <a:gd name="T24" fmla="*/ 14 w 14"/>
                <a:gd name="T25" fmla="*/ 6 h 22"/>
                <a:gd name="T26" fmla="*/ 14 w 14"/>
                <a:gd name="T27" fmla="*/ 4 h 22"/>
                <a:gd name="T28" fmla="*/ 13 w 14"/>
                <a:gd name="T29" fmla="*/ 3 h 22"/>
                <a:gd name="T30" fmla="*/ 12 w 14"/>
                <a:gd name="T31" fmla="*/ 1 h 22"/>
                <a:gd name="T32" fmla="*/ 9 w 14"/>
                <a:gd name="T33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4" h="22">
                  <a:moveTo>
                    <a:pt x="9" y="0"/>
                  </a:moveTo>
                  <a:cubicBezTo>
                    <a:pt x="7" y="0"/>
                    <a:pt x="4" y="2"/>
                    <a:pt x="2" y="6"/>
                  </a:cubicBezTo>
                  <a:cubicBezTo>
                    <a:pt x="2" y="7"/>
                    <a:pt x="2" y="7"/>
                    <a:pt x="1" y="8"/>
                  </a:cubicBezTo>
                  <a:cubicBezTo>
                    <a:pt x="1" y="9"/>
                    <a:pt x="1" y="9"/>
                    <a:pt x="1" y="10"/>
                  </a:cubicBezTo>
                  <a:cubicBezTo>
                    <a:pt x="1" y="11"/>
                    <a:pt x="0" y="12"/>
                    <a:pt x="0" y="12"/>
                  </a:cubicBezTo>
                  <a:cubicBezTo>
                    <a:pt x="0" y="13"/>
                    <a:pt x="0" y="14"/>
                    <a:pt x="0" y="14"/>
                  </a:cubicBezTo>
                  <a:cubicBezTo>
                    <a:pt x="0" y="17"/>
                    <a:pt x="1" y="20"/>
                    <a:pt x="2" y="21"/>
                  </a:cubicBezTo>
                  <a:cubicBezTo>
                    <a:pt x="3" y="21"/>
                    <a:pt x="4" y="22"/>
                    <a:pt x="4" y="22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6" y="22"/>
                    <a:pt x="6" y="22"/>
                    <a:pt x="7" y="22"/>
                  </a:cubicBezTo>
                  <a:cubicBezTo>
                    <a:pt x="9" y="21"/>
                    <a:pt x="11" y="19"/>
                    <a:pt x="12" y="17"/>
                  </a:cubicBezTo>
                  <a:cubicBezTo>
                    <a:pt x="14" y="14"/>
                    <a:pt x="14" y="11"/>
                    <a:pt x="14" y="8"/>
                  </a:cubicBezTo>
                  <a:cubicBezTo>
                    <a:pt x="14" y="8"/>
                    <a:pt x="14" y="7"/>
                    <a:pt x="14" y="6"/>
                  </a:cubicBezTo>
                  <a:cubicBezTo>
                    <a:pt x="14" y="6"/>
                    <a:pt x="14" y="5"/>
                    <a:pt x="14" y="4"/>
                  </a:cubicBezTo>
                  <a:cubicBezTo>
                    <a:pt x="14" y="4"/>
                    <a:pt x="13" y="3"/>
                    <a:pt x="13" y="3"/>
                  </a:cubicBezTo>
                  <a:cubicBezTo>
                    <a:pt x="13" y="2"/>
                    <a:pt x="13" y="2"/>
                    <a:pt x="12" y="1"/>
                  </a:cubicBezTo>
                  <a:cubicBezTo>
                    <a:pt x="11" y="0"/>
                    <a:pt x="10" y="0"/>
                    <a:pt x="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Freeform 81">
              <a:extLst>
                <a:ext uri="{FF2B5EF4-FFF2-40B4-BE49-F238E27FC236}">
                  <a16:creationId xmlns:a16="http://schemas.microsoft.com/office/drawing/2014/main" id="{617519BD-7690-AFBB-ABD5-3E9631CDD33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631825" y="10899775"/>
              <a:ext cx="13611226" cy="2217738"/>
            </a:xfrm>
            <a:custGeom>
              <a:avLst/>
              <a:gdLst>
                <a:gd name="T0" fmla="*/ 2988 w 5056"/>
                <a:gd name="T1" fmla="*/ 781 h 823"/>
                <a:gd name="T2" fmla="*/ 3053 w 5056"/>
                <a:gd name="T3" fmla="*/ 802 h 823"/>
                <a:gd name="T4" fmla="*/ 2924 w 5056"/>
                <a:gd name="T5" fmla="*/ 781 h 823"/>
                <a:gd name="T6" fmla="*/ 3187 w 5056"/>
                <a:gd name="T7" fmla="*/ 776 h 823"/>
                <a:gd name="T8" fmla="*/ 2862 w 5056"/>
                <a:gd name="T9" fmla="*/ 794 h 823"/>
                <a:gd name="T10" fmla="*/ 50 w 5056"/>
                <a:gd name="T11" fmla="*/ 795 h 823"/>
                <a:gd name="T12" fmla="*/ 3255 w 5056"/>
                <a:gd name="T13" fmla="*/ 770 h 823"/>
                <a:gd name="T14" fmla="*/ 2795 w 5056"/>
                <a:gd name="T15" fmla="*/ 767 h 823"/>
                <a:gd name="T16" fmla="*/ 3388 w 5056"/>
                <a:gd name="T17" fmla="*/ 769 h 823"/>
                <a:gd name="T18" fmla="*/ 2749 w 5056"/>
                <a:gd name="T19" fmla="*/ 740 h 823"/>
                <a:gd name="T20" fmla="*/ 3462 w 5056"/>
                <a:gd name="T21" fmla="*/ 732 h 823"/>
                <a:gd name="T22" fmla="*/ 2696 w 5056"/>
                <a:gd name="T23" fmla="*/ 736 h 823"/>
                <a:gd name="T24" fmla="*/ 3528 w 5056"/>
                <a:gd name="T25" fmla="*/ 730 h 823"/>
                <a:gd name="T26" fmla="*/ 137 w 5056"/>
                <a:gd name="T27" fmla="*/ 699 h 823"/>
                <a:gd name="T28" fmla="*/ 3596 w 5056"/>
                <a:gd name="T29" fmla="*/ 684 h 823"/>
                <a:gd name="T30" fmla="*/ 175 w 5056"/>
                <a:gd name="T31" fmla="*/ 686 h 823"/>
                <a:gd name="T32" fmla="*/ 2593 w 5056"/>
                <a:gd name="T33" fmla="*/ 657 h 823"/>
                <a:gd name="T34" fmla="*/ 2540 w 5056"/>
                <a:gd name="T35" fmla="*/ 623 h 823"/>
                <a:gd name="T36" fmla="*/ 215 w 5056"/>
                <a:gd name="T37" fmla="*/ 638 h 823"/>
                <a:gd name="T38" fmla="*/ 3731 w 5056"/>
                <a:gd name="T39" fmla="*/ 630 h 823"/>
                <a:gd name="T40" fmla="*/ 2490 w 5056"/>
                <a:gd name="T41" fmla="*/ 591 h 823"/>
                <a:gd name="T42" fmla="*/ 3798 w 5056"/>
                <a:gd name="T43" fmla="*/ 564 h 823"/>
                <a:gd name="T44" fmla="*/ 2448 w 5056"/>
                <a:gd name="T45" fmla="*/ 582 h 823"/>
                <a:gd name="T46" fmla="*/ 322 w 5056"/>
                <a:gd name="T47" fmla="*/ 539 h 823"/>
                <a:gd name="T48" fmla="*/ 3870 w 5056"/>
                <a:gd name="T49" fmla="*/ 506 h 823"/>
                <a:gd name="T50" fmla="*/ 2342 w 5056"/>
                <a:gd name="T51" fmla="*/ 522 h 823"/>
                <a:gd name="T52" fmla="*/ 363 w 5056"/>
                <a:gd name="T53" fmla="*/ 515 h 823"/>
                <a:gd name="T54" fmla="*/ 2285 w 5056"/>
                <a:gd name="T55" fmla="*/ 476 h 823"/>
                <a:gd name="T56" fmla="*/ 411 w 5056"/>
                <a:gd name="T57" fmla="*/ 455 h 823"/>
                <a:gd name="T58" fmla="*/ 2177 w 5056"/>
                <a:gd name="T59" fmla="*/ 464 h 823"/>
                <a:gd name="T60" fmla="*/ 3938 w 5056"/>
                <a:gd name="T61" fmla="*/ 445 h 823"/>
                <a:gd name="T62" fmla="*/ 2048 w 5056"/>
                <a:gd name="T63" fmla="*/ 435 h 823"/>
                <a:gd name="T64" fmla="*/ 1976 w 5056"/>
                <a:gd name="T65" fmla="*/ 453 h 823"/>
                <a:gd name="T66" fmla="*/ 1912 w 5056"/>
                <a:gd name="T67" fmla="*/ 440 h 823"/>
                <a:gd name="T68" fmla="*/ 1812 w 5056"/>
                <a:gd name="T69" fmla="*/ 422 h 823"/>
                <a:gd name="T70" fmla="*/ 1711 w 5056"/>
                <a:gd name="T71" fmla="*/ 424 h 823"/>
                <a:gd name="T72" fmla="*/ 1637 w 5056"/>
                <a:gd name="T73" fmla="*/ 427 h 823"/>
                <a:gd name="T74" fmla="*/ 1541 w 5056"/>
                <a:gd name="T75" fmla="*/ 397 h 823"/>
                <a:gd name="T76" fmla="*/ 1443 w 5056"/>
                <a:gd name="T77" fmla="*/ 387 h 823"/>
                <a:gd name="T78" fmla="*/ 1350 w 5056"/>
                <a:gd name="T79" fmla="*/ 398 h 823"/>
                <a:gd name="T80" fmla="*/ 1271 w 5056"/>
                <a:gd name="T81" fmla="*/ 381 h 823"/>
                <a:gd name="T82" fmla="*/ 3999 w 5056"/>
                <a:gd name="T83" fmla="*/ 366 h 823"/>
                <a:gd name="T84" fmla="*/ 1146 w 5056"/>
                <a:gd name="T85" fmla="*/ 369 h 823"/>
                <a:gd name="T86" fmla="*/ 1073 w 5056"/>
                <a:gd name="T87" fmla="*/ 372 h 823"/>
                <a:gd name="T88" fmla="*/ 639 w 5056"/>
                <a:gd name="T89" fmla="*/ 354 h 823"/>
                <a:gd name="T90" fmla="*/ 901 w 5056"/>
                <a:gd name="T91" fmla="*/ 339 h 823"/>
                <a:gd name="T92" fmla="*/ 679 w 5056"/>
                <a:gd name="T93" fmla="*/ 347 h 823"/>
                <a:gd name="T94" fmla="*/ 837 w 5056"/>
                <a:gd name="T95" fmla="*/ 346 h 823"/>
                <a:gd name="T96" fmla="*/ 754 w 5056"/>
                <a:gd name="T97" fmla="*/ 333 h 823"/>
                <a:gd name="T98" fmla="*/ 4088 w 5056"/>
                <a:gd name="T99" fmla="*/ 268 h 823"/>
                <a:gd name="T100" fmla="*/ 4139 w 5056"/>
                <a:gd name="T101" fmla="*/ 249 h 823"/>
                <a:gd name="T102" fmla="*/ 4216 w 5056"/>
                <a:gd name="T103" fmla="*/ 193 h 823"/>
                <a:gd name="T104" fmla="*/ 4350 w 5056"/>
                <a:gd name="T105" fmla="*/ 125 h 823"/>
                <a:gd name="T106" fmla="*/ 4406 w 5056"/>
                <a:gd name="T107" fmla="*/ 115 h 823"/>
                <a:gd name="T108" fmla="*/ 4498 w 5056"/>
                <a:gd name="T109" fmla="*/ 101 h 823"/>
                <a:gd name="T110" fmla="*/ 4582 w 5056"/>
                <a:gd name="T111" fmla="*/ 58 h 823"/>
                <a:gd name="T112" fmla="*/ 4739 w 5056"/>
                <a:gd name="T113" fmla="*/ 28 h 823"/>
                <a:gd name="T114" fmla="*/ 4817 w 5056"/>
                <a:gd name="T115" fmla="*/ 44 h 823"/>
                <a:gd name="T116" fmla="*/ 4909 w 5056"/>
                <a:gd name="T117" fmla="*/ 20 h 823"/>
                <a:gd name="T118" fmla="*/ 5045 w 5056"/>
                <a:gd name="T119" fmla="*/ 0 h 8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056" h="823">
                  <a:moveTo>
                    <a:pt x="9" y="799"/>
                  </a:moveTo>
                  <a:cubicBezTo>
                    <a:pt x="9" y="799"/>
                    <a:pt x="8" y="799"/>
                    <a:pt x="7" y="800"/>
                  </a:cubicBezTo>
                  <a:cubicBezTo>
                    <a:pt x="3" y="802"/>
                    <a:pt x="0" y="810"/>
                    <a:pt x="1" y="816"/>
                  </a:cubicBezTo>
                  <a:cubicBezTo>
                    <a:pt x="1" y="820"/>
                    <a:pt x="3" y="823"/>
                    <a:pt x="5" y="823"/>
                  </a:cubicBezTo>
                  <a:cubicBezTo>
                    <a:pt x="6" y="823"/>
                    <a:pt x="7" y="823"/>
                    <a:pt x="8" y="822"/>
                  </a:cubicBezTo>
                  <a:cubicBezTo>
                    <a:pt x="12" y="820"/>
                    <a:pt x="15" y="814"/>
                    <a:pt x="15" y="808"/>
                  </a:cubicBezTo>
                  <a:cubicBezTo>
                    <a:pt x="15" y="803"/>
                    <a:pt x="12" y="799"/>
                    <a:pt x="9" y="799"/>
                  </a:cubicBezTo>
                  <a:moveTo>
                    <a:pt x="2988" y="781"/>
                  </a:moveTo>
                  <a:cubicBezTo>
                    <a:pt x="2988" y="781"/>
                    <a:pt x="2988" y="781"/>
                    <a:pt x="2988" y="781"/>
                  </a:cubicBezTo>
                  <a:cubicBezTo>
                    <a:pt x="2982" y="781"/>
                    <a:pt x="2977" y="786"/>
                    <a:pt x="2977" y="792"/>
                  </a:cubicBezTo>
                  <a:cubicBezTo>
                    <a:pt x="2977" y="798"/>
                    <a:pt x="2982" y="802"/>
                    <a:pt x="2988" y="802"/>
                  </a:cubicBezTo>
                  <a:cubicBezTo>
                    <a:pt x="2988" y="802"/>
                    <a:pt x="2988" y="802"/>
                    <a:pt x="2988" y="802"/>
                  </a:cubicBezTo>
                  <a:cubicBezTo>
                    <a:pt x="2994" y="802"/>
                    <a:pt x="2999" y="798"/>
                    <a:pt x="2999" y="792"/>
                  </a:cubicBezTo>
                  <a:cubicBezTo>
                    <a:pt x="2999" y="786"/>
                    <a:pt x="2994" y="781"/>
                    <a:pt x="2988" y="781"/>
                  </a:cubicBezTo>
                  <a:moveTo>
                    <a:pt x="3053" y="781"/>
                  </a:moveTo>
                  <a:cubicBezTo>
                    <a:pt x="3053" y="781"/>
                    <a:pt x="3053" y="781"/>
                    <a:pt x="3053" y="781"/>
                  </a:cubicBezTo>
                  <a:cubicBezTo>
                    <a:pt x="3047" y="781"/>
                    <a:pt x="3042" y="786"/>
                    <a:pt x="3042" y="792"/>
                  </a:cubicBezTo>
                  <a:cubicBezTo>
                    <a:pt x="3042" y="797"/>
                    <a:pt x="3047" y="802"/>
                    <a:pt x="3053" y="802"/>
                  </a:cubicBezTo>
                  <a:cubicBezTo>
                    <a:pt x="3053" y="802"/>
                    <a:pt x="3053" y="802"/>
                    <a:pt x="3053" y="802"/>
                  </a:cubicBezTo>
                  <a:cubicBezTo>
                    <a:pt x="3059" y="801"/>
                    <a:pt x="3064" y="797"/>
                    <a:pt x="3064" y="791"/>
                  </a:cubicBezTo>
                  <a:cubicBezTo>
                    <a:pt x="3064" y="786"/>
                    <a:pt x="3059" y="781"/>
                    <a:pt x="3053" y="781"/>
                  </a:cubicBezTo>
                  <a:moveTo>
                    <a:pt x="2923" y="781"/>
                  </a:moveTo>
                  <a:cubicBezTo>
                    <a:pt x="2917" y="781"/>
                    <a:pt x="2913" y="785"/>
                    <a:pt x="2913" y="791"/>
                  </a:cubicBezTo>
                  <a:cubicBezTo>
                    <a:pt x="2913" y="797"/>
                    <a:pt x="2918" y="801"/>
                    <a:pt x="2923" y="802"/>
                  </a:cubicBezTo>
                  <a:cubicBezTo>
                    <a:pt x="2924" y="802"/>
                    <a:pt x="2924" y="802"/>
                    <a:pt x="2924" y="802"/>
                  </a:cubicBezTo>
                  <a:cubicBezTo>
                    <a:pt x="2930" y="802"/>
                    <a:pt x="2934" y="797"/>
                    <a:pt x="2934" y="792"/>
                  </a:cubicBezTo>
                  <a:cubicBezTo>
                    <a:pt x="2934" y="786"/>
                    <a:pt x="2929" y="781"/>
                    <a:pt x="2924" y="781"/>
                  </a:cubicBezTo>
                  <a:cubicBezTo>
                    <a:pt x="2923" y="781"/>
                    <a:pt x="2923" y="781"/>
                    <a:pt x="2923" y="781"/>
                  </a:cubicBezTo>
                  <a:moveTo>
                    <a:pt x="3120" y="779"/>
                  </a:moveTo>
                  <a:cubicBezTo>
                    <a:pt x="3119" y="779"/>
                    <a:pt x="3119" y="779"/>
                    <a:pt x="3119" y="779"/>
                  </a:cubicBezTo>
                  <a:cubicBezTo>
                    <a:pt x="3113" y="779"/>
                    <a:pt x="3108" y="785"/>
                    <a:pt x="3108" y="790"/>
                  </a:cubicBezTo>
                  <a:cubicBezTo>
                    <a:pt x="3108" y="796"/>
                    <a:pt x="3113" y="800"/>
                    <a:pt x="3119" y="800"/>
                  </a:cubicBezTo>
                  <a:cubicBezTo>
                    <a:pt x="3119" y="800"/>
                    <a:pt x="3119" y="800"/>
                    <a:pt x="3119" y="800"/>
                  </a:cubicBezTo>
                  <a:cubicBezTo>
                    <a:pt x="3126" y="799"/>
                    <a:pt x="3131" y="795"/>
                    <a:pt x="3131" y="790"/>
                  </a:cubicBezTo>
                  <a:cubicBezTo>
                    <a:pt x="3131" y="784"/>
                    <a:pt x="3126" y="779"/>
                    <a:pt x="3120" y="779"/>
                  </a:cubicBezTo>
                  <a:moveTo>
                    <a:pt x="3187" y="776"/>
                  </a:moveTo>
                  <a:cubicBezTo>
                    <a:pt x="3187" y="776"/>
                    <a:pt x="3187" y="776"/>
                    <a:pt x="3186" y="776"/>
                  </a:cubicBezTo>
                  <a:cubicBezTo>
                    <a:pt x="3180" y="776"/>
                    <a:pt x="3175" y="782"/>
                    <a:pt x="3175" y="788"/>
                  </a:cubicBezTo>
                  <a:cubicBezTo>
                    <a:pt x="3175" y="793"/>
                    <a:pt x="3180" y="796"/>
                    <a:pt x="3186" y="796"/>
                  </a:cubicBezTo>
                  <a:cubicBezTo>
                    <a:pt x="3186" y="796"/>
                    <a:pt x="3186" y="796"/>
                    <a:pt x="3187" y="796"/>
                  </a:cubicBezTo>
                  <a:cubicBezTo>
                    <a:pt x="3193" y="796"/>
                    <a:pt x="3198" y="791"/>
                    <a:pt x="3198" y="786"/>
                  </a:cubicBezTo>
                  <a:cubicBezTo>
                    <a:pt x="3198" y="781"/>
                    <a:pt x="3193" y="776"/>
                    <a:pt x="3187" y="776"/>
                  </a:cubicBezTo>
                  <a:moveTo>
                    <a:pt x="2861" y="773"/>
                  </a:moveTo>
                  <a:cubicBezTo>
                    <a:pt x="2856" y="773"/>
                    <a:pt x="2853" y="777"/>
                    <a:pt x="2853" y="782"/>
                  </a:cubicBezTo>
                  <a:cubicBezTo>
                    <a:pt x="2853" y="788"/>
                    <a:pt x="2857" y="793"/>
                    <a:pt x="2862" y="794"/>
                  </a:cubicBezTo>
                  <a:cubicBezTo>
                    <a:pt x="2863" y="795"/>
                    <a:pt x="2864" y="795"/>
                    <a:pt x="2864" y="795"/>
                  </a:cubicBezTo>
                  <a:cubicBezTo>
                    <a:pt x="2869" y="795"/>
                    <a:pt x="2873" y="791"/>
                    <a:pt x="2873" y="786"/>
                  </a:cubicBezTo>
                  <a:cubicBezTo>
                    <a:pt x="2873" y="780"/>
                    <a:pt x="2868" y="774"/>
                    <a:pt x="2863" y="773"/>
                  </a:cubicBezTo>
                  <a:cubicBezTo>
                    <a:pt x="2862" y="773"/>
                    <a:pt x="2861" y="773"/>
                    <a:pt x="2861" y="773"/>
                  </a:cubicBezTo>
                  <a:moveTo>
                    <a:pt x="52" y="770"/>
                  </a:moveTo>
                  <a:cubicBezTo>
                    <a:pt x="51" y="770"/>
                    <a:pt x="50" y="771"/>
                    <a:pt x="49" y="771"/>
                  </a:cubicBezTo>
                  <a:cubicBezTo>
                    <a:pt x="45" y="774"/>
                    <a:pt x="43" y="783"/>
                    <a:pt x="43" y="789"/>
                  </a:cubicBezTo>
                  <a:cubicBezTo>
                    <a:pt x="43" y="793"/>
                    <a:pt x="45" y="796"/>
                    <a:pt x="47" y="796"/>
                  </a:cubicBezTo>
                  <a:cubicBezTo>
                    <a:pt x="48" y="796"/>
                    <a:pt x="49" y="795"/>
                    <a:pt x="50" y="795"/>
                  </a:cubicBezTo>
                  <a:cubicBezTo>
                    <a:pt x="54" y="792"/>
                    <a:pt x="57" y="785"/>
                    <a:pt x="57" y="779"/>
                  </a:cubicBezTo>
                  <a:cubicBezTo>
                    <a:pt x="57" y="774"/>
                    <a:pt x="55" y="770"/>
                    <a:pt x="52" y="770"/>
                  </a:cubicBezTo>
                  <a:moveTo>
                    <a:pt x="3255" y="770"/>
                  </a:moveTo>
                  <a:cubicBezTo>
                    <a:pt x="3255" y="770"/>
                    <a:pt x="3254" y="770"/>
                    <a:pt x="3254" y="770"/>
                  </a:cubicBezTo>
                  <a:cubicBezTo>
                    <a:pt x="3248" y="770"/>
                    <a:pt x="3243" y="777"/>
                    <a:pt x="3243" y="782"/>
                  </a:cubicBezTo>
                  <a:cubicBezTo>
                    <a:pt x="3243" y="787"/>
                    <a:pt x="3247" y="790"/>
                    <a:pt x="3253" y="790"/>
                  </a:cubicBezTo>
                  <a:cubicBezTo>
                    <a:pt x="3253" y="790"/>
                    <a:pt x="3254" y="790"/>
                    <a:pt x="3254" y="790"/>
                  </a:cubicBezTo>
                  <a:cubicBezTo>
                    <a:pt x="3261" y="789"/>
                    <a:pt x="3266" y="785"/>
                    <a:pt x="3266" y="780"/>
                  </a:cubicBezTo>
                  <a:cubicBezTo>
                    <a:pt x="3266" y="775"/>
                    <a:pt x="3261" y="770"/>
                    <a:pt x="3255" y="770"/>
                  </a:cubicBezTo>
                  <a:moveTo>
                    <a:pt x="3324" y="761"/>
                  </a:moveTo>
                  <a:cubicBezTo>
                    <a:pt x="3323" y="761"/>
                    <a:pt x="3323" y="761"/>
                    <a:pt x="3322" y="761"/>
                  </a:cubicBezTo>
                  <a:cubicBezTo>
                    <a:pt x="3316" y="762"/>
                    <a:pt x="3311" y="770"/>
                    <a:pt x="3311" y="774"/>
                  </a:cubicBezTo>
                  <a:cubicBezTo>
                    <a:pt x="3311" y="778"/>
                    <a:pt x="3315" y="781"/>
                    <a:pt x="3320" y="781"/>
                  </a:cubicBezTo>
                  <a:cubicBezTo>
                    <a:pt x="3321" y="781"/>
                    <a:pt x="3322" y="781"/>
                    <a:pt x="3323" y="781"/>
                  </a:cubicBezTo>
                  <a:cubicBezTo>
                    <a:pt x="3329" y="780"/>
                    <a:pt x="3334" y="776"/>
                    <a:pt x="3334" y="771"/>
                  </a:cubicBezTo>
                  <a:cubicBezTo>
                    <a:pt x="3334" y="767"/>
                    <a:pt x="3329" y="761"/>
                    <a:pt x="3324" y="761"/>
                  </a:cubicBezTo>
                  <a:moveTo>
                    <a:pt x="2802" y="759"/>
                  </a:moveTo>
                  <a:cubicBezTo>
                    <a:pt x="2798" y="759"/>
                    <a:pt x="2795" y="762"/>
                    <a:pt x="2795" y="767"/>
                  </a:cubicBezTo>
                  <a:cubicBezTo>
                    <a:pt x="2795" y="773"/>
                    <a:pt x="2799" y="779"/>
                    <a:pt x="2804" y="780"/>
                  </a:cubicBezTo>
                  <a:cubicBezTo>
                    <a:pt x="2805" y="781"/>
                    <a:pt x="2806" y="781"/>
                    <a:pt x="2807" y="781"/>
                  </a:cubicBezTo>
                  <a:cubicBezTo>
                    <a:pt x="2811" y="781"/>
                    <a:pt x="2814" y="778"/>
                    <a:pt x="2814" y="773"/>
                  </a:cubicBezTo>
                  <a:cubicBezTo>
                    <a:pt x="2814" y="767"/>
                    <a:pt x="2810" y="761"/>
                    <a:pt x="2805" y="759"/>
                  </a:cubicBezTo>
                  <a:cubicBezTo>
                    <a:pt x="2804" y="759"/>
                    <a:pt x="2803" y="759"/>
                    <a:pt x="2802" y="759"/>
                  </a:cubicBezTo>
                  <a:moveTo>
                    <a:pt x="3393" y="748"/>
                  </a:moveTo>
                  <a:cubicBezTo>
                    <a:pt x="3392" y="748"/>
                    <a:pt x="3392" y="749"/>
                    <a:pt x="3391" y="749"/>
                  </a:cubicBezTo>
                  <a:cubicBezTo>
                    <a:pt x="3385" y="750"/>
                    <a:pt x="3379" y="758"/>
                    <a:pt x="3380" y="763"/>
                  </a:cubicBezTo>
                  <a:cubicBezTo>
                    <a:pt x="3380" y="766"/>
                    <a:pt x="3383" y="769"/>
                    <a:pt x="3388" y="769"/>
                  </a:cubicBezTo>
                  <a:cubicBezTo>
                    <a:pt x="3389" y="769"/>
                    <a:pt x="3390" y="768"/>
                    <a:pt x="3391" y="768"/>
                  </a:cubicBezTo>
                  <a:cubicBezTo>
                    <a:pt x="3398" y="767"/>
                    <a:pt x="3403" y="762"/>
                    <a:pt x="3403" y="758"/>
                  </a:cubicBezTo>
                  <a:cubicBezTo>
                    <a:pt x="3403" y="754"/>
                    <a:pt x="3398" y="748"/>
                    <a:pt x="3393" y="748"/>
                  </a:cubicBezTo>
                  <a:moveTo>
                    <a:pt x="2746" y="739"/>
                  </a:moveTo>
                  <a:cubicBezTo>
                    <a:pt x="2743" y="739"/>
                    <a:pt x="2740" y="742"/>
                    <a:pt x="2740" y="747"/>
                  </a:cubicBezTo>
                  <a:cubicBezTo>
                    <a:pt x="2740" y="753"/>
                    <a:pt x="2744" y="759"/>
                    <a:pt x="2749" y="761"/>
                  </a:cubicBezTo>
                  <a:cubicBezTo>
                    <a:pt x="2750" y="761"/>
                    <a:pt x="2751" y="761"/>
                    <a:pt x="2752" y="761"/>
                  </a:cubicBezTo>
                  <a:cubicBezTo>
                    <a:pt x="2756" y="761"/>
                    <a:pt x="2758" y="759"/>
                    <a:pt x="2758" y="754"/>
                  </a:cubicBezTo>
                  <a:cubicBezTo>
                    <a:pt x="2758" y="748"/>
                    <a:pt x="2754" y="742"/>
                    <a:pt x="2749" y="740"/>
                  </a:cubicBezTo>
                  <a:cubicBezTo>
                    <a:pt x="2748" y="739"/>
                    <a:pt x="2747" y="739"/>
                    <a:pt x="2746" y="739"/>
                  </a:cubicBezTo>
                  <a:moveTo>
                    <a:pt x="94" y="737"/>
                  </a:moveTo>
                  <a:cubicBezTo>
                    <a:pt x="93" y="737"/>
                    <a:pt x="92" y="737"/>
                    <a:pt x="91" y="738"/>
                  </a:cubicBezTo>
                  <a:cubicBezTo>
                    <a:pt x="87" y="741"/>
                    <a:pt x="85" y="750"/>
                    <a:pt x="85" y="757"/>
                  </a:cubicBezTo>
                  <a:cubicBezTo>
                    <a:pt x="86" y="761"/>
                    <a:pt x="87" y="763"/>
                    <a:pt x="90" y="763"/>
                  </a:cubicBezTo>
                  <a:cubicBezTo>
                    <a:pt x="91" y="763"/>
                    <a:pt x="92" y="763"/>
                    <a:pt x="93" y="762"/>
                  </a:cubicBezTo>
                  <a:cubicBezTo>
                    <a:pt x="97" y="758"/>
                    <a:pt x="100" y="751"/>
                    <a:pt x="100" y="745"/>
                  </a:cubicBezTo>
                  <a:cubicBezTo>
                    <a:pt x="99" y="740"/>
                    <a:pt x="97" y="737"/>
                    <a:pt x="94" y="737"/>
                  </a:cubicBezTo>
                  <a:moveTo>
                    <a:pt x="3462" y="732"/>
                  </a:moveTo>
                  <a:cubicBezTo>
                    <a:pt x="3461" y="732"/>
                    <a:pt x="3460" y="732"/>
                    <a:pt x="3460" y="732"/>
                  </a:cubicBezTo>
                  <a:cubicBezTo>
                    <a:pt x="3453" y="734"/>
                    <a:pt x="3448" y="743"/>
                    <a:pt x="3448" y="747"/>
                  </a:cubicBezTo>
                  <a:cubicBezTo>
                    <a:pt x="3448" y="750"/>
                    <a:pt x="3451" y="752"/>
                    <a:pt x="3455" y="752"/>
                  </a:cubicBezTo>
                  <a:cubicBezTo>
                    <a:pt x="3456" y="752"/>
                    <a:pt x="3458" y="752"/>
                    <a:pt x="3460" y="751"/>
                  </a:cubicBezTo>
                  <a:cubicBezTo>
                    <a:pt x="3466" y="749"/>
                    <a:pt x="3471" y="745"/>
                    <a:pt x="3471" y="741"/>
                  </a:cubicBezTo>
                  <a:cubicBezTo>
                    <a:pt x="3471" y="737"/>
                    <a:pt x="3467" y="732"/>
                    <a:pt x="3462" y="732"/>
                  </a:cubicBezTo>
                  <a:moveTo>
                    <a:pt x="2692" y="714"/>
                  </a:moveTo>
                  <a:cubicBezTo>
                    <a:pt x="2689" y="714"/>
                    <a:pt x="2687" y="717"/>
                    <a:pt x="2687" y="722"/>
                  </a:cubicBezTo>
                  <a:cubicBezTo>
                    <a:pt x="2687" y="728"/>
                    <a:pt x="2691" y="734"/>
                    <a:pt x="2696" y="736"/>
                  </a:cubicBezTo>
                  <a:cubicBezTo>
                    <a:pt x="2697" y="737"/>
                    <a:pt x="2698" y="737"/>
                    <a:pt x="2699" y="737"/>
                  </a:cubicBezTo>
                  <a:cubicBezTo>
                    <a:pt x="2702" y="737"/>
                    <a:pt x="2704" y="735"/>
                    <a:pt x="2704" y="731"/>
                  </a:cubicBezTo>
                  <a:cubicBezTo>
                    <a:pt x="2704" y="725"/>
                    <a:pt x="2701" y="718"/>
                    <a:pt x="2696" y="715"/>
                  </a:cubicBezTo>
                  <a:cubicBezTo>
                    <a:pt x="2695" y="715"/>
                    <a:pt x="2693" y="714"/>
                    <a:pt x="2692" y="714"/>
                  </a:cubicBezTo>
                  <a:moveTo>
                    <a:pt x="3531" y="710"/>
                  </a:moveTo>
                  <a:cubicBezTo>
                    <a:pt x="3530" y="710"/>
                    <a:pt x="3529" y="710"/>
                    <a:pt x="3528" y="711"/>
                  </a:cubicBezTo>
                  <a:cubicBezTo>
                    <a:pt x="3522" y="713"/>
                    <a:pt x="3516" y="723"/>
                    <a:pt x="3517" y="727"/>
                  </a:cubicBezTo>
                  <a:cubicBezTo>
                    <a:pt x="3517" y="729"/>
                    <a:pt x="3519" y="731"/>
                    <a:pt x="3522" y="731"/>
                  </a:cubicBezTo>
                  <a:cubicBezTo>
                    <a:pt x="3524" y="731"/>
                    <a:pt x="3526" y="730"/>
                    <a:pt x="3528" y="730"/>
                  </a:cubicBezTo>
                  <a:cubicBezTo>
                    <a:pt x="3535" y="727"/>
                    <a:pt x="3540" y="723"/>
                    <a:pt x="3540" y="719"/>
                  </a:cubicBezTo>
                  <a:cubicBezTo>
                    <a:pt x="3539" y="715"/>
                    <a:pt x="3536" y="710"/>
                    <a:pt x="3531" y="710"/>
                  </a:cubicBezTo>
                  <a:moveTo>
                    <a:pt x="137" y="699"/>
                  </a:moveTo>
                  <a:cubicBezTo>
                    <a:pt x="136" y="699"/>
                    <a:pt x="135" y="700"/>
                    <a:pt x="134" y="701"/>
                  </a:cubicBezTo>
                  <a:cubicBezTo>
                    <a:pt x="130" y="704"/>
                    <a:pt x="127" y="714"/>
                    <a:pt x="128" y="720"/>
                  </a:cubicBezTo>
                  <a:cubicBezTo>
                    <a:pt x="128" y="724"/>
                    <a:pt x="130" y="726"/>
                    <a:pt x="132" y="726"/>
                  </a:cubicBezTo>
                  <a:cubicBezTo>
                    <a:pt x="133" y="726"/>
                    <a:pt x="135" y="726"/>
                    <a:pt x="136" y="725"/>
                  </a:cubicBezTo>
                  <a:cubicBezTo>
                    <a:pt x="140" y="721"/>
                    <a:pt x="143" y="713"/>
                    <a:pt x="142" y="707"/>
                  </a:cubicBezTo>
                  <a:cubicBezTo>
                    <a:pt x="142" y="702"/>
                    <a:pt x="140" y="699"/>
                    <a:pt x="137" y="699"/>
                  </a:cubicBezTo>
                  <a:moveTo>
                    <a:pt x="2640" y="686"/>
                  </a:moveTo>
                  <a:cubicBezTo>
                    <a:pt x="2637" y="686"/>
                    <a:pt x="2635" y="689"/>
                    <a:pt x="2635" y="693"/>
                  </a:cubicBezTo>
                  <a:cubicBezTo>
                    <a:pt x="2635" y="699"/>
                    <a:pt x="2639" y="706"/>
                    <a:pt x="2644" y="708"/>
                  </a:cubicBezTo>
                  <a:cubicBezTo>
                    <a:pt x="2645" y="709"/>
                    <a:pt x="2647" y="709"/>
                    <a:pt x="2648" y="709"/>
                  </a:cubicBezTo>
                  <a:cubicBezTo>
                    <a:pt x="2651" y="709"/>
                    <a:pt x="2653" y="707"/>
                    <a:pt x="2653" y="703"/>
                  </a:cubicBezTo>
                  <a:cubicBezTo>
                    <a:pt x="2653" y="697"/>
                    <a:pt x="2649" y="690"/>
                    <a:pt x="2644" y="687"/>
                  </a:cubicBezTo>
                  <a:cubicBezTo>
                    <a:pt x="2643" y="687"/>
                    <a:pt x="2642" y="686"/>
                    <a:pt x="2640" y="686"/>
                  </a:cubicBezTo>
                  <a:moveTo>
                    <a:pt x="3600" y="683"/>
                  </a:moveTo>
                  <a:cubicBezTo>
                    <a:pt x="3599" y="683"/>
                    <a:pt x="3597" y="683"/>
                    <a:pt x="3596" y="684"/>
                  </a:cubicBezTo>
                  <a:cubicBezTo>
                    <a:pt x="3590" y="687"/>
                    <a:pt x="3585" y="697"/>
                    <a:pt x="3585" y="701"/>
                  </a:cubicBezTo>
                  <a:cubicBezTo>
                    <a:pt x="3585" y="703"/>
                    <a:pt x="3587" y="704"/>
                    <a:pt x="3589" y="704"/>
                  </a:cubicBezTo>
                  <a:cubicBezTo>
                    <a:pt x="3591" y="704"/>
                    <a:pt x="3594" y="704"/>
                    <a:pt x="3596" y="703"/>
                  </a:cubicBezTo>
                  <a:cubicBezTo>
                    <a:pt x="3603" y="700"/>
                    <a:pt x="3608" y="695"/>
                    <a:pt x="3608" y="691"/>
                  </a:cubicBezTo>
                  <a:cubicBezTo>
                    <a:pt x="3608" y="688"/>
                    <a:pt x="3604" y="683"/>
                    <a:pt x="3600" y="683"/>
                  </a:cubicBezTo>
                  <a:moveTo>
                    <a:pt x="181" y="659"/>
                  </a:moveTo>
                  <a:cubicBezTo>
                    <a:pt x="180" y="659"/>
                    <a:pt x="179" y="659"/>
                    <a:pt x="178" y="661"/>
                  </a:cubicBezTo>
                  <a:cubicBezTo>
                    <a:pt x="174" y="664"/>
                    <a:pt x="171" y="674"/>
                    <a:pt x="171" y="680"/>
                  </a:cubicBezTo>
                  <a:cubicBezTo>
                    <a:pt x="171" y="684"/>
                    <a:pt x="173" y="686"/>
                    <a:pt x="175" y="686"/>
                  </a:cubicBezTo>
                  <a:cubicBezTo>
                    <a:pt x="177" y="686"/>
                    <a:pt x="178" y="686"/>
                    <a:pt x="179" y="684"/>
                  </a:cubicBezTo>
                  <a:cubicBezTo>
                    <a:pt x="183" y="681"/>
                    <a:pt x="186" y="673"/>
                    <a:pt x="186" y="666"/>
                  </a:cubicBezTo>
                  <a:cubicBezTo>
                    <a:pt x="185" y="662"/>
                    <a:pt x="184" y="659"/>
                    <a:pt x="181" y="659"/>
                  </a:cubicBezTo>
                  <a:moveTo>
                    <a:pt x="2590" y="656"/>
                  </a:moveTo>
                  <a:cubicBezTo>
                    <a:pt x="2587" y="656"/>
                    <a:pt x="2585" y="658"/>
                    <a:pt x="2585" y="662"/>
                  </a:cubicBezTo>
                  <a:cubicBezTo>
                    <a:pt x="2585" y="668"/>
                    <a:pt x="2589" y="675"/>
                    <a:pt x="2593" y="678"/>
                  </a:cubicBezTo>
                  <a:cubicBezTo>
                    <a:pt x="2595" y="679"/>
                    <a:pt x="2596" y="679"/>
                    <a:pt x="2597" y="679"/>
                  </a:cubicBezTo>
                  <a:cubicBezTo>
                    <a:pt x="2600" y="679"/>
                    <a:pt x="2602" y="677"/>
                    <a:pt x="2602" y="673"/>
                  </a:cubicBezTo>
                  <a:cubicBezTo>
                    <a:pt x="2602" y="667"/>
                    <a:pt x="2598" y="660"/>
                    <a:pt x="2593" y="657"/>
                  </a:cubicBezTo>
                  <a:cubicBezTo>
                    <a:pt x="2592" y="656"/>
                    <a:pt x="2591" y="656"/>
                    <a:pt x="2590" y="656"/>
                  </a:cubicBezTo>
                  <a:moveTo>
                    <a:pt x="3668" y="650"/>
                  </a:moveTo>
                  <a:cubicBezTo>
                    <a:pt x="3667" y="650"/>
                    <a:pt x="3666" y="650"/>
                    <a:pt x="3664" y="651"/>
                  </a:cubicBezTo>
                  <a:cubicBezTo>
                    <a:pt x="3658" y="654"/>
                    <a:pt x="3653" y="665"/>
                    <a:pt x="3653" y="669"/>
                  </a:cubicBezTo>
                  <a:cubicBezTo>
                    <a:pt x="3653" y="671"/>
                    <a:pt x="3654" y="672"/>
                    <a:pt x="3656" y="672"/>
                  </a:cubicBezTo>
                  <a:cubicBezTo>
                    <a:pt x="3658" y="672"/>
                    <a:pt x="3661" y="671"/>
                    <a:pt x="3664" y="669"/>
                  </a:cubicBezTo>
                  <a:cubicBezTo>
                    <a:pt x="3670" y="666"/>
                    <a:pt x="3675" y="661"/>
                    <a:pt x="3675" y="657"/>
                  </a:cubicBezTo>
                  <a:cubicBezTo>
                    <a:pt x="3675" y="654"/>
                    <a:pt x="3672" y="650"/>
                    <a:pt x="3668" y="650"/>
                  </a:cubicBezTo>
                  <a:moveTo>
                    <a:pt x="2540" y="623"/>
                  </a:moveTo>
                  <a:cubicBezTo>
                    <a:pt x="2537" y="623"/>
                    <a:pt x="2535" y="626"/>
                    <a:pt x="2535" y="630"/>
                  </a:cubicBezTo>
                  <a:cubicBezTo>
                    <a:pt x="2535" y="636"/>
                    <a:pt x="2539" y="642"/>
                    <a:pt x="2543" y="645"/>
                  </a:cubicBezTo>
                  <a:cubicBezTo>
                    <a:pt x="2545" y="646"/>
                    <a:pt x="2546" y="647"/>
                    <a:pt x="2548" y="647"/>
                  </a:cubicBezTo>
                  <a:cubicBezTo>
                    <a:pt x="2550" y="647"/>
                    <a:pt x="2552" y="645"/>
                    <a:pt x="2552" y="641"/>
                  </a:cubicBezTo>
                  <a:cubicBezTo>
                    <a:pt x="2552" y="635"/>
                    <a:pt x="2548" y="628"/>
                    <a:pt x="2543" y="625"/>
                  </a:cubicBezTo>
                  <a:cubicBezTo>
                    <a:pt x="2542" y="624"/>
                    <a:pt x="2541" y="623"/>
                    <a:pt x="2540" y="623"/>
                  </a:cubicBezTo>
                  <a:moveTo>
                    <a:pt x="226" y="617"/>
                  </a:moveTo>
                  <a:cubicBezTo>
                    <a:pt x="224" y="617"/>
                    <a:pt x="223" y="618"/>
                    <a:pt x="222" y="619"/>
                  </a:cubicBezTo>
                  <a:cubicBezTo>
                    <a:pt x="218" y="623"/>
                    <a:pt x="215" y="632"/>
                    <a:pt x="215" y="638"/>
                  </a:cubicBezTo>
                  <a:cubicBezTo>
                    <a:pt x="215" y="642"/>
                    <a:pt x="217" y="645"/>
                    <a:pt x="219" y="645"/>
                  </a:cubicBezTo>
                  <a:cubicBezTo>
                    <a:pt x="221" y="645"/>
                    <a:pt x="222" y="644"/>
                    <a:pt x="224" y="642"/>
                  </a:cubicBezTo>
                  <a:cubicBezTo>
                    <a:pt x="228" y="638"/>
                    <a:pt x="231" y="630"/>
                    <a:pt x="230" y="624"/>
                  </a:cubicBezTo>
                  <a:cubicBezTo>
                    <a:pt x="230" y="620"/>
                    <a:pt x="228" y="617"/>
                    <a:pt x="226" y="617"/>
                  </a:cubicBezTo>
                  <a:moveTo>
                    <a:pt x="3736" y="610"/>
                  </a:moveTo>
                  <a:cubicBezTo>
                    <a:pt x="3735" y="610"/>
                    <a:pt x="3733" y="610"/>
                    <a:pt x="3731" y="611"/>
                  </a:cubicBezTo>
                  <a:cubicBezTo>
                    <a:pt x="3725" y="615"/>
                    <a:pt x="3720" y="627"/>
                    <a:pt x="3720" y="630"/>
                  </a:cubicBezTo>
                  <a:cubicBezTo>
                    <a:pt x="3720" y="632"/>
                    <a:pt x="3721" y="633"/>
                    <a:pt x="3723" y="633"/>
                  </a:cubicBezTo>
                  <a:cubicBezTo>
                    <a:pt x="3725" y="633"/>
                    <a:pt x="3728" y="632"/>
                    <a:pt x="3731" y="630"/>
                  </a:cubicBezTo>
                  <a:cubicBezTo>
                    <a:pt x="3738" y="626"/>
                    <a:pt x="3743" y="620"/>
                    <a:pt x="3743" y="616"/>
                  </a:cubicBezTo>
                  <a:cubicBezTo>
                    <a:pt x="3742" y="613"/>
                    <a:pt x="3740" y="610"/>
                    <a:pt x="3736" y="610"/>
                  </a:cubicBezTo>
                  <a:moveTo>
                    <a:pt x="2490" y="591"/>
                  </a:moveTo>
                  <a:cubicBezTo>
                    <a:pt x="2487" y="591"/>
                    <a:pt x="2485" y="593"/>
                    <a:pt x="2485" y="597"/>
                  </a:cubicBezTo>
                  <a:cubicBezTo>
                    <a:pt x="2485" y="603"/>
                    <a:pt x="2489" y="610"/>
                    <a:pt x="2494" y="613"/>
                  </a:cubicBezTo>
                  <a:cubicBezTo>
                    <a:pt x="2495" y="614"/>
                    <a:pt x="2497" y="614"/>
                    <a:pt x="2498" y="614"/>
                  </a:cubicBezTo>
                  <a:cubicBezTo>
                    <a:pt x="2500" y="614"/>
                    <a:pt x="2502" y="612"/>
                    <a:pt x="2502" y="608"/>
                  </a:cubicBezTo>
                  <a:cubicBezTo>
                    <a:pt x="2502" y="602"/>
                    <a:pt x="2498" y="595"/>
                    <a:pt x="2494" y="592"/>
                  </a:cubicBezTo>
                  <a:cubicBezTo>
                    <a:pt x="2492" y="591"/>
                    <a:pt x="2491" y="591"/>
                    <a:pt x="2490" y="591"/>
                  </a:cubicBezTo>
                  <a:moveTo>
                    <a:pt x="271" y="574"/>
                  </a:moveTo>
                  <a:cubicBezTo>
                    <a:pt x="270" y="574"/>
                    <a:pt x="269" y="575"/>
                    <a:pt x="267" y="576"/>
                  </a:cubicBezTo>
                  <a:cubicBezTo>
                    <a:pt x="263" y="580"/>
                    <a:pt x="259" y="589"/>
                    <a:pt x="260" y="596"/>
                  </a:cubicBezTo>
                  <a:cubicBezTo>
                    <a:pt x="260" y="600"/>
                    <a:pt x="262" y="602"/>
                    <a:pt x="264" y="602"/>
                  </a:cubicBezTo>
                  <a:cubicBezTo>
                    <a:pt x="266" y="602"/>
                    <a:pt x="267" y="601"/>
                    <a:pt x="269" y="599"/>
                  </a:cubicBezTo>
                  <a:cubicBezTo>
                    <a:pt x="273" y="595"/>
                    <a:pt x="276" y="587"/>
                    <a:pt x="275" y="581"/>
                  </a:cubicBezTo>
                  <a:cubicBezTo>
                    <a:pt x="275" y="577"/>
                    <a:pt x="273" y="574"/>
                    <a:pt x="271" y="574"/>
                  </a:cubicBezTo>
                  <a:moveTo>
                    <a:pt x="3803" y="562"/>
                  </a:moveTo>
                  <a:cubicBezTo>
                    <a:pt x="3802" y="562"/>
                    <a:pt x="3800" y="563"/>
                    <a:pt x="3798" y="564"/>
                  </a:cubicBezTo>
                  <a:cubicBezTo>
                    <a:pt x="3792" y="569"/>
                    <a:pt x="3787" y="581"/>
                    <a:pt x="3787" y="585"/>
                  </a:cubicBezTo>
                  <a:cubicBezTo>
                    <a:pt x="3787" y="586"/>
                    <a:pt x="3788" y="587"/>
                    <a:pt x="3789" y="587"/>
                  </a:cubicBezTo>
                  <a:cubicBezTo>
                    <a:pt x="3791" y="587"/>
                    <a:pt x="3794" y="586"/>
                    <a:pt x="3798" y="583"/>
                  </a:cubicBezTo>
                  <a:cubicBezTo>
                    <a:pt x="3804" y="578"/>
                    <a:pt x="3809" y="571"/>
                    <a:pt x="3809" y="567"/>
                  </a:cubicBezTo>
                  <a:cubicBezTo>
                    <a:pt x="3809" y="565"/>
                    <a:pt x="3807" y="562"/>
                    <a:pt x="3803" y="562"/>
                  </a:cubicBezTo>
                  <a:moveTo>
                    <a:pt x="2440" y="559"/>
                  </a:moveTo>
                  <a:cubicBezTo>
                    <a:pt x="2437" y="559"/>
                    <a:pt x="2435" y="561"/>
                    <a:pt x="2435" y="565"/>
                  </a:cubicBezTo>
                  <a:cubicBezTo>
                    <a:pt x="2435" y="571"/>
                    <a:pt x="2439" y="577"/>
                    <a:pt x="2444" y="580"/>
                  </a:cubicBezTo>
                  <a:cubicBezTo>
                    <a:pt x="2445" y="581"/>
                    <a:pt x="2447" y="582"/>
                    <a:pt x="2448" y="582"/>
                  </a:cubicBezTo>
                  <a:cubicBezTo>
                    <a:pt x="2451" y="582"/>
                    <a:pt x="2452" y="580"/>
                    <a:pt x="2452" y="576"/>
                  </a:cubicBezTo>
                  <a:cubicBezTo>
                    <a:pt x="2452" y="570"/>
                    <a:pt x="2448" y="563"/>
                    <a:pt x="2444" y="560"/>
                  </a:cubicBezTo>
                  <a:cubicBezTo>
                    <a:pt x="2442" y="559"/>
                    <a:pt x="2441" y="559"/>
                    <a:pt x="2440" y="559"/>
                  </a:cubicBezTo>
                  <a:moveTo>
                    <a:pt x="318" y="532"/>
                  </a:moveTo>
                  <a:cubicBezTo>
                    <a:pt x="317" y="532"/>
                    <a:pt x="315" y="533"/>
                    <a:pt x="314" y="534"/>
                  </a:cubicBezTo>
                  <a:cubicBezTo>
                    <a:pt x="310" y="538"/>
                    <a:pt x="305" y="547"/>
                    <a:pt x="306" y="553"/>
                  </a:cubicBezTo>
                  <a:cubicBezTo>
                    <a:pt x="306" y="557"/>
                    <a:pt x="308" y="559"/>
                    <a:pt x="310" y="559"/>
                  </a:cubicBezTo>
                  <a:cubicBezTo>
                    <a:pt x="312" y="559"/>
                    <a:pt x="313" y="558"/>
                    <a:pt x="315" y="557"/>
                  </a:cubicBezTo>
                  <a:cubicBezTo>
                    <a:pt x="319" y="553"/>
                    <a:pt x="322" y="545"/>
                    <a:pt x="322" y="539"/>
                  </a:cubicBezTo>
                  <a:cubicBezTo>
                    <a:pt x="321" y="535"/>
                    <a:pt x="320" y="532"/>
                    <a:pt x="318" y="532"/>
                  </a:cubicBezTo>
                  <a:moveTo>
                    <a:pt x="2390" y="528"/>
                  </a:moveTo>
                  <a:cubicBezTo>
                    <a:pt x="2387" y="528"/>
                    <a:pt x="2385" y="531"/>
                    <a:pt x="2385" y="535"/>
                  </a:cubicBezTo>
                  <a:cubicBezTo>
                    <a:pt x="2385" y="541"/>
                    <a:pt x="2389" y="547"/>
                    <a:pt x="2393" y="550"/>
                  </a:cubicBezTo>
                  <a:cubicBezTo>
                    <a:pt x="2395" y="550"/>
                    <a:pt x="2396" y="551"/>
                    <a:pt x="2397" y="551"/>
                  </a:cubicBezTo>
                  <a:cubicBezTo>
                    <a:pt x="2400" y="551"/>
                    <a:pt x="2402" y="549"/>
                    <a:pt x="2402" y="545"/>
                  </a:cubicBezTo>
                  <a:cubicBezTo>
                    <a:pt x="2402" y="539"/>
                    <a:pt x="2398" y="532"/>
                    <a:pt x="2393" y="529"/>
                  </a:cubicBezTo>
                  <a:cubicBezTo>
                    <a:pt x="2392" y="529"/>
                    <a:pt x="2391" y="528"/>
                    <a:pt x="2390" y="528"/>
                  </a:cubicBezTo>
                  <a:moveTo>
                    <a:pt x="3870" y="506"/>
                  </a:moveTo>
                  <a:cubicBezTo>
                    <a:pt x="3868" y="506"/>
                    <a:pt x="3866" y="507"/>
                    <a:pt x="3863" y="509"/>
                  </a:cubicBezTo>
                  <a:cubicBezTo>
                    <a:pt x="3857" y="515"/>
                    <a:pt x="3852" y="526"/>
                    <a:pt x="3852" y="531"/>
                  </a:cubicBezTo>
                  <a:cubicBezTo>
                    <a:pt x="3852" y="532"/>
                    <a:pt x="3853" y="533"/>
                    <a:pt x="3855" y="533"/>
                  </a:cubicBezTo>
                  <a:cubicBezTo>
                    <a:pt x="3857" y="533"/>
                    <a:pt x="3860" y="531"/>
                    <a:pt x="3863" y="528"/>
                  </a:cubicBezTo>
                  <a:cubicBezTo>
                    <a:pt x="3869" y="523"/>
                    <a:pt x="3874" y="515"/>
                    <a:pt x="3874" y="511"/>
                  </a:cubicBezTo>
                  <a:cubicBezTo>
                    <a:pt x="3874" y="508"/>
                    <a:pt x="3872" y="506"/>
                    <a:pt x="3870" y="506"/>
                  </a:cubicBezTo>
                  <a:moveTo>
                    <a:pt x="2338" y="500"/>
                  </a:moveTo>
                  <a:cubicBezTo>
                    <a:pt x="2335" y="500"/>
                    <a:pt x="2333" y="503"/>
                    <a:pt x="2333" y="507"/>
                  </a:cubicBezTo>
                  <a:cubicBezTo>
                    <a:pt x="2333" y="513"/>
                    <a:pt x="2337" y="519"/>
                    <a:pt x="2342" y="522"/>
                  </a:cubicBezTo>
                  <a:cubicBezTo>
                    <a:pt x="2343" y="522"/>
                    <a:pt x="2344" y="523"/>
                    <a:pt x="2345" y="523"/>
                  </a:cubicBezTo>
                  <a:cubicBezTo>
                    <a:pt x="2348" y="523"/>
                    <a:pt x="2350" y="520"/>
                    <a:pt x="2350" y="516"/>
                  </a:cubicBezTo>
                  <a:cubicBezTo>
                    <a:pt x="2350" y="511"/>
                    <a:pt x="2346" y="504"/>
                    <a:pt x="2341" y="501"/>
                  </a:cubicBezTo>
                  <a:cubicBezTo>
                    <a:pt x="2340" y="501"/>
                    <a:pt x="2339" y="500"/>
                    <a:pt x="2338" y="500"/>
                  </a:cubicBezTo>
                  <a:moveTo>
                    <a:pt x="366" y="492"/>
                  </a:moveTo>
                  <a:cubicBezTo>
                    <a:pt x="365" y="492"/>
                    <a:pt x="363" y="492"/>
                    <a:pt x="362" y="493"/>
                  </a:cubicBezTo>
                  <a:cubicBezTo>
                    <a:pt x="357" y="497"/>
                    <a:pt x="353" y="505"/>
                    <a:pt x="354" y="511"/>
                  </a:cubicBezTo>
                  <a:cubicBezTo>
                    <a:pt x="354" y="515"/>
                    <a:pt x="356" y="517"/>
                    <a:pt x="358" y="517"/>
                  </a:cubicBezTo>
                  <a:cubicBezTo>
                    <a:pt x="359" y="517"/>
                    <a:pt x="361" y="516"/>
                    <a:pt x="363" y="515"/>
                  </a:cubicBezTo>
                  <a:cubicBezTo>
                    <a:pt x="367" y="511"/>
                    <a:pt x="370" y="504"/>
                    <a:pt x="370" y="498"/>
                  </a:cubicBezTo>
                  <a:cubicBezTo>
                    <a:pt x="369" y="494"/>
                    <a:pt x="368" y="492"/>
                    <a:pt x="366" y="492"/>
                  </a:cubicBezTo>
                  <a:moveTo>
                    <a:pt x="2285" y="476"/>
                  </a:moveTo>
                  <a:cubicBezTo>
                    <a:pt x="2282" y="476"/>
                    <a:pt x="2279" y="479"/>
                    <a:pt x="2279" y="484"/>
                  </a:cubicBezTo>
                  <a:cubicBezTo>
                    <a:pt x="2279" y="489"/>
                    <a:pt x="2283" y="495"/>
                    <a:pt x="2288" y="497"/>
                  </a:cubicBezTo>
                  <a:cubicBezTo>
                    <a:pt x="2289" y="498"/>
                    <a:pt x="2291" y="498"/>
                    <a:pt x="2292" y="498"/>
                  </a:cubicBezTo>
                  <a:cubicBezTo>
                    <a:pt x="2295" y="498"/>
                    <a:pt x="2297" y="496"/>
                    <a:pt x="2297" y="491"/>
                  </a:cubicBezTo>
                  <a:cubicBezTo>
                    <a:pt x="2297" y="486"/>
                    <a:pt x="2293" y="479"/>
                    <a:pt x="2288" y="477"/>
                  </a:cubicBezTo>
                  <a:cubicBezTo>
                    <a:pt x="2287" y="477"/>
                    <a:pt x="2286" y="476"/>
                    <a:pt x="2285" y="476"/>
                  </a:cubicBezTo>
                  <a:moveTo>
                    <a:pt x="2230" y="457"/>
                  </a:moveTo>
                  <a:cubicBezTo>
                    <a:pt x="2226" y="457"/>
                    <a:pt x="2223" y="460"/>
                    <a:pt x="2223" y="465"/>
                  </a:cubicBezTo>
                  <a:cubicBezTo>
                    <a:pt x="2223" y="471"/>
                    <a:pt x="2227" y="476"/>
                    <a:pt x="2233" y="477"/>
                  </a:cubicBezTo>
                  <a:cubicBezTo>
                    <a:pt x="2234" y="478"/>
                    <a:pt x="2235" y="478"/>
                    <a:pt x="2236" y="478"/>
                  </a:cubicBezTo>
                  <a:cubicBezTo>
                    <a:pt x="2239" y="478"/>
                    <a:pt x="2242" y="475"/>
                    <a:pt x="2242" y="471"/>
                  </a:cubicBezTo>
                  <a:cubicBezTo>
                    <a:pt x="2242" y="465"/>
                    <a:pt x="2238" y="459"/>
                    <a:pt x="2233" y="457"/>
                  </a:cubicBezTo>
                  <a:cubicBezTo>
                    <a:pt x="2232" y="457"/>
                    <a:pt x="2231" y="457"/>
                    <a:pt x="2230" y="457"/>
                  </a:cubicBezTo>
                  <a:moveTo>
                    <a:pt x="416" y="453"/>
                  </a:moveTo>
                  <a:cubicBezTo>
                    <a:pt x="414" y="453"/>
                    <a:pt x="413" y="454"/>
                    <a:pt x="411" y="455"/>
                  </a:cubicBezTo>
                  <a:cubicBezTo>
                    <a:pt x="407" y="458"/>
                    <a:pt x="402" y="466"/>
                    <a:pt x="403" y="472"/>
                  </a:cubicBezTo>
                  <a:cubicBezTo>
                    <a:pt x="403" y="476"/>
                    <a:pt x="405" y="478"/>
                    <a:pt x="407" y="478"/>
                  </a:cubicBezTo>
                  <a:cubicBezTo>
                    <a:pt x="409" y="478"/>
                    <a:pt x="410" y="477"/>
                    <a:pt x="412" y="476"/>
                  </a:cubicBezTo>
                  <a:cubicBezTo>
                    <a:pt x="417" y="472"/>
                    <a:pt x="420" y="465"/>
                    <a:pt x="419" y="459"/>
                  </a:cubicBezTo>
                  <a:cubicBezTo>
                    <a:pt x="419" y="455"/>
                    <a:pt x="418" y="453"/>
                    <a:pt x="416" y="453"/>
                  </a:cubicBezTo>
                  <a:moveTo>
                    <a:pt x="2173" y="443"/>
                  </a:moveTo>
                  <a:cubicBezTo>
                    <a:pt x="2168" y="443"/>
                    <a:pt x="2165" y="447"/>
                    <a:pt x="2165" y="452"/>
                  </a:cubicBezTo>
                  <a:cubicBezTo>
                    <a:pt x="2165" y="458"/>
                    <a:pt x="2169" y="463"/>
                    <a:pt x="2175" y="464"/>
                  </a:cubicBezTo>
                  <a:cubicBezTo>
                    <a:pt x="2175" y="464"/>
                    <a:pt x="2176" y="464"/>
                    <a:pt x="2177" y="464"/>
                  </a:cubicBezTo>
                  <a:cubicBezTo>
                    <a:pt x="2181" y="464"/>
                    <a:pt x="2185" y="461"/>
                    <a:pt x="2185" y="456"/>
                  </a:cubicBezTo>
                  <a:cubicBezTo>
                    <a:pt x="2185" y="450"/>
                    <a:pt x="2180" y="444"/>
                    <a:pt x="2175" y="443"/>
                  </a:cubicBezTo>
                  <a:cubicBezTo>
                    <a:pt x="2174" y="443"/>
                    <a:pt x="2174" y="443"/>
                    <a:pt x="2173" y="443"/>
                  </a:cubicBezTo>
                  <a:moveTo>
                    <a:pt x="3935" y="441"/>
                  </a:moveTo>
                  <a:cubicBezTo>
                    <a:pt x="3933" y="441"/>
                    <a:pt x="3931" y="442"/>
                    <a:pt x="3928" y="445"/>
                  </a:cubicBezTo>
                  <a:cubicBezTo>
                    <a:pt x="3922" y="452"/>
                    <a:pt x="3917" y="463"/>
                    <a:pt x="3917" y="468"/>
                  </a:cubicBezTo>
                  <a:cubicBezTo>
                    <a:pt x="3917" y="470"/>
                    <a:pt x="3918" y="471"/>
                    <a:pt x="3919" y="471"/>
                  </a:cubicBezTo>
                  <a:cubicBezTo>
                    <a:pt x="3921" y="471"/>
                    <a:pt x="3924" y="469"/>
                    <a:pt x="3928" y="465"/>
                  </a:cubicBezTo>
                  <a:cubicBezTo>
                    <a:pt x="3934" y="459"/>
                    <a:pt x="3938" y="450"/>
                    <a:pt x="3938" y="445"/>
                  </a:cubicBezTo>
                  <a:cubicBezTo>
                    <a:pt x="3938" y="443"/>
                    <a:pt x="3937" y="441"/>
                    <a:pt x="3935" y="441"/>
                  </a:cubicBezTo>
                  <a:moveTo>
                    <a:pt x="2113" y="436"/>
                  </a:moveTo>
                  <a:cubicBezTo>
                    <a:pt x="2107" y="436"/>
                    <a:pt x="2103" y="441"/>
                    <a:pt x="2103" y="446"/>
                  </a:cubicBezTo>
                  <a:cubicBezTo>
                    <a:pt x="2103" y="452"/>
                    <a:pt x="2108" y="456"/>
                    <a:pt x="2114" y="456"/>
                  </a:cubicBezTo>
                  <a:cubicBezTo>
                    <a:pt x="2114" y="456"/>
                    <a:pt x="2114" y="456"/>
                    <a:pt x="2114" y="456"/>
                  </a:cubicBezTo>
                  <a:cubicBezTo>
                    <a:pt x="2120" y="456"/>
                    <a:pt x="2124" y="453"/>
                    <a:pt x="2124" y="447"/>
                  </a:cubicBezTo>
                  <a:cubicBezTo>
                    <a:pt x="2124" y="442"/>
                    <a:pt x="2119" y="436"/>
                    <a:pt x="2114" y="436"/>
                  </a:cubicBezTo>
                  <a:cubicBezTo>
                    <a:pt x="2113" y="436"/>
                    <a:pt x="2113" y="436"/>
                    <a:pt x="2113" y="436"/>
                  </a:cubicBezTo>
                  <a:moveTo>
                    <a:pt x="2048" y="435"/>
                  </a:moveTo>
                  <a:cubicBezTo>
                    <a:pt x="2042" y="435"/>
                    <a:pt x="2037" y="440"/>
                    <a:pt x="2037" y="445"/>
                  </a:cubicBezTo>
                  <a:cubicBezTo>
                    <a:pt x="2037" y="451"/>
                    <a:pt x="2042" y="455"/>
                    <a:pt x="2049" y="455"/>
                  </a:cubicBezTo>
                  <a:cubicBezTo>
                    <a:pt x="2049" y="455"/>
                    <a:pt x="2049" y="455"/>
                    <a:pt x="2049" y="455"/>
                  </a:cubicBezTo>
                  <a:cubicBezTo>
                    <a:pt x="2055" y="455"/>
                    <a:pt x="2060" y="451"/>
                    <a:pt x="2060" y="446"/>
                  </a:cubicBezTo>
                  <a:cubicBezTo>
                    <a:pt x="2060" y="440"/>
                    <a:pt x="2055" y="435"/>
                    <a:pt x="2048" y="435"/>
                  </a:cubicBezTo>
                  <a:cubicBezTo>
                    <a:pt x="2048" y="435"/>
                    <a:pt x="2048" y="435"/>
                    <a:pt x="2048" y="435"/>
                  </a:cubicBezTo>
                  <a:moveTo>
                    <a:pt x="1975" y="432"/>
                  </a:moveTo>
                  <a:cubicBezTo>
                    <a:pt x="1969" y="432"/>
                    <a:pt x="1964" y="437"/>
                    <a:pt x="1964" y="442"/>
                  </a:cubicBezTo>
                  <a:cubicBezTo>
                    <a:pt x="1964" y="448"/>
                    <a:pt x="1969" y="453"/>
                    <a:pt x="1976" y="453"/>
                  </a:cubicBezTo>
                  <a:cubicBezTo>
                    <a:pt x="1977" y="453"/>
                    <a:pt x="1977" y="453"/>
                    <a:pt x="1977" y="453"/>
                  </a:cubicBezTo>
                  <a:cubicBezTo>
                    <a:pt x="1984" y="453"/>
                    <a:pt x="1989" y="449"/>
                    <a:pt x="1989" y="444"/>
                  </a:cubicBezTo>
                  <a:cubicBezTo>
                    <a:pt x="1989" y="438"/>
                    <a:pt x="1983" y="433"/>
                    <a:pt x="1976" y="432"/>
                  </a:cubicBezTo>
                  <a:cubicBezTo>
                    <a:pt x="1976" y="432"/>
                    <a:pt x="1975" y="432"/>
                    <a:pt x="1975" y="432"/>
                  </a:cubicBezTo>
                  <a:moveTo>
                    <a:pt x="1896" y="428"/>
                  </a:moveTo>
                  <a:cubicBezTo>
                    <a:pt x="1889" y="428"/>
                    <a:pt x="1884" y="432"/>
                    <a:pt x="1884" y="438"/>
                  </a:cubicBezTo>
                  <a:cubicBezTo>
                    <a:pt x="1884" y="444"/>
                    <a:pt x="1890" y="448"/>
                    <a:pt x="1898" y="449"/>
                  </a:cubicBezTo>
                  <a:cubicBezTo>
                    <a:pt x="1898" y="449"/>
                    <a:pt x="1899" y="449"/>
                    <a:pt x="1899" y="449"/>
                  </a:cubicBezTo>
                  <a:cubicBezTo>
                    <a:pt x="1906" y="449"/>
                    <a:pt x="1912" y="445"/>
                    <a:pt x="1912" y="440"/>
                  </a:cubicBezTo>
                  <a:cubicBezTo>
                    <a:pt x="1912" y="434"/>
                    <a:pt x="1905" y="428"/>
                    <a:pt x="1897" y="428"/>
                  </a:cubicBezTo>
                  <a:cubicBezTo>
                    <a:pt x="1897" y="428"/>
                    <a:pt x="1897" y="428"/>
                    <a:pt x="1896" y="428"/>
                  </a:cubicBezTo>
                  <a:moveTo>
                    <a:pt x="1812" y="422"/>
                  </a:moveTo>
                  <a:cubicBezTo>
                    <a:pt x="1805" y="422"/>
                    <a:pt x="1800" y="426"/>
                    <a:pt x="1800" y="432"/>
                  </a:cubicBezTo>
                  <a:cubicBezTo>
                    <a:pt x="1800" y="437"/>
                    <a:pt x="1806" y="442"/>
                    <a:pt x="1814" y="443"/>
                  </a:cubicBezTo>
                  <a:cubicBezTo>
                    <a:pt x="1815" y="443"/>
                    <a:pt x="1815" y="443"/>
                    <a:pt x="1816" y="443"/>
                  </a:cubicBezTo>
                  <a:cubicBezTo>
                    <a:pt x="1823" y="443"/>
                    <a:pt x="1829" y="439"/>
                    <a:pt x="1829" y="434"/>
                  </a:cubicBezTo>
                  <a:cubicBezTo>
                    <a:pt x="1829" y="428"/>
                    <a:pt x="1822" y="422"/>
                    <a:pt x="1814" y="422"/>
                  </a:cubicBezTo>
                  <a:cubicBezTo>
                    <a:pt x="1813" y="422"/>
                    <a:pt x="1813" y="422"/>
                    <a:pt x="1812" y="422"/>
                  </a:cubicBezTo>
                  <a:moveTo>
                    <a:pt x="467" y="419"/>
                  </a:moveTo>
                  <a:cubicBezTo>
                    <a:pt x="466" y="419"/>
                    <a:pt x="464" y="419"/>
                    <a:pt x="463" y="420"/>
                  </a:cubicBezTo>
                  <a:cubicBezTo>
                    <a:pt x="458" y="423"/>
                    <a:pt x="453" y="430"/>
                    <a:pt x="453" y="436"/>
                  </a:cubicBezTo>
                  <a:cubicBezTo>
                    <a:pt x="454" y="440"/>
                    <a:pt x="456" y="442"/>
                    <a:pt x="459" y="442"/>
                  </a:cubicBezTo>
                  <a:cubicBezTo>
                    <a:pt x="460" y="442"/>
                    <a:pt x="461" y="441"/>
                    <a:pt x="463" y="440"/>
                  </a:cubicBezTo>
                  <a:cubicBezTo>
                    <a:pt x="468" y="437"/>
                    <a:pt x="471" y="431"/>
                    <a:pt x="471" y="425"/>
                  </a:cubicBezTo>
                  <a:cubicBezTo>
                    <a:pt x="471" y="421"/>
                    <a:pt x="469" y="419"/>
                    <a:pt x="467" y="419"/>
                  </a:cubicBezTo>
                  <a:moveTo>
                    <a:pt x="1724" y="414"/>
                  </a:moveTo>
                  <a:cubicBezTo>
                    <a:pt x="1716" y="414"/>
                    <a:pt x="1711" y="419"/>
                    <a:pt x="1711" y="424"/>
                  </a:cubicBezTo>
                  <a:cubicBezTo>
                    <a:pt x="1711" y="430"/>
                    <a:pt x="1718" y="434"/>
                    <a:pt x="1726" y="435"/>
                  </a:cubicBezTo>
                  <a:cubicBezTo>
                    <a:pt x="1727" y="435"/>
                    <a:pt x="1728" y="435"/>
                    <a:pt x="1728" y="435"/>
                  </a:cubicBezTo>
                  <a:cubicBezTo>
                    <a:pt x="1736" y="435"/>
                    <a:pt x="1741" y="432"/>
                    <a:pt x="1741" y="427"/>
                  </a:cubicBezTo>
                  <a:cubicBezTo>
                    <a:pt x="1741" y="421"/>
                    <a:pt x="1734" y="415"/>
                    <a:pt x="1725" y="414"/>
                  </a:cubicBezTo>
                  <a:cubicBezTo>
                    <a:pt x="1725" y="414"/>
                    <a:pt x="1724" y="414"/>
                    <a:pt x="1724" y="414"/>
                  </a:cubicBezTo>
                  <a:moveTo>
                    <a:pt x="1632" y="406"/>
                  </a:moveTo>
                  <a:cubicBezTo>
                    <a:pt x="1625" y="406"/>
                    <a:pt x="1619" y="410"/>
                    <a:pt x="1619" y="415"/>
                  </a:cubicBezTo>
                  <a:cubicBezTo>
                    <a:pt x="1619" y="421"/>
                    <a:pt x="1626" y="426"/>
                    <a:pt x="1635" y="427"/>
                  </a:cubicBezTo>
                  <a:cubicBezTo>
                    <a:pt x="1635" y="427"/>
                    <a:pt x="1636" y="427"/>
                    <a:pt x="1637" y="427"/>
                  </a:cubicBezTo>
                  <a:cubicBezTo>
                    <a:pt x="1645" y="427"/>
                    <a:pt x="1650" y="424"/>
                    <a:pt x="1650" y="418"/>
                  </a:cubicBezTo>
                  <a:cubicBezTo>
                    <a:pt x="1650" y="413"/>
                    <a:pt x="1643" y="407"/>
                    <a:pt x="1634" y="406"/>
                  </a:cubicBezTo>
                  <a:cubicBezTo>
                    <a:pt x="1634" y="406"/>
                    <a:pt x="1633" y="406"/>
                    <a:pt x="1632" y="406"/>
                  </a:cubicBezTo>
                  <a:moveTo>
                    <a:pt x="1538" y="397"/>
                  </a:moveTo>
                  <a:cubicBezTo>
                    <a:pt x="1531" y="397"/>
                    <a:pt x="1525" y="401"/>
                    <a:pt x="1525" y="406"/>
                  </a:cubicBezTo>
                  <a:cubicBezTo>
                    <a:pt x="1525" y="412"/>
                    <a:pt x="1532" y="417"/>
                    <a:pt x="1541" y="418"/>
                  </a:cubicBezTo>
                  <a:cubicBezTo>
                    <a:pt x="1542" y="418"/>
                    <a:pt x="1543" y="418"/>
                    <a:pt x="1544" y="418"/>
                  </a:cubicBezTo>
                  <a:cubicBezTo>
                    <a:pt x="1551" y="418"/>
                    <a:pt x="1557" y="414"/>
                    <a:pt x="1557" y="409"/>
                  </a:cubicBezTo>
                  <a:cubicBezTo>
                    <a:pt x="1557" y="404"/>
                    <a:pt x="1549" y="398"/>
                    <a:pt x="1541" y="397"/>
                  </a:cubicBezTo>
                  <a:cubicBezTo>
                    <a:pt x="1540" y="397"/>
                    <a:pt x="1539" y="397"/>
                    <a:pt x="1538" y="397"/>
                  </a:cubicBezTo>
                  <a:moveTo>
                    <a:pt x="520" y="388"/>
                  </a:moveTo>
                  <a:cubicBezTo>
                    <a:pt x="519" y="388"/>
                    <a:pt x="518" y="389"/>
                    <a:pt x="516" y="390"/>
                  </a:cubicBezTo>
                  <a:cubicBezTo>
                    <a:pt x="511" y="392"/>
                    <a:pt x="506" y="398"/>
                    <a:pt x="506" y="404"/>
                  </a:cubicBezTo>
                  <a:cubicBezTo>
                    <a:pt x="507" y="408"/>
                    <a:pt x="509" y="411"/>
                    <a:pt x="512" y="411"/>
                  </a:cubicBezTo>
                  <a:cubicBezTo>
                    <a:pt x="513" y="411"/>
                    <a:pt x="515" y="410"/>
                    <a:pt x="516" y="409"/>
                  </a:cubicBezTo>
                  <a:cubicBezTo>
                    <a:pt x="521" y="407"/>
                    <a:pt x="525" y="401"/>
                    <a:pt x="525" y="395"/>
                  </a:cubicBezTo>
                  <a:cubicBezTo>
                    <a:pt x="524" y="391"/>
                    <a:pt x="523" y="388"/>
                    <a:pt x="520" y="388"/>
                  </a:cubicBezTo>
                  <a:moveTo>
                    <a:pt x="1443" y="387"/>
                  </a:moveTo>
                  <a:cubicBezTo>
                    <a:pt x="1436" y="387"/>
                    <a:pt x="1430" y="391"/>
                    <a:pt x="1430" y="397"/>
                  </a:cubicBezTo>
                  <a:cubicBezTo>
                    <a:pt x="1430" y="402"/>
                    <a:pt x="1437" y="407"/>
                    <a:pt x="1446" y="408"/>
                  </a:cubicBezTo>
                  <a:cubicBezTo>
                    <a:pt x="1447" y="408"/>
                    <a:pt x="1448" y="408"/>
                    <a:pt x="1448" y="408"/>
                  </a:cubicBezTo>
                  <a:cubicBezTo>
                    <a:pt x="1456" y="408"/>
                    <a:pt x="1462" y="405"/>
                    <a:pt x="1462" y="400"/>
                  </a:cubicBezTo>
                  <a:cubicBezTo>
                    <a:pt x="1462" y="394"/>
                    <a:pt x="1454" y="388"/>
                    <a:pt x="1446" y="388"/>
                  </a:cubicBezTo>
                  <a:cubicBezTo>
                    <a:pt x="1445" y="387"/>
                    <a:pt x="1444" y="387"/>
                    <a:pt x="1443" y="387"/>
                  </a:cubicBezTo>
                  <a:moveTo>
                    <a:pt x="1348" y="378"/>
                  </a:moveTo>
                  <a:cubicBezTo>
                    <a:pt x="1340" y="378"/>
                    <a:pt x="1334" y="382"/>
                    <a:pt x="1334" y="387"/>
                  </a:cubicBezTo>
                  <a:cubicBezTo>
                    <a:pt x="1334" y="393"/>
                    <a:pt x="1341" y="397"/>
                    <a:pt x="1350" y="398"/>
                  </a:cubicBezTo>
                  <a:cubicBezTo>
                    <a:pt x="1351" y="398"/>
                    <a:pt x="1352" y="399"/>
                    <a:pt x="1353" y="399"/>
                  </a:cubicBezTo>
                  <a:cubicBezTo>
                    <a:pt x="1360" y="399"/>
                    <a:pt x="1366" y="395"/>
                    <a:pt x="1366" y="390"/>
                  </a:cubicBezTo>
                  <a:cubicBezTo>
                    <a:pt x="1366" y="384"/>
                    <a:pt x="1359" y="379"/>
                    <a:pt x="1350" y="378"/>
                  </a:cubicBezTo>
                  <a:cubicBezTo>
                    <a:pt x="1349" y="378"/>
                    <a:pt x="1349" y="378"/>
                    <a:pt x="1348" y="378"/>
                  </a:cubicBezTo>
                  <a:moveTo>
                    <a:pt x="1253" y="369"/>
                  </a:moveTo>
                  <a:cubicBezTo>
                    <a:pt x="1245" y="369"/>
                    <a:pt x="1239" y="372"/>
                    <a:pt x="1239" y="378"/>
                  </a:cubicBezTo>
                  <a:cubicBezTo>
                    <a:pt x="1239" y="383"/>
                    <a:pt x="1246" y="388"/>
                    <a:pt x="1255" y="389"/>
                  </a:cubicBezTo>
                  <a:cubicBezTo>
                    <a:pt x="1256" y="389"/>
                    <a:pt x="1257" y="389"/>
                    <a:pt x="1258" y="389"/>
                  </a:cubicBezTo>
                  <a:cubicBezTo>
                    <a:pt x="1265" y="389"/>
                    <a:pt x="1271" y="386"/>
                    <a:pt x="1271" y="381"/>
                  </a:cubicBezTo>
                  <a:cubicBezTo>
                    <a:pt x="1271" y="375"/>
                    <a:pt x="1264" y="369"/>
                    <a:pt x="1256" y="369"/>
                  </a:cubicBezTo>
                  <a:cubicBezTo>
                    <a:pt x="1255" y="369"/>
                    <a:pt x="1254" y="369"/>
                    <a:pt x="1253" y="369"/>
                  </a:cubicBezTo>
                  <a:moveTo>
                    <a:pt x="3999" y="366"/>
                  </a:moveTo>
                  <a:cubicBezTo>
                    <a:pt x="3997" y="366"/>
                    <a:pt x="3994" y="369"/>
                    <a:pt x="3991" y="373"/>
                  </a:cubicBezTo>
                  <a:cubicBezTo>
                    <a:pt x="3985" y="380"/>
                    <a:pt x="3980" y="391"/>
                    <a:pt x="3980" y="396"/>
                  </a:cubicBezTo>
                  <a:cubicBezTo>
                    <a:pt x="3980" y="399"/>
                    <a:pt x="3981" y="400"/>
                    <a:pt x="3982" y="400"/>
                  </a:cubicBezTo>
                  <a:cubicBezTo>
                    <a:pt x="3984" y="400"/>
                    <a:pt x="3987" y="397"/>
                    <a:pt x="3991" y="393"/>
                  </a:cubicBezTo>
                  <a:cubicBezTo>
                    <a:pt x="3997" y="386"/>
                    <a:pt x="4001" y="376"/>
                    <a:pt x="4001" y="370"/>
                  </a:cubicBezTo>
                  <a:cubicBezTo>
                    <a:pt x="4001" y="368"/>
                    <a:pt x="4000" y="366"/>
                    <a:pt x="3999" y="366"/>
                  </a:cubicBezTo>
                  <a:moveTo>
                    <a:pt x="575" y="364"/>
                  </a:moveTo>
                  <a:cubicBezTo>
                    <a:pt x="574" y="364"/>
                    <a:pt x="573" y="364"/>
                    <a:pt x="572" y="365"/>
                  </a:cubicBezTo>
                  <a:cubicBezTo>
                    <a:pt x="567" y="367"/>
                    <a:pt x="561" y="372"/>
                    <a:pt x="561" y="378"/>
                  </a:cubicBezTo>
                  <a:cubicBezTo>
                    <a:pt x="562" y="383"/>
                    <a:pt x="564" y="385"/>
                    <a:pt x="568" y="385"/>
                  </a:cubicBezTo>
                  <a:cubicBezTo>
                    <a:pt x="569" y="385"/>
                    <a:pt x="570" y="385"/>
                    <a:pt x="572" y="384"/>
                  </a:cubicBezTo>
                  <a:cubicBezTo>
                    <a:pt x="577" y="382"/>
                    <a:pt x="581" y="376"/>
                    <a:pt x="581" y="371"/>
                  </a:cubicBezTo>
                  <a:cubicBezTo>
                    <a:pt x="580" y="366"/>
                    <a:pt x="578" y="364"/>
                    <a:pt x="575" y="364"/>
                  </a:cubicBezTo>
                  <a:moveTo>
                    <a:pt x="1160" y="360"/>
                  </a:moveTo>
                  <a:cubicBezTo>
                    <a:pt x="1153" y="360"/>
                    <a:pt x="1146" y="363"/>
                    <a:pt x="1146" y="369"/>
                  </a:cubicBezTo>
                  <a:cubicBezTo>
                    <a:pt x="1146" y="374"/>
                    <a:pt x="1153" y="379"/>
                    <a:pt x="1162" y="380"/>
                  </a:cubicBezTo>
                  <a:cubicBezTo>
                    <a:pt x="1163" y="380"/>
                    <a:pt x="1163" y="380"/>
                    <a:pt x="1164" y="380"/>
                  </a:cubicBezTo>
                  <a:cubicBezTo>
                    <a:pt x="1172" y="380"/>
                    <a:pt x="1177" y="377"/>
                    <a:pt x="1177" y="372"/>
                  </a:cubicBezTo>
                  <a:cubicBezTo>
                    <a:pt x="1177" y="366"/>
                    <a:pt x="1171" y="361"/>
                    <a:pt x="1162" y="360"/>
                  </a:cubicBezTo>
                  <a:cubicBezTo>
                    <a:pt x="1162" y="360"/>
                    <a:pt x="1161" y="360"/>
                    <a:pt x="1160" y="360"/>
                  </a:cubicBezTo>
                  <a:moveTo>
                    <a:pt x="1070" y="352"/>
                  </a:moveTo>
                  <a:cubicBezTo>
                    <a:pt x="1062" y="352"/>
                    <a:pt x="1056" y="355"/>
                    <a:pt x="1056" y="361"/>
                  </a:cubicBezTo>
                  <a:cubicBezTo>
                    <a:pt x="1056" y="366"/>
                    <a:pt x="1063" y="371"/>
                    <a:pt x="1071" y="372"/>
                  </a:cubicBezTo>
                  <a:cubicBezTo>
                    <a:pt x="1072" y="372"/>
                    <a:pt x="1073" y="372"/>
                    <a:pt x="1073" y="372"/>
                  </a:cubicBezTo>
                  <a:cubicBezTo>
                    <a:pt x="1080" y="372"/>
                    <a:pt x="1086" y="368"/>
                    <a:pt x="1086" y="363"/>
                  </a:cubicBezTo>
                  <a:cubicBezTo>
                    <a:pt x="1086" y="357"/>
                    <a:pt x="1080" y="352"/>
                    <a:pt x="1072" y="352"/>
                  </a:cubicBezTo>
                  <a:cubicBezTo>
                    <a:pt x="1071" y="352"/>
                    <a:pt x="1070" y="352"/>
                    <a:pt x="1070" y="352"/>
                  </a:cubicBezTo>
                  <a:moveTo>
                    <a:pt x="632" y="346"/>
                  </a:moveTo>
                  <a:cubicBezTo>
                    <a:pt x="631" y="346"/>
                    <a:pt x="631" y="346"/>
                    <a:pt x="630" y="346"/>
                  </a:cubicBezTo>
                  <a:cubicBezTo>
                    <a:pt x="624" y="347"/>
                    <a:pt x="619" y="353"/>
                    <a:pt x="619" y="359"/>
                  </a:cubicBezTo>
                  <a:cubicBezTo>
                    <a:pt x="619" y="363"/>
                    <a:pt x="623" y="366"/>
                    <a:pt x="627" y="366"/>
                  </a:cubicBezTo>
                  <a:cubicBezTo>
                    <a:pt x="628" y="366"/>
                    <a:pt x="629" y="366"/>
                    <a:pt x="629" y="366"/>
                  </a:cubicBezTo>
                  <a:cubicBezTo>
                    <a:pt x="635" y="364"/>
                    <a:pt x="639" y="359"/>
                    <a:pt x="639" y="354"/>
                  </a:cubicBezTo>
                  <a:cubicBezTo>
                    <a:pt x="639" y="349"/>
                    <a:pt x="636" y="346"/>
                    <a:pt x="632" y="346"/>
                  </a:cubicBezTo>
                  <a:moveTo>
                    <a:pt x="983" y="344"/>
                  </a:moveTo>
                  <a:cubicBezTo>
                    <a:pt x="976" y="344"/>
                    <a:pt x="969" y="348"/>
                    <a:pt x="970" y="354"/>
                  </a:cubicBezTo>
                  <a:cubicBezTo>
                    <a:pt x="970" y="359"/>
                    <a:pt x="976" y="364"/>
                    <a:pt x="984" y="365"/>
                  </a:cubicBezTo>
                  <a:cubicBezTo>
                    <a:pt x="984" y="365"/>
                    <a:pt x="985" y="365"/>
                    <a:pt x="986" y="365"/>
                  </a:cubicBezTo>
                  <a:cubicBezTo>
                    <a:pt x="993" y="365"/>
                    <a:pt x="998" y="361"/>
                    <a:pt x="998" y="356"/>
                  </a:cubicBezTo>
                  <a:cubicBezTo>
                    <a:pt x="998" y="350"/>
                    <a:pt x="993" y="345"/>
                    <a:pt x="985" y="345"/>
                  </a:cubicBezTo>
                  <a:cubicBezTo>
                    <a:pt x="984" y="345"/>
                    <a:pt x="984" y="344"/>
                    <a:pt x="983" y="344"/>
                  </a:cubicBezTo>
                  <a:moveTo>
                    <a:pt x="901" y="339"/>
                  </a:moveTo>
                  <a:cubicBezTo>
                    <a:pt x="894" y="339"/>
                    <a:pt x="888" y="343"/>
                    <a:pt x="888" y="348"/>
                  </a:cubicBezTo>
                  <a:cubicBezTo>
                    <a:pt x="888" y="354"/>
                    <a:pt x="894" y="359"/>
                    <a:pt x="901" y="359"/>
                  </a:cubicBezTo>
                  <a:cubicBezTo>
                    <a:pt x="902" y="359"/>
                    <a:pt x="902" y="359"/>
                    <a:pt x="903" y="359"/>
                  </a:cubicBezTo>
                  <a:cubicBezTo>
                    <a:pt x="909" y="359"/>
                    <a:pt x="915" y="355"/>
                    <a:pt x="915" y="350"/>
                  </a:cubicBezTo>
                  <a:cubicBezTo>
                    <a:pt x="915" y="344"/>
                    <a:pt x="909" y="339"/>
                    <a:pt x="902" y="339"/>
                  </a:cubicBezTo>
                  <a:cubicBezTo>
                    <a:pt x="902" y="339"/>
                    <a:pt x="901" y="339"/>
                    <a:pt x="901" y="339"/>
                  </a:cubicBezTo>
                  <a:moveTo>
                    <a:pt x="691" y="335"/>
                  </a:moveTo>
                  <a:cubicBezTo>
                    <a:pt x="691" y="335"/>
                    <a:pt x="691" y="335"/>
                    <a:pt x="690" y="335"/>
                  </a:cubicBezTo>
                  <a:cubicBezTo>
                    <a:pt x="685" y="336"/>
                    <a:pt x="679" y="341"/>
                    <a:pt x="679" y="347"/>
                  </a:cubicBezTo>
                  <a:cubicBezTo>
                    <a:pt x="679" y="352"/>
                    <a:pt x="684" y="355"/>
                    <a:pt x="689" y="355"/>
                  </a:cubicBezTo>
                  <a:cubicBezTo>
                    <a:pt x="689" y="355"/>
                    <a:pt x="690" y="355"/>
                    <a:pt x="690" y="355"/>
                  </a:cubicBezTo>
                  <a:cubicBezTo>
                    <a:pt x="696" y="355"/>
                    <a:pt x="700" y="350"/>
                    <a:pt x="700" y="344"/>
                  </a:cubicBezTo>
                  <a:cubicBezTo>
                    <a:pt x="700" y="339"/>
                    <a:pt x="697" y="335"/>
                    <a:pt x="691" y="335"/>
                  </a:cubicBezTo>
                  <a:moveTo>
                    <a:pt x="824" y="335"/>
                  </a:moveTo>
                  <a:cubicBezTo>
                    <a:pt x="818" y="335"/>
                    <a:pt x="812" y="339"/>
                    <a:pt x="812" y="345"/>
                  </a:cubicBezTo>
                  <a:cubicBezTo>
                    <a:pt x="812" y="351"/>
                    <a:pt x="817" y="355"/>
                    <a:pt x="824" y="355"/>
                  </a:cubicBezTo>
                  <a:cubicBezTo>
                    <a:pt x="825" y="355"/>
                    <a:pt x="825" y="355"/>
                    <a:pt x="825" y="355"/>
                  </a:cubicBezTo>
                  <a:cubicBezTo>
                    <a:pt x="832" y="355"/>
                    <a:pt x="837" y="351"/>
                    <a:pt x="837" y="346"/>
                  </a:cubicBezTo>
                  <a:cubicBezTo>
                    <a:pt x="837" y="340"/>
                    <a:pt x="832" y="335"/>
                    <a:pt x="825" y="335"/>
                  </a:cubicBezTo>
                  <a:cubicBezTo>
                    <a:pt x="825" y="335"/>
                    <a:pt x="824" y="335"/>
                    <a:pt x="824" y="335"/>
                  </a:cubicBezTo>
                  <a:moveTo>
                    <a:pt x="754" y="333"/>
                  </a:moveTo>
                  <a:cubicBezTo>
                    <a:pt x="748" y="333"/>
                    <a:pt x="743" y="338"/>
                    <a:pt x="743" y="343"/>
                  </a:cubicBezTo>
                  <a:cubicBezTo>
                    <a:pt x="743" y="349"/>
                    <a:pt x="748" y="353"/>
                    <a:pt x="754" y="353"/>
                  </a:cubicBezTo>
                  <a:cubicBezTo>
                    <a:pt x="754" y="353"/>
                    <a:pt x="754" y="353"/>
                    <a:pt x="754" y="353"/>
                  </a:cubicBezTo>
                  <a:cubicBezTo>
                    <a:pt x="760" y="353"/>
                    <a:pt x="765" y="349"/>
                    <a:pt x="765" y="344"/>
                  </a:cubicBezTo>
                  <a:cubicBezTo>
                    <a:pt x="765" y="338"/>
                    <a:pt x="760" y="333"/>
                    <a:pt x="754" y="333"/>
                  </a:cubicBezTo>
                  <a:cubicBezTo>
                    <a:pt x="754" y="333"/>
                    <a:pt x="754" y="333"/>
                    <a:pt x="754" y="333"/>
                  </a:cubicBezTo>
                  <a:moveTo>
                    <a:pt x="4044" y="311"/>
                  </a:moveTo>
                  <a:cubicBezTo>
                    <a:pt x="4043" y="311"/>
                    <a:pt x="4041" y="312"/>
                    <a:pt x="4039" y="314"/>
                  </a:cubicBezTo>
                  <a:cubicBezTo>
                    <a:pt x="4035" y="318"/>
                    <a:pt x="4032" y="326"/>
                    <a:pt x="4032" y="332"/>
                  </a:cubicBezTo>
                  <a:cubicBezTo>
                    <a:pt x="4032" y="335"/>
                    <a:pt x="4033" y="337"/>
                    <a:pt x="4035" y="337"/>
                  </a:cubicBezTo>
                  <a:cubicBezTo>
                    <a:pt x="4036" y="337"/>
                    <a:pt x="4038" y="336"/>
                    <a:pt x="4040" y="334"/>
                  </a:cubicBezTo>
                  <a:cubicBezTo>
                    <a:pt x="4044" y="330"/>
                    <a:pt x="4047" y="322"/>
                    <a:pt x="4047" y="316"/>
                  </a:cubicBezTo>
                  <a:cubicBezTo>
                    <a:pt x="4047" y="313"/>
                    <a:pt x="4046" y="311"/>
                    <a:pt x="4044" y="311"/>
                  </a:cubicBezTo>
                  <a:moveTo>
                    <a:pt x="4093" y="266"/>
                  </a:moveTo>
                  <a:cubicBezTo>
                    <a:pt x="4092" y="266"/>
                    <a:pt x="4090" y="267"/>
                    <a:pt x="4088" y="268"/>
                  </a:cubicBezTo>
                  <a:cubicBezTo>
                    <a:pt x="4083" y="272"/>
                    <a:pt x="4079" y="280"/>
                    <a:pt x="4079" y="285"/>
                  </a:cubicBezTo>
                  <a:cubicBezTo>
                    <a:pt x="4079" y="289"/>
                    <a:pt x="4081" y="291"/>
                    <a:pt x="4083" y="291"/>
                  </a:cubicBezTo>
                  <a:cubicBezTo>
                    <a:pt x="4085" y="291"/>
                    <a:pt x="4087" y="290"/>
                    <a:pt x="4089" y="288"/>
                  </a:cubicBezTo>
                  <a:cubicBezTo>
                    <a:pt x="4093" y="284"/>
                    <a:pt x="4097" y="276"/>
                    <a:pt x="4097" y="271"/>
                  </a:cubicBezTo>
                  <a:cubicBezTo>
                    <a:pt x="4096" y="267"/>
                    <a:pt x="4095" y="266"/>
                    <a:pt x="4093" y="266"/>
                  </a:cubicBezTo>
                  <a:moveTo>
                    <a:pt x="4149" y="225"/>
                  </a:moveTo>
                  <a:cubicBezTo>
                    <a:pt x="4148" y="225"/>
                    <a:pt x="4146" y="226"/>
                    <a:pt x="4144" y="227"/>
                  </a:cubicBezTo>
                  <a:cubicBezTo>
                    <a:pt x="4139" y="231"/>
                    <a:pt x="4133" y="237"/>
                    <a:pt x="4133" y="243"/>
                  </a:cubicBezTo>
                  <a:cubicBezTo>
                    <a:pt x="4134" y="247"/>
                    <a:pt x="4136" y="249"/>
                    <a:pt x="4139" y="249"/>
                  </a:cubicBezTo>
                  <a:cubicBezTo>
                    <a:pt x="4141" y="249"/>
                    <a:pt x="4143" y="248"/>
                    <a:pt x="4145" y="247"/>
                  </a:cubicBezTo>
                  <a:cubicBezTo>
                    <a:pt x="4150" y="243"/>
                    <a:pt x="4154" y="236"/>
                    <a:pt x="4153" y="230"/>
                  </a:cubicBezTo>
                  <a:cubicBezTo>
                    <a:pt x="4153" y="226"/>
                    <a:pt x="4152" y="225"/>
                    <a:pt x="4149" y="225"/>
                  </a:cubicBezTo>
                  <a:moveTo>
                    <a:pt x="4212" y="188"/>
                  </a:moveTo>
                  <a:cubicBezTo>
                    <a:pt x="4210" y="188"/>
                    <a:pt x="4208" y="188"/>
                    <a:pt x="4206" y="190"/>
                  </a:cubicBezTo>
                  <a:cubicBezTo>
                    <a:pt x="4200" y="193"/>
                    <a:pt x="4194" y="199"/>
                    <a:pt x="4194" y="205"/>
                  </a:cubicBezTo>
                  <a:cubicBezTo>
                    <a:pt x="4195" y="209"/>
                    <a:pt x="4198" y="211"/>
                    <a:pt x="4201" y="211"/>
                  </a:cubicBezTo>
                  <a:cubicBezTo>
                    <a:pt x="4203" y="211"/>
                    <a:pt x="4205" y="211"/>
                    <a:pt x="4207" y="210"/>
                  </a:cubicBezTo>
                  <a:cubicBezTo>
                    <a:pt x="4213" y="206"/>
                    <a:pt x="4217" y="199"/>
                    <a:pt x="4216" y="193"/>
                  </a:cubicBezTo>
                  <a:cubicBezTo>
                    <a:pt x="4216" y="190"/>
                    <a:pt x="4214" y="188"/>
                    <a:pt x="4212" y="188"/>
                  </a:cubicBezTo>
                  <a:moveTo>
                    <a:pt x="4279" y="155"/>
                  </a:moveTo>
                  <a:cubicBezTo>
                    <a:pt x="4277" y="155"/>
                    <a:pt x="4275" y="155"/>
                    <a:pt x="4273" y="156"/>
                  </a:cubicBezTo>
                  <a:cubicBezTo>
                    <a:pt x="4267" y="159"/>
                    <a:pt x="4260" y="165"/>
                    <a:pt x="4261" y="171"/>
                  </a:cubicBezTo>
                  <a:cubicBezTo>
                    <a:pt x="4261" y="176"/>
                    <a:pt x="4265" y="178"/>
                    <a:pt x="4269" y="178"/>
                  </a:cubicBezTo>
                  <a:cubicBezTo>
                    <a:pt x="4270" y="178"/>
                    <a:pt x="4272" y="178"/>
                    <a:pt x="4274" y="177"/>
                  </a:cubicBezTo>
                  <a:cubicBezTo>
                    <a:pt x="4280" y="174"/>
                    <a:pt x="4285" y="167"/>
                    <a:pt x="4284" y="161"/>
                  </a:cubicBezTo>
                  <a:cubicBezTo>
                    <a:pt x="4284" y="157"/>
                    <a:pt x="4282" y="155"/>
                    <a:pt x="4279" y="155"/>
                  </a:cubicBezTo>
                  <a:moveTo>
                    <a:pt x="4350" y="125"/>
                  </a:moveTo>
                  <a:cubicBezTo>
                    <a:pt x="4349" y="125"/>
                    <a:pt x="4347" y="126"/>
                    <a:pt x="4345" y="127"/>
                  </a:cubicBezTo>
                  <a:cubicBezTo>
                    <a:pt x="4338" y="129"/>
                    <a:pt x="4331" y="135"/>
                    <a:pt x="4332" y="141"/>
                  </a:cubicBezTo>
                  <a:cubicBezTo>
                    <a:pt x="4332" y="146"/>
                    <a:pt x="4336" y="149"/>
                    <a:pt x="4341" y="149"/>
                  </a:cubicBezTo>
                  <a:cubicBezTo>
                    <a:pt x="4342" y="149"/>
                    <a:pt x="4344" y="149"/>
                    <a:pt x="4345" y="148"/>
                  </a:cubicBezTo>
                  <a:cubicBezTo>
                    <a:pt x="4352" y="145"/>
                    <a:pt x="4357" y="138"/>
                    <a:pt x="4356" y="132"/>
                  </a:cubicBezTo>
                  <a:cubicBezTo>
                    <a:pt x="4356" y="127"/>
                    <a:pt x="4354" y="125"/>
                    <a:pt x="4350" y="125"/>
                  </a:cubicBezTo>
                  <a:moveTo>
                    <a:pt x="4425" y="99"/>
                  </a:moveTo>
                  <a:cubicBezTo>
                    <a:pt x="4424" y="99"/>
                    <a:pt x="4422" y="100"/>
                    <a:pt x="4420" y="100"/>
                  </a:cubicBezTo>
                  <a:cubicBezTo>
                    <a:pt x="4413" y="103"/>
                    <a:pt x="4406" y="108"/>
                    <a:pt x="4406" y="115"/>
                  </a:cubicBezTo>
                  <a:cubicBezTo>
                    <a:pt x="4407" y="120"/>
                    <a:pt x="4411" y="123"/>
                    <a:pt x="4416" y="123"/>
                  </a:cubicBezTo>
                  <a:cubicBezTo>
                    <a:pt x="4418" y="123"/>
                    <a:pt x="4419" y="123"/>
                    <a:pt x="4420" y="123"/>
                  </a:cubicBezTo>
                  <a:cubicBezTo>
                    <a:pt x="4427" y="121"/>
                    <a:pt x="4433" y="113"/>
                    <a:pt x="4432" y="106"/>
                  </a:cubicBezTo>
                  <a:cubicBezTo>
                    <a:pt x="4432" y="102"/>
                    <a:pt x="4429" y="99"/>
                    <a:pt x="4425" y="99"/>
                  </a:cubicBezTo>
                  <a:moveTo>
                    <a:pt x="4503" y="77"/>
                  </a:moveTo>
                  <a:cubicBezTo>
                    <a:pt x="4501" y="77"/>
                    <a:pt x="4500" y="77"/>
                    <a:pt x="4498" y="78"/>
                  </a:cubicBezTo>
                  <a:cubicBezTo>
                    <a:pt x="4491" y="80"/>
                    <a:pt x="4483" y="85"/>
                    <a:pt x="4484" y="92"/>
                  </a:cubicBezTo>
                  <a:cubicBezTo>
                    <a:pt x="4484" y="97"/>
                    <a:pt x="4489" y="101"/>
                    <a:pt x="4495" y="101"/>
                  </a:cubicBezTo>
                  <a:cubicBezTo>
                    <a:pt x="4496" y="101"/>
                    <a:pt x="4497" y="101"/>
                    <a:pt x="4498" y="101"/>
                  </a:cubicBezTo>
                  <a:cubicBezTo>
                    <a:pt x="4505" y="99"/>
                    <a:pt x="4511" y="92"/>
                    <a:pt x="4510" y="85"/>
                  </a:cubicBezTo>
                  <a:cubicBezTo>
                    <a:pt x="4510" y="79"/>
                    <a:pt x="4507" y="77"/>
                    <a:pt x="4503" y="77"/>
                  </a:cubicBezTo>
                  <a:moveTo>
                    <a:pt x="4582" y="58"/>
                  </a:moveTo>
                  <a:cubicBezTo>
                    <a:pt x="4581" y="58"/>
                    <a:pt x="4579" y="58"/>
                    <a:pt x="4578" y="58"/>
                  </a:cubicBezTo>
                  <a:cubicBezTo>
                    <a:pt x="4570" y="60"/>
                    <a:pt x="4563" y="65"/>
                    <a:pt x="4563" y="72"/>
                  </a:cubicBezTo>
                  <a:cubicBezTo>
                    <a:pt x="4564" y="78"/>
                    <a:pt x="4569" y="83"/>
                    <a:pt x="4575" y="83"/>
                  </a:cubicBezTo>
                  <a:cubicBezTo>
                    <a:pt x="4576" y="83"/>
                    <a:pt x="4577" y="83"/>
                    <a:pt x="4578" y="82"/>
                  </a:cubicBezTo>
                  <a:cubicBezTo>
                    <a:pt x="4585" y="81"/>
                    <a:pt x="4591" y="73"/>
                    <a:pt x="4590" y="66"/>
                  </a:cubicBezTo>
                  <a:cubicBezTo>
                    <a:pt x="4590" y="60"/>
                    <a:pt x="4587" y="58"/>
                    <a:pt x="4582" y="58"/>
                  </a:cubicBezTo>
                  <a:moveTo>
                    <a:pt x="4662" y="41"/>
                  </a:moveTo>
                  <a:cubicBezTo>
                    <a:pt x="4661" y="41"/>
                    <a:pt x="4660" y="41"/>
                    <a:pt x="4658" y="42"/>
                  </a:cubicBezTo>
                  <a:cubicBezTo>
                    <a:pt x="4651" y="43"/>
                    <a:pt x="4644" y="48"/>
                    <a:pt x="4644" y="55"/>
                  </a:cubicBezTo>
                  <a:cubicBezTo>
                    <a:pt x="4644" y="62"/>
                    <a:pt x="4649" y="67"/>
                    <a:pt x="4656" y="67"/>
                  </a:cubicBezTo>
                  <a:cubicBezTo>
                    <a:pt x="4656" y="67"/>
                    <a:pt x="4657" y="67"/>
                    <a:pt x="4658" y="67"/>
                  </a:cubicBezTo>
                  <a:cubicBezTo>
                    <a:pt x="4665" y="65"/>
                    <a:pt x="4671" y="58"/>
                    <a:pt x="4671" y="50"/>
                  </a:cubicBezTo>
                  <a:cubicBezTo>
                    <a:pt x="4671" y="44"/>
                    <a:pt x="4667" y="41"/>
                    <a:pt x="4662" y="41"/>
                  </a:cubicBezTo>
                  <a:moveTo>
                    <a:pt x="4742" y="28"/>
                  </a:moveTo>
                  <a:cubicBezTo>
                    <a:pt x="4741" y="28"/>
                    <a:pt x="4740" y="28"/>
                    <a:pt x="4739" y="28"/>
                  </a:cubicBezTo>
                  <a:cubicBezTo>
                    <a:pt x="4732" y="29"/>
                    <a:pt x="4725" y="34"/>
                    <a:pt x="4725" y="42"/>
                  </a:cubicBezTo>
                  <a:cubicBezTo>
                    <a:pt x="4725" y="49"/>
                    <a:pt x="4730" y="54"/>
                    <a:pt x="4737" y="54"/>
                  </a:cubicBezTo>
                  <a:cubicBezTo>
                    <a:pt x="4737" y="54"/>
                    <a:pt x="4738" y="54"/>
                    <a:pt x="4738" y="54"/>
                  </a:cubicBezTo>
                  <a:cubicBezTo>
                    <a:pt x="4746" y="53"/>
                    <a:pt x="4752" y="45"/>
                    <a:pt x="4752" y="38"/>
                  </a:cubicBezTo>
                  <a:cubicBezTo>
                    <a:pt x="4752" y="31"/>
                    <a:pt x="4748" y="28"/>
                    <a:pt x="4742" y="28"/>
                  </a:cubicBezTo>
                  <a:moveTo>
                    <a:pt x="4821" y="17"/>
                  </a:moveTo>
                  <a:cubicBezTo>
                    <a:pt x="4820" y="17"/>
                    <a:pt x="4820" y="17"/>
                    <a:pt x="4819" y="17"/>
                  </a:cubicBezTo>
                  <a:cubicBezTo>
                    <a:pt x="4812" y="18"/>
                    <a:pt x="4805" y="23"/>
                    <a:pt x="4805" y="31"/>
                  </a:cubicBezTo>
                  <a:cubicBezTo>
                    <a:pt x="4805" y="38"/>
                    <a:pt x="4810" y="44"/>
                    <a:pt x="4817" y="44"/>
                  </a:cubicBezTo>
                  <a:cubicBezTo>
                    <a:pt x="4817" y="44"/>
                    <a:pt x="4818" y="44"/>
                    <a:pt x="4818" y="44"/>
                  </a:cubicBezTo>
                  <a:cubicBezTo>
                    <a:pt x="4825" y="43"/>
                    <a:pt x="4832" y="35"/>
                    <a:pt x="4832" y="28"/>
                  </a:cubicBezTo>
                  <a:cubicBezTo>
                    <a:pt x="4832" y="21"/>
                    <a:pt x="4827" y="17"/>
                    <a:pt x="4821" y="17"/>
                  </a:cubicBezTo>
                  <a:moveTo>
                    <a:pt x="4899" y="9"/>
                  </a:moveTo>
                  <a:cubicBezTo>
                    <a:pt x="4898" y="9"/>
                    <a:pt x="4898" y="9"/>
                    <a:pt x="4897" y="9"/>
                  </a:cubicBezTo>
                  <a:cubicBezTo>
                    <a:pt x="4890" y="10"/>
                    <a:pt x="4884" y="15"/>
                    <a:pt x="4884" y="22"/>
                  </a:cubicBezTo>
                  <a:cubicBezTo>
                    <a:pt x="4883" y="30"/>
                    <a:pt x="4888" y="36"/>
                    <a:pt x="4895" y="36"/>
                  </a:cubicBezTo>
                  <a:cubicBezTo>
                    <a:pt x="4895" y="36"/>
                    <a:pt x="4896" y="36"/>
                    <a:pt x="4896" y="36"/>
                  </a:cubicBezTo>
                  <a:cubicBezTo>
                    <a:pt x="4903" y="35"/>
                    <a:pt x="4909" y="28"/>
                    <a:pt x="4909" y="20"/>
                  </a:cubicBezTo>
                  <a:cubicBezTo>
                    <a:pt x="4910" y="13"/>
                    <a:pt x="4905" y="9"/>
                    <a:pt x="4899" y="9"/>
                  </a:cubicBezTo>
                  <a:moveTo>
                    <a:pt x="4974" y="4"/>
                  </a:moveTo>
                  <a:cubicBezTo>
                    <a:pt x="4973" y="4"/>
                    <a:pt x="4973" y="4"/>
                    <a:pt x="4973" y="4"/>
                  </a:cubicBezTo>
                  <a:cubicBezTo>
                    <a:pt x="4966" y="4"/>
                    <a:pt x="4960" y="9"/>
                    <a:pt x="4960" y="16"/>
                  </a:cubicBezTo>
                  <a:cubicBezTo>
                    <a:pt x="4959" y="23"/>
                    <a:pt x="4964" y="30"/>
                    <a:pt x="4971" y="30"/>
                  </a:cubicBezTo>
                  <a:cubicBezTo>
                    <a:pt x="4971" y="30"/>
                    <a:pt x="4971" y="30"/>
                    <a:pt x="4972" y="30"/>
                  </a:cubicBezTo>
                  <a:cubicBezTo>
                    <a:pt x="4979" y="29"/>
                    <a:pt x="4984" y="22"/>
                    <a:pt x="4985" y="15"/>
                  </a:cubicBezTo>
                  <a:cubicBezTo>
                    <a:pt x="4985" y="8"/>
                    <a:pt x="4980" y="4"/>
                    <a:pt x="4974" y="4"/>
                  </a:cubicBezTo>
                  <a:moveTo>
                    <a:pt x="5045" y="0"/>
                  </a:moveTo>
                  <a:cubicBezTo>
                    <a:pt x="5045" y="0"/>
                    <a:pt x="5045" y="0"/>
                    <a:pt x="5045" y="0"/>
                  </a:cubicBezTo>
                  <a:cubicBezTo>
                    <a:pt x="5038" y="1"/>
                    <a:pt x="5033" y="5"/>
                    <a:pt x="5033" y="12"/>
                  </a:cubicBezTo>
                  <a:cubicBezTo>
                    <a:pt x="5032" y="19"/>
                    <a:pt x="5037" y="26"/>
                    <a:pt x="5043" y="26"/>
                  </a:cubicBezTo>
                  <a:cubicBezTo>
                    <a:pt x="5043" y="26"/>
                    <a:pt x="5044" y="26"/>
                    <a:pt x="5044" y="26"/>
                  </a:cubicBezTo>
                  <a:cubicBezTo>
                    <a:pt x="5050" y="25"/>
                    <a:pt x="5056" y="18"/>
                    <a:pt x="5056" y="11"/>
                  </a:cubicBezTo>
                  <a:cubicBezTo>
                    <a:pt x="5056" y="5"/>
                    <a:pt x="5051" y="0"/>
                    <a:pt x="504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Freeform 82">
              <a:extLst>
                <a:ext uri="{FF2B5EF4-FFF2-40B4-BE49-F238E27FC236}">
                  <a16:creationId xmlns:a16="http://schemas.microsoft.com/office/drawing/2014/main" id="{D6C60940-A68F-7477-2784-0AB61EFDDBCE}"/>
                </a:ext>
              </a:extLst>
            </p:cNvPr>
            <p:cNvSpPr>
              <a:spLocks/>
            </p:cNvSpPr>
            <p:nvPr/>
          </p:nvSpPr>
          <p:spPr bwMode="auto">
            <a:xfrm>
              <a:off x="13101638" y="10896600"/>
              <a:ext cx="58738" cy="65088"/>
            </a:xfrm>
            <a:custGeom>
              <a:avLst/>
              <a:gdLst>
                <a:gd name="T0" fmla="*/ 11 w 22"/>
                <a:gd name="T1" fmla="*/ 0 h 24"/>
                <a:gd name="T2" fmla="*/ 4 w 22"/>
                <a:gd name="T3" fmla="*/ 3 h 24"/>
                <a:gd name="T4" fmla="*/ 2 w 22"/>
                <a:gd name="T5" fmla="*/ 5 h 24"/>
                <a:gd name="T6" fmla="*/ 1 w 22"/>
                <a:gd name="T7" fmla="*/ 7 h 24"/>
                <a:gd name="T8" fmla="*/ 0 w 22"/>
                <a:gd name="T9" fmla="*/ 9 h 24"/>
                <a:gd name="T10" fmla="*/ 0 w 22"/>
                <a:gd name="T11" fmla="*/ 11 h 24"/>
                <a:gd name="T12" fmla="*/ 3 w 22"/>
                <a:gd name="T13" fmla="*/ 20 h 24"/>
                <a:gd name="T14" fmla="*/ 7 w 22"/>
                <a:gd name="T15" fmla="*/ 23 h 24"/>
                <a:gd name="T16" fmla="*/ 11 w 22"/>
                <a:gd name="T17" fmla="*/ 24 h 24"/>
                <a:gd name="T18" fmla="*/ 11 w 22"/>
                <a:gd name="T19" fmla="*/ 24 h 24"/>
                <a:gd name="T20" fmla="*/ 19 w 22"/>
                <a:gd name="T21" fmla="*/ 20 h 24"/>
                <a:gd name="T22" fmla="*/ 22 w 22"/>
                <a:gd name="T23" fmla="*/ 11 h 24"/>
                <a:gd name="T24" fmla="*/ 22 w 22"/>
                <a:gd name="T25" fmla="*/ 9 h 24"/>
                <a:gd name="T26" fmla="*/ 21 w 22"/>
                <a:gd name="T27" fmla="*/ 7 h 24"/>
                <a:gd name="T28" fmla="*/ 20 w 22"/>
                <a:gd name="T29" fmla="*/ 5 h 24"/>
                <a:gd name="T30" fmla="*/ 19 w 22"/>
                <a:gd name="T31" fmla="*/ 3 h 24"/>
                <a:gd name="T32" fmla="*/ 11 w 22"/>
                <a:gd name="T33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2" h="24">
                  <a:moveTo>
                    <a:pt x="11" y="0"/>
                  </a:moveTo>
                  <a:cubicBezTo>
                    <a:pt x="8" y="0"/>
                    <a:pt x="6" y="1"/>
                    <a:pt x="4" y="3"/>
                  </a:cubicBezTo>
                  <a:cubicBezTo>
                    <a:pt x="3" y="4"/>
                    <a:pt x="3" y="4"/>
                    <a:pt x="2" y="5"/>
                  </a:cubicBezTo>
                  <a:cubicBezTo>
                    <a:pt x="2" y="6"/>
                    <a:pt x="1" y="6"/>
                    <a:pt x="1" y="7"/>
                  </a:cubicBezTo>
                  <a:cubicBezTo>
                    <a:pt x="1" y="8"/>
                    <a:pt x="1" y="8"/>
                    <a:pt x="0" y="9"/>
                  </a:cubicBezTo>
                  <a:cubicBezTo>
                    <a:pt x="0" y="10"/>
                    <a:pt x="0" y="11"/>
                    <a:pt x="0" y="11"/>
                  </a:cubicBezTo>
                  <a:cubicBezTo>
                    <a:pt x="0" y="15"/>
                    <a:pt x="1" y="18"/>
                    <a:pt x="3" y="20"/>
                  </a:cubicBezTo>
                  <a:cubicBezTo>
                    <a:pt x="4" y="22"/>
                    <a:pt x="5" y="22"/>
                    <a:pt x="7" y="23"/>
                  </a:cubicBezTo>
                  <a:cubicBezTo>
                    <a:pt x="8" y="24"/>
                    <a:pt x="9" y="24"/>
                    <a:pt x="11" y="24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4" y="24"/>
                    <a:pt x="17" y="22"/>
                    <a:pt x="19" y="20"/>
                  </a:cubicBezTo>
                  <a:cubicBezTo>
                    <a:pt x="21" y="17"/>
                    <a:pt x="22" y="14"/>
                    <a:pt x="22" y="11"/>
                  </a:cubicBezTo>
                  <a:cubicBezTo>
                    <a:pt x="22" y="10"/>
                    <a:pt x="22" y="10"/>
                    <a:pt x="22" y="9"/>
                  </a:cubicBezTo>
                  <a:cubicBezTo>
                    <a:pt x="22" y="8"/>
                    <a:pt x="22" y="7"/>
                    <a:pt x="21" y="7"/>
                  </a:cubicBezTo>
                  <a:cubicBezTo>
                    <a:pt x="21" y="6"/>
                    <a:pt x="21" y="6"/>
                    <a:pt x="20" y="5"/>
                  </a:cubicBezTo>
                  <a:cubicBezTo>
                    <a:pt x="20" y="4"/>
                    <a:pt x="20" y="4"/>
                    <a:pt x="19" y="3"/>
                  </a:cubicBezTo>
                  <a:cubicBezTo>
                    <a:pt x="17" y="1"/>
                    <a:pt x="14" y="0"/>
                    <a:pt x="1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83">
              <a:extLst>
                <a:ext uri="{FF2B5EF4-FFF2-40B4-BE49-F238E27FC236}">
                  <a16:creationId xmlns:a16="http://schemas.microsoft.com/office/drawing/2014/main" id="{71180BD6-7ED6-13B9-5017-8CBDD6E3C15B}"/>
                </a:ext>
              </a:extLst>
            </p:cNvPr>
            <p:cNvSpPr>
              <a:spLocks/>
            </p:cNvSpPr>
            <p:nvPr/>
          </p:nvSpPr>
          <p:spPr bwMode="auto">
            <a:xfrm>
              <a:off x="-760413" y="13260388"/>
              <a:ext cx="42863" cy="31750"/>
            </a:xfrm>
            <a:custGeom>
              <a:avLst/>
              <a:gdLst>
                <a:gd name="T0" fmla="*/ 13 w 16"/>
                <a:gd name="T1" fmla="*/ 0 h 12"/>
                <a:gd name="T2" fmla="*/ 4 w 16"/>
                <a:gd name="T3" fmla="*/ 5 h 12"/>
                <a:gd name="T4" fmla="*/ 0 w 16"/>
                <a:gd name="T5" fmla="*/ 9 h 12"/>
                <a:gd name="T6" fmla="*/ 1 w 16"/>
                <a:gd name="T7" fmla="*/ 12 h 12"/>
                <a:gd name="T8" fmla="*/ 3 w 16"/>
                <a:gd name="T9" fmla="*/ 12 h 12"/>
                <a:gd name="T10" fmla="*/ 7 w 16"/>
                <a:gd name="T11" fmla="*/ 12 h 12"/>
                <a:gd name="T12" fmla="*/ 13 w 16"/>
                <a:gd name="T13" fmla="*/ 8 h 12"/>
                <a:gd name="T14" fmla="*/ 16 w 16"/>
                <a:gd name="T15" fmla="*/ 4 h 12"/>
                <a:gd name="T16" fmla="*/ 15 w 16"/>
                <a:gd name="T17" fmla="*/ 1 h 12"/>
                <a:gd name="T18" fmla="*/ 13 w 16"/>
                <a:gd name="T1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" h="12">
                  <a:moveTo>
                    <a:pt x="13" y="0"/>
                  </a:moveTo>
                  <a:cubicBezTo>
                    <a:pt x="10" y="0"/>
                    <a:pt x="6" y="2"/>
                    <a:pt x="4" y="5"/>
                  </a:cubicBezTo>
                  <a:cubicBezTo>
                    <a:pt x="2" y="6"/>
                    <a:pt x="1" y="8"/>
                    <a:pt x="0" y="9"/>
                  </a:cubicBezTo>
                  <a:cubicBezTo>
                    <a:pt x="0" y="11"/>
                    <a:pt x="0" y="12"/>
                    <a:pt x="1" y="12"/>
                  </a:cubicBezTo>
                  <a:cubicBezTo>
                    <a:pt x="2" y="12"/>
                    <a:pt x="2" y="12"/>
                    <a:pt x="3" y="12"/>
                  </a:cubicBezTo>
                  <a:cubicBezTo>
                    <a:pt x="4" y="12"/>
                    <a:pt x="5" y="12"/>
                    <a:pt x="7" y="12"/>
                  </a:cubicBezTo>
                  <a:cubicBezTo>
                    <a:pt x="9" y="11"/>
                    <a:pt x="11" y="10"/>
                    <a:pt x="13" y="8"/>
                  </a:cubicBezTo>
                  <a:cubicBezTo>
                    <a:pt x="14" y="7"/>
                    <a:pt x="16" y="5"/>
                    <a:pt x="16" y="4"/>
                  </a:cubicBezTo>
                  <a:cubicBezTo>
                    <a:pt x="16" y="2"/>
                    <a:pt x="16" y="1"/>
                    <a:pt x="15" y="1"/>
                  </a:cubicBezTo>
                  <a:cubicBezTo>
                    <a:pt x="14" y="1"/>
                    <a:pt x="14" y="0"/>
                    <a:pt x="1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Freeform 84">
              <a:extLst>
                <a:ext uri="{FF2B5EF4-FFF2-40B4-BE49-F238E27FC236}">
                  <a16:creationId xmlns:a16="http://schemas.microsoft.com/office/drawing/2014/main" id="{60E1664C-07CD-8D7F-554B-F9CA2728843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639763" y="11180763"/>
              <a:ext cx="13595351" cy="2063750"/>
            </a:xfrm>
            <a:custGeom>
              <a:avLst/>
              <a:gdLst>
                <a:gd name="T0" fmla="*/ 2979 w 5050"/>
                <a:gd name="T1" fmla="*/ 740 h 766"/>
                <a:gd name="T2" fmla="*/ 2926 w 5050"/>
                <a:gd name="T3" fmla="*/ 733 h 766"/>
                <a:gd name="T4" fmla="*/ 3122 w 5050"/>
                <a:gd name="T5" fmla="*/ 729 h 766"/>
                <a:gd name="T6" fmla="*/ 2875 w 5050"/>
                <a:gd name="T7" fmla="*/ 734 h 766"/>
                <a:gd name="T8" fmla="*/ 3192 w 5050"/>
                <a:gd name="T9" fmla="*/ 723 h 766"/>
                <a:gd name="T10" fmla="*/ 3252 w 5050"/>
                <a:gd name="T11" fmla="*/ 725 h 766"/>
                <a:gd name="T12" fmla="*/ 2803 w 5050"/>
                <a:gd name="T13" fmla="*/ 711 h 766"/>
                <a:gd name="T14" fmla="*/ 89 w 5050"/>
                <a:gd name="T15" fmla="*/ 707 h 766"/>
                <a:gd name="T16" fmla="*/ 2752 w 5050"/>
                <a:gd name="T17" fmla="*/ 692 h 766"/>
                <a:gd name="T18" fmla="*/ 3463 w 5050"/>
                <a:gd name="T19" fmla="*/ 670 h 766"/>
                <a:gd name="T20" fmla="*/ 2707 w 5050"/>
                <a:gd name="T21" fmla="*/ 678 h 766"/>
                <a:gd name="T22" fmla="*/ 3541 w 5050"/>
                <a:gd name="T23" fmla="*/ 644 h 766"/>
                <a:gd name="T24" fmla="*/ 3531 w 5050"/>
                <a:gd name="T25" fmla="*/ 652 h 766"/>
                <a:gd name="T26" fmla="*/ 3610 w 5050"/>
                <a:gd name="T27" fmla="*/ 615 h 766"/>
                <a:gd name="T28" fmla="*/ 3611 w 5050"/>
                <a:gd name="T29" fmla="*/ 616 h 766"/>
                <a:gd name="T30" fmla="*/ 2587 w 5050"/>
                <a:gd name="T31" fmla="*/ 608 h 766"/>
                <a:gd name="T32" fmla="*/ 3676 w 5050"/>
                <a:gd name="T33" fmla="*/ 582 h 766"/>
                <a:gd name="T34" fmla="*/ 2555 w 5050"/>
                <a:gd name="T35" fmla="*/ 586 h 766"/>
                <a:gd name="T36" fmla="*/ 3745 w 5050"/>
                <a:gd name="T37" fmla="*/ 541 h 766"/>
                <a:gd name="T38" fmla="*/ 2490 w 5050"/>
                <a:gd name="T39" fmla="*/ 539 h 766"/>
                <a:gd name="T40" fmla="*/ 270 w 5050"/>
                <a:gd name="T41" fmla="*/ 547 h 766"/>
                <a:gd name="T42" fmla="*/ 2440 w 5050"/>
                <a:gd name="T43" fmla="*/ 506 h 766"/>
                <a:gd name="T44" fmla="*/ 3789 w 5050"/>
                <a:gd name="T45" fmla="*/ 512 h 766"/>
                <a:gd name="T46" fmla="*/ 331 w 5050"/>
                <a:gd name="T47" fmla="*/ 486 h 766"/>
                <a:gd name="T48" fmla="*/ 2335 w 5050"/>
                <a:gd name="T49" fmla="*/ 449 h 766"/>
                <a:gd name="T50" fmla="*/ 3866 w 5050"/>
                <a:gd name="T51" fmla="*/ 455 h 766"/>
                <a:gd name="T52" fmla="*/ 2285 w 5050"/>
                <a:gd name="T53" fmla="*/ 422 h 766"/>
                <a:gd name="T54" fmla="*/ 2241 w 5050"/>
                <a:gd name="T55" fmla="*/ 414 h 766"/>
                <a:gd name="T56" fmla="*/ 426 w 5050"/>
                <a:gd name="T57" fmla="*/ 402 h 766"/>
                <a:gd name="T58" fmla="*/ 2116 w 5050"/>
                <a:gd name="T59" fmla="*/ 391 h 766"/>
                <a:gd name="T60" fmla="*/ 3941 w 5050"/>
                <a:gd name="T61" fmla="*/ 383 h 766"/>
                <a:gd name="T62" fmla="*/ 1966 w 5050"/>
                <a:gd name="T63" fmla="*/ 383 h 766"/>
                <a:gd name="T64" fmla="*/ 1914 w 5050"/>
                <a:gd name="T65" fmla="*/ 381 h 766"/>
                <a:gd name="T66" fmla="*/ 477 w 5050"/>
                <a:gd name="T67" fmla="*/ 366 h 766"/>
                <a:gd name="T68" fmla="*/ 1735 w 5050"/>
                <a:gd name="T69" fmla="*/ 370 h 766"/>
                <a:gd name="T70" fmla="*/ 1633 w 5050"/>
                <a:gd name="T71" fmla="*/ 353 h 766"/>
                <a:gd name="T72" fmla="*/ 1545 w 5050"/>
                <a:gd name="T73" fmla="*/ 352 h 766"/>
                <a:gd name="T74" fmla="*/ 1539 w 5050"/>
                <a:gd name="T75" fmla="*/ 344 h 766"/>
                <a:gd name="T76" fmla="*/ 1450 w 5050"/>
                <a:gd name="T77" fmla="*/ 343 h 766"/>
                <a:gd name="T78" fmla="*/ 1444 w 5050"/>
                <a:gd name="T79" fmla="*/ 334 h 766"/>
                <a:gd name="T80" fmla="*/ 1370 w 5050"/>
                <a:gd name="T81" fmla="*/ 332 h 766"/>
                <a:gd name="T82" fmla="*/ 4002 w 5050"/>
                <a:gd name="T83" fmla="*/ 315 h 766"/>
                <a:gd name="T84" fmla="*/ 1276 w 5050"/>
                <a:gd name="T85" fmla="*/ 322 h 766"/>
                <a:gd name="T86" fmla="*/ 584 w 5050"/>
                <a:gd name="T87" fmla="*/ 310 h 766"/>
                <a:gd name="T88" fmla="*/ 1183 w 5050"/>
                <a:gd name="T89" fmla="*/ 312 h 766"/>
                <a:gd name="T90" fmla="*/ 1092 w 5050"/>
                <a:gd name="T91" fmla="*/ 304 h 766"/>
                <a:gd name="T92" fmla="*/ 986 w 5050"/>
                <a:gd name="T93" fmla="*/ 291 h 766"/>
                <a:gd name="T94" fmla="*/ 904 w 5050"/>
                <a:gd name="T95" fmla="*/ 285 h 766"/>
                <a:gd name="T96" fmla="*/ 698 w 5050"/>
                <a:gd name="T97" fmla="*/ 281 h 766"/>
                <a:gd name="T98" fmla="*/ 833 w 5050"/>
                <a:gd name="T99" fmla="*/ 289 h 766"/>
                <a:gd name="T100" fmla="*/ 761 w 5050"/>
                <a:gd name="T101" fmla="*/ 287 h 766"/>
                <a:gd name="T102" fmla="*/ 4050 w 5050"/>
                <a:gd name="T103" fmla="*/ 263 h 766"/>
                <a:gd name="T104" fmla="*/ 4142 w 5050"/>
                <a:gd name="T105" fmla="*/ 199 h 766"/>
                <a:gd name="T106" fmla="*/ 4226 w 5050"/>
                <a:gd name="T107" fmla="*/ 156 h 766"/>
                <a:gd name="T108" fmla="*/ 4352 w 5050"/>
                <a:gd name="T109" fmla="*/ 97 h 766"/>
                <a:gd name="T110" fmla="*/ 4426 w 5050"/>
                <a:gd name="T111" fmla="*/ 106 h 766"/>
                <a:gd name="T112" fmla="*/ 4582 w 5050"/>
                <a:gd name="T113" fmla="*/ 44 h 766"/>
                <a:gd name="T114" fmla="*/ 4656 w 5050"/>
                <a:gd name="T115" fmla="*/ 71 h 766"/>
                <a:gd name="T116" fmla="*/ 4739 w 5050"/>
                <a:gd name="T117" fmla="*/ 23 h 766"/>
                <a:gd name="T118" fmla="*/ 4878 w 5050"/>
                <a:gd name="T119" fmla="*/ 32 h 766"/>
                <a:gd name="T120" fmla="*/ 4978 w 5050"/>
                <a:gd name="T121" fmla="*/ 26 h 7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5050" h="766">
                  <a:moveTo>
                    <a:pt x="13" y="752"/>
                  </a:moveTo>
                  <a:cubicBezTo>
                    <a:pt x="12" y="752"/>
                    <a:pt x="11" y="752"/>
                    <a:pt x="9" y="753"/>
                  </a:cubicBezTo>
                  <a:cubicBezTo>
                    <a:pt x="5" y="755"/>
                    <a:pt x="1" y="760"/>
                    <a:pt x="0" y="763"/>
                  </a:cubicBezTo>
                  <a:cubicBezTo>
                    <a:pt x="0" y="765"/>
                    <a:pt x="1" y="766"/>
                    <a:pt x="3" y="766"/>
                  </a:cubicBezTo>
                  <a:cubicBezTo>
                    <a:pt x="4" y="766"/>
                    <a:pt x="5" y="766"/>
                    <a:pt x="7" y="765"/>
                  </a:cubicBezTo>
                  <a:cubicBezTo>
                    <a:pt x="11" y="763"/>
                    <a:pt x="15" y="759"/>
                    <a:pt x="16" y="755"/>
                  </a:cubicBezTo>
                  <a:cubicBezTo>
                    <a:pt x="16" y="753"/>
                    <a:pt x="15" y="752"/>
                    <a:pt x="13" y="752"/>
                  </a:cubicBezTo>
                  <a:moveTo>
                    <a:pt x="2990" y="733"/>
                  </a:moveTo>
                  <a:cubicBezTo>
                    <a:pt x="2990" y="733"/>
                    <a:pt x="2990" y="733"/>
                    <a:pt x="2990" y="733"/>
                  </a:cubicBezTo>
                  <a:cubicBezTo>
                    <a:pt x="2984" y="733"/>
                    <a:pt x="2979" y="737"/>
                    <a:pt x="2979" y="740"/>
                  </a:cubicBezTo>
                  <a:cubicBezTo>
                    <a:pt x="2979" y="743"/>
                    <a:pt x="2983" y="746"/>
                    <a:pt x="2990" y="746"/>
                  </a:cubicBezTo>
                  <a:cubicBezTo>
                    <a:pt x="2990" y="746"/>
                    <a:pt x="2990" y="746"/>
                    <a:pt x="2990" y="746"/>
                  </a:cubicBezTo>
                  <a:cubicBezTo>
                    <a:pt x="2996" y="746"/>
                    <a:pt x="3001" y="743"/>
                    <a:pt x="3001" y="740"/>
                  </a:cubicBezTo>
                  <a:cubicBezTo>
                    <a:pt x="3001" y="736"/>
                    <a:pt x="2997" y="733"/>
                    <a:pt x="2990" y="733"/>
                  </a:cubicBezTo>
                  <a:moveTo>
                    <a:pt x="2925" y="733"/>
                  </a:moveTo>
                  <a:cubicBezTo>
                    <a:pt x="2920" y="733"/>
                    <a:pt x="2915" y="736"/>
                    <a:pt x="2915" y="739"/>
                  </a:cubicBezTo>
                  <a:cubicBezTo>
                    <a:pt x="2915" y="742"/>
                    <a:pt x="2920" y="745"/>
                    <a:pt x="2926" y="746"/>
                  </a:cubicBezTo>
                  <a:cubicBezTo>
                    <a:pt x="2926" y="746"/>
                    <a:pt x="2926" y="746"/>
                    <a:pt x="2927" y="746"/>
                  </a:cubicBezTo>
                  <a:cubicBezTo>
                    <a:pt x="2932" y="746"/>
                    <a:pt x="2937" y="743"/>
                    <a:pt x="2937" y="740"/>
                  </a:cubicBezTo>
                  <a:cubicBezTo>
                    <a:pt x="2937" y="737"/>
                    <a:pt x="2932" y="733"/>
                    <a:pt x="2926" y="733"/>
                  </a:cubicBezTo>
                  <a:cubicBezTo>
                    <a:pt x="2926" y="733"/>
                    <a:pt x="2925" y="733"/>
                    <a:pt x="2925" y="733"/>
                  </a:cubicBezTo>
                  <a:moveTo>
                    <a:pt x="3056" y="732"/>
                  </a:moveTo>
                  <a:cubicBezTo>
                    <a:pt x="3056" y="732"/>
                    <a:pt x="3056" y="732"/>
                    <a:pt x="3056" y="732"/>
                  </a:cubicBezTo>
                  <a:cubicBezTo>
                    <a:pt x="3049" y="732"/>
                    <a:pt x="3044" y="735"/>
                    <a:pt x="3044" y="739"/>
                  </a:cubicBezTo>
                  <a:cubicBezTo>
                    <a:pt x="3044" y="742"/>
                    <a:pt x="3049" y="744"/>
                    <a:pt x="3054" y="744"/>
                  </a:cubicBezTo>
                  <a:cubicBezTo>
                    <a:pt x="3055" y="744"/>
                    <a:pt x="3055" y="744"/>
                    <a:pt x="3055" y="744"/>
                  </a:cubicBezTo>
                  <a:cubicBezTo>
                    <a:pt x="3062" y="744"/>
                    <a:pt x="3067" y="741"/>
                    <a:pt x="3067" y="738"/>
                  </a:cubicBezTo>
                  <a:cubicBezTo>
                    <a:pt x="3067" y="735"/>
                    <a:pt x="3062" y="732"/>
                    <a:pt x="3056" y="732"/>
                  </a:cubicBezTo>
                  <a:moveTo>
                    <a:pt x="3124" y="729"/>
                  </a:moveTo>
                  <a:cubicBezTo>
                    <a:pt x="3123" y="729"/>
                    <a:pt x="3123" y="729"/>
                    <a:pt x="3122" y="729"/>
                  </a:cubicBezTo>
                  <a:cubicBezTo>
                    <a:pt x="3116" y="729"/>
                    <a:pt x="3111" y="732"/>
                    <a:pt x="3111" y="735"/>
                  </a:cubicBezTo>
                  <a:cubicBezTo>
                    <a:pt x="3110" y="738"/>
                    <a:pt x="3115" y="740"/>
                    <a:pt x="3120" y="740"/>
                  </a:cubicBezTo>
                  <a:cubicBezTo>
                    <a:pt x="3121" y="740"/>
                    <a:pt x="3121" y="740"/>
                    <a:pt x="3122" y="740"/>
                  </a:cubicBezTo>
                  <a:cubicBezTo>
                    <a:pt x="3128" y="740"/>
                    <a:pt x="3134" y="737"/>
                    <a:pt x="3134" y="734"/>
                  </a:cubicBezTo>
                  <a:cubicBezTo>
                    <a:pt x="3134" y="731"/>
                    <a:pt x="3129" y="729"/>
                    <a:pt x="3124" y="729"/>
                  </a:cubicBezTo>
                  <a:moveTo>
                    <a:pt x="2862" y="726"/>
                  </a:moveTo>
                  <a:cubicBezTo>
                    <a:pt x="2858" y="726"/>
                    <a:pt x="2855" y="728"/>
                    <a:pt x="2855" y="731"/>
                  </a:cubicBezTo>
                  <a:cubicBezTo>
                    <a:pt x="2855" y="734"/>
                    <a:pt x="2859" y="738"/>
                    <a:pt x="2865" y="739"/>
                  </a:cubicBezTo>
                  <a:cubicBezTo>
                    <a:pt x="2866" y="739"/>
                    <a:pt x="2867" y="739"/>
                    <a:pt x="2868" y="739"/>
                  </a:cubicBezTo>
                  <a:cubicBezTo>
                    <a:pt x="2872" y="739"/>
                    <a:pt x="2875" y="737"/>
                    <a:pt x="2875" y="734"/>
                  </a:cubicBezTo>
                  <a:cubicBezTo>
                    <a:pt x="2875" y="731"/>
                    <a:pt x="2871" y="727"/>
                    <a:pt x="2865" y="726"/>
                  </a:cubicBezTo>
                  <a:cubicBezTo>
                    <a:pt x="2864" y="726"/>
                    <a:pt x="2863" y="726"/>
                    <a:pt x="2862" y="726"/>
                  </a:cubicBezTo>
                  <a:moveTo>
                    <a:pt x="58" y="725"/>
                  </a:moveTo>
                  <a:cubicBezTo>
                    <a:pt x="57" y="725"/>
                    <a:pt x="55" y="726"/>
                    <a:pt x="53" y="727"/>
                  </a:cubicBezTo>
                  <a:cubicBezTo>
                    <a:pt x="49" y="730"/>
                    <a:pt x="45" y="735"/>
                    <a:pt x="45" y="738"/>
                  </a:cubicBezTo>
                  <a:cubicBezTo>
                    <a:pt x="45" y="740"/>
                    <a:pt x="45" y="741"/>
                    <a:pt x="47" y="741"/>
                  </a:cubicBezTo>
                  <a:cubicBezTo>
                    <a:pt x="48" y="741"/>
                    <a:pt x="50" y="740"/>
                    <a:pt x="52" y="739"/>
                  </a:cubicBezTo>
                  <a:cubicBezTo>
                    <a:pt x="56" y="736"/>
                    <a:pt x="60" y="731"/>
                    <a:pt x="60" y="728"/>
                  </a:cubicBezTo>
                  <a:cubicBezTo>
                    <a:pt x="60" y="726"/>
                    <a:pt x="59" y="725"/>
                    <a:pt x="58" y="725"/>
                  </a:cubicBezTo>
                  <a:moveTo>
                    <a:pt x="3192" y="723"/>
                  </a:moveTo>
                  <a:cubicBezTo>
                    <a:pt x="3191" y="723"/>
                    <a:pt x="3190" y="723"/>
                    <a:pt x="3189" y="723"/>
                  </a:cubicBezTo>
                  <a:cubicBezTo>
                    <a:pt x="3183" y="724"/>
                    <a:pt x="3178" y="727"/>
                    <a:pt x="3178" y="730"/>
                  </a:cubicBezTo>
                  <a:cubicBezTo>
                    <a:pt x="3178" y="732"/>
                    <a:pt x="3181" y="734"/>
                    <a:pt x="3186" y="734"/>
                  </a:cubicBezTo>
                  <a:cubicBezTo>
                    <a:pt x="3187" y="734"/>
                    <a:pt x="3188" y="734"/>
                    <a:pt x="3189" y="734"/>
                  </a:cubicBezTo>
                  <a:cubicBezTo>
                    <a:pt x="3196" y="733"/>
                    <a:pt x="3201" y="730"/>
                    <a:pt x="3201" y="727"/>
                  </a:cubicBezTo>
                  <a:cubicBezTo>
                    <a:pt x="3201" y="725"/>
                    <a:pt x="3197" y="723"/>
                    <a:pt x="3192" y="723"/>
                  </a:cubicBezTo>
                  <a:moveTo>
                    <a:pt x="3261" y="715"/>
                  </a:moveTo>
                  <a:cubicBezTo>
                    <a:pt x="3260" y="715"/>
                    <a:pt x="3259" y="715"/>
                    <a:pt x="3257" y="715"/>
                  </a:cubicBezTo>
                  <a:cubicBezTo>
                    <a:pt x="3251" y="716"/>
                    <a:pt x="3245" y="719"/>
                    <a:pt x="3245" y="722"/>
                  </a:cubicBezTo>
                  <a:cubicBezTo>
                    <a:pt x="3245" y="724"/>
                    <a:pt x="3248" y="725"/>
                    <a:pt x="3252" y="725"/>
                  </a:cubicBezTo>
                  <a:cubicBezTo>
                    <a:pt x="3254" y="725"/>
                    <a:pt x="3255" y="725"/>
                    <a:pt x="3257" y="724"/>
                  </a:cubicBezTo>
                  <a:cubicBezTo>
                    <a:pt x="3264" y="723"/>
                    <a:pt x="3269" y="721"/>
                    <a:pt x="3269" y="718"/>
                  </a:cubicBezTo>
                  <a:cubicBezTo>
                    <a:pt x="3269" y="716"/>
                    <a:pt x="3266" y="715"/>
                    <a:pt x="3261" y="715"/>
                  </a:cubicBezTo>
                  <a:moveTo>
                    <a:pt x="2803" y="711"/>
                  </a:moveTo>
                  <a:cubicBezTo>
                    <a:pt x="2800" y="711"/>
                    <a:pt x="2797" y="713"/>
                    <a:pt x="2797" y="715"/>
                  </a:cubicBezTo>
                  <a:cubicBezTo>
                    <a:pt x="2797" y="719"/>
                    <a:pt x="2801" y="723"/>
                    <a:pt x="2807" y="724"/>
                  </a:cubicBezTo>
                  <a:cubicBezTo>
                    <a:pt x="2808" y="725"/>
                    <a:pt x="2810" y="725"/>
                    <a:pt x="2811" y="725"/>
                  </a:cubicBezTo>
                  <a:cubicBezTo>
                    <a:pt x="2814" y="725"/>
                    <a:pt x="2817" y="724"/>
                    <a:pt x="2817" y="721"/>
                  </a:cubicBezTo>
                  <a:cubicBezTo>
                    <a:pt x="2817" y="718"/>
                    <a:pt x="2812" y="714"/>
                    <a:pt x="2807" y="712"/>
                  </a:cubicBezTo>
                  <a:cubicBezTo>
                    <a:pt x="2806" y="712"/>
                    <a:pt x="2804" y="711"/>
                    <a:pt x="2803" y="711"/>
                  </a:cubicBezTo>
                  <a:moveTo>
                    <a:pt x="3331" y="703"/>
                  </a:moveTo>
                  <a:cubicBezTo>
                    <a:pt x="3329" y="703"/>
                    <a:pt x="3327" y="703"/>
                    <a:pt x="3326" y="703"/>
                  </a:cubicBezTo>
                  <a:cubicBezTo>
                    <a:pt x="3319" y="705"/>
                    <a:pt x="3314" y="708"/>
                    <a:pt x="3314" y="710"/>
                  </a:cubicBezTo>
                  <a:cubicBezTo>
                    <a:pt x="3314" y="712"/>
                    <a:pt x="3316" y="713"/>
                    <a:pt x="3319" y="713"/>
                  </a:cubicBezTo>
                  <a:cubicBezTo>
                    <a:pt x="3321" y="713"/>
                    <a:pt x="3323" y="712"/>
                    <a:pt x="3325" y="712"/>
                  </a:cubicBezTo>
                  <a:cubicBezTo>
                    <a:pt x="3332" y="711"/>
                    <a:pt x="3337" y="708"/>
                    <a:pt x="3337" y="706"/>
                  </a:cubicBezTo>
                  <a:cubicBezTo>
                    <a:pt x="3337" y="704"/>
                    <a:pt x="3335" y="703"/>
                    <a:pt x="3331" y="703"/>
                  </a:cubicBezTo>
                  <a:moveTo>
                    <a:pt x="102" y="692"/>
                  </a:moveTo>
                  <a:cubicBezTo>
                    <a:pt x="101" y="692"/>
                    <a:pt x="99" y="693"/>
                    <a:pt x="97" y="694"/>
                  </a:cubicBezTo>
                  <a:cubicBezTo>
                    <a:pt x="93" y="698"/>
                    <a:pt x="89" y="703"/>
                    <a:pt x="89" y="707"/>
                  </a:cubicBezTo>
                  <a:cubicBezTo>
                    <a:pt x="89" y="708"/>
                    <a:pt x="90" y="709"/>
                    <a:pt x="91" y="709"/>
                  </a:cubicBezTo>
                  <a:cubicBezTo>
                    <a:pt x="92" y="709"/>
                    <a:pt x="94" y="708"/>
                    <a:pt x="96" y="707"/>
                  </a:cubicBezTo>
                  <a:cubicBezTo>
                    <a:pt x="101" y="703"/>
                    <a:pt x="104" y="698"/>
                    <a:pt x="104" y="695"/>
                  </a:cubicBezTo>
                  <a:cubicBezTo>
                    <a:pt x="104" y="693"/>
                    <a:pt x="104" y="692"/>
                    <a:pt x="102" y="692"/>
                  </a:cubicBezTo>
                  <a:moveTo>
                    <a:pt x="2747" y="691"/>
                  </a:moveTo>
                  <a:cubicBezTo>
                    <a:pt x="2744" y="691"/>
                    <a:pt x="2742" y="692"/>
                    <a:pt x="2742" y="694"/>
                  </a:cubicBezTo>
                  <a:cubicBezTo>
                    <a:pt x="2742" y="698"/>
                    <a:pt x="2746" y="702"/>
                    <a:pt x="2751" y="704"/>
                  </a:cubicBezTo>
                  <a:cubicBezTo>
                    <a:pt x="2753" y="705"/>
                    <a:pt x="2755" y="705"/>
                    <a:pt x="2757" y="705"/>
                  </a:cubicBezTo>
                  <a:cubicBezTo>
                    <a:pt x="2759" y="705"/>
                    <a:pt x="2761" y="704"/>
                    <a:pt x="2761" y="702"/>
                  </a:cubicBezTo>
                  <a:cubicBezTo>
                    <a:pt x="2761" y="699"/>
                    <a:pt x="2757" y="694"/>
                    <a:pt x="2752" y="692"/>
                  </a:cubicBezTo>
                  <a:cubicBezTo>
                    <a:pt x="2750" y="691"/>
                    <a:pt x="2748" y="691"/>
                    <a:pt x="2747" y="691"/>
                  </a:cubicBezTo>
                  <a:moveTo>
                    <a:pt x="3401" y="688"/>
                  </a:moveTo>
                  <a:cubicBezTo>
                    <a:pt x="3399" y="688"/>
                    <a:pt x="3397" y="688"/>
                    <a:pt x="3394" y="689"/>
                  </a:cubicBezTo>
                  <a:cubicBezTo>
                    <a:pt x="3388" y="690"/>
                    <a:pt x="3382" y="693"/>
                    <a:pt x="3382" y="695"/>
                  </a:cubicBezTo>
                  <a:cubicBezTo>
                    <a:pt x="3382" y="697"/>
                    <a:pt x="3384" y="697"/>
                    <a:pt x="3386" y="697"/>
                  </a:cubicBezTo>
                  <a:cubicBezTo>
                    <a:pt x="3388" y="697"/>
                    <a:pt x="3391" y="697"/>
                    <a:pt x="3394" y="696"/>
                  </a:cubicBezTo>
                  <a:cubicBezTo>
                    <a:pt x="3400" y="694"/>
                    <a:pt x="3406" y="692"/>
                    <a:pt x="3406" y="689"/>
                  </a:cubicBezTo>
                  <a:cubicBezTo>
                    <a:pt x="3406" y="688"/>
                    <a:pt x="3404" y="688"/>
                    <a:pt x="3401" y="688"/>
                  </a:cubicBezTo>
                  <a:moveTo>
                    <a:pt x="3471" y="668"/>
                  </a:moveTo>
                  <a:cubicBezTo>
                    <a:pt x="3469" y="668"/>
                    <a:pt x="3466" y="669"/>
                    <a:pt x="3463" y="670"/>
                  </a:cubicBezTo>
                  <a:cubicBezTo>
                    <a:pt x="3456" y="672"/>
                    <a:pt x="3451" y="675"/>
                    <a:pt x="3451" y="677"/>
                  </a:cubicBezTo>
                  <a:cubicBezTo>
                    <a:pt x="3451" y="678"/>
                    <a:pt x="3452" y="678"/>
                    <a:pt x="3453" y="678"/>
                  </a:cubicBezTo>
                  <a:cubicBezTo>
                    <a:pt x="3455" y="678"/>
                    <a:pt x="3459" y="677"/>
                    <a:pt x="3462" y="676"/>
                  </a:cubicBezTo>
                  <a:cubicBezTo>
                    <a:pt x="3469" y="674"/>
                    <a:pt x="3474" y="671"/>
                    <a:pt x="3474" y="669"/>
                  </a:cubicBezTo>
                  <a:cubicBezTo>
                    <a:pt x="3475" y="669"/>
                    <a:pt x="3473" y="668"/>
                    <a:pt x="3471" y="668"/>
                  </a:cubicBezTo>
                  <a:moveTo>
                    <a:pt x="2693" y="666"/>
                  </a:moveTo>
                  <a:cubicBezTo>
                    <a:pt x="2691" y="666"/>
                    <a:pt x="2689" y="667"/>
                    <a:pt x="2689" y="669"/>
                  </a:cubicBezTo>
                  <a:cubicBezTo>
                    <a:pt x="2689" y="672"/>
                    <a:pt x="2693" y="677"/>
                    <a:pt x="2698" y="679"/>
                  </a:cubicBezTo>
                  <a:cubicBezTo>
                    <a:pt x="2700" y="680"/>
                    <a:pt x="2702" y="681"/>
                    <a:pt x="2704" y="681"/>
                  </a:cubicBezTo>
                  <a:cubicBezTo>
                    <a:pt x="2706" y="681"/>
                    <a:pt x="2707" y="680"/>
                    <a:pt x="2707" y="678"/>
                  </a:cubicBezTo>
                  <a:cubicBezTo>
                    <a:pt x="2707" y="675"/>
                    <a:pt x="2703" y="670"/>
                    <a:pt x="2698" y="667"/>
                  </a:cubicBezTo>
                  <a:cubicBezTo>
                    <a:pt x="2696" y="666"/>
                    <a:pt x="2694" y="666"/>
                    <a:pt x="2693" y="666"/>
                  </a:cubicBezTo>
                  <a:moveTo>
                    <a:pt x="146" y="655"/>
                  </a:moveTo>
                  <a:cubicBezTo>
                    <a:pt x="145" y="655"/>
                    <a:pt x="143" y="656"/>
                    <a:pt x="141" y="658"/>
                  </a:cubicBezTo>
                  <a:cubicBezTo>
                    <a:pt x="137" y="661"/>
                    <a:pt x="133" y="667"/>
                    <a:pt x="133" y="671"/>
                  </a:cubicBezTo>
                  <a:cubicBezTo>
                    <a:pt x="133" y="672"/>
                    <a:pt x="134" y="673"/>
                    <a:pt x="135" y="673"/>
                  </a:cubicBezTo>
                  <a:cubicBezTo>
                    <a:pt x="136" y="673"/>
                    <a:pt x="139" y="672"/>
                    <a:pt x="141" y="670"/>
                  </a:cubicBezTo>
                  <a:cubicBezTo>
                    <a:pt x="145" y="666"/>
                    <a:pt x="149" y="661"/>
                    <a:pt x="149" y="657"/>
                  </a:cubicBezTo>
                  <a:cubicBezTo>
                    <a:pt x="149" y="656"/>
                    <a:pt x="148" y="655"/>
                    <a:pt x="146" y="655"/>
                  </a:cubicBezTo>
                  <a:moveTo>
                    <a:pt x="3541" y="644"/>
                  </a:moveTo>
                  <a:cubicBezTo>
                    <a:pt x="3539" y="644"/>
                    <a:pt x="3535" y="645"/>
                    <a:pt x="3531" y="646"/>
                  </a:cubicBezTo>
                  <a:cubicBezTo>
                    <a:pt x="3525" y="649"/>
                    <a:pt x="3519" y="652"/>
                    <a:pt x="3519" y="654"/>
                  </a:cubicBezTo>
                  <a:cubicBezTo>
                    <a:pt x="3519" y="654"/>
                    <a:pt x="3520" y="655"/>
                    <a:pt x="3520" y="655"/>
                  </a:cubicBezTo>
                  <a:cubicBezTo>
                    <a:pt x="3522" y="654"/>
                    <a:pt x="3524" y="653"/>
                    <a:pt x="3526" y="652"/>
                  </a:cubicBezTo>
                  <a:cubicBezTo>
                    <a:pt x="3533" y="648"/>
                    <a:pt x="3539" y="646"/>
                    <a:pt x="3539" y="646"/>
                  </a:cubicBezTo>
                  <a:cubicBezTo>
                    <a:pt x="3539" y="646"/>
                    <a:pt x="3540" y="646"/>
                    <a:pt x="3540" y="646"/>
                  </a:cubicBezTo>
                  <a:cubicBezTo>
                    <a:pt x="3540" y="646"/>
                    <a:pt x="3534" y="649"/>
                    <a:pt x="3527" y="652"/>
                  </a:cubicBezTo>
                  <a:cubicBezTo>
                    <a:pt x="3525" y="653"/>
                    <a:pt x="3522" y="654"/>
                    <a:pt x="3521" y="655"/>
                  </a:cubicBezTo>
                  <a:cubicBezTo>
                    <a:pt x="3521" y="655"/>
                    <a:pt x="3521" y="655"/>
                    <a:pt x="3521" y="655"/>
                  </a:cubicBezTo>
                  <a:cubicBezTo>
                    <a:pt x="3523" y="655"/>
                    <a:pt x="3527" y="654"/>
                    <a:pt x="3531" y="652"/>
                  </a:cubicBezTo>
                  <a:cubicBezTo>
                    <a:pt x="3538" y="650"/>
                    <a:pt x="3543" y="646"/>
                    <a:pt x="3543" y="645"/>
                  </a:cubicBezTo>
                  <a:cubicBezTo>
                    <a:pt x="3543" y="644"/>
                    <a:pt x="3542" y="644"/>
                    <a:pt x="3541" y="644"/>
                  </a:cubicBezTo>
                  <a:moveTo>
                    <a:pt x="2641" y="637"/>
                  </a:moveTo>
                  <a:cubicBezTo>
                    <a:pt x="2639" y="637"/>
                    <a:pt x="2638" y="638"/>
                    <a:pt x="2638" y="640"/>
                  </a:cubicBezTo>
                  <a:cubicBezTo>
                    <a:pt x="2637" y="643"/>
                    <a:pt x="2641" y="647"/>
                    <a:pt x="2646" y="650"/>
                  </a:cubicBezTo>
                  <a:cubicBezTo>
                    <a:pt x="2649" y="652"/>
                    <a:pt x="2651" y="652"/>
                    <a:pt x="2652" y="652"/>
                  </a:cubicBezTo>
                  <a:cubicBezTo>
                    <a:pt x="2654" y="652"/>
                    <a:pt x="2655" y="652"/>
                    <a:pt x="2655" y="650"/>
                  </a:cubicBezTo>
                  <a:cubicBezTo>
                    <a:pt x="2655" y="647"/>
                    <a:pt x="2651" y="642"/>
                    <a:pt x="2646" y="639"/>
                  </a:cubicBezTo>
                  <a:cubicBezTo>
                    <a:pt x="2644" y="637"/>
                    <a:pt x="2642" y="637"/>
                    <a:pt x="2641" y="637"/>
                  </a:cubicBezTo>
                  <a:moveTo>
                    <a:pt x="3610" y="615"/>
                  </a:moveTo>
                  <a:cubicBezTo>
                    <a:pt x="3608" y="615"/>
                    <a:pt x="3604" y="616"/>
                    <a:pt x="3599" y="618"/>
                  </a:cubicBezTo>
                  <a:cubicBezTo>
                    <a:pt x="3596" y="620"/>
                    <a:pt x="3593" y="621"/>
                    <a:pt x="3591" y="623"/>
                  </a:cubicBezTo>
                  <a:cubicBezTo>
                    <a:pt x="3592" y="622"/>
                    <a:pt x="3593" y="622"/>
                    <a:pt x="3594" y="621"/>
                  </a:cubicBezTo>
                  <a:cubicBezTo>
                    <a:pt x="3599" y="618"/>
                    <a:pt x="3604" y="616"/>
                    <a:pt x="3606" y="616"/>
                  </a:cubicBezTo>
                  <a:cubicBezTo>
                    <a:pt x="3606" y="616"/>
                    <a:pt x="3607" y="616"/>
                    <a:pt x="3607" y="617"/>
                  </a:cubicBezTo>
                  <a:cubicBezTo>
                    <a:pt x="3607" y="617"/>
                    <a:pt x="3606" y="618"/>
                    <a:pt x="3605" y="618"/>
                  </a:cubicBezTo>
                  <a:cubicBezTo>
                    <a:pt x="3607" y="618"/>
                    <a:pt x="3608" y="617"/>
                    <a:pt x="3609" y="617"/>
                  </a:cubicBezTo>
                  <a:cubicBezTo>
                    <a:pt x="3609" y="617"/>
                    <a:pt x="3609" y="617"/>
                    <a:pt x="3609" y="618"/>
                  </a:cubicBezTo>
                  <a:cubicBezTo>
                    <a:pt x="3609" y="618"/>
                    <a:pt x="3607" y="620"/>
                    <a:pt x="3603" y="621"/>
                  </a:cubicBezTo>
                  <a:cubicBezTo>
                    <a:pt x="3608" y="619"/>
                    <a:pt x="3611" y="617"/>
                    <a:pt x="3611" y="616"/>
                  </a:cubicBezTo>
                  <a:cubicBezTo>
                    <a:pt x="3611" y="615"/>
                    <a:pt x="3611" y="615"/>
                    <a:pt x="3610" y="615"/>
                  </a:cubicBezTo>
                  <a:moveTo>
                    <a:pt x="191" y="614"/>
                  </a:moveTo>
                  <a:cubicBezTo>
                    <a:pt x="189" y="614"/>
                    <a:pt x="187" y="615"/>
                    <a:pt x="185" y="617"/>
                  </a:cubicBezTo>
                  <a:cubicBezTo>
                    <a:pt x="181" y="621"/>
                    <a:pt x="178" y="628"/>
                    <a:pt x="178" y="631"/>
                  </a:cubicBezTo>
                  <a:cubicBezTo>
                    <a:pt x="178" y="632"/>
                    <a:pt x="178" y="633"/>
                    <a:pt x="179" y="633"/>
                  </a:cubicBezTo>
                  <a:cubicBezTo>
                    <a:pt x="181" y="633"/>
                    <a:pt x="183" y="632"/>
                    <a:pt x="186" y="629"/>
                  </a:cubicBezTo>
                  <a:cubicBezTo>
                    <a:pt x="190" y="625"/>
                    <a:pt x="193" y="620"/>
                    <a:pt x="193" y="616"/>
                  </a:cubicBezTo>
                  <a:cubicBezTo>
                    <a:pt x="193" y="615"/>
                    <a:pt x="192" y="614"/>
                    <a:pt x="191" y="614"/>
                  </a:cubicBezTo>
                  <a:moveTo>
                    <a:pt x="2590" y="605"/>
                  </a:moveTo>
                  <a:cubicBezTo>
                    <a:pt x="2588" y="605"/>
                    <a:pt x="2587" y="606"/>
                    <a:pt x="2587" y="608"/>
                  </a:cubicBezTo>
                  <a:cubicBezTo>
                    <a:pt x="2587" y="611"/>
                    <a:pt x="2591" y="615"/>
                    <a:pt x="2596" y="619"/>
                  </a:cubicBezTo>
                  <a:cubicBezTo>
                    <a:pt x="2598" y="620"/>
                    <a:pt x="2600" y="621"/>
                    <a:pt x="2602" y="621"/>
                  </a:cubicBezTo>
                  <a:cubicBezTo>
                    <a:pt x="2603" y="621"/>
                    <a:pt x="2604" y="620"/>
                    <a:pt x="2604" y="619"/>
                  </a:cubicBezTo>
                  <a:cubicBezTo>
                    <a:pt x="2605" y="616"/>
                    <a:pt x="2601" y="611"/>
                    <a:pt x="2596" y="607"/>
                  </a:cubicBezTo>
                  <a:cubicBezTo>
                    <a:pt x="2594" y="606"/>
                    <a:pt x="2592" y="605"/>
                    <a:pt x="2590" y="605"/>
                  </a:cubicBezTo>
                  <a:moveTo>
                    <a:pt x="3678" y="581"/>
                  </a:moveTo>
                  <a:cubicBezTo>
                    <a:pt x="3677" y="581"/>
                    <a:pt x="3675" y="581"/>
                    <a:pt x="3673" y="582"/>
                  </a:cubicBezTo>
                  <a:cubicBezTo>
                    <a:pt x="3673" y="582"/>
                    <a:pt x="3672" y="583"/>
                    <a:pt x="3670" y="584"/>
                  </a:cubicBezTo>
                  <a:cubicBezTo>
                    <a:pt x="3673" y="583"/>
                    <a:pt x="3675" y="582"/>
                    <a:pt x="3676" y="582"/>
                  </a:cubicBezTo>
                  <a:cubicBezTo>
                    <a:pt x="3676" y="582"/>
                    <a:pt x="3676" y="582"/>
                    <a:pt x="3676" y="582"/>
                  </a:cubicBezTo>
                  <a:cubicBezTo>
                    <a:pt x="3677" y="583"/>
                    <a:pt x="3671" y="587"/>
                    <a:pt x="3664" y="590"/>
                  </a:cubicBezTo>
                  <a:cubicBezTo>
                    <a:pt x="3661" y="592"/>
                    <a:pt x="3659" y="593"/>
                    <a:pt x="3657" y="594"/>
                  </a:cubicBezTo>
                  <a:cubicBezTo>
                    <a:pt x="3658" y="594"/>
                    <a:pt x="3662" y="592"/>
                    <a:pt x="3667" y="590"/>
                  </a:cubicBezTo>
                  <a:cubicBezTo>
                    <a:pt x="3673" y="586"/>
                    <a:pt x="3679" y="583"/>
                    <a:pt x="3679" y="581"/>
                  </a:cubicBezTo>
                  <a:cubicBezTo>
                    <a:pt x="3679" y="581"/>
                    <a:pt x="3678" y="581"/>
                    <a:pt x="3678" y="581"/>
                  </a:cubicBezTo>
                  <a:moveTo>
                    <a:pt x="2540" y="572"/>
                  </a:moveTo>
                  <a:cubicBezTo>
                    <a:pt x="2538" y="572"/>
                    <a:pt x="2537" y="573"/>
                    <a:pt x="2537" y="574"/>
                  </a:cubicBezTo>
                  <a:cubicBezTo>
                    <a:pt x="2537" y="577"/>
                    <a:pt x="2541" y="582"/>
                    <a:pt x="2546" y="585"/>
                  </a:cubicBezTo>
                  <a:cubicBezTo>
                    <a:pt x="2548" y="587"/>
                    <a:pt x="2551" y="588"/>
                    <a:pt x="2552" y="588"/>
                  </a:cubicBezTo>
                  <a:cubicBezTo>
                    <a:pt x="2554" y="588"/>
                    <a:pt x="2554" y="587"/>
                    <a:pt x="2555" y="586"/>
                  </a:cubicBezTo>
                  <a:cubicBezTo>
                    <a:pt x="2555" y="583"/>
                    <a:pt x="2551" y="578"/>
                    <a:pt x="2546" y="575"/>
                  </a:cubicBezTo>
                  <a:cubicBezTo>
                    <a:pt x="2544" y="573"/>
                    <a:pt x="2542" y="572"/>
                    <a:pt x="2540" y="572"/>
                  </a:cubicBezTo>
                  <a:moveTo>
                    <a:pt x="236" y="571"/>
                  </a:moveTo>
                  <a:cubicBezTo>
                    <a:pt x="234" y="571"/>
                    <a:pt x="232" y="572"/>
                    <a:pt x="230" y="575"/>
                  </a:cubicBezTo>
                  <a:cubicBezTo>
                    <a:pt x="225" y="579"/>
                    <a:pt x="222" y="585"/>
                    <a:pt x="222" y="589"/>
                  </a:cubicBezTo>
                  <a:cubicBezTo>
                    <a:pt x="223" y="590"/>
                    <a:pt x="223" y="591"/>
                    <a:pt x="224" y="591"/>
                  </a:cubicBezTo>
                  <a:cubicBezTo>
                    <a:pt x="226" y="591"/>
                    <a:pt x="228" y="589"/>
                    <a:pt x="231" y="587"/>
                  </a:cubicBezTo>
                  <a:cubicBezTo>
                    <a:pt x="235" y="582"/>
                    <a:pt x="238" y="577"/>
                    <a:pt x="238" y="573"/>
                  </a:cubicBezTo>
                  <a:cubicBezTo>
                    <a:pt x="238" y="572"/>
                    <a:pt x="237" y="571"/>
                    <a:pt x="236" y="571"/>
                  </a:cubicBezTo>
                  <a:moveTo>
                    <a:pt x="3745" y="541"/>
                  </a:moveTo>
                  <a:cubicBezTo>
                    <a:pt x="3743" y="541"/>
                    <a:pt x="3739" y="542"/>
                    <a:pt x="3734" y="545"/>
                  </a:cubicBezTo>
                  <a:cubicBezTo>
                    <a:pt x="3733" y="546"/>
                    <a:pt x="3731" y="548"/>
                    <a:pt x="3730" y="549"/>
                  </a:cubicBezTo>
                  <a:cubicBezTo>
                    <a:pt x="3735" y="546"/>
                    <a:pt x="3738" y="544"/>
                    <a:pt x="3740" y="544"/>
                  </a:cubicBezTo>
                  <a:cubicBezTo>
                    <a:pt x="3740" y="544"/>
                    <a:pt x="3740" y="545"/>
                    <a:pt x="3740" y="545"/>
                  </a:cubicBezTo>
                  <a:cubicBezTo>
                    <a:pt x="3740" y="545"/>
                    <a:pt x="3740" y="545"/>
                    <a:pt x="3740" y="545"/>
                  </a:cubicBezTo>
                  <a:cubicBezTo>
                    <a:pt x="3742" y="545"/>
                    <a:pt x="3743" y="544"/>
                    <a:pt x="3743" y="544"/>
                  </a:cubicBezTo>
                  <a:cubicBezTo>
                    <a:pt x="3743" y="544"/>
                    <a:pt x="3743" y="544"/>
                    <a:pt x="3743" y="544"/>
                  </a:cubicBezTo>
                  <a:cubicBezTo>
                    <a:pt x="3745" y="543"/>
                    <a:pt x="3746" y="542"/>
                    <a:pt x="3746" y="541"/>
                  </a:cubicBezTo>
                  <a:cubicBezTo>
                    <a:pt x="3746" y="541"/>
                    <a:pt x="3746" y="541"/>
                    <a:pt x="3745" y="541"/>
                  </a:cubicBezTo>
                  <a:moveTo>
                    <a:pt x="2490" y="539"/>
                  </a:moveTo>
                  <a:cubicBezTo>
                    <a:pt x="2489" y="539"/>
                    <a:pt x="2488" y="539"/>
                    <a:pt x="2488" y="541"/>
                  </a:cubicBezTo>
                  <a:cubicBezTo>
                    <a:pt x="2488" y="544"/>
                    <a:pt x="2491" y="548"/>
                    <a:pt x="2496" y="552"/>
                  </a:cubicBezTo>
                  <a:cubicBezTo>
                    <a:pt x="2499" y="553"/>
                    <a:pt x="2501" y="554"/>
                    <a:pt x="2503" y="554"/>
                  </a:cubicBezTo>
                  <a:cubicBezTo>
                    <a:pt x="2504" y="554"/>
                    <a:pt x="2505" y="554"/>
                    <a:pt x="2505" y="553"/>
                  </a:cubicBezTo>
                  <a:cubicBezTo>
                    <a:pt x="2505" y="550"/>
                    <a:pt x="2501" y="544"/>
                    <a:pt x="2496" y="541"/>
                  </a:cubicBezTo>
                  <a:cubicBezTo>
                    <a:pt x="2494" y="540"/>
                    <a:pt x="2492" y="539"/>
                    <a:pt x="2490" y="539"/>
                  </a:cubicBezTo>
                  <a:moveTo>
                    <a:pt x="282" y="527"/>
                  </a:moveTo>
                  <a:cubicBezTo>
                    <a:pt x="280" y="527"/>
                    <a:pt x="278" y="529"/>
                    <a:pt x="275" y="531"/>
                  </a:cubicBezTo>
                  <a:cubicBezTo>
                    <a:pt x="271" y="535"/>
                    <a:pt x="268" y="542"/>
                    <a:pt x="268" y="545"/>
                  </a:cubicBezTo>
                  <a:cubicBezTo>
                    <a:pt x="268" y="546"/>
                    <a:pt x="269" y="547"/>
                    <a:pt x="270" y="547"/>
                  </a:cubicBezTo>
                  <a:cubicBezTo>
                    <a:pt x="271" y="547"/>
                    <a:pt x="274" y="545"/>
                    <a:pt x="277" y="543"/>
                  </a:cubicBezTo>
                  <a:cubicBezTo>
                    <a:pt x="281" y="538"/>
                    <a:pt x="284" y="533"/>
                    <a:pt x="284" y="530"/>
                  </a:cubicBezTo>
                  <a:cubicBezTo>
                    <a:pt x="284" y="528"/>
                    <a:pt x="283" y="527"/>
                    <a:pt x="282" y="527"/>
                  </a:cubicBezTo>
                  <a:moveTo>
                    <a:pt x="2440" y="506"/>
                  </a:moveTo>
                  <a:cubicBezTo>
                    <a:pt x="2439" y="506"/>
                    <a:pt x="2438" y="507"/>
                    <a:pt x="2438" y="508"/>
                  </a:cubicBezTo>
                  <a:cubicBezTo>
                    <a:pt x="2438" y="511"/>
                    <a:pt x="2441" y="515"/>
                    <a:pt x="2446" y="518"/>
                  </a:cubicBezTo>
                  <a:cubicBezTo>
                    <a:pt x="2449" y="520"/>
                    <a:pt x="2451" y="521"/>
                    <a:pt x="2453" y="521"/>
                  </a:cubicBezTo>
                  <a:cubicBezTo>
                    <a:pt x="2454" y="521"/>
                    <a:pt x="2455" y="520"/>
                    <a:pt x="2455" y="519"/>
                  </a:cubicBezTo>
                  <a:cubicBezTo>
                    <a:pt x="2455" y="516"/>
                    <a:pt x="2451" y="511"/>
                    <a:pt x="2447" y="508"/>
                  </a:cubicBezTo>
                  <a:cubicBezTo>
                    <a:pt x="2444" y="507"/>
                    <a:pt x="2442" y="506"/>
                    <a:pt x="2440" y="506"/>
                  </a:cubicBezTo>
                  <a:moveTo>
                    <a:pt x="3806" y="502"/>
                  </a:moveTo>
                  <a:cubicBezTo>
                    <a:pt x="3804" y="503"/>
                    <a:pt x="3800" y="506"/>
                    <a:pt x="3795" y="509"/>
                  </a:cubicBezTo>
                  <a:cubicBezTo>
                    <a:pt x="3793" y="510"/>
                    <a:pt x="3791" y="511"/>
                    <a:pt x="3789" y="512"/>
                  </a:cubicBezTo>
                  <a:cubicBezTo>
                    <a:pt x="3789" y="512"/>
                    <a:pt x="3789" y="512"/>
                    <a:pt x="3790" y="512"/>
                  </a:cubicBezTo>
                  <a:cubicBezTo>
                    <a:pt x="3791" y="512"/>
                    <a:pt x="3795" y="510"/>
                    <a:pt x="3800" y="506"/>
                  </a:cubicBezTo>
                  <a:cubicBezTo>
                    <a:pt x="3802" y="505"/>
                    <a:pt x="3804" y="503"/>
                    <a:pt x="3806" y="502"/>
                  </a:cubicBezTo>
                  <a:moveTo>
                    <a:pt x="3811" y="494"/>
                  </a:moveTo>
                  <a:cubicBezTo>
                    <a:pt x="3810" y="494"/>
                    <a:pt x="3806" y="496"/>
                    <a:pt x="3801" y="500"/>
                  </a:cubicBezTo>
                  <a:cubicBezTo>
                    <a:pt x="3794" y="505"/>
                    <a:pt x="3789" y="510"/>
                    <a:pt x="3789" y="512"/>
                  </a:cubicBezTo>
                  <a:cubicBezTo>
                    <a:pt x="3789" y="512"/>
                    <a:pt x="3789" y="512"/>
                    <a:pt x="3789" y="512"/>
                  </a:cubicBezTo>
                  <a:cubicBezTo>
                    <a:pt x="3791" y="511"/>
                    <a:pt x="3793" y="510"/>
                    <a:pt x="3794" y="509"/>
                  </a:cubicBezTo>
                  <a:cubicBezTo>
                    <a:pt x="3799" y="506"/>
                    <a:pt x="3803" y="503"/>
                    <a:pt x="3806" y="502"/>
                  </a:cubicBezTo>
                  <a:cubicBezTo>
                    <a:pt x="3809" y="499"/>
                    <a:pt x="3812" y="496"/>
                    <a:pt x="3812" y="495"/>
                  </a:cubicBezTo>
                  <a:cubicBezTo>
                    <a:pt x="3812" y="495"/>
                    <a:pt x="3812" y="494"/>
                    <a:pt x="3811" y="494"/>
                  </a:cubicBezTo>
                  <a:moveTo>
                    <a:pt x="328" y="484"/>
                  </a:moveTo>
                  <a:cubicBezTo>
                    <a:pt x="327" y="484"/>
                    <a:pt x="324" y="485"/>
                    <a:pt x="322" y="487"/>
                  </a:cubicBezTo>
                  <a:cubicBezTo>
                    <a:pt x="317" y="492"/>
                    <a:pt x="314" y="498"/>
                    <a:pt x="314" y="501"/>
                  </a:cubicBezTo>
                  <a:cubicBezTo>
                    <a:pt x="315" y="502"/>
                    <a:pt x="315" y="503"/>
                    <a:pt x="316" y="503"/>
                  </a:cubicBezTo>
                  <a:cubicBezTo>
                    <a:pt x="318" y="503"/>
                    <a:pt x="320" y="501"/>
                    <a:pt x="323" y="499"/>
                  </a:cubicBezTo>
                  <a:cubicBezTo>
                    <a:pt x="328" y="494"/>
                    <a:pt x="331" y="489"/>
                    <a:pt x="331" y="486"/>
                  </a:cubicBezTo>
                  <a:cubicBezTo>
                    <a:pt x="331" y="485"/>
                    <a:pt x="330" y="484"/>
                    <a:pt x="328" y="484"/>
                  </a:cubicBezTo>
                  <a:moveTo>
                    <a:pt x="2390" y="475"/>
                  </a:moveTo>
                  <a:cubicBezTo>
                    <a:pt x="2388" y="475"/>
                    <a:pt x="2387" y="476"/>
                    <a:pt x="2387" y="477"/>
                  </a:cubicBezTo>
                  <a:cubicBezTo>
                    <a:pt x="2387" y="480"/>
                    <a:pt x="2391" y="484"/>
                    <a:pt x="2396" y="487"/>
                  </a:cubicBezTo>
                  <a:cubicBezTo>
                    <a:pt x="2398" y="488"/>
                    <a:pt x="2401" y="489"/>
                    <a:pt x="2403" y="489"/>
                  </a:cubicBezTo>
                  <a:cubicBezTo>
                    <a:pt x="2404" y="489"/>
                    <a:pt x="2405" y="489"/>
                    <a:pt x="2405" y="487"/>
                  </a:cubicBezTo>
                  <a:cubicBezTo>
                    <a:pt x="2405" y="485"/>
                    <a:pt x="2401" y="480"/>
                    <a:pt x="2396" y="477"/>
                  </a:cubicBezTo>
                  <a:cubicBezTo>
                    <a:pt x="2394" y="476"/>
                    <a:pt x="2391" y="475"/>
                    <a:pt x="2390" y="475"/>
                  </a:cubicBezTo>
                  <a:moveTo>
                    <a:pt x="2338" y="447"/>
                  </a:moveTo>
                  <a:cubicBezTo>
                    <a:pt x="2336" y="447"/>
                    <a:pt x="2335" y="447"/>
                    <a:pt x="2335" y="449"/>
                  </a:cubicBezTo>
                  <a:cubicBezTo>
                    <a:pt x="2335" y="451"/>
                    <a:pt x="2339" y="455"/>
                    <a:pt x="2344" y="458"/>
                  </a:cubicBezTo>
                  <a:cubicBezTo>
                    <a:pt x="2347" y="459"/>
                    <a:pt x="2349" y="460"/>
                    <a:pt x="2351" y="460"/>
                  </a:cubicBezTo>
                  <a:cubicBezTo>
                    <a:pt x="2352" y="460"/>
                    <a:pt x="2353" y="459"/>
                    <a:pt x="2353" y="458"/>
                  </a:cubicBezTo>
                  <a:cubicBezTo>
                    <a:pt x="2353" y="456"/>
                    <a:pt x="2349" y="451"/>
                    <a:pt x="2344" y="448"/>
                  </a:cubicBezTo>
                  <a:cubicBezTo>
                    <a:pt x="2342" y="447"/>
                    <a:pt x="2340" y="447"/>
                    <a:pt x="2338" y="447"/>
                  </a:cubicBezTo>
                  <a:moveTo>
                    <a:pt x="3876" y="442"/>
                  </a:moveTo>
                  <a:cubicBezTo>
                    <a:pt x="3875" y="442"/>
                    <a:pt x="3871" y="444"/>
                    <a:pt x="3866" y="448"/>
                  </a:cubicBezTo>
                  <a:cubicBezTo>
                    <a:pt x="3860" y="453"/>
                    <a:pt x="3855" y="459"/>
                    <a:pt x="3855" y="461"/>
                  </a:cubicBezTo>
                  <a:cubicBezTo>
                    <a:pt x="3855" y="462"/>
                    <a:pt x="3855" y="462"/>
                    <a:pt x="3855" y="462"/>
                  </a:cubicBezTo>
                  <a:cubicBezTo>
                    <a:pt x="3857" y="462"/>
                    <a:pt x="3861" y="459"/>
                    <a:pt x="3866" y="455"/>
                  </a:cubicBezTo>
                  <a:cubicBezTo>
                    <a:pt x="3872" y="450"/>
                    <a:pt x="3877" y="445"/>
                    <a:pt x="3877" y="443"/>
                  </a:cubicBezTo>
                  <a:cubicBezTo>
                    <a:pt x="3877" y="442"/>
                    <a:pt x="3877" y="442"/>
                    <a:pt x="3876" y="442"/>
                  </a:cubicBezTo>
                  <a:moveTo>
                    <a:pt x="376" y="442"/>
                  </a:moveTo>
                  <a:cubicBezTo>
                    <a:pt x="375" y="442"/>
                    <a:pt x="372" y="443"/>
                    <a:pt x="370" y="445"/>
                  </a:cubicBezTo>
                  <a:cubicBezTo>
                    <a:pt x="365" y="449"/>
                    <a:pt x="362" y="455"/>
                    <a:pt x="362" y="458"/>
                  </a:cubicBezTo>
                  <a:cubicBezTo>
                    <a:pt x="362" y="459"/>
                    <a:pt x="363" y="460"/>
                    <a:pt x="364" y="460"/>
                  </a:cubicBezTo>
                  <a:cubicBezTo>
                    <a:pt x="366" y="460"/>
                    <a:pt x="368" y="458"/>
                    <a:pt x="371" y="456"/>
                  </a:cubicBezTo>
                  <a:cubicBezTo>
                    <a:pt x="376" y="452"/>
                    <a:pt x="379" y="446"/>
                    <a:pt x="379" y="444"/>
                  </a:cubicBezTo>
                  <a:cubicBezTo>
                    <a:pt x="379" y="442"/>
                    <a:pt x="378" y="442"/>
                    <a:pt x="376" y="442"/>
                  </a:cubicBezTo>
                  <a:moveTo>
                    <a:pt x="2285" y="422"/>
                  </a:moveTo>
                  <a:cubicBezTo>
                    <a:pt x="2283" y="422"/>
                    <a:pt x="2281" y="423"/>
                    <a:pt x="2281" y="425"/>
                  </a:cubicBezTo>
                  <a:cubicBezTo>
                    <a:pt x="2281" y="427"/>
                    <a:pt x="2285" y="430"/>
                    <a:pt x="2291" y="433"/>
                  </a:cubicBezTo>
                  <a:cubicBezTo>
                    <a:pt x="2293" y="434"/>
                    <a:pt x="2296" y="434"/>
                    <a:pt x="2297" y="434"/>
                  </a:cubicBezTo>
                  <a:cubicBezTo>
                    <a:pt x="2299" y="434"/>
                    <a:pt x="2300" y="434"/>
                    <a:pt x="2300" y="432"/>
                  </a:cubicBezTo>
                  <a:cubicBezTo>
                    <a:pt x="2300" y="430"/>
                    <a:pt x="2296" y="426"/>
                    <a:pt x="2291" y="424"/>
                  </a:cubicBezTo>
                  <a:cubicBezTo>
                    <a:pt x="2289" y="423"/>
                    <a:pt x="2287" y="422"/>
                    <a:pt x="2285" y="422"/>
                  </a:cubicBezTo>
                  <a:moveTo>
                    <a:pt x="2231" y="403"/>
                  </a:moveTo>
                  <a:cubicBezTo>
                    <a:pt x="2228" y="403"/>
                    <a:pt x="2225" y="404"/>
                    <a:pt x="2225" y="406"/>
                  </a:cubicBezTo>
                  <a:cubicBezTo>
                    <a:pt x="2225" y="408"/>
                    <a:pt x="2230" y="411"/>
                    <a:pt x="2235" y="412"/>
                  </a:cubicBezTo>
                  <a:cubicBezTo>
                    <a:pt x="2238" y="413"/>
                    <a:pt x="2240" y="414"/>
                    <a:pt x="2241" y="414"/>
                  </a:cubicBezTo>
                  <a:cubicBezTo>
                    <a:pt x="2244" y="414"/>
                    <a:pt x="2245" y="413"/>
                    <a:pt x="2245" y="412"/>
                  </a:cubicBezTo>
                  <a:cubicBezTo>
                    <a:pt x="2245" y="409"/>
                    <a:pt x="2241" y="405"/>
                    <a:pt x="2235" y="404"/>
                  </a:cubicBezTo>
                  <a:cubicBezTo>
                    <a:pt x="2234" y="403"/>
                    <a:pt x="2232" y="403"/>
                    <a:pt x="2231" y="403"/>
                  </a:cubicBezTo>
                  <a:moveTo>
                    <a:pt x="426" y="402"/>
                  </a:moveTo>
                  <a:cubicBezTo>
                    <a:pt x="424" y="402"/>
                    <a:pt x="421" y="403"/>
                    <a:pt x="419" y="405"/>
                  </a:cubicBezTo>
                  <a:cubicBezTo>
                    <a:pt x="414" y="409"/>
                    <a:pt x="410" y="414"/>
                    <a:pt x="411" y="417"/>
                  </a:cubicBezTo>
                  <a:cubicBezTo>
                    <a:pt x="411" y="418"/>
                    <a:pt x="412" y="419"/>
                    <a:pt x="413" y="419"/>
                  </a:cubicBezTo>
                  <a:cubicBezTo>
                    <a:pt x="415" y="419"/>
                    <a:pt x="417" y="417"/>
                    <a:pt x="420" y="415"/>
                  </a:cubicBezTo>
                  <a:cubicBezTo>
                    <a:pt x="425" y="411"/>
                    <a:pt x="429" y="407"/>
                    <a:pt x="428" y="404"/>
                  </a:cubicBezTo>
                  <a:cubicBezTo>
                    <a:pt x="428" y="403"/>
                    <a:pt x="427" y="402"/>
                    <a:pt x="426" y="402"/>
                  </a:cubicBezTo>
                  <a:moveTo>
                    <a:pt x="2174" y="389"/>
                  </a:moveTo>
                  <a:cubicBezTo>
                    <a:pt x="2170" y="389"/>
                    <a:pt x="2167" y="391"/>
                    <a:pt x="2167" y="393"/>
                  </a:cubicBezTo>
                  <a:cubicBezTo>
                    <a:pt x="2167" y="395"/>
                    <a:pt x="2171" y="397"/>
                    <a:pt x="2177" y="398"/>
                  </a:cubicBezTo>
                  <a:cubicBezTo>
                    <a:pt x="2179" y="399"/>
                    <a:pt x="2181" y="399"/>
                    <a:pt x="2182" y="399"/>
                  </a:cubicBezTo>
                  <a:cubicBezTo>
                    <a:pt x="2185" y="399"/>
                    <a:pt x="2187" y="398"/>
                    <a:pt x="2188" y="396"/>
                  </a:cubicBezTo>
                  <a:cubicBezTo>
                    <a:pt x="2188" y="394"/>
                    <a:pt x="2183" y="391"/>
                    <a:pt x="2177" y="390"/>
                  </a:cubicBezTo>
                  <a:cubicBezTo>
                    <a:pt x="2176" y="389"/>
                    <a:pt x="2175" y="389"/>
                    <a:pt x="2174" y="389"/>
                  </a:cubicBezTo>
                  <a:moveTo>
                    <a:pt x="2115" y="383"/>
                  </a:moveTo>
                  <a:cubicBezTo>
                    <a:pt x="2110" y="383"/>
                    <a:pt x="2105" y="385"/>
                    <a:pt x="2105" y="387"/>
                  </a:cubicBezTo>
                  <a:cubicBezTo>
                    <a:pt x="2105" y="389"/>
                    <a:pt x="2110" y="391"/>
                    <a:pt x="2116" y="391"/>
                  </a:cubicBezTo>
                  <a:cubicBezTo>
                    <a:pt x="2117" y="391"/>
                    <a:pt x="2117" y="391"/>
                    <a:pt x="2118" y="391"/>
                  </a:cubicBezTo>
                  <a:cubicBezTo>
                    <a:pt x="2123" y="391"/>
                    <a:pt x="2127" y="390"/>
                    <a:pt x="2127" y="388"/>
                  </a:cubicBezTo>
                  <a:cubicBezTo>
                    <a:pt x="2127" y="386"/>
                    <a:pt x="2122" y="383"/>
                    <a:pt x="2116" y="383"/>
                  </a:cubicBezTo>
                  <a:cubicBezTo>
                    <a:pt x="2116" y="383"/>
                    <a:pt x="2116" y="383"/>
                    <a:pt x="2115" y="383"/>
                  </a:cubicBezTo>
                  <a:moveTo>
                    <a:pt x="3940" y="382"/>
                  </a:moveTo>
                  <a:cubicBezTo>
                    <a:pt x="3938" y="382"/>
                    <a:pt x="3935" y="385"/>
                    <a:pt x="3930" y="389"/>
                  </a:cubicBezTo>
                  <a:cubicBezTo>
                    <a:pt x="3924" y="395"/>
                    <a:pt x="3919" y="402"/>
                    <a:pt x="3919" y="405"/>
                  </a:cubicBezTo>
                  <a:cubicBezTo>
                    <a:pt x="3919" y="405"/>
                    <a:pt x="3919" y="405"/>
                    <a:pt x="3920" y="405"/>
                  </a:cubicBezTo>
                  <a:cubicBezTo>
                    <a:pt x="3921" y="405"/>
                    <a:pt x="3925" y="403"/>
                    <a:pt x="3930" y="398"/>
                  </a:cubicBezTo>
                  <a:cubicBezTo>
                    <a:pt x="3936" y="393"/>
                    <a:pt x="3941" y="386"/>
                    <a:pt x="3941" y="383"/>
                  </a:cubicBezTo>
                  <a:cubicBezTo>
                    <a:pt x="3941" y="383"/>
                    <a:pt x="3941" y="382"/>
                    <a:pt x="3940" y="382"/>
                  </a:cubicBezTo>
                  <a:moveTo>
                    <a:pt x="2051" y="382"/>
                  </a:moveTo>
                  <a:cubicBezTo>
                    <a:pt x="2044" y="382"/>
                    <a:pt x="2039" y="384"/>
                    <a:pt x="2039" y="386"/>
                  </a:cubicBezTo>
                  <a:cubicBezTo>
                    <a:pt x="2039" y="389"/>
                    <a:pt x="2044" y="390"/>
                    <a:pt x="2051" y="390"/>
                  </a:cubicBezTo>
                  <a:cubicBezTo>
                    <a:pt x="2051" y="390"/>
                    <a:pt x="2051" y="390"/>
                    <a:pt x="2052" y="390"/>
                  </a:cubicBezTo>
                  <a:cubicBezTo>
                    <a:pt x="2058" y="390"/>
                    <a:pt x="2063" y="389"/>
                    <a:pt x="2063" y="387"/>
                  </a:cubicBezTo>
                  <a:cubicBezTo>
                    <a:pt x="2063" y="384"/>
                    <a:pt x="2058" y="382"/>
                    <a:pt x="2051" y="382"/>
                  </a:cubicBezTo>
                  <a:cubicBezTo>
                    <a:pt x="2051" y="382"/>
                    <a:pt x="2051" y="382"/>
                    <a:pt x="2051" y="382"/>
                  </a:cubicBezTo>
                  <a:moveTo>
                    <a:pt x="1977" y="379"/>
                  </a:moveTo>
                  <a:cubicBezTo>
                    <a:pt x="1971" y="379"/>
                    <a:pt x="1966" y="381"/>
                    <a:pt x="1966" y="383"/>
                  </a:cubicBezTo>
                  <a:cubicBezTo>
                    <a:pt x="1966" y="386"/>
                    <a:pt x="1971" y="388"/>
                    <a:pt x="1979" y="388"/>
                  </a:cubicBezTo>
                  <a:cubicBezTo>
                    <a:pt x="1979" y="388"/>
                    <a:pt x="1980" y="388"/>
                    <a:pt x="1981" y="388"/>
                  </a:cubicBezTo>
                  <a:cubicBezTo>
                    <a:pt x="1987" y="388"/>
                    <a:pt x="1992" y="387"/>
                    <a:pt x="1992" y="385"/>
                  </a:cubicBezTo>
                  <a:cubicBezTo>
                    <a:pt x="1992" y="382"/>
                    <a:pt x="1986" y="380"/>
                    <a:pt x="1979" y="379"/>
                  </a:cubicBezTo>
                  <a:cubicBezTo>
                    <a:pt x="1978" y="379"/>
                    <a:pt x="1978" y="379"/>
                    <a:pt x="1977" y="379"/>
                  </a:cubicBezTo>
                  <a:moveTo>
                    <a:pt x="1898" y="375"/>
                  </a:moveTo>
                  <a:cubicBezTo>
                    <a:pt x="1891" y="375"/>
                    <a:pt x="1886" y="377"/>
                    <a:pt x="1886" y="379"/>
                  </a:cubicBezTo>
                  <a:cubicBezTo>
                    <a:pt x="1886" y="381"/>
                    <a:pt x="1893" y="383"/>
                    <a:pt x="1900" y="383"/>
                  </a:cubicBezTo>
                  <a:cubicBezTo>
                    <a:pt x="1902" y="384"/>
                    <a:pt x="1903" y="384"/>
                    <a:pt x="1904" y="384"/>
                  </a:cubicBezTo>
                  <a:cubicBezTo>
                    <a:pt x="1910" y="384"/>
                    <a:pt x="1914" y="383"/>
                    <a:pt x="1914" y="381"/>
                  </a:cubicBezTo>
                  <a:cubicBezTo>
                    <a:pt x="1914" y="378"/>
                    <a:pt x="1908" y="375"/>
                    <a:pt x="1901" y="375"/>
                  </a:cubicBezTo>
                  <a:cubicBezTo>
                    <a:pt x="1900" y="375"/>
                    <a:pt x="1899" y="375"/>
                    <a:pt x="1898" y="375"/>
                  </a:cubicBezTo>
                  <a:moveTo>
                    <a:pt x="1814" y="369"/>
                  </a:moveTo>
                  <a:cubicBezTo>
                    <a:pt x="1807" y="369"/>
                    <a:pt x="1802" y="370"/>
                    <a:pt x="1802" y="372"/>
                  </a:cubicBezTo>
                  <a:cubicBezTo>
                    <a:pt x="1802" y="375"/>
                    <a:pt x="1809" y="377"/>
                    <a:pt x="1817" y="377"/>
                  </a:cubicBezTo>
                  <a:cubicBezTo>
                    <a:pt x="1819" y="378"/>
                    <a:pt x="1820" y="378"/>
                    <a:pt x="1822" y="378"/>
                  </a:cubicBezTo>
                  <a:cubicBezTo>
                    <a:pt x="1827" y="378"/>
                    <a:pt x="1832" y="377"/>
                    <a:pt x="1832" y="375"/>
                  </a:cubicBezTo>
                  <a:cubicBezTo>
                    <a:pt x="1832" y="372"/>
                    <a:pt x="1825" y="370"/>
                    <a:pt x="1817" y="369"/>
                  </a:cubicBezTo>
                  <a:cubicBezTo>
                    <a:pt x="1816" y="369"/>
                    <a:pt x="1815" y="369"/>
                    <a:pt x="1814" y="369"/>
                  </a:cubicBezTo>
                  <a:moveTo>
                    <a:pt x="477" y="366"/>
                  </a:moveTo>
                  <a:cubicBezTo>
                    <a:pt x="475" y="366"/>
                    <a:pt x="472" y="367"/>
                    <a:pt x="470" y="369"/>
                  </a:cubicBezTo>
                  <a:cubicBezTo>
                    <a:pt x="465" y="372"/>
                    <a:pt x="461" y="377"/>
                    <a:pt x="462" y="380"/>
                  </a:cubicBezTo>
                  <a:cubicBezTo>
                    <a:pt x="462" y="381"/>
                    <a:pt x="463" y="381"/>
                    <a:pt x="464" y="381"/>
                  </a:cubicBezTo>
                  <a:cubicBezTo>
                    <a:pt x="466" y="381"/>
                    <a:pt x="468" y="380"/>
                    <a:pt x="471" y="378"/>
                  </a:cubicBezTo>
                  <a:cubicBezTo>
                    <a:pt x="476" y="375"/>
                    <a:pt x="480" y="371"/>
                    <a:pt x="480" y="368"/>
                  </a:cubicBezTo>
                  <a:cubicBezTo>
                    <a:pt x="479" y="367"/>
                    <a:pt x="478" y="366"/>
                    <a:pt x="477" y="366"/>
                  </a:cubicBezTo>
                  <a:moveTo>
                    <a:pt x="1725" y="361"/>
                  </a:moveTo>
                  <a:cubicBezTo>
                    <a:pt x="1718" y="361"/>
                    <a:pt x="1713" y="363"/>
                    <a:pt x="1713" y="365"/>
                  </a:cubicBezTo>
                  <a:cubicBezTo>
                    <a:pt x="1713" y="367"/>
                    <a:pt x="1720" y="369"/>
                    <a:pt x="1729" y="370"/>
                  </a:cubicBezTo>
                  <a:cubicBezTo>
                    <a:pt x="1731" y="370"/>
                    <a:pt x="1733" y="370"/>
                    <a:pt x="1735" y="370"/>
                  </a:cubicBezTo>
                  <a:cubicBezTo>
                    <a:pt x="1741" y="370"/>
                    <a:pt x="1745" y="369"/>
                    <a:pt x="1745" y="368"/>
                  </a:cubicBezTo>
                  <a:cubicBezTo>
                    <a:pt x="1744" y="365"/>
                    <a:pt x="1738" y="362"/>
                    <a:pt x="1729" y="362"/>
                  </a:cubicBezTo>
                  <a:cubicBezTo>
                    <a:pt x="1728" y="361"/>
                    <a:pt x="1726" y="361"/>
                    <a:pt x="1725" y="361"/>
                  </a:cubicBezTo>
                  <a:moveTo>
                    <a:pt x="1629" y="360"/>
                  </a:moveTo>
                  <a:cubicBezTo>
                    <a:pt x="1631" y="361"/>
                    <a:pt x="1635" y="361"/>
                    <a:pt x="1638" y="362"/>
                  </a:cubicBezTo>
                  <a:cubicBezTo>
                    <a:pt x="1640" y="362"/>
                    <a:pt x="1643" y="362"/>
                    <a:pt x="1645" y="362"/>
                  </a:cubicBezTo>
                  <a:cubicBezTo>
                    <a:pt x="1645" y="362"/>
                    <a:pt x="1645" y="362"/>
                    <a:pt x="1645" y="362"/>
                  </a:cubicBezTo>
                  <a:cubicBezTo>
                    <a:pt x="1644" y="362"/>
                    <a:pt x="1643" y="362"/>
                    <a:pt x="1642" y="362"/>
                  </a:cubicBezTo>
                  <a:cubicBezTo>
                    <a:pt x="1637" y="361"/>
                    <a:pt x="1632" y="360"/>
                    <a:pt x="1629" y="360"/>
                  </a:cubicBezTo>
                  <a:moveTo>
                    <a:pt x="1633" y="353"/>
                  </a:moveTo>
                  <a:cubicBezTo>
                    <a:pt x="1627" y="353"/>
                    <a:pt x="1622" y="354"/>
                    <a:pt x="1622" y="356"/>
                  </a:cubicBezTo>
                  <a:cubicBezTo>
                    <a:pt x="1622" y="358"/>
                    <a:pt x="1624" y="359"/>
                    <a:pt x="1628" y="360"/>
                  </a:cubicBezTo>
                  <a:cubicBezTo>
                    <a:pt x="1631" y="360"/>
                    <a:pt x="1637" y="361"/>
                    <a:pt x="1643" y="361"/>
                  </a:cubicBezTo>
                  <a:cubicBezTo>
                    <a:pt x="1644" y="362"/>
                    <a:pt x="1645" y="362"/>
                    <a:pt x="1646" y="362"/>
                  </a:cubicBezTo>
                  <a:cubicBezTo>
                    <a:pt x="1651" y="362"/>
                    <a:pt x="1654" y="361"/>
                    <a:pt x="1654" y="359"/>
                  </a:cubicBezTo>
                  <a:cubicBezTo>
                    <a:pt x="1654" y="357"/>
                    <a:pt x="1647" y="354"/>
                    <a:pt x="1638" y="353"/>
                  </a:cubicBezTo>
                  <a:cubicBezTo>
                    <a:pt x="1636" y="353"/>
                    <a:pt x="1635" y="353"/>
                    <a:pt x="1633" y="353"/>
                  </a:cubicBezTo>
                  <a:moveTo>
                    <a:pt x="1539" y="344"/>
                  </a:moveTo>
                  <a:cubicBezTo>
                    <a:pt x="1533" y="344"/>
                    <a:pt x="1528" y="345"/>
                    <a:pt x="1528" y="347"/>
                  </a:cubicBezTo>
                  <a:cubicBezTo>
                    <a:pt x="1528" y="349"/>
                    <a:pt x="1536" y="351"/>
                    <a:pt x="1545" y="352"/>
                  </a:cubicBezTo>
                  <a:cubicBezTo>
                    <a:pt x="1547" y="353"/>
                    <a:pt x="1550" y="353"/>
                    <a:pt x="1552" y="353"/>
                  </a:cubicBezTo>
                  <a:cubicBezTo>
                    <a:pt x="1553" y="353"/>
                    <a:pt x="1554" y="353"/>
                    <a:pt x="1556" y="353"/>
                  </a:cubicBezTo>
                  <a:cubicBezTo>
                    <a:pt x="1554" y="352"/>
                    <a:pt x="1553" y="352"/>
                    <a:pt x="1551" y="352"/>
                  </a:cubicBezTo>
                  <a:cubicBezTo>
                    <a:pt x="1541" y="351"/>
                    <a:pt x="1534" y="350"/>
                    <a:pt x="1534" y="350"/>
                  </a:cubicBezTo>
                  <a:cubicBezTo>
                    <a:pt x="1534" y="350"/>
                    <a:pt x="1534" y="350"/>
                    <a:pt x="1534" y="350"/>
                  </a:cubicBezTo>
                  <a:cubicBezTo>
                    <a:pt x="1535" y="350"/>
                    <a:pt x="1542" y="351"/>
                    <a:pt x="1552" y="352"/>
                  </a:cubicBezTo>
                  <a:cubicBezTo>
                    <a:pt x="1553" y="352"/>
                    <a:pt x="1555" y="352"/>
                    <a:pt x="1557" y="352"/>
                  </a:cubicBezTo>
                  <a:cubicBezTo>
                    <a:pt x="1559" y="352"/>
                    <a:pt x="1561" y="351"/>
                    <a:pt x="1561" y="350"/>
                  </a:cubicBezTo>
                  <a:cubicBezTo>
                    <a:pt x="1561" y="348"/>
                    <a:pt x="1553" y="345"/>
                    <a:pt x="1544" y="344"/>
                  </a:cubicBezTo>
                  <a:cubicBezTo>
                    <a:pt x="1542" y="344"/>
                    <a:pt x="1541" y="344"/>
                    <a:pt x="1539" y="344"/>
                  </a:cubicBezTo>
                  <a:moveTo>
                    <a:pt x="529" y="335"/>
                  </a:moveTo>
                  <a:cubicBezTo>
                    <a:pt x="527" y="335"/>
                    <a:pt x="525" y="335"/>
                    <a:pt x="523" y="337"/>
                  </a:cubicBezTo>
                  <a:cubicBezTo>
                    <a:pt x="517" y="340"/>
                    <a:pt x="514" y="344"/>
                    <a:pt x="514" y="347"/>
                  </a:cubicBezTo>
                  <a:cubicBezTo>
                    <a:pt x="514" y="348"/>
                    <a:pt x="515" y="349"/>
                    <a:pt x="517" y="349"/>
                  </a:cubicBezTo>
                  <a:cubicBezTo>
                    <a:pt x="519" y="349"/>
                    <a:pt x="521" y="348"/>
                    <a:pt x="524" y="346"/>
                  </a:cubicBezTo>
                  <a:cubicBezTo>
                    <a:pt x="529" y="343"/>
                    <a:pt x="533" y="339"/>
                    <a:pt x="533" y="337"/>
                  </a:cubicBezTo>
                  <a:cubicBezTo>
                    <a:pt x="533" y="336"/>
                    <a:pt x="531" y="335"/>
                    <a:pt x="529" y="335"/>
                  </a:cubicBezTo>
                  <a:moveTo>
                    <a:pt x="1444" y="334"/>
                  </a:moveTo>
                  <a:cubicBezTo>
                    <a:pt x="1438" y="334"/>
                    <a:pt x="1433" y="335"/>
                    <a:pt x="1433" y="337"/>
                  </a:cubicBezTo>
                  <a:cubicBezTo>
                    <a:pt x="1433" y="340"/>
                    <a:pt x="1441" y="342"/>
                    <a:pt x="1450" y="343"/>
                  </a:cubicBezTo>
                  <a:cubicBezTo>
                    <a:pt x="1453" y="343"/>
                    <a:pt x="1455" y="343"/>
                    <a:pt x="1457" y="343"/>
                  </a:cubicBezTo>
                  <a:cubicBezTo>
                    <a:pt x="1460" y="343"/>
                    <a:pt x="1462" y="343"/>
                    <a:pt x="1463" y="343"/>
                  </a:cubicBezTo>
                  <a:cubicBezTo>
                    <a:pt x="1462" y="342"/>
                    <a:pt x="1460" y="342"/>
                    <a:pt x="1458" y="342"/>
                  </a:cubicBezTo>
                  <a:cubicBezTo>
                    <a:pt x="1449" y="341"/>
                    <a:pt x="1441" y="340"/>
                    <a:pt x="1441" y="340"/>
                  </a:cubicBezTo>
                  <a:cubicBezTo>
                    <a:pt x="1441" y="340"/>
                    <a:pt x="1441" y="340"/>
                    <a:pt x="1442" y="340"/>
                  </a:cubicBezTo>
                  <a:cubicBezTo>
                    <a:pt x="1442" y="340"/>
                    <a:pt x="1450" y="341"/>
                    <a:pt x="1460" y="342"/>
                  </a:cubicBezTo>
                  <a:cubicBezTo>
                    <a:pt x="1461" y="342"/>
                    <a:pt x="1463" y="342"/>
                    <a:pt x="1464" y="342"/>
                  </a:cubicBezTo>
                  <a:cubicBezTo>
                    <a:pt x="1465" y="342"/>
                    <a:pt x="1466" y="341"/>
                    <a:pt x="1466" y="341"/>
                  </a:cubicBezTo>
                  <a:cubicBezTo>
                    <a:pt x="1466" y="338"/>
                    <a:pt x="1459" y="335"/>
                    <a:pt x="1449" y="334"/>
                  </a:cubicBezTo>
                  <a:cubicBezTo>
                    <a:pt x="1448" y="334"/>
                    <a:pt x="1446" y="334"/>
                    <a:pt x="1444" y="334"/>
                  </a:cubicBezTo>
                  <a:moveTo>
                    <a:pt x="1349" y="324"/>
                  </a:moveTo>
                  <a:cubicBezTo>
                    <a:pt x="1342" y="324"/>
                    <a:pt x="1338" y="326"/>
                    <a:pt x="1338" y="328"/>
                  </a:cubicBezTo>
                  <a:cubicBezTo>
                    <a:pt x="1338" y="330"/>
                    <a:pt x="1346" y="332"/>
                    <a:pt x="1355" y="333"/>
                  </a:cubicBezTo>
                  <a:cubicBezTo>
                    <a:pt x="1358" y="333"/>
                    <a:pt x="1360" y="333"/>
                    <a:pt x="1362" y="333"/>
                  </a:cubicBezTo>
                  <a:cubicBezTo>
                    <a:pt x="1365" y="333"/>
                    <a:pt x="1368" y="333"/>
                    <a:pt x="1370" y="332"/>
                  </a:cubicBezTo>
                  <a:cubicBezTo>
                    <a:pt x="1368" y="332"/>
                    <a:pt x="1367" y="332"/>
                    <a:pt x="1366" y="332"/>
                  </a:cubicBezTo>
                  <a:cubicBezTo>
                    <a:pt x="1356" y="331"/>
                    <a:pt x="1348" y="330"/>
                    <a:pt x="1349" y="330"/>
                  </a:cubicBezTo>
                  <a:cubicBezTo>
                    <a:pt x="1349" y="330"/>
                    <a:pt x="1349" y="330"/>
                    <a:pt x="1349" y="330"/>
                  </a:cubicBezTo>
                  <a:cubicBezTo>
                    <a:pt x="1350" y="330"/>
                    <a:pt x="1358" y="331"/>
                    <a:pt x="1367" y="332"/>
                  </a:cubicBezTo>
                  <a:cubicBezTo>
                    <a:pt x="1368" y="332"/>
                    <a:pt x="1369" y="332"/>
                    <a:pt x="1370" y="332"/>
                  </a:cubicBezTo>
                  <a:cubicBezTo>
                    <a:pt x="1371" y="332"/>
                    <a:pt x="1371" y="331"/>
                    <a:pt x="1371" y="331"/>
                  </a:cubicBezTo>
                  <a:cubicBezTo>
                    <a:pt x="1371" y="329"/>
                    <a:pt x="1363" y="325"/>
                    <a:pt x="1354" y="325"/>
                  </a:cubicBezTo>
                  <a:cubicBezTo>
                    <a:pt x="1352" y="324"/>
                    <a:pt x="1351" y="324"/>
                    <a:pt x="1349" y="324"/>
                  </a:cubicBezTo>
                  <a:moveTo>
                    <a:pt x="4002" y="315"/>
                  </a:moveTo>
                  <a:cubicBezTo>
                    <a:pt x="4001" y="315"/>
                    <a:pt x="3997" y="318"/>
                    <a:pt x="3993" y="323"/>
                  </a:cubicBezTo>
                  <a:cubicBezTo>
                    <a:pt x="3987" y="329"/>
                    <a:pt x="3982" y="338"/>
                    <a:pt x="3982" y="341"/>
                  </a:cubicBezTo>
                  <a:cubicBezTo>
                    <a:pt x="3982" y="342"/>
                    <a:pt x="3982" y="342"/>
                    <a:pt x="3983" y="342"/>
                  </a:cubicBezTo>
                  <a:cubicBezTo>
                    <a:pt x="3985" y="342"/>
                    <a:pt x="3988" y="339"/>
                    <a:pt x="3993" y="335"/>
                  </a:cubicBezTo>
                  <a:cubicBezTo>
                    <a:pt x="3998" y="328"/>
                    <a:pt x="4003" y="320"/>
                    <a:pt x="4004" y="317"/>
                  </a:cubicBezTo>
                  <a:cubicBezTo>
                    <a:pt x="4004" y="316"/>
                    <a:pt x="4003" y="315"/>
                    <a:pt x="4002" y="315"/>
                  </a:cubicBezTo>
                  <a:moveTo>
                    <a:pt x="1255" y="315"/>
                  </a:moveTo>
                  <a:cubicBezTo>
                    <a:pt x="1248" y="315"/>
                    <a:pt x="1243" y="316"/>
                    <a:pt x="1244" y="318"/>
                  </a:cubicBezTo>
                  <a:cubicBezTo>
                    <a:pt x="1244" y="320"/>
                    <a:pt x="1252" y="322"/>
                    <a:pt x="1261" y="323"/>
                  </a:cubicBezTo>
                  <a:cubicBezTo>
                    <a:pt x="1263" y="324"/>
                    <a:pt x="1265" y="324"/>
                    <a:pt x="1267" y="324"/>
                  </a:cubicBezTo>
                  <a:cubicBezTo>
                    <a:pt x="1271" y="324"/>
                    <a:pt x="1274" y="323"/>
                    <a:pt x="1276" y="322"/>
                  </a:cubicBezTo>
                  <a:cubicBezTo>
                    <a:pt x="1275" y="322"/>
                    <a:pt x="1274" y="322"/>
                    <a:pt x="1273" y="322"/>
                  </a:cubicBezTo>
                  <a:cubicBezTo>
                    <a:pt x="1264" y="321"/>
                    <a:pt x="1256" y="320"/>
                    <a:pt x="1257" y="320"/>
                  </a:cubicBezTo>
                  <a:cubicBezTo>
                    <a:pt x="1257" y="320"/>
                    <a:pt x="1257" y="320"/>
                    <a:pt x="1257" y="320"/>
                  </a:cubicBezTo>
                  <a:cubicBezTo>
                    <a:pt x="1258" y="320"/>
                    <a:pt x="1266" y="321"/>
                    <a:pt x="1275" y="322"/>
                  </a:cubicBezTo>
                  <a:cubicBezTo>
                    <a:pt x="1275" y="322"/>
                    <a:pt x="1276" y="322"/>
                    <a:pt x="1276" y="322"/>
                  </a:cubicBezTo>
                  <a:cubicBezTo>
                    <a:pt x="1276" y="322"/>
                    <a:pt x="1276" y="322"/>
                    <a:pt x="1276" y="321"/>
                  </a:cubicBezTo>
                  <a:cubicBezTo>
                    <a:pt x="1276" y="319"/>
                    <a:pt x="1268" y="316"/>
                    <a:pt x="1259" y="315"/>
                  </a:cubicBezTo>
                  <a:cubicBezTo>
                    <a:pt x="1258" y="315"/>
                    <a:pt x="1256" y="315"/>
                    <a:pt x="1255" y="315"/>
                  </a:cubicBezTo>
                  <a:moveTo>
                    <a:pt x="584" y="310"/>
                  </a:moveTo>
                  <a:cubicBezTo>
                    <a:pt x="582" y="310"/>
                    <a:pt x="580" y="310"/>
                    <a:pt x="578" y="311"/>
                  </a:cubicBezTo>
                  <a:cubicBezTo>
                    <a:pt x="572" y="313"/>
                    <a:pt x="568" y="317"/>
                    <a:pt x="569" y="320"/>
                  </a:cubicBezTo>
                  <a:cubicBezTo>
                    <a:pt x="569" y="321"/>
                    <a:pt x="570" y="321"/>
                    <a:pt x="572" y="321"/>
                  </a:cubicBezTo>
                  <a:cubicBezTo>
                    <a:pt x="574" y="321"/>
                    <a:pt x="577" y="321"/>
                    <a:pt x="579" y="320"/>
                  </a:cubicBezTo>
                  <a:cubicBezTo>
                    <a:pt x="585" y="317"/>
                    <a:pt x="589" y="314"/>
                    <a:pt x="588" y="312"/>
                  </a:cubicBezTo>
                  <a:cubicBezTo>
                    <a:pt x="588" y="310"/>
                    <a:pt x="586" y="310"/>
                    <a:pt x="584" y="310"/>
                  </a:cubicBezTo>
                  <a:moveTo>
                    <a:pt x="1162" y="306"/>
                  </a:moveTo>
                  <a:cubicBezTo>
                    <a:pt x="1155" y="306"/>
                    <a:pt x="1151" y="307"/>
                    <a:pt x="1151" y="309"/>
                  </a:cubicBezTo>
                  <a:cubicBezTo>
                    <a:pt x="1151" y="311"/>
                    <a:pt x="1159" y="313"/>
                    <a:pt x="1168" y="314"/>
                  </a:cubicBezTo>
                  <a:cubicBezTo>
                    <a:pt x="1170" y="315"/>
                    <a:pt x="1172" y="315"/>
                    <a:pt x="1174" y="315"/>
                  </a:cubicBezTo>
                  <a:cubicBezTo>
                    <a:pt x="1179" y="315"/>
                    <a:pt x="1182" y="314"/>
                    <a:pt x="1183" y="313"/>
                  </a:cubicBezTo>
                  <a:cubicBezTo>
                    <a:pt x="1183" y="313"/>
                    <a:pt x="1183" y="313"/>
                    <a:pt x="1183" y="313"/>
                  </a:cubicBezTo>
                  <a:cubicBezTo>
                    <a:pt x="1173" y="312"/>
                    <a:pt x="1166" y="311"/>
                    <a:pt x="1167" y="311"/>
                  </a:cubicBezTo>
                  <a:cubicBezTo>
                    <a:pt x="1167" y="311"/>
                    <a:pt x="1167" y="311"/>
                    <a:pt x="1167" y="311"/>
                  </a:cubicBezTo>
                  <a:cubicBezTo>
                    <a:pt x="1168" y="311"/>
                    <a:pt x="1175" y="311"/>
                    <a:pt x="1183" y="312"/>
                  </a:cubicBezTo>
                  <a:cubicBezTo>
                    <a:pt x="1183" y="312"/>
                    <a:pt x="1183" y="312"/>
                    <a:pt x="1183" y="312"/>
                  </a:cubicBezTo>
                  <a:cubicBezTo>
                    <a:pt x="1183" y="310"/>
                    <a:pt x="1175" y="307"/>
                    <a:pt x="1166" y="306"/>
                  </a:cubicBezTo>
                  <a:cubicBezTo>
                    <a:pt x="1165" y="306"/>
                    <a:pt x="1163" y="306"/>
                    <a:pt x="1162" y="306"/>
                  </a:cubicBezTo>
                  <a:moveTo>
                    <a:pt x="1072" y="298"/>
                  </a:moveTo>
                  <a:cubicBezTo>
                    <a:pt x="1065" y="298"/>
                    <a:pt x="1061" y="299"/>
                    <a:pt x="1061" y="301"/>
                  </a:cubicBezTo>
                  <a:cubicBezTo>
                    <a:pt x="1062" y="303"/>
                    <a:pt x="1069" y="305"/>
                    <a:pt x="1077" y="306"/>
                  </a:cubicBezTo>
                  <a:cubicBezTo>
                    <a:pt x="1079" y="306"/>
                    <a:pt x="1081" y="306"/>
                    <a:pt x="1083" y="306"/>
                  </a:cubicBezTo>
                  <a:cubicBezTo>
                    <a:pt x="1088" y="306"/>
                    <a:pt x="1092" y="306"/>
                    <a:pt x="1092" y="304"/>
                  </a:cubicBezTo>
                  <a:cubicBezTo>
                    <a:pt x="1084" y="303"/>
                    <a:pt x="1078" y="302"/>
                    <a:pt x="1079" y="302"/>
                  </a:cubicBezTo>
                  <a:cubicBezTo>
                    <a:pt x="1079" y="302"/>
                    <a:pt x="1079" y="302"/>
                    <a:pt x="1079" y="302"/>
                  </a:cubicBezTo>
                  <a:cubicBezTo>
                    <a:pt x="1080" y="302"/>
                    <a:pt x="1085" y="303"/>
                    <a:pt x="1092" y="304"/>
                  </a:cubicBezTo>
                  <a:cubicBezTo>
                    <a:pt x="1091" y="301"/>
                    <a:pt x="1084" y="298"/>
                    <a:pt x="1076" y="298"/>
                  </a:cubicBezTo>
                  <a:cubicBezTo>
                    <a:pt x="1075" y="298"/>
                    <a:pt x="1073" y="298"/>
                    <a:pt x="1072" y="298"/>
                  </a:cubicBezTo>
                  <a:moveTo>
                    <a:pt x="640" y="291"/>
                  </a:moveTo>
                  <a:cubicBezTo>
                    <a:pt x="638" y="291"/>
                    <a:pt x="637" y="292"/>
                    <a:pt x="635" y="292"/>
                  </a:cubicBezTo>
                  <a:cubicBezTo>
                    <a:pt x="629" y="293"/>
                    <a:pt x="625" y="297"/>
                    <a:pt x="626" y="299"/>
                  </a:cubicBezTo>
                  <a:cubicBezTo>
                    <a:pt x="626" y="301"/>
                    <a:pt x="628" y="301"/>
                    <a:pt x="630" y="301"/>
                  </a:cubicBezTo>
                  <a:cubicBezTo>
                    <a:pt x="632" y="301"/>
                    <a:pt x="635" y="301"/>
                    <a:pt x="637" y="300"/>
                  </a:cubicBezTo>
                  <a:cubicBezTo>
                    <a:pt x="643" y="299"/>
                    <a:pt x="647" y="296"/>
                    <a:pt x="646" y="294"/>
                  </a:cubicBezTo>
                  <a:cubicBezTo>
                    <a:pt x="646" y="292"/>
                    <a:pt x="643" y="291"/>
                    <a:pt x="640" y="291"/>
                  </a:cubicBezTo>
                  <a:moveTo>
                    <a:pt x="986" y="291"/>
                  </a:moveTo>
                  <a:cubicBezTo>
                    <a:pt x="979" y="291"/>
                    <a:pt x="975" y="292"/>
                    <a:pt x="975" y="294"/>
                  </a:cubicBezTo>
                  <a:cubicBezTo>
                    <a:pt x="975" y="296"/>
                    <a:pt x="982" y="298"/>
                    <a:pt x="990" y="299"/>
                  </a:cubicBezTo>
                  <a:cubicBezTo>
                    <a:pt x="992" y="299"/>
                    <a:pt x="994" y="299"/>
                    <a:pt x="995" y="299"/>
                  </a:cubicBezTo>
                  <a:cubicBezTo>
                    <a:pt x="1001" y="299"/>
                    <a:pt x="1005" y="298"/>
                    <a:pt x="1004" y="296"/>
                  </a:cubicBezTo>
                  <a:cubicBezTo>
                    <a:pt x="998" y="296"/>
                    <a:pt x="994" y="295"/>
                    <a:pt x="995" y="295"/>
                  </a:cubicBezTo>
                  <a:cubicBezTo>
                    <a:pt x="995" y="295"/>
                    <a:pt x="995" y="295"/>
                    <a:pt x="995" y="295"/>
                  </a:cubicBezTo>
                  <a:cubicBezTo>
                    <a:pt x="996" y="295"/>
                    <a:pt x="1000" y="296"/>
                    <a:pt x="1004" y="296"/>
                  </a:cubicBezTo>
                  <a:cubicBezTo>
                    <a:pt x="1003" y="294"/>
                    <a:pt x="996" y="291"/>
                    <a:pt x="989" y="291"/>
                  </a:cubicBezTo>
                  <a:cubicBezTo>
                    <a:pt x="988" y="291"/>
                    <a:pt x="987" y="291"/>
                    <a:pt x="986" y="291"/>
                  </a:cubicBezTo>
                  <a:moveTo>
                    <a:pt x="904" y="285"/>
                  </a:moveTo>
                  <a:cubicBezTo>
                    <a:pt x="898" y="285"/>
                    <a:pt x="893" y="287"/>
                    <a:pt x="893" y="289"/>
                  </a:cubicBezTo>
                  <a:cubicBezTo>
                    <a:pt x="894" y="291"/>
                    <a:pt x="900" y="293"/>
                    <a:pt x="908" y="293"/>
                  </a:cubicBezTo>
                  <a:cubicBezTo>
                    <a:pt x="909" y="293"/>
                    <a:pt x="910" y="293"/>
                    <a:pt x="912" y="293"/>
                  </a:cubicBezTo>
                  <a:cubicBezTo>
                    <a:pt x="917" y="293"/>
                    <a:pt x="921" y="292"/>
                    <a:pt x="921" y="290"/>
                  </a:cubicBezTo>
                  <a:cubicBezTo>
                    <a:pt x="917" y="290"/>
                    <a:pt x="914" y="290"/>
                    <a:pt x="915" y="290"/>
                  </a:cubicBezTo>
                  <a:cubicBezTo>
                    <a:pt x="915" y="290"/>
                    <a:pt x="915" y="290"/>
                    <a:pt x="915" y="290"/>
                  </a:cubicBezTo>
                  <a:cubicBezTo>
                    <a:pt x="916" y="290"/>
                    <a:pt x="918" y="290"/>
                    <a:pt x="921" y="290"/>
                  </a:cubicBezTo>
                  <a:cubicBezTo>
                    <a:pt x="920" y="288"/>
                    <a:pt x="914" y="285"/>
                    <a:pt x="906" y="285"/>
                  </a:cubicBezTo>
                  <a:cubicBezTo>
                    <a:pt x="906" y="285"/>
                    <a:pt x="905" y="285"/>
                    <a:pt x="904" y="285"/>
                  </a:cubicBezTo>
                  <a:moveTo>
                    <a:pt x="698" y="281"/>
                  </a:moveTo>
                  <a:cubicBezTo>
                    <a:pt x="697" y="281"/>
                    <a:pt x="696" y="281"/>
                    <a:pt x="695" y="281"/>
                  </a:cubicBezTo>
                  <a:cubicBezTo>
                    <a:pt x="689" y="282"/>
                    <a:pt x="685" y="285"/>
                    <a:pt x="686" y="287"/>
                  </a:cubicBezTo>
                  <a:cubicBezTo>
                    <a:pt x="686" y="289"/>
                    <a:pt x="689" y="290"/>
                    <a:pt x="693" y="290"/>
                  </a:cubicBezTo>
                  <a:cubicBezTo>
                    <a:pt x="695" y="290"/>
                    <a:pt x="696" y="290"/>
                    <a:pt x="697" y="289"/>
                  </a:cubicBezTo>
                  <a:cubicBezTo>
                    <a:pt x="703" y="289"/>
                    <a:pt x="707" y="287"/>
                    <a:pt x="707" y="285"/>
                  </a:cubicBezTo>
                  <a:cubicBezTo>
                    <a:pt x="706" y="283"/>
                    <a:pt x="702" y="281"/>
                    <a:pt x="698" y="281"/>
                  </a:cubicBezTo>
                  <a:moveTo>
                    <a:pt x="828" y="281"/>
                  </a:moveTo>
                  <a:cubicBezTo>
                    <a:pt x="822" y="281"/>
                    <a:pt x="817" y="283"/>
                    <a:pt x="818" y="285"/>
                  </a:cubicBezTo>
                  <a:cubicBezTo>
                    <a:pt x="818" y="287"/>
                    <a:pt x="824" y="289"/>
                    <a:pt x="831" y="289"/>
                  </a:cubicBezTo>
                  <a:cubicBezTo>
                    <a:pt x="832" y="289"/>
                    <a:pt x="833" y="289"/>
                    <a:pt x="833" y="289"/>
                  </a:cubicBezTo>
                  <a:cubicBezTo>
                    <a:pt x="839" y="289"/>
                    <a:pt x="843" y="288"/>
                    <a:pt x="843" y="286"/>
                  </a:cubicBezTo>
                  <a:cubicBezTo>
                    <a:pt x="841" y="286"/>
                    <a:pt x="840" y="286"/>
                    <a:pt x="840" y="286"/>
                  </a:cubicBezTo>
                  <a:cubicBezTo>
                    <a:pt x="840" y="286"/>
                    <a:pt x="841" y="286"/>
                    <a:pt x="841" y="286"/>
                  </a:cubicBezTo>
                  <a:cubicBezTo>
                    <a:pt x="841" y="286"/>
                    <a:pt x="842" y="286"/>
                    <a:pt x="843" y="286"/>
                  </a:cubicBezTo>
                  <a:cubicBezTo>
                    <a:pt x="842" y="284"/>
                    <a:pt x="836" y="281"/>
                    <a:pt x="829" y="281"/>
                  </a:cubicBezTo>
                  <a:cubicBezTo>
                    <a:pt x="829" y="281"/>
                    <a:pt x="829" y="281"/>
                    <a:pt x="828" y="281"/>
                  </a:cubicBezTo>
                  <a:moveTo>
                    <a:pt x="759" y="279"/>
                  </a:moveTo>
                  <a:cubicBezTo>
                    <a:pt x="752" y="279"/>
                    <a:pt x="748" y="281"/>
                    <a:pt x="748" y="284"/>
                  </a:cubicBezTo>
                  <a:cubicBezTo>
                    <a:pt x="749" y="286"/>
                    <a:pt x="754" y="287"/>
                    <a:pt x="761" y="287"/>
                  </a:cubicBezTo>
                  <a:cubicBezTo>
                    <a:pt x="761" y="287"/>
                    <a:pt x="761" y="287"/>
                    <a:pt x="761" y="287"/>
                  </a:cubicBezTo>
                  <a:cubicBezTo>
                    <a:pt x="767" y="287"/>
                    <a:pt x="772" y="286"/>
                    <a:pt x="771" y="284"/>
                  </a:cubicBezTo>
                  <a:cubicBezTo>
                    <a:pt x="771" y="282"/>
                    <a:pt x="765" y="279"/>
                    <a:pt x="759" y="279"/>
                  </a:cubicBezTo>
                  <a:cubicBezTo>
                    <a:pt x="759" y="279"/>
                    <a:pt x="759" y="279"/>
                    <a:pt x="759" y="279"/>
                  </a:cubicBezTo>
                  <a:moveTo>
                    <a:pt x="4050" y="263"/>
                  </a:moveTo>
                  <a:cubicBezTo>
                    <a:pt x="4048" y="263"/>
                    <a:pt x="4046" y="264"/>
                    <a:pt x="4044" y="266"/>
                  </a:cubicBezTo>
                  <a:cubicBezTo>
                    <a:pt x="4039" y="271"/>
                    <a:pt x="4036" y="278"/>
                    <a:pt x="4035" y="282"/>
                  </a:cubicBezTo>
                  <a:cubicBezTo>
                    <a:pt x="4035" y="283"/>
                    <a:pt x="4036" y="284"/>
                    <a:pt x="4037" y="284"/>
                  </a:cubicBezTo>
                  <a:cubicBezTo>
                    <a:pt x="4039" y="284"/>
                    <a:pt x="4041" y="283"/>
                    <a:pt x="4044" y="280"/>
                  </a:cubicBezTo>
                  <a:cubicBezTo>
                    <a:pt x="4048" y="276"/>
                    <a:pt x="4052" y="270"/>
                    <a:pt x="4052" y="266"/>
                  </a:cubicBezTo>
                  <a:cubicBezTo>
                    <a:pt x="4052" y="264"/>
                    <a:pt x="4051" y="263"/>
                    <a:pt x="4050" y="263"/>
                  </a:cubicBezTo>
                  <a:moveTo>
                    <a:pt x="4101" y="220"/>
                  </a:moveTo>
                  <a:cubicBezTo>
                    <a:pt x="4099" y="220"/>
                    <a:pt x="4097" y="221"/>
                    <a:pt x="4095" y="223"/>
                  </a:cubicBezTo>
                  <a:cubicBezTo>
                    <a:pt x="4089" y="226"/>
                    <a:pt x="4085" y="233"/>
                    <a:pt x="4086" y="238"/>
                  </a:cubicBezTo>
                  <a:cubicBezTo>
                    <a:pt x="4086" y="240"/>
                    <a:pt x="4087" y="241"/>
                    <a:pt x="4089" y="241"/>
                  </a:cubicBezTo>
                  <a:cubicBezTo>
                    <a:pt x="4091" y="241"/>
                    <a:pt x="4093" y="240"/>
                    <a:pt x="4095" y="238"/>
                  </a:cubicBezTo>
                  <a:cubicBezTo>
                    <a:pt x="4101" y="235"/>
                    <a:pt x="4105" y="228"/>
                    <a:pt x="4105" y="224"/>
                  </a:cubicBezTo>
                  <a:cubicBezTo>
                    <a:pt x="4104" y="221"/>
                    <a:pt x="4103" y="220"/>
                    <a:pt x="4101" y="220"/>
                  </a:cubicBezTo>
                  <a:moveTo>
                    <a:pt x="4157" y="182"/>
                  </a:moveTo>
                  <a:cubicBezTo>
                    <a:pt x="4156" y="182"/>
                    <a:pt x="4154" y="183"/>
                    <a:pt x="4152" y="184"/>
                  </a:cubicBezTo>
                  <a:cubicBezTo>
                    <a:pt x="4146" y="187"/>
                    <a:pt x="4142" y="194"/>
                    <a:pt x="4142" y="199"/>
                  </a:cubicBezTo>
                  <a:cubicBezTo>
                    <a:pt x="4142" y="202"/>
                    <a:pt x="4144" y="204"/>
                    <a:pt x="4147" y="204"/>
                  </a:cubicBezTo>
                  <a:cubicBezTo>
                    <a:pt x="4149" y="204"/>
                    <a:pt x="4151" y="203"/>
                    <a:pt x="4153" y="202"/>
                  </a:cubicBezTo>
                  <a:cubicBezTo>
                    <a:pt x="4159" y="199"/>
                    <a:pt x="4163" y="192"/>
                    <a:pt x="4163" y="187"/>
                  </a:cubicBezTo>
                  <a:cubicBezTo>
                    <a:pt x="4163" y="184"/>
                    <a:pt x="4160" y="182"/>
                    <a:pt x="4157" y="182"/>
                  </a:cubicBezTo>
                  <a:moveTo>
                    <a:pt x="4219" y="149"/>
                  </a:moveTo>
                  <a:cubicBezTo>
                    <a:pt x="4218" y="149"/>
                    <a:pt x="4216" y="150"/>
                    <a:pt x="4214" y="150"/>
                  </a:cubicBezTo>
                  <a:cubicBezTo>
                    <a:pt x="4208" y="153"/>
                    <a:pt x="4203" y="160"/>
                    <a:pt x="4204" y="166"/>
                  </a:cubicBezTo>
                  <a:cubicBezTo>
                    <a:pt x="4204" y="170"/>
                    <a:pt x="4206" y="172"/>
                    <a:pt x="4210" y="172"/>
                  </a:cubicBezTo>
                  <a:cubicBezTo>
                    <a:pt x="4212" y="172"/>
                    <a:pt x="4213" y="172"/>
                    <a:pt x="4215" y="171"/>
                  </a:cubicBezTo>
                  <a:cubicBezTo>
                    <a:pt x="4221" y="168"/>
                    <a:pt x="4226" y="162"/>
                    <a:pt x="4226" y="156"/>
                  </a:cubicBezTo>
                  <a:cubicBezTo>
                    <a:pt x="4226" y="152"/>
                    <a:pt x="4223" y="149"/>
                    <a:pt x="4219" y="149"/>
                  </a:cubicBezTo>
                  <a:moveTo>
                    <a:pt x="4285" y="121"/>
                  </a:moveTo>
                  <a:cubicBezTo>
                    <a:pt x="4284" y="121"/>
                    <a:pt x="4283" y="121"/>
                    <a:pt x="4281" y="122"/>
                  </a:cubicBezTo>
                  <a:cubicBezTo>
                    <a:pt x="4274" y="124"/>
                    <a:pt x="4269" y="131"/>
                    <a:pt x="4270" y="138"/>
                  </a:cubicBezTo>
                  <a:cubicBezTo>
                    <a:pt x="4270" y="143"/>
                    <a:pt x="4273" y="146"/>
                    <a:pt x="4278" y="146"/>
                  </a:cubicBezTo>
                  <a:cubicBezTo>
                    <a:pt x="4279" y="146"/>
                    <a:pt x="4281" y="145"/>
                    <a:pt x="4282" y="145"/>
                  </a:cubicBezTo>
                  <a:cubicBezTo>
                    <a:pt x="4289" y="143"/>
                    <a:pt x="4294" y="136"/>
                    <a:pt x="4294" y="129"/>
                  </a:cubicBezTo>
                  <a:cubicBezTo>
                    <a:pt x="4293" y="124"/>
                    <a:pt x="4290" y="121"/>
                    <a:pt x="4285" y="121"/>
                  </a:cubicBezTo>
                  <a:moveTo>
                    <a:pt x="4356" y="96"/>
                  </a:moveTo>
                  <a:cubicBezTo>
                    <a:pt x="4354" y="96"/>
                    <a:pt x="4353" y="97"/>
                    <a:pt x="4352" y="97"/>
                  </a:cubicBezTo>
                  <a:cubicBezTo>
                    <a:pt x="4345" y="99"/>
                    <a:pt x="4340" y="107"/>
                    <a:pt x="4340" y="114"/>
                  </a:cubicBezTo>
                  <a:cubicBezTo>
                    <a:pt x="4340" y="120"/>
                    <a:pt x="4344" y="124"/>
                    <a:pt x="4349" y="124"/>
                  </a:cubicBezTo>
                  <a:cubicBezTo>
                    <a:pt x="4350" y="124"/>
                    <a:pt x="4351" y="124"/>
                    <a:pt x="4353" y="123"/>
                  </a:cubicBezTo>
                  <a:cubicBezTo>
                    <a:pt x="4359" y="121"/>
                    <a:pt x="4365" y="114"/>
                    <a:pt x="4365" y="106"/>
                  </a:cubicBezTo>
                  <a:cubicBezTo>
                    <a:pt x="4365" y="100"/>
                    <a:pt x="4361" y="96"/>
                    <a:pt x="4356" y="96"/>
                  </a:cubicBezTo>
                  <a:moveTo>
                    <a:pt x="4429" y="76"/>
                  </a:moveTo>
                  <a:cubicBezTo>
                    <a:pt x="4428" y="76"/>
                    <a:pt x="4427" y="76"/>
                    <a:pt x="4426" y="76"/>
                  </a:cubicBezTo>
                  <a:cubicBezTo>
                    <a:pt x="4419" y="78"/>
                    <a:pt x="4413" y="86"/>
                    <a:pt x="4413" y="94"/>
                  </a:cubicBezTo>
                  <a:cubicBezTo>
                    <a:pt x="4413" y="101"/>
                    <a:pt x="4418" y="106"/>
                    <a:pt x="4423" y="106"/>
                  </a:cubicBezTo>
                  <a:cubicBezTo>
                    <a:pt x="4424" y="106"/>
                    <a:pt x="4425" y="106"/>
                    <a:pt x="4426" y="106"/>
                  </a:cubicBezTo>
                  <a:cubicBezTo>
                    <a:pt x="4433" y="104"/>
                    <a:pt x="4439" y="96"/>
                    <a:pt x="4439" y="88"/>
                  </a:cubicBezTo>
                  <a:cubicBezTo>
                    <a:pt x="4439" y="81"/>
                    <a:pt x="4435" y="76"/>
                    <a:pt x="4429" y="76"/>
                  </a:cubicBezTo>
                  <a:moveTo>
                    <a:pt x="4505" y="59"/>
                  </a:moveTo>
                  <a:cubicBezTo>
                    <a:pt x="4504" y="59"/>
                    <a:pt x="4503" y="59"/>
                    <a:pt x="4502" y="59"/>
                  </a:cubicBezTo>
                  <a:cubicBezTo>
                    <a:pt x="4495" y="60"/>
                    <a:pt x="4489" y="69"/>
                    <a:pt x="4489" y="77"/>
                  </a:cubicBezTo>
                  <a:cubicBezTo>
                    <a:pt x="4489" y="85"/>
                    <a:pt x="4493" y="91"/>
                    <a:pt x="4500" y="91"/>
                  </a:cubicBezTo>
                  <a:cubicBezTo>
                    <a:pt x="4500" y="91"/>
                    <a:pt x="4501" y="91"/>
                    <a:pt x="4502" y="91"/>
                  </a:cubicBezTo>
                  <a:cubicBezTo>
                    <a:pt x="4509" y="90"/>
                    <a:pt x="4515" y="82"/>
                    <a:pt x="4515" y="72"/>
                  </a:cubicBezTo>
                  <a:cubicBezTo>
                    <a:pt x="4516" y="64"/>
                    <a:pt x="4511" y="59"/>
                    <a:pt x="4505" y="59"/>
                  </a:cubicBezTo>
                  <a:moveTo>
                    <a:pt x="4582" y="44"/>
                  </a:moveTo>
                  <a:cubicBezTo>
                    <a:pt x="4581" y="44"/>
                    <a:pt x="4581" y="44"/>
                    <a:pt x="4580" y="45"/>
                  </a:cubicBezTo>
                  <a:cubicBezTo>
                    <a:pt x="4573" y="46"/>
                    <a:pt x="4566" y="54"/>
                    <a:pt x="4566" y="64"/>
                  </a:cubicBezTo>
                  <a:cubicBezTo>
                    <a:pt x="4566" y="73"/>
                    <a:pt x="4571" y="80"/>
                    <a:pt x="4577" y="80"/>
                  </a:cubicBezTo>
                  <a:cubicBezTo>
                    <a:pt x="4578" y="80"/>
                    <a:pt x="4578" y="80"/>
                    <a:pt x="4579" y="80"/>
                  </a:cubicBezTo>
                  <a:cubicBezTo>
                    <a:pt x="4586" y="79"/>
                    <a:pt x="4593" y="70"/>
                    <a:pt x="4593" y="60"/>
                  </a:cubicBezTo>
                  <a:cubicBezTo>
                    <a:pt x="4594" y="51"/>
                    <a:pt x="4589" y="44"/>
                    <a:pt x="4582" y="44"/>
                  </a:cubicBezTo>
                  <a:moveTo>
                    <a:pt x="4660" y="33"/>
                  </a:moveTo>
                  <a:cubicBezTo>
                    <a:pt x="4660" y="33"/>
                    <a:pt x="4660" y="33"/>
                    <a:pt x="4659" y="33"/>
                  </a:cubicBezTo>
                  <a:cubicBezTo>
                    <a:pt x="4652" y="34"/>
                    <a:pt x="4645" y="43"/>
                    <a:pt x="4644" y="53"/>
                  </a:cubicBezTo>
                  <a:cubicBezTo>
                    <a:pt x="4644" y="63"/>
                    <a:pt x="4649" y="71"/>
                    <a:pt x="4656" y="71"/>
                  </a:cubicBezTo>
                  <a:cubicBezTo>
                    <a:pt x="4656" y="71"/>
                    <a:pt x="4656" y="71"/>
                    <a:pt x="4657" y="71"/>
                  </a:cubicBezTo>
                  <a:cubicBezTo>
                    <a:pt x="4664" y="70"/>
                    <a:pt x="4671" y="61"/>
                    <a:pt x="4672" y="50"/>
                  </a:cubicBezTo>
                  <a:cubicBezTo>
                    <a:pt x="4672" y="40"/>
                    <a:pt x="4667" y="33"/>
                    <a:pt x="4660" y="33"/>
                  </a:cubicBezTo>
                  <a:moveTo>
                    <a:pt x="4739" y="23"/>
                  </a:moveTo>
                  <a:cubicBezTo>
                    <a:pt x="4739" y="23"/>
                    <a:pt x="4738" y="23"/>
                    <a:pt x="4738" y="23"/>
                  </a:cubicBezTo>
                  <a:cubicBezTo>
                    <a:pt x="4730" y="24"/>
                    <a:pt x="4724" y="34"/>
                    <a:pt x="4723" y="45"/>
                  </a:cubicBezTo>
                  <a:cubicBezTo>
                    <a:pt x="4722" y="55"/>
                    <a:pt x="4727" y="64"/>
                    <a:pt x="4734" y="64"/>
                  </a:cubicBezTo>
                  <a:cubicBezTo>
                    <a:pt x="4734" y="64"/>
                    <a:pt x="4734" y="64"/>
                    <a:pt x="4735" y="64"/>
                  </a:cubicBezTo>
                  <a:cubicBezTo>
                    <a:pt x="4742" y="63"/>
                    <a:pt x="4749" y="54"/>
                    <a:pt x="4750" y="42"/>
                  </a:cubicBezTo>
                  <a:cubicBezTo>
                    <a:pt x="4751" y="31"/>
                    <a:pt x="4746" y="23"/>
                    <a:pt x="4739" y="23"/>
                  </a:cubicBezTo>
                  <a:moveTo>
                    <a:pt x="4817" y="16"/>
                  </a:moveTo>
                  <a:cubicBezTo>
                    <a:pt x="4817" y="16"/>
                    <a:pt x="4817" y="16"/>
                    <a:pt x="4816" y="16"/>
                  </a:cubicBezTo>
                  <a:cubicBezTo>
                    <a:pt x="4809" y="16"/>
                    <a:pt x="4802" y="26"/>
                    <a:pt x="4801" y="38"/>
                  </a:cubicBezTo>
                  <a:cubicBezTo>
                    <a:pt x="4800" y="49"/>
                    <a:pt x="4804" y="59"/>
                    <a:pt x="4811" y="59"/>
                  </a:cubicBezTo>
                  <a:cubicBezTo>
                    <a:pt x="4812" y="59"/>
                    <a:pt x="4812" y="59"/>
                    <a:pt x="4812" y="59"/>
                  </a:cubicBezTo>
                  <a:cubicBezTo>
                    <a:pt x="4819" y="58"/>
                    <a:pt x="4826" y="48"/>
                    <a:pt x="4828" y="36"/>
                  </a:cubicBezTo>
                  <a:cubicBezTo>
                    <a:pt x="4829" y="24"/>
                    <a:pt x="4824" y="16"/>
                    <a:pt x="4817" y="16"/>
                  </a:cubicBezTo>
                  <a:moveTo>
                    <a:pt x="4894" y="10"/>
                  </a:moveTo>
                  <a:cubicBezTo>
                    <a:pt x="4893" y="10"/>
                    <a:pt x="4893" y="10"/>
                    <a:pt x="4893" y="10"/>
                  </a:cubicBezTo>
                  <a:cubicBezTo>
                    <a:pt x="4886" y="10"/>
                    <a:pt x="4879" y="20"/>
                    <a:pt x="4878" y="32"/>
                  </a:cubicBezTo>
                  <a:cubicBezTo>
                    <a:pt x="4876" y="44"/>
                    <a:pt x="4881" y="54"/>
                    <a:pt x="4888" y="54"/>
                  </a:cubicBezTo>
                  <a:cubicBezTo>
                    <a:pt x="4888" y="54"/>
                    <a:pt x="4888" y="54"/>
                    <a:pt x="4888" y="54"/>
                  </a:cubicBezTo>
                  <a:cubicBezTo>
                    <a:pt x="4895" y="54"/>
                    <a:pt x="4902" y="43"/>
                    <a:pt x="4904" y="31"/>
                  </a:cubicBezTo>
                  <a:cubicBezTo>
                    <a:pt x="4905" y="19"/>
                    <a:pt x="4901" y="10"/>
                    <a:pt x="4894" y="10"/>
                  </a:cubicBezTo>
                  <a:moveTo>
                    <a:pt x="4968" y="5"/>
                  </a:moveTo>
                  <a:cubicBezTo>
                    <a:pt x="4968" y="5"/>
                    <a:pt x="4968" y="5"/>
                    <a:pt x="4968" y="5"/>
                  </a:cubicBezTo>
                  <a:cubicBezTo>
                    <a:pt x="4961" y="5"/>
                    <a:pt x="4954" y="15"/>
                    <a:pt x="4952" y="28"/>
                  </a:cubicBezTo>
                  <a:cubicBezTo>
                    <a:pt x="4951" y="40"/>
                    <a:pt x="4955" y="51"/>
                    <a:pt x="4962" y="51"/>
                  </a:cubicBezTo>
                  <a:cubicBezTo>
                    <a:pt x="4962" y="51"/>
                    <a:pt x="4962" y="51"/>
                    <a:pt x="4962" y="51"/>
                  </a:cubicBezTo>
                  <a:cubicBezTo>
                    <a:pt x="4969" y="50"/>
                    <a:pt x="4976" y="39"/>
                    <a:pt x="4978" y="26"/>
                  </a:cubicBezTo>
                  <a:cubicBezTo>
                    <a:pt x="4979" y="14"/>
                    <a:pt x="4975" y="5"/>
                    <a:pt x="4968" y="5"/>
                  </a:cubicBezTo>
                  <a:moveTo>
                    <a:pt x="5040" y="0"/>
                  </a:moveTo>
                  <a:cubicBezTo>
                    <a:pt x="5040" y="0"/>
                    <a:pt x="5039" y="0"/>
                    <a:pt x="5039" y="0"/>
                  </a:cubicBezTo>
                  <a:cubicBezTo>
                    <a:pt x="5033" y="0"/>
                    <a:pt x="5026" y="11"/>
                    <a:pt x="5024" y="24"/>
                  </a:cubicBezTo>
                  <a:cubicBezTo>
                    <a:pt x="5023" y="36"/>
                    <a:pt x="5027" y="47"/>
                    <a:pt x="5033" y="47"/>
                  </a:cubicBezTo>
                  <a:cubicBezTo>
                    <a:pt x="5033" y="47"/>
                    <a:pt x="5033" y="47"/>
                    <a:pt x="5033" y="47"/>
                  </a:cubicBezTo>
                  <a:cubicBezTo>
                    <a:pt x="5040" y="46"/>
                    <a:pt x="5047" y="35"/>
                    <a:pt x="5049" y="22"/>
                  </a:cubicBezTo>
                  <a:cubicBezTo>
                    <a:pt x="5050" y="9"/>
                    <a:pt x="5046" y="0"/>
                    <a:pt x="504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85">
              <a:extLst>
                <a:ext uri="{FF2B5EF4-FFF2-40B4-BE49-F238E27FC236}">
                  <a16:creationId xmlns:a16="http://schemas.microsoft.com/office/drawing/2014/main" id="{7C752095-54EF-E99D-4E49-F3243997A062}"/>
                </a:ext>
              </a:extLst>
            </p:cNvPr>
            <p:cNvSpPr>
              <a:spLocks/>
            </p:cNvSpPr>
            <p:nvPr/>
          </p:nvSpPr>
          <p:spPr bwMode="auto">
            <a:xfrm>
              <a:off x="13071475" y="11169650"/>
              <a:ext cx="61913" cy="125413"/>
            </a:xfrm>
            <a:custGeom>
              <a:avLst/>
              <a:gdLst>
                <a:gd name="T0" fmla="*/ 15 w 23"/>
                <a:gd name="T1" fmla="*/ 0 h 47"/>
                <a:gd name="T2" fmla="*/ 5 w 23"/>
                <a:gd name="T3" fmla="*/ 7 h 47"/>
                <a:gd name="T4" fmla="*/ 4 w 23"/>
                <a:gd name="T5" fmla="*/ 10 h 47"/>
                <a:gd name="T6" fmla="*/ 2 w 23"/>
                <a:gd name="T7" fmla="*/ 14 h 47"/>
                <a:gd name="T8" fmla="*/ 1 w 23"/>
                <a:gd name="T9" fmla="*/ 19 h 47"/>
                <a:gd name="T10" fmla="*/ 0 w 23"/>
                <a:gd name="T11" fmla="*/ 23 h 47"/>
                <a:gd name="T12" fmla="*/ 0 w 23"/>
                <a:gd name="T13" fmla="*/ 28 h 47"/>
                <a:gd name="T14" fmla="*/ 0 w 23"/>
                <a:gd name="T15" fmla="*/ 32 h 47"/>
                <a:gd name="T16" fmla="*/ 0 w 23"/>
                <a:gd name="T17" fmla="*/ 36 h 47"/>
                <a:gd name="T18" fmla="*/ 1 w 23"/>
                <a:gd name="T19" fmla="*/ 40 h 47"/>
                <a:gd name="T20" fmla="*/ 2 w 23"/>
                <a:gd name="T21" fmla="*/ 43 h 47"/>
                <a:gd name="T22" fmla="*/ 4 w 23"/>
                <a:gd name="T23" fmla="*/ 45 h 47"/>
                <a:gd name="T24" fmla="*/ 6 w 23"/>
                <a:gd name="T25" fmla="*/ 46 h 47"/>
                <a:gd name="T26" fmla="*/ 8 w 23"/>
                <a:gd name="T27" fmla="*/ 47 h 47"/>
                <a:gd name="T28" fmla="*/ 8 w 23"/>
                <a:gd name="T29" fmla="*/ 47 h 47"/>
                <a:gd name="T30" fmla="*/ 17 w 23"/>
                <a:gd name="T31" fmla="*/ 39 h 47"/>
                <a:gd name="T32" fmla="*/ 19 w 23"/>
                <a:gd name="T33" fmla="*/ 35 h 47"/>
                <a:gd name="T34" fmla="*/ 21 w 23"/>
                <a:gd name="T35" fmla="*/ 31 h 47"/>
                <a:gd name="T36" fmla="*/ 22 w 23"/>
                <a:gd name="T37" fmla="*/ 26 h 47"/>
                <a:gd name="T38" fmla="*/ 23 w 23"/>
                <a:gd name="T39" fmla="*/ 22 h 47"/>
                <a:gd name="T40" fmla="*/ 23 w 23"/>
                <a:gd name="T41" fmla="*/ 17 h 47"/>
                <a:gd name="T42" fmla="*/ 23 w 23"/>
                <a:gd name="T43" fmla="*/ 13 h 47"/>
                <a:gd name="T44" fmla="*/ 23 w 23"/>
                <a:gd name="T45" fmla="*/ 9 h 47"/>
                <a:gd name="T46" fmla="*/ 22 w 23"/>
                <a:gd name="T47" fmla="*/ 6 h 47"/>
                <a:gd name="T48" fmla="*/ 20 w 23"/>
                <a:gd name="T49" fmla="*/ 3 h 47"/>
                <a:gd name="T50" fmla="*/ 19 w 23"/>
                <a:gd name="T51" fmla="*/ 1 h 47"/>
                <a:gd name="T52" fmla="*/ 17 w 23"/>
                <a:gd name="T53" fmla="*/ 0 h 47"/>
                <a:gd name="T54" fmla="*/ 15 w 23"/>
                <a:gd name="T55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3" h="47">
                  <a:moveTo>
                    <a:pt x="15" y="0"/>
                  </a:moveTo>
                  <a:cubicBezTo>
                    <a:pt x="12" y="0"/>
                    <a:pt x="8" y="2"/>
                    <a:pt x="5" y="7"/>
                  </a:cubicBezTo>
                  <a:cubicBezTo>
                    <a:pt x="5" y="8"/>
                    <a:pt x="4" y="9"/>
                    <a:pt x="4" y="10"/>
                  </a:cubicBezTo>
                  <a:cubicBezTo>
                    <a:pt x="3" y="12"/>
                    <a:pt x="2" y="13"/>
                    <a:pt x="2" y="14"/>
                  </a:cubicBezTo>
                  <a:cubicBezTo>
                    <a:pt x="2" y="16"/>
                    <a:pt x="1" y="17"/>
                    <a:pt x="1" y="19"/>
                  </a:cubicBezTo>
                  <a:cubicBezTo>
                    <a:pt x="0" y="20"/>
                    <a:pt x="0" y="22"/>
                    <a:pt x="0" y="23"/>
                  </a:cubicBezTo>
                  <a:cubicBezTo>
                    <a:pt x="0" y="25"/>
                    <a:pt x="0" y="26"/>
                    <a:pt x="0" y="28"/>
                  </a:cubicBezTo>
                  <a:cubicBezTo>
                    <a:pt x="0" y="29"/>
                    <a:pt x="0" y="31"/>
                    <a:pt x="0" y="32"/>
                  </a:cubicBezTo>
                  <a:cubicBezTo>
                    <a:pt x="0" y="34"/>
                    <a:pt x="0" y="35"/>
                    <a:pt x="0" y="36"/>
                  </a:cubicBezTo>
                  <a:cubicBezTo>
                    <a:pt x="0" y="38"/>
                    <a:pt x="1" y="39"/>
                    <a:pt x="1" y="40"/>
                  </a:cubicBezTo>
                  <a:cubicBezTo>
                    <a:pt x="2" y="41"/>
                    <a:pt x="2" y="42"/>
                    <a:pt x="2" y="43"/>
                  </a:cubicBezTo>
                  <a:cubicBezTo>
                    <a:pt x="3" y="44"/>
                    <a:pt x="4" y="45"/>
                    <a:pt x="4" y="45"/>
                  </a:cubicBezTo>
                  <a:cubicBezTo>
                    <a:pt x="5" y="46"/>
                    <a:pt x="5" y="46"/>
                    <a:pt x="6" y="46"/>
                  </a:cubicBezTo>
                  <a:cubicBezTo>
                    <a:pt x="7" y="47"/>
                    <a:pt x="7" y="47"/>
                    <a:pt x="8" y="47"/>
                  </a:cubicBezTo>
                  <a:cubicBezTo>
                    <a:pt x="8" y="47"/>
                    <a:pt x="8" y="47"/>
                    <a:pt x="8" y="47"/>
                  </a:cubicBezTo>
                  <a:cubicBezTo>
                    <a:pt x="11" y="46"/>
                    <a:pt x="15" y="44"/>
                    <a:pt x="17" y="39"/>
                  </a:cubicBezTo>
                  <a:cubicBezTo>
                    <a:pt x="18" y="38"/>
                    <a:pt x="19" y="36"/>
                    <a:pt x="19" y="35"/>
                  </a:cubicBezTo>
                  <a:cubicBezTo>
                    <a:pt x="20" y="34"/>
                    <a:pt x="20" y="32"/>
                    <a:pt x="21" y="31"/>
                  </a:cubicBezTo>
                  <a:cubicBezTo>
                    <a:pt x="21" y="29"/>
                    <a:pt x="22" y="28"/>
                    <a:pt x="22" y="26"/>
                  </a:cubicBezTo>
                  <a:cubicBezTo>
                    <a:pt x="22" y="25"/>
                    <a:pt x="23" y="23"/>
                    <a:pt x="23" y="22"/>
                  </a:cubicBezTo>
                  <a:cubicBezTo>
                    <a:pt x="23" y="20"/>
                    <a:pt x="23" y="19"/>
                    <a:pt x="23" y="17"/>
                  </a:cubicBezTo>
                  <a:cubicBezTo>
                    <a:pt x="23" y="16"/>
                    <a:pt x="23" y="14"/>
                    <a:pt x="23" y="13"/>
                  </a:cubicBezTo>
                  <a:cubicBezTo>
                    <a:pt x="23" y="12"/>
                    <a:pt x="23" y="10"/>
                    <a:pt x="23" y="9"/>
                  </a:cubicBezTo>
                  <a:cubicBezTo>
                    <a:pt x="22" y="8"/>
                    <a:pt x="22" y="7"/>
                    <a:pt x="22" y="6"/>
                  </a:cubicBezTo>
                  <a:cubicBezTo>
                    <a:pt x="21" y="5"/>
                    <a:pt x="21" y="4"/>
                    <a:pt x="20" y="3"/>
                  </a:cubicBezTo>
                  <a:cubicBezTo>
                    <a:pt x="20" y="2"/>
                    <a:pt x="19" y="2"/>
                    <a:pt x="19" y="1"/>
                  </a:cubicBezTo>
                  <a:cubicBezTo>
                    <a:pt x="18" y="1"/>
                    <a:pt x="17" y="0"/>
                    <a:pt x="17" y="0"/>
                  </a:cubicBezTo>
                  <a:cubicBezTo>
                    <a:pt x="16" y="0"/>
                    <a:pt x="15" y="0"/>
                    <a:pt x="1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Freeform 86">
              <a:extLst>
                <a:ext uri="{FF2B5EF4-FFF2-40B4-BE49-F238E27FC236}">
                  <a16:creationId xmlns:a16="http://schemas.microsoft.com/office/drawing/2014/main" id="{CE54F537-4144-4F91-F0A1-0F2C7FCF88F7}"/>
                </a:ext>
              </a:extLst>
            </p:cNvPr>
            <p:cNvSpPr>
              <a:spLocks/>
            </p:cNvSpPr>
            <p:nvPr/>
          </p:nvSpPr>
          <p:spPr bwMode="auto">
            <a:xfrm>
              <a:off x="-798513" y="13327063"/>
              <a:ext cx="50800" cy="19050"/>
            </a:xfrm>
            <a:custGeom>
              <a:avLst/>
              <a:gdLst>
                <a:gd name="T0" fmla="*/ 17 w 19"/>
                <a:gd name="T1" fmla="*/ 0 h 7"/>
                <a:gd name="T2" fmla="*/ 17 w 19"/>
                <a:gd name="T3" fmla="*/ 0 h 7"/>
                <a:gd name="T4" fmla="*/ 16 w 19"/>
                <a:gd name="T5" fmla="*/ 1 h 7"/>
                <a:gd name="T6" fmla="*/ 15 w 19"/>
                <a:gd name="T7" fmla="*/ 1 h 7"/>
                <a:gd name="T8" fmla="*/ 14 w 19"/>
                <a:gd name="T9" fmla="*/ 1 h 7"/>
                <a:gd name="T10" fmla="*/ 5 w 19"/>
                <a:gd name="T11" fmla="*/ 4 h 7"/>
                <a:gd name="T12" fmla="*/ 1 w 19"/>
                <a:gd name="T13" fmla="*/ 6 h 7"/>
                <a:gd name="T14" fmla="*/ 1 w 19"/>
                <a:gd name="T15" fmla="*/ 7 h 7"/>
                <a:gd name="T16" fmla="*/ 1 w 19"/>
                <a:gd name="T17" fmla="*/ 7 h 7"/>
                <a:gd name="T18" fmla="*/ 7 w 19"/>
                <a:gd name="T19" fmla="*/ 6 h 7"/>
                <a:gd name="T20" fmla="*/ 9 w 19"/>
                <a:gd name="T21" fmla="*/ 5 h 7"/>
                <a:gd name="T22" fmla="*/ 10 w 19"/>
                <a:gd name="T23" fmla="*/ 5 h 7"/>
                <a:gd name="T24" fmla="*/ 12 w 19"/>
                <a:gd name="T25" fmla="*/ 4 h 7"/>
                <a:gd name="T26" fmla="*/ 14 w 19"/>
                <a:gd name="T27" fmla="*/ 4 h 7"/>
                <a:gd name="T28" fmla="*/ 18 w 19"/>
                <a:gd name="T29" fmla="*/ 1 h 7"/>
                <a:gd name="T30" fmla="*/ 17 w 19"/>
                <a:gd name="T31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9" h="7">
                  <a:moveTo>
                    <a:pt x="17" y="0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1"/>
                    <a:pt x="16" y="1"/>
                  </a:cubicBezTo>
                  <a:cubicBezTo>
                    <a:pt x="16" y="1"/>
                    <a:pt x="15" y="1"/>
                    <a:pt x="15" y="1"/>
                  </a:cubicBezTo>
                  <a:cubicBezTo>
                    <a:pt x="15" y="1"/>
                    <a:pt x="14" y="1"/>
                    <a:pt x="14" y="1"/>
                  </a:cubicBezTo>
                  <a:cubicBezTo>
                    <a:pt x="11" y="2"/>
                    <a:pt x="8" y="3"/>
                    <a:pt x="5" y="4"/>
                  </a:cubicBezTo>
                  <a:cubicBezTo>
                    <a:pt x="3" y="5"/>
                    <a:pt x="1" y="5"/>
                    <a:pt x="1" y="6"/>
                  </a:cubicBezTo>
                  <a:cubicBezTo>
                    <a:pt x="0" y="7"/>
                    <a:pt x="0" y="7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2" y="7"/>
                    <a:pt x="4" y="6"/>
                    <a:pt x="7" y="6"/>
                  </a:cubicBezTo>
                  <a:cubicBezTo>
                    <a:pt x="7" y="6"/>
                    <a:pt x="8" y="6"/>
                    <a:pt x="9" y="5"/>
                  </a:cubicBezTo>
                  <a:cubicBezTo>
                    <a:pt x="9" y="5"/>
                    <a:pt x="10" y="5"/>
                    <a:pt x="10" y="5"/>
                  </a:cubicBezTo>
                  <a:cubicBezTo>
                    <a:pt x="11" y="5"/>
                    <a:pt x="12" y="4"/>
                    <a:pt x="12" y="4"/>
                  </a:cubicBezTo>
                  <a:cubicBezTo>
                    <a:pt x="13" y="4"/>
                    <a:pt x="13" y="4"/>
                    <a:pt x="14" y="4"/>
                  </a:cubicBezTo>
                  <a:cubicBezTo>
                    <a:pt x="16" y="3"/>
                    <a:pt x="17" y="2"/>
                    <a:pt x="18" y="1"/>
                  </a:cubicBezTo>
                  <a:cubicBezTo>
                    <a:pt x="19" y="1"/>
                    <a:pt x="18" y="0"/>
                    <a:pt x="1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Freeform 87">
              <a:extLst>
                <a:ext uri="{FF2B5EF4-FFF2-40B4-BE49-F238E27FC236}">
                  <a16:creationId xmlns:a16="http://schemas.microsoft.com/office/drawing/2014/main" id="{65E7F19A-AB2C-F7E2-3254-C7A591C4B0D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666750" y="11606213"/>
              <a:ext cx="13560426" cy="1697038"/>
            </a:xfrm>
            <a:custGeom>
              <a:avLst/>
              <a:gdLst>
                <a:gd name="T0" fmla="*/ 2999 w 5037"/>
                <a:gd name="T1" fmla="*/ 608 h 630"/>
                <a:gd name="T2" fmla="*/ 2936 w 5037"/>
                <a:gd name="T3" fmla="*/ 615 h 630"/>
                <a:gd name="T4" fmla="*/ 3076 w 5037"/>
                <a:gd name="T5" fmla="*/ 608 h 630"/>
                <a:gd name="T6" fmla="*/ 3135 w 5037"/>
                <a:gd name="T7" fmla="*/ 599 h 630"/>
                <a:gd name="T8" fmla="*/ 48 w 5037"/>
                <a:gd name="T9" fmla="*/ 606 h 630"/>
                <a:gd name="T10" fmla="*/ 3198 w 5037"/>
                <a:gd name="T11" fmla="*/ 597 h 630"/>
                <a:gd name="T12" fmla="*/ 2809 w 5037"/>
                <a:gd name="T13" fmla="*/ 584 h 630"/>
                <a:gd name="T14" fmla="*/ 3335 w 5037"/>
                <a:gd name="T15" fmla="*/ 565 h 630"/>
                <a:gd name="T16" fmla="*/ 2768 w 5037"/>
                <a:gd name="T17" fmla="*/ 573 h 630"/>
                <a:gd name="T18" fmla="*/ 111 w 5037"/>
                <a:gd name="T19" fmla="*/ 563 h 630"/>
                <a:gd name="T20" fmla="*/ 2699 w 5037"/>
                <a:gd name="T21" fmla="*/ 536 h 630"/>
                <a:gd name="T22" fmla="*/ 141 w 5037"/>
                <a:gd name="T23" fmla="*/ 539 h 630"/>
                <a:gd name="T24" fmla="*/ 3459 w 5037"/>
                <a:gd name="T25" fmla="*/ 530 h 630"/>
                <a:gd name="T26" fmla="*/ 2664 w 5037"/>
                <a:gd name="T27" fmla="*/ 517 h 630"/>
                <a:gd name="T28" fmla="*/ 196 w 5037"/>
                <a:gd name="T29" fmla="*/ 488 h 630"/>
                <a:gd name="T30" fmla="*/ 2613 w 5037"/>
                <a:gd name="T31" fmla="*/ 485 h 630"/>
                <a:gd name="T32" fmla="*/ 3620 w 5037"/>
                <a:gd name="T33" fmla="*/ 464 h 630"/>
                <a:gd name="T34" fmla="*/ 2546 w 5037"/>
                <a:gd name="T35" fmla="*/ 438 h 630"/>
                <a:gd name="T36" fmla="*/ 3664 w 5037"/>
                <a:gd name="T37" fmla="*/ 442 h 630"/>
                <a:gd name="T38" fmla="*/ 2514 w 5037"/>
                <a:gd name="T39" fmla="*/ 415 h 630"/>
                <a:gd name="T40" fmla="*/ 297 w 5037"/>
                <a:gd name="T41" fmla="*/ 394 h 630"/>
                <a:gd name="T42" fmla="*/ 2446 w 5037"/>
                <a:gd name="T43" fmla="*/ 369 h 630"/>
                <a:gd name="T44" fmla="*/ 328 w 5037"/>
                <a:gd name="T45" fmla="*/ 365 h 630"/>
                <a:gd name="T46" fmla="*/ 2396 w 5037"/>
                <a:gd name="T47" fmla="*/ 336 h 630"/>
                <a:gd name="T48" fmla="*/ 3863 w 5037"/>
                <a:gd name="T49" fmla="*/ 316 h 630"/>
                <a:gd name="T50" fmla="*/ 2353 w 5037"/>
                <a:gd name="T51" fmla="*/ 310 h 630"/>
                <a:gd name="T52" fmla="*/ 3886 w 5037"/>
                <a:gd name="T53" fmla="*/ 299 h 630"/>
                <a:gd name="T54" fmla="*/ 2298 w 5037"/>
                <a:gd name="T55" fmla="*/ 285 h 630"/>
                <a:gd name="T56" fmla="*/ 2300 w 5037"/>
                <a:gd name="T57" fmla="*/ 285 h 630"/>
                <a:gd name="T58" fmla="*/ 2234 w 5037"/>
                <a:gd name="T59" fmla="*/ 261 h 630"/>
                <a:gd name="T60" fmla="*/ 2176 w 5037"/>
                <a:gd name="T61" fmla="*/ 248 h 630"/>
                <a:gd name="T62" fmla="*/ 3927 w 5037"/>
                <a:gd name="T63" fmla="*/ 265 h 630"/>
                <a:gd name="T64" fmla="*/ 2126 w 5037"/>
                <a:gd name="T65" fmla="*/ 242 h 630"/>
                <a:gd name="T66" fmla="*/ 2001 w 5037"/>
                <a:gd name="T67" fmla="*/ 239 h 630"/>
                <a:gd name="T68" fmla="*/ 477 w 5037"/>
                <a:gd name="T69" fmla="*/ 239 h 630"/>
                <a:gd name="T70" fmla="*/ 1724 w 5037"/>
                <a:gd name="T71" fmla="*/ 219 h 630"/>
                <a:gd name="T72" fmla="*/ 1546 w 5037"/>
                <a:gd name="T73" fmla="*/ 202 h 630"/>
                <a:gd name="T74" fmla="*/ 549 w 5037"/>
                <a:gd name="T75" fmla="*/ 193 h 630"/>
                <a:gd name="T76" fmla="*/ 3990 w 5037"/>
                <a:gd name="T77" fmla="*/ 210 h 630"/>
                <a:gd name="T78" fmla="*/ 1257 w 5037"/>
                <a:gd name="T79" fmla="*/ 172 h 630"/>
                <a:gd name="T80" fmla="*/ 585 w 5037"/>
                <a:gd name="T81" fmla="*/ 176 h 630"/>
                <a:gd name="T82" fmla="*/ 1181 w 5037"/>
                <a:gd name="T83" fmla="*/ 164 h 630"/>
                <a:gd name="T84" fmla="*/ 663 w 5037"/>
                <a:gd name="T85" fmla="*/ 148 h 630"/>
                <a:gd name="T86" fmla="*/ 1007 w 5037"/>
                <a:gd name="T87" fmla="*/ 149 h 630"/>
                <a:gd name="T88" fmla="*/ 938 w 5037"/>
                <a:gd name="T89" fmla="*/ 144 h 630"/>
                <a:gd name="T90" fmla="*/ 4061 w 5037"/>
                <a:gd name="T91" fmla="*/ 142 h 630"/>
                <a:gd name="T92" fmla="*/ 712 w 5037"/>
                <a:gd name="T93" fmla="*/ 139 h 630"/>
                <a:gd name="T94" fmla="*/ 769 w 5037"/>
                <a:gd name="T95" fmla="*/ 137 h 630"/>
                <a:gd name="T96" fmla="*/ 4097 w 5037"/>
                <a:gd name="T97" fmla="*/ 122 h 630"/>
                <a:gd name="T98" fmla="*/ 4165 w 5037"/>
                <a:gd name="T99" fmla="*/ 95 h 630"/>
                <a:gd name="T100" fmla="*/ 4231 w 5037"/>
                <a:gd name="T101" fmla="*/ 54 h 630"/>
                <a:gd name="T102" fmla="*/ 4362 w 5037"/>
                <a:gd name="T103" fmla="*/ 22 h 630"/>
                <a:gd name="T104" fmla="*/ 4432 w 5037"/>
                <a:gd name="T105" fmla="*/ 45 h 630"/>
                <a:gd name="T106" fmla="*/ 4520 w 5037"/>
                <a:gd name="T107" fmla="*/ 24 h 630"/>
                <a:gd name="T108" fmla="*/ 4957 w 5037"/>
                <a:gd name="T109" fmla="*/ 1 h 630"/>
                <a:gd name="T110" fmla="*/ 4876 w 5037"/>
                <a:gd name="T111" fmla="*/ 58 h 630"/>
                <a:gd name="T112" fmla="*/ 5018 w 5037"/>
                <a:gd name="T113" fmla="*/ 62 h 630"/>
                <a:gd name="T114" fmla="*/ 4810 w 5037"/>
                <a:gd name="T115" fmla="*/ 0 h 630"/>
                <a:gd name="T116" fmla="*/ 4718 w 5037"/>
                <a:gd name="T117" fmla="*/ 24 h 6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5037" h="630">
                  <a:moveTo>
                    <a:pt x="17" y="621"/>
                  </a:moveTo>
                  <a:cubicBezTo>
                    <a:pt x="16" y="621"/>
                    <a:pt x="14" y="622"/>
                    <a:pt x="11" y="623"/>
                  </a:cubicBezTo>
                  <a:cubicBezTo>
                    <a:pt x="6" y="625"/>
                    <a:pt x="1" y="628"/>
                    <a:pt x="0" y="629"/>
                  </a:cubicBezTo>
                  <a:cubicBezTo>
                    <a:pt x="0" y="630"/>
                    <a:pt x="0" y="630"/>
                    <a:pt x="0" y="630"/>
                  </a:cubicBezTo>
                  <a:cubicBezTo>
                    <a:pt x="1" y="630"/>
                    <a:pt x="4" y="629"/>
                    <a:pt x="7" y="628"/>
                  </a:cubicBezTo>
                  <a:cubicBezTo>
                    <a:pt x="11" y="626"/>
                    <a:pt x="16" y="623"/>
                    <a:pt x="17" y="622"/>
                  </a:cubicBezTo>
                  <a:cubicBezTo>
                    <a:pt x="18" y="621"/>
                    <a:pt x="17" y="621"/>
                    <a:pt x="17" y="621"/>
                  </a:cubicBezTo>
                  <a:moveTo>
                    <a:pt x="3000" y="608"/>
                  </a:moveTo>
                  <a:cubicBezTo>
                    <a:pt x="2999" y="608"/>
                    <a:pt x="2999" y="608"/>
                    <a:pt x="2999" y="608"/>
                  </a:cubicBezTo>
                  <a:cubicBezTo>
                    <a:pt x="2993" y="608"/>
                    <a:pt x="2987" y="610"/>
                    <a:pt x="2987" y="612"/>
                  </a:cubicBezTo>
                  <a:cubicBezTo>
                    <a:pt x="2987" y="613"/>
                    <a:pt x="2991" y="615"/>
                    <a:pt x="2997" y="615"/>
                  </a:cubicBezTo>
                  <a:cubicBezTo>
                    <a:pt x="2998" y="615"/>
                    <a:pt x="2998" y="615"/>
                    <a:pt x="2998" y="615"/>
                  </a:cubicBezTo>
                  <a:cubicBezTo>
                    <a:pt x="3005" y="615"/>
                    <a:pt x="3010" y="613"/>
                    <a:pt x="3010" y="611"/>
                  </a:cubicBezTo>
                  <a:cubicBezTo>
                    <a:pt x="3010" y="609"/>
                    <a:pt x="3006" y="608"/>
                    <a:pt x="3000" y="608"/>
                  </a:cubicBezTo>
                  <a:moveTo>
                    <a:pt x="2933" y="607"/>
                  </a:moveTo>
                  <a:cubicBezTo>
                    <a:pt x="2928" y="607"/>
                    <a:pt x="2924" y="609"/>
                    <a:pt x="2923" y="610"/>
                  </a:cubicBezTo>
                  <a:cubicBezTo>
                    <a:pt x="2923" y="612"/>
                    <a:pt x="2928" y="614"/>
                    <a:pt x="2934" y="615"/>
                  </a:cubicBezTo>
                  <a:cubicBezTo>
                    <a:pt x="2935" y="615"/>
                    <a:pt x="2936" y="615"/>
                    <a:pt x="2936" y="615"/>
                  </a:cubicBezTo>
                  <a:cubicBezTo>
                    <a:pt x="2942" y="615"/>
                    <a:pt x="2946" y="613"/>
                    <a:pt x="2946" y="612"/>
                  </a:cubicBezTo>
                  <a:cubicBezTo>
                    <a:pt x="2946" y="610"/>
                    <a:pt x="2941" y="608"/>
                    <a:pt x="2935" y="607"/>
                  </a:cubicBezTo>
                  <a:cubicBezTo>
                    <a:pt x="2934" y="607"/>
                    <a:pt x="2934" y="607"/>
                    <a:pt x="2933" y="607"/>
                  </a:cubicBezTo>
                  <a:moveTo>
                    <a:pt x="3067" y="605"/>
                  </a:moveTo>
                  <a:cubicBezTo>
                    <a:pt x="3066" y="605"/>
                    <a:pt x="3065" y="605"/>
                    <a:pt x="3065" y="605"/>
                  </a:cubicBezTo>
                  <a:cubicBezTo>
                    <a:pt x="3058" y="605"/>
                    <a:pt x="3053" y="607"/>
                    <a:pt x="3052" y="609"/>
                  </a:cubicBezTo>
                  <a:cubicBezTo>
                    <a:pt x="3052" y="611"/>
                    <a:pt x="3056" y="612"/>
                    <a:pt x="3061" y="612"/>
                  </a:cubicBezTo>
                  <a:cubicBezTo>
                    <a:pt x="3062" y="612"/>
                    <a:pt x="3063" y="612"/>
                    <a:pt x="3064" y="612"/>
                  </a:cubicBezTo>
                  <a:cubicBezTo>
                    <a:pt x="3070" y="611"/>
                    <a:pt x="3076" y="610"/>
                    <a:pt x="3076" y="608"/>
                  </a:cubicBezTo>
                  <a:cubicBezTo>
                    <a:pt x="3076" y="606"/>
                    <a:pt x="3072" y="605"/>
                    <a:pt x="3067" y="605"/>
                  </a:cubicBezTo>
                  <a:moveTo>
                    <a:pt x="2869" y="599"/>
                  </a:moveTo>
                  <a:cubicBezTo>
                    <a:pt x="2865" y="599"/>
                    <a:pt x="2863" y="600"/>
                    <a:pt x="2863" y="602"/>
                  </a:cubicBezTo>
                  <a:cubicBezTo>
                    <a:pt x="2863" y="603"/>
                    <a:pt x="2867" y="606"/>
                    <a:pt x="2873" y="607"/>
                  </a:cubicBezTo>
                  <a:cubicBezTo>
                    <a:pt x="2875" y="607"/>
                    <a:pt x="2877" y="608"/>
                    <a:pt x="2879" y="608"/>
                  </a:cubicBezTo>
                  <a:cubicBezTo>
                    <a:pt x="2882" y="608"/>
                    <a:pt x="2884" y="607"/>
                    <a:pt x="2884" y="606"/>
                  </a:cubicBezTo>
                  <a:cubicBezTo>
                    <a:pt x="2884" y="604"/>
                    <a:pt x="2880" y="601"/>
                    <a:pt x="2874" y="600"/>
                  </a:cubicBezTo>
                  <a:cubicBezTo>
                    <a:pt x="2872" y="600"/>
                    <a:pt x="2870" y="599"/>
                    <a:pt x="2869" y="599"/>
                  </a:cubicBezTo>
                  <a:moveTo>
                    <a:pt x="3135" y="599"/>
                  </a:moveTo>
                  <a:cubicBezTo>
                    <a:pt x="3134" y="599"/>
                    <a:pt x="3132" y="599"/>
                    <a:pt x="3131" y="599"/>
                  </a:cubicBezTo>
                  <a:cubicBezTo>
                    <a:pt x="3124" y="600"/>
                    <a:pt x="3119" y="602"/>
                    <a:pt x="3119" y="604"/>
                  </a:cubicBezTo>
                  <a:cubicBezTo>
                    <a:pt x="3119" y="605"/>
                    <a:pt x="3121" y="606"/>
                    <a:pt x="3126" y="606"/>
                  </a:cubicBezTo>
                  <a:cubicBezTo>
                    <a:pt x="3127" y="606"/>
                    <a:pt x="3129" y="606"/>
                    <a:pt x="3131" y="606"/>
                  </a:cubicBezTo>
                  <a:cubicBezTo>
                    <a:pt x="3137" y="605"/>
                    <a:pt x="3143" y="603"/>
                    <a:pt x="3143" y="601"/>
                  </a:cubicBezTo>
                  <a:cubicBezTo>
                    <a:pt x="3143" y="600"/>
                    <a:pt x="3140" y="599"/>
                    <a:pt x="3135" y="599"/>
                  </a:cubicBezTo>
                  <a:moveTo>
                    <a:pt x="64" y="595"/>
                  </a:moveTo>
                  <a:cubicBezTo>
                    <a:pt x="63" y="595"/>
                    <a:pt x="61" y="596"/>
                    <a:pt x="57" y="598"/>
                  </a:cubicBezTo>
                  <a:cubicBezTo>
                    <a:pt x="53" y="600"/>
                    <a:pt x="48" y="604"/>
                    <a:pt x="48" y="606"/>
                  </a:cubicBezTo>
                  <a:cubicBezTo>
                    <a:pt x="47" y="606"/>
                    <a:pt x="48" y="606"/>
                    <a:pt x="48" y="606"/>
                  </a:cubicBezTo>
                  <a:cubicBezTo>
                    <a:pt x="49" y="606"/>
                    <a:pt x="51" y="605"/>
                    <a:pt x="55" y="603"/>
                  </a:cubicBezTo>
                  <a:cubicBezTo>
                    <a:pt x="59" y="600"/>
                    <a:pt x="64" y="597"/>
                    <a:pt x="64" y="595"/>
                  </a:cubicBezTo>
                  <a:cubicBezTo>
                    <a:pt x="65" y="595"/>
                    <a:pt x="65" y="595"/>
                    <a:pt x="64" y="595"/>
                  </a:cubicBezTo>
                  <a:moveTo>
                    <a:pt x="3205" y="591"/>
                  </a:moveTo>
                  <a:cubicBezTo>
                    <a:pt x="3203" y="591"/>
                    <a:pt x="3201" y="591"/>
                    <a:pt x="3198" y="591"/>
                  </a:cubicBezTo>
                  <a:cubicBezTo>
                    <a:pt x="3192" y="592"/>
                    <a:pt x="3186" y="594"/>
                    <a:pt x="3186" y="596"/>
                  </a:cubicBezTo>
                  <a:cubicBezTo>
                    <a:pt x="3186" y="597"/>
                    <a:pt x="3188" y="597"/>
                    <a:pt x="3191" y="597"/>
                  </a:cubicBezTo>
                  <a:cubicBezTo>
                    <a:pt x="3193" y="597"/>
                    <a:pt x="3195" y="597"/>
                    <a:pt x="3198" y="597"/>
                  </a:cubicBezTo>
                  <a:cubicBezTo>
                    <a:pt x="3204" y="595"/>
                    <a:pt x="3210" y="594"/>
                    <a:pt x="3210" y="592"/>
                  </a:cubicBezTo>
                  <a:cubicBezTo>
                    <a:pt x="3210" y="591"/>
                    <a:pt x="3208" y="591"/>
                    <a:pt x="3205" y="591"/>
                  </a:cubicBezTo>
                  <a:moveTo>
                    <a:pt x="2809" y="584"/>
                  </a:moveTo>
                  <a:cubicBezTo>
                    <a:pt x="2807" y="584"/>
                    <a:pt x="2806" y="585"/>
                    <a:pt x="2805" y="586"/>
                  </a:cubicBezTo>
                  <a:cubicBezTo>
                    <a:pt x="2805" y="587"/>
                    <a:pt x="2810" y="590"/>
                    <a:pt x="2815" y="592"/>
                  </a:cubicBezTo>
                  <a:cubicBezTo>
                    <a:pt x="2818" y="593"/>
                    <a:pt x="2821" y="593"/>
                    <a:pt x="2822" y="593"/>
                  </a:cubicBezTo>
                  <a:cubicBezTo>
                    <a:pt x="2824" y="593"/>
                    <a:pt x="2826" y="593"/>
                    <a:pt x="2826" y="592"/>
                  </a:cubicBezTo>
                  <a:cubicBezTo>
                    <a:pt x="2826" y="590"/>
                    <a:pt x="2821" y="587"/>
                    <a:pt x="2816" y="585"/>
                  </a:cubicBezTo>
                  <a:cubicBezTo>
                    <a:pt x="2813" y="584"/>
                    <a:pt x="2811" y="584"/>
                    <a:pt x="2809" y="584"/>
                  </a:cubicBezTo>
                  <a:moveTo>
                    <a:pt x="3275" y="579"/>
                  </a:moveTo>
                  <a:cubicBezTo>
                    <a:pt x="3273" y="579"/>
                    <a:pt x="3270" y="579"/>
                    <a:pt x="3266" y="580"/>
                  </a:cubicBezTo>
                  <a:cubicBezTo>
                    <a:pt x="3260" y="581"/>
                    <a:pt x="3254" y="583"/>
                    <a:pt x="3254" y="585"/>
                  </a:cubicBezTo>
                  <a:cubicBezTo>
                    <a:pt x="3254" y="585"/>
                    <a:pt x="3255" y="585"/>
                    <a:pt x="3256" y="585"/>
                  </a:cubicBezTo>
                  <a:cubicBezTo>
                    <a:pt x="3259" y="585"/>
                    <a:pt x="3262" y="585"/>
                    <a:pt x="3266" y="584"/>
                  </a:cubicBezTo>
                  <a:cubicBezTo>
                    <a:pt x="3272" y="583"/>
                    <a:pt x="3278" y="581"/>
                    <a:pt x="3278" y="580"/>
                  </a:cubicBezTo>
                  <a:cubicBezTo>
                    <a:pt x="3278" y="579"/>
                    <a:pt x="3277" y="579"/>
                    <a:pt x="3275" y="579"/>
                  </a:cubicBezTo>
                  <a:moveTo>
                    <a:pt x="3345" y="564"/>
                  </a:moveTo>
                  <a:cubicBezTo>
                    <a:pt x="3343" y="564"/>
                    <a:pt x="3339" y="564"/>
                    <a:pt x="3335" y="565"/>
                  </a:cubicBezTo>
                  <a:cubicBezTo>
                    <a:pt x="3328" y="567"/>
                    <a:pt x="3322" y="569"/>
                    <a:pt x="3322" y="570"/>
                  </a:cubicBezTo>
                  <a:cubicBezTo>
                    <a:pt x="3322" y="570"/>
                    <a:pt x="3322" y="570"/>
                    <a:pt x="3323" y="570"/>
                  </a:cubicBezTo>
                  <a:cubicBezTo>
                    <a:pt x="3325" y="570"/>
                    <a:pt x="3329" y="570"/>
                    <a:pt x="3334" y="568"/>
                  </a:cubicBezTo>
                  <a:cubicBezTo>
                    <a:pt x="3341" y="567"/>
                    <a:pt x="3346" y="565"/>
                    <a:pt x="3347" y="564"/>
                  </a:cubicBezTo>
                  <a:cubicBezTo>
                    <a:pt x="3347" y="564"/>
                    <a:pt x="3346" y="564"/>
                    <a:pt x="3345" y="564"/>
                  </a:cubicBezTo>
                  <a:moveTo>
                    <a:pt x="2753" y="562"/>
                  </a:moveTo>
                  <a:cubicBezTo>
                    <a:pt x="2751" y="562"/>
                    <a:pt x="2750" y="563"/>
                    <a:pt x="2750" y="564"/>
                  </a:cubicBezTo>
                  <a:cubicBezTo>
                    <a:pt x="2750" y="565"/>
                    <a:pt x="2754" y="569"/>
                    <a:pt x="2760" y="571"/>
                  </a:cubicBezTo>
                  <a:cubicBezTo>
                    <a:pt x="2763" y="572"/>
                    <a:pt x="2766" y="573"/>
                    <a:pt x="2768" y="573"/>
                  </a:cubicBezTo>
                  <a:cubicBezTo>
                    <a:pt x="2769" y="573"/>
                    <a:pt x="2770" y="573"/>
                    <a:pt x="2770" y="572"/>
                  </a:cubicBezTo>
                  <a:cubicBezTo>
                    <a:pt x="2770" y="570"/>
                    <a:pt x="2766" y="567"/>
                    <a:pt x="2760" y="564"/>
                  </a:cubicBezTo>
                  <a:cubicBezTo>
                    <a:pt x="2757" y="563"/>
                    <a:pt x="2754" y="562"/>
                    <a:pt x="2753" y="562"/>
                  </a:cubicBezTo>
                  <a:moveTo>
                    <a:pt x="111" y="562"/>
                  </a:moveTo>
                  <a:cubicBezTo>
                    <a:pt x="110" y="562"/>
                    <a:pt x="107" y="563"/>
                    <a:pt x="104" y="566"/>
                  </a:cubicBezTo>
                  <a:cubicBezTo>
                    <a:pt x="99" y="569"/>
                    <a:pt x="95" y="573"/>
                    <a:pt x="95" y="575"/>
                  </a:cubicBezTo>
                  <a:cubicBezTo>
                    <a:pt x="94" y="575"/>
                    <a:pt x="94" y="576"/>
                    <a:pt x="95" y="576"/>
                  </a:cubicBezTo>
                  <a:cubicBezTo>
                    <a:pt x="96" y="576"/>
                    <a:pt x="98" y="574"/>
                    <a:pt x="102" y="571"/>
                  </a:cubicBezTo>
                  <a:cubicBezTo>
                    <a:pt x="106" y="568"/>
                    <a:pt x="111" y="564"/>
                    <a:pt x="111" y="563"/>
                  </a:cubicBezTo>
                  <a:cubicBezTo>
                    <a:pt x="111" y="562"/>
                    <a:pt x="111" y="562"/>
                    <a:pt x="111" y="562"/>
                  </a:cubicBezTo>
                  <a:moveTo>
                    <a:pt x="3415" y="544"/>
                  </a:moveTo>
                  <a:cubicBezTo>
                    <a:pt x="3413" y="544"/>
                    <a:pt x="3409" y="545"/>
                    <a:pt x="3403" y="547"/>
                  </a:cubicBezTo>
                  <a:cubicBezTo>
                    <a:pt x="3396" y="549"/>
                    <a:pt x="3391" y="551"/>
                    <a:pt x="3391" y="552"/>
                  </a:cubicBezTo>
                  <a:cubicBezTo>
                    <a:pt x="3391" y="552"/>
                    <a:pt x="3391" y="552"/>
                    <a:pt x="3391" y="552"/>
                  </a:cubicBezTo>
                  <a:cubicBezTo>
                    <a:pt x="3392" y="552"/>
                    <a:pt x="3397" y="551"/>
                    <a:pt x="3403" y="549"/>
                  </a:cubicBezTo>
                  <a:cubicBezTo>
                    <a:pt x="3409" y="547"/>
                    <a:pt x="3415" y="545"/>
                    <a:pt x="3415" y="545"/>
                  </a:cubicBezTo>
                  <a:cubicBezTo>
                    <a:pt x="3415" y="545"/>
                    <a:pt x="3415" y="544"/>
                    <a:pt x="3415" y="544"/>
                  </a:cubicBezTo>
                  <a:moveTo>
                    <a:pt x="2699" y="536"/>
                  </a:moveTo>
                  <a:cubicBezTo>
                    <a:pt x="2698" y="536"/>
                    <a:pt x="2697" y="536"/>
                    <a:pt x="2697" y="537"/>
                  </a:cubicBezTo>
                  <a:cubicBezTo>
                    <a:pt x="2697" y="538"/>
                    <a:pt x="2701" y="542"/>
                    <a:pt x="2706" y="545"/>
                  </a:cubicBezTo>
                  <a:cubicBezTo>
                    <a:pt x="2710" y="546"/>
                    <a:pt x="2713" y="548"/>
                    <a:pt x="2715" y="548"/>
                  </a:cubicBezTo>
                  <a:cubicBezTo>
                    <a:pt x="2716" y="548"/>
                    <a:pt x="2716" y="547"/>
                    <a:pt x="2716" y="547"/>
                  </a:cubicBezTo>
                  <a:cubicBezTo>
                    <a:pt x="2716" y="545"/>
                    <a:pt x="2712" y="541"/>
                    <a:pt x="2707" y="539"/>
                  </a:cubicBezTo>
                  <a:cubicBezTo>
                    <a:pt x="2704" y="537"/>
                    <a:pt x="2701" y="536"/>
                    <a:pt x="2699" y="536"/>
                  </a:cubicBezTo>
                  <a:moveTo>
                    <a:pt x="157" y="524"/>
                  </a:moveTo>
                  <a:cubicBezTo>
                    <a:pt x="156" y="524"/>
                    <a:pt x="153" y="526"/>
                    <a:pt x="150" y="529"/>
                  </a:cubicBezTo>
                  <a:cubicBezTo>
                    <a:pt x="145" y="533"/>
                    <a:pt x="141" y="537"/>
                    <a:pt x="141" y="539"/>
                  </a:cubicBezTo>
                  <a:cubicBezTo>
                    <a:pt x="141" y="539"/>
                    <a:pt x="141" y="539"/>
                    <a:pt x="141" y="539"/>
                  </a:cubicBezTo>
                  <a:cubicBezTo>
                    <a:pt x="142" y="539"/>
                    <a:pt x="145" y="538"/>
                    <a:pt x="149" y="535"/>
                  </a:cubicBezTo>
                  <a:cubicBezTo>
                    <a:pt x="153" y="531"/>
                    <a:pt x="157" y="527"/>
                    <a:pt x="157" y="525"/>
                  </a:cubicBezTo>
                  <a:cubicBezTo>
                    <a:pt x="157" y="525"/>
                    <a:pt x="157" y="524"/>
                    <a:pt x="157" y="524"/>
                  </a:cubicBezTo>
                  <a:moveTo>
                    <a:pt x="3484" y="522"/>
                  </a:moveTo>
                  <a:cubicBezTo>
                    <a:pt x="3483" y="522"/>
                    <a:pt x="3478" y="523"/>
                    <a:pt x="3473" y="525"/>
                  </a:cubicBezTo>
                  <a:cubicBezTo>
                    <a:pt x="3472" y="525"/>
                    <a:pt x="3471" y="526"/>
                    <a:pt x="3470" y="526"/>
                  </a:cubicBezTo>
                  <a:cubicBezTo>
                    <a:pt x="3467" y="527"/>
                    <a:pt x="3464" y="528"/>
                    <a:pt x="3462" y="529"/>
                  </a:cubicBezTo>
                  <a:cubicBezTo>
                    <a:pt x="3460" y="530"/>
                    <a:pt x="3459" y="530"/>
                    <a:pt x="3459" y="530"/>
                  </a:cubicBezTo>
                  <a:cubicBezTo>
                    <a:pt x="3459" y="530"/>
                    <a:pt x="3459" y="530"/>
                    <a:pt x="3459" y="530"/>
                  </a:cubicBezTo>
                  <a:cubicBezTo>
                    <a:pt x="3460" y="530"/>
                    <a:pt x="3465" y="529"/>
                    <a:pt x="3471" y="526"/>
                  </a:cubicBezTo>
                  <a:cubicBezTo>
                    <a:pt x="3478" y="524"/>
                    <a:pt x="3484" y="522"/>
                    <a:pt x="3484" y="522"/>
                  </a:cubicBezTo>
                  <a:cubicBezTo>
                    <a:pt x="3484" y="522"/>
                    <a:pt x="3484" y="522"/>
                    <a:pt x="3484" y="522"/>
                  </a:cubicBezTo>
                  <a:moveTo>
                    <a:pt x="2647" y="505"/>
                  </a:moveTo>
                  <a:cubicBezTo>
                    <a:pt x="2646" y="505"/>
                    <a:pt x="2646" y="506"/>
                    <a:pt x="2646" y="506"/>
                  </a:cubicBezTo>
                  <a:cubicBezTo>
                    <a:pt x="2646" y="508"/>
                    <a:pt x="2650" y="511"/>
                    <a:pt x="2655" y="514"/>
                  </a:cubicBezTo>
                  <a:cubicBezTo>
                    <a:pt x="2658" y="517"/>
                    <a:pt x="2662" y="518"/>
                    <a:pt x="2663" y="518"/>
                  </a:cubicBezTo>
                  <a:cubicBezTo>
                    <a:pt x="2664" y="518"/>
                    <a:pt x="2664" y="518"/>
                    <a:pt x="2664" y="517"/>
                  </a:cubicBezTo>
                  <a:cubicBezTo>
                    <a:pt x="2664" y="516"/>
                    <a:pt x="2660" y="512"/>
                    <a:pt x="2655" y="509"/>
                  </a:cubicBezTo>
                  <a:cubicBezTo>
                    <a:pt x="2652" y="507"/>
                    <a:pt x="2649" y="505"/>
                    <a:pt x="2647" y="505"/>
                  </a:cubicBezTo>
                  <a:moveTo>
                    <a:pt x="3552" y="495"/>
                  </a:moveTo>
                  <a:cubicBezTo>
                    <a:pt x="3552" y="495"/>
                    <a:pt x="3549" y="496"/>
                    <a:pt x="3544" y="498"/>
                  </a:cubicBezTo>
                  <a:cubicBezTo>
                    <a:pt x="3543" y="498"/>
                    <a:pt x="3543" y="499"/>
                    <a:pt x="3543" y="499"/>
                  </a:cubicBezTo>
                  <a:cubicBezTo>
                    <a:pt x="3548" y="497"/>
                    <a:pt x="3552" y="495"/>
                    <a:pt x="3552" y="495"/>
                  </a:cubicBezTo>
                  <a:cubicBezTo>
                    <a:pt x="3552" y="495"/>
                    <a:pt x="3552" y="495"/>
                    <a:pt x="3552" y="495"/>
                  </a:cubicBezTo>
                  <a:moveTo>
                    <a:pt x="203" y="483"/>
                  </a:moveTo>
                  <a:cubicBezTo>
                    <a:pt x="202" y="483"/>
                    <a:pt x="199" y="485"/>
                    <a:pt x="196" y="488"/>
                  </a:cubicBezTo>
                  <a:cubicBezTo>
                    <a:pt x="191" y="492"/>
                    <a:pt x="187" y="497"/>
                    <a:pt x="187" y="499"/>
                  </a:cubicBezTo>
                  <a:cubicBezTo>
                    <a:pt x="187" y="499"/>
                    <a:pt x="187" y="499"/>
                    <a:pt x="188" y="499"/>
                  </a:cubicBezTo>
                  <a:cubicBezTo>
                    <a:pt x="189" y="499"/>
                    <a:pt x="192" y="497"/>
                    <a:pt x="195" y="494"/>
                  </a:cubicBezTo>
                  <a:cubicBezTo>
                    <a:pt x="200" y="489"/>
                    <a:pt x="204" y="485"/>
                    <a:pt x="204" y="484"/>
                  </a:cubicBezTo>
                  <a:cubicBezTo>
                    <a:pt x="204" y="483"/>
                    <a:pt x="204" y="483"/>
                    <a:pt x="203" y="483"/>
                  </a:cubicBezTo>
                  <a:moveTo>
                    <a:pt x="2596" y="472"/>
                  </a:moveTo>
                  <a:cubicBezTo>
                    <a:pt x="2596" y="472"/>
                    <a:pt x="2596" y="472"/>
                    <a:pt x="2596" y="473"/>
                  </a:cubicBezTo>
                  <a:cubicBezTo>
                    <a:pt x="2595" y="474"/>
                    <a:pt x="2599" y="478"/>
                    <a:pt x="2604" y="481"/>
                  </a:cubicBezTo>
                  <a:cubicBezTo>
                    <a:pt x="2608" y="484"/>
                    <a:pt x="2611" y="485"/>
                    <a:pt x="2613" y="485"/>
                  </a:cubicBezTo>
                  <a:cubicBezTo>
                    <a:pt x="2613" y="485"/>
                    <a:pt x="2613" y="485"/>
                    <a:pt x="2613" y="485"/>
                  </a:cubicBezTo>
                  <a:cubicBezTo>
                    <a:pt x="2614" y="484"/>
                    <a:pt x="2610" y="480"/>
                    <a:pt x="2605" y="476"/>
                  </a:cubicBezTo>
                  <a:cubicBezTo>
                    <a:pt x="2601" y="474"/>
                    <a:pt x="2598" y="472"/>
                    <a:pt x="2596" y="472"/>
                  </a:cubicBezTo>
                  <a:moveTo>
                    <a:pt x="3620" y="464"/>
                  </a:moveTo>
                  <a:cubicBezTo>
                    <a:pt x="3620" y="464"/>
                    <a:pt x="3615" y="467"/>
                    <a:pt x="3608" y="470"/>
                  </a:cubicBezTo>
                  <a:cubicBezTo>
                    <a:pt x="3601" y="473"/>
                    <a:pt x="3596" y="476"/>
                    <a:pt x="3596" y="476"/>
                  </a:cubicBezTo>
                  <a:cubicBezTo>
                    <a:pt x="3596" y="476"/>
                    <a:pt x="3596" y="476"/>
                    <a:pt x="3596" y="476"/>
                  </a:cubicBezTo>
                  <a:cubicBezTo>
                    <a:pt x="3596" y="476"/>
                    <a:pt x="3602" y="473"/>
                    <a:pt x="3608" y="470"/>
                  </a:cubicBezTo>
                  <a:cubicBezTo>
                    <a:pt x="3615" y="467"/>
                    <a:pt x="3620" y="464"/>
                    <a:pt x="3620" y="464"/>
                  </a:cubicBezTo>
                  <a:cubicBezTo>
                    <a:pt x="3620" y="464"/>
                    <a:pt x="3620" y="464"/>
                    <a:pt x="3620" y="464"/>
                  </a:cubicBezTo>
                  <a:moveTo>
                    <a:pt x="250" y="439"/>
                  </a:moveTo>
                  <a:cubicBezTo>
                    <a:pt x="249" y="439"/>
                    <a:pt x="245" y="441"/>
                    <a:pt x="242" y="445"/>
                  </a:cubicBezTo>
                  <a:cubicBezTo>
                    <a:pt x="237" y="449"/>
                    <a:pt x="234" y="454"/>
                    <a:pt x="234" y="455"/>
                  </a:cubicBezTo>
                  <a:cubicBezTo>
                    <a:pt x="234" y="456"/>
                    <a:pt x="234" y="456"/>
                    <a:pt x="234" y="456"/>
                  </a:cubicBezTo>
                  <a:cubicBezTo>
                    <a:pt x="235" y="456"/>
                    <a:pt x="238" y="453"/>
                    <a:pt x="242" y="450"/>
                  </a:cubicBezTo>
                  <a:cubicBezTo>
                    <a:pt x="247" y="445"/>
                    <a:pt x="250" y="441"/>
                    <a:pt x="250" y="440"/>
                  </a:cubicBezTo>
                  <a:cubicBezTo>
                    <a:pt x="250" y="439"/>
                    <a:pt x="250" y="439"/>
                    <a:pt x="250" y="439"/>
                  </a:cubicBezTo>
                  <a:moveTo>
                    <a:pt x="2546" y="438"/>
                  </a:moveTo>
                  <a:cubicBezTo>
                    <a:pt x="2546" y="438"/>
                    <a:pt x="2546" y="438"/>
                    <a:pt x="2546" y="438"/>
                  </a:cubicBezTo>
                  <a:cubicBezTo>
                    <a:pt x="2546" y="439"/>
                    <a:pt x="2549" y="443"/>
                    <a:pt x="2554" y="446"/>
                  </a:cubicBezTo>
                  <a:cubicBezTo>
                    <a:pt x="2558" y="449"/>
                    <a:pt x="2562" y="451"/>
                    <a:pt x="2563" y="451"/>
                  </a:cubicBezTo>
                  <a:cubicBezTo>
                    <a:pt x="2563" y="451"/>
                    <a:pt x="2563" y="451"/>
                    <a:pt x="2563" y="451"/>
                  </a:cubicBezTo>
                  <a:cubicBezTo>
                    <a:pt x="2564" y="449"/>
                    <a:pt x="2560" y="445"/>
                    <a:pt x="2555" y="442"/>
                  </a:cubicBezTo>
                  <a:cubicBezTo>
                    <a:pt x="2551" y="439"/>
                    <a:pt x="2548" y="438"/>
                    <a:pt x="2546" y="438"/>
                  </a:cubicBezTo>
                  <a:moveTo>
                    <a:pt x="3688" y="429"/>
                  </a:moveTo>
                  <a:cubicBezTo>
                    <a:pt x="3688" y="429"/>
                    <a:pt x="3682" y="432"/>
                    <a:pt x="3676" y="436"/>
                  </a:cubicBezTo>
                  <a:cubicBezTo>
                    <a:pt x="3669" y="439"/>
                    <a:pt x="3664" y="442"/>
                    <a:pt x="3664" y="442"/>
                  </a:cubicBezTo>
                  <a:cubicBezTo>
                    <a:pt x="3664" y="442"/>
                    <a:pt x="3664" y="442"/>
                    <a:pt x="3664" y="442"/>
                  </a:cubicBezTo>
                  <a:cubicBezTo>
                    <a:pt x="3664" y="442"/>
                    <a:pt x="3670" y="439"/>
                    <a:pt x="3676" y="436"/>
                  </a:cubicBezTo>
                  <a:cubicBezTo>
                    <a:pt x="3683" y="432"/>
                    <a:pt x="3688" y="429"/>
                    <a:pt x="3688" y="429"/>
                  </a:cubicBezTo>
                  <a:cubicBezTo>
                    <a:pt x="3688" y="429"/>
                    <a:pt x="3688" y="429"/>
                    <a:pt x="3688" y="429"/>
                  </a:cubicBezTo>
                  <a:moveTo>
                    <a:pt x="2497" y="403"/>
                  </a:moveTo>
                  <a:cubicBezTo>
                    <a:pt x="2496" y="403"/>
                    <a:pt x="2496" y="403"/>
                    <a:pt x="2496" y="403"/>
                  </a:cubicBezTo>
                  <a:cubicBezTo>
                    <a:pt x="2496" y="404"/>
                    <a:pt x="2500" y="407"/>
                    <a:pt x="2505" y="411"/>
                  </a:cubicBezTo>
                  <a:cubicBezTo>
                    <a:pt x="2509" y="414"/>
                    <a:pt x="2512" y="416"/>
                    <a:pt x="2513" y="416"/>
                  </a:cubicBezTo>
                  <a:cubicBezTo>
                    <a:pt x="2514" y="416"/>
                    <a:pt x="2514" y="416"/>
                    <a:pt x="2514" y="415"/>
                  </a:cubicBezTo>
                  <a:cubicBezTo>
                    <a:pt x="2514" y="414"/>
                    <a:pt x="2510" y="411"/>
                    <a:pt x="2505" y="407"/>
                  </a:cubicBezTo>
                  <a:cubicBezTo>
                    <a:pt x="2501" y="404"/>
                    <a:pt x="2498" y="403"/>
                    <a:pt x="2497" y="403"/>
                  </a:cubicBezTo>
                  <a:moveTo>
                    <a:pt x="297" y="394"/>
                  </a:moveTo>
                  <a:cubicBezTo>
                    <a:pt x="296" y="394"/>
                    <a:pt x="292" y="396"/>
                    <a:pt x="288" y="400"/>
                  </a:cubicBezTo>
                  <a:cubicBezTo>
                    <a:pt x="284" y="404"/>
                    <a:pt x="280" y="409"/>
                    <a:pt x="280" y="410"/>
                  </a:cubicBezTo>
                  <a:cubicBezTo>
                    <a:pt x="280" y="411"/>
                    <a:pt x="281" y="411"/>
                    <a:pt x="281" y="411"/>
                  </a:cubicBezTo>
                  <a:cubicBezTo>
                    <a:pt x="282" y="411"/>
                    <a:pt x="285" y="408"/>
                    <a:pt x="289" y="404"/>
                  </a:cubicBezTo>
                  <a:cubicBezTo>
                    <a:pt x="294" y="400"/>
                    <a:pt x="297" y="395"/>
                    <a:pt x="297" y="394"/>
                  </a:cubicBezTo>
                  <a:cubicBezTo>
                    <a:pt x="297" y="394"/>
                    <a:pt x="297" y="394"/>
                    <a:pt x="297" y="394"/>
                  </a:cubicBezTo>
                  <a:moveTo>
                    <a:pt x="3755" y="390"/>
                  </a:moveTo>
                  <a:cubicBezTo>
                    <a:pt x="3755" y="390"/>
                    <a:pt x="3755" y="390"/>
                    <a:pt x="3755" y="390"/>
                  </a:cubicBezTo>
                  <a:cubicBezTo>
                    <a:pt x="3755" y="390"/>
                    <a:pt x="3749" y="393"/>
                    <a:pt x="3743" y="397"/>
                  </a:cubicBezTo>
                  <a:cubicBezTo>
                    <a:pt x="3736" y="401"/>
                    <a:pt x="3731" y="405"/>
                    <a:pt x="3731" y="405"/>
                  </a:cubicBezTo>
                  <a:cubicBezTo>
                    <a:pt x="3731" y="405"/>
                    <a:pt x="3731" y="405"/>
                    <a:pt x="3731" y="405"/>
                  </a:cubicBezTo>
                  <a:cubicBezTo>
                    <a:pt x="3731" y="405"/>
                    <a:pt x="3737" y="401"/>
                    <a:pt x="3743" y="397"/>
                  </a:cubicBezTo>
                  <a:cubicBezTo>
                    <a:pt x="3750" y="393"/>
                    <a:pt x="3755" y="390"/>
                    <a:pt x="3755" y="390"/>
                  </a:cubicBezTo>
                  <a:moveTo>
                    <a:pt x="2447" y="368"/>
                  </a:moveTo>
                  <a:cubicBezTo>
                    <a:pt x="2446" y="368"/>
                    <a:pt x="2446" y="368"/>
                    <a:pt x="2446" y="369"/>
                  </a:cubicBezTo>
                  <a:cubicBezTo>
                    <a:pt x="2446" y="369"/>
                    <a:pt x="2450" y="373"/>
                    <a:pt x="2455" y="376"/>
                  </a:cubicBezTo>
                  <a:cubicBezTo>
                    <a:pt x="2459" y="379"/>
                    <a:pt x="2463" y="381"/>
                    <a:pt x="2464" y="381"/>
                  </a:cubicBezTo>
                  <a:cubicBezTo>
                    <a:pt x="2464" y="381"/>
                    <a:pt x="2464" y="381"/>
                    <a:pt x="2464" y="381"/>
                  </a:cubicBezTo>
                  <a:cubicBezTo>
                    <a:pt x="2464" y="380"/>
                    <a:pt x="2460" y="376"/>
                    <a:pt x="2455" y="373"/>
                  </a:cubicBezTo>
                  <a:cubicBezTo>
                    <a:pt x="2451" y="370"/>
                    <a:pt x="2448" y="368"/>
                    <a:pt x="2447" y="368"/>
                  </a:cubicBezTo>
                  <a:moveTo>
                    <a:pt x="345" y="349"/>
                  </a:moveTo>
                  <a:cubicBezTo>
                    <a:pt x="343" y="349"/>
                    <a:pt x="340" y="351"/>
                    <a:pt x="336" y="355"/>
                  </a:cubicBezTo>
                  <a:cubicBezTo>
                    <a:pt x="331" y="359"/>
                    <a:pt x="328" y="364"/>
                    <a:pt x="328" y="365"/>
                  </a:cubicBezTo>
                  <a:cubicBezTo>
                    <a:pt x="328" y="365"/>
                    <a:pt x="328" y="365"/>
                    <a:pt x="328" y="365"/>
                  </a:cubicBezTo>
                  <a:cubicBezTo>
                    <a:pt x="329" y="365"/>
                    <a:pt x="333" y="363"/>
                    <a:pt x="337" y="359"/>
                  </a:cubicBezTo>
                  <a:cubicBezTo>
                    <a:pt x="342" y="354"/>
                    <a:pt x="345" y="350"/>
                    <a:pt x="345" y="349"/>
                  </a:cubicBezTo>
                  <a:cubicBezTo>
                    <a:pt x="345" y="349"/>
                    <a:pt x="345" y="349"/>
                    <a:pt x="345" y="349"/>
                  </a:cubicBezTo>
                  <a:moveTo>
                    <a:pt x="3821" y="347"/>
                  </a:moveTo>
                  <a:cubicBezTo>
                    <a:pt x="3821" y="347"/>
                    <a:pt x="3818" y="348"/>
                    <a:pt x="3815" y="350"/>
                  </a:cubicBezTo>
                  <a:cubicBezTo>
                    <a:pt x="3815" y="350"/>
                    <a:pt x="3815" y="350"/>
                    <a:pt x="3815" y="350"/>
                  </a:cubicBezTo>
                  <a:cubicBezTo>
                    <a:pt x="3819" y="348"/>
                    <a:pt x="3821" y="347"/>
                    <a:pt x="3821" y="347"/>
                  </a:cubicBezTo>
                  <a:cubicBezTo>
                    <a:pt x="3821" y="347"/>
                    <a:pt x="3821" y="347"/>
                    <a:pt x="3821" y="347"/>
                  </a:cubicBezTo>
                  <a:moveTo>
                    <a:pt x="2396" y="336"/>
                  </a:moveTo>
                  <a:cubicBezTo>
                    <a:pt x="2396" y="336"/>
                    <a:pt x="2396" y="336"/>
                    <a:pt x="2396" y="336"/>
                  </a:cubicBezTo>
                  <a:cubicBezTo>
                    <a:pt x="2395" y="337"/>
                    <a:pt x="2399" y="340"/>
                    <a:pt x="2404" y="343"/>
                  </a:cubicBezTo>
                  <a:cubicBezTo>
                    <a:pt x="2409" y="346"/>
                    <a:pt x="2412" y="348"/>
                    <a:pt x="2413" y="348"/>
                  </a:cubicBezTo>
                  <a:cubicBezTo>
                    <a:pt x="2414" y="348"/>
                    <a:pt x="2414" y="348"/>
                    <a:pt x="2414" y="347"/>
                  </a:cubicBezTo>
                  <a:cubicBezTo>
                    <a:pt x="2414" y="347"/>
                    <a:pt x="2410" y="343"/>
                    <a:pt x="2405" y="340"/>
                  </a:cubicBezTo>
                  <a:cubicBezTo>
                    <a:pt x="2401" y="338"/>
                    <a:pt x="2397" y="336"/>
                    <a:pt x="2396" y="336"/>
                  </a:cubicBezTo>
                  <a:moveTo>
                    <a:pt x="3867" y="313"/>
                  </a:moveTo>
                  <a:cubicBezTo>
                    <a:pt x="3867" y="314"/>
                    <a:pt x="3866" y="314"/>
                    <a:pt x="3866" y="314"/>
                  </a:cubicBezTo>
                  <a:cubicBezTo>
                    <a:pt x="3865" y="315"/>
                    <a:pt x="3864" y="316"/>
                    <a:pt x="3863" y="316"/>
                  </a:cubicBezTo>
                  <a:cubicBezTo>
                    <a:pt x="3863" y="316"/>
                    <a:pt x="3863" y="316"/>
                    <a:pt x="3863" y="316"/>
                  </a:cubicBezTo>
                  <a:cubicBezTo>
                    <a:pt x="3863" y="316"/>
                    <a:pt x="3863" y="316"/>
                    <a:pt x="3863" y="316"/>
                  </a:cubicBezTo>
                  <a:cubicBezTo>
                    <a:pt x="3863" y="316"/>
                    <a:pt x="3865" y="315"/>
                    <a:pt x="3867" y="313"/>
                  </a:cubicBezTo>
                  <a:moveTo>
                    <a:pt x="2344" y="307"/>
                  </a:moveTo>
                  <a:cubicBezTo>
                    <a:pt x="2344" y="307"/>
                    <a:pt x="2344" y="307"/>
                    <a:pt x="2344" y="307"/>
                  </a:cubicBezTo>
                  <a:cubicBezTo>
                    <a:pt x="2343" y="307"/>
                    <a:pt x="2347" y="310"/>
                    <a:pt x="2353" y="313"/>
                  </a:cubicBezTo>
                  <a:cubicBezTo>
                    <a:pt x="2357" y="315"/>
                    <a:pt x="2361" y="317"/>
                    <a:pt x="2362" y="317"/>
                  </a:cubicBezTo>
                  <a:cubicBezTo>
                    <a:pt x="2362" y="317"/>
                    <a:pt x="2362" y="317"/>
                    <a:pt x="2362" y="317"/>
                  </a:cubicBezTo>
                  <a:cubicBezTo>
                    <a:pt x="2362" y="316"/>
                    <a:pt x="2358" y="313"/>
                    <a:pt x="2353" y="310"/>
                  </a:cubicBezTo>
                  <a:cubicBezTo>
                    <a:pt x="2349" y="308"/>
                    <a:pt x="2345" y="307"/>
                    <a:pt x="2344" y="307"/>
                  </a:cubicBezTo>
                  <a:moveTo>
                    <a:pt x="393" y="305"/>
                  </a:moveTo>
                  <a:cubicBezTo>
                    <a:pt x="392" y="305"/>
                    <a:pt x="389" y="307"/>
                    <a:pt x="384" y="311"/>
                  </a:cubicBezTo>
                  <a:cubicBezTo>
                    <a:pt x="379" y="315"/>
                    <a:pt x="376" y="320"/>
                    <a:pt x="376" y="321"/>
                  </a:cubicBezTo>
                  <a:cubicBezTo>
                    <a:pt x="376" y="321"/>
                    <a:pt x="376" y="321"/>
                    <a:pt x="377" y="321"/>
                  </a:cubicBezTo>
                  <a:cubicBezTo>
                    <a:pt x="378" y="321"/>
                    <a:pt x="382" y="318"/>
                    <a:pt x="386" y="314"/>
                  </a:cubicBezTo>
                  <a:cubicBezTo>
                    <a:pt x="391" y="310"/>
                    <a:pt x="394" y="306"/>
                    <a:pt x="394" y="305"/>
                  </a:cubicBezTo>
                  <a:cubicBezTo>
                    <a:pt x="394" y="305"/>
                    <a:pt x="394" y="305"/>
                    <a:pt x="393" y="305"/>
                  </a:cubicBezTo>
                  <a:moveTo>
                    <a:pt x="3886" y="299"/>
                  </a:moveTo>
                  <a:cubicBezTo>
                    <a:pt x="3885" y="299"/>
                    <a:pt x="3880" y="302"/>
                    <a:pt x="3874" y="306"/>
                  </a:cubicBezTo>
                  <a:cubicBezTo>
                    <a:pt x="3872" y="308"/>
                    <a:pt x="3869" y="310"/>
                    <a:pt x="3867" y="312"/>
                  </a:cubicBezTo>
                  <a:cubicBezTo>
                    <a:pt x="3868" y="312"/>
                    <a:pt x="3869" y="311"/>
                    <a:pt x="3870" y="311"/>
                  </a:cubicBezTo>
                  <a:cubicBezTo>
                    <a:pt x="3871" y="310"/>
                    <a:pt x="3873" y="308"/>
                    <a:pt x="3875" y="308"/>
                  </a:cubicBezTo>
                  <a:cubicBezTo>
                    <a:pt x="3876" y="307"/>
                    <a:pt x="3877" y="306"/>
                    <a:pt x="3877" y="306"/>
                  </a:cubicBezTo>
                  <a:cubicBezTo>
                    <a:pt x="3882" y="302"/>
                    <a:pt x="3885" y="299"/>
                    <a:pt x="3886" y="299"/>
                  </a:cubicBezTo>
                  <a:cubicBezTo>
                    <a:pt x="3886" y="299"/>
                    <a:pt x="3886" y="299"/>
                    <a:pt x="3886" y="299"/>
                  </a:cubicBezTo>
                  <a:moveTo>
                    <a:pt x="2292" y="283"/>
                  </a:moveTo>
                  <a:cubicBezTo>
                    <a:pt x="2293" y="283"/>
                    <a:pt x="2295" y="284"/>
                    <a:pt x="2298" y="285"/>
                  </a:cubicBezTo>
                  <a:cubicBezTo>
                    <a:pt x="2295" y="284"/>
                    <a:pt x="2293" y="283"/>
                    <a:pt x="2292" y="283"/>
                  </a:cubicBezTo>
                  <a:moveTo>
                    <a:pt x="2294" y="282"/>
                  </a:moveTo>
                  <a:cubicBezTo>
                    <a:pt x="2295" y="283"/>
                    <a:pt x="2296" y="283"/>
                    <a:pt x="2297" y="284"/>
                  </a:cubicBezTo>
                  <a:cubicBezTo>
                    <a:pt x="2302" y="286"/>
                    <a:pt x="2307" y="289"/>
                    <a:pt x="2307" y="289"/>
                  </a:cubicBezTo>
                  <a:cubicBezTo>
                    <a:pt x="2307" y="289"/>
                    <a:pt x="2307" y="289"/>
                    <a:pt x="2307" y="289"/>
                  </a:cubicBezTo>
                  <a:cubicBezTo>
                    <a:pt x="2307" y="289"/>
                    <a:pt x="2307" y="289"/>
                    <a:pt x="2307" y="290"/>
                  </a:cubicBezTo>
                  <a:cubicBezTo>
                    <a:pt x="2308" y="290"/>
                    <a:pt x="2309" y="290"/>
                    <a:pt x="2309" y="290"/>
                  </a:cubicBezTo>
                  <a:cubicBezTo>
                    <a:pt x="2309" y="290"/>
                    <a:pt x="2309" y="290"/>
                    <a:pt x="2309" y="290"/>
                  </a:cubicBezTo>
                  <a:cubicBezTo>
                    <a:pt x="2309" y="289"/>
                    <a:pt x="2305" y="287"/>
                    <a:pt x="2300" y="285"/>
                  </a:cubicBezTo>
                  <a:cubicBezTo>
                    <a:pt x="2298" y="284"/>
                    <a:pt x="2296" y="283"/>
                    <a:pt x="2294" y="282"/>
                  </a:cubicBezTo>
                  <a:moveTo>
                    <a:pt x="444" y="264"/>
                  </a:moveTo>
                  <a:cubicBezTo>
                    <a:pt x="442" y="264"/>
                    <a:pt x="438" y="266"/>
                    <a:pt x="434" y="269"/>
                  </a:cubicBezTo>
                  <a:cubicBezTo>
                    <a:pt x="429" y="273"/>
                    <a:pt x="425" y="277"/>
                    <a:pt x="426" y="278"/>
                  </a:cubicBezTo>
                  <a:cubicBezTo>
                    <a:pt x="426" y="278"/>
                    <a:pt x="426" y="278"/>
                    <a:pt x="426" y="278"/>
                  </a:cubicBezTo>
                  <a:cubicBezTo>
                    <a:pt x="427" y="278"/>
                    <a:pt x="431" y="275"/>
                    <a:pt x="436" y="272"/>
                  </a:cubicBezTo>
                  <a:cubicBezTo>
                    <a:pt x="441" y="268"/>
                    <a:pt x="444" y="264"/>
                    <a:pt x="444" y="264"/>
                  </a:cubicBezTo>
                  <a:cubicBezTo>
                    <a:pt x="444" y="264"/>
                    <a:pt x="444" y="264"/>
                    <a:pt x="444" y="264"/>
                  </a:cubicBezTo>
                  <a:moveTo>
                    <a:pt x="2234" y="261"/>
                  </a:moveTo>
                  <a:cubicBezTo>
                    <a:pt x="2234" y="261"/>
                    <a:pt x="2234" y="261"/>
                    <a:pt x="2234" y="261"/>
                  </a:cubicBezTo>
                  <a:cubicBezTo>
                    <a:pt x="2234" y="262"/>
                    <a:pt x="2238" y="263"/>
                    <a:pt x="2244" y="265"/>
                  </a:cubicBezTo>
                  <a:cubicBezTo>
                    <a:pt x="2249" y="267"/>
                    <a:pt x="2253" y="268"/>
                    <a:pt x="2254" y="268"/>
                  </a:cubicBezTo>
                  <a:cubicBezTo>
                    <a:pt x="2254" y="268"/>
                    <a:pt x="2254" y="268"/>
                    <a:pt x="2254" y="268"/>
                  </a:cubicBezTo>
                  <a:cubicBezTo>
                    <a:pt x="2254" y="268"/>
                    <a:pt x="2253" y="267"/>
                    <a:pt x="2252" y="266"/>
                  </a:cubicBezTo>
                  <a:cubicBezTo>
                    <a:pt x="2250" y="266"/>
                    <a:pt x="2247" y="265"/>
                    <a:pt x="2243" y="264"/>
                  </a:cubicBezTo>
                  <a:cubicBezTo>
                    <a:pt x="2241" y="263"/>
                    <a:pt x="2239" y="262"/>
                    <a:pt x="2238" y="262"/>
                  </a:cubicBezTo>
                  <a:cubicBezTo>
                    <a:pt x="2236" y="262"/>
                    <a:pt x="2235" y="261"/>
                    <a:pt x="2234" y="261"/>
                  </a:cubicBezTo>
                  <a:moveTo>
                    <a:pt x="2176" y="248"/>
                  </a:moveTo>
                  <a:cubicBezTo>
                    <a:pt x="2176" y="248"/>
                    <a:pt x="2176" y="248"/>
                    <a:pt x="2175" y="248"/>
                  </a:cubicBezTo>
                  <a:cubicBezTo>
                    <a:pt x="2175" y="248"/>
                    <a:pt x="2180" y="249"/>
                    <a:pt x="2186" y="250"/>
                  </a:cubicBezTo>
                  <a:cubicBezTo>
                    <a:pt x="2191" y="251"/>
                    <a:pt x="2195" y="252"/>
                    <a:pt x="2196" y="252"/>
                  </a:cubicBezTo>
                  <a:cubicBezTo>
                    <a:pt x="2197" y="252"/>
                    <a:pt x="2197" y="252"/>
                    <a:pt x="2197" y="252"/>
                  </a:cubicBezTo>
                  <a:cubicBezTo>
                    <a:pt x="2197" y="252"/>
                    <a:pt x="2192" y="250"/>
                    <a:pt x="2186" y="249"/>
                  </a:cubicBezTo>
                  <a:cubicBezTo>
                    <a:pt x="2182" y="248"/>
                    <a:pt x="2178" y="248"/>
                    <a:pt x="2176" y="248"/>
                  </a:cubicBezTo>
                  <a:moveTo>
                    <a:pt x="3949" y="245"/>
                  </a:moveTo>
                  <a:cubicBezTo>
                    <a:pt x="3948" y="245"/>
                    <a:pt x="3944" y="249"/>
                    <a:pt x="3938" y="253"/>
                  </a:cubicBezTo>
                  <a:cubicBezTo>
                    <a:pt x="3932" y="259"/>
                    <a:pt x="3927" y="264"/>
                    <a:pt x="3927" y="265"/>
                  </a:cubicBezTo>
                  <a:cubicBezTo>
                    <a:pt x="3927" y="265"/>
                    <a:pt x="3927" y="265"/>
                    <a:pt x="3927" y="265"/>
                  </a:cubicBezTo>
                  <a:cubicBezTo>
                    <a:pt x="3928" y="265"/>
                    <a:pt x="3932" y="262"/>
                    <a:pt x="3938" y="257"/>
                  </a:cubicBezTo>
                  <a:cubicBezTo>
                    <a:pt x="3944" y="252"/>
                    <a:pt x="3949" y="247"/>
                    <a:pt x="3949" y="246"/>
                  </a:cubicBezTo>
                  <a:cubicBezTo>
                    <a:pt x="3949" y="246"/>
                    <a:pt x="3949" y="245"/>
                    <a:pt x="3949" y="245"/>
                  </a:cubicBezTo>
                  <a:moveTo>
                    <a:pt x="2126" y="242"/>
                  </a:moveTo>
                  <a:cubicBezTo>
                    <a:pt x="2127" y="242"/>
                    <a:pt x="2129" y="242"/>
                    <a:pt x="2130" y="243"/>
                  </a:cubicBezTo>
                  <a:cubicBezTo>
                    <a:pt x="2132" y="243"/>
                    <a:pt x="2135" y="243"/>
                    <a:pt x="2136" y="243"/>
                  </a:cubicBezTo>
                  <a:cubicBezTo>
                    <a:pt x="2136" y="243"/>
                    <a:pt x="2136" y="243"/>
                    <a:pt x="2136" y="243"/>
                  </a:cubicBezTo>
                  <a:cubicBezTo>
                    <a:pt x="2136" y="243"/>
                    <a:pt x="2132" y="242"/>
                    <a:pt x="2126" y="242"/>
                  </a:cubicBezTo>
                  <a:moveTo>
                    <a:pt x="2067" y="241"/>
                  </a:moveTo>
                  <a:cubicBezTo>
                    <a:pt x="2067" y="241"/>
                    <a:pt x="2067" y="241"/>
                    <a:pt x="2068" y="242"/>
                  </a:cubicBezTo>
                  <a:cubicBezTo>
                    <a:pt x="2069" y="242"/>
                    <a:pt x="2069" y="242"/>
                    <a:pt x="2070" y="242"/>
                  </a:cubicBezTo>
                  <a:cubicBezTo>
                    <a:pt x="2071" y="242"/>
                    <a:pt x="2072" y="242"/>
                    <a:pt x="2072" y="242"/>
                  </a:cubicBezTo>
                  <a:cubicBezTo>
                    <a:pt x="2072" y="241"/>
                    <a:pt x="2070" y="241"/>
                    <a:pt x="2067" y="241"/>
                  </a:cubicBezTo>
                  <a:moveTo>
                    <a:pt x="1997" y="239"/>
                  </a:moveTo>
                  <a:cubicBezTo>
                    <a:pt x="1997" y="239"/>
                    <a:pt x="1998" y="239"/>
                    <a:pt x="1998" y="239"/>
                  </a:cubicBezTo>
                  <a:cubicBezTo>
                    <a:pt x="1999" y="240"/>
                    <a:pt x="2000" y="240"/>
                    <a:pt x="2000" y="240"/>
                  </a:cubicBezTo>
                  <a:cubicBezTo>
                    <a:pt x="2001" y="240"/>
                    <a:pt x="2001" y="240"/>
                    <a:pt x="2001" y="239"/>
                  </a:cubicBezTo>
                  <a:cubicBezTo>
                    <a:pt x="2001" y="239"/>
                    <a:pt x="2000" y="239"/>
                    <a:pt x="1997" y="239"/>
                  </a:cubicBezTo>
                  <a:moveTo>
                    <a:pt x="1922" y="235"/>
                  </a:moveTo>
                  <a:cubicBezTo>
                    <a:pt x="1922" y="235"/>
                    <a:pt x="1923" y="235"/>
                    <a:pt x="1923" y="235"/>
                  </a:cubicBezTo>
                  <a:cubicBezTo>
                    <a:pt x="1923" y="235"/>
                    <a:pt x="1924" y="235"/>
                    <a:pt x="1924" y="235"/>
                  </a:cubicBezTo>
                  <a:cubicBezTo>
                    <a:pt x="1924" y="235"/>
                    <a:pt x="1924" y="235"/>
                    <a:pt x="1924" y="235"/>
                  </a:cubicBezTo>
                  <a:cubicBezTo>
                    <a:pt x="1924" y="235"/>
                    <a:pt x="1923" y="235"/>
                    <a:pt x="1922" y="235"/>
                  </a:cubicBezTo>
                  <a:moveTo>
                    <a:pt x="495" y="226"/>
                  </a:moveTo>
                  <a:cubicBezTo>
                    <a:pt x="494" y="226"/>
                    <a:pt x="490" y="228"/>
                    <a:pt x="485" y="231"/>
                  </a:cubicBezTo>
                  <a:cubicBezTo>
                    <a:pt x="480" y="235"/>
                    <a:pt x="477" y="238"/>
                    <a:pt x="477" y="239"/>
                  </a:cubicBezTo>
                  <a:cubicBezTo>
                    <a:pt x="477" y="239"/>
                    <a:pt x="477" y="239"/>
                    <a:pt x="477" y="239"/>
                  </a:cubicBezTo>
                  <a:cubicBezTo>
                    <a:pt x="478" y="239"/>
                    <a:pt x="483" y="236"/>
                    <a:pt x="487" y="233"/>
                  </a:cubicBezTo>
                  <a:cubicBezTo>
                    <a:pt x="493" y="230"/>
                    <a:pt x="496" y="227"/>
                    <a:pt x="496" y="226"/>
                  </a:cubicBezTo>
                  <a:cubicBezTo>
                    <a:pt x="496" y="226"/>
                    <a:pt x="496" y="226"/>
                    <a:pt x="495" y="226"/>
                  </a:cubicBezTo>
                  <a:moveTo>
                    <a:pt x="1724" y="219"/>
                  </a:moveTo>
                  <a:cubicBezTo>
                    <a:pt x="1724" y="219"/>
                    <a:pt x="1724" y="219"/>
                    <a:pt x="1724" y="219"/>
                  </a:cubicBezTo>
                  <a:cubicBezTo>
                    <a:pt x="1724" y="219"/>
                    <a:pt x="1724" y="220"/>
                    <a:pt x="1725" y="220"/>
                  </a:cubicBezTo>
                  <a:cubicBezTo>
                    <a:pt x="1725" y="220"/>
                    <a:pt x="1725" y="219"/>
                    <a:pt x="1725" y="219"/>
                  </a:cubicBezTo>
                  <a:cubicBezTo>
                    <a:pt x="1725" y="219"/>
                    <a:pt x="1724" y="219"/>
                    <a:pt x="1724" y="219"/>
                  </a:cubicBezTo>
                  <a:moveTo>
                    <a:pt x="1633" y="211"/>
                  </a:moveTo>
                  <a:cubicBezTo>
                    <a:pt x="1633" y="211"/>
                    <a:pt x="1633" y="211"/>
                    <a:pt x="1633" y="211"/>
                  </a:cubicBezTo>
                  <a:cubicBezTo>
                    <a:pt x="1633" y="211"/>
                    <a:pt x="1634" y="211"/>
                    <a:pt x="1636" y="211"/>
                  </a:cubicBezTo>
                  <a:cubicBezTo>
                    <a:pt x="1636" y="211"/>
                    <a:pt x="1636" y="211"/>
                    <a:pt x="1636" y="211"/>
                  </a:cubicBezTo>
                  <a:cubicBezTo>
                    <a:pt x="1636" y="211"/>
                    <a:pt x="1636" y="211"/>
                    <a:pt x="1636" y="211"/>
                  </a:cubicBezTo>
                  <a:cubicBezTo>
                    <a:pt x="1635" y="211"/>
                    <a:pt x="1634" y="211"/>
                    <a:pt x="1633" y="211"/>
                  </a:cubicBezTo>
                  <a:moveTo>
                    <a:pt x="1540" y="201"/>
                  </a:moveTo>
                  <a:cubicBezTo>
                    <a:pt x="1540" y="201"/>
                    <a:pt x="1540" y="201"/>
                    <a:pt x="1540" y="201"/>
                  </a:cubicBezTo>
                  <a:cubicBezTo>
                    <a:pt x="1540" y="201"/>
                    <a:pt x="1542" y="202"/>
                    <a:pt x="1546" y="202"/>
                  </a:cubicBezTo>
                  <a:cubicBezTo>
                    <a:pt x="1546" y="202"/>
                    <a:pt x="1546" y="202"/>
                    <a:pt x="1546" y="202"/>
                  </a:cubicBezTo>
                  <a:cubicBezTo>
                    <a:pt x="1543" y="201"/>
                    <a:pt x="1541" y="201"/>
                    <a:pt x="1540" y="201"/>
                  </a:cubicBezTo>
                  <a:moveTo>
                    <a:pt x="549" y="193"/>
                  </a:moveTo>
                  <a:cubicBezTo>
                    <a:pt x="548" y="193"/>
                    <a:pt x="543" y="195"/>
                    <a:pt x="538" y="198"/>
                  </a:cubicBezTo>
                  <a:cubicBezTo>
                    <a:pt x="533" y="201"/>
                    <a:pt x="529" y="204"/>
                    <a:pt x="530" y="204"/>
                  </a:cubicBezTo>
                  <a:cubicBezTo>
                    <a:pt x="530" y="204"/>
                    <a:pt x="530" y="204"/>
                    <a:pt x="530" y="204"/>
                  </a:cubicBezTo>
                  <a:cubicBezTo>
                    <a:pt x="531" y="204"/>
                    <a:pt x="536" y="202"/>
                    <a:pt x="541" y="199"/>
                  </a:cubicBezTo>
                  <a:cubicBezTo>
                    <a:pt x="546" y="196"/>
                    <a:pt x="550" y="194"/>
                    <a:pt x="549" y="193"/>
                  </a:cubicBezTo>
                  <a:cubicBezTo>
                    <a:pt x="549" y="193"/>
                    <a:pt x="549" y="193"/>
                    <a:pt x="549" y="193"/>
                  </a:cubicBezTo>
                  <a:moveTo>
                    <a:pt x="1446" y="192"/>
                  </a:moveTo>
                  <a:cubicBezTo>
                    <a:pt x="1445" y="192"/>
                    <a:pt x="1445" y="192"/>
                    <a:pt x="1445" y="192"/>
                  </a:cubicBezTo>
                  <a:cubicBezTo>
                    <a:pt x="1446" y="192"/>
                    <a:pt x="1449" y="192"/>
                    <a:pt x="1455" y="193"/>
                  </a:cubicBezTo>
                  <a:cubicBezTo>
                    <a:pt x="1455" y="192"/>
                    <a:pt x="1455" y="192"/>
                    <a:pt x="1454" y="192"/>
                  </a:cubicBezTo>
                  <a:cubicBezTo>
                    <a:pt x="1450" y="192"/>
                    <a:pt x="1446" y="192"/>
                    <a:pt x="1446" y="192"/>
                  </a:cubicBezTo>
                  <a:moveTo>
                    <a:pt x="4011" y="187"/>
                  </a:moveTo>
                  <a:cubicBezTo>
                    <a:pt x="4010" y="187"/>
                    <a:pt x="4006" y="190"/>
                    <a:pt x="4001" y="195"/>
                  </a:cubicBezTo>
                  <a:cubicBezTo>
                    <a:pt x="3995" y="201"/>
                    <a:pt x="3990" y="207"/>
                    <a:pt x="3989" y="209"/>
                  </a:cubicBezTo>
                  <a:cubicBezTo>
                    <a:pt x="3989" y="209"/>
                    <a:pt x="3989" y="210"/>
                    <a:pt x="3990" y="210"/>
                  </a:cubicBezTo>
                  <a:cubicBezTo>
                    <a:pt x="3991" y="210"/>
                    <a:pt x="3995" y="207"/>
                    <a:pt x="4000" y="202"/>
                  </a:cubicBezTo>
                  <a:cubicBezTo>
                    <a:pt x="4006" y="196"/>
                    <a:pt x="4011" y="190"/>
                    <a:pt x="4011" y="188"/>
                  </a:cubicBezTo>
                  <a:cubicBezTo>
                    <a:pt x="4012" y="188"/>
                    <a:pt x="4011" y="187"/>
                    <a:pt x="4011" y="187"/>
                  </a:cubicBezTo>
                  <a:moveTo>
                    <a:pt x="1351" y="182"/>
                  </a:moveTo>
                  <a:cubicBezTo>
                    <a:pt x="1351" y="182"/>
                    <a:pt x="1351" y="182"/>
                    <a:pt x="1351" y="182"/>
                  </a:cubicBezTo>
                  <a:cubicBezTo>
                    <a:pt x="1351" y="182"/>
                    <a:pt x="1357" y="182"/>
                    <a:pt x="1364" y="183"/>
                  </a:cubicBezTo>
                  <a:cubicBezTo>
                    <a:pt x="1364" y="183"/>
                    <a:pt x="1364" y="183"/>
                    <a:pt x="1363" y="183"/>
                  </a:cubicBezTo>
                  <a:cubicBezTo>
                    <a:pt x="1357" y="182"/>
                    <a:pt x="1352" y="182"/>
                    <a:pt x="1351" y="182"/>
                  </a:cubicBezTo>
                  <a:moveTo>
                    <a:pt x="1257" y="172"/>
                  </a:moveTo>
                  <a:cubicBezTo>
                    <a:pt x="1257" y="172"/>
                    <a:pt x="1257" y="172"/>
                    <a:pt x="1257" y="172"/>
                  </a:cubicBezTo>
                  <a:cubicBezTo>
                    <a:pt x="1258" y="172"/>
                    <a:pt x="1265" y="173"/>
                    <a:pt x="1274" y="174"/>
                  </a:cubicBezTo>
                  <a:cubicBezTo>
                    <a:pt x="1274" y="174"/>
                    <a:pt x="1274" y="173"/>
                    <a:pt x="1273" y="173"/>
                  </a:cubicBezTo>
                  <a:cubicBezTo>
                    <a:pt x="1273" y="173"/>
                    <a:pt x="1273" y="173"/>
                    <a:pt x="1273" y="173"/>
                  </a:cubicBezTo>
                  <a:cubicBezTo>
                    <a:pt x="1265" y="173"/>
                    <a:pt x="1258" y="172"/>
                    <a:pt x="1257" y="172"/>
                  </a:cubicBezTo>
                  <a:moveTo>
                    <a:pt x="604" y="167"/>
                  </a:moveTo>
                  <a:cubicBezTo>
                    <a:pt x="602" y="168"/>
                    <a:pt x="598" y="169"/>
                    <a:pt x="594" y="171"/>
                  </a:cubicBezTo>
                  <a:cubicBezTo>
                    <a:pt x="588" y="173"/>
                    <a:pt x="584" y="175"/>
                    <a:pt x="585" y="176"/>
                  </a:cubicBezTo>
                  <a:cubicBezTo>
                    <a:pt x="585" y="176"/>
                    <a:pt x="585" y="176"/>
                    <a:pt x="585" y="176"/>
                  </a:cubicBezTo>
                  <a:cubicBezTo>
                    <a:pt x="586" y="176"/>
                    <a:pt x="589" y="175"/>
                    <a:pt x="592" y="173"/>
                  </a:cubicBezTo>
                  <a:cubicBezTo>
                    <a:pt x="593" y="173"/>
                    <a:pt x="596" y="171"/>
                    <a:pt x="600" y="169"/>
                  </a:cubicBezTo>
                  <a:cubicBezTo>
                    <a:pt x="600" y="169"/>
                    <a:pt x="602" y="168"/>
                    <a:pt x="604" y="167"/>
                  </a:cubicBezTo>
                  <a:moveTo>
                    <a:pt x="1165" y="163"/>
                  </a:moveTo>
                  <a:cubicBezTo>
                    <a:pt x="1165" y="163"/>
                    <a:pt x="1165" y="163"/>
                    <a:pt x="1165" y="163"/>
                  </a:cubicBezTo>
                  <a:cubicBezTo>
                    <a:pt x="1166" y="163"/>
                    <a:pt x="1174" y="164"/>
                    <a:pt x="1183" y="165"/>
                  </a:cubicBezTo>
                  <a:cubicBezTo>
                    <a:pt x="1184" y="165"/>
                    <a:pt x="1185" y="165"/>
                    <a:pt x="1186" y="165"/>
                  </a:cubicBezTo>
                  <a:cubicBezTo>
                    <a:pt x="1186" y="165"/>
                    <a:pt x="1186" y="165"/>
                    <a:pt x="1185" y="165"/>
                  </a:cubicBezTo>
                  <a:cubicBezTo>
                    <a:pt x="1184" y="165"/>
                    <a:pt x="1182" y="164"/>
                    <a:pt x="1181" y="164"/>
                  </a:cubicBezTo>
                  <a:cubicBezTo>
                    <a:pt x="1173" y="163"/>
                    <a:pt x="1166" y="163"/>
                    <a:pt x="1165" y="163"/>
                  </a:cubicBezTo>
                  <a:moveTo>
                    <a:pt x="1076" y="155"/>
                  </a:moveTo>
                  <a:cubicBezTo>
                    <a:pt x="1076" y="155"/>
                    <a:pt x="1076" y="155"/>
                    <a:pt x="1076" y="155"/>
                  </a:cubicBezTo>
                  <a:cubicBezTo>
                    <a:pt x="1077" y="155"/>
                    <a:pt x="1084" y="156"/>
                    <a:pt x="1093" y="156"/>
                  </a:cubicBezTo>
                  <a:cubicBezTo>
                    <a:pt x="1096" y="157"/>
                    <a:pt x="1098" y="157"/>
                    <a:pt x="1100" y="157"/>
                  </a:cubicBezTo>
                  <a:cubicBezTo>
                    <a:pt x="1100" y="157"/>
                    <a:pt x="1100" y="157"/>
                    <a:pt x="1100" y="157"/>
                  </a:cubicBezTo>
                  <a:cubicBezTo>
                    <a:pt x="1097" y="157"/>
                    <a:pt x="1094" y="156"/>
                    <a:pt x="1091" y="156"/>
                  </a:cubicBezTo>
                  <a:cubicBezTo>
                    <a:pt x="1083" y="155"/>
                    <a:pt x="1077" y="155"/>
                    <a:pt x="1076" y="155"/>
                  </a:cubicBezTo>
                  <a:moveTo>
                    <a:pt x="663" y="148"/>
                  </a:moveTo>
                  <a:cubicBezTo>
                    <a:pt x="662" y="148"/>
                    <a:pt x="657" y="149"/>
                    <a:pt x="651" y="151"/>
                  </a:cubicBezTo>
                  <a:cubicBezTo>
                    <a:pt x="646" y="152"/>
                    <a:pt x="641" y="154"/>
                    <a:pt x="642" y="154"/>
                  </a:cubicBezTo>
                  <a:cubicBezTo>
                    <a:pt x="642" y="154"/>
                    <a:pt x="642" y="154"/>
                    <a:pt x="642" y="154"/>
                  </a:cubicBezTo>
                  <a:cubicBezTo>
                    <a:pt x="643" y="154"/>
                    <a:pt x="648" y="153"/>
                    <a:pt x="654" y="151"/>
                  </a:cubicBezTo>
                  <a:cubicBezTo>
                    <a:pt x="660" y="150"/>
                    <a:pt x="664" y="149"/>
                    <a:pt x="663" y="148"/>
                  </a:cubicBezTo>
                  <a:cubicBezTo>
                    <a:pt x="663" y="148"/>
                    <a:pt x="663" y="148"/>
                    <a:pt x="663" y="148"/>
                  </a:cubicBezTo>
                  <a:moveTo>
                    <a:pt x="991" y="148"/>
                  </a:moveTo>
                  <a:cubicBezTo>
                    <a:pt x="990" y="148"/>
                    <a:pt x="990" y="148"/>
                    <a:pt x="991" y="148"/>
                  </a:cubicBezTo>
                  <a:cubicBezTo>
                    <a:pt x="991" y="148"/>
                    <a:pt x="998" y="148"/>
                    <a:pt x="1007" y="149"/>
                  </a:cubicBezTo>
                  <a:cubicBezTo>
                    <a:pt x="1011" y="149"/>
                    <a:pt x="1015" y="150"/>
                    <a:pt x="1018" y="150"/>
                  </a:cubicBezTo>
                  <a:cubicBezTo>
                    <a:pt x="1018" y="150"/>
                    <a:pt x="1018" y="150"/>
                    <a:pt x="1017" y="150"/>
                  </a:cubicBezTo>
                  <a:cubicBezTo>
                    <a:pt x="1014" y="150"/>
                    <a:pt x="1010" y="149"/>
                    <a:pt x="1004" y="149"/>
                  </a:cubicBezTo>
                  <a:cubicBezTo>
                    <a:pt x="997" y="148"/>
                    <a:pt x="992" y="148"/>
                    <a:pt x="991" y="148"/>
                  </a:cubicBezTo>
                  <a:moveTo>
                    <a:pt x="910" y="143"/>
                  </a:moveTo>
                  <a:cubicBezTo>
                    <a:pt x="909" y="143"/>
                    <a:pt x="909" y="143"/>
                    <a:pt x="909" y="143"/>
                  </a:cubicBezTo>
                  <a:cubicBezTo>
                    <a:pt x="910" y="143"/>
                    <a:pt x="917" y="143"/>
                    <a:pt x="925" y="143"/>
                  </a:cubicBezTo>
                  <a:cubicBezTo>
                    <a:pt x="932" y="144"/>
                    <a:pt x="938" y="144"/>
                    <a:pt x="938" y="144"/>
                  </a:cubicBezTo>
                  <a:cubicBezTo>
                    <a:pt x="938" y="144"/>
                    <a:pt x="938" y="144"/>
                    <a:pt x="938" y="144"/>
                  </a:cubicBezTo>
                  <a:cubicBezTo>
                    <a:pt x="937" y="144"/>
                    <a:pt x="930" y="144"/>
                    <a:pt x="922" y="143"/>
                  </a:cubicBezTo>
                  <a:cubicBezTo>
                    <a:pt x="916" y="143"/>
                    <a:pt x="911" y="143"/>
                    <a:pt x="910" y="143"/>
                  </a:cubicBezTo>
                  <a:moveTo>
                    <a:pt x="4061" y="142"/>
                  </a:moveTo>
                  <a:cubicBezTo>
                    <a:pt x="4059" y="142"/>
                    <a:pt x="4056" y="144"/>
                    <a:pt x="4053" y="146"/>
                  </a:cubicBezTo>
                  <a:cubicBezTo>
                    <a:pt x="4049" y="150"/>
                    <a:pt x="4044" y="156"/>
                    <a:pt x="4044" y="158"/>
                  </a:cubicBezTo>
                  <a:cubicBezTo>
                    <a:pt x="4044" y="159"/>
                    <a:pt x="4045" y="159"/>
                    <a:pt x="4046" y="159"/>
                  </a:cubicBezTo>
                  <a:cubicBezTo>
                    <a:pt x="4047" y="159"/>
                    <a:pt x="4050" y="158"/>
                    <a:pt x="4053" y="156"/>
                  </a:cubicBezTo>
                  <a:cubicBezTo>
                    <a:pt x="4058" y="152"/>
                    <a:pt x="4062" y="147"/>
                    <a:pt x="4062" y="144"/>
                  </a:cubicBezTo>
                  <a:cubicBezTo>
                    <a:pt x="4062" y="143"/>
                    <a:pt x="4062" y="142"/>
                    <a:pt x="4061" y="142"/>
                  </a:cubicBezTo>
                  <a:moveTo>
                    <a:pt x="836" y="139"/>
                  </a:moveTo>
                  <a:cubicBezTo>
                    <a:pt x="835" y="139"/>
                    <a:pt x="833" y="139"/>
                    <a:pt x="834" y="139"/>
                  </a:cubicBezTo>
                  <a:cubicBezTo>
                    <a:pt x="835" y="139"/>
                    <a:pt x="841" y="139"/>
                    <a:pt x="848" y="139"/>
                  </a:cubicBezTo>
                  <a:cubicBezTo>
                    <a:pt x="855" y="140"/>
                    <a:pt x="860" y="140"/>
                    <a:pt x="860" y="140"/>
                  </a:cubicBezTo>
                  <a:cubicBezTo>
                    <a:pt x="860" y="140"/>
                    <a:pt x="860" y="140"/>
                    <a:pt x="860" y="140"/>
                  </a:cubicBezTo>
                  <a:cubicBezTo>
                    <a:pt x="859" y="140"/>
                    <a:pt x="853" y="139"/>
                    <a:pt x="846" y="139"/>
                  </a:cubicBezTo>
                  <a:cubicBezTo>
                    <a:pt x="842" y="139"/>
                    <a:pt x="839" y="139"/>
                    <a:pt x="836" y="139"/>
                  </a:cubicBezTo>
                  <a:moveTo>
                    <a:pt x="723" y="139"/>
                  </a:moveTo>
                  <a:cubicBezTo>
                    <a:pt x="721" y="139"/>
                    <a:pt x="716" y="139"/>
                    <a:pt x="712" y="139"/>
                  </a:cubicBezTo>
                  <a:cubicBezTo>
                    <a:pt x="706" y="140"/>
                    <a:pt x="701" y="141"/>
                    <a:pt x="702" y="141"/>
                  </a:cubicBezTo>
                  <a:cubicBezTo>
                    <a:pt x="702" y="141"/>
                    <a:pt x="702" y="141"/>
                    <a:pt x="702" y="141"/>
                  </a:cubicBezTo>
                  <a:cubicBezTo>
                    <a:pt x="703" y="141"/>
                    <a:pt x="708" y="140"/>
                    <a:pt x="714" y="140"/>
                  </a:cubicBezTo>
                  <a:cubicBezTo>
                    <a:pt x="720" y="139"/>
                    <a:pt x="725" y="139"/>
                    <a:pt x="724" y="139"/>
                  </a:cubicBezTo>
                  <a:cubicBezTo>
                    <a:pt x="724" y="139"/>
                    <a:pt x="723" y="139"/>
                    <a:pt x="723" y="139"/>
                  </a:cubicBezTo>
                  <a:moveTo>
                    <a:pt x="773" y="137"/>
                  </a:moveTo>
                  <a:cubicBezTo>
                    <a:pt x="768" y="137"/>
                    <a:pt x="764" y="137"/>
                    <a:pt x="765" y="137"/>
                  </a:cubicBezTo>
                  <a:cubicBezTo>
                    <a:pt x="765" y="137"/>
                    <a:pt x="765" y="137"/>
                    <a:pt x="766" y="137"/>
                  </a:cubicBezTo>
                  <a:cubicBezTo>
                    <a:pt x="767" y="137"/>
                    <a:pt x="768" y="137"/>
                    <a:pt x="769" y="137"/>
                  </a:cubicBezTo>
                  <a:cubicBezTo>
                    <a:pt x="770" y="137"/>
                    <a:pt x="772" y="137"/>
                    <a:pt x="774" y="137"/>
                  </a:cubicBezTo>
                  <a:cubicBezTo>
                    <a:pt x="775" y="137"/>
                    <a:pt x="777" y="137"/>
                    <a:pt x="778" y="137"/>
                  </a:cubicBezTo>
                  <a:cubicBezTo>
                    <a:pt x="784" y="138"/>
                    <a:pt x="788" y="138"/>
                    <a:pt x="789" y="138"/>
                  </a:cubicBezTo>
                  <a:cubicBezTo>
                    <a:pt x="789" y="138"/>
                    <a:pt x="789" y="138"/>
                    <a:pt x="789" y="138"/>
                  </a:cubicBezTo>
                  <a:cubicBezTo>
                    <a:pt x="788" y="138"/>
                    <a:pt x="782" y="137"/>
                    <a:pt x="775" y="137"/>
                  </a:cubicBezTo>
                  <a:cubicBezTo>
                    <a:pt x="774" y="137"/>
                    <a:pt x="774" y="137"/>
                    <a:pt x="773" y="137"/>
                  </a:cubicBezTo>
                  <a:moveTo>
                    <a:pt x="4113" y="107"/>
                  </a:moveTo>
                  <a:cubicBezTo>
                    <a:pt x="4111" y="107"/>
                    <a:pt x="4109" y="108"/>
                    <a:pt x="4106" y="109"/>
                  </a:cubicBezTo>
                  <a:cubicBezTo>
                    <a:pt x="4101" y="112"/>
                    <a:pt x="4097" y="118"/>
                    <a:pt x="4097" y="122"/>
                  </a:cubicBezTo>
                  <a:cubicBezTo>
                    <a:pt x="4097" y="123"/>
                    <a:pt x="4098" y="124"/>
                    <a:pt x="4100" y="124"/>
                  </a:cubicBezTo>
                  <a:cubicBezTo>
                    <a:pt x="4102" y="124"/>
                    <a:pt x="4104" y="124"/>
                    <a:pt x="4107" y="122"/>
                  </a:cubicBezTo>
                  <a:cubicBezTo>
                    <a:pt x="4112" y="119"/>
                    <a:pt x="4117" y="114"/>
                    <a:pt x="4117" y="110"/>
                  </a:cubicBezTo>
                  <a:cubicBezTo>
                    <a:pt x="4117" y="108"/>
                    <a:pt x="4115" y="107"/>
                    <a:pt x="4113" y="107"/>
                  </a:cubicBezTo>
                  <a:moveTo>
                    <a:pt x="4170" y="78"/>
                  </a:moveTo>
                  <a:cubicBezTo>
                    <a:pt x="4168" y="78"/>
                    <a:pt x="4166" y="78"/>
                    <a:pt x="4164" y="79"/>
                  </a:cubicBezTo>
                  <a:cubicBezTo>
                    <a:pt x="4158" y="82"/>
                    <a:pt x="4154" y="88"/>
                    <a:pt x="4154" y="92"/>
                  </a:cubicBezTo>
                  <a:cubicBezTo>
                    <a:pt x="4154" y="95"/>
                    <a:pt x="4156" y="97"/>
                    <a:pt x="4160" y="97"/>
                  </a:cubicBezTo>
                  <a:cubicBezTo>
                    <a:pt x="4161" y="97"/>
                    <a:pt x="4163" y="96"/>
                    <a:pt x="4165" y="95"/>
                  </a:cubicBezTo>
                  <a:cubicBezTo>
                    <a:pt x="4171" y="93"/>
                    <a:pt x="4176" y="88"/>
                    <a:pt x="4175" y="83"/>
                  </a:cubicBezTo>
                  <a:cubicBezTo>
                    <a:pt x="4175" y="80"/>
                    <a:pt x="4173" y="78"/>
                    <a:pt x="4170" y="78"/>
                  </a:cubicBezTo>
                  <a:moveTo>
                    <a:pt x="4231" y="54"/>
                  </a:moveTo>
                  <a:cubicBezTo>
                    <a:pt x="4229" y="54"/>
                    <a:pt x="4228" y="54"/>
                    <a:pt x="4227" y="55"/>
                  </a:cubicBezTo>
                  <a:cubicBezTo>
                    <a:pt x="4220" y="57"/>
                    <a:pt x="4215" y="63"/>
                    <a:pt x="4215" y="69"/>
                  </a:cubicBezTo>
                  <a:cubicBezTo>
                    <a:pt x="4215" y="73"/>
                    <a:pt x="4219" y="76"/>
                    <a:pt x="4223" y="76"/>
                  </a:cubicBezTo>
                  <a:cubicBezTo>
                    <a:pt x="4225" y="76"/>
                    <a:pt x="4226" y="76"/>
                    <a:pt x="4227" y="75"/>
                  </a:cubicBezTo>
                  <a:cubicBezTo>
                    <a:pt x="4233" y="74"/>
                    <a:pt x="4238" y="68"/>
                    <a:pt x="4238" y="62"/>
                  </a:cubicBezTo>
                  <a:cubicBezTo>
                    <a:pt x="4238" y="57"/>
                    <a:pt x="4235" y="54"/>
                    <a:pt x="4231" y="54"/>
                  </a:cubicBezTo>
                  <a:moveTo>
                    <a:pt x="4296" y="36"/>
                  </a:moveTo>
                  <a:cubicBezTo>
                    <a:pt x="4295" y="36"/>
                    <a:pt x="4294" y="36"/>
                    <a:pt x="4293" y="36"/>
                  </a:cubicBezTo>
                  <a:cubicBezTo>
                    <a:pt x="4286" y="38"/>
                    <a:pt x="4281" y="44"/>
                    <a:pt x="4281" y="51"/>
                  </a:cubicBezTo>
                  <a:cubicBezTo>
                    <a:pt x="4281" y="57"/>
                    <a:pt x="4285" y="61"/>
                    <a:pt x="4290" y="61"/>
                  </a:cubicBezTo>
                  <a:cubicBezTo>
                    <a:pt x="4291" y="61"/>
                    <a:pt x="4292" y="61"/>
                    <a:pt x="4293" y="61"/>
                  </a:cubicBezTo>
                  <a:cubicBezTo>
                    <a:pt x="4299" y="59"/>
                    <a:pt x="4305" y="53"/>
                    <a:pt x="4305" y="46"/>
                  </a:cubicBezTo>
                  <a:cubicBezTo>
                    <a:pt x="4305" y="40"/>
                    <a:pt x="4301" y="36"/>
                    <a:pt x="4296" y="36"/>
                  </a:cubicBezTo>
                  <a:moveTo>
                    <a:pt x="4364" y="22"/>
                  </a:moveTo>
                  <a:cubicBezTo>
                    <a:pt x="4363" y="22"/>
                    <a:pt x="4363" y="22"/>
                    <a:pt x="4362" y="22"/>
                  </a:cubicBezTo>
                  <a:cubicBezTo>
                    <a:pt x="4355" y="23"/>
                    <a:pt x="4349" y="30"/>
                    <a:pt x="4349" y="38"/>
                  </a:cubicBezTo>
                  <a:cubicBezTo>
                    <a:pt x="4349" y="45"/>
                    <a:pt x="4354" y="51"/>
                    <a:pt x="4360" y="51"/>
                  </a:cubicBezTo>
                  <a:cubicBezTo>
                    <a:pt x="4360" y="51"/>
                    <a:pt x="4361" y="51"/>
                    <a:pt x="4361" y="51"/>
                  </a:cubicBezTo>
                  <a:cubicBezTo>
                    <a:pt x="4368" y="50"/>
                    <a:pt x="4374" y="43"/>
                    <a:pt x="4374" y="35"/>
                  </a:cubicBezTo>
                  <a:cubicBezTo>
                    <a:pt x="4374" y="27"/>
                    <a:pt x="4370" y="22"/>
                    <a:pt x="4364" y="22"/>
                  </a:cubicBezTo>
                  <a:moveTo>
                    <a:pt x="4435" y="12"/>
                  </a:moveTo>
                  <a:cubicBezTo>
                    <a:pt x="4435" y="12"/>
                    <a:pt x="4434" y="12"/>
                    <a:pt x="4434" y="12"/>
                  </a:cubicBezTo>
                  <a:cubicBezTo>
                    <a:pt x="4427" y="13"/>
                    <a:pt x="4421" y="21"/>
                    <a:pt x="4420" y="30"/>
                  </a:cubicBezTo>
                  <a:cubicBezTo>
                    <a:pt x="4420" y="38"/>
                    <a:pt x="4425" y="45"/>
                    <a:pt x="4432" y="45"/>
                  </a:cubicBezTo>
                  <a:cubicBezTo>
                    <a:pt x="4432" y="45"/>
                    <a:pt x="4432" y="45"/>
                    <a:pt x="4432" y="45"/>
                  </a:cubicBezTo>
                  <a:cubicBezTo>
                    <a:pt x="4439" y="45"/>
                    <a:pt x="4445" y="37"/>
                    <a:pt x="4446" y="27"/>
                  </a:cubicBezTo>
                  <a:cubicBezTo>
                    <a:pt x="4447" y="19"/>
                    <a:pt x="4442" y="12"/>
                    <a:pt x="4435" y="12"/>
                  </a:cubicBezTo>
                  <a:moveTo>
                    <a:pt x="4508" y="5"/>
                  </a:moveTo>
                  <a:cubicBezTo>
                    <a:pt x="4508" y="5"/>
                    <a:pt x="4508" y="5"/>
                    <a:pt x="4508" y="5"/>
                  </a:cubicBezTo>
                  <a:cubicBezTo>
                    <a:pt x="4500" y="6"/>
                    <a:pt x="4494" y="14"/>
                    <a:pt x="4493" y="25"/>
                  </a:cubicBezTo>
                  <a:cubicBezTo>
                    <a:pt x="4492" y="35"/>
                    <a:pt x="4498" y="43"/>
                    <a:pt x="4505" y="43"/>
                  </a:cubicBezTo>
                  <a:cubicBezTo>
                    <a:pt x="4505" y="43"/>
                    <a:pt x="4505" y="43"/>
                    <a:pt x="4505" y="43"/>
                  </a:cubicBezTo>
                  <a:cubicBezTo>
                    <a:pt x="4512" y="43"/>
                    <a:pt x="4519" y="34"/>
                    <a:pt x="4520" y="24"/>
                  </a:cubicBezTo>
                  <a:cubicBezTo>
                    <a:pt x="4520" y="13"/>
                    <a:pt x="4515" y="5"/>
                    <a:pt x="4508" y="5"/>
                  </a:cubicBezTo>
                  <a:moveTo>
                    <a:pt x="4583" y="2"/>
                  </a:moveTo>
                  <a:cubicBezTo>
                    <a:pt x="4583" y="2"/>
                    <a:pt x="4583" y="2"/>
                    <a:pt x="4583" y="2"/>
                  </a:cubicBezTo>
                  <a:cubicBezTo>
                    <a:pt x="4575" y="2"/>
                    <a:pt x="4569" y="11"/>
                    <a:pt x="4567" y="22"/>
                  </a:cubicBezTo>
                  <a:cubicBezTo>
                    <a:pt x="4566" y="34"/>
                    <a:pt x="4572" y="43"/>
                    <a:pt x="4579" y="43"/>
                  </a:cubicBezTo>
                  <a:cubicBezTo>
                    <a:pt x="4579" y="43"/>
                    <a:pt x="4579" y="43"/>
                    <a:pt x="4579" y="43"/>
                  </a:cubicBezTo>
                  <a:cubicBezTo>
                    <a:pt x="4586" y="43"/>
                    <a:pt x="4593" y="34"/>
                    <a:pt x="4594" y="22"/>
                  </a:cubicBezTo>
                  <a:cubicBezTo>
                    <a:pt x="4595" y="11"/>
                    <a:pt x="4590" y="2"/>
                    <a:pt x="4583" y="2"/>
                  </a:cubicBezTo>
                  <a:moveTo>
                    <a:pt x="4957" y="1"/>
                  </a:moveTo>
                  <a:cubicBezTo>
                    <a:pt x="4957" y="1"/>
                    <a:pt x="4957" y="1"/>
                    <a:pt x="4957" y="1"/>
                  </a:cubicBezTo>
                  <a:cubicBezTo>
                    <a:pt x="4950" y="1"/>
                    <a:pt x="4942" y="14"/>
                    <a:pt x="4940" y="31"/>
                  </a:cubicBezTo>
                  <a:cubicBezTo>
                    <a:pt x="4937" y="47"/>
                    <a:pt x="4941" y="60"/>
                    <a:pt x="4948" y="61"/>
                  </a:cubicBezTo>
                  <a:cubicBezTo>
                    <a:pt x="4948" y="61"/>
                    <a:pt x="4948" y="61"/>
                    <a:pt x="4948" y="61"/>
                  </a:cubicBezTo>
                  <a:cubicBezTo>
                    <a:pt x="4955" y="61"/>
                    <a:pt x="4963" y="47"/>
                    <a:pt x="4965" y="31"/>
                  </a:cubicBezTo>
                  <a:cubicBezTo>
                    <a:pt x="4968" y="14"/>
                    <a:pt x="4964" y="1"/>
                    <a:pt x="4957" y="1"/>
                  </a:cubicBezTo>
                  <a:moveTo>
                    <a:pt x="4884" y="1"/>
                  </a:moveTo>
                  <a:cubicBezTo>
                    <a:pt x="4877" y="1"/>
                    <a:pt x="4869" y="13"/>
                    <a:pt x="4867" y="29"/>
                  </a:cubicBezTo>
                  <a:cubicBezTo>
                    <a:pt x="4865" y="44"/>
                    <a:pt x="4869" y="57"/>
                    <a:pt x="4876" y="58"/>
                  </a:cubicBezTo>
                  <a:cubicBezTo>
                    <a:pt x="4876" y="58"/>
                    <a:pt x="4876" y="58"/>
                    <a:pt x="4876" y="58"/>
                  </a:cubicBezTo>
                  <a:cubicBezTo>
                    <a:pt x="4883" y="58"/>
                    <a:pt x="4891" y="45"/>
                    <a:pt x="4893" y="29"/>
                  </a:cubicBezTo>
                  <a:cubicBezTo>
                    <a:pt x="4896" y="14"/>
                    <a:pt x="4892" y="1"/>
                    <a:pt x="4884" y="1"/>
                  </a:cubicBezTo>
                  <a:cubicBezTo>
                    <a:pt x="4884" y="1"/>
                    <a:pt x="4884" y="1"/>
                    <a:pt x="4884" y="1"/>
                  </a:cubicBezTo>
                  <a:moveTo>
                    <a:pt x="5027" y="1"/>
                  </a:moveTo>
                  <a:cubicBezTo>
                    <a:pt x="5027" y="1"/>
                    <a:pt x="5027" y="1"/>
                    <a:pt x="5027" y="1"/>
                  </a:cubicBezTo>
                  <a:cubicBezTo>
                    <a:pt x="5020" y="1"/>
                    <a:pt x="5013" y="14"/>
                    <a:pt x="5010" y="31"/>
                  </a:cubicBezTo>
                  <a:cubicBezTo>
                    <a:pt x="5008" y="48"/>
                    <a:pt x="5011" y="62"/>
                    <a:pt x="5018" y="62"/>
                  </a:cubicBezTo>
                  <a:cubicBezTo>
                    <a:pt x="5018" y="62"/>
                    <a:pt x="5018" y="62"/>
                    <a:pt x="5018" y="62"/>
                  </a:cubicBezTo>
                  <a:cubicBezTo>
                    <a:pt x="5024" y="62"/>
                    <a:pt x="5032" y="48"/>
                    <a:pt x="5035" y="31"/>
                  </a:cubicBezTo>
                  <a:cubicBezTo>
                    <a:pt x="5037" y="14"/>
                    <a:pt x="5034" y="1"/>
                    <a:pt x="5027" y="1"/>
                  </a:cubicBezTo>
                  <a:moveTo>
                    <a:pt x="4810" y="0"/>
                  </a:moveTo>
                  <a:cubicBezTo>
                    <a:pt x="4802" y="0"/>
                    <a:pt x="4795" y="12"/>
                    <a:pt x="4793" y="26"/>
                  </a:cubicBezTo>
                  <a:cubicBezTo>
                    <a:pt x="4791" y="41"/>
                    <a:pt x="4795" y="53"/>
                    <a:pt x="4803" y="54"/>
                  </a:cubicBezTo>
                  <a:cubicBezTo>
                    <a:pt x="4803" y="54"/>
                    <a:pt x="4803" y="54"/>
                    <a:pt x="4803" y="54"/>
                  </a:cubicBezTo>
                  <a:cubicBezTo>
                    <a:pt x="4810" y="54"/>
                    <a:pt x="4818" y="42"/>
                    <a:pt x="4820" y="27"/>
                  </a:cubicBezTo>
                  <a:cubicBezTo>
                    <a:pt x="4822" y="12"/>
                    <a:pt x="4817" y="0"/>
                    <a:pt x="4810" y="0"/>
                  </a:cubicBezTo>
                  <a:cubicBezTo>
                    <a:pt x="4810" y="0"/>
                    <a:pt x="4810" y="0"/>
                    <a:pt x="4810" y="0"/>
                  </a:cubicBezTo>
                  <a:moveTo>
                    <a:pt x="4659" y="0"/>
                  </a:moveTo>
                  <a:cubicBezTo>
                    <a:pt x="4659" y="0"/>
                    <a:pt x="4659" y="0"/>
                    <a:pt x="4659" y="0"/>
                  </a:cubicBezTo>
                  <a:cubicBezTo>
                    <a:pt x="4651" y="0"/>
                    <a:pt x="4644" y="10"/>
                    <a:pt x="4643" y="22"/>
                  </a:cubicBezTo>
                  <a:cubicBezTo>
                    <a:pt x="4641" y="35"/>
                    <a:pt x="4646" y="46"/>
                    <a:pt x="4654" y="46"/>
                  </a:cubicBezTo>
                  <a:cubicBezTo>
                    <a:pt x="4654" y="46"/>
                    <a:pt x="4654" y="46"/>
                    <a:pt x="4654" y="46"/>
                  </a:cubicBezTo>
                  <a:cubicBezTo>
                    <a:pt x="4661" y="46"/>
                    <a:pt x="4668" y="36"/>
                    <a:pt x="4670" y="23"/>
                  </a:cubicBezTo>
                  <a:cubicBezTo>
                    <a:pt x="4671" y="10"/>
                    <a:pt x="4666" y="0"/>
                    <a:pt x="4659" y="0"/>
                  </a:cubicBezTo>
                  <a:moveTo>
                    <a:pt x="4734" y="0"/>
                  </a:moveTo>
                  <a:cubicBezTo>
                    <a:pt x="4727" y="0"/>
                    <a:pt x="4720" y="10"/>
                    <a:pt x="4718" y="24"/>
                  </a:cubicBezTo>
                  <a:cubicBezTo>
                    <a:pt x="4716" y="38"/>
                    <a:pt x="4721" y="49"/>
                    <a:pt x="4728" y="50"/>
                  </a:cubicBezTo>
                  <a:cubicBezTo>
                    <a:pt x="4729" y="50"/>
                    <a:pt x="4729" y="50"/>
                    <a:pt x="4729" y="50"/>
                  </a:cubicBezTo>
                  <a:cubicBezTo>
                    <a:pt x="4736" y="50"/>
                    <a:pt x="4743" y="38"/>
                    <a:pt x="4745" y="25"/>
                  </a:cubicBezTo>
                  <a:cubicBezTo>
                    <a:pt x="4747" y="11"/>
                    <a:pt x="4742" y="0"/>
                    <a:pt x="4734" y="0"/>
                  </a:cubicBezTo>
                  <a:cubicBezTo>
                    <a:pt x="4734" y="0"/>
                    <a:pt x="4734" y="0"/>
                    <a:pt x="473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Freeform 88">
              <a:extLst>
                <a:ext uri="{FF2B5EF4-FFF2-40B4-BE49-F238E27FC236}">
                  <a16:creationId xmlns:a16="http://schemas.microsoft.com/office/drawing/2014/main" id="{8CF55798-DDD2-54AC-6609-B43CAA8D10A3}"/>
                </a:ext>
              </a:extLst>
            </p:cNvPr>
            <p:cNvSpPr>
              <a:spLocks/>
            </p:cNvSpPr>
            <p:nvPr/>
          </p:nvSpPr>
          <p:spPr bwMode="auto">
            <a:xfrm>
              <a:off x="13001625" y="11603038"/>
              <a:ext cx="66675" cy="166688"/>
            </a:xfrm>
            <a:custGeom>
              <a:avLst/>
              <a:gdLst>
                <a:gd name="T0" fmla="*/ 18 w 25"/>
                <a:gd name="T1" fmla="*/ 0 h 62"/>
                <a:gd name="T2" fmla="*/ 8 w 25"/>
                <a:gd name="T3" fmla="*/ 9 h 62"/>
                <a:gd name="T4" fmla="*/ 6 w 25"/>
                <a:gd name="T5" fmla="*/ 13 h 62"/>
                <a:gd name="T6" fmla="*/ 4 w 25"/>
                <a:gd name="T7" fmla="*/ 19 h 62"/>
                <a:gd name="T8" fmla="*/ 2 w 25"/>
                <a:gd name="T9" fmla="*/ 25 h 62"/>
                <a:gd name="T10" fmla="*/ 1 w 25"/>
                <a:gd name="T11" fmla="*/ 31 h 62"/>
                <a:gd name="T12" fmla="*/ 1 w 25"/>
                <a:gd name="T13" fmla="*/ 53 h 62"/>
                <a:gd name="T14" fmla="*/ 7 w 25"/>
                <a:gd name="T15" fmla="*/ 62 h 62"/>
                <a:gd name="T16" fmla="*/ 8 w 25"/>
                <a:gd name="T17" fmla="*/ 62 h 62"/>
                <a:gd name="T18" fmla="*/ 10 w 25"/>
                <a:gd name="T19" fmla="*/ 61 h 62"/>
                <a:gd name="T20" fmla="*/ 13 w 25"/>
                <a:gd name="T21" fmla="*/ 59 h 62"/>
                <a:gd name="T22" fmla="*/ 17 w 25"/>
                <a:gd name="T23" fmla="*/ 52 h 62"/>
                <a:gd name="T24" fmla="*/ 24 w 25"/>
                <a:gd name="T25" fmla="*/ 30 h 62"/>
                <a:gd name="T26" fmla="*/ 25 w 25"/>
                <a:gd name="T27" fmla="*/ 23 h 62"/>
                <a:gd name="T28" fmla="*/ 25 w 25"/>
                <a:gd name="T29" fmla="*/ 18 h 62"/>
                <a:gd name="T30" fmla="*/ 25 w 25"/>
                <a:gd name="T31" fmla="*/ 12 h 62"/>
                <a:gd name="T32" fmla="*/ 24 w 25"/>
                <a:gd name="T33" fmla="*/ 8 h 62"/>
                <a:gd name="T34" fmla="*/ 18 w 25"/>
                <a:gd name="T35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5" h="62">
                  <a:moveTo>
                    <a:pt x="18" y="0"/>
                  </a:moveTo>
                  <a:cubicBezTo>
                    <a:pt x="15" y="0"/>
                    <a:pt x="11" y="3"/>
                    <a:pt x="8" y="9"/>
                  </a:cubicBezTo>
                  <a:cubicBezTo>
                    <a:pt x="7" y="10"/>
                    <a:pt x="6" y="12"/>
                    <a:pt x="6" y="13"/>
                  </a:cubicBezTo>
                  <a:cubicBezTo>
                    <a:pt x="5" y="15"/>
                    <a:pt x="4" y="17"/>
                    <a:pt x="4" y="19"/>
                  </a:cubicBezTo>
                  <a:cubicBezTo>
                    <a:pt x="3" y="21"/>
                    <a:pt x="3" y="22"/>
                    <a:pt x="2" y="25"/>
                  </a:cubicBezTo>
                  <a:cubicBezTo>
                    <a:pt x="2" y="26"/>
                    <a:pt x="1" y="29"/>
                    <a:pt x="1" y="31"/>
                  </a:cubicBezTo>
                  <a:cubicBezTo>
                    <a:pt x="0" y="39"/>
                    <a:pt x="0" y="47"/>
                    <a:pt x="1" y="53"/>
                  </a:cubicBezTo>
                  <a:cubicBezTo>
                    <a:pt x="2" y="58"/>
                    <a:pt x="4" y="62"/>
                    <a:pt x="7" y="62"/>
                  </a:cubicBezTo>
                  <a:cubicBezTo>
                    <a:pt x="8" y="62"/>
                    <a:pt x="8" y="62"/>
                    <a:pt x="8" y="62"/>
                  </a:cubicBezTo>
                  <a:cubicBezTo>
                    <a:pt x="8" y="62"/>
                    <a:pt x="9" y="62"/>
                    <a:pt x="10" y="61"/>
                  </a:cubicBezTo>
                  <a:cubicBezTo>
                    <a:pt x="11" y="61"/>
                    <a:pt x="12" y="60"/>
                    <a:pt x="13" y="59"/>
                  </a:cubicBezTo>
                  <a:cubicBezTo>
                    <a:pt x="14" y="57"/>
                    <a:pt x="16" y="55"/>
                    <a:pt x="17" y="52"/>
                  </a:cubicBezTo>
                  <a:cubicBezTo>
                    <a:pt x="20" y="46"/>
                    <a:pt x="23" y="38"/>
                    <a:pt x="24" y="30"/>
                  </a:cubicBezTo>
                  <a:cubicBezTo>
                    <a:pt x="25" y="27"/>
                    <a:pt x="25" y="25"/>
                    <a:pt x="25" y="23"/>
                  </a:cubicBezTo>
                  <a:cubicBezTo>
                    <a:pt x="25" y="21"/>
                    <a:pt x="25" y="19"/>
                    <a:pt x="25" y="18"/>
                  </a:cubicBezTo>
                  <a:cubicBezTo>
                    <a:pt x="25" y="16"/>
                    <a:pt x="25" y="14"/>
                    <a:pt x="25" y="12"/>
                  </a:cubicBezTo>
                  <a:cubicBezTo>
                    <a:pt x="25" y="11"/>
                    <a:pt x="25" y="9"/>
                    <a:pt x="24" y="8"/>
                  </a:cubicBezTo>
                  <a:cubicBezTo>
                    <a:pt x="23" y="2"/>
                    <a:pt x="21" y="0"/>
                    <a:pt x="1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Freeform 89">
              <a:extLst>
                <a:ext uri="{FF2B5EF4-FFF2-40B4-BE49-F238E27FC236}">
                  <a16:creationId xmlns:a16="http://schemas.microsoft.com/office/drawing/2014/main" id="{FC4EE41F-0ABC-9814-3471-39C06DF3FE84}"/>
                </a:ext>
              </a:extLst>
            </p:cNvPr>
            <p:cNvSpPr>
              <a:spLocks/>
            </p:cNvSpPr>
            <p:nvPr/>
          </p:nvSpPr>
          <p:spPr bwMode="auto">
            <a:xfrm>
              <a:off x="-846138" y="13354050"/>
              <a:ext cx="55563" cy="11113"/>
            </a:xfrm>
            <a:custGeom>
              <a:avLst/>
              <a:gdLst>
                <a:gd name="T0" fmla="*/ 21 w 21"/>
                <a:gd name="T1" fmla="*/ 0 h 4"/>
                <a:gd name="T2" fmla="*/ 20 w 21"/>
                <a:gd name="T3" fmla="*/ 0 h 4"/>
                <a:gd name="T4" fmla="*/ 20 w 21"/>
                <a:gd name="T5" fmla="*/ 0 h 4"/>
                <a:gd name="T6" fmla="*/ 19 w 21"/>
                <a:gd name="T7" fmla="*/ 0 h 4"/>
                <a:gd name="T8" fmla="*/ 17 w 21"/>
                <a:gd name="T9" fmla="*/ 0 h 4"/>
                <a:gd name="T10" fmla="*/ 16 w 21"/>
                <a:gd name="T11" fmla="*/ 1 h 4"/>
                <a:gd name="T12" fmla="*/ 12 w 21"/>
                <a:gd name="T13" fmla="*/ 1 h 4"/>
                <a:gd name="T14" fmla="*/ 10 w 21"/>
                <a:gd name="T15" fmla="*/ 2 h 4"/>
                <a:gd name="T16" fmla="*/ 8 w 21"/>
                <a:gd name="T17" fmla="*/ 2 h 4"/>
                <a:gd name="T18" fmla="*/ 6 w 21"/>
                <a:gd name="T19" fmla="*/ 3 h 4"/>
                <a:gd name="T20" fmla="*/ 1 w 21"/>
                <a:gd name="T21" fmla="*/ 4 h 4"/>
                <a:gd name="T22" fmla="*/ 1 w 21"/>
                <a:gd name="T23" fmla="*/ 4 h 4"/>
                <a:gd name="T24" fmla="*/ 1 w 21"/>
                <a:gd name="T25" fmla="*/ 4 h 4"/>
                <a:gd name="T26" fmla="*/ 2 w 21"/>
                <a:gd name="T27" fmla="*/ 4 h 4"/>
                <a:gd name="T28" fmla="*/ 4 w 21"/>
                <a:gd name="T29" fmla="*/ 4 h 4"/>
                <a:gd name="T30" fmla="*/ 8 w 21"/>
                <a:gd name="T31" fmla="*/ 3 h 4"/>
                <a:gd name="T32" fmla="*/ 10 w 21"/>
                <a:gd name="T33" fmla="*/ 3 h 4"/>
                <a:gd name="T34" fmla="*/ 12 w 21"/>
                <a:gd name="T35" fmla="*/ 2 h 4"/>
                <a:gd name="T36" fmla="*/ 14 w 21"/>
                <a:gd name="T37" fmla="*/ 2 h 4"/>
                <a:gd name="T38" fmla="*/ 16 w 21"/>
                <a:gd name="T39" fmla="*/ 1 h 4"/>
                <a:gd name="T40" fmla="*/ 19 w 21"/>
                <a:gd name="T41" fmla="*/ 0 h 4"/>
                <a:gd name="T42" fmla="*/ 20 w 21"/>
                <a:gd name="T43" fmla="*/ 0 h 4"/>
                <a:gd name="T44" fmla="*/ 21 w 21"/>
                <a:gd name="T45" fmla="*/ 0 h 4"/>
                <a:gd name="T46" fmla="*/ 21 w 21"/>
                <a:gd name="T4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1" h="4">
                  <a:moveTo>
                    <a:pt x="21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8" y="0"/>
                    <a:pt x="18" y="0"/>
                    <a:pt x="17" y="0"/>
                  </a:cubicBezTo>
                  <a:cubicBezTo>
                    <a:pt x="17" y="0"/>
                    <a:pt x="16" y="1"/>
                    <a:pt x="16" y="1"/>
                  </a:cubicBezTo>
                  <a:cubicBezTo>
                    <a:pt x="14" y="1"/>
                    <a:pt x="13" y="1"/>
                    <a:pt x="12" y="1"/>
                  </a:cubicBezTo>
                  <a:cubicBezTo>
                    <a:pt x="11" y="2"/>
                    <a:pt x="11" y="2"/>
                    <a:pt x="10" y="2"/>
                  </a:cubicBezTo>
                  <a:cubicBezTo>
                    <a:pt x="9" y="2"/>
                    <a:pt x="9" y="2"/>
                    <a:pt x="8" y="2"/>
                  </a:cubicBezTo>
                  <a:cubicBezTo>
                    <a:pt x="7" y="2"/>
                    <a:pt x="7" y="3"/>
                    <a:pt x="6" y="3"/>
                  </a:cubicBezTo>
                  <a:cubicBezTo>
                    <a:pt x="4" y="3"/>
                    <a:pt x="2" y="4"/>
                    <a:pt x="1" y="4"/>
                  </a:cubicBezTo>
                  <a:cubicBezTo>
                    <a:pt x="1" y="4"/>
                    <a:pt x="0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2" y="4"/>
                  </a:cubicBezTo>
                  <a:cubicBezTo>
                    <a:pt x="2" y="4"/>
                    <a:pt x="3" y="4"/>
                    <a:pt x="4" y="4"/>
                  </a:cubicBezTo>
                  <a:cubicBezTo>
                    <a:pt x="5" y="3"/>
                    <a:pt x="6" y="3"/>
                    <a:pt x="8" y="3"/>
                  </a:cubicBezTo>
                  <a:cubicBezTo>
                    <a:pt x="8" y="3"/>
                    <a:pt x="9" y="3"/>
                    <a:pt x="10" y="3"/>
                  </a:cubicBezTo>
                  <a:cubicBezTo>
                    <a:pt x="10" y="2"/>
                    <a:pt x="11" y="2"/>
                    <a:pt x="12" y="2"/>
                  </a:cubicBezTo>
                  <a:cubicBezTo>
                    <a:pt x="12" y="2"/>
                    <a:pt x="13" y="2"/>
                    <a:pt x="14" y="2"/>
                  </a:cubicBezTo>
                  <a:cubicBezTo>
                    <a:pt x="14" y="2"/>
                    <a:pt x="15" y="1"/>
                    <a:pt x="16" y="1"/>
                  </a:cubicBezTo>
                  <a:cubicBezTo>
                    <a:pt x="17" y="1"/>
                    <a:pt x="18" y="1"/>
                    <a:pt x="19" y="0"/>
                  </a:cubicBezTo>
                  <a:cubicBezTo>
                    <a:pt x="19" y="0"/>
                    <a:pt x="20" y="0"/>
                    <a:pt x="20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1" y="0"/>
                    <a:pt x="21" y="0"/>
                    <a:pt x="2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Freeform 90">
              <a:extLst>
                <a:ext uri="{FF2B5EF4-FFF2-40B4-BE49-F238E27FC236}">
                  <a16:creationId xmlns:a16="http://schemas.microsoft.com/office/drawing/2014/main" id="{3D75BF3F-2CC8-DC5E-6543-A7C54B11D18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704850" y="11899900"/>
              <a:ext cx="13517563" cy="1427163"/>
            </a:xfrm>
            <a:custGeom>
              <a:avLst/>
              <a:gdLst>
                <a:gd name="T0" fmla="*/ 2999 w 5021"/>
                <a:gd name="T1" fmla="*/ 521 h 530"/>
                <a:gd name="T2" fmla="*/ 2947 w 5021"/>
                <a:gd name="T3" fmla="*/ 517 h 530"/>
                <a:gd name="T4" fmla="*/ 2875 w 5021"/>
                <a:gd name="T5" fmla="*/ 509 h 530"/>
                <a:gd name="T6" fmla="*/ 3143 w 5021"/>
                <a:gd name="T7" fmla="*/ 511 h 530"/>
                <a:gd name="T8" fmla="*/ 3221 w 5021"/>
                <a:gd name="T9" fmla="*/ 494 h 530"/>
                <a:gd name="T10" fmla="*/ 2836 w 5021"/>
                <a:gd name="T11" fmla="*/ 500 h 530"/>
                <a:gd name="T12" fmla="*/ 3290 w 5021"/>
                <a:gd name="T13" fmla="*/ 479 h 530"/>
                <a:gd name="T14" fmla="*/ 101 w 5021"/>
                <a:gd name="T15" fmla="*/ 478 h 530"/>
                <a:gd name="T16" fmla="*/ 3359 w 5021"/>
                <a:gd name="T17" fmla="*/ 460 h 530"/>
                <a:gd name="T18" fmla="*/ 2729 w 5021"/>
                <a:gd name="T19" fmla="*/ 452 h 530"/>
                <a:gd name="T20" fmla="*/ 160 w 5021"/>
                <a:gd name="T21" fmla="*/ 433 h 530"/>
                <a:gd name="T22" fmla="*/ 3476 w 5021"/>
                <a:gd name="T23" fmla="*/ 420 h 530"/>
                <a:gd name="T24" fmla="*/ 2668 w 5021"/>
                <a:gd name="T25" fmla="*/ 413 h 530"/>
                <a:gd name="T26" fmla="*/ 3552 w 5021"/>
                <a:gd name="T27" fmla="*/ 387 h 530"/>
                <a:gd name="T28" fmla="*/ 2608 w 5021"/>
                <a:gd name="T29" fmla="*/ 373 h 530"/>
                <a:gd name="T30" fmla="*/ 3621 w 5021"/>
                <a:gd name="T31" fmla="*/ 358 h 530"/>
                <a:gd name="T32" fmla="*/ 265 w 5021"/>
                <a:gd name="T33" fmla="*/ 339 h 530"/>
                <a:gd name="T34" fmla="*/ 3685 w 5021"/>
                <a:gd name="T35" fmla="*/ 324 h 530"/>
                <a:gd name="T36" fmla="*/ 2517 w 5021"/>
                <a:gd name="T37" fmla="*/ 307 h 530"/>
                <a:gd name="T38" fmla="*/ 313 w 5021"/>
                <a:gd name="T39" fmla="*/ 293 h 530"/>
                <a:gd name="T40" fmla="*/ 3767 w 5021"/>
                <a:gd name="T41" fmla="*/ 277 h 530"/>
                <a:gd name="T42" fmla="*/ 353 w 5021"/>
                <a:gd name="T43" fmla="*/ 254 h 530"/>
                <a:gd name="T44" fmla="*/ 3824 w 5021"/>
                <a:gd name="T45" fmla="*/ 243 h 530"/>
                <a:gd name="T46" fmla="*/ 3880 w 5021"/>
                <a:gd name="T47" fmla="*/ 205 h 530"/>
                <a:gd name="T48" fmla="*/ 404 w 5021"/>
                <a:gd name="T49" fmla="*/ 208 h 530"/>
                <a:gd name="T50" fmla="*/ 3898 w 5021"/>
                <a:gd name="T51" fmla="*/ 193 h 530"/>
                <a:gd name="T52" fmla="*/ 2312 w 5021"/>
                <a:gd name="T53" fmla="*/ 177 h 530"/>
                <a:gd name="T54" fmla="*/ 464 w 5021"/>
                <a:gd name="T55" fmla="*/ 157 h 530"/>
                <a:gd name="T56" fmla="*/ 2266 w 5021"/>
                <a:gd name="T57" fmla="*/ 157 h 530"/>
                <a:gd name="T58" fmla="*/ 3961 w 5021"/>
                <a:gd name="T59" fmla="*/ 146 h 530"/>
                <a:gd name="T60" fmla="*/ 2126 w 5021"/>
                <a:gd name="T61" fmla="*/ 129 h 530"/>
                <a:gd name="T62" fmla="*/ 2085 w 5021"/>
                <a:gd name="T63" fmla="*/ 129 h 530"/>
                <a:gd name="T64" fmla="*/ 1914 w 5021"/>
                <a:gd name="T65" fmla="*/ 120 h 530"/>
                <a:gd name="T66" fmla="*/ 497 w 5021"/>
                <a:gd name="T67" fmla="*/ 131 h 530"/>
                <a:gd name="T68" fmla="*/ 1829 w 5021"/>
                <a:gd name="T69" fmla="*/ 114 h 530"/>
                <a:gd name="T70" fmla="*/ 1651 w 5021"/>
                <a:gd name="T71" fmla="*/ 97 h 530"/>
                <a:gd name="T72" fmla="*/ 4022 w 5021"/>
                <a:gd name="T73" fmla="*/ 96 h 530"/>
                <a:gd name="T74" fmla="*/ 550 w 5021"/>
                <a:gd name="T75" fmla="*/ 95 h 530"/>
                <a:gd name="T76" fmla="*/ 1573 w 5021"/>
                <a:gd name="T77" fmla="*/ 89 h 530"/>
                <a:gd name="T78" fmla="*/ 5000 w 5021"/>
                <a:gd name="T79" fmla="*/ 148 h 530"/>
                <a:gd name="T80" fmla="*/ 1497 w 5021"/>
                <a:gd name="T81" fmla="*/ 82 h 530"/>
                <a:gd name="T82" fmla="*/ 1372 w 5021"/>
                <a:gd name="T83" fmla="*/ 68 h 530"/>
                <a:gd name="T84" fmla="*/ 4855 w 5021"/>
                <a:gd name="T85" fmla="*/ 95 h 530"/>
                <a:gd name="T86" fmla="*/ 4066 w 5021"/>
                <a:gd name="T87" fmla="*/ 72 h 530"/>
                <a:gd name="T88" fmla="*/ 614 w 5021"/>
                <a:gd name="T89" fmla="*/ 60 h 530"/>
                <a:gd name="T90" fmla="*/ 4784 w 5021"/>
                <a:gd name="T91" fmla="*/ 82 h 530"/>
                <a:gd name="T92" fmla="*/ 1212 w 5021"/>
                <a:gd name="T93" fmla="*/ 51 h 530"/>
                <a:gd name="T94" fmla="*/ 4728 w 5021"/>
                <a:gd name="T95" fmla="*/ 43 h 530"/>
                <a:gd name="T96" fmla="*/ 4110 w 5021"/>
                <a:gd name="T97" fmla="*/ 47 h 530"/>
                <a:gd name="T98" fmla="*/ 686 w 5021"/>
                <a:gd name="T99" fmla="*/ 35 h 530"/>
                <a:gd name="T100" fmla="*/ 4640 w 5021"/>
                <a:gd name="T101" fmla="*/ 54 h 530"/>
                <a:gd name="T102" fmla="*/ 954 w 5021"/>
                <a:gd name="T103" fmla="*/ 29 h 530"/>
                <a:gd name="T104" fmla="*/ 866 w 5021"/>
                <a:gd name="T105" fmla="*/ 24 h 530"/>
                <a:gd name="T106" fmla="*/ 799 w 5021"/>
                <a:gd name="T107" fmla="*/ 25 h 530"/>
                <a:gd name="T108" fmla="*/ 4584 w 5021"/>
                <a:gd name="T109" fmla="*/ 20 h 530"/>
                <a:gd name="T110" fmla="*/ 4498 w 5021"/>
                <a:gd name="T111" fmla="*/ 29 h 530"/>
                <a:gd name="T112" fmla="*/ 4241 w 5021"/>
                <a:gd name="T113" fmla="*/ 27 h 530"/>
                <a:gd name="T114" fmla="*/ 4306 w 5021"/>
                <a:gd name="T115" fmla="*/ 0 h 530"/>
                <a:gd name="T116" fmla="*/ 4372 w 5021"/>
                <a:gd name="T117" fmla="*/ 30 h 5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5021" h="530">
                  <a:moveTo>
                    <a:pt x="19" y="523"/>
                  </a:moveTo>
                  <a:cubicBezTo>
                    <a:pt x="19" y="523"/>
                    <a:pt x="16" y="524"/>
                    <a:pt x="12" y="525"/>
                  </a:cubicBezTo>
                  <a:cubicBezTo>
                    <a:pt x="7" y="527"/>
                    <a:pt x="2" y="529"/>
                    <a:pt x="0" y="530"/>
                  </a:cubicBezTo>
                  <a:cubicBezTo>
                    <a:pt x="0" y="530"/>
                    <a:pt x="0" y="530"/>
                    <a:pt x="0" y="530"/>
                  </a:cubicBezTo>
                  <a:cubicBezTo>
                    <a:pt x="0" y="530"/>
                    <a:pt x="3" y="529"/>
                    <a:pt x="7" y="528"/>
                  </a:cubicBezTo>
                  <a:cubicBezTo>
                    <a:pt x="13" y="526"/>
                    <a:pt x="18" y="524"/>
                    <a:pt x="19" y="523"/>
                  </a:cubicBezTo>
                  <a:cubicBezTo>
                    <a:pt x="19" y="523"/>
                    <a:pt x="19" y="523"/>
                    <a:pt x="19" y="523"/>
                  </a:cubicBezTo>
                  <a:moveTo>
                    <a:pt x="3013" y="517"/>
                  </a:moveTo>
                  <a:cubicBezTo>
                    <a:pt x="3012" y="517"/>
                    <a:pt x="3012" y="517"/>
                    <a:pt x="3011" y="517"/>
                  </a:cubicBezTo>
                  <a:cubicBezTo>
                    <a:pt x="3005" y="518"/>
                    <a:pt x="2999" y="519"/>
                    <a:pt x="2999" y="521"/>
                  </a:cubicBezTo>
                  <a:cubicBezTo>
                    <a:pt x="2999" y="522"/>
                    <a:pt x="3003" y="523"/>
                    <a:pt x="3009" y="523"/>
                  </a:cubicBezTo>
                  <a:cubicBezTo>
                    <a:pt x="3009" y="523"/>
                    <a:pt x="3010" y="523"/>
                    <a:pt x="3011" y="523"/>
                  </a:cubicBezTo>
                  <a:cubicBezTo>
                    <a:pt x="3017" y="523"/>
                    <a:pt x="3023" y="521"/>
                    <a:pt x="3023" y="520"/>
                  </a:cubicBezTo>
                  <a:cubicBezTo>
                    <a:pt x="3023" y="518"/>
                    <a:pt x="3019" y="517"/>
                    <a:pt x="3013" y="517"/>
                  </a:cubicBezTo>
                  <a:moveTo>
                    <a:pt x="2944" y="517"/>
                  </a:moveTo>
                  <a:cubicBezTo>
                    <a:pt x="2939" y="517"/>
                    <a:pt x="2935" y="518"/>
                    <a:pt x="2935" y="519"/>
                  </a:cubicBezTo>
                  <a:cubicBezTo>
                    <a:pt x="2935" y="521"/>
                    <a:pt x="2940" y="522"/>
                    <a:pt x="2946" y="523"/>
                  </a:cubicBezTo>
                  <a:cubicBezTo>
                    <a:pt x="2947" y="523"/>
                    <a:pt x="2948" y="523"/>
                    <a:pt x="2949" y="523"/>
                  </a:cubicBezTo>
                  <a:cubicBezTo>
                    <a:pt x="2954" y="523"/>
                    <a:pt x="2958" y="522"/>
                    <a:pt x="2958" y="520"/>
                  </a:cubicBezTo>
                  <a:cubicBezTo>
                    <a:pt x="2959" y="519"/>
                    <a:pt x="2953" y="518"/>
                    <a:pt x="2947" y="517"/>
                  </a:cubicBezTo>
                  <a:cubicBezTo>
                    <a:pt x="2946" y="517"/>
                    <a:pt x="2945" y="517"/>
                    <a:pt x="2944" y="517"/>
                  </a:cubicBezTo>
                  <a:moveTo>
                    <a:pt x="3082" y="513"/>
                  </a:moveTo>
                  <a:cubicBezTo>
                    <a:pt x="3080" y="513"/>
                    <a:pt x="3079" y="513"/>
                    <a:pt x="3077" y="514"/>
                  </a:cubicBezTo>
                  <a:cubicBezTo>
                    <a:pt x="3070" y="514"/>
                    <a:pt x="3065" y="516"/>
                    <a:pt x="3064" y="517"/>
                  </a:cubicBezTo>
                  <a:cubicBezTo>
                    <a:pt x="3064" y="518"/>
                    <a:pt x="3067" y="519"/>
                    <a:pt x="3071" y="519"/>
                  </a:cubicBezTo>
                  <a:cubicBezTo>
                    <a:pt x="3073" y="519"/>
                    <a:pt x="3074" y="519"/>
                    <a:pt x="3076" y="519"/>
                  </a:cubicBezTo>
                  <a:cubicBezTo>
                    <a:pt x="3083" y="518"/>
                    <a:pt x="3088" y="516"/>
                    <a:pt x="3089" y="515"/>
                  </a:cubicBezTo>
                  <a:cubicBezTo>
                    <a:pt x="3089" y="514"/>
                    <a:pt x="3086" y="513"/>
                    <a:pt x="3082" y="513"/>
                  </a:cubicBezTo>
                  <a:moveTo>
                    <a:pt x="2879" y="508"/>
                  </a:moveTo>
                  <a:cubicBezTo>
                    <a:pt x="2876" y="508"/>
                    <a:pt x="2875" y="509"/>
                    <a:pt x="2875" y="509"/>
                  </a:cubicBezTo>
                  <a:cubicBezTo>
                    <a:pt x="2875" y="511"/>
                    <a:pt x="2879" y="513"/>
                    <a:pt x="2885" y="514"/>
                  </a:cubicBezTo>
                  <a:cubicBezTo>
                    <a:pt x="2888" y="515"/>
                    <a:pt x="2891" y="515"/>
                    <a:pt x="2892" y="515"/>
                  </a:cubicBezTo>
                  <a:cubicBezTo>
                    <a:pt x="2895" y="515"/>
                    <a:pt x="2897" y="515"/>
                    <a:pt x="2897" y="514"/>
                  </a:cubicBezTo>
                  <a:cubicBezTo>
                    <a:pt x="2897" y="512"/>
                    <a:pt x="2892" y="510"/>
                    <a:pt x="2886" y="509"/>
                  </a:cubicBezTo>
                  <a:cubicBezTo>
                    <a:pt x="2883" y="509"/>
                    <a:pt x="2881" y="508"/>
                    <a:pt x="2879" y="508"/>
                  </a:cubicBezTo>
                  <a:moveTo>
                    <a:pt x="3151" y="506"/>
                  </a:moveTo>
                  <a:cubicBezTo>
                    <a:pt x="3149" y="506"/>
                    <a:pt x="3146" y="506"/>
                    <a:pt x="3143" y="506"/>
                  </a:cubicBezTo>
                  <a:cubicBezTo>
                    <a:pt x="3137" y="507"/>
                    <a:pt x="3131" y="509"/>
                    <a:pt x="3131" y="510"/>
                  </a:cubicBezTo>
                  <a:cubicBezTo>
                    <a:pt x="3131" y="511"/>
                    <a:pt x="3132" y="511"/>
                    <a:pt x="3135" y="511"/>
                  </a:cubicBezTo>
                  <a:cubicBezTo>
                    <a:pt x="3137" y="511"/>
                    <a:pt x="3140" y="511"/>
                    <a:pt x="3143" y="511"/>
                  </a:cubicBezTo>
                  <a:cubicBezTo>
                    <a:pt x="3149" y="510"/>
                    <a:pt x="3155" y="508"/>
                    <a:pt x="3155" y="507"/>
                  </a:cubicBezTo>
                  <a:cubicBezTo>
                    <a:pt x="3155" y="506"/>
                    <a:pt x="3154" y="506"/>
                    <a:pt x="3151" y="506"/>
                  </a:cubicBezTo>
                  <a:moveTo>
                    <a:pt x="70" y="497"/>
                  </a:moveTo>
                  <a:cubicBezTo>
                    <a:pt x="69" y="497"/>
                    <a:pt x="66" y="499"/>
                    <a:pt x="62" y="501"/>
                  </a:cubicBezTo>
                  <a:cubicBezTo>
                    <a:pt x="57" y="504"/>
                    <a:pt x="52" y="507"/>
                    <a:pt x="51" y="508"/>
                  </a:cubicBezTo>
                  <a:cubicBezTo>
                    <a:pt x="51" y="508"/>
                    <a:pt x="51" y="508"/>
                    <a:pt x="51" y="508"/>
                  </a:cubicBezTo>
                  <a:cubicBezTo>
                    <a:pt x="51" y="508"/>
                    <a:pt x="54" y="506"/>
                    <a:pt x="59" y="504"/>
                  </a:cubicBezTo>
                  <a:cubicBezTo>
                    <a:pt x="64" y="501"/>
                    <a:pt x="69" y="498"/>
                    <a:pt x="70" y="497"/>
                  </a:cubicBezTo>
                  <a:cubicBezTo>
                    <a:pt x="70" y="497"/>
                    <a:pt x="70" y="497"/>
                    <a:pt x="70" y="497"/>
                  </a:cubicBezTo>
                  <a:moveTo>
                    <a:pt x="3221" y="494"/>
                  </a:moveTo>
                  <a:cubicBezTo>
                    <a:pt x="3219" y="494"/>
                    <a:pt x="3215" y="494"/>
                    <a:pt x="3211" y="495"/>
                  </a:cubicBezTo>
                  <a:cubicBezTo>
                    <a:pt x="3204" y="497"/>
                    <a:pt x="3198" y="498"/>
                    <a:pt x="3198" y="499"/>
                  </a:cubicBezTo>
                  <a:cubicBezTo>
                    <a:pt x="3198" y="500"/>
                    <a:pt x="3199" y="500"/>
                    <a:pt x="3200" y="500"/>
                  </a:cubicBezTo>
                  <a:cubicBezTo>
                    <a:pt x="3202" y="500"/>
                    <a:pt x="3206" y="499"/>
                    <a:pt x="3210" y="499"/>
                  </a:cubicBezTo>
                  <a:cubicBezTo>
                    <a:pt x="3217" y="497"/>
                    <a:pt x="3223" y="495"/>
                    <a:pt x="3223" y="494"/>
                  </a:cubicBezTo>
                  <a:cubicBezTo>
                    <a:pt x="3223" y="494"/>
                    <a:pt x="3222" y="494"/>
                    <a:pt x="3221" y="494"/>
                  </a:cubicBezTo>
                  <a:moveTo>
                    <a:pt x="2819" y="492"/>
                  </a:moveTo>
                  <a:cubicBezTo>
                    <a:pt x="2818" y="492"/>
                    <a:pt x="2817" y="492"/>
                    <a:pt x="2817" y="492"/>
                  </a:cubicBezTo>
                  <a:cubicBezTo>
                    <a:pt x="2817" y="494"/>
                    <a:pt x="2822" y="496"/>
                    <a:pt x="2827" y="498"/>
                  </a:cubicBezTo>
                  <a:cubicBezTo>
                    <a:pt x="2831" y="500"/>
                    <a:pt x="2834" y="500"/>
                    <a:pt x="2836" y="500"/>
                  </a:cubicBezTo>
                  <a:cubicBezTo>
                    <a:pt x="2837" y="500"/>
                    <a:pt x="2838" y="500"/>
                    <a:pt x="2838" y="499"/>
                  </a:cubicBezTo>
                  <a:cubicBezTo>
                    <a:pt x="2838" y="498"/>
                    <a:pt x="2834" y="495"/>
                    <a:pt x="2828" y="494"/>
                  </a:cubicBezTo>
                  <a:cubicBezTo>
                    <a:pt x="2824" y="492"/>
                    <a:pt x="2821" y="492"/>
                    <a:pt x="2819" y="492"/>
                  </a:cubicBezTo>
                  <a:moveTo>
                    <a:pt x="3290" y="479"/>
                  </a:moveTo>
                  <a:cubicBezTo>
                    <a:pt x="3289" y="479"/>
                    <a:pt x="3284" y="480"/>
                    <a:pt x="3279" y="481"/>
                  </a:cubicBezTo>
                  <a:cubicBezTo>
                    <a:pt x="3272" y="482"/>
                    <a:pt x="3266" y="484"/>
                    <a:pt x="3266" y="485"/>
                  </a:cubicBezTo>
                  <a:cubicBezTo>
                    <a:pt x="3266" y="485"/>
                    <a:pt x="3266" y="485"/>
                    <a:pt x="3267" y="485"/>
                  </a:cubicBezTo>
                  <a:cubicBezTo>
                    <a:pt x="3268" y="485"/>
                    <a:pt x="3273" y="484"/>
                    <a:pt x="3278" y="483"/>
                  </a:cubicBezTo>
                  <a:cubicBezTo>
                    <a:pt x="3285" y="481"/>
                    <a:pt x="3291" y="479"/>
                    <a:pt x="3291" y="479"/>
                  </a:cubicBezTo>
                  <a:cubicBezTo>
                    <a:pt x="3291" y="479"/>
                    <a:pt x="3291" y="479"/>
                    <a:pt x="3290" y="479"/>
                  </a:cubicBezTo>
                  <a:moveTo>
                    <a:pt x="2763" y="469"/>
                  </a:moveTo>
                  <a:cubicBezTo>
                    <a:pt x="2763" y="469"/>
                    <a:pt x="2762" y="469"/>
                    <a:pt x="2762" y="469"/>
                  </a:cubicBezTo>
                  <a:cubicBezTo>
                    <a:pt x="2762" y="470"/>
                    <a:pt x="2766" y="473"/>
                    <a:pt x="2772" y="476"/>
                  </a:cubicBezTo>
                  <a:cubicBezTo>
                    <a:pt x="2776" y="478"/>
                    <a:pt x="2780" y="479"/>
                    <a:pt x="2781" y="479"/>
                  </a:cubicBezTo>
                  <a:cubicBezTo>
                    <a:pt x="2782" y="479"/>
                    <a:pt x="2782" y="479"/>
                    <a:pt x="2782" y="478"/>
                  </a:cubicBezTo>
                  <a:cubicBezTo>
                    <a:pt x="2783" y="477"/>
                    <a:pt x="2778" y="474"/>
                    <a:pt x="2773" y="471"/>
                  </a:cubicBezTo>
                  <a:cubicBezTo>
                    <a:pt x="2769" y="470"/>
                    <a:pt x="2765" y="469"/>
                    <a:pt x="2763" y="469"/>
                  </a:cubicBezTo>
                  <a:moveTo>
                    <a:pt x="119" y="465"/>
                  </a:moveTo>
                  <a:cubicBezTo>
                    <a:pt x="119" y="465"/>
                    <a:pt x="116" y="467"/>
                    <a:pt x="111" y="470"/>
                  </a:cubicBezTo>
                  <a:cubicBezTo>
                    <a:pt x="106" y="473"/>
                    <a:pt x="102" y="477"/>
                    <a:pt x="101" y="478"/>
                  </a:cubicBezTo>
                  <a:cubicBezTo>
                    <a:pt x="101" y="478"/>
                    <a:pt x="101" y="478"/>
                    <a:pt x="101" y="478"/>
                  </a:cubicBezTo>
                  <a:cubicBezTo>
                    <a:pt x="101" y="478"/>
                    <a:pt x="105" y="476"/>
                    <a:pt x="109" y="473"/>
                  </a:cubicBezTo>
                  <a:cubicBezTo>
                    <a:pt x="114" y="469"/>
                    <a:pt x="118" y="466"/>
                    <a:pt x="119" y="465"/>
                  </a:cubicBezTo>
                  <a:cubicBezTo>
                    <a:pt x="119" y="465"/>
                    <a:pt x="119" y="465"/>
                    <a:pt x="119" y="465"/>
                  </a:cubicBezTo>
                  <a:moveTo>
                    <a:pt x="3359" y="460"/>
                  </a:moveTo>
                  <a:cubicBezTo>
                    <a:pt x="3358" y="460"/>
                    <a:pt x="3353" y="461"/>
                    <a:pt x="3347" y="463"/>
                  </a:cubicBezTo>
                  <a:cubicBezTo>
                    <a:pt x="3340" y="465"/>
                    <a:pt x="3334" y="467"/>
                    <a:pt x="3334" y="467"/>
                  </a:cubicBezTo>
                  <a:cubicBezTo>
                    <a:pt x="3334" y="467"/>
                    <a:pt x="3334" y="467"/>
                    <a:pt x="3334" y="467"/>
                  </a:cubicBezTo>
                  <a:cubicBezTo>
                    <a:pt x="3335" y="467"/>
                    <a:pt x="3340" y="466"/>
                    <a:pt x="3346" y="464"/>
                  </a:cubicBezTo>
                  <a:cubicBezTo>
                    <a:pt x="3353" y="462"/>
                    <a:pt x="3359" y="460"/>
                    <a:pt x="3359" y="460"/>
                  </a:cubicBezTo>
                  <a:cubicBezTo>
                    <a:pt x="3359" y="460"/>
                    <a:pt x="3359" y="460"/>
                    <a:pt x="3359" y="460"/>
                  </a:cubicBezTo>
                  <a:moveTo>
                    <a:pt x="3407" y="445"/>
                  </a:moveTo>
                  <a:cubicBezTo>
                    <a:pt x="3404" y="445"/>
                    <a:pt x="3403" y="446"/>
                    <a:pt x="3403" y="446"/>
                  </a:cubicBezTo>
                  <a:cubicBezTo>
                    <a:pt x="3403" y="446"/>
                    <a:pt x="3403" y="446"/>
                    <a:pt x="3403" y="446"/>
                  </a:cubicBezTo>
                  <a:cubicBezTo>
                    <a:pt x="3403" y="446"/>
                    <a:pt x="3404" y="445"/>
                    <a:pt x="3407" y="445"/>
                  </a:cubicBezTo>
                  <a:moveTo>
                    <a:pt x="2710" y="440"/>
                  </a:moveTo>
                  <a:cubicBezTo>
                    <a:pt x="2710" y="440"/>
                    <a:pt x="2709" y="440"/>
                    <a:pt x="2709" y="441"/>
                  </a:cubicBezTo>
                  <a:cubicBezTo>
                    <a:pt x="2709" y="442"/>
                    <a:pt x="2713" y="445"/>
                    <a:pt x="2719" y="448"/>
                  </a:cubicBezTo>
                  <a:cubicBezTo>
                    <a:pt x="2723" y="450"/>
                    <a:pt x="2727" y="452"/>
                    <a:pt x="2728" y="452"/>
                  </a:cubicBezTo>
                  <a:cubicBezTo>
                    <a:pt x="2728" y="452"/>
                    <a:pt x="2729" y="452"/>
                    <a:pt x="2729" y="452"/>
                  </a:cubicBezTo>
                  <a:cubicBezTo>
                    <a:pt x="2729" y="450"/>
                    <a:pt x="2725" y="447"/>
                    <a:pt x="2719" y="444"/>
                  </a:cubicBezTo>
                  <a:cubicBezTo>
                    <a:pt x="2715" y="442"/>
                    <a:pt x="2711" y="440"/>
                    <a:pt x="2710" y="440"/>
                  </a:cubicBezTo>
                  <a:moveTo>
                    <a:pt x="3428" y="437"/>
                  </a:moveTo>
                  <a:cubicBezTo>
                    <a:pt x="3428" y="437"/>
                    <a:pt x="3422" y="439"/>
                    <a:pt x="3415" y="442"/>
                  </a:cubicBezTo>
                  <a:cubicBezTo>
                    <a:pt x="3412" y="443"/>
                    <a:pt x="3409" y="444"/>
                    <a:pt x="3407" y="445"/>
                  </a:cubicBezTo>
                  <a:cubicBezTo>
                    <a:pt x="3409" y="444"/>
                    <a:pt x="3412" y="443"/>
                    <a:pt x="3416" y="442"/>
                  </a:cubicBezTo>
                  <a:cubicBezTo>
                    <a:pt x="3422" y="439"/>
                    <a:pt x="3428" y="437"/>
                    <a:pt x="3428" y="437"/>
                  </a:cubicBezTo>
                  <a:cubicBezTo>
                    <a:pt x="3428" y="437"/>
                    <a:pt x="3428" y="437"/>
                    <a:pt x="3428" y="437"/>
                  </a:cubicBezTo>
                  <a:moveTo>
                    <a:pt x="168" y="427"/>
                  </a:moveTo>
                  <a:cubicBezTo>
                    <a:pt x="167" y="427"/>
                    <a:pt x="164" y="429"/>
                    <a:pt x="160" y="433"/>
                  </a:cubicBezTo>
                  <a:cubicBezTo>
                    <a:pt x="155" y="437"/>
                    <a:pt x="151" y="441"/>
                    <a:pt x="150" y="442"/>
                  </a:cubicBezTo>
                  <a:cubicBezTo>
                    <a:pt x="150" y="442"/>
                    <a:pt x="150" y="442"/>
                    <a:pt x="150" y="442"/>
                  </a:cubicBezTo>
                  <a:cubicBezTo>
                    <a:pt x="150" y="442"/>
                    <a:pt x="154" y="439"/>
                    <a:pt x="158" y="436"/>
                  </a:cubicBezTo>
                  <a:cubicBezTo>
                    <a:pt x="163" y="432"/>
                    <a:pt x="167" y="428"/>
                    <a:pt x="168" y="427"/>
                  </a:cubicBezTo>
                  <a:cubicBezTo>
                    <a:pt x="168" y="427"/>
                    <a:pt x="168" y="427"/>
                    <a:pt x="168" y="427"/>
                  </a:cubicBezTo>
                  <a:moveTo>
                    <a:pt x="3496" y="412"/>
                  </a:moveTo>
                  <a:cubicBezTo>
                    <a:pt x="3496" y="412"/>
                    <a:pt x="3490" y="414"/>
                    <a:pt x="3484" y="416"/>
                  </a:cubicBezTo>
                  <a:cubicBezTo>
                    <a:pt x="3477" y="419"/>
                    <a:pt x="3471" y="421"/>
                    <a:pt x="3471" y="421"/>
                  </a:cubicBezTo>
                  <a:cubicBezTo>
                    <a:pt x="3471" y="421"/>
                    <a:pt x="3471" y="421"/>
                    <a:pt x="3471" y="421"/>
                  </a:cubicBezTo>
                  <a:cubicBezTo>
                    <a:pt x="3472" y="421"/>
                    <a:pt x="3473" y="421"/>
                    <a:pt x="3476" y="420"/>
                  </a:cubicBezTo>
                  <a:cubicBezTo>
                    <a:pt x="3478" y="419"/>
                    <a:pt x="3481" y="418"/>
                    <a:pt x="3484" y="417"/>
                  </a:cubicBezTo>
                  <a:cubicBezTo>
                    <a:pt x="3485" y="417"/>
                    <a:pt x="3486" y="416"/>
                    <a:pt x="3487" y="416"/>
                  </a:cubicBezTo>
                  <a:cubicBezTo>
                    <a:pt x="3492" y="414"/>
                    <a:pt x="3497" y="412"/>
                    <a:pt x="3496" y="412"/>
                  </a:cubicBezTo>
                  <a:cubicBezTo>
                    <a:pt x="3496" y="412"/>
                    <a:pt x="3496" y="412"/>
                    <a:pt x="3496" y="412"/>
                  </a:cubicBezTo>
                  <a:moveTo>
                    <a:pt x="2658" y="408"/>
                  </a:moveTo>
                  <a:cubicBezTo>
                    <a:pt x="2658" y="408"/>
                    <a:pt x="2658" y="408"/>
                    <a:pt x="2658" y="408"/>
                  </a:cubicBezTo>
                  <a:cubicBezTo>
                    <a:pt x="2658" y="409"/>
                    <a:pt x="2662" y="413"/>
                    <a:pt x="2667" y="416"/>
                  </a:cubicBezTo>
                  <a:cubicBezTo>
                    <a:pt x="2671" y="419"/>
                    <a:pt x="2675" y="421"/>
                    <a:pt x="2676" y="421"/>
                  </a:cubicBezTo>
                  <a:cubicBezTo>
                    <a:pt x="2677" y="421"/>
                    <a:pt x="2677" y="421"/>
                    <a:pt x="2677" y="420"/>
                  </a:cubicBezTo>
                  <a:cubicBezTo>
                    <a:pt x="2677" y="420"/>
                    <a:pt x="2673" y="416"/>
                    <a:pt x="2668" y="413"/>
                  </a:cubicBezTo>
                  <a:cubicBezTo>
                    <a:pt x="2663" y="410"/>
                    <a:pt x="2659" y="408"/>
                    <a:pt x="2658" y="408"/>
                  </a:cubicBezTo>
                  <a:moveTo>
                    <a:pt x="216" y="385"/>
                  </a:moveTo>
                  <a:cubicBezTo>
                    <a:pt x="216" y="385"/>
                    <a:pt x="212" y="387"/>
                    <a:pt x="208" y="391"/>
                  </a:cubicBezTo>
                  <a:cubicBezTo>
                    <a:pt x="203" y="396"/>
                    <a:pt x="199" y="400"/>
                    <a:pt x="199" y="401"/>
                  </a:cubicBezTo>
                  <a:cubicBezTo>
                    <a:pt x="199" y="401"/>
                    <a:pt x="199" y="401"/>
                    <a:pt x="199" y="401"/>
                  </a:cubicBezTo>
                  <a:cubicBezTo>
                    <a:pt x="199" y="401"/>
                    <a:pt x="203" y="398"/>
                    <a:pt x="207" y="394"/>
                  </a:cubicBezTo>
                  <a:cubicBezTo>
                    <a:pt x="212" y="390"/>
                    <a:pt x="216" y="385"/>
                    <a:pt x="216" y="385"/>
                  </a:cubicBezTo>
                  <a:cubicBezTo>
                    <a:pt x="216" y="385"/>
                    <a:pt x="216" y="385"/>
                    <a:pt x="216" y="385"/>
                  </a:cubicBezTo>
                  <a:moveTo>
                    <a:pt x="3565" y="383"/>
                  </a:moveTo>
                  <a:cubicBezTo>
                    <a:pt x="3564" y="383"/>
                    <a:pt x="3558" y="385"/>
                    <a:pt x="3552" y="387"/>
                  </a:cubicBezTo>
                  <a:cubicBezTo>
                    <a:pt x="3545" y="390"/>
                    <a:pt x="3540" y="393"/>
                    <a:pt x="3540" y="394"/>
                  </a:cubicBezTo>
                  <a:cubicBezTo>
                    <a:pt x="3540" y="394"/>
                    <a:pt x="3540" y="394"/>
                    <a:pt x="3540" y="394"/>
                  </a:cubicBezTo>
                  <a:cubicBezTo>
                    <a:pt x="3540" y="394"/>
                    <a:pt x="3540" y="394"/>
                    <a:pt x="3541" y="394"/>
                  </a:cubicBezTo>
                  <a:cubicBezTo>
                    <a:pt x="3543" y="392"/>
                    <a:pt x="3546" y="390"/>
                    <a:pt x="3550" y="389"/>
                  </a:cubicBezTo>
                  <a:cubicBezTo>
                    <a:pt x="3555" y="386"/>
                    <a:pt x="3560" y="384"/>
                    <a:pt x="3562" y="384"/>
                  </a:cubicBezTo>
                  <a:cubicBezTo>
                    <a:pt x="3562" y="384"/>
                    <a:pt x="3562" y="384"/>
                    <a:pt x="3563" y="384"/>
                  </a:cubicBezTo>
                  <a:cubicBezTo>
                    <a:pt x="3564" y="383"/>
                    <a:pt x="3565" y="383"/>
                    <a:pt x="3565" y="383"/>
                  </a:cubicBezTo>
                  <a:cubicBezTo>
                    <a:pt x="3565" y="383"/>
                    <a:pt x="3565" y="383"/>
                    <a:pt x="3565" y="383"/>
                  </a:cubicBezTo>
                  <a:moveTo>
                    <a:pt x="2608" y="373"/>
                  </a:moveTo>
                  <a:cubicBezTo>
                    <a:pt x="2608" y="373"/>
                    <a:pt x="2608" y="373"/>
                    <a:pt x="2608" y="373"/>
                  </a:cubicBezTo>
                  <a:cubicBezTo>
                    <a:pt x="2607" y="374"/>
                    <a:pt x="2611" y="377"/>
                    <a:pt x="2617" y="381"/>
                  </a:cubicBezTo>
                  <a:cubicBezTo>
                    <a:pt x="2621" y="384"/>
                    <a:pt x="2625" y="386"/>
                    <a:pt x="2626" y="386"/>
                  </a:cubicBezTo>
                  <a:cubicBezTo>
                    <a:pt x="2626" y="386"/>
                    <a:pt x="2626" y="386"/>
                    <a:pt x="2626" y="386"/>
                  </a:cubicBezTo>
                  <a:cubicBezTo>
                    <a:pt x="2626" y="386"/>
                    <a:pt x="2622" y="382"/>
                    <a:pt x="2617" y="379"/>
                  </a:cubicBezTo>
                  <a:cubicBezTo>
                    <a:pt x="2613" y="375"/>
                    <a:pt x="2609" y="373"/>
                    <a:pt x="2608" y="373"/>
                  </a:cubicBezTo>
                  <a:moveTo>
                    <a:pt x="3633" y="350"/>
                  </a:moveTo>
                  <a:cubicBezTo>
                    <a:pt x="3632" y="350"/>
                    <a:pt x="3631" y="351"/>
                    <a:pt x="3629" y="351"/>
                  </a:cubicBezTo>
                  <a:cubicBezTo>
                    <a:pt x="3627" y="353"/>
                    <a:pt x="3623" y="357"/>
                    <a:pt x="3617" y="359"/>
                  </a:cubicBezTo>
                  <a:cubicBezTo>
                    <a:pt x="3617" y="359"/>
                    <a:pt x="3617" y="360"/>
                    <a:pt x="3617" y="360"/>
                  </a:cubicBezTo>
                  <a:cubicBezTo>
                    <a:pt x="3618" y="359"/>
                    <a:pt x="3619" y="358"/>
                    <a:pt x="3621" y="358"/>
                  </a:cubicBezTo>
                  <a:cubicBezTo>
                    <a:pt x="3623" y="357"/>
                    <a:pt x="3625" y="355"/>
                    <a:pt x="3627" y="354"/>
                  </a:cubicBezTo>
                  <a:cubicBezTo>
                    <a:pt x="3631" y="353"/>
                    <a:pt x="3633" y="351"/>
                    <a:pt x="3633" y="351"/>
                  </a:cubicBezTo>
                  <a:cubicBezTo>
                    <a:pt x="3633" y="350"/>
                    <a:pt x="3633" y="350"/>
                    <a:pt x="3633" y="350"/>
                  </a:cubicBezTo>
                  <a:moveTo>
                    <a:pt x="265" y="339"/>
                  </a:moveTo>
                  <a:cubicBezTo>
                    <a:pt x="264" y="339"/>
                    <a:pt x="260" y="343"/>
                    <a:pt x="256" y="347"/>
                  </a:cubicBezTo>
                  <a:cubicBezTo>
                    <a:pt x="251" y="351"/>
                    <a:pt x="247" y="356"/>
                    <a:pt x="247" y="356"/>
                  </a:cubicBezTo>
                  <a:cubicBezTo>
                    <a:pt x="247" y="356"/>
                    <a:pt x="247" y="356"/>
                    <a:pt x="247" y="356"/>
                  </a:cubicBezTo>
                  <a:cubicBezTo>
                    <a:pt x="248" y="356"/>
                    <a:pt x="251" y="353"/>
                    <a:pt x="256" y="349"/>
                  </a:cubicBezTo>
                  <a:cubicBezTo>
                    <a:pt x="261" y="344"/>
                    <a:pt x="265" y="340"/>
                    <a:pt x="265" y="339"/>
                  </a:cubicBezTo>
                  <a:cubicBezTo>
                    <a:pt x="265" y="339"/>
                    <a:pt x="265" y="339"/>
                    <a:pt x="265" y="339"/>
                  </a:cubicBezTo>
                  <a:moveTo>
                    <a:pt x="2558" y="337"/>
                  </a:moveTo>
                  <a:cubicBezTo>
                    <a:pt x="2558" y="337"/>
                    <a:pt x="2558" y="337"/>
                    <a:pt x="2558" y="337"/>
                  </a:cubicBezTo>
                  <a:cubicBezTo>
                    <a:pt x="2558" y="337"/>
                    <a:pt x="2562" y="341"/>
                    <a:pt x="2567" y="344"/>
                  </a:cubicBezTo>
                  <a:cubicBezTo>
                    <a:pt x="2571" y="348"/>
                    <a:pt x="2575" y="350"/>
                    <a:pt x="2576" y="350"/>
                  </a:cubicBezTo>
                  <a:cubicBezTo>
                    <a:pt x="2576" y="350"/>
                    <a:pt x="2576" y="350"/>
                    <a:pt x="2576" y="350"/>
                  </a:cubicBezTo>
                  <a:cubicBezTo>
                    <a:pt x="2576" y="350"/>
                    <a:pt x="2572" y="346"/>
                    <a:pt x="2567" y="342"/>
                  </a:cubicBezTo>
                  <a:cubicBezTo>
                    <a:pt x="2563" y="339"/>
                    <a:pt x="2559" y="337"/>
                    <a:pt x="2558" y="337"/>
                  </a:cubicBezTo>
                  <a:moveTo>
                    <a:pt x="3700" y="315"/>
                  </a:moveTo>
                  <a:cubicBezTo>
                    <a:pt x="3699" y="315"/>
                    <a:pt x="3697" y="316"/>
                    <a:pt x="3694" y="317"/>
                  </a:cubicBezTo>
                  <a:cubicBezTo>
                    <a:pt x="3692" y="319"/>
                    <a:pt x="3689" y="322"/>
                    <a:pt x="3685" y="324"/>
                  </a:cubicBezTo>
                  <a:cubicBezTo>
                    <a:pt x="3682" y="325"/>
                    <a:pt x="3679" y="326"/>
                    <a:pt x="3677" y="327"/>
                  </a:cubicBezTo>
                  <a:cubicBezTo>
                    <a:pt x="3676" y="328"/>
                    <a:pt x="3676" y="328"/>
                    <a:pt x="3676" y="329"/>
                  </a:cubicBezTo>
                  <a:cubicBezTo>
                    <a:pt x="3676" y="329"/>
                    <a:pt x="3676" y="329"/>
                    <a:pt x="3676" y="329"/>
                  </a:cubicBezTo>
                  <a:cubicBezTo>
                    <a:pt x="3677" y="329"/>
                    <a:pt x="3678" y="328"/>
                    <a:pt x="3681" y="327"/>
                  </a:cubicBezTo>
                  <a:cubicBezTo>
                    <a:pt x="3683" y="326"/>
                    <a:pt x="3685" y="325"/>
                    <a:pt x="3688" y="323"/>
                  </a:cubicBezTo>
                  <a:cubicBezTo>
                    <a:pt x="3695" y="320"/>
                    <a:pt x="3701" y="316"/>
                    <a:pt x="3700" y="315"/>
                  </a:cubicBezTo>
                  <a:cubicBezTo>
                    <a:pt x="3700" y="315"/>
                    <a:pt x="3700" y="315"/>
                    <a:pt x="3700" y="315"/>
                  </a:cubicBezTo>
                  <a:moveTo>
                    <a:pt x="2508" y="300"/>
                  </a:moveTo>
                  <a:cubicBezTo>
                    <a:pt x="2508" y="300"/>
                    <a:pt x="2508" y="300"/>
                    <a:pt x="2508" y="300"/>
                  </a:cubicBezTo>
                  <a:cubicBezTo>
                    <a:pt x="2508" y="300"/>
                    <a:pt x="2512" y="303"/>
                    <a:pt x="2517" y="307"/>
                  </a:cubicBezTo>
                  <a:cubicBezTo>
                    <a:pt x="2522" y="311"/>
                    <a:pt x="2526" y="313"/>
                    <a:pt x="2526" y="313"/>
                  </a:cubicBezTo>
                  <a:cubicBezTo>
                    <a:pt x="2526" y="313"/>
                    <a:pt x="2527" y="313"/>
                    <a:pt x="2527" y="313"/>
                  </a:cubicBezTo>
                  <a:cubicBezTo>
                    <a:pt x="2527" y="313"/>
                    <a:pt x="2523" y="310"/>
                    <a:pt x="2518" y="306"/>
                  </a:cubicBezTo>
                  <a:cubicBezTo>
                    <a:pt x="2513" y="302"/>
                    <a:pt x="2509" y="300"/>
                    <a:pt x="2508" y="300"/>
                  </a:cubicBezTo>
                  <a:moveTo>
                    <a:pt x="313" y="293"/>
                  </a:moveTo>
                  <a:cubicBezTo>
                    <a:pt x="313" y="293"/>
                    <a:pt x="309" y="296"/>
                    <a:pt x="304" y="300"/>
                  </a:cubicBezTo>
                  <a:cubicBezTo>
                    <a:pt x="299" y="305"/>
                    <a:pt x="295" y="309"/>
                    <a:pt x="295" y="310"/>
                  </a:cubicBezTo>
                  <a:cubicBezTo>
                    <a:pt x="295" y="310"/>
                    <a:pt x="296" y="310"/>
                    <a:pt x="296" y="310"/>
                  </a:cubicBezTo>
                  <a:cubicBezTo>
                    <a:pt x="296" y="310"/>
                    <a:pt x="300" y="307"/>
                    <a:pt x="305" y="302"/>
                  </a:cubicBezTo>
                  <a:cubicBezTo>
                    <a:pt x="310" y="297"/>
                    <a:pt x="314" y="293"/>
                    <a:pt x="313" y="293"/>
                  </a:cubicBezTo>
                  <a:cubicBezTo>
                    <a:pt x="313" y="293"/>
                    <a:pt x="313" y="293"/>
                    <a:pt x="313" y="293"/>
                  </a:cubicBezTo>
                  <a:moveTo>
                    <a:pt x="3767" y="277"/>
                  </a:moveTo>
                  <a:cubicBezTo>
                    <a:pt x="3767" y="277"/>
                    <a:pt x="3766" y="278"/>
                    <a:pt x="3764" y="278"/>
                  </a:cubicBezTo>
                  <a:cubicBezTo>
                    <a:pt x="3763" y="280"/>
                    <a:pt x="3758" y="284"/>
                    <a:pt x="3751" y="288"/>
                  </a:cubicBezTo>
                  <a:cubicBezTo>
                    <a:pt x="3748" y="289"/>
                    <a:pt x="3745" y="291"/>
                    <a:pt x="3743" y="292"/>
                  </a:cubicBezTo>
                  <a:cubicBezTo>
                    <a:pt x="3743" y="292"/>
                    <a:pt x="3743" y="292"/>
                    <a:pt x="3743" y="292"/>
                  </a:cubicBezTo>
                  <a:cubicBezTo>
                    <a:pt x="3743" y="292"/>
                    <a:pt x="3743" y="292"/>
                    <a:pt x="3743" y="292"/>
                  </a:cubicBezTo>
                  <a:cubicBezTo>
                    <a:pt x="3744" y="292"/>
                    <a:pt x="3749" y="289"/>
                    <a:pt x="3755" y="286"/>
                  </a:cubicBezTo>
                  <a:cubicBezTo>
                    <a:pt x="3762" y="282"/>
                    <a:pt x="3767" y="278"/>
                    <a:pt x="3767" y="277"/>
                  </a:cubicBezTo>
                  <a:cubicBezTo>
                    <a:pt x="3767" y="277"/>
                    <a:pt x="3767" y="277"/>
                    <a:pt x="3767" y="277"/>
                  </a:cubicBezTo>
                  <a:cubicBezTo>
                    <a:pt x="3767" y="277"/>
                    <a:pt x="3767" y="277"/>
                    <a:pt x="3767" y="277"/>
                  </a:cubicBezTo>
                  <a:moveTo>
                    <a:pt x="2458" y="264"/>
                  </a:moveTo>
                  <a:cubicBezTo>
                    <a:pt x="2458" y="264"/>
                    <a:pt x="2458" y="264"/>
                    <a:pt x="2458" y="264"/>
                  </a:cubicBezTo>
                  <a:cubicBezTo>
                    <a:pt x="2458" y="264"/>
                    <a:pt x="2462" y="267"/>
                    <a:pt x="2467" y="270"/>
                  </a:cubicBezTo>
                  <a:cubicBezTo>
                    <a:pt x="2472" y="274"/>
                    <a:pt x="2476" y="277"/>
                    <a:pt x="2477" y="277"/>
                  </a:cubicBezTo>
                  <a:cubicBezTo>
                    <a:pt x="2477" y="277"/>
                    <a:pt x="2477" y="277"/>
                    <a:pt x="2477" y="277"/>
                  </a:cubicBezTo>
                  <a:cubicBezTo>
                    <a:pt x="2477" y="276"/>
                    <a:pt x="2473" y="273"/>
                    <a:pt x="2468" y="270"/>
                  </a:cubicBezTo>
                  <a:cubicBezTo>
                    <a:pt x="2463" y="266"/>
                    <a:pt x="2459" y="264"/>
                    <a:pt x="2458" y="264"/>
                  </a:cubicBezTo>
                  <a:moveTo>
                    <a:pt x="362" y="246"/>
                  </a:moveTo>
                  <a:cubicBezTo>
                    <a:pt x="362" y="246"/>
                    <a:pt x="358" y="249"/>
                    <a:pt x="353" y="254"/>
                  </a:cubicBezTo>
                  <a:cubicBezTo>
                    <a:pt x="348" y="258"/>
                    <a:pt x="344" y="263"/>
                    <a:pt x="344" y="263"/>
                  </a:cubicBezTo>
                  <a:cubicBezTo>
                    <a:pt x="344" y="263"/>
                    <a:pt x="344" y="263"/>
                    <a:pt x="344" y="263"/>
                  </a:cubicBezTo>
                  <a:cubicBezTo>
                    <a:pt x="345" y="263"/>
                    <a:pt x="349" y="259"/>
                    <a:pt x="354" y="255"/>
                  </a:cubicBezTo>
                  <a:cubicBezTo>
                    <a:pt x="359" y="250"/>
                    <a:pt x="363" y="246"/>
                    <a:pt x="363" y="246"/>
                  </a:cubicBezTo>
                  <a:cubicBezTo>
                    <a:pt x="362" y="246"/>
                    <a:pt x="362" y="246"/>
                    <a:pt x="362" y="246"/>
                  </a:cubicBezTo>
                  <a:moveTo>
                    <a:pt x="3833" y="236"/>
                  </a:moveTo>
                  <a:cubicBezTo>
                    <a:pt x="3832" y="236"/>
                    <a:pt x="3827" y="239"/>
                    <a:pt x="3821" y="243"/>
                  </a:cubicBezTo>
                  <a:cubicBezTo>
                    <a:pt x="3814" y="247"/>
                    <a:pt x="3809" y="251"/>
                    <a:pt x="3809" y="252"/>
                  </a:cubicBezTo>
                  <a:cubicBezTo>
                    <a:pt x="3811" y="250"/>
                    <a:pt x="3814" y="248"/>
                    <a:pt x="3817" y="246"/>
                  </a:cubicBezTo>
                  <a:cubicBezTo>
                    <a:pt x="3820" y="245"/>
                    <a:pt x="3822" y="244"/>
                    <a:pt x="3824" y="243"/>
                  </a:cubicBezTo>
                  <a:cubicBezTo>
                    <a:pt x="3829" y="240"/>
                    <a:pt x="3833" y="237"/>
                    <a:pt x="3833" y="236"/>
                  </a:cubicBezTo>
                  <a:cubicBezTo>
                    <a:pt x="3833" y="236"/>
                    <a:pt x="3833" y="236"/>
                    <a:pt x="3833" y="236"/>
                  </a:cubicBezTo>
                  <a:moveTo>
                    <a:pt x="2408" y="229"/>
                  </a:moveTo>
                  <a:cubicBezTo>
                    <a:pt x="2408" y="229"/>
                    <a:pt x="2412" y="232"/>
                    <a:pt x="2417" y="235"/>
                  </a:cubicBezTo>
                  <a:cubicBezTo>
                    <a:pt x="2422" y="239"/>
                    <a:pt x="2426" y="242"/>
                    <a:pt x="2426" y="242"/>
                  </a:cubicBezTo>
                  <a:cubicBezTo>
                    <a:pt x="2426" y="242"/>
                    <a:pt x="2426" y="242"/>
                    <a:pt x="2426" y="242"/>
                  </a:cubicBezTo>
                  <a:cubicBezTo>
                    <a:pt x="2427" y="242"/>
                    <a:pt x="2422" y="239"/>
                    <a:pt x="2417" y="235"/>
                  </a:cubicBezTo>
                  <a:cubicBezTo>
                    <a:pt x="2412" y="232"/>
                    <a:pt x="2408" y="229"/>
                    <a:pt x="2408" y="229"/>
                  </a:cubicBezTo>
                  <a:cubicBezTo>
                    <a:pt x="2408" y="229"/>
                    <a:pt x="2408" y="229"/>
                    <a:pt x="2408" y="229"/>
                  </a:cubicBezTo>
                  <a:moveTo>
                    <a:pt x="3880" y="205"/>
                  </a:moveTo>
                  <a:cubicBezTo>
                    <a:pt x="3878" y="206"/>
                    <a:pt x="3877" y="207"/>
                    <a:pt x="3876" y="208"/>
                  </a:cubicBezTo>
                  <a:cubicBezTo>
                    <a:pt x="3874" y="208"/>
                    <a:pt x="3874" y="209"/>
                    <a:pt x="3874" y="209"/>
                  </a:cubicBezTo>
                  <a:cubicBezTo>
                    <a:pt x="3874" y="209"/>
                    <a:pt x="3874" y="209"/>
                    <a:pt x="3874" y="209"/>
                  </a:cubicBezTo>
                  <a:cubicBezTo>
                    <a:pt x="3874" y="209"/>
                    <a:pt x="3875" y="208"/>
                    <a:pt x="3877" y="207"/>
                  </a:cubicBezTo>
                  <a:cubicBezTo>
                    <a:pt x="3878" y="207"/>
                    <a:pt x="3879" y="206"/>
                    <a:pt x="3880" y="205"/>
                  </a:cubicBezTo>
                  <a:moveTo>
                    <a:pt x="413" y="200"/>
                  </a:moveTo>
                  <a:cubicBezTo>
                    <a:pt x="412" y="200"/>
                    <a:pt x="408" y="203"/>
                    <a:pt x="403" y="208"/>
                  </a:cubicBezTo>
                  <a:cubicBezTo>
                    <a:pt x="397" y="212"/>
                    <a:pt x="394" y="216"/>
                    <a:pt x="394" y="217"/>
                  </a:cubicBezTo>
                  <a:cubicBezTo>
                    <a:pt x="394" y="217"/>
                    <a:pt x="394" y="217"/>
                    <a:pt x="394" y="217"/>
                  </a:cubicBezTo>
                  <a:cubicBezTo>
                    <a:pt x="395" y="217"/>
                    <a:pt x="399" y="213"/>
                    <a:pt x="404" y="208"/>
                  </a:cubicBezTo>
                  <a:cubicBezTo>
                    <a:pt x="409" y="204"/>
                    <a:pt x="413" y="200"/>
                    <a:pt x="413" y="200"/>
                  </a:cubicBezTo>
                  <a:cubicBezTo>
                    <a:pt x="413" y="200"/>
                    <a:pt x="413" y="200"/>
                    <a:pt x="413" y="200"/>
                  </a:cubicBezTo>
                  <a:moveTo>
                    <a:pt x="2356" y="198"/>
                  </a:moveTo>
                  <a:cubicBezTo>
                    <a:pt x="2356" y="198"/>
                    <a:pt x="2356" y="198"/>
                    <a:pt x="2356" y="198"/>
                  </a:cubicBezTo>
                  <a:cubicBezTo>
                    <a:pt x="2356" y="199"/>
                    <a:pt x="2360" y="201"/>
                    <a:pt x="2366" y="204"/>
                  </a:cubicBezTo>
                  <a:cubicBezTo>
                    <a:pt x="2371" y="207"/>
                    <a:pt x="2375" y="209"/>
                    <a:pt x="2375" y="209"/>
                  </a:cubicBezTo>
                  <a:cubicBezTo>
                    <a:pt x="2375" y="209"/>
                    <a:pt x="2375" y="209"/>
                    <a:pt x="2375" y="209"/>
                  </a:cubicBezTo>
                  <a:cubicBezTo>
                    <a:pt x="2375" y="209"/>
                    <a:pt x="2370" y="207"/>
                    <a:pt x="2365" y="204"/>
                  </a:cubicBezTo>
                  <a:cubicBezTo>
                    <a:pt x="2360" y="201"/>
                    <a:pt x="2356" y="198"/>
                    <a:pt x="2356" y="198"/>
                  </a:cubicBezTo>
                  <a:moveTo>
                    <a:pt x="3898" y="193"/>
                  </a:moveTo>
                  <a:cubicBezTo>
                    <a:pt x="3898" y="193"/>
                    <a:pt x="3898" y="193"/>
                    <a:pt x="3898" y="193"/>
                  </a:cubicBezTo>
                  <a:cubicBezTo>
                    <a:pt x="3897" y="193"/>
                    <a:pt x="3895" y="194"/>
                    <a:pt x="3891" y="197"/>
                  </a:cubicBezTo>
                  <a:cubicBezTo>
                    <a:pt x="3891" y="197"/>
                    <a:pt x="3890" y="198"/>
                    <a:pt x="3889" y="199"/>
                  </a:cubicBezTo>
                  <a:cubicBezTo>
                    <a:pt x="3890" y="198"/>
                    <a:pt x="3892" y="197"/>
                    <a:pt x="3893" y="196"/>
                  </a:cubicBezTo>
                  <a:cubicBezTo>
                    <a:pt x="3896" y="194"/>
                    <a:pt x="3898" y="193"/>
                    <a:pt x="3898" y="193"/>
                  </a:cubicBezTo>
                  <a:moveTo>
                    <a:pt x="2302" y="172"/>
                  </a:moveTo>
                  <a:cubicBezTo>
                    <a:pt x="2302" y="172"/>
                    <a:pt x="2302" y="172"/>
                    <a:pt x="2302" y="172"/>
                  </a:cubicBezTo>
                  <a:cubicBezTo>
                    <a:pt x="2302" y="172"/>
                    <a:pt x="2304" y="173"/>
                    <a:pt x="2306" y="174"/>
                  </a:cubicBezTo>
                  <a:cubicBezTo>
                    <a:pt x="2307" y="174"/>
                    <a:pt x="2309" y="175"/>
                    <a:pt x="2312" y="176"/>
                  </a:cubicBezTo>
                  <a:cubicBezTo>
                    <a:pt x="2312" y="177"/>
                    <a:pt x="2312" y="177"/>
                    <a:pt x="2312" y="177"/>
                  </a:cubicBezTo>
                  <a:cubicBezTo>
                    <a:pt x="2317" y="179"/>
                    <a:pt x="2322" y="181"/>
                    <a:pt x="2322" y="181"/>
                  </a:cubicBezTo>
                  <a:cubicBezTo>
                    <a:pt x="2322" y="181"/>
                    <a:pt x="2322" y="181"/>
                    <a:pt x="2322" y="181"/>
                  </a:cubicBezTo>
                  <a:cubicBezTo>
                    <a:pt x="2322" y="181"/>
                    <a:pt x="2322" y="181"/>
                    <a:pt x="2321" y="181"/>
                  </a:cubicBezTo>
                  <a:cubicBezTo>
                    <a:pt x="2321" y="180"/>
                    <a:pt x="2321" y="180"/>
                    <a:pt x="2321" y="180"/>
                  </a:cubicBezTo>
                  <a:cubicBezTo>
                    <a:pt x="2321" y="180"/>
                    <a:pt x="2321" y="180"/>
                    <a:pt x="2321" y="180"/>
                  </a:cubicBezTo>
                  <a:cubicBezTo>
                    <a:pt x="2320" y="180"/>
                    <a:pt x="2315" y="178"/>
                    <a:pt x="2310" y="176"/>
                  </a:cubicBezTo>
                  <a:cubicBezTo>
                    <a:pt x="2307" y="174"/>
                    <a:pt x="2305" y="173"/>
                    <a:pt x="2303" y="172"/>
                  </a:cubicBezTo>
                  <a:cubicBezTo>
                    <a:pt x="2303" y="172"/>
                    <a:pt x="2302" y="172"/>
                    <a:pt x="2302" y="172"/>
                  </a:cubicBezTo>
                  <a:moveTo>
                    <a:pt x="464" y="157"/>
                  </a:moveTo>
                  <a:cubicBezTo>
                    <a:pt x="464" y="157"/>
                    <a:pt x="464" y="157"/>
                    <a:pt x="464" y="157"/>
                  </a:cubicBezTo>
                  <a:cubicBezTo>
                    <a:pt x="463" y="157"/>
                    <a:pt x="458" y="160"/>
                    <a:pt x="453" y="164"/>
                  </a:cubicBezTo>
                  <a:cubicBezTo>
                    <a:pt x="448" y="169"/>
                    <a:pt x="444" y="172"/>
                    <a:pt x="445" y="172"/>
                  </a:cubicBezTo>
                  <a:cubicBezTo>
                    <a:pt x="445" y="172"/>
                    <a:pt x="445" y="172"/>
                    <a:pt x="445" y="172"/>
                  </a:cubicBezTo>
                  <a:cubicBezTo>
                    <a:pt x="445" y="172"/>
                    <a:pt x="450" y="168"/>
                    <a:pt x="455" y="164"/>
                  </a:cubicBezTo>
                  <a:cubicBezTo>
                    <a:pt x="460" y="160"/>
                    <a:pt x="464" y="157"/>
                    <a:pt x="464" y="157"/>
                  </a:cubicBezTo>
                  <a:moveTo>
                    <a:pt x="2246" y="150"/>
                  </a:moveTo>
                  <a:cubicBezTo>
                    <a:pt x="2246" y="150"/>
                    <a:pt x="2246" y="150"/>
                    <a:pt x="2246" y="151"/>
                  </a:cubicBezTo>
                  <a:cubicBezTo>
                    <a:pt x="2246" y="151"/>
                    <a:pt x="2248" y="152"/>
                    <a:pt x="2252" y="153"/>
                  </a:cubicBezTo>
                  <a:cubicBezTo>
                    <a:pt x="2253" y="153"/>
                    <a:pt x="2255" y="154"/>
                    <a:pt x="2257" y="155"/>
                  </a:cubicBezTo>
                  <a:cubicBezTo>
                    <a:pt x="2261" y="156"/>
                    <a:pt x="2264" y="157"/>
                    <a:pt x="2266" y="157"/>
                  </a:cubicBezTo>
                  <a:cubicBezTo>
                    <a:pt x="2266" y="158"/>
                    <a:pt x="2267" y="158"/>
                    <a:pt x="2267" y="158"/>
                  </a:cubicBezTo>
                  <a:cubicBezTo>
                    <a:pt x="2267" y="158"/>
                    <a:pt x="2267" y="158"/>
                    <a:pt x="2267" y="158"/>
                  </a:cubicBezTo>
                  <a:cubicBezTo>
                    <a:pt x="2267" y="157"/>
                    <a:pt x="2262" y="155"/>
                    <a:pt x="2256" y="153"/>
                  </a:cubicBezTo>
                  <a:cubicBezTo>
                    <a:pt x="2251" y="151"/>
                    <a:pt x="2247" y="150"/>
                    <a:pt x="2246" y="150"/>
                  </a:cubicBezTo>
                  <a:moveTo>
                    <a:pt x="3961" y="146"/>
                  </a:moveTo>
                  <a:cubicBezTo>
                    <a:pt x="3960" y="146"/>
                    <a:pt x="3956" y="149"/>
                    <a:pt x="3950" y="154"/>
                  </a:cubicBezTo>
                  <a:cubicBezTo>
                    <a:pt x="3943" y="159"/>
                    <a:pt x="3938" y="163"/>
                    <a:pt x="3938" y="163"/>
                  </a:cubicBezTo>
                  <a:cubicBezTo>
                    <a:pt x="3938" y="163"/>
                    <a:pt x="3938" y="163"/>
                    <a:pt x="3938" y="163"/>
                  </a:cubicBezTo>
                  <a:cubicBezTo>
                    <a:pt x="3938" y="163"/>
                    <a:pt x="3943" y="160"/>
                    <a:pt x="3949" y="156"/>
                  </a:cubicBezTo>
                  <a:cubicBezTo>
                    <a:pt x="3955" y="151"/>
                    <a:pt x="3961" y="147"/>
                    <a:pt x="3961" y="146"/>
                  </a:cubicBezTo>
                  <a:cubicBezTo>
                    <a:pt x="3961" y="146"/>
                    <a:pt x="3961" y="146"/>
                    <a:pt x="3961" y="146"/>
                  </a:cubicBezTo>
                  <a:moveTo>
                    <a:pt x="2189" y="136"/>
                  </a:moveTo>
                  <a:cubicBezTo>
                    <a:pt x="2188" y="136"/>
                    <a:pt x="2188" y="136"/>
                    <a:pt x="2188" y="136"/>
                  </a:cubicBezTo>
                  <a:cubicBezTo>
                    <a:pt x="2188" y="137"/>
                    <a:pt x="2193" y="138"/>
                    <a:pt x="2199" y="139"/>
                  </a:cubicBezTo>
                  <a:cubicBezTo>
                    <a:pt x="2204" y="140"/>
                    <a:pt x="2207" y="141"/>
                    <a:pt x="2209" y="141"/>
                  </a:cubicBezTo>
                  <a:cubicBezTo>
                    <a:pt x="2209" y="141"/>
                    <a:pt x="2210" y="141"/>
                    <a:pt x="2210" y="141"/>
                  </a:cubicBezTo>
                  <a:cubicBezTo>
                    <a:pt x="2209" y="140"/>
                    <a:pt x="2204" y="138"/>
                    <a:pt x="2198" y="137"/>
                  </a:cubicBezTo>
                  <a:cubicBezTo>
                    <a:pt x="2194" y="136"/>
                    <a:pt x="2190" y="136"/>
                    <a:pt x="2189" y="136"/>
                  </a:cubicBezTo>
                  <a:moveTo>
                    <a:pt x="2132" y="129"/>
                  </a:moveTo>
                  <a:cubicBezTo>
                    <a:pt x="2128" y="129"/>
                    <a:pt x="2126" y="129"/>
                    <a:pt x="2126" y="129"/>
                  </a:cubicBezTo>
                  <a:cubicBezTo>
                    <a:pt x="2126" y="130"/>
                    <a:pt x="2131" y="131"/>
                    <a:pt x="2138" y="131"/>
                  </a:cubicBezTo>
                  <a:cubicBezTo>
                    <a:pt x="2141" y="131"/>
                    <a:pt x="2143" y="131"/>
                    <a:pt x="2145" y="131"/>
                  </a:cubicBezTo>
                  <a:cubicBezTo>
                    <a:pt x="2148" y="131"/>
                    <a:pt x="2149" y="131"/>
                    <a:pt x="2149" y="131"/>
                  </a:cubicBezTo>
                  <a:cubicBezTo>
                    <a:pt x="2149" y="130"/>
                    <a:pt x="2144" y="129"/>
                    <a:pt x="2137" y="129"/>
                  </a:cubicBezTo>
                  <a:cubicBezTo>
                    <a:pt x="2135" y="129"/>
                    <a:pt x="2133" y="129"/>
                    <a:pt x="2132" y="129"/>
                  </a:cubicBezTo>
                  <a:moveTo>
                    <a:pt x="2069" y="128"/>
                  </a:moveTo>
                  <a:cubicBezTo>
                    <a:pt x="2064" y="128"/>
                    <a:pt x="2060" y="128"/>
                    <a:pt x="2060" y="128"/>
                  </a:cubicBezTo>
                  <a:cubicBezTo>
                    <a:pt x="2060" y="129"/>
                    <a:pt x="2066" y="130"/>
                    <a:pt x="2073" y="130"/>
                  </a:cubicBezTo>
                  <a:cubicBezTo>
                    <a:pt x="2074" y="130"/>
                    <a:pt x="2075" y="130"/>
                    <a:pt x="2075" y="130"/>
                  </a:cubicBezTo>
                  <a:cubicBezTo>
                    <a:pt x="2081" y="130"/>
                    <a:pt x="2085" y="129"/>
                    <a:pt x="2085" y="129"/>
                  </a:cubicBezTo>
                  <a:cubicBezTo>
                    <a:pt x="2085" y="128"/>
                    <a:pt x="2079" y="128"/>
                    <a:pt x="2072" y="128"/>
                  </a:cubicBezTo>
                  <a:cubicBezTo>
                    <a:pt x="2071" y="128"/>
                    <a:pt x="2070" y="128"/>
                    <a:pt x="2069" y="128"/>
                  </a:cubicBezTo>
                  <a:moveTo>
                    <a:pt x="1994" y="125"/>
                  </a:moveTo>
                  <a:cubicBezTo>
                    <a:pt x="1990" y="125"/>
                    <a:pt x="1987" y="125"/>
                    <a:pt x="1987" y="126"/>
                  </a:cubicBezTo>
                  <a:cubicBezTo>
                    <a:pt x="1987" y="126"/>
                    <a:pt x="1994" y="127"/>
                    <a:pt x="2001" y="127"/>
                  </a:cubicBezTo>
                  <a:cubicBezTo>
                    <a:pt x="2004" y="127"/>
                    <a:pt x="2006" y="128"/>
                    <a:pt x="2008" y="128"/>
                  </a:cubicBezTo>
                  <a:cubicBezTo>
                    <a:pt x="2012" y="128"/>
                    <a:pt x="2015" y="127"/>
                    <a:pt x="2015" y="127"/>
                  </a:cubicBezTo>
                  <a:cubicBezTo>
                    <a:pt x="2014" y="126"/>
                    <a:pt x="2008" y="125"/>
                    <a:pt x="2001" y="125"/>
                  </a:cubicBezTo>
                  <a:cubicBezTo>
                    <a:pt x="1998" y="125"/>
                    <a:pt x="1996" y="125"/>
                    <a:pt x="1994" y="125"/>
                  </a:cubicBezTo>
                  <a:moveTo>
                    <a:pt x="1914" y="120"/>
                  </a:moveTo>
                  <a:cubicBezTo>
                    <a:pt x="1911" y="120"/>
                    <a:pt x="1909" y="120"/>
                    <a:pt x="1909" y="121"/>
                  </a:cubicBezTo>
                  <a:cubicBezTo>
                    <a:pt x="1909" y="121"/>
                    <a:pt x="1915" y="122"/>
                    <a:pt x="1924" y="123"/>
                  </a:cubicBezTo>
                  <a:cubicBezTo>
                    <a:pt x="1927" y="123"/>
                    <a:pt x="1931" y="123"/>
                    <a:pt x="1933" y="123"/>
                  </a:cubicBezTo>
                  <a:cubicBezTo>
                    <a:pt x="1936" y="123"/>
                    <a:pt x="1938" y="123"/>
                    <a:pt x="1938" y="123"/>
                  </a:cubicBezTo>
                  <a:cubicBezTo>
                    <a:pt x="1938" y="122"/>
                    <a:pt x="1932" y="121"/>
                    <a:pt x="1923" y="121"/>
                  </a:cubicBezTo>
                  <a:cubicBezTo>
                    <a:pt x="1920" y="120"/>
                    <a:pt x="1916" y="120"/>
                    <a:pt x="1914" y="120"/>
                  </a:cubicBezTo>
                  <a:moveTo>
                    <a:pt x="516" y="117"/>
                  </a:moveTo>
                  <a:cubicBezTo>
                    <a:pt x="516" y="117"/>
                    <a:pt x="516" y="117"/>
                    <a:pt x="516" y="117"/>
                  </a:cubicBezTo>
                  <a:cubicBezTo>
                    <a:pt x="516" y="117"/>
                    <a:pt x="511" y="120"/>
                    <a:pt x="505" y="124"/>
                  </a:cubicBezTo>
                  <a:cubicBezTo>
                    <a:pt x="500" y="128"/>
                    <a:pt x="496" y="131"/>
                    <a:pt x="497" y="131"/>
                  </a:cubicBezTo>
                  <a:cubicBezTo>
                    <a:pt x="497" y="131"/>
                    <a:pt x="497" y="131"/>
                    <a:pt x="497" y="131"/>
                  </a:cubicBezTo>
                  <a:cubicBezTo>
                    <a:pt x="497" y="131"/>
                    <a:pt x="502" y="127"/>
                    <a:pt x="508" y="124"/>
                  </a:cubicBezTo>
                  <a:cubicBezTo>
                    <a:pt x="513" y="120"/>
                    <a:pt x="516" y="117"/>
                    <a:pt x="516" y="117"/>
                  </a:cubicBezTo>
                  <a:moveTo>
                    <a:pt x="1829" y="114"/>
                  </a:moveTo>
                  <a:cubicBezTo>
                    <a:pt x="1827" y="114"/>
                    <a:pt x="1825" y="114"/>
                    <a:pt x="1825" y="114"/>
                  </a:cubicBezTo>
                  <a:cubicBezTo>
                    <a:pt x="1825" y="115"/>
                    <a:pt x="1832" y="116"/>
                    <a:pt x="1841" y="117"/>
                  </a:cubicBezTo>
                  <a:cubicBezTo>
                    <a:pt x="1845" y="117"/>
                    <a:pt x="1850" y="117"/>
                    <a:pt x="1852" y="117"/>
                  </a:cubicBezTo>
                  <a:cubicBezTo>
                    <a:pt x="1855" y="117"/>
                    <a:pt x="1856" y="117"/>
                    <a:pt x="1856" y="117"/>
                  </a:cubicBezTo>
                  <a:cubicBezTo>
                    <a:pt x="1856" y="116"/>
                    <a:pt x="1850" y="115"/>
                    <a:pt x="1841" y="114"/>
                  </a:cubicBezTo>
                  <a:cubicBezTo>
                    <a:pt x="1836" y="114"/>
                    <a:pt x="1832" y="114"/>
                    <a:pt x="1829" y="114"/>
                  </a:cubicBezTo>
                  <a:moveTo>
                    <a:pt x="1742" y="106"/>
                  </a:moveTo>
                  <a:cubicBezTo>
                    <a:pt x="1740" y="106"/>
                    <a:pt x="1738" y="106"/>
                    <a:pt x="1738" y="106"/>
                  </a:cubicBezTo>
                  <a:cubicBezTo>
                    <a:pt x="1738" y="107"/>
                    <a:pt x="1744" y="108"/>
                    <a:pt x="1752" y="109"/>
                  </a:cubicBezTo>
                  <a:cubicBezTo>
                    <a:pt x="1753" y="109"/>
                    <a:pt x="1754" y="109"/>
                    <a:pt x="1756" y="109"/>
                  </a:cubicBezTo>
                  <a:cubicBezTo>
                    <a:pt x="1757" y="109"/>
                    <a:pt x="1758" y="109"/>
                    <a:pt x="1758" y="109"/>
                  </a:cubicBezTo>
                  <a:cubicBezTo>
                    <a:pt x="1762" y="110"/>
                    <a:pt x="1765" y="110"/>
                    <a:pt x="1767" y="110"/>
                  </a:cubicBezTo>
                  <a:cubicBezTo>
                    <a:pt x="1769" y="110"/>
                    <a:pt x="1771" y="110"/>
                    <a:pt x="1771" y="109"/>
                  </a:cubicBezTo>
                  <a:cubicBezTo>
                    <a:pt x="1771" y="109"/>
                    <a:pt x="1764" y="108"/>
                    <a:pt x="1755" y="107"/>
                  </a:cubicBezTo>
                  <a:cubicBezTo>
                    <a:pt x="1749" y="106"/>
                    <a:pt x="1745" y="106"/>
                    <a:pt x="1742" y="106"/>
                  </a:cubicBezTo>
                  <a:moveTo>
                    <a:pt x="1651" y="97"/>
                  </a:moveTo>
                  <a:cubicBezTo>
                    <a:pt x="1649" y="97"/>
                    <a:pt x="1648" y="97"/>
                    <a:pt x="1648" y="98"/>
                  </a:cubicBezTo>
                  <a:cubicBezTo>
                    <a:pt x="1648" y="98"/>
                    <a:pt x="1652" y="99"/>
                    <a:pt x="1659" y="100"/>
                  </a:cubicBezTo>
                  <a:cubicBezTo>
                    <a:pt x="1659" y="100"/>
                    <a:pt x="1659" y="100"/>
                    <a:pt x="1659" y="100"/>
                  </a:cubicBezTo>
                  <a:cubicBezTo>
                    <a:pt x="1661" y="100"/>
                    <a:pt x="1664" y="100"/>
                    <a:pt x="1667" y="100"/>
                  </a:cubicBezTo>
                  <a:cubicBezTo>
                    <a:pt x="1670" y="101"/>
                    <a:pt x="1672" y="101"/>
                    <a:pt x="1674" y="101"/>
                  </a:cubicBezTo>
                  <a:cubicBezTo>
                    <a:pt x="1676" y="101"/>
                    <a:pt x="1677" y="101"/>
                    <a:pt x="1678" y="101"/>
                  </a:cubicBezTo>
                  <a:cubicBezTo>
                    <a:pt x="1680" y="101"/>
                    <a:pt x="1681" y="101"/>
                    <a:pt x="1681" y="101"/>
                  </a:cubicBezTo>
                  <a:cubicBezTo>
                    <a:pt x="1682" y="100"/>
                    <a:pt x="1674" y="99"/>
                    <a:pt x="1665" y="98"/>
                  </a:cubicBezTo>
                  <a:cubicBezTo>
                    <a:pt x="1659" y="98"/>
                    <a:pt x="1654" y="97"/>
                    <a:pt x="1651" y="97"/>
                  </a:cubicBezTo>
                  <a:moveTo>
                    <a:pt x="4022" y="96"/>
                  </a:moveTo>
                  <a:cubicBezTo>
                    <a:pt x="4021" y="96"/>
                    <a:pt x="4017" y="99"/>
                    <a:pt x="4012" y="104"/>
                  </a:cubicBezTo>
                  <a:cubicBezTo>
                    <a:pt x="4006" y="109"/>
                    <a:pt x="4000" y="114"/>
                    <a:pt x="4000" y="115"/>
                  </a:cubicBezTo>
                  <a:cubicBezTo>
                    <a:pt x="4000" y="115"/>
                    <a:pt x="4000" y="115"/>
                    <a:pt x="4000" y="115"/>
                  </a:cubicBezTo>
                  <a:cubicBezTo>
                    <a:pt x="4001" y="115"/>
                    <a:pt x="4006" y="113"/>
                    <a:pt x="4011" y="109"/>
                  </a:cubicBezTo>
                  <a:cubicBezTo>
                    <a:pt x="4017" y="104"/>
                    <a:pt x="4022" y="98"/>
                    <a:pt x="4023" y="97"/>
                  </a:cubicBezTo>
                  <a:cubicBezTo>
                    <a:pt x="4023" y="97"/>
                    <a:pt x="4023" y="96"/>
                    <a:pt x="4022" y="96"/>
                  </a:cubicBezTo>
                  <a:moveTo>
                    <a:pt x="560" y="89"/>
                  </a:moveTo>
                  <a:cubicBezTo>
                    <a:pt x="560" y="89"/>
                    <a:pt x="559" y="89"/>
                    <a:pt x="559" y="89"/>
                  </a:cubicBezTo>
                  <a:cubicBezTo>
                    <a:pt x="554" y="92"/>
                    <a:pt x="550" y="95"/>
                    <a:pt x="550" y="95"/>
                  </a:cubicBezTo>
                  <a:cubicBezTo>
                    <a:pt x="550" y="95"/>
                    <a:pt x="550" y="95"/>
                    <a:pt x="550" y="95"/>
                  </a:cubicBezTo>
                  <a:cubicBezTo>
                    <a:pt x="551" y="94"/>
                    <a:pt x="555" y="92"/>
                    <a:pt x="560" y="89"/>
                  </a:cubicBezTo>
                  <a:moveTo>
                    <a:pt x="1559" y="88"/>
                  </a:moveTo>
                  <a:cubicBezTo>
                    <a:pt x="1557" y="88"/>
                    <a:pt x="1556" y="88"/>
                    <a:pt x="1556" y="88"/>
                  </a:cubicBezTo>
                  <a:cubicBezTo>
                    <a:pt x="1556" y="89"/>
                    <a:pt x="1559" y="89"/>
                    <a:pt x="1565" y="90"/>
                  </a:cubicBezTo>
                  <a:cubicBezTo>
                    <a:pt x="1566" y="90"/>
                    <a:pt x="1567" y="90"/>
                    <a:pt x="1568" y="90"/>
                  </a:cubicBezTo>
                  <a:cubicBezTo>
                    <a:pt x="1571" y="90"/>
                    <a:pt x="1574" y="90"/>
                    <a:pt x="1577" y="91"/>
                  </a:cubicBezTo>
                  <a:cubicBezTo>
                    <a:pt x="1580" y="91"/>
                    <a:pt x="1583" y="92"/>
                    <a:pt x="1586" y="92"/>
                  </a:cubicBezTo>
                  <a:cubicBezTo>
                    <a:pt x="1586" y="92"/>
                    <a:pt x="1586" y="92"/>
                    <a:pt x="1587" y="92"/>
                  </a:cubicBezTo>
                  <a:cubicBezTo>
                    <a:pt x="1589" y="92"/>
                    <a:pt x="1590" y="92"/>
                    <a:pt x="1590" y="92"/>
                  </a:cubicBezTo>
                  <a:cubicBezTo>
                    <a:pt x="1590" y="91"/>
                    <a:pt x="1583" y="90"/>
                    <a:pt x="1573" y="89"/>
                  </a:cubicBezTo>
                  <a:cubicBezTo>
                    <a:pt x="1567" y="88"/>
                    <a:pt x="1562" y="88"/>
                    <a:pt x="1559" y="88"/>
                  </a:cubicBezTo>
                  <a:moveTo>
                    <a:pt x="571" y="83"/>
                  </a:moveTo>
                  <a:cubicBezTo>
                    <a:pt x="571" y="83"/>
                    <a:pt x="567" y="85"/>
                    <a:pt x="562" y="88"/>
                  </a:cubicBezTo>
                  <a:cubicBezTo>
                    <a:pt x="561" y="88"/>
                    <a:pt x="560" y="89"/>
                    <a:pt x="560" y="89"/>
                  </a:cubicBezTo>
                  <a:cubicBezTo>
                    <a:pt x="565" y="86"/>
                    <a:pt x="570" y="83"/>
                    <a:pt x="571" y="83"/>
                  </a:cubicBezTo>
                  <a:cubicBezTo>
                    <a:pt x="571" y="83"/>
                    <a:pt x="571" y="83"/>
                    <a:pt x="571" y="83"/>
                  </a:cubicBezTo>
                  <a:moveTo>
                    <a:pt x="5011" y="81"/>
                  </a:moveTo>
                  <a:cubicBezTo>
                    <a:pt x="5004" y="81"/>
                    <a:pt x="4996" y="95"/>
                    <a:pt x="4993" y="113"/>
                  </a:cubicBezTo>
                  <a:cubicBezTo>
                    <a:pt x="4990" y="132"/>
                    <a:pt x="4993" y="148"/>
                    <a:pt x="5000" y="148"/>
                  </a:cubicBezTo>
                  <a:cubicBezTo>
                    <a:pt x="5000" y="148"/>
                    <a:pt x="5000" y="148"/>
                    <a:pt x="5000" y="148"/>
                  </a:cubicBezTo>
                  <a:cubicBezTo>
                    <a:pt x="5007" y="148"/>
                    <a:pt x="5015" y="134"/>
                    <a:pt x="5018" y="115"/>
                  </a:cubicBezTo>
                  <a:cubicBezTo>
                    <a:pt x="5021" y="96"/>
                    <a:pt x="5018" y="81"/>
                    <a:pt x="5011" y="81"/>
                  </a:cubicBezTo>
                  <a:cubicBezTo>
                    <a:pt x="5011" y="81"/>
                    <a:pt x="5011" y="81"/>
                    <a:pt x="5011" y="81"/>
                  </a:cubicBezTo>
                  <a:moveTo>
                    <a:pt x="1466" y="78"/>
                  </a:moveTo>
                  <a:cubicBezTo>
                    <a:pt x="1464" y="78"/>
                    <a:pt x="1463" y="78"/>
                    <a:pt x="1462" y="78"/>
                  </a:cubicBezTo>
                  <a:cubicBezTo>
                    <a:pt x="1462" y="79"/>
                    <a:pt x="1466" y="80"/>
                    <a:pt x="1471" y="80"/>
                  </a:cubicBezTo>
                  <a:cubicBezTo>
                    <a:pt x="1473" y="80"/>
                    <a:pt x="1474" y="80"/>
                    <a:pt x="1476" y="80"/>
                  </a:cubicBezTo>
                  <a:cubicBezTo>
                    <a:pt x="1479" y="80"/>
                    <a:pt x="1482" y="80"/>
                    <a:pt x="1485" y="81"/>
                  </a:cubicBezTo>
                  <a:cubicBezTo>
                    <a:pt x="1489" y="81"/>
                    <a:pt x="1492" y="82"/>
                    <a:pt x="1495" y="82"/>
                  </a:cubicBezTo>
                  <a:cubicBezTo>
                    <a:pt x="1496" y="82"/>
                    <a:pt x="1497" y="82"/>
                    <a:pt x="1497" y="82"/>
                  </a:cubicBezTo>
                  <a:cubicBezTo>
                    <a:pt x="1497" y="81"/>
                    <a:pt x="1490" y="80"/>
                    <a:pt x="1480" y="79"/>
                  </a:cubicBezTo>
                  <a:cubicBezTo>
                    <a:pt x="1474" y="78"/>
                    <a:pt x="1469" y="78"/>
                    <a:pt x="1466" y="78"/>
                  </a:cubicBezTo>
                  <a:moveTo>
                    <a:pt x="4942" y="75"/>
                  </a:moveTo>
                  <a:cubicBezTo>
                    <a:pt x="4935" y="75"/>
                    <a:pt x="4928" y="88"/>
                    <a:pt x="4925" y="106"/>
                  </a:cubicBezTo>
                  <a:cubicBezTo>
                    <a:pt x="4922" y="123"/>
                    <a:pt x="4925" y="139"/>
                    <a:pt x="4932" y="140"/>
                  </a:cubicBezTo>
                  <a:cubicBezTo>
                    <a:pt x="4933" y="140"/>
                    <a:pt x="4933" y="140"/>
                    <a:pt x="4933" y="140"/>
                  </a:cubicBezTo>
                  <a:cubicBezTo>
                    <a:pt x="4940" y="140"/>
                    <a:pt x="4947" y="126"/>
                    <a:pt x="4950" y="109"/>
                  </a:cubicBezTo>
                  <a:cubicBezTo>
                    <a:pt x="4953" y="91"/>
                    <a:pt x="4950" y="75"/>
                    <a:pt x="4943" y="75"/>
                  </a:cubicBezTo>
                  <a:cubicBezTo>
                    <a:pt x="4943" y="75"/>
                    <a:pt x="4942" y="75"/>
                    <a:pt x="4942" y="75"/>
                  </a:cubicBezTo>
                  <a:moveTo>
                    <a:pt x="1372" y="68"/>
                  </a:moveTo>
                  <a:cubicBezTo>
                    <a:pt x="1370" y="68"/>
                    <a:pt x="1369" y="68"/>
                    <a:pt x="1369" y="68"/>
                  </a:cubicBezTo>
                  <a:cubicBezTo>
                    <a:pt x="1369" y="69"/>
                    <a:pt x="1372" y="70"/>
                    <a:pt x="1378" y="70"/>
                  </a:cubicBezTo>
                  <a:cubicBezTo>
                    <a:pt x="1379" y="70"/>
                    <a:pt x="1381" y="70"/>
                    <a:pt x="1384" y="70"/>
                  </a:cubicBezTo>
                  <a:cubicBezTo>
                    <a:pt x="1387" y="70"/>
                    <a:pt x="1390" y="70"/>
                    <a:pt x="1393" y="70"/>
                  </a:cubicBezTo>
                  <a:cubicBezTo>
                    <a:pt x="1397" y="71"/>
                    <a:pt x="1400" y="71"/>
                    <a:pt x="1403" y="72"/>
                  </a:cubicBezTo>
                  <a:cubicBezTo>
                    <a:pt x="1403" y="72"/>
                    <a:pt x="1403" y="72"/>
                    <a:pt x="1403" y="72"/>
                  </a:cubicBezTo>
                  <a:cubicBezTo>
                    <a:pt x="1404" y="71"/>
                    <a:pt x="1396" y="70"/>
                    <a:pt x="1387" y="69"/>
                  </a:cubicBezTo>
                  <a:cubicBezTo>
                    <a:pt x="1381" y="68"/>
                    <a:pt x="1376" y="68"/>
                    <a:pt x="1372" y="68"/>
                  </a:cubicBezTo>
                  <a:moveTo>
                    <a:pt x="4872" y="66"/>
                  </a:moveTo>
                  <a:cubicBezTo>
                    <a:pt x="4865" y="66"/>
                    <a:pt x="4857" y="78"/>
                    <a:pt x="4855" y="95"/>
                  </a:cubicBezTo>
                  <a:cubicBezTo>
                    <a:pt x="4852" y="112"/>
                    <a:pt x="4856" y="127"/>
                    <a:pt x="4863" y="128"/>
                  </a:cubicBezTo>
                  <a:cubicBezTo>
                    <a:pt x="4863" y="128"/>
                    <a:pt x="4864" y="128"/>
                    <a:pt x="4864" y="128"/>
                  </a:cubicBezTo>
                  <a:cubicBezTo>
                    <a:pt x="4871" y="128"/>
                    <a:pt x="4878" y="116"/>
                    <a:pt x="4881" y="99"/>
                  </a:cubicBezTo>
                  <a:cubicBezTo>
                    <a:pt x="4883" y="82"/>
                    <a:pt x="4880" y="67"/>
                    <a:pt x="4873" y="66"/>
                  </a:cubicBezTo>
                  <a:cubicBezTo>
                    <a:pt x="4872" y="66"/>
                    <a:pt x="4872" y="66"/>
                    <a:pt x="4872" y="66"/>
                  </a:cubicBezTo>
                  <a:moveTo>
                    <a:pt x="4074" y="61"/>
                  </a:moveTo>
                  <a:cubicBezTo>
                    <a:pt x="4072" y="61"/>
                    <a:pt x="4069" y="62"/>
                    <a:pt x="4066" y="64"/>
                  </a:cubicBezTo>
                  <a:cubicBezTo>
                    <a:pt x="4061" y="67"/>
                    <a:pt x="4056" y="71"/>
                    <a:pt x="4056" y="73"/>
                  </a:cubicBezTo>
                  <a:cubicBezTo>
                    <a:pt x="4056" y="74"/>
                    <a:pt x="4057" y="75"/>
                    <a:pt x="4058" y="75"/>
                  </a:cubicBezTo>
                  <a:cubicBezTo>
                    <a:pt x="4059" y="75"/>
                    <a:pt x="4062" y="74"/>
                    <a:pt x="4066" y="72"/>
                  </a:cubicBezTo>
                  <a:cubicBezTo>
                    <a:pt x="4071" y="69"/>
                    <a:pt x="4075" y="65"/>
                    <a:pt x="4076" y="63"/>
                  </a:cubicBezTo>
                  <a:cubicBezTo>
                    <a:pt x="4076" y="62"/>
                    <a:pt x="4075" y="61"/>
                    <a:pt x="4074" y="61"/>
                  </a:cubicBezTo>
                  <a:moveTo>
                    <a:pt x="614" y="60"/>
                  </a:moveTo>
                  <a:cubicBezTo>
                    <a:pt x="610" y="62"/>
                    <a:pt x="607" y="64"/>
                    <a:pt x="606" y="64"/>
                  </a:cubicBezTo>
                  <a:cubicBezTo>
                    <a:pt x="606" y="64"/>
                    <a:pt x="606" y="64"/>
                    <a:pt x="606" y="64"/>
                  </a:cubicBezTo>
                  <a:cubicBezTo>
                    <a:pt x="606" y="64"/>
                    <a:pt x="606" y="64"/>
                    <a:pt x="606" y="64"/>
                  </a:cubicBezTo>
                  <a:cubicBezTo>
                    <a:pt x="606" y="64"/>
                    <a:pt x="610" y="63"/>
                    <a:pt x="615" y="61"/>
                  </a:cubicBezTo>
                  <a:cubicBezTo>
                    <a:pt x="614" y="61"/>
                    <a:pt x="613" y="61"/>
                    <a:pt x="613" y="61"/>
                  </a:cubicBezTo>
                  <a:cubicBezTo>
                    <a:pt x="613" y="61"/>
                    <a:pt x="613" y="61"/>
                    <a:pt x="613" y="61"/>
                  </a:cubicBezTo>
                  <a:cubicBezTo>
                    <a:pt x="613" y="61"/>
                    <a:pt x="613" y="61"/>
                    <a:pt x="614" y="60"/>
                  </a:cubicBezTo>
                  <a:moveTo>
                    <a:pt x="1280" y="58"/>
                  </a:moveTo>
                  <a:cubicBezTo>
                    <a:pt x="1278" y="58"/>
                    <a:pt x="1276" y="58"/>
                    <a:pt x="1276" y="59"/>
                  </a:cubicBezTo>
                  <a:cubicBezTo>
                    <a:pt x="1276" y="59"/>
                    <a:pt x="1280" y="60"/>
                    <a:pt x="1286" y="61"/>
                  </a:cubicBezTo>
                  <a:cubicBezTo>
                    <a:pt x="1287" y="60"/>
                    <a:pt x="1290" y="60"/>
                    <a:pt x="1293" y="60"/>
                  </a:cubicBezTo>
                  <a:cubicBezTo>
                    <a:pt x="1295" y="60"/>
                    <a:pt x="1298" y="60"/>
                    <a:pt x="1302" y="60"/>
                  </a:cubicBezTo>
                  <a:cubicBezTo>
                    <a:pt x="1305" y="61"/>
                    <a:pt x="1307" y="61"/>
                    <a:pt x="1310" y="62"/>
                  </a:cubicBezTo>
                  <a:cubicBezTo>
                    <a:pt x="1308" y="61"/>
                    <a:pt x="1302" y="60"/>
                    <a:pt x="1294" y="59"/>
                  </a:cubicBezTo>
                  <a:cubicBezTo>
                    <a:pt x="1288" y="58"/>
                    <a:pt x="1283" y="58"/>
                    <a:pt x="1280" y="58"/>
                  </a:cubicBezTo>
                  <a:moveTo>
                    <a:pt x="4800" y="55"/>
                  </a:moveTo>
                  <a:cubicBezTo>
                    <a:pt x="4793" y="55"/>
                    <a:pt x="4786" y="67"/>
                    <a:pt x="4784" y="82"/>
                  </a:cubicBezTo>
                  <a:cubicBezTo>
                    <a:pt x="4782" y="98"/>
                    <a:pt x="4786" y="112"/>
                    <a:pt x="4793" y="113"/>
                  </a:cubicBezTo>
                  <a:cubicBezTo>
                    <a:pt x="4793" y="114"/>
                    <a:pt x="4794" y="114"/>
                    <a:pt x="4794" y="114"/>
                  </a:cubicBezTo>
                  <a:cubicBezTo>
                    <a:pt x="4801" y="114"/>
                    <a:pt x="4808" y="102"/>
                    <a:pt x="4810" y="87"/>
                  </a:cubicBezTo>
                  <a:cubicBezTo>
                    <a:pt x="4812" y="70"/>
                    <a:pt x="4809" y="56"/>
                    <a:pt x="4801" y="55"/>
                  </a:cubicBezTo>
                  <a:cubicBezTo>
                    <a:pt x="4801" y="55"/>
                    <a:pt x="4801" y="55"/>
                    <a:pt x="4800" y="55"/>
                  </a:cubicBezTo>
                  <a:moveTo>
                    <a:pt x="1189" y="49"/>
                  </a:moveTo>
                  <a:cubicBezTo>
                    <a:pt x="1187" y="49"/>
                    <a:pt x="1185" y="49"/>
                    <a:pt x="1185" y="49"/>
                  </a:cubicBezTo>
                  <a:cubicBezTo>
                    <a:pt x="1185" y="50"/>
                    <a:pt x="1189" y="51"/>
                    <a:pt x="1196" y="52"/>
                  </a:cubicBezTo>
                  <a:cubicBezTo>
                    <a:pt x="1197" y="51"/>
                    <a:pt x="1199" y="51"/>
                    <a:pt x="1203" y="51"/>
                  </a:cubicBezTo>
                  <a:cubicBezTo>
                    <a:pt x="1206" y="51"/>
                    <a:pt x="1209" y="51"/>
                    <a:pt x="1212" y="51"/>
                  </a:cubicBezTo>
                  <a:cubicBezTo>
                    <a:pt x="1213" y="51"/>
                    <a:pt x="1214" y="51"/>
                    <a:pt x="1214" y="51"/>
                  </a:cubicBezTo>
                  <a:cubicBezTo>
                    <a:pt x="1212" y="51"/>
                    <a:pt x="1207" y="50"/>
                    <a:pt x="1203" y="50"/>
                  </a:cubicBezTo>
                  <a:cubicBezTo>
                    <a:pt x="1197" y="49"/>
                    <a:pt x="1193" y="49"/>
                    <a:pt x="1189" y="49"/>
                  </a:cubicBezTo>
                  <a:moveTo>
                    <a:pt x="4728" y="43"/>
                  </a:moveTo>
                  <a:cubicBezTo>
                    <a:pt x="4721" y="43"/>
                    <a:pt x="4714" y="54"/>
                    <a:pt x="4712" y="68"/>
                  </a:cubicBezTo>
                  <a:cubicBezTo>
                    <a:pt x="4710" y="83"/>
                    <a:pt x="4715" y="96"/>
                    <a:pt x="4722" y="98"/>
                  </a:cubicBezTo>
                  <a:cubicBezTo>
                    <a:pt x="4722" y="98"/>
                    <a:pt x="4723" y="98"/>
                    <a:pt x="4723" y="98"/>
                  </a:cubicBezTo>
                  <a:cubicBezTo>
                    <a:pt x="4730" y="98"/>
                    <a:pt x="4737" y="87"/>
                    <a:pt x="4739" y="73"/>
                  </a:cubicBezTo>
                  <a:cubicBezTo>
                    <a:pt x="4741" y="58"/>
                    <a:pt x="4736" y="45"/>
                    <a:pt x="4729" y="43"/>
                  </a:cubicBezTo>
                  <a:cubicBezTo>
                    <a:pt x="4729" y="43"/>
                    <a:pt x="4728" y="43"/>
                    <a:pt x="4728" y="43"/>
                  </a:cubicBezTo>
                  <a:moveTo>
                    <a:pt x="1102" y="41"/>
                  </a:moveTo>
                  <a:cubicBezTo>
                    <a:pt x="1099" y="41"/>
                    <a:pt x="1097" y="41"/>
                    <a:pt x="1096" y="41"/>
                  </a:cubicBezTo>
                  <a:cubicBezTo>
                    <a:pt x="1096" y="42"/>
                    <a:pt x="1101" y="43"/>
                    <a:pt x="1108" y="44"/>
                  </a:cubicBezTo>
                  <a:cubicBezTo>
                    <a:pt x="1109" y="43"/>
                    <a:pt x="1112" y="42"/>
                    <a:pt x="1117" y="42"/>
                  </a:cubicBezTo>
                  <a:cubicBezTo>
                    <a:pt x="1118" y="42"/>
                    <a:pt x="1120" y="42"/>
                    <a:pt x="1122" y="42"/>
                  </a:cubicBezTo>
                  <a:cubicBezTo>
                    <a:pt x="1120" y="42"/>
                    <a:pt x="1117" y="42"/>
                    <a:pt x="1114" y="41"/>
                  </a:cubicBezTo>
                  <a:cubicBezTo>
                    <a:pt x="1109" y="41"/>
                    <a:pt x="1105" y="41"/>
                    <a:pt x="1102" y="41"/>
                  </a:cubicBezTo>
                  <a:moveTo>
                    <a:pt x="4126" y="36"/>
                  </a:moveTo>
                  <a:cubicBezTo>
                    <a:pt x="4125" y="36"/>
                    <a:pt x="4123" y="36"/>
                    <a:pt x="4121" y="37"/>
                  </a:cubicBezTo>
                  <a:cubicBezTo>
                    <a:pt x="4115" y="39"/>
                    <a:pt x="4110" y="44"/>
                    <a:pt x="4110" y="47"/>
                  </a:cubicBezTo>
                  <a:cubicBezTo>
                    <a:pt x="4110" y="49"/>
                    <a:pt x="4112" y="50"/>
                    <a:pt x="4115" y="50"/>
                  </a:cubicBezTo>
                  <a:cubicBezTo>
                    <a:pt x="4117" y="50"/>
                    <a:pt x="4119" y="50"/>
                    <a:pt x="4121" y="49"/>
                  </a:cubicBezTo>
                  <a:cubicBezTo>
                    <a:pt x="4126" y="47"/>
                    <a:pt x="4131" y="43"/>
                    <a:pt x="4131" y="39"/>
                  </a:cubicBezTo>
                  <a:cubicBezTo>
                    <a:pt x="4131" y="37"/>
                    <a:pt x="4129" y="36"/>
                    <a:pt x="4126" y="36"/>
                  </a:cubicBezTo>
                  <a:moveTo>
                    <a:pt x="685" y="35"/>
                  </a:moveTo>
                  <a:cubicBezTo>
                    <a:pt x="684" y="35"/>
                    <a:pt x="681" y="36"/>
                    <a:pt x="676" y="37"/>
                  </a:cubicBezTo>
                  <a:cubicBezTo>
                    <a:pt x="670" y="39"/>
                    <a:pt x="664" y="41"/>
                    <a:pt x="664" y="42"/>
                  </a:cubicBezTo>
                  <a:cubicBezTo>
                    <a:pt x="664" y="42"/>
                    <a:pt x="664" y="42"/>
                    <a:pt x="664" y="42"/>
                  </a:cubicBezTo>
                  <a:cubicBezTo>
                    <a:pt x="665" y="42"/>
                    <a:pt x="668" y="41"/>
                    <a:pt x="673" y="39"/>
                  </a:cubicBezTo>
                  <a:cubicBezTo>
                    <a:pt x="679" y="38"/>
                    <a:pt x="685" y="36"/>
                    <a:pt x="686" y="35"/>
                  </a:cubicBezTo>
                  <a:cubicBezTo>
                    <a:pt x="686" y="35"/>
                    <a:pt x="686" y="35"/>
                    <a:pt x="685" y="35"/>
                  </a:cubicBezTo>
                  <a:moveTo>
                    <a:pt x="1018" y="34"/>
                  </a:moveTo>
                  <a:cubicBezTo>
                    <a:pt x="1014" y="34"/>
                    <a:pt x="1012" y="34"/>
                    <a:pt x="1012" y="34"/>
                  </a:cubicBezTo>
                  <a:cubicBezTo>
                    <a:pt x="1011" y="35"/>
                    <a:pt x="1017" y="36"/>
                    <a:pt x="1025" y="37"/>
                  </a:cubicBezTo>
                  <a:cubicBezTo>
                    <a:pt x="1025" y="35"/>
                    <a:pt x="1028" y="35"/>
                    <a:pt x="1033" y="35"/>
                  </a:cubicBezTo>
                  <a:cubicBezTo>
                    <a:pt x="1034" y="35"/>
                    <a:pt x="1035" y="35"/>
                    <a:pt x="1035" y="35"/>
                  </a:cubicBezTo>
                  <a:cubicBezTo>
                    <a:pt x="1033" y="34"/>
                    <a:pt x="1031" y="34"/>
                    <a:pt x="1028" y="34"/>
                  </a:cubicBezTo>
                  <a:cubicBezTo>
                    <a:pt x="1024" y="34"/>
                    <a:pt x="1021" y="34"/>
                    <a:pt x="1018" y="34"/>
                  </a:cubicBezTo>
                  <a:moveTo>
                    <a:pt x="4655" y="31"/>
                  </a:moveTo>
                  <a:cubicBezTo>
                    <a:pt x="4648" y="31"/>
                    <a:pt x="4642" y="41"/>
                    <a:pt x="4640" y="54"/>
                  </a:cubicBezTo>
                  <a:cubicBezTo>
                    <a:pt x="4639" y="67"/>
                    <a:pt x="4643" y="80"/>
                    <a:pt x="4651" y="81"/>
                  </a:cubicBezTo>
                  <a:cubicBezTo>
                    <a:pt x="4651" y="81"/>
                    <a:pt x="4652" y="81"/>
                    <a:pt x="4652" y="81"/>
                  </a:cubicBezTo>
                  <a:cubicBezTo>
                    <a:pt x="4659" y="81"/>
                    <a:pt x="4665" y="72"/>
                    <a:pt x="4667" y="59"/>
                  </a:cubicBezTo>
                  <a:cubicBezTo>
                    <a:pt x="4668" y="45"/>
                    <a:pt x="4664" y="33"/>
                    <a:pt x="4657" y="31"/>
                  </a:cubicBezTo>
                  <a:cubicBezTo>
                    <a:pt x="4656" y="31"/>
                    <a:pt x="4656" y="31"/>
                    <a:pt x="4655" y="31"/>
                  </a:cubicBezTo>
                  <a:moveTo>
                    <a:pt x="939" y="28"/>
                  </a:moveTo>
                  <a:cubicBezTo>
                    <a:pt x="935" y="28"/>
                    <a:pt x="932" y="28"/>
                    <a:pt x="931" y="29"/>
                  </a:cubicBezTo>
                  <a:cubicBezTo>
                    <a:pt x="930" y="29"/>
                    <a:pt x="936" y="30"/>
                    <a:pt x="944" y="31"/>
                  </a:cubicBezTo>
                  <a:cubicBezTo>
                    <a:pt x="944" y="31"/>
                    <a:pt x="945" y="31"/>
                    <a:pt x="945" y="31"/>
                  </a:cubicBezTo>
                  <a:cubicBezTo>
                    <a:pt x="946" y="30"/>
                    <a:pt x="949" y="29"/>
                    <a:pt x="954" y="29"/>
                  </a:cubicBezTo>
                  <a:cubicBezTo>
                    <a:pt x="952" y="29"/>
                    <a:pt x="950" y="28"/>
                    <a:pt x="947" y="28"/>
                  </a:cubicBezTo>
                  <a:cubicBezTo>
                    <a:pt x="944" y="28"/>
                    <a:pt x="941" y="28"/>
                    <a:pt x="939" y="28"/>
                  </a:cubicBezTo>
                  <a:moveTo>
                    <a:pt x="744" y="24"/>
                  </a:moveTo>
                  <a:cubicBezTo>
                    <a:pt x="742" y="24"/>
                    <a:pt x="740" y="24"/>
                    <a:pt x="737" y="25"/>
                  </a:cubicBezTo>
                  <a:cubicBezTo>
                    <a:pt x="731" y="25"/>
                    <a:pt x="725" y="27"/>
                    <a:pt x="724" y="27"/>
                  </a:cubicBezTo>
                  <a:cubicBezTo>
                    <a:pt x="724" y="28"/>
                    <a:pt x="724" y="28"/>
                    <a:pt x="726" y="28"/>
                  </a:cubicBezTo>
                  <a:cubicBezTo>
                    <a:pt x="727" y="28"/>
                    <a:pt x="730" y="28"/>
                    <a:pt x="734" y="27"/>
                  </a:cubicBezTo>
                  <a:cubicBezTo>
                    <a:pt x="740" y="27"/>
                    <a:pt x="746" y="26"/>
                    <a:pt x="747" y="25"/>
                  </a:cubicBezTo>
                  <a:cubicBezTo>
                    <a:pt x="747" y="24"/>
                    <a:pt x="746" y="24"/>
                    <a:pt x="744" y="24"/>
                  </a:cubicBezTo>
                  <a:moveTo>
                    <a:pt x="866" y="24"/>
                  </a:moveTo>
                  <a:cubicBezTo>
                    <a:pt x="861" y="24"/>
                    <a:pt x="857" y="24"/>
                    <a:pt x="856" y="25"/>
                  </a:cubicBezTo>
                  <a:cubicBezTo>
                    <a:pt x="855" y="26"/>
                    <a:pt x="860" y="27"/>
                    <a:pt x="868" y="27"/>
                  </a:cubicBezTo>
                  <a:cubicBezTo>
                    <a:pt x="869" y="27"/>
                    <a:pt x="870" y="27"/>
                    <a:pt x="871" y="27"/>
                  </a:cubicBezTo>
                  <a:cubicBezTo>
                    <a:pt x="872" y="26"/>
                    <a:pt x="875" y="25"/>
                    <a:pt x="879" y="25"/>
                  </a:cubicBezTo>
                  <a:cubicBezTo>
                    <a:pt x="877" y="24"/>
                    <a:pt x="874" y="24"/>
                    <a:pt x="871" y="24"/>
                  </a:cubicBezTo>
                  <a:cubicBezTo>
                    <a:pt x="869" y="24"/>
                    <a:pt x="867" y="24"/>
                    <a:pt x="866" y="24"/>
                  </a:cubicBezTo>
                  <a:moveTo>
                    <a:pt x="800" y="22"/>
                  </a:moveTo>
                  <a:cubicBezTo>
                    <a:pt x="793" y="22"/>
                    <a:pt x="788" y="23"/>
                    <a:pt x="787" y="23"/>
                  </a:cubicBezTo>
                  <a:cubicBezTo>
                    <a:pt x="786" y="24"/>
                    <a:pt x="791" y="25"/>
                    <a:pt x="798" y="25"/>
                  </a:cubicBezTo>
                  <a:cubicBezTo>
                    <a:pt x="798" y="25"/>
                    <a:pt x="799" y="25"/>
                    <a:pt x="799" y="25"/>
                  </a:cubicBezTo>
                  <a:cubicBezTo>
                    <a:pt x="801" y="25"/>
                    <a:pt x="802" y="25"/>
                    <a:pt x="803" y="25"/>
                  </a:cubicBezTo>
                  <a:cubicBezTo>
                    <a:pt x="804" y="24"/>
                    <a:pt x="807" y="23"/>
                    <a:pt x="811" y="23"/>
                  </a:cubicBezTo>
                  <a:cubicBezTo>
                    <a:pt x="809" y="22"/>
                    <a:pt x="805" y="22"/>
                    <a:pt x="801" y="22"/>
                  </a:cubicBezTo>
                  <a:cubicBezTo>
                    <a:pt x="800" y="22"/>
                    <a:pt x="800" y="22"/>
                    <a:pt x="800" y="22"/>
                  </a:cubicBezTo>
                  <a:moveTo>
                    <a:pt x="4583" y="20"/>
                  </a:moveTo>
                  <a:cubicBezTo>
                    <a:pt x="4576" y="20"/>
                    <a:pt x="4570" y="29"/>
                    <a:pt x="4569" y="40"/>
                  </a:cubicBezTo>
                  <a:cubicBezTo>
                    <a:pt x="4567" y="53"/>
                    <a:pt x="4572" y="64"/>
                    <a:pt x="4579" y="65"/>
                  </a:cubicBezTo>
                  <a:cubicBezTo>
                    <a:pt x="4580" y="65"/>
                    <a:pt x="4581" y="65"/>
                    <a:pt x="4581" y="65"/>
                  </a:cubicBezTo>
                  <a:cubicBezTo>
                    <a:pt x="4588" y="65"/>
                    <a:pt x="4594" y="57"/>
                    <a:pt x="4595" y="45"/>
                  </a:cubicBezTo>
                  <a:cubicBezTo>
                    <a:pt x="4596" y="32"/>
                    <a:pt x="4592" y="21"/>
                    <a:pt x="4584" y="20"/>
                  </a:cubicBezTo>
                  <a:cubicBezTo>
                    <a:pt x="4584" y="20"/>
                    <a:pt x="4583" y="20"/>
                    <a:pt x="4583" y="20"/>
                  </a:cubicBezTo>
                  <a:moveTo>
                    <a:pt x="4182" y="18"/>
                  </a:moveTo>
                  <a:cubicBezTo>
                    <a:pt x="4181" y="18"/>
                    <a:pt x="4180" y="18"/>
                    <a:pt x="4179" y="18"/>
                  </a:cubicBezTo>
                  <a:cubicBezTo>
                    <a:pt x="4173" y="20"/>
                    <a:pt x="4168" y="24"/>
                    <a:pt x="4168" y="29"/>
                  </a:cubicBezTo>
                  <a:cubicBezTo>
                    <a:pt x="4168" y="32"/>
                    <a:pt x="4172" y="35"/>
                    <a:pt x="4176" y="35"/>
                  </a:cubicBezTo>
                  <a:cubicBezTo>
                    <a:pt x="4177" y="35"/>
                    <a:pt x="4178" y="34"/>
                    <a:pt x="4179" y="34"/>
                  </a:cubicBezTo>
                  <a:cubicBezTo>
                    <a:pt x="4185" y="33"/>
                    <a:pt x="4190" y="29"/>
                    <a:pt x="4190" y="24"/>
                  </a:cubicBezTo>
                  <a:cubicBezTo>
                    <a:pt x="4190" y="20"/>
                    <a:pt x="4187" y="18"/>
                    <a:pt x="4182" y="18"/>
                  </a:cubicBezTo>
                  <a:moveTo>
                    <a:pt x="4511" y="10"/>
                  </a:moveTo>
                  <a:cubicBezTo>
                    <a:pt x="4505" y="10"/>
                    <a:pt x="4499" y="18"/>
                    <a:pt x="4498" y="29"/>
                  </a:cubicBezTo>
                  <a:cubicBezTo>
                    <a:pt x="4497" y="40"/>
                    <a:pt x="4502" y="49"/>
                    <a:pt x="4509" y="51"/>
                  </a:cubicBezTo>
                  <a:cubicBezTo>
                    <a:pt x="4509" y="51"/>
                    <a:pt x="4510" y="51"/>
                    <a:pt x="4511" y="51"/>
                  </a:cubicBezTo>
                  <a:cubicBezTo>
                    <a:pt x="4517" y="51"/>
                    <a:pt x="4523" y="43"/>
                    <a:pt x="4524" y="33"/>
                  </a:cubicBezTo>
                  <a:cubicBezTo>
                    <a:pt x="4525" y="21"/>
                    <a:pt x="4520" y="11"/>
                    <a:pt x="4512" y="11"/>
                  </a:cubicBezTo>
                  <a:cubicBezTo>
                    <a:pt x="4512" y="11"/>
                    <a:pt x="4512" y="10"/>
                    <a:pt x="4511" y="10"/>
                  </a:cubicBezTo>
                  <a:moveTo>
                    <a:pt x="4243" y="6"/>
                  </a:moveTo>
                  <a:cubicBezTo>
                    <a:pt x="4242" y="6"/>
                    <a:pt x="4241" y="6"/>
                    <a:pt x="4241" y="6"/>
                  </a:cubicBezTo>
                  <a:cubicBezTo>
                    <a:pt x="4234" y="7"/>
                    <a:pt x="4229" y="12"/>
                    <a:pt x="4229" y="18"/>
                  </a:cubicBezTo>
                  <a:cubicBezTo>
                    <a:pt x="4229" y="23"/>
                    <a:pt x="4234" y="27"/>
                    <a:pt x="4240" y="27"/>
                  </a:cubicBezTo>
                  <a:cubicBezTo>
                    <a:pt x="4240" y="27"/>
                    <a:pt x="4240" y="27"/>
                    <a:pt x="4241" y="27"/>
                  </a:cubicBezTo>
                  <a:cubicBezTo>
                    <a:pt x="4247" y="26"/>
                    <a:pt x="4252" y="21"/>
                    <a:pt x="4252" y="15"/>
                  </a:cubicBezTo>
                  <a:cubicBezTo>
                    <a:pt x="4252" y="10"/>
                    <a:pt x="4248" y="6"/>
                    <a:pt x="4243" y="6"/>
                  </a:cubicBezTo>
                  <a:moveTo>
                    <a:pt x="4441" y="3"/>
                  </a:moveTo>
                  <a:cubicBezTo>
                    <a:pt x="4434" y="3"/>
                    <a:pt x="4428" y="10"/>
                    <a:pt x="4428" y="20"/>
                  </a:cubicBezTo>
                  <a:cubicBezTo>
                    <a:pt x="4427" y="29"/>
                    <a:pt x="4432" y="38"/>
                    <a:pt x="4439" y="39"/>
                  </a:cubicBezTo>
                  <a:cubicBezTo>
                    <a:pt x="4440" y="39"/>
                    <a:pt x="4440" y="39"/>
                    <a:pt x="4441" y="39"/>
                  </a:cubicBezTo>
                  <a:cubicBezTo>
                    <a:pt x="4447" y="39"/>
                    <a:pt x="4453" y="32"/>
                    <a:pt x="4453" y="23"/>
                  </a:cubicBezTo>
                  <a:cubicBezTo>
                    <a:pt x="4454" y="13"/>
                    <a:pt x="4449" y="4"/>
                    <a:pt x="4442" y="3"/>
                  </a:cubicBezTo>
                  <a:cubicBezTo>
                    <a:pt x="4442" y="3"/>
                    <a:pt x="4441" y="3"/>
                    <a:pt x="4441" y="3"/>
                  </a:cubicBezTo>
                  <a:moveTo>
                    <a:pt x="4306" y="0"/>
                  </a:moveTo>
                  <a:cubicBezTo>
                    <a:pt x="4306" y="0"/>
                    <a:pt x="4306" y="0"/>
                    <a:pt x="4305" y="0"/>
                  </a:cubicBezTo>
                  <a:cubicBezTo>
                    <a:pt x="4299" y="1"/>
                    <a:pt x="4293" y="6"/>
                    <a:pt x="4293" y="13"/>
                  </a:cubicBezTo>
                  <a:cubicBezTo>
                    <a:pt x="4293" y="20"/>
                    <a:pt x="4298" y="26"/>
                    <a:pt x="4305" y="26"/>
                  </a:cubicBezTo>
                  <a:cubicBezTo>
                    <a:pt x="4305" y="26"/>
                    <a:pt x="4305" y="26"/>
                    <a:pt x="4305" y="26"/>
                  </a:cubicBezTo>
                  <a:cubicBezTo>
                    <a:pt x="4312" y="26"/>
                    <a:pt x="4317" y="20"/>
                    <a:pt x="4317" y="13"/>
                  </a:cubicBezTo>
                  <a:cubicBezTo>
                    <a:pt x="4317" y="6"/>
                    <a:pt x="4312" y="0"/>
                    <a:pt x="4306" y="0"/>
                  </a:cubicBezTo>
                  <a:moveTo>
                    <a:pt x="4372" y="0"/>
                  </a:moveTo>
                  <a:cubicBezTo>
                    <a:pt x="4366" y="0"/>
                    <a:pt x="4360" y="6"/>
                    <a:pt x="4359" y="14"/>
                  </a:cubicBezTo>
                  <a:cubicBezTo>
                    <a:pt x="4359" y="22"/>
                    <a:pt x="4364" y="29"/>
                    <a:pt x="4371" y="30"/>
                  </a:cubicBezTo>
                  <a:cubicBezTo>
                    <a:pt x="4371" y="30"/>
                    <a:pt x="4372" y="30"/>
                    <a:pt x="4372" y="30"/>
                  </a:cubicBezTo>
                  <a:cubicBezTo>
                    <a:pt x="4379" y="30"/>
                    <a:pt x="4384" y="24"/>
                    <a:pt x="4384" y="16"/>
                  </a:cubicBezTo>
                  <a:cubicBezTo>
                    <a:pt x="4385" y="7"/>
                    <a:pt x="4380" y="0"/>
                    <a:pt x="4373" y="0"/>
                  </a:cubicBezTo>
                  <a:cubicBezTo>
                    <a:pt x="4373" y="0"/>
                    <a:pt x="4372" y="0"/>
                    <a:pt x="437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Freeform 91">
              <a:extLst>
                <a:ext uri="{FF2B5EF4-FFF2-40B4-BE49-F238E27FC236}">
                  <a16:creationId xmlns:a16="http://schemas.microsoft.com/office/drawing/2014/main" id="{2833C866-505A-CE65-94EC-F2EF875372F3}"/>
                </a:ext>
              </a:extLst>
            </p:cNvPr>
            <p:cNvSpPr>
              <a:spLocks/>
            </p:cNvSpPr>
            <p:nvPr/>
          </p:nvSpPr>
          <p:spPr bwMode="auto">
            <a:xfrm>
              <a:off x="12912725" y="12123738"/>
              <a:ext cx="73025" cy="185738"/>
            </a:xfrm>
            <a:custGeom>
              <a:avLst/>
              <a:gdLst>
                <a:gd name="T0" fmla="*/ 19 w 27"/>
                <a:gd name="T1" fmla="*/ 0 h 69"/>
                <a:gd name="T2" fmla="*/ 17 w 27"/>
                <a:gd name="T3" fmla="*/ 0 h 69"/>
                <a:gd name="T4" fmla="*/ 14 w 27"/>
                <a:gd name="T5" fmla="*/ 2 h 69"/>
                <a:gd name="T6" fmla="*/ 12 w 27"/>
                <a:gd name="T7" fmla="*/ 6 h 69"/>
                <a:gd name="T8" fmla="*/ 9 w 27"/>
                <a:gd name="T9" fmla="*/ 10 h 69"/>
                <a:gd name="T10" fmla="*/ 7 w 27"/>
                <a:gd name="T11" fmla="*/ 15 h 69"/>
                <a:gd name="T12" fmla="*/ 5 w 27"/>
                <a:gd name="T13" fmla="*/ 21 h 69"/>
                <a:gd name="T14" fmla="*/ 3 w 27"/>
                <a:gd name="T15" fmla="*/ 28 h 69"/>
                <a:gd name="T16" fmla="*/ 2 w 27"/>
                <a:gd name="T17" fmla="*/ 34 h 69"/>
                <a:gd name="T18" fmla="*/ 0 w 27"/>
                <a:gd name="T19" fmla="*/ 48 h 69"/>
                <a:gd name="T20" fmla="*/ 1 w 27"/>
                <a:gd name="T21" fmla="*/ 59 h 69"/>
                <a:gd name="T22" fmla="*/ 8 w 27"/>
                <a:gd name="T23" fmla="*/ 69 h 69"/>
                <a:gd name="T24" fmla="*/ 8 w 27"/>
                <a:gd name="T25" fmla="*/ 69 h 69"/>
                <a:gd name="T26" fmla="*/ 18 w 27"/>
                <a:gd name="T27" fmla="*/ 59 h 69"/>
                <a:gd name="T28" fmla="*/ 22 w 27"/>
                <a:gd name="T29" fmla="*/ 48 h 69"/>
                <a:gd name="T30" fmla="*/ 25 w 27"/>
                <a:gd name="T31" fmla="*/ 35 h 69"/>
                <a:gd name="T32" fmla="*/ 26 w 27"/>
                <a:gd name="T33" fmla="*/ 28 h 69"/>
                <a:gd name="T34" fmla="*/ 27 w 27"/>
                <a:gd name="T35" fmla="*/ 21 h 69"/>
                <a:gd name="T36" fmla="*/ 27 w 27"/>
                <a:gd name="T37" fmla="*/ 15 h 69"/>
                <a:gd name="T38" fmla="*/ 26 w 27"/>
                <a:gd name="T39" fmla="*/ 10 h 69"/>
                <a:gd name="T40" fmla="*/ 19 w 27"/>
                <a:gd name="T41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7" h="69">
                  <a:moveTo>
                    <a:pt x="19" y="0"/>
                  </a:moveTo>
                  <a:cubicBezTo>
                    <a:pt x="18" y="0"/>
                    <a:pt x="18" y="0"/>
                    <a:pt x="17" y="0"/>
                  </a:cubicBezTo>
                  <a:cubicBezTo>
                    <a:pt x="16" y="1"/>
                    <a:pt x="15" y="2"/>
                    <a:pt x="14" y="2"/>
                  </a:cubicBezTo>
                  <a:cubicBezTo>
                    <a:pt x="13" y="3"/>
                    <a:pt x="13" y="4"/>
                    <a:pt x="12" y="6"/>
                  </a:cubicBezTo>
                  <a:cubicBezTo>
                    <a:pt x="11" y="7"/>
                    <a:pt x="10" y="8"/>
                    <a:pt x="9" y="10"/>
                  </a:cubicBezTo>
                  <a:cubicBezTo>
                    <a:pt x="8" y="11"/>
                    <a:pt x="8" y="13"/>
                    <a:pt x="7" y="15"/>
                  </a:cubicBezTo>
                  <a:cubicBezTo>
                    <a:pt x="6" y="17"/>
                    <a:pt x="5" y="19"/>
                    <a:pt x="5" y="21"/>
                  </a:cubicBezTo>
                  <a:cubicBezTo>
                    <a:pt x="4" y="23"/>
                    <a:pt x="4" y="25"/>
                    <a:pt x="3" y="28"/>
                  </a:cubicBezTo>
                  <a:cubicBezTo>
                    <a:pt x="2" y="30"/>
                    <a:pt x="2" y="32"/>
                    <a:pt x="2" y="34"/>
                  </a:cubicBezTo>
                  <a:cubicBezTo>
                    <a:pt x="1" y="39"/>
                    <a:pt x="0" y="43"/>
                    <a:pt x="0" y="48"/>
                  </a:cubicBezTo>
                  <a:cubicBezTo>
                    <a:pt x="0" y="52"/>
                    <a:pt x="1" y="56"/>
                    <a:pt x="1" y="59"/>
                  </a:cubicBezTo>
                  <a:cubicBezTo>
                    <a:pt x="2" y="65"/>
                    <a:pt x="5" y="69"/>
                    <a:pt x="8" y="69"/>
                  </a:cubicBezTo>
                  <a:cubicBezTo>
                    <a:pt x="8" y="69"/>
                    <a:pt x="8" y="69"/>
                    <a:pt x="8" y="69"/>
                  </a:cubicBezTo>
                  <a:cubicBezTo>
                    <a:pt x="11" y="69"/>
                    <a:pt x="15" y="66"/>
                    <a:pt x="18" y="59"/>
                  </a:cubicBezTo>
                  <a:cubicBezTo>
                    <a:pt x="20" y="56"/>
                    <a:pt x="21" y="52"/>
                    <a:pt x="22" y="48"/>
                  </a:cubicBezTo>
                  <a:cubicBezTo>
                    <a:pt x="24" y="44"/>
                    <a:pt x="25" y="39"/>
                    <a:pt x="25" y="35"/>
                  </a:cubicBezTo>
                  <a:cubicBezTo>
                    <a:pt x="26" y="32"/>
                    <a:pt x="26" y="30"/>
                    <a:pt x="26" y="28"/>
                  </a:cubicBezTo>
                  <a:cubicBezTo>
                    <a:pt x="27" y="26"/>
                    <a:pt x="27" y="23"/>
                    <a:pt x="27" y="21"/>
                  </a:cubicBezTo>
                  <a:cubicBezTo>
                    <a:pt x="27" y="19"/>
                    <a:pt x="27" y="17"/>
                    <a:pt x="27" y="15"/>
                  </a:cubicBezTo>
                  <a:cubicBezTo>
                    <a:pt x="27" y="13"/>
                    <a:pt x="26" y="12"/>
                    <a:pt x="26" y="10"/>
                  </a:cubicBezTo>
                  <a:cubicBezTo>
                    <a:pt x="25" y="3"/>
                    <a:pt x="22" y="0"/>
                    <a:pt x="1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Freeform 92">
              <a:extLst>
                <a:ext uri="{FF2B5EF4-FFF2-40B4-BE49-F238E27FC236}">
                  <a16:creationId xmlns:a16="http://schemas.microsoft.com/office/drawing/2014/main" id="{E7C1263F-05B7-A989-D4C5-5EA486C4A1C9}"/>
                </a:ext>
              </a:extLst>
            </p:cNvPr>
            <p:cNvSpPr>
              <a:spLocks/>
            </p:cNvSpPr>
            <p:nvPr/>
          </p:nvSpPr>
          <p:spPr bwMode="auto">
            <a:xfrm>
              <a:off x="-895350" y="13373100"/>
              <a:ext cx="61913" cy="14288"/>
            </a:xfrm>
            <a:custGeom>
              <a:avLst/>
              <a:gdLst>
                <a:gd name="T0" fmla="*/ 22 w 23"/>
                <a:gd name="T1" fmla="*/ 0 h 5"/>
                <a:gd name="T2" fmla="*/ 21 w 23"/>
                <a:gd name="T3" fmla="*/ 0 h 5"/>
                <a:gd name="T4" fmla="*/ 20 w 23"/>
                <a:gd name="T5" fmla="*/ 0 h 5"/>
                <a:gd name="T6" fmla="*/ 19 w 23"/>
                <a:gd name="T7" fmla="*/ 0 h 5"/>
                <a:gd name="T8" fmla="*/ 17 w 23"/>
                <a:gd name="T9" fmla="*/ 0 h 5"/>
                <a:gd name="T10" fmla="*/ 13 w 23"/>
                <a:gd name="T11" fmla="*/ 1 h 5"/>
                <a:gd name="T12" fmla="*/ 10 w 23"/>
                <a:gd name="T13" fmla="*/ 1 h 5"/>
                <a:gd name="T14" fmla="*/ 8 w 23"/>
                <a:gd name="T15" fmla="*/ 2 h 5"/>
                <a:gd name="T16" fmla="*/ 6 w 23"/>
                <a:gd name="T17" fmla="*/ 2 h 5"/>
                <a:gd name="T18" fmla="*/ 5 w 23"/>
                <a:gd name="T19" fmla="*/ 2 h 5"/>
                <a:gd name="T20" fmla="*/ 3 w 23"/>
                <a:gd name="T21" fmla="*/ 3 h 5"/>
                <a:gd name="T22" fmla="*/ 2 w 23"/>
                <a:gd name="T23" fmla="*/ 3 h 5"/>
                <a:gd name="T24" fmla="*/ 1 w 23"/>
                <a:gd name="T25" fmla="*/ 4 h 5"/>
                <a:gd name="T26" fmla="*/ 2 w 23"/>
                <a:gd name="T27" fmla="*/ 5 h 5"/>
                <a:gd name="T28" fmla="*/ 4 w 23"/>
                <a:gd name="T29" fmla="*/ 5 h 5"/>
                <a:gd name="T30" fmla="*/ 4 w 23"/>
                <a:gd name="T31" fmla="*/ 5 h 5"/>
                <a:gd name="T32" fmla="*/ 5 w 23"/>
                <a:gd name="T33" fmla="*/ 5 h 5"/>
                <a:gd name="T34" fmla="*/ 7 w 23"/>
                <a:gd name="T35" fmla="*/ 5 h 5"/>
                <a:gd name="T36" fmla="*/ 9 w 23"/>
                <a:gd name="T37" fmla="*/ 5 h 5"/>
                <a:gd name="T38" fmla="*/ 18 w 23"/>
                <a:gd name="T39" fmla="*/ 3 h 5"/>
                <a:gd name="T40" fmla="*/ 23 w 23"/>
                <a:gd name="T41" fmla="*/ 1 h 5"/>
                <a:gd name="T42" fmla="*/ 23 w 23"/>
                <a:gd name="T43" fmla="*/ 0 h 5"/>
                <a:gd name="T44" fmla="*/ 23 w 23"/>
                <a:gd name="T45" fmla="*/ 0 h 5"/>
                <a:gd name="T46" fmla="*/ 22 w 23"/>
                <a:gd name="T47" fmla="*/ 0 h 5"/>
                <a:gd name="T48" fmla="*/ 22 w 23"/>
                <a:gd name="T4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3" h="5">
                  <a:moveTo>
                    <a:pt x="22" y="0"/>
                  </a:moveTo>
                  <a:cubicBezTo>
                    <a:pt x="22" y="0"/>
                    <a:pt x="21" y="0"/>
                    <a:pt x="21" y="0"/>
                  </a:cubicBezTo>
                  <a:cubicBezTo>
                    <a:pt x="21" y="0"/>
                    <a:pt x="21" y="0"/>
                    <a:pt x="20" y="0"/>
                  </a:cubicBezTo>
                  <a:cubicBezTo>
                    <a:pt x="20" y="0"/>
                    <a:pt x="19" y="0"/>
                    <a:pt x="19" y="0"/>
                  </a:cubicBezTo>
                  <a:cubicBezTo>
                    <a:pt x="18" y="0"/>
                    <a:pt x="17" y="0"/>
                    <a:pt x="17" y="0"/>
                  </a:cubicBezTo>
                  <a:cubicBezTo>
                    <a:pt x="15" y="0"/>
                    <a:pt x="14" y="1"/>
                    <a:pt x="13" y="1"/>
                  </a:cubicBezTo>
                  <a:cubicBezTo>
                    <a:pt x="12" y="1"/>
                    <a:pt x="11" y="1"/>
                    <a:pt x="10" y="1"/>
                  </a:cubicBezTo>
                  <a:cubicBezTo>
                    <a:pt x="10" y="1"/>
                    <a:pt x="9" y="1"/>
                    <a:pt x="8" y="2"/>
                  </a:cubicBezTo>
                  <a:cubicBezTo>
                    <a:pt x="8" y="2"/>
                    <a:pt x="7" y="2"/>
                    <a:pt x="6" y="2"/>
                  </a:cubicBezTo>
                  <a:cubicBezTo>
                    <a:pt x="6" y="2"/>
                    <a:pt x="5" y="2"/>
                    <a:pt x="5" y="2"/>
                  </a:cubicBezTo>
                  <a:cubicBezTo>
                    <a:pt x="4" y="3"/>
                    <a:pt x="4" y="3"/>
                    <a:pt x="3" y="3"/>
                  </a:cubicBezTo>
                  <a:cubicBezTo>
                    <a:pt x="3" y="3"/>
                    <a:pt x="2" y="3"/>
                    <a:pt x="2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3" y="5"/>
                    <a:pt x="3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5" y="5"/>
                    <a:pt x="5" y="5"/>
                  </a:cubicBezTo>
                  <a:cubicBezTo>
                    <a:pt x="6" y="5"/>
                    <a:pt x="6" y="5"/>
                    <a:pt x="7" y="5"/>
                  </a:cubicBezTo>
                  <a:cubicBezTo>
                    <a:pt x="8" y="5"/>
                    <a:pt x="8" y="5"/>
                    <a:pt x="9" y="5"/>
                  </a:cubicBezTo>
                  <a:cubicBezTo>
                    <a:pt x="12" y="4"/>
                    <a:pt x="15" y="3"/>
                    <a:pt x="18" y="3"/>
                  </a:cubicBezTo>
                  <a:cubicBezTo>
                    <a:pt x="20" y="2"/>
                    <a:pt x="22" y="1"/>
                    <a:pt x="23" y="1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Freeform 93">
              <a:extLst>
                <a:ext uri="{FF2B5EF4-FFF2-40B4-BE49-F238E27FC236}">
                  <a16:creationId xmlns:a16="http://schemas.microsoft.com/office/drawing/2014/main" id="{20EED6D5-36DB-F2D6-F31B-8ADCD95CDC2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741363" y="11945938"/>
              <a:ext cx="13471526" cy="1411288"/>
            </a:xfrm>
            <a:custGeom>
              <a:avLst/>
              <a:gdLst>
                <a:gd name="T0" fmla="*/ 2959 w 5004"/>
                <a:gd name="T1" fmla="*/ 524 h 524"/>
                <a:gd name="T2" fmla="*/ 21 w 5004"/>
                <a:gd name="T3" fmla="*/ 515 h 524"/>
                <a:gd name="T4" fmla="*/ 2887 w 5004"/>
                <a:gd name="T5" fmla="*/ 508 h 524"/>
                <a:gd name="T6" fmla="*/ 3155 w 5004"/>
                <a:gd name="T7" fmla="*/ 509 h 524"/>
                <a:gd name="T8" fmla="*/ 2832 w 5004"/>
                <a:gd name="T9" fmla="*/ 489 h 524"/>
                <a:gd name="T10" fmla="*/ 3213 w 5004"/>
                <a:gd name="T11" fmla="*/ 495 h 524"/>
                <a:gd name="T12" fmla="*/ 3302 w 5004"/>
                <a:gd name="T13" fmla="*/ 469 h 524"/>
                <a:gd name="T14" fmla="*/ 107 w 5004"/>
                <a:gd name="T15" fmla="*/ 471 h 524"/>
                <a:gd name="T16" fmla="*/ 3372 w 5004"/>
                <a:gd name="T17" fmla="*/ 447 h 524"/>
                <a:gd name="T18" fmla="*/ 3428 w 5004"/>
                <a:gd name="T19" fmla="*/ 426 h 524"/>
                <a:gd name="T20" fmla="*/ 168 w 5004"/>
                <a:gd name="T21" fmla="*/ 431 h 524"/>
                <a:gd name="T22" fmla="*/ 3509 w 5004"/>
                <a:gd name="T23" fmla="*/ 393 h 524"/>
                <a:gd name="T24" fmla="*/ 210 w 5004"/>
                <a:gd name="T25" fmla="*/ 394 h 524"/>
                <a:gd name="T26" fmla="*/ 2620 w 5004"/>
                <a:gd name="T27" fmla="*/ 364 h 524"/>
                <a:gd name="T28" fmla="*/ 279 w 5004"/>
                <a:gd name="T29" fmla="*/ 330 h 524"/>
                <a:gd name="T30" fmla="*/ 3620 w 5004"/>
                <a:gd name="T31" fmla="*/ 341 h 524"/>
                <a:gd name="T32" fmla="*/ 2570 w 5004"/>
                <a:gd name="T33" fmla="*/ 326 h 524"/>
                <a:gd name="T34" fmla="*/ 2530 w 5004"/>
                <a:gd name="T35" fmla="*/ 297 h 524"/>
                <a:gd name="T36" fmla="*/ 329 w 5004"/>
                <a:gd name="T37" fmla="*/ 282 h 524"/>
                <a:gd name="T38" fmla="*/ 3767 w 5004"/>
                <a:gd name="T39" fmla="*/ 263 h 524"/>
                <a:gd name="T40" fmla="*/ 2489 w 5004"/>
                <a:gd name="T41" fmla="*/ 264 h 524"/>
                <a:gd name="T42" fmla="*/ 380 w 5004"/>
                <a:gd name="T43" fmla="*/ 233 h 524"/>
                <a:gd name="T44" fmla="*/ 4853 w 5004"/>
                <a:gd name="T45" fmla="*/ 288 h 524"/>
                <a:gd name="T46" fmla="*/ 3827 w 5004"/>
                <a:gd name="T47" fmla="*/ 228 h 524"/>
                <a:gd name="T48" fmla="*/ 2429 w 5004"/>
                <a:gd name="T49" fmla="*/ 222 h 524"/>
                <a:gd name="T50" fmla="*/ 4791 w 5004"/>
                <a:gd name="T51" fmla="*/ 206 h 524"/>
                <a:gd name="T52" fmla="*/ 4706 w 5004"/>
                <a:gd name="T53" fmla="*/ 205 h 524"/>
                <a:gd name="T54" fmla="*/ 2388 w 5004"/>
                <a:gd name="T55" fmla="*/ 193 h 524"/>
                <a:gd name="T56" fmla="*/ 3890 w 5004"/>
                <a:gd name="T57" fmla="*/ 191 h 524"/>
                <a:gd name="T58" fmla="*/ 4664 w 5004"/>
                <a:gd name="T59" fmla="*/ 188 h 524"/>
                <a:gd name="T60" fmla="*/ 2325 w 5004"/>
                <a:gd name="T61" fmla="*/ 158 h 524"/>
                <a:gd name="T62" fmla="*/ 3972 w 5004"/>
                <a:gd name="T63" fmla="*/ 137 h 524"/>
                <a:gd name="T64" fmla="*/ 4584 w 5004"/>
                <a:gd name="T65" fmla="*/ 179 h 524"/>
                <a:gd name="T66" fmla="*/ 2258 w 5004"/>
                <a:gd name="T67" fmla="*/ 131 h 524"/>
                <a:gd name="T68" fmla="*/ 4513 w 5004"/>
                <a:gd name="T69" fmla="*/ 150 h 524"/>
                <a:gd name="T70" fmla="*/ 2150 w 5004"/>
                <a:gd name="T71" fmla="*/ 109 h 524"/>
                <a:gd name="T72" fmla="*/ 2085 w 5004"/>
                <a:gd name="T73" fmla="*/ 107 h 524"/>
                <a:gd name="T74" fmla="*/ 525 w 5004"/>
                <a:gd name="T75" fmla="*/ 106 h 524"/>
                <a:gd name="T76" fmla="*/ 1922 w 5004"/>
                <a:gd name="T77" fmla="*/ 99 h 524"/>
                <a:gd name="T78" fmla="*/ 4034 w 5004"/>
                <a:gd name="T79" fmla="*/ 97 h 524"/>
                <a:gd name="T80" fmla="*/ 4435 w 5004"/>
                <a:gd name="T81" fmla="*/ 102 h 524"/>
                <a:gd name="T82" fmla="*/ 1786 w 5004"/>
                <a:gd name="T83" fmla="*/ 88 h 524"/>
                <a:gd name="T84" fmla="*/ 1684 w 5004"/>
                <a:gd name="T85" fmla="*/ 78 h 524"/>
                <a:gd name="T86" fmla="*/ 4085 w 5004"/>
                <a:gd name="T87" fmla="*/ 70 h 524"/>
                <a:gd name="T88" fmla="*/ 1589 w 5004"/>
                <a:gd name="T89" fmla="*/ 68 h 524"/>
                <a:gd name="T90" fmla="*/ 571 w 5004"/>
                <a:gd name="T91" fmla="*/ 76 h 524"/>
                <a:gd name="T92" fmla="*/ 4316 w 5004"/>
                <a:gd name="T93" fmla="*/ 57 h 524"/>
                <a:gd name="T94" fmla="*/ 4138 w 5004"/>
                <a:gd name="T95" fmla="*/ 55 h 524"/>
                <a:gd name="T96" fmla="*/ 4256 w 5004"/>
                <a:gd name="T97" fmla="*/ 71 h 524"/>
                <a:gd name="T98" fmla="*/ 4194 w 5004"/>
                <a:gd name="T99" fmla="*/ 48 h 524"/>
                <a:gd name="T100" fmla="*/ 1295 w 5004"/>
                <a:gd name="T101" fmla="*/ 36 h 524"/>
                <a:gd name="T102" fmla="*/ 637 w 5004"/>
                <a:gd name="T103" fmla="*/ 39 h 524"/>
                <a:gd name="T104" fmla="*/ 1205 w 5004"/>
                <a:gd name="T105" fmla="*/ 27 h 524"/>
                <a:gd name="T106" fmla="*/ 1130 w 5004"/>
                <a:gd name="T107" fmla="*/ 20 h 524"/>
                <a:gd name="T108" fmla="*/ 685 w 5004"/>
                <a:gd name="T109" fmla="*/ 20 h 524"/>
                <a:gd name="T110" fmla="*/ 1050 w 5004"/>
                <a:gd name="T111" fmla="*/ 13 h 524"/>
                <a:gd name="T112" fmla="*/ 959 w 5004"/>
                <a:gd name="T113" fmla="*/ 6 h 524"/>
                <a:gd name="T114" fmla="*/ 881 w 5004"/>
                <a:gd name="T115" fmla="*/ 2 h 524"/>
                <a:gd name="T116" fmla="*/ 770 w 5004"/>
                <a:gd name="T117" fmla="*/ 2 h 5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5004" h="524">
                  <a:moveTo>
                    <a:pt x="3025" y="517"/>
                  </a:moveTo>
                  <a:cubicBezTo>
                    <a:pt x="3025" y="517"/>
                    <a:pt x="3024" y="517"/>
                    <a:pt x="3023" y="517"/>
                  </a:cubicBezTo>
                  <a:cubicBezTo>
                    <a:pt x="3017" y="517"/>
                    <a:pt x="3011" y="519"/>
                    <a:pt x="3011" y="521"/>
                  </a:cubicBezTo>
                  <a:cubicBezTo>
                    <a:pt x="3011" y="523"/>
                    <a:pt x="3015" y="524"/>
                    <a:pt x="3021" y="524"/>
                  </a:cubicBezTo>
                  <a:cubicBezTo>
                    <a:pt x="3022" y="524"/>
                    <a:pt x="3022" y="524"/>
                    <a:pt x="3023" y="524"/>
                  </a:cubicBezTo>
                  <a:cubicBezTo>
                    <a:pt x="3030" y="524"/>
                    <a:pt x="3035" y="522"/>
                    <a:pt x="3035" y="520"/>
                  </a:cubicBezTo>
                  <a:cubicBezTo>
                    <a:pt x="3036" y="518"/>
                    <a:pt x="3031" y="517"/>
                    <a:pt x="3025" y="517"/>
                  </a:cubicBezTo>
                  <a:moveTo>
                    <a:pt x="2956" y="516"/>
                  </a:moveTo>
                  <a:cubicBezTo>
                    <a:pt x="2951" y="516"/>
                    <a:pt x="2947" y="517"/>
                    <a:pt x="2947" y="519"/>
                  </a:cubicBezTo>
                  <a:cubicBezTo>
                    <a:pt x="2947" y="521"/>
                    <a:pt x="2952" y="523"/>
                    <a:pt x="2959" y="524"/>
                  </a:cubicBezTo>
                  <a:cubicBezTo>
                    <a:pt x="2960" y="524"/>
                    <a:pt x="2960" y="524"/>
                    <a:pt x="2961" y="524"/>
                  </a:cubicBezTo>
                  <a:cubicBezTo>
                    <a:pt x="2967" y="524"/>
                    <a:pt x="2971" y="522"/>
                    <a:pt x="2971" y="521"/>
                  </a:cubicBezTo>
                  <a:cubicBezTo>
                    <a:pt x="2971" y="519"/>
                    <a:pt x="2966" y="517"/>
                    <a:pt x="2959" y="517"/>
                  </a:cubicBezTo>
                  <a:cubicBezTo>
                    <a:pt x="2958" y="516"/>
                    <a:pt x="2957" y="516"/>
                    <a:pt x="2956" y="516"/>
                  </a:cubicBezTo>
                  <a:moveTo>
                    <a:pt x="21" y="515"/>
                  </a:moveTo>
                  <a:cubicBezTo>
                    <a:pt x="19" y="515"/>
                    <a:pt x="17" y="515"/>
                    <a:pt x="13" y="517"/>
                  </a:cubicBezTo>
                  <a:cubicBezTo>
                    <a:pt x="7" y="519"/>
                    <a:pt x="1" y="521"/>
                    <a:pt x="0" y="522"/>
                  </a:cubicBezTo>
                  <a:cubicBezTo>
                    <a:pt x="0" y="523"/>
                    <a:pt x="0" y="523"/>
                    <a:pt x="1" y="523"/>
                  </a:cubicBezTo>
                  <a:cubicBezTo>
                    <a:pt x="3" y="523"/>
                    <a:pt x="5" y="522"/>
                    <a:pt x="8" y="521"/>
                  </a:cubicBezTo>
                  <a:cubicBezTo>
                    <a:pt x="14" y="519"/>
                    <a:pt x="20" y="516"/>
                    <a:pt x="21" y="515"/>
                  </a:cubicBezTo>
                  <a:cubicBezTo>
                    <a:pt x="21" y="515"/>
                    <a:pt x="21" y="515"/>
                    <a:pt x="21" y="515"/>
                  </a:cubicBezTo>
                  <a:moveTo>
                    <a:pt x="3094" y="512"/>
                  </a:moveTo>
                  <a:cubicBezTo>
                    <a:pt x="3093" y="512"/>
                    <a:pt x="3091" y="512"/>
                    <a:pt x="3089" y="512"/>
                  </a:cubicBezTo>
                  <a:cubicBezTo>
                    <a:pt x="3082" y="513"/>
                    <a:pt x="3076" y="515"/>
                    <a:pt x="3076" y="516"/>
                  </a:cubicBezTo>
                  <a:cubicBezTo>
                    <a:pt x="3076" y="518"/>
                    <a:pt x="3079" y="519"/>
                    <a:pt x="3084" y="519"/>
                  </a:cubicBezTo>
                  <a:cubicBezTo>
                    <a:pt x="3085" y="519"/>
                    <a:pt x="3087" y="519"/>
                    <a:pt x="3088" y="519"/>
                  </a:cubicBezTo>
                  <a:cubicBezTo>
                    <a:pt x="3095" y="518"/>
                    <a:pt x="3101" y="515"/>
                    <a:pt x="3101" y="514"/>
                  </a:cubicBezTo>
                  <a:cubicBezTo>
                    <a:pt x="3101" y="512"/>
                    <a:pt x="3098" y="512"/>
                    <a:pt x="3094" y="512"/>
                  </a:cubicBezTo>
                  <a:moveTo>
                    <a:pt x="2891" y="507"/>
                  </a:moveTo>
                  <a:cubicBezTo>
                    <a:pt x="2889" y="507"/>
                    <a:pt x="2887" y="507"/>
                    <a:pt x="2887" y="508"/>
                  </a:cubicBezTo>
                  <a:cubicBezTo>
                    <a:pt x="2887" y="510"/>
                    <a:pt x="2891" y="513"/>
                    <a:pt x="2898" y="515"/>
                  </a:cubicBezTo>
                  <a:cubicBezTo>
                    <a:pt x="2900" y="515"/>
                    <a:pt x="2902" y="515"/>
                    <a:pt x="2904" y="515"/>
                  </a:cubicBezTo>
                  <a:cubicBezTo>
                    <a:pt x="2907" y="515"/>
                    <a:pt x="2909" y="515"/>
                    <a:pt x="2909" y="513"/>
                  </a:cubicBezTo>
                  <a:cubicBezTo>
                    <a:pt x="2909" y="511"/>
                    <a:pt x="2904" y="509"/>
                    <a:pt x="2898" y="508"/>
                  </a:cubicBezTo>
                  <a:cubicBezTo>
                    <a:pt x="2896" y="507"/>
                    <a:pt x="2893" y="507"/>
                    <a:pt x="2891" y="507"/>
                  </a:cubicBezTo>
                  <a:moveTo>
                    <a:pt x="3164" y="502"/>
                  </a:moveTo>
                  <a:cubicBezTo>
                    <a:pt x="3161" y="502"/>
                    <a:pt x="3159" y="502"/>
                    <a:pt x="3155" y="502"/>
                  </a:cubicBezTo>
                  <a:cubicBezTo>
                    <a:pt x="3148" y="504"/>
                    <a:pt x="3143" y="506"/>
                    <a:pt x="3143" y="508"/>
                  </a:cubicBezTo>
                  <a:cubicBezTo>
                    <a:pt x="3142" y="509"/>
                    <a:pt x="3145" y="509"/>
                    <a:pt x="3148" y="509"/>
                  </a:cubicBezTo>
                  <a:cubicBezTo>
                    <a:pt x="3150" y="509"/>
                    <a:pt x="3152" y="509"/>
                    <a:pt x="3155" y="509"/>
                  </a:cubicBezTo>
                  <a:cubicBezTo>
                    <a:pt x="3162" y="507"/>
                    <a:pt x="3168" y="505"/>
                    <a:pt x="3168" y="503"/>
                  </a:cubicBezTo>
                  <a:cubicBezTo>
                    <a:pt x="3168" y="502"/>
                    <a:pt x="3166" y="502"/>
                    <a:pt x="3164" y="502"/>
                  </a:cubicBezTo>
                  <a:moveTo>
                    <a:pt x="74" y="490"/>
                  </a:moveTo>
                  <a:cubicBezTo>
                    <a:pt x="73" y="490"/>
                    <a:pt x="70" y="491"/>
                    <a:pt x="66" y="494"/>
                  </a:cubicBezTo>
                  <a:cubicBezTo>
                    <a:pt x="61" y="496"/>
                    <a:pt x="55" y="499"/>
                    <a:pt x="54" y="501"/>
                  </a:cubicBezTo>
                  <a:cubicBezTo>
                    <a:pt x="54" y="501"/>
                    <a:pt x="54" y="502"/>
                    <a:pt x="55" y="502"/>
                  </a:cubicBezTo>
                  <a:cubicBezTo>
                    <a:pt x="56" y="502"/>
                    <a:pt x="59" y="501"/>
                    <a:pt x="63" y="499"/>
                  </a:cubicBezTo>
                  <a:cubicBezTo>
                    <a:pt x="69" y="496"/>
                    <a:pt x="74" y="492"/>
                    <a:pt x="75" y="491"/>
                  </a:cubicBezTo>
                  <a:cubicBezTo>
                    <a:pt x="75" y="490"/>
                    <a:pt x="75" y="490"/>
                    <a:pt x="74" y="490"/>
                  </a:cubicBezTo>
                  <a:moveTo>
                    <a:pt x="2832" y="489"/>
                  </a:moveTo>
                  <a:cubicBezTo>
                    <a:pt x="2830" y="489"/>
                    <a:pt x="2829" y="489"/>
                    <a:pt x="2829" y="490"/>
                  </a:cubicBezTo>
                  <a:cubicBezTo>
                    <a:pt x="2829" y="492"/>
                    <a:pt x="2834" y="496"/>
                    <a:pt x="2840" y="498"/>
                  </a:cubicBezTo>
                  <a:cubicBezTo>
                    <a:pt x="2843" y="499"/>
                    <a:pt x="2845" y="499"/>
                    <a:pt x="2847" y="499"/>
                  </a:cubicBezTo>
                  <a:cubicBezTo>
                    <a:pt x="2849" y="499"/>
                    <a:pt x="2851" y="499"/>
                    <a:pt x="2851" y="498"/>
                  </a:cubicBezTo>
                  <a:cubicBezTo>
                    <a:pt x="2851" y="496"/>
                    <a:pt x="2846" y="493"/>
                    <a:pt x="2840" y="491"/>
                  </a:cubicBezTo>
                  <a:cubicBezTo>
                    <a:pt x="2837" y="490"/>
                    <a:pt x="2834" y="489"/>
                    <a:pt x="2832" y="489"/>
                  </a:cubicBezTo>
                  <a:moveTo>
                    <a:pt x="3233" y="487"/>
                  </a:moveTo>
                  <a:cubicBezTo>
                    <a:pt x="3231" y="487"/>
                    <a:pt x="3227" y="488"/>
                    <a:pt x="3223" y="489"/>
                  </a:cubicBezTo>
                  <a:cubicBezTo>
                    <a:pt x="3216" y="490"/>
                    <a:pt x="3210" y="493"/>
                    <a:pt x="3210" y="494"/>
                  </a:cubicBezTo>
                  <a:cubicBezTo>
                    <a:pt x="3210" y="495"/>
                    <a:pt x="3211" y="495"/>
                    <a:pt x="3213" y="495"/>
                  </a:cubicBezTo>
                  <a:cubicBezTo>
                    <a:pt x="3215" y="495"/>
                    <a:pt x="3219" y="495"/>
                    <a:pt x="3222" y="494"/>
                  </a:cubicBezTo>
                  <a:cubicBezTo>
                    <a:pt x="3229" y="492"/>
                    <a:pt x="3235" y="489"/>
                    <a:pt x="3235" y="488"/>
                  </a:cubicBezTo>
                  <a:cubicBezTo>
                    <a:pt x="3235" y="488"/>
                    <a:pt x="3234" y="487"/>
                    <a:pt x="3233" y="487"/>
                  </a:cubicBezTo>
                  <a:moveTo>
                    <a:pt x="3302" y="469"/>
                  </a:moveTo>
                  <a:cubicBezTo>
                    <a:pt x="3300" y="469"/>
                    <a:pt x="3296" y="470"/>
                    <a:pt x="3291" y="471"/>
                  </a:cubicBezTo>
                  <a:cubicBezTo>
                    <a:pt x="3284" y="473"/>
                    <a:pt x="3278" y="476"/>
                    <a:pt x="3278" y="477"/>
                  </a:cubicBezTo>
                  <a:cubicBezTo>
                    <a:pt x="3278" y="477"/>
                    <a:pt x="3278" y="477"/>
                    <a:pt x="3279" y="477"/>
                  </a:cubicBezTo>
                  <a:cubicBezTo>
                    <a:pt x="3282" y="477"/>
                    <a:pt x="3286" y="477"/>
                    <a:pt x="3290" y="475"/>
                  </a:cubicBezTo>
                  <a:cubicBezTo>
                    <a:pt x="3297" y="473"/>
                    <a:pt x="3303" y="470"/>
                    <a:pt x="3303" y="469"/>
                  </a:cubicBezTo>
                  <a:cubicBezTo>
                    <a:pt x="3303" y="469"/>
                    <a:pt x="3303" y="469"/>
                    <a:pt x="3302" y="469"/>
                  </a:cubicBezTo>
                  <a:moveTo>
                    <a:pt x="2776" y="465"/>
                  </a:moveTo>
                  <a:cubicBezTo>
                    <a:pt x="2775" y="465"/>
                    <a:pt x="2774" y="465"/>
                    <a:pt x="2774" y="466"/>
                  </a:cubicBezTo>
                  <a:cubicBezTo>
                    <a:pt x="2774" y="467"/>
                    <a:pt x="2779" y="471"/>
                    <a:pt x="2784" y="474"/>
                  </a:cubicBezTo>
                  <a:cubicBezTo>
                    <a:pt x="2788" y="476"/>
                    <a:pt x="2791" y="477"/>
                    <a:pt x="2793" y="477"/>
                  </a:cubicBezTo>
                  <a:cubicBezTo>
                    <a:pt x="2794" y="477"/>
                    <a:pt x="2795" y="476"/>
                    <a:pt x="2795" y="476"/>
                  </a:cubicBezTo>
                  <a:cubicBezTo>
                    <a:pt x="2795" y="474"/>
                    <a:pt x="2791" y="470"/>
                    <a:pt x="2785" y="468"/>
                  </a:cubicBezTo>
                  <a:cubicBezTo>
                    <a:pt x="2781" y="466"/>
                    <a:pt x="2778" y="465"/>
                    <a:pt x="2776" y="465"/>
                  </a:cubicBezTo>
                  <a:moveTo>
                    <a:pt x="127" y="458"/>
                  </a:moveTo>
                  <a:cubicBezTo>
                    <a:pt x="126" y="458"/>
                    <a:pt x="122" y="460"/>
                    <a:pt x="118" y="463"/>
                  </a:cubicBezTo>
                  <a:cubicBezTo>
                    <a:pt x="113" y="466"/>
                    <a:pt x="108" y="470"/>
                    <a:pt x="107" y="471"/>
                  </a:cubicBezTo>
                  <a:cubicBezTo>
                    <a:pt x="107" y="472"/>
                    <a:pt x="107" y="472"/>
                    <a:pt x="108" y="472"/>
                  </a:cubicBezTo>
                  <a:cubicBezTo>
                    <a:pt x="109" y="472"/>
                    <a:pt x="112" y="471"/>
                    <a:pt x="116" y="468"/>
                  </a:cubicBezTo>
                  <a:cubicBezTo>
                    <a:pt x="122" y="464"/>
                    <a:pt x="126" y="460"/>
                    <a:pt x="127" y="458"/>
                  </a:cubicBezTo>
                  <a:cubicBezTo>
                    <a:pt x="127" y="458"/>
                    <a:pt x="127" y="458"/>
                    <a:pt x="127" y="458"/>
                  </a:cubicBezTo>
                  <a:moveTo>
                    <a:pt x="3371" y="447"/>
                  </a:moveTo>
                  <a:cubicBezTo>
                    <a:pt x="3370" y="447"/>
                    <a:pt x="3365" y="448"/>
                    <a:pt x="3359" y="450"/>
                  </a:cubicBezTo>
                  <a:cubicBezTo>
                    <a:pt x="3352" y="453"/>
                    <a:pt x="3346" y="455"/>
                    <a:pt x="3346" y="456"/>
                  </a:cubicBezTo>
                  <a:cubicBezTo>
                    <a:pt x="3346" y="456"/>
                    <a:pt x="3346" y="456"/>
                    <a:pt x="3347" y="456"/>
                  </a:cubicBezTo>
                  <a:cubicBezTo>
                    <a:pt x="3348" y="456"/>
                    <a:pt x="3353" y="455"/>
                    <a:pt x="3359" y="453"/>
                  </a:cubicBezTo>
                  <a:cubicBezTo>
                    <a:pt x="3366" y="451"/>
                    <a:pt x="3372" y="448"/>
                    <a:pt x="3372" y="447"/>
                  </a:cubicBezTo>
                  <a:cubicBezTo>
                    <a:pt x="3372" y="447"/>
                    <a:pt x="3372" y="447"/>
                    <a:pt x="3371" y="447"/>
                  </a:cubicBezTo>
                  <a:moveTo>
                    <a:pt x="2722" y="435"/>
                  </a:moveTo>
                  <a:cubicBezTo>
                    <a:pt x="2722" y="435"/>
                    <a:pt x="2721" y="435"/>
                    <a:pt x="2721" y="436"/>
                  </a:cubicBezTo>
                  <a:cubicBezTo>
                    <a:pt x="2721" y="437"/>
                    <a:pt x="2726" y="441"/>
                    <a:pt x="2731" y="445"/>
                  </a:cubicBezTo>
                  <a:cubicBezTo>
                    <a:pt x="2735" y="447"/>
                    <a:pt x="2738" y="448"/>
                    <a:pt x="2740" y="448"/>
                  </a:cubicBezTo>
                  <a:cubicBezTo>
                    <a:pt x="2741" y="448"/>
                    <a:pt x="2741" y="448"/>
                    <a:pt x="2741" y="447"/>
                  </a:cubicBezTo>
                  <a:cubicBezTo>
                    <a:pt x="2741" y="446"/>
                    <a:pt x="2737" y="442"/>
                    <a:pt x="2732" y="439"/>
                  </a:cubicBezTo>
                  <a:cubicBezTo>
                    <a:pt x="2728" y="437"/>
                    <a:pt x="2724" y="435"/>
                    <a:pt x="2722" y="435"/>
                  </a:cubicBezTo>
                  <a:moveTo>
                    <a:pt x="3440" y="421"/>
                  </a:moveTo>
                  <a:cubicBezTo>
                    <a:pt x="3440" y="421"/>
                    <a:pt x="3434" y="423"/>
                    <a:pt x="3428" y="426"/>
                  </a:cubicBezTo>
                  <a:cubicBezTo>
                    <a:pt x="3421" y="428"/>
                    <a:pt x="3415" y="431"/>
                    <a:pt x="3415" y="431"/>
                  </a:cubicBezTo>
                  <a:cubicBezTo>
                    <a:pt x="3415" y="431"/>
                    <a:pt x="3415" y="431"/>
                    <a:pt x="3415" y="431"/>
                  </a:cubicBezTo>
                  <a:cubicBezTo>
                    <a:pt x="3416" y="431"/>
                    <a:pt x="3421" y="430"/>
                    <a:pt x="3427" y="427"/>
                  </a:cubicBezTo>
                  <a:cubicBezTo>
                    <a:pt x="3434" y="425"/>
                    <a:pt x="3440" y="422"/>
                    <a:pt x="3440" y="421"/>
                  </a:cubicBezTo>
                  <a:cubicBezTo>
                    <a:pt x="3441" y="421"/>
                    <a:pt x="3440" y="421"/>
                    <a:pt x="3440" y="421"/>
                  </a:cubicBezTo>
                  <a:moveTo>
                    <a:pt x="178" y="420"/>
                  </a:moveTo>
                  <a:cubicBezTo>
                    <a:pt x="177" y="420"/>
                    <a:pt x="174" y="422"/>
                    <a:pt x="169" y="425"/>
                  </a:cubicBezTo>
                  <a:cubicBezTo>
                    <a:pt x="164" y="430"/>
                    <a:pt x="159" y="434"/>
                    <a:pt x="159" y="435"/>
                  </a:cubicBezTo>
                  <a:cubicBezTo>
                    <a:pt x="159" y="436"/>
                    <a:pt x="159" y="436"/>
                    <a:pt x="159" y="436"/>
                  </a:cubicBezTo>
                  <a:cubicBezTo>
                    <a:pt x="160" y="436"/>
                    <a:pt x="164" y="434"/>
                    <a:pt x="168" y="431"/>
                  </a:cubicBezTo>
                  <a:cubicBezTo>
                    <a:pt x="173" y="426"/>
                    <a:pt x="178" y="421"/>
                    <a:pt x="178" y="420"/>
                  </a:cubicBezTo>
                  <a:cubicBezTo>
                    <a:pt x="178" y="420"/>
                    <a:pt x="178" y="420"/>
                    <a:pt x="178" y="420"/>
                  </a:cubicBezTo>
                  <a:moveTo>
                    <a:pt x="2671" y="401"/>
                  </a:moveTo>
                  <a:cubicBezTo>
                    <a:pt x="2670" y="401"/>
                    <a:pt x="2670" y="401"/>
                    <a:pt x="2670" y="402"/>
                  </a:cubicBezTo>
                  <a:cubicBezTo>
                    <a:pt x="2670" y="403"/>
                    <a:pt x="2674" y="407"/>
                    <a:pt x="2679" y="411"/>
                  </a:cubicBezTo>
                  <a:cubicBezTo>
                    <a:pt x="2683" y="414"/>
                    <a:pt x="2687" y="415"/>
                    <a:pt x="2688" y="415"/>
                  </a:cubicBezTo>
                  <a:cubicBezTo>
                    <a:pt x="2689" y="415"/>
                    <a:pt x="2689" y="415"/>
                    <a:pt x="2689" y="415"/>
                  </a:cubicBezTo>
                  <a:cubicBezTo>
                    <a:pt x="2689" y="413"/>
                    <a:pt x="2685" y="410"/>
                    <a:pt x="2680" y="406"/>
                  </a:cubicBezTo>
                  <a:cubicBezTo>
                    <a:pt x="2676" y="403"/>
                    <a:pt x="2672" y="401"/>
                    <a:pt x="2671" y="401"/>
                  </a:cubicBezTo>
                  <a:moveTo>
                    <a:pt x="3509" y="393"/>
                  </a:moveTo>
                  <a:cubicBezTo>
                    <a:pt x="3509" y="393"/>
                    <a:pt x="3503" y="395"/>
                    <a:pt x="3496" y="398"/>
                  </a:cubicBezTo>
                  <a:cubicBezTo>
                    <a:pt x="3489" y="401"/>
                    <a:pt x="3483" y="404"/>
                    <a:pt x="3483" y="404"/>
                  </a:cubicBezTo>
                  <a:cubicBezTo>
                    <a:pt x="3483" y="404"/>
                    <a:pt x="3483" y="404"/>
                    <a:pt x="3483" y="404"/>
                  </a:cubicBezTo>
                  <a:cubicBezTo>
                    <a:pt x="3484" y="404"/>
                    <a:pt x="3489" y="402"/>
                    <a:pt x="3496" y="399"/>
                  </a:cubicBezTo>
                  <a:cubicBezTo>
                    <a:pt x="3503" y="396"/>
                    <a:pt x="3509" y="393"/>
                    <a:pt x="3509" y="393"/>
                  </a:cubicBezTo>
                  <a:cubicBezTo>
                    <a:pt x="3509" y="393"/>
                    <a:pt x="3509" y="393"/>
                    <a:pt x="3509" y="393"/>
                  </a:cubicBezTo>
                  <a:moveTo>
                    <a:pt x="229" y="377"/>
                  </a:moveTo>
                  <a:cubicBezTo>
                    <a:pt x="228" y="377"/>
                    <a:pt x="224" y="379"/>
                    <a:pt x="220" y="383"/>
                  </a:cubicBezTo>
                  <a:cubicBezTo>
                    <a:pt x="214" y="388"/>
                    <a:pt x="210" y="392"/>
                    <a:pt x="210" y="394"/>
                  </a:cubicBezTo>
                  <a:cubicBezTo>
                    <a:pt x="210" y="394"/>
                    <a:pt x="210" y="394"/>
                    <a:pt x="210" y="394"/>
                  </a:cubicBezTo>
                  <a:cubicBezTo>
                    <a:pt x="211" y="394"/>
                    <a:pt x="215" y="392"/>
                    <a:pt x="219" y="388"/>
                  </a:cubicBezTo>
                  <a:cubicBezTo>
                    <a:pt x="224" y="383"/>
                    <a:pt x="229" y="378"/>
                    <a:pt x="229" y="377"/>
                  </a:cubicBezTo>
                  <a:cubicBezTo>
                    <a:pt x="229" y="377"/>
                    <a:pt x="229" y="377"/>
                    <a:pt x="229" y="377"/>
                  </a:cubicBezTo>
                  <a:moveTo>
                    <a:pt x="2620" y="364"/>
                  </a:moveTo>
                  <a:cubicBezTo>
                    <a:pt x="2620" y="364"/>
                    <a:pt x="2620" y="365"/>
                    <a:pt x="2620" y="365"/>
                  </a:cubicBezTo>
                  <a:cubicBezTo>
                    <a:pt x="2619" y="366"/>
                    <a:pt x="2624" y="370"/>
                    <a:pt x="2629" y="374"/>
                  </a:cubicBezTo>
                  <a:cubicBezTo>
                    <a:pt x="2633" y="378"/>
                    <a:pt x="2637" y="379"/>
                    <a:pt x="2638" y="379"/>
                  </a:cubicBezTo>
                  <a:cubicBezTo>
                    <a:pt x="2638" y="379"/>
                    <a:pt x="2639" y="379"/>
                    <a:pt x="2639" y="379"/>
                  </a:cubicBezTo>
                  <a:cubicBezTo>
                    <a:pt x="2639" y="378"/>
                    <a:pt x="2635" y="374"/>
                    <a:pt x="2629" y="370"/>
                  </a:cubicBezTo>
                  <a:cubicBezTo>
                    <a:pt x="2625" y="367"/>
                    <a:pt x="2621" y="364"/>
                    <a:pt x="2620" y="364"/>
                  </a:cubicBezTo>
                  <a:moveTo>
                    <a:pt x="3577" y="362"/>
                  </a:moveTo>
                  <a:cubicBezTo>
                    <a:pt x="3577" y="362"/>
                    <a:pt x="3571" y="364"/>
                    <a:pt x="3564" y="368"/>
                  </a:cubicBezTo>
                  <a:cubicBezTo>
                    <a:pt x="3562" y="369"/>
                    <a:pt x="3560" y="370"/>
                    <a:pt x="3558" y="371"/>
                  </a:cubicBezTo>
                  <a:cubicBezTo>
                    <a:pt x="3554" y="372"/>
                    <a:pt x="3552" y="374"/>
                    <a:pt x="3552" y="374"/>
                  </a:cubicBezTo>
                  <a:cubicBezTo>
                    <a:pt x="3552" y="374"/>
                    <a:pt x="3552" y="374"/>
                    <a:pt x="3552" y="374"/>
                  </a:cubicBezTo>
                  <a:cubicBezTo>
                    <a:pt x="3552" y="374"/>
                    <a:pt x="3555" y="372"/>
                    <a:pt x="3559" y="371"/>
                  </a:cubicBezTo>
                  <a:cubicBezTo>
                    <a:pt x="3560" y="370"/>
                    <a:pt x="3563" y="369"/>
                    <a:pt x="3565" y="368"/>
                  </a:cubicBezTo>
                  <a:cubicBezTo>
                    <a:pt x="3572" y="365"/>
                    <a:pt x="3578" y="362"/>
                    <a:pt x="3578" y="362"/>
                  </a:cubicBezTo>
                  <a:cubicBezTo>
                    <a:pt x="3578" y="362"/>
                    <a:pt x="3577" y="362"/>
                    <a:pt x="3577" y="362"/>
                  </a:cubicBezTo>
                  <a:moveTo>
                    <a:pt x="279" y="330"/>
                  </a:moveTo>
                  <a:cubicBezTo>
                    <a:pt x="278" y="330"/>
                    <a:pt x="274" y="333"/>
                    <a:pt x="270" y="337"/>
                  </a:cubicBezTo>
                  <a:cubicBezTo>
                    <a:pt x="264" y="342"/>
                    <a:pt x="260" y="347"/>
                    <a:pt x="260" y="348"/>
                  </a:cubicBezTo>
                  <a:cubicBezTo>
                    <a:pt x="260" y="349"/>
                    <a:pt x="260" y="349"/>
                    <a:pt x="261" y="349"/>
                  </a:cubicBezTo>
                  <a:cubicBezTo>
                    <a:pt x="262" y="349"/>
                    <a:pt x="265" y="346"/>
                    <a:pt x="270" y="342"/>
                  </a:cubicBezTo>
                  <a:cubicBezTo>
                    <a:pt x="275" y="337"/>
                    <a:pt x="279" y="332"/>
                    <a:pt x="279" y="330"/>
                  </a:cubicBezTo>
                  <a:cubicBezTo>
                    <a:pt x="279" y="330"/>
                    <a:pt x="279" y="330"/>
                    <a:pt x="279" y="330"/>
                  </a:cubicBezTo>
                  <a:moveTo>
                    <a:pt x="3645" y="328"/>
                  </a:moveTo>
                  <a:cubicBezTo>
                    <a:pt x="3645" y="328"/>
                    <a:pt x="3639" y="331"/>
                    <a:pt x="3632" y="334"/>
                  </a:cubicBezTo>
                  <a:cubicBezTo>
                    <a:pt x="3625" y="338"/>
                    <a:pt x="3620" y="341"/>
                    <a:pt x="3620" y="341"/>
                  </a:cubicBezTo>
                  <a:cubicBezTo>
                    <a:pt x="3620" y="341"/>
                    <a:pt x="3620" y="341"/>
                    <a:pt x="3620" y="341"/>
                  </a:cubicBezTo>
                  <a:cubicBezTo>
                    <a:pt x="3620" y="341"/>
                    <a:pt x="3626" y="338"/>
                    <a:pt x="3633" y="335"/>
                  </a:cubicBezTo>
                  <a:cubicBezTo>
                    <a:pt x="3640" y="332"/>
                    <a:pt x="3646" y="328"/>
                    <a:pt x="3646" y="328"/>
                  </a:cubicBezTo>
                  <a:cubicBezTo>
                    <a:pt x="3646" y="328"/>
                    <a:pt x="3646" y="328"/>
                    <a:pt x="3645" y="328"/>
                  </a:cubicBezTo>
                  <a:moveTo>
                    <a:pt x="2570" y="326"/>
                  </a:moveTo>
                  <a:cubicBezTo>
                    <a:pt x="2570" y="326"/>
                    <a:pt x="2570" y="326"/>
                    <a:pt x="2570" y="326"/>
                  </a:cubicBezTo>
                  <a:cubicBezTo>
                    <a:pt x="2570" y="327"/>
                    <a:pt x="2574" y="332"/>
                    <a:pt x="2579" y="336"/>
                  </a:cubicBezTo>
                  <a:cubicBezTo>
                    <a:pt x="2583" y="339"/>
                    <a:pt x="2587" y="341"/>
                    <a:pt x="2588" y="341"/>
                  </a:cubicBezTo>
                  <a:cubicBezTo>
                    <a:pt x="2589" y="341"/>
                    <a:pt x="2589" y="341"/>
                    <a:pt x="2589" y="341"/>
                  </a:cubicBezTo>
                  <a:cubicBezTo>
                    <a:pt x="2589" y="340"/>
                    <a:pt x="2585" y="336"/>
                    <a:pt x="2580" y="332"/>
                  </a:cubicBezTo>
                  <a:cubicBezTo>
                    <a:pt x="2575" y="329"/>
                    <a:pt x="2571" y="326"/>
                    <a:pt x="2570" y="326"/>
                  </a:cubicBezTo>
                  <a:moveTo>
                    <a:pt x="3713" y="293"/>
                  </a:moveTo>
                  <a:cubicBezTo>
                    <a:pt x="3712" y="293"/>
                    <a:pt x="3707" y="296"/>
                    <a:pt x="3700" y="299"/>
                  </a:cubicBezTo>
                  <a:cubicBezTo>
                    <a:pt x="3693" y="303"/>
                    <a:pt x="3687" y="306"/>
                    <a:pt x="3687" y="306"/>
                  </a:cubicBezTo>
                  <a:cubicBezTo>
                    <a:pt x="3687" y="306"/>
                    <a:pt x="3688" y="306"/>
                    <a:pt x="3688" y="306"/>
                  </a:cubicBezTo>
                  <a:cubicBezTo>
                    <a:pt x="3688" y="306"/>
                    <a:pt x="3694" y="304"/>
                    <a:pt x="3701" y="300"/>
                  </a:cubicBezTo>
                  <a:cubicBezTo>
                    <a:pt x="3708" y="296"/>
                    <a:pt x="3713" y="293"/>
                    <a:pt x="3713" y="293"/>
                  </a:cubicBezTo>
                  <a:cubicBezTo>
                    <a:pt x="3713" y="293"/>
                    <a:pt x="3713" y="293"/>
                    <a:pt x="3713" y="293"/>
                  </a:cubicBezTo>
                  <a:moveTo>
                    <a:pt x="2521" y="287"/>
                  </a:moveTo>
                  <a:cubicBezTo>
                    <a:pt x="2520" y="287"/>
                    <a:pt x="2520" y="287"/>
                    <a:pt x="2520" y="288"/>
                  </a:cubicBezTo>
                  <a:cubicBezTo>
                    <a:pt x="2520" y="289"/>
                    <a:pt x="2524" y="293"/>
                    <a:pt x="2530" y="297"/>
                  </a:cubicBezTo>
                  <a:cubicBezTo>
                    <a:pt x="2534" y="300"/>
                    <a:pt x="2538" y="302"/>
                    <a:pt x="2539" y="302"/>
                  </a:cubicBezTo>
                  <a:cubicBezTo>
                    <a:pt x="2539" y="302"/>
                    <a:pt x="2539" y="302"/>
                    <a:pt x="2539" y="302"/>
                  </a:cubicBezTo>
                  <a:cubicBezTo>
                    <a:pt x="2539" y="301"/>
                    <a:pt x="2535" y="297"/>
                    <a:pt x="2530" y="293"/>
                  </a:cubicBezTo>
                  <a:cubicBezTo>
                    <a:pt x="2526" y="290"/>
                    <a:pt x="2522" y="287"/>
                    <a:pt x="2521" y="287"/>
                  </a:cubicBezTo>
                  <a:moveTo>
                    <a:pt x="329" y="282"/>
                  </a:moveTo>
                  <a:cubicBezTo>
                    <a:pt x="328" y="282"/>
                    <a:pt x="324" y="285"/>
                    <a:pt x="320" y="290"/>
                  </a:cubicBezTo>
                  <a:cubicBezTo>
                    <a:pt x="314" y="295"/>
                    <a:pt x="310" y="299"/>
                    <a:pt x="310" y="301"/>
                  </a:cubicBezTo>
                  <a:cubicBezTo>
                    <a:pt x="310" y="301"/>
                    <a:pt x="311" y="301"/>
                    <a:pt x="311" y="301"/>
                  </a:cubicBezTo>
                  <a:cubicBezTo>
                    <a:pt x="312" y="301"/>
                    <a:pt x="316" y="298"/>
                    <a:pt x="320" y="294"/>
                  </a:cubicBezTo>
                  <a:cubicBezTo>
                    <a:pt x="326" y="289"/>
                    <a:pt x="330" y="283"/>
                    <a:pt x="329" y="282"/>
                  </a:cubicBezTo>
                  <a:cubicBezTo>
                    <a:pt x="329" y="282"/>
                    <a:pt x="329" y="282"/>
                    <a:pt x="329" y="282"/>
                  </a:cubicBezTo>
                  <a:moveTo>
                    <a:pt x="4993" y="258"/>
                  </a:moveTo>
                  <a:cubicBezTo>
                    <a:pt x="4986" y="258"/>
                    <a:pt x="4979" y="272"/>
                    <a:pt x="4976" y="289"/>
                  </a:cubicBezTo>
                  <a:cubicBezTo>
                    <a:pt x="4973" y="307"/>
                    <a:pt x="4976" y="323"/>
                    <a:pt x="4983" y="324"/>
                  </a:cubicBezTo>
                  <a:cubicBezTo>
                    <a:pt x="4983" y="324"/>
                    <a:pt x="4984" y="324"/>
                    <a:pt x="4984" y="324"/>
                  </a:cubicBezTo>
                  <a:cubicBezTo>
                    <a:pt x="4991" y="324"/>
                    <a:pt x="4998" y="311"/>
                    <a:pt x="5001" y="294"/>
                  </a:cubicBezTo>
                  <a:cubicBezTo>
                    <a:pt x="5004" y="275"/>
                    <a:pt x="5000" y="259"/>
                    <a:pt x="4994" y="258"/>
                  </a:cubicBezTo>
                  <a:cubicBezTo>
                    <a:pt x="4993" y="258"/>
                    <a:pt x="4993" y="258"/>
                    <a:pt x="4993" y="258"/>
                  </a:cubicBezTo>
                  <a:moveTo>
                    <a:pt x="3779" y="256"/>
                  </a:moveTo>
                  <a:cubicBezTo>
                    <a:pt x="3779" y="256"/>
                    <a:pt x="3773" y="259"/>
                    <a:pt x="3767" y="263"/>
                  </a:cubicBezTo>
                  <a:cubicBezTo>
                    <a:pt x="3760" y="266"/>
                    <a:pt x="3754" y="270"/>
                    <a:pt x="3754" y="270"/>
                  </a:cubicBezTo>
                  <a:cubicBezTo>
                    <a:pt x="3754" y="270"/>
                    <a:pt x="3754" y="270"/>
                    <a:pt x="3754" y="270"/>
                  </a:cubicBezTo>
                  <a:cubicBezTo>
                    <a:pt x="3755" y="270"/>
                    <a:pt x="3761" y="267"/>
                    <a:pt x="3767" y="263"/>
                  </a:cubicBezTo>
                  <a:cubicBezTo>
                    <a:pt x="3774" y="259"/>
                    <a:pt x="3780" y="256"/>
                    <a:pt x="3779" y="256"/>
                  </a:cubicBezTo>
                  <a:cubicBezTo>
                    <a:pt x="3779" y="256"/>
                    <a:pt x="3779" y="256"/>
                    <a:pt x="3779" y="256"/>
                  </a:cubicBezTo>
                  <a:moveTo>
                    <a:pt x="2471" y="250"/>
                  </a:moveTo>
                  <a:cubicBezTo>
                    <a:pt x="2471" y="250"/>
                    <a:pt x="2471" y="250"/>
                    <a:pt x="2471" y="250"/>
                  </a:cubicBezTo>
                  <a:cubicBezTo>
                    <a:pt x="2470" y="250"/>
                    <a:pt x="2474" y="254"/>
                    <a:pt x="2480" y="258"/>
                  </a:cubicBezTo>
                  <a:cubicBezTo>
                    <a:pt x="2484" y="262"/>
                    <a:pt x="2488" y="264"/>
                    <a:pt x="2489" y="264"/>
                  </a:cubicBezTo>
                  <a:cubicBezTo>
                    <a:pt x="2489" y="264"/>
                    <a:pt x="2489" y="264"/>
                    <a:pt x="2489" y="264"/>
                  </a:cubicBezTo>
                  <a:cubicBezTo>
                    <a:pt x="2490" y="263"/>
                    <a:pt x="2485" y="259"/>
                    <a:pt x="2480" y="256"/>
                  </a:cubicBezTo>
                  <a:cubicBezTo>
                    <a:pt x="2476" y="252"/>
                    <a:pt x="2472" y="250"/>
                    <a:pt x="2471" y="250"/>
                  </a:cubicBezTo>
                  <a:moveTo>
                    <a:pt x="4926" y="245"/>
                  </a:moveTo>
                  <a:cubicBezTo>
                    <a:pt x="4919" y="245"/>
                    <a:pt x="4912" y="257"/>
                    <a:pt x="4910" y="274"/>
                  </a:cubicBezTo>
                  <a:cubicBezTo>
                    <a:pt x="4907" y="291"/>
                    <a:pt x="4910" y="307"/>
                    <a:pt x="4917" y="309"/>
                  </a:cubicBezTo>
                  <a:cubicBezTo>
                    <a:pt x="4918" y="309"/>
                    <a:pt x="4918" y="309"/>
                    <a:pt x="4919" y="309"/>
                  </a:cubicBezTo>
                  <a:cubicBezTo>
                    <a:pt x="4925" y="309"/>
                    <a:pt x="4932" y="297"/>
                    <a:pt x="4935" y="280"/>
                  </a:cubicBezTo>
                  <a:cubicBezTo>
                    <a:pt x="4937" y="263"/>
                    <a:pt x="4934" y="247"/>
                    <a:pt x="4927" y="245"/>
                  </a:cubicBezTo>
                  <a:cubicBezTo>
                    <a:pt x="4927" y="245"/>
                    <a:pt x="4926" y="245"/>
                    <a:pt x="4926" y="245"/>
                  </a:cubicBezTo>
                  <a:moveTo>
                    <a:pt x="380" y="233"/>
                  </a:moveTo>
                  <a:cubicBezTo>
                    <a:pt x="379" y="233"/>
                    <a:pt x="375" y="237"/>
                    <a:pt x="370" y="241"/>
                  </a:cubicBezTo>
                  <a:cubicBezTo>
                    <a:pt x="365" y="246"/>
                    <a:pt x="361" y="251"/>
                    <a:pt x="361" y="252"/>
                  </a:cubicBezTo>
                  <a:cubicBezTo>
                    <a:pt x="361" y="252"/>
                    <a:pt x="361" y="252"/>
                    <a:pt x="361" y="252"/>
                  </a:cubicBezTo>
                  <a:cubicBezTo>
                    <a:pt x="362" y="252"/>
                    <a:pt x="366" y="249"/>
                    <a:pt x="371" y="245"/>
                  </a:cubicBezTo>
                  <a:cubicBezTo>
                    <a:pt x="376" y="239"/>
                    <a:pt x="380" y="234"/>
                    <a:pt x="380" y="233"/>
                  </a:cubicBezTo>
                  <a:cubicBezTo>
                    <a:pt x="380" y="233"/>
                    <a:pt x="380" y="233"/>
                    <a:pt x="380" y="233"/>
                  </a:cubicBezTo>
                  <a:moveTo>
                    <a:pt x="4858" y="227"/>
                  </a:moveTo>
                  <a:cubicBezTo>
                    <a:pt x="4851" y="227"/>
                    <a:pt x="4845" y="238"/>
                    <a:pt x="4842" y="254"/>
                  </a:cubicBezTo>
                  <a:cubicBezTo>
                    <a:pt x="4840" y="271"/>
                    <a:pt x="4844" y="286"/>
                    <a:pt x="4851" y="288"/>
                  </a:cubicBezTo>
                  <a:cubicBezTo>
                    <a:pt x="4851" y="288"/>
                    <a:pt x="4852" y="288"/>
                    <a:pt x="4853" y="288"/>
                  </a:cubicBezTo>
                  <a:cubicBezTo>
                    <a:pt x="4859" y="288"/>
                    <a:pt x="4866" y="277"/>
                    <a:pt x="4868" y="262"/>
                  </a:cubicBezTo>
                  <a:cubicBezTo>
                    <a:pt x="4870" y="245"/>
                    <a:pt x="4867" y="229"/>
                    <a:pt x="4860" y="227"/>
                  </a:cubicBezTo>
                  <a:cubicBezTo>
                    <a:pt x="4859" y="227"/>
                    <a:pt x="4859" y="227"/>
                    <a:pt x="4858" y="227"/>
                  </a:cubicBezTo>
                  <a:moveTo>
                    <a:pt x="3845" y="217"/>
                  </a:moveTo>
                  <a:cubicBezTo>
                    <a:pt x="3845" y="217"/>
                    <a:pt x="3844" y="218"/>
                    <a:pt x="3844" y="218"/>
                  </a:cubicBezTo>
                  <a:cubicBezTo>
                    <a:pt x="3841" y="219"/>
                    <a:pt x="3837" y="222"/>
                    <a:pt x="3832" y="225"/>
                  </a:cubicBezTo>
                  <a:cubicBezTo>
                    <a:pt x="3831" y="226"/>
                    <a:pt x="3829" y="227"/>
                    <a:pt x="3827" y="228"/>
                  </a:cubicBezTo>
                  <a:cubicBezTo>
                    <a:pt x="3823" y="230"/>
                    <a:pt x="3820" y="232"/>
                    <a:pt x="3820" y="232"/>
                  </a:cubicBezTo>
                  <a:cubicBezTo>
                    <a:pt x="3820" y="232"/>
                    <a:pt x="3820" y="232"/>
                    <a:pt x="3820" y="232"/>
                  </a:cubicBezTo>
                  <a:cubicBezTo>
                    <a:pt x="3820" y="232"/>
                    <a:pt x="3823" y="230"/>
                    <a:pt x="3827" y="228"/>
                  </a:cubicBezTo>
                  <a:cubicBezTo>
                    <a:pt x="3829" y="227"/>
                    <a:pt x="3831" y="226"/>
                    <a:pt x="3833" y="225"/>
                  </a:cubicBezTo>
                  <a:cubicBezTo>
                    <a:pt x="3838" y="222"/>
                    <a:pt x="3842" y="219"/>
                    <a:pt x="3844" y="218"/>
                  </a:cubicBezTo>
                  <a:cubicBezTo>
                    <a:pt x="3844" y="218"/>
                    <a:pt x="3845" y="217"/>
                    <a:pt x="3845" y="217"/>
                  </a:cubicBezTo>
                  <a:moveTo>
                    <a:pt x="3845" y="217"/>
                  </a:moveTo>
                  <a:cubicBezTo>
                    <a:pt x="3845" y="217"/>
                    <a:pt x="3845" y="217"/>
                    <a:pt x="3845" y="217"/>
                  </a:cubicBezTo>
                  <a:cubicBezTo>
                    <a:pt x="3845" y="217"/>
                    <a:pt x="3845" y="217"/>
                    <a:pt x="3845" y="217"/>
                  </a:cubicBezTo>
                  <a:cubicBezTo>
                    <a:pt x="3845" y="217"/>
                    <a:pt x="3845" y="217"/>
                    <a:pt x="3845" y="217"/>
                  </a:cubicBezTo>
                  <a:moveTo>
                    <a:pt x="2420" y="214"/>
                  </a:moveTo>
                  <a:cubicBezTo>
                    <a:pt x="2420" y="214"/>
                    <a:pt x="2420" y="214"/>
                    <a:pt x="2420" y="214"/>
                  </a:cubicBezTo>
                  <a:cubicBezTo>
                    <a:pt x="2420" y="214"/>
                    <a:pt x="2424" y="218"/>
                    <a:pt x="2429" y="222"/>
                  </a:cubicBezTo>
                  <a:cubicBezTo>
                    <a:pt x="2434" y="225"/>
                    <a:pt x="2438" y="227"/>
                    <a:pt x="2439" y="227"/>
                  </a:cubicBezTo>
                  <a:cubicBezTo>
                    <a:pt x="2439" y="227"/>
                    <a:pt x="2439" y="227"/>
                    <a:pt x="2439" y="227"/>
                  </a:cubicBezTo>
                  <a:cubicBezTo>
                    <a:pt x="2439" y="226"/>
                    <a:pt x="2435" y="223"/>
                    <a:pt x="2430" y="219"/>
                  </a:cubicBezTo>
                  <a:cubicBezTo>
                    <a:pt x="2425" y="216"/>
                    <a:pt x="2421" y="214"/>
                    <a:pt x="2420" y="214"/>
                  </a:cubicBezTo>
                  <a:moveTo>
                    <a:pt x="4789" y="206"/>
                  </a:moveTo>
                  <a:cubicBezTo>
                    <a:pt x="4783" y="206"/>
                    <a:pt x="4776" y="216"/>
                    <a:pt x="4774" y="230"/>
                  </a:cubicBezTo>
                  <a:cubicBezTo>
                    <a:pt x="4772" y="246"/>
                    <a:pt x="4776" y="261"/>
                    <a:pt x="4783" y="263"/>
                  </a:cubicBezTo>
                  <a:cubicBezTo>
                    <a:pt x="4784" y="264"/>
                    <a:pt x="4785" y="264"/>
                    <a:pt x="4786" y="264"/>
                  </a:cubicBezTo>
                  <a:cubicBezTo>
                    <a:pt x="4792" y="264"/>
                    <a:pt x="4798" y="254"/>
                    <a:pt x="4800" y="240"/>
                  </a:cubicBezTo>
                  <a:cubicBezTo>
                    <a:pt x="4802" y="223"/>
                    <a:pt x="4798" y="208"/>
                    <a:pt x="4791" y="206"/>
                  </a:cubicBezTo>
                  <a:cubicBezTo>
                    <a:pt x="4791" y="206"/>
                    <a:pt x="4790" y="206"/>
                    <a:pt x="4789" y="206"/>
                  </a:cubicBezTo>
                  <a:moveTo>
                    <a:pt x="431" y="186"/>
                  </a:moveTo>
                  <a:cubicBezTo>
                    <a:pt x="430" y="186"/>
                    <a:pt x="426" y="189"/>
                    <a:pt x="421" y="193"/>
                  </a:cubicBezTo>
                  <a:cubicBezTo>
                    <a:pt x="415" y="198"/>
                    <a:pt x="411" y="203"/>
                    <a:pt x="412" y="204"/>
                  </a:cubicBezTo>
                  <a:cubicBezTo>
                    <a:pt x="412" y="204"/>
                    <a:pt x="412" y="204"/>
                    <a:pt x="412" y="204"/>
                  </a:cubicBezTo>
                  <a:cubicBezTo>
                    <a:pt x="413" y="204"/>
                    <a:pt x="417" y="201"/>
                    <a:pt x="422" y="196"/>
                  </a:cubicBezTo>
                  <a:cubicBezTo>
                    <a:pt x="428" y="191"/>
                    <a:pt x="432" y="186"/>
                    <a:pt x="431" y="186"/>
                  </a:cubicBezTo>
                  <a:cubicBezTo>
                    <a:pt x="431" y="186"/>
                    <a:pt x="431" y="186"/>
                    <a:pt x="431" y="186"/>
                  </a:cubicBezTo>
                  <a:moveTo>
                    <a:pt x="4720" y="182"/>
                  </a:moveTo>
                  <a:cubicBezTo>
                    <a:pt x="4714" y="182"/>
                    <a:pt x="4708" y="191"/>
                    <a:pt x="4706" y="205"/>
                  </a:cubicBezTo>
                  <a:cubicBezTo>
                    <a:pt x="4704" y="219"/>
                    <a:pt x="4709" y="233"/>
                    <a:pt x="4716" y="236"/>
                  </a:cubicBezTo>
                  <a:cubicBezTo>
                    <a:pt x="4717" y="236"/>
                    <a:pt x="4718" y="237"/>
                    <a:pt x="4718" y="237"/>
                  </a:cubicBezTo>
                  <a:cubicBezTo>
                    <a:pt x="4725" y="237"/>
                    <a:pt x="4730" y="228"/>
                    <a:pt x="4732" y="215"/>
                  </a:cubicBezTo>
                  <a:cubicBezTo>
                    <a:pt x="4734" y="199"/>
                    <a:pt x="4730" y="185"/>
                    <a:pt x="4722" y="183"/>
                  </a:cubicBezTo>
                  <a:cubicBezTo>
                    <a:pt x="4722" y="182"/>
                    <a:pt x="4721" y="182"/>
                    <a:pt x="4720" y="182"/>
                  </a:cubicBezTo>
                  <a:moveTo>
                    <a:pt x="2368" y="181"/>
                  </a:moveTo>
                  <a:cubicBezTo>
                    <a:pt x="2368" y="181"/>
                    <a:pt x="2368" y="181"/>
                    <a:pt x="2368" y="181"/>
                  </a:cubicBezTo>
                  <a:cubicBezTo>
                    <a:pt x="2368" y="182"/>
                    <a:pt x="2372" y="185"/>
                    <a:pt x="2378" y="188"/>
                  </a:cubicBezTo>
                  <a:cubicBezTo>
                    <a:pt x="2383" y="191"/>
                    <a:pt x="2387" y="193"/>
                    <a:pt x="2388" y="193"/>
                  </a:cubicBezTo>
                  <a:cubicBezTo>
                    <a:pt x="2388" y="193"/>
                    <a:pt x="2388" y="193"/>
                    <a:pt x="2388" y="193"/>
                  </a:cubicBezTo>
                  <a:cubicBezTo>
                    <a:pt x="2388" y="193"/>
                    <a:pt x="2384" y="190"/>
                    <a:pt x="2378" y="186"/>
                  </a:cubicBezTo>
                  <a:cubicBezTo>
                    <a:pt x="2373" y="183"/>
                    <a:pt x="2369" y="181"/>
                    <a:pt x="2368" y="181"/>
                  </a:cubicBezTo>
                  <a:moveTo>
                    <a:pt x="3909" y="178"/>
                  </a:moveTo>
                  <a:cubicBezTo>
                    <a:pt x="3909" y="178"/>
                    <a:pt x="3908" y="178"/>
                    <a:pt x="3907" y="179"/>
                  </a:cubicBezTo>
                  <a:cubicBezTo>
                    <a:pt x="3906" y="180"/>
                    <a:pt x="3904" y="181"/>
                    <a:pt x="3903" y="182"/>
                  </a:cubicBezTo>
                  <a:cubicBezTo>
                    <a:pt x="3901" y="182"/>
                    <a:pt x="3899" y="184"/>
                    <a:pt x="3898" y="185"/>
                  </a:cubicBezTo>
                  <a:cubicBezTo>
                    <a:pt x="3897" y="185"/>
                    <a:pt x="3896" y="186"/>
                    <a:pt x="3895" y="186"/>
                  </a:cubicBezTo>
                  <a:cubicBezTo>
                    <a:pt x="3890" y="190"/>
                    <a:pt x="3885" y="192"/>
                    <a:pt x="3885" y="193"/>
                  </a:cubicBezTo>
                  <a:cubicBezTo>
                    <a:pt x="3885" y="193"/>
                    <a:pt x="3885" y="193"/>
                    <a:pt x="3885" y="193"/>
                  </a:cubicBezTo>
                  <a:cubicBezTo>
                    <a:pt x="3885" y="193"/>
                    <a:pt x="3887" y="192"/>
                    <a:pt x="3890" y="191"/>
                  </a:cubicBezTo>
                  <a:cubicBezTo>
                    <a:pt x="3891" y="190"/>
                    <a:pt x="3892" y="189"/>
                    <a:pt x="3894" y="188"/>
                  </a:cubicBezTo>
                  <a:cubicBezTo>
                    <a:pt x="3894" y="188"/>
                    <a:pt x="3895" y="188"/>
                    <a:pt x="3895" y="187"/>
                  </a:cubicBezTo>
                  <a:cubicBezTo>
                    <a:pt x="3896" y="187"/>
                    <a:pt x="3896" y="187"/>
                    <a:pt x="3897" y="186"/>
                  </a:cubicBezTo>
                  <a:cubicBezTo>
                    <a:pt x="3904" y="182"/>
                    <a:pt x="3909" y="178"/>
                    <a:pt x="3909" y="178"/>
                  </a:cubicBezTo>
                  <a:cubicBezTo>
                    <a:pt x="3909" y="178"/>
                    <a:pt x="3909" y="178"/>
                    <a:pt x="3909" y="178"/>
                  </a:cubicBezTo>
                  <a:moveTo>
                    <a:pt x="4651" y="157"/>
                  </a:moveTo>
                  <a:cubicBezTo>
                    <a:pt x="4645" y="157"/>
                    <a:pt x="4639" y="166"/>
                    <a:pt x="4638" y="178"/>
                  </a:cubicBezTo>
                  <a:cubicBezTo>
                    <a:pt x="4636" y="191"/>
                    <a:pt x="4641" y="204"/>
                    <a:pt x="4648" y="207"/>
                  </a:cubicBezTo>
                  <a:cubicBezTo>
                    <a:pt x="4649" y="208"/>
                    <a:pt x="4650" y="208"/>
                    <a:pt x="4651" y="208"/>
                  </a:cubicBezTo>
                  <a:cubicBezTo>
                    <a:pt x="4657" y="208"/>
                    <a:pt x="4662" y="200"/>
                    <a:pt x="4664" y="188"/>
                  </a:cubicBezTo>
                  <a:cubicBezTo>
                    <a:pt x="4665" y="174"/>
                    <a:pt x="4661" y="160"/>
                    <a:pt x="4654" y="158"/>
                  </a:cubicBezTo>
                  <a:cubicBezTo>
                    <a:pt x="4653" y="158"/>
                    <a:pt x="4652" y="157"/>
                    <a:pt x="4651" y="157"/>
                  </a:cubicBezTo>
                  <a:moveTo>
                    <a:pt x="2314" y="153"/>
                  </a:moveTo>
                  <a:cubicBezTo>
                    <a:pt x="2314" y="153"/>
                    <a:pt x="2314" y="153"/>
                    <a:pt x="2314" y="153"/>
                  </a:cubicBezTo>
                  <a:cubicBezTo>
                    <a:pt x="2314" y="153"/>
                    <a:pt x="2315" y="154"/>
                    <a:pt x="2317" y="155"/>
                  </a:cubicBezTo>
                  <a:cubicBezTo>
                    <a:pt x="2319" y="156"/>
                    <a:pt x="2321" y="157"/>
                    <a:pt x="2324" y="159"/>
                  </a:cubicBezTo>
                  <a:cubicBezTo>
                    <a:pt x="2329" y="161"/>
                    <a:pt x="2334" y="163"/>
                    <a:pt x="2335" y="163"/>
                  </a:cubicBezTo>
                  <a:cubicBezTo>
                    <a:pt x="2335" y="163"/>
                    <a:pt x="2335" y="163"/>
                    <a:pt x="2335" y="163"/>
                  </a:cubicBezTo>
                  <a:cubicBezTo>
                    <a:pt x="2335" y="163"/>
                    <a:pt x="2335" y="163"/>
                    <a:pt x="2335" y="163"/>
                  </a:cubicBezTo>
                  <a:cubicBezTo>
                    <a:pt x="2335" y="163"/>
                    <a:pt x="2330" y="160"/>
                    <a:pt x="2325" y="158"/>
                  </a:cubicBezTo>
                  <a:cubicBezTo>
                    <a:pt x="2324" y="157"/>
                    <a:pt x="2323" y="157"/>
                    <a:pt x="2322" y="156"/>
                  </a:cubicBezTo>
                  <a:cubicBezTo>
                    <a:pt x="2318" y="154"/>
                    <a:pt x="2315" y="153"/>
                    <a:pt x="2314" y="153"/>
                  </a:cubicBezTo>
                  <a:moveTo>
                    <a:pt x="483" y="140"/>
                  </a:moveTo>
                  <a:cubicBezTo>
                    <a:pt x="482" y="140"/>
                    <a:pt x="478" y="144"/>
                    <a:pt x="472" y="148"/>
                  </a:cubicBezTo>
                  <a:cubicBezTo>
                    <a:pt x="467" y="152"/>
                    <a:pt x="463" y="157"/>
                    <a:pt x="463" y="157"/>
                  </a:cubicBezTo>
                  <a:cubicBezTo>
                    <a:pt x="464" y="157"/>
                    <a:pt x="464" y="157"/>
                    <a:pt x="464" y="157"/>
                  </a:cubicBezTo>
                  <a:cubicBezTo>
                    <a:pt x="465" y="157"/>
                    <a:pt x="469" y="154"/>
                    <a:pt x="474" y="150"/>
                  </a:cubicBezTo>
                  <a:cubicBezTo>
                    <a:pt x="480" y="145"/>
                    <a:pt x="484" y="141"/>
                    <a:pt x="483" y="140"/>
                  </a:cubicBezTo>
                  <a:cubicBezTo>
                    <a:pt x="483" y="140"/>
                    <a:pt x="483" y="140"/>
                    <a:pt x="483" y="140"/>
                  </a:cubicBezTo>
                  <a:moveTo>
                    <a:pt x="3972" y="137"/>
                  </a:moveTo>
                  <a:cubicBezTo>
                    <a:pt x="3971" y="137"/>
                    <a:pt x="3966" y="140"/>
                    <a:pt x="3961" y="144"/>
                  </a:cubicBezTo>
                  <a:cubicBezTo>
                    <a:pt x="3954" y="148"/>
                    <a:pt x="3949" y="152"/>
                    <a:pt x="3949" y="153"/>
                  </a:cubicBezTo>
                  <a:cubicBezTo>
                    <a:pt x="3949" y="153"/>
                    <a:pt x="3949" y="153"/>
                    <a:pt x="3949" y="153"/>
                  </a:cubicBezTo>
                  <a:cubicBezTo>
                    <a:pt x="3950" y="153"/>
                    <a:pt x="3955" y="151"/>
                    <a:pt x="3960" y="147"/>
                  </a:cubicBezTo>
                  <a:cubicBezTo>
                    <a:pt x="3967" y="143"/>
                    <a:pt x="3972" y="139"/>
                    <a:pt x="3972" y="138"/>
                  </a:cubicBezTo>
                  <a:cubicBezTo>
                    <a:pt x="3972" y="138"/>
                    <a:pt x="3972" y="137"/>
                    <a:pt x="3972" y="137"/>
                  </a:cubicBezTo>
                  <a:moveTo>
                    <a:pt x="4582" y="133"/>
                  </a:moveTo>
                  <a:cubicBezTo>
                    <a:pt x="4576" y="133"/>
                    <a:pt x="4571" y="140"/>
                    <a:pt x="4570" y="151"/>
                  </a:cubicBezTo>
                  <a:cubicBezTo>
                    <a:pt x="4569" y="163"/>
                    <a:pt x="4573" y="175"/>
                    <a:pt x="4580" y="178"/>
                  </a:cubicBezTo>
                  <a:cubicBezTo>
                    <a:pt x="4582" y="178"/>
                    <a:pt x="4583" y="179"/>
                    <a:pt x="4584" y="179"/>
                  </a:cubicBezTo>
                  <a:cubicBezTo>
                    <a:pt x="4589" y="179"/>
                    <a:pt x="4594" y="172"/>
                    <a:pt x="4595" y="161"/>
                  </a:cubicBezTo>
                  <a:cubicBezTo>
                    <a:pt x="4597" y="148"/>
                    <a:pt x="4592" y="136"/>
                    <a:pt x="4585" y="133"/>
                  </a:cubicBezTo>
                  <a:cubicBezTo>
                    <a:pt x="4584" y="133"/>
                    <a:pt x="4583" y="133"/>
                    <a:pt x="4582" y="133"/>
                  </a:cubicBezTo>
                  <a:moveTo>
                    <a:pt x="2258" y="131"/>
                  </a:moveTo>
                  <a:cubicBezTo>
                    <a:pt x="2258" y="131"/>
                    <a:pt x="2258" y="131"/>
                    <a:pt x="2258" y="131"/>
                  </a:cubicBezTo>
                  <a:cubicBezTo>
                    <a:pt x="2258" y="131"/>
                    <a:pt x="2263" y="133"/>
                    <a:pt x="2269" y="135"/>
                  </a:cubicBezTo>
                  <a:cubicBezTo>
                    <a:pt x="2274" y="137"/>
                    <a:pt x="2279" y="138"/>
                    <a:pt x="2280" y="138"/>
                  </a:cubicBezTo>
                  <a:cubicBezTo>
                    <a:pt x="2280" y="138"/>
                    <a:pt x="2280" y="138"/>
                    <a:pt x="2280" y="138"/>
                  </a:cubicBezTo>
                  <a:cubicBezTo>
                    <a:pt x="2280" y="138"/>
                    <a:pt x="2275" y="136"/>
                    <a:pt x="2269" y="134"/>
                  </a:cubicBezTo>
                  <a:cubicBezTo>
                    <a:pt x="2264" y="132"/>
                    <a:pt x="2259" y="131"/>
                    <a:pt x="2258" y="131"/>
                  </a:cubicBezTo>
                  <a:moveTo>
                    <a:pt x="2200" y="115"/>
                  </a:moveTo>
                  <a:cubicBezTo>
                    <a:pt x="2200" y="115"/>
                    <a:pt x="2200" y="115"/>
                    <a:pt x="2200" y="115"/>
                  </a:cubicBezTo>
                  <a:cubicBezTo>
                    <a:pt x="2200" y="115"/>
                    <a:pt x="2205" y="117"/>
                    <a:pt x="2211" y="118"/>
                  </a:cubicBezTo>
                  <a:cubicBezTo>
                    <a:pt x="2217" y="119"/>
                    <a:pt x="2222" y="120"/>
                    <a:pt x="2222" y="120"/>
                  </a:cubicBezTo>
                  <a:cubicBezTo>
                    <a:pt x="2222" y="120"/>
                    <a:pt x="2222" y="120"/>
                    <a:pt x="2222" y="120"/>
                  </a:cubicBezTo>
                  <a:cubicBezTo>
                    <a:pt x="2222" y="120"/>
                    <a:pt x="2218" y="119"/>
                    <a:pt x="2211" y="118"/>
                  </a:cubicBezTo>
                  <a:cubicBezTo>
                    <a:pt x="2205" y="116"/>
                    <a:pt x="2200" y="115"/>
                    <a:pt x="2200" y="115"/>
                  </a:cubicBezTo>
                  <a:moveTo>
                    <a:pt x="4514" y="109"/>
                  </a:moveTo>
                  <a:cubicBezTo>
                    <a:pt x="4508" y="109"/>
                    <a:pt x="4503" y="116"/>
                    <a:pt x="4502" y="125"/>
                  </a:cubicBezTo>
                  <a:cubicBezTo>
                    <a:pt x="4501" y="136"/>
                    <a:pt x="4506" y="147"/>
                    <a:pt x="4513" y="150"/>
                  </a:cubicBezTo>
                  <a:cubicBezTo>
                    <a:pt x="4514" y="150"/>
                    <a:pt x="4516" y="150"/>
                    <a:pt x="4517" y="150"/>
                  </a:cubicBezTo>
                  <a:cubicBezTo>
                    <a:pt x="4522" y="150"/>
                    <a:pt x="4527" y="144"/>
                    <a:pt x="4528" y="135"/>
                  </a:cubicBezTo>
                  <a:cubicBezTo>
                    <a:pt x="4528" y="123"/>
                    <a:pt x="4524" y="112"/>
                    <a:pt x="4516" y="110"/>
                  </a:cubicBezTo>
                  <a:cubicBezTo>
                    <a:pt x="4516" y="109"/>
                    <a:pt x="4515" y="109"/>
                    <a:pt x="4514" y="109"/>
                  </a:cubicBezTo>
                  <a:moveTo>
                    <a:pt x="2138" y="108"/>
                  </a:moveTo>
                  <a:cubicBezTo>
                    <a:pt x="2138" y="108"/>
                    <a:pt x="2138" y="108"/>
                    <a:pt x="2138" y="108"/>
                  </a:cubicBezTo>
                  <a:cubicBezTo>
                    <a:pt x="2138" y="108"/>
                    <a:pt x="2143" y="108"/>
                    <a:pt x="2150" y="109"/>
                  </a:cubicBezTo>
                  <a:cubicBezTo>
                    <a:pt x="2156" y="109"/>
                    <a:pt x="2161" y="110"/>
                    <a:pt x="2162" y="110"/>
                  </a:cubicBezTo>
                  <a:cubicBezTo>
                    <a:pt x="2162" y="110"/>
                    <a:pt x="2162" y="110"/>
                    <a:pt x="2162" y="110"/>
                  </a:cubicBezTo>
                  <a:cubicBezTo>
                    <a:pt x="2162" y="110"/>
                    <a:pt x="2157" y="109"/>
                    <a:pt x="2150" y="109"/>
                  </a:cubicBezTo>
                  <a:cubicBezTo>
                    <a:pt x="2144" y="108"/>
                    <a:pt x="2139" y="108"/>
                    <a:pt x="2138" y="108"/>
                  </a:cubicBezTo>
                  <a:moveTo>
                    <a:pt x="2072" y="107"/>
                  </a:moveTo>
                  <a:cubicBezTo>
                    <a:pt x="2072" y="107"/>
                    <a:pt x="2072" y="107"/>
                    <a:pt x="2072" y="107"/>
                  </a:cubicBezTo>
                  <a:cubicBezTo>
                    <a:pt x="2072" y="107"/>
                    <a:pt x="2078" y="107"/>
                    <a:pt x="2085" y="107"/>
                  </a:cubicBezTo>
                  <a:cubicBezTo>
                    <a:pt x="2087" y="107"/>
                    <a:pt x="2089" y="107"/>
                    <a:pt x="2091" y="107"/>
                  </a:cubicBezTo>
                  <a:cubicBezTo>
                    <a:pt x="2095" y="107"/>
                    <a:pt x="2098" y="107"/>
                    <a:pt x="2098" y="107"/>
                  </a:cubicBezTo>
                  <a:cubicBezTo>
                    <a:pt x="2098" y="107"/>
                    <a:pt x="2098" y="107"/>
                    <a:pt x="2098" y="107"/>
                  </a:cubicBezTo>
                  <a:cubicBezTo>
                    <a:pt x="2098" y="107"/>
                    <a:pt x="2097" y="107"/>
                    <a:pt x="2096" y="107"/>
                  </a:cubicBezTo>
                  <a:cubicBezTo>
                    <a:pt x="2095" y="107"/>
                    <a:pt x="2094" y="107"/>
                    <a:pt x="2092" y="107"/>
                  </a:cubicBezTo>
                  <a:cubicBezTo>
                    <a:pt x="2090" y="107"/>
                    <a:pt x="2088" y="107"/>
                    <a:pt x="2085" y="107"/>
                  </a:cubicBezTo>
                  <a:cubicBezTo>
                    <a:pt x="2078" y="107"/>
                    <a:pt x="2072" y="107"/>
                    <a:pt x="2072" y="107"/>
                  </a:cubicBezTo>
                  <a:moveTo>
                    <a:pt x="2000" y="104"/>
                  </a:moveTo>
                  <a:cubicBezTo>
                    <a:pt x="2000" y="104"/>
                    <a:pt x="2000" y="104"/>
                    <a:pt x="2000" y="104"/>
                  </a:cubicBezTo>
                  <a:cubicBezTo>
                    <a:pt x="2000" y="104"/>
                    <a:pt x="2006" y="104"/>
                    <a:pt x="2014" y="105"/>
                  </a:cubicBezTo>
                  <a:cubicBezTo>
                    <a:pt x="2021" y="105"/>
                    <a:pt x="2027" y="105"/>
                    <a:pt x="2028" y="105"/>
                  </a:cubicBezTo>
                  <a:cubicBezTo>
                    <a:pt x="2028" y="105"/>
                    <a:pt x="2028" y="105"/>
                    <a:pt x="2028" y="105"/>
                  </a:cubicBezTo>
                  <a:cubicBezTo>
                    <a:pt x="2028" y="105"/>
                    <a:pt x="2022" y="105"/>
                    <a:pt x="2014" y="105"/>
                  </a:cubicBezTo>
                  <a:cubicBezTo>
                    <a:pt x="2006" y="104"/>
                    <a:pt x="2000" y="104"/>
                    <a:pt x="2000" y="104"/>
                  </a:cubicBezTo>
                  <a:moveTo>
                    <a:pt x="537" y="99"/>
                  </a:moveTo>
                  <a:cubicBezTo>
                    <a:pt x="536" y="99"/>
                    <a:pt x="531" y="102"/>
                    <a:pt x="525" y="106"/>
                  </a:cubicBezTo>
                  <a:cubicBezTo>
                    <a:pt x="520" y="110"/>
                    <a:pt x="516" y="114"/>
                    <a:pt x="516" y="114"/>
                  </a:cubicBezTo>
                  <a:cubicBezTo>
                    <a:pt x="516" y="114"/>
                    <a:pt x="516" y="114"/>
                    <a:pt x="517" y="114"/>
                  </a:cubicBezTo>
                  <a:cubicBezTo>
                    <a:pt x="518" y="114"/>
                    <a:pt x="522" y="111"/>
                    <a:pt x="528" y="108"/>
                  </a:cubicBezTo>
                  <a:cubicBezTo>
                    <a:pt x="533" y="103"/>
                    <a:pt x="537" y="100"/>
                    <a:pt x="537" y="99"/>
                  </a:cubicBezTo>
                  <a:cubicBezTo>
                    <a:pt x="537" y="99"/>
                    <a:pt x="537" y="99"/>
                    <a:pt x="537" y="99"/>
                  </a:cubicBezTo>
                  <a:moveTo>
                    <a:pt x="1922" y="99"/>
                  </a:moveTo>
                  <a:cubicBezTo>
                    <a:pt x="1922" y="99"/>
                    <a:pt x="1929" y="100"/>
                    <a:pt x="1937" y="100"/>
                  </a:cubicBezTo>
                  <a:cubicBezTo>
                    <a:pt x="1945" y="101"/>
                    <a:pt x="1952" y="101"/>
                    <a:pt x="1952" y="101"/>
                  </a:cubicBezTo>
                  <a:cubicBezTo>
                    <a:pt x="1952" y="101"/>
                    <a:pt x="1945" y="101"/>
                    <a:pt x="1937" y="100"/>
                  </a:cubicBezTo>
                  <a:cubicBezTo>
                    <a:pt x="1929" y="100"/>
                    <a:pt x="1922" y="99"/>
                    <a:pt x="1922" y="99"/>
                  </a:cubicBezTo>
                  <a:moveTo>
                    <a:pt x="1922" y="99"/>
                  </a:moveTo>
                  <a:cubicBezTo>
                    <a:pt x="1922" y="99"/>
                    <a:pt x="1922" y="99"/>
                    <a:pt x="1922" y="99"/>
                  </a:cubicBezTo>
                  <a:cubicBezTo>
                    <a:pt x="1922" y="99"/>
                    <a:pt x="1922" y="99"/>
                    <a:pt x="1922" y="99"/>
                  </a:cubicBezTo>
                  <a:cubicBezTo>
                    <a:pt x="1922" y="99"/>
                    <a:pt x="1922" y="99"/>
                    <a:pt x="1922" y="99"/>
                  </a:cubicBezTo>
                  <a:moveTo>
                    <a:pt x="4033" y="96"/>
                  </a:moveTo>
                  <a:cubicBezTo>
                    <a:pt x="4031" y="96"/>
                    <a:pt x="4027" y="98"/>
                    <a:pt x="4023" y="102"/>
                  </a:cubicBezTo>
                  <a:cubicBezTo>
                    <a:pt x="4016" y="106"/>
                    <a:pt x="4011" y="111"/>
                    <a:pt x="4011" y="113"/>
                  </a:cubicBezTo>
                  <a:cubicBezTo>
                    <a:pt x="4011" y="113"/>
                    <a:pt x="4011" y="113"/>
                    <a:pt x="4011" y="113"/>
                  </a:cubicBezTo>
                  <a:cubicBezTo>
                    <a:pt x="4013" y="113"/>
                    <a:pt x="4017" y="111"/>
                    <a:pt x="4022" y="108"/>
                  </a:cubicBezTo>
                  <a:cubicBezTo>
                    <a:pt x="4028" y="104"/>
                    <a:pt x="4033" y="99"/>
                    <a:pt x="4034" y="97"/>
                  </a:cubicBezTo>
                  <a:cubicBezTo>
                    <a:pt x="4034" y="97"/>
                    <a:pt x="4034" y="96"/>
                    <a:pt x="4033" y="96"/>
                  </a:cubicBezTo>
                  <a:moveTo>
                    <a:pt x="1839" y="92"/>
                  </a:moveTo>
                  <a:cubicBezTo>
                    <a:pt x="1839" y="92"/>
                    <a:pt x="1839" y="92"/>
                    <a:pt x="1839" y="92"/>
                  </a:cubicBezTo>
                  <a:cubicBezTo>
                    <a:pt x="1839" y="92"/>
                    <a:pt x="1846" y="93"/>
                    <a:pt x="1855" y="94"/>
                  </a:cubicBezTo>
                  <a:cubicBezTo>
                    <a:pt x="1864" y="95"/>
                    <a:pt x="1871" y="95"/>
                    <a:pt x="1871" y="95"/>
                  </a:cubicBezTo>
                  <a:cubicBezTo>
                    <a:pt x="1871" y="95"/>
                    <a:pt x="1871" y="95"/>
                    <a:pt x="1871" y="95"/>
                  </a:cubicBezTo>
                  <a:cubicBezTo>
                    <a:pt x="1871" y="95"/>
                    <a:pt x="1864" y="95"/>
                    <a:pt x="1855" y="94"/>
                  </a:cubicBezTo>
                  <a:cubicBezTo>
                    <a:pt x="1846" y="93"/>
                    <a:pt x="1839" y="92"/>
                    <a:pt x="1839" y="92"/>
                  </a:cubicBezTo>
                  <a:moveTo>
                    <a:pt x="4446" y="88"/>
                  </a:moveTo>
                  <a:cubicBezTo>
                    <a:pt x="4440" y="88"/>
                    <a:pt x="4436" y="94"/>
                    <a:pt x="4435" y="102"/>
                  </a:cubicBezTo>
                  <a:cubicBezTo>
                    <a:pt x="4435" y="111"/>
                    <a:pt x="4440" y="121"/>
                    <a:pt x="4447" y="124"/>
                  </a:cubicBezTo>
                  <a:cubicBezTo>
                    <a:pt x="4448" y="124"/>
                    <a:pt x="4449" y="124"/>
                    <a:pt x="4450" y="124"/>
                  </a:cubicBezTo>
                  <a:cubicBezTo>
                    <a:pt x="4456" y="124"/>
                    <a:pt x="4460" y="119"/>
                    <a:pt x="4460" y="110"/>
                  </a:cubicBezTo>
                  <a:cubicBezTo>
                    <a:pt x="4461" y="100"/>
                    <a:pt x="4456" y="90"/>
                    <a:pt x="4449" y="88"/>
                  </a:cubicBezTo>
                  <a:cubicBezTo>
                    <a:pt x="4448" y="88"/>
                    <a:pt x="4447" y="88"/>
                    <a:pt x="4446" y="88"/>
                  </a:cubicBezTo>
                  <a:moveTo>
                    <a:pt x="1753" y="84"/>
                  </a:moveTo>
                  <a:cubicBezTo>
                    <a:pt x="1753" y="84"/>
                    <a:pt x="1753" y="84"/>
                    <a:pt x="1753" y="84"/>
                  </a:cubicBezTo>
                  <a:cubicBezTo>
                    <a:pt x="1753" y="85"/>
                    <a:pt x="1760" y="85"/>
                    <a:pt x="1769" y="86"/>
                  </a:cubicBezTo>
                  <a:cubicBezTo>
                    <a:pt x="1778" y="87"/>
                    <a:pt x="1785" y="88"/>
                    <a:pt x="1786" y="88"/>
                  </a:cubicBezTo>
                  <a:cubicBezTo>
                    <a:pt x="1786" y="88"/>
                    <a:pt x="1786" y="88"/>
                    <a:pt x="1786" y="88"/>
                  </a:cubicBezTo>
                  <a:cubicBezTo>
                    <a:pt x="1786" y="88"/>
                    <a:pt x="1779" y="87"/>
                    <a:pt x="1769" y="86"/>
                  </a:cubicBezTo>
                  <a:cubicBezTo>
                    <a:pt x="1760" y="85"/>
                    <a:pt x="1753" y="84"/>
                    <a:pt x="1753" y="84"/>
                  </a:cubicBezTo>
                  <a:moveTo>
                    <a:pt x="1663" y="76"/>
                  </a:moveTo>
                  <a:cubicBezTo>
                    <a:pt x="1663" y="76"/>
                    <a:pt x="1663" y="76"/>
                    <a:pt x="1663" y="76"/>
                  </a:cubicBezTo>
                  <a:cubicBezTo>
                    <a:pt x="1663" y="76"/>
                    <a:pt x="1665" y="76"/>
                    <a:pt x="1667" y="76"/>
                  </a:cubicBezTo>
                  <a:cubicBezTo>
                    <a:pt x="1670" y="76"/>
                    <a:pt x="1675" y="77"/>
                    <a:pt x="1680" y="78"/>
                  </a:cubicBezTo>
                  <a:cubicBezTo>
                    <a:pt x="1681" y="78"/>
                    <a:pt x="1682" y="78"/>
                    <a:pt x="1683" y="78"/>
                  </a:cubicBezTo>
                  <a:cubicBezTo>
                    <a:pt x="1691" y="79"/>
                    <a:pt x="1697" y="79"/>
                    <a:pt x="1697" y="79"/>
                  </a:cubicBezTo>
                  <a:cubicBezTo>
                    <a:pt x="1697" y="79"/>
                    <a:pt x="1697" y="79"/>
                    <a:pt x="1697" y="79"/>
                  </a:cubicBezTo>
                  <a:cubicBezTo>
                    <a:pt x="1697" y="79"/>
                    <a:pt x="1692" y="79"/>
                    <a:pt x="1684" y="78"/>
                  </a:cubicBezTo>
                  <a:cubicBezTo>
                    <a:pt x="1683" y="78"/>
                    <a:pt x="1682" y="78"/>
                    <a:pt x="1681" y="77"/>
                  </a:cubicBezTo>
                  <a:cubicBezTo>
                    <a:pt x="1675" y="77"/>
                    <a:pt x="1669" y="76"/>
                    <a:pt x="1666" y="76"/>
                  </a:cubicBezTo>
                  <a:cubicBezTo>
                    <a:pt x="1664" y="76"/>
                    <a:pt x="1663" y="76"/>
                    <a:pt x="1663" y="76"/>
                  </a:cubicBezTo>
                  <a:moveTo>
                    <a:pt x="4085" y="70"/>
                  </a:moveTo>
                  <a:cubicBezTo>
                    <a:pt x="4083" y="70"/>
                    <a:pt x="4081" y="71"/>
                    <a:pt x="4079" y="71"/>
                  </a:cubicBezTo>
                  <a:cubicBezTo>
                    <a:pt x="4073" y="74"/>
                    <a:pt x="4068" y="78"/>
                    <a:pt x="4068" y="80"/>
                  </a:cubicBezTo>
                  <a:cubicBezTo>
                    <a:pt x="4068" y="82"/>
                    <a:pt x="4069" y="82"/>
                    <a:pt x="4072" y="82"/>
                  </a:cubicBezTo>
                  <a:cubicBezTo>
                    <a:pt x="4074" y="82"/>
                    <a:pt x="4076" y="82"/>
                    <a:pt x="4078" y="81"/>
                  </a:cubicBezTo>
                  <a:cubicBezTo>
                    <a:pt x="4084" y="79"/>
                    <a:pt x="4089" y="76"/>
                    <a:pt x="4089" y="73"/>
                  </a:cubicBezTo>
                  <a:cubicBezTo>
                    <a:pt x="4089" y="71"/>
                    <a:pt x="4087" y="70"/>
                    <a:pt x="4085" y="70"/>
                  </a:cubicBezTo>
                  <a:moveTo>
                    <a:pt x="4380" y="70"/>
                  </a:moveTo>
                  <a:cubicBezTo>
                    <a:pt x="4374" y="70"/>
                    <a:pt x="4370" y="75"/>
                    <a:pt x="4370" y="82"/>
                  </a:cubicBezTo>
                  <a:cubicBezTo>
                    <a:pt x="4369" y="91"/>
                    <a:pt x="4375" y="99"/>
                    <a:pt x="4381" y="101"/>
                  </a:cubicBezTo>
                  <a:cubicBezTo>
                    <a:pt x="4383" y="101"/>
                    <a:pt x="4384" y="101"/>
                    <a:pt x="4385" y="101"/>
                  </a:cubicBezTo>
                  <a:cubicBezTo>
                    <a:pt x="4390" y="101"/>
                    <a:pt x="4394" y="97"/>
                    <a:pt x="4394" y="89"/>
                  </a:cubicBezTo>
                  <a:cubicBezTo>
                    <a:pt x="4395" y="80"/>
                    <a:pt x="4389" y="72"/>
                    <a:pt x="4383" y="70"/>
                  </a:cubicBezTo>
                  <a:cubicBezTo>
                    <a:pt x="4382" y="70"/>
                    <a:pt x="4381" y="70"/>
                    <a:pt x="4380" y="70"/>
                  </a:cubicBezTo>
                  <a:moveTo>
                    <a:pt x="1572" y="66"/>
                  </a:moveTo>
                  <a:cubicBezTo>
                    <a:pt x="1572" y="66"/>
                    <a:pt x="1572" y="66"/>
                    <a:pt x="1572" y="66"/>
                  </a:cubicBezTo>
                  <a:cubicBezTo>
                    <a:pt x="1572" y="66"/>
                    <a:pt x="1579" y="67"/>
                    <a:pt x="1589" y="68"/>
                  </a:cubicBezTo>
                  <a:cubicBezTo>
                    <a:pt x="1591" y="68"/>
                    <a:pt x="1592" y="68"/>
                    <a:pt x="1594" y="69"/>
                  </a:cubicBezTo>
                  <a:cubicBezTo>
                    <a:pt x="1601" y="69"/>
                    <a:pt x="1606" y="70"/>
                    <a:pt x="1607" y="70"/>
                  </a:cubicBezTo>
                  <a:cubicBezTo>
                    <a:pt x="1607" y="70"/>
                    <a:pt x="1607" y="70"/>
                    <a:pt x="1607" y="70"/>
                  </a:cubicBezTo>
                  <a:cubicBezTo>
                    <a:pt x="1607" y="70"/>
                    <a:pt x="1602" y="69"/>
                    <a:pt x="1595" y="68"/>
                  </a:cubicBezTo>
                  <a:cubicBezTo>
                    <a:pt x="1593" y="68"/>
                    <a:pt x="1591" y="68"/>
                    <a:pt x="1590" y="68"/>
                  </a:cubicBezTo>
                  <a:cubicBezTo>
                    <a:pt x="1580" y="67"/>
                    <a:pt x="1573" y="66"/>
                    <a:pt x="1572" y="66"/>
                  </a:cubicBezTo>
                  <a:moveTo>
                    <a:pt x="592" y="63"/>
                  </a:moveTo>
                  <a:cubicBezTo>
                    <a:pt x="591" y="63"/>
                    <a:pt x="586" y="66"/>
                    <a:pt x="580" y="69"/>
                  </a:cubicBezTo>
                  <a:cubicBezTo>
                    <a:pt x="574" y="73"/>
                    <a:pt x="570" y="76"/>
                    <a:pt x="571" y="76"/>
                  </a:cubicBezTo>
                  <a:cubicBezTo>
                    <a:pt x="571" y="76"/>
                    <a:pt x="571" y="76"/>
                    <a:pt x="571" y="76"/>
                  </a:cubicBezTo>
                  <a:cubicBezTo>
                    <a:pt x="572" y="76"/>
                    <a:pt x="577" y="74"/>
                    <a:pt x="582" y="70"/>
                  </a:cubicBezTo>
                  <a:cubicBezTo>
                    <a:pt x="588" y="67"/>
                    <a:pt x="592" y="63"/>
                    <a:pt x="592" y="63"/>
                  </a:cubicBezTo>
                  <a:cubicBezTo>
                    <a:pt x="592" y="63"/>
                    <a:pt x="592" y="63"/>
                    <a:pt x="592" y="63"/>
                  </a:cubicBezTo>
                  <a:moveTo>
                    <a:pt x="4316" y="57"/>
                  </a:moveTo>
                  <a:cubicBezTo>
                    <a:pt x="4310" y="57"/>
                    <a:pt x="4305" y="61"/>
                    <a:pt x="4305" y="68"/>
                  </a:cubicBezTo>
                  <a:cubicBezTo>
                    <a:pt x="4305" y="74"/>
                    <a:pt x="4311" y="81"/>
                    <a:pt x="4317" y="83"/>
                  </a:cubicBezTo>
                  <a:cubicBezTo>
                    <a:pt x="4318" y="83"/>
                    <a:pt x="4319" y="83"/>
                    <a:pt x="4320" y="83"/>
                  </a:cubicBezTo>
                  <a:cubicBezTo>
                    <a:pt x="4325" y="83"/>
                    <a:pt x="4329" y="79"/>
                    <a:pt x="4330" y="72"/>
                  </a:cubicBezTo>
                  <a:cubicBezTo>
                    <a:pt x="4330" y="65"/>
                    <a:pt x="4324" y="58"/>
                    <a:pt x="4318" y="57"/>
                  </a:cubicBezTo>
                  <a:cubicBezTo>
                    <a:pt x="4317" y="57"/>
                    <a:pt x="4316" y="57"/>
                    <a:pt x="4316" y="57"/>
                  </a:cubicBezTo>
                  <a:moveTo>
                    <a:pt x="1480" y="56"/>
                  </a:moveTo>
                  <a:cubicBezTo>
                    <a:pt x="1479" y="56"/>
                    <a:pt x="1479" y="56"/>
                    <a:pt x="1479" y="56"/>
                  </a:cubicBezTo>
                  <a:cubicBezTo>
                    <a:pt x="1479" y="56"/>
                    <a:pt x="1487" y="57"/>
                    <a:pt x="1496" y="58"/>
                  </a:cubicBezTo>
                  <a:cubicBezTo>
                    <a:pt x="1498" y="58"/>
                    <a:pt x="1500" y="58"/>
                    <a:pt x="1501" y="59"/>
                  </a:cubicBezTo>
                  <a:cubicBezTo>
                    <a:pt x="1508" y="59"/>
                    <a:pt x="1514" y="60"/>
                    <a:pt x="1514" y="60"/>
                  </a:cubicBezTo>
                  <a:cubicBezTo>
                    <a:pt x="1514" y="60"/>
                    <a:pt x="1514" y="60"/>
                    <a:pt x="1514" y="60"/>
                  </a:cubicBezTo>
                  <a:cubicBezTo>
                    <a:pt x="1515" y="60"/>
                    <a:pt x="1509" y="59"/>
                    <a:pt x="1502" y="58"/>
                  </a:cubicBezTo>
                  <a:cubicBezTo>
                    <a:pt x="1501" y="58"/>
                    <a:pt x="1499" y="58"/>
                    <a:pt x="1498" y="58"/>
                  </a:cubicBezTo>
                  <a:cubicBezTo>
                    <a:pt x="1488" y="57"/>
                    <a:pt x="1480" y="56"/>
                    <a:pt x="1480" y="56"/>
                  </a:cubicBezTo>
                  <a:moveTo>
                    <a:pt x="4138" y="55"/>
                  </a:moveTo>
                  <a:cubicBezTo>
                    <a:pt x="4137" y="55"/>
                    <a:pt x="4136" y="55"/>
                    <a:pt x="4135" y="55"/>
                  </a:cubicBezTo>
                  <a:cubicBezTo>
                    <a:pt x="4129" y="56"/>
                    <a:pt x="4124" y="60"/>
                    <a:pt x="4124" y="64"/>
                  </a:cubicBezTo>
                  <a:cubicBezTo>
                    <a:pt x="4124" y="67"/>
                    <a:pt x="4127" y="69"/>
                    <a:pt x="4132" y="69"/>
                  </a:cubicBezTo>
                  <a:cubicBezTo>
                    <a:pt x="4133" y="69"/>
                    <a:pt x="4134" y="69"/>
                    <a:pt x="4135" y="69"/>
                  </a:cubicBezTo>
                  <a:cubicBezTo>
                    <a:pt x="4141" y="68"/>
                    <a:pt x="4146" y="64"/>
                    <a:pt x="4146" y="60"/>
                  </a:cubicBezTo>
                  <a:cubicBezTo>
                    <a:pt x="4146" y="57"/>
                    <a:pt x="4142" y="55"/>
                    <a:pt x="4138" y="55"/>
                  </a:cubicBezTo>
                  <a:moveTo>
                    <a:pt x="4253" y="49"/>
                  </a:moveTo>
                  <a:cubicBezTo>
                    <a:pt x="4247" y="49"/>
                    <a:pt x="4243" y="53"/>
                    <a:pt x="4243" y="59"/>
                  </a:cubicBezTo>
                  <a:cubicBezTo>
                    <a:pt x="4243" y="64"/>
                    <a:pt x="4248" y="70"/>
                    <a:pt x="4255" y="71"/>
                  </a:cubicBezTo>
                  <a:cubicBezTo>
                    <a:pt x="4255" y="71"/>
                    <a:pt x="4256" y="71"/>
                    <a:pt x="4256" y="71"/>
                  </a:cubicBezTo>
                  <a:cubicBezTo>
                    <a:pt x="4262" y="71"/>
                    <a:pt x="4266" y="67"/>
                    <a:pt x="4266" y="61"/>
                  </a:cubicBezTo>
                  <a:cubicBezTo>
                    <a:pt x="4266" y="55"/>
                    <a:pt x="4261" y="50"/>
                    <a:pt x="4254" y="49"/>
                  </a:cubicBezTo>
                  <a:cubicBezTo>
                    <a:pt x="4254" y="49"/>
                    <a:pt x="4254" y="49"/>
                    <a:pt x="4253" y="49"/>
                  </a:cubicBezTo>
                  <a:moveTo>
                    <a:pt x="4194" y="48"/>
                  </a:moveTo>
                  <a:cubicBezTo>
                    <a:pt x="4194" y="48"/>
                    <a:pt x="4194" y="48"/>
                    <a:pt x="4193" y="48"/>
                  </a:cubicBezTo>
                  <a:cubicBezTo>
                    <a:pt x="4187" y="49"/>
                    <a:pt x="4182" y="53"/>
                    <a:pt x="4182" y="57"/>
                  </a:cubicBezTo>
                  <a:cubicBezTo>
                    <a:pt x="4182" y="62"/>
                    <a:pt x="4187" y="65"/>
                    <a:pt x="4194" y="65"/>
                  </a:cubicBezTo>
                  <a:cubicBezTo>
                    <a:pt x="4194" y="65"/>
                    <a:pt x="4194" y="65"/>
                    <a:pt x="4194" y="65"/>
                  </a:cubicBezTo>
                  <a:cubicBezTo>
                    <a:pt x="4200" y="65"/>
                    <a:pt x="4205" y="62"/>
                    <a:pt x="4205" y="57"/>
                  </a:cubicBezTo>
                  <a:cubicBezTo>
                    <a:pt x="4205" y="52"/>
                    <a:pt x="4200" y="48"/>
                    <a:pt x="4194" y="48"/>
                  </a:cubicBezTo>
                  <a:moveTo>
                    <a:pt x="1387" y="46"/>
                  </a:moveTo>
                  <a:cubicBezTo>
                    <a:pt x="1387" y="46"/>
                    <a:pt x="1387" y="46"/>
                    <a:pt x="1387" y="46"/>
                  </a:cubicBezTo>
                  <a:cubicBezTo>
                    <a:pt x="1386" y="46"/>
                    <a:pt x="1394" y="47"/>
                    <a:pt x="1404" y="48"/>
                  </a:cubicBezTo>
                  <a:cubicBezTo>
                    <a:pt x="1405" y="48"/>
                    <a:pt x="1406" y="48"/>
                    <a:pt x="1408" y="48"/>
                  </a:cubicBezTo>
                  <a:cubicBezTo>
                    <a:pt x="1415" y="49"/>
                    <a:pt x="1421" y="50"/>
                    <a:pt x="1422" y="50"/>
                  </a:cubicBezTo>
                  <a:cubicBezTo>
                    <a:pt x="1422" y="50"/>
                    <a:pt x="1422" y="50"/>
                    <a:pt x="1422" y="50"/>
                  </a:cubicBezTo>
                  <a:cubicBezTo>
                    <a:pt x="1422" y="50"/>
                    <a:pt x="1416" y="49"/>
                    <a:pt x="1408" y="48"/>
                  </a:cubicBezTo>
                  <a:cubicBezTo>
                    <a:pt x="1407" y="48"/>
                    <a:pt x="1406" y="48"/>
                    <a:pt x="1405" y="48"/>
                  </a:cubicBezTo>
                  <a:cubicBezTo>
                    <a:pt x="1396" y="47"/>
                    <a:pt x="1388" y="46"/>
                    <a:pt x="1387" y="46"/>
                  </a:cubicBezTo>
                  <a:moveTo>
                    <a:pt x="1295" y="36"/>
                  </a:moveTo>
                  <a:cubicBezTo>
                    <a:pt x="1295" y="36"/>
                    <a:pt x="1295" y="36"/>
                    <a:pt x="1295" y="36"/>
                  </a:cubicBezTo>
                  <a:cubicBezTo>
                    <a:pt x="1294" y="36"/>
                    <a:pt x="1302" y="37"/>
                    <a:pt x="1311" y="38"/>
                  </a:cubicBezTo>
                  <a:cubicBezTo>
                    <a:pt x="1312" y="38"/>
                    <a:pt x="1313" y="38"/>
                    <a:pt x="1314" y="38"/>
                  </a:cubicBezTo>
                  <a:cubicBezTo>
                    <a:pt x="1322" y="39"/>
                    <a:pt x="1328" y="40"/>
                    <a:pt x="1329" y="40"/>
                  </a:cubicBezTo>
                  <a:cubicBezTo>
                    <a:pt x="1329" y="40"/>
                    <a:pt x="1330" y="40"/>
                    <a:pt x="1330" y="40"/>
                  </a:cubicBezTo>
                  <a:cubicBezTo>
                    <a:pt x="1330" y="40"/>
                    <a:pt x="1323" y="39"/>
                    <a:pt x="1314" y="38"/>
                  </a:cubicBezTo>
                  <a:cubicBezTo>
                    <a:pt x="1314" y="38"/>
                    <a:pt x="1313" y="38"/>
                    <a:pt x="1313" y="38"/>
                  </a:cubicBezTo>
                  <a:cubicBezTo>
                    <a:pt x="1304" y="37"/>
                    <a:pt x="1296" y="36"/>
                    <a:pt x="1295" y="36"/>
                  </a:cubicBezTo>
                  <a:moveTo>
                    <a:pt x="649" y="34"/>
                  </a:moveTo>
                  <a:cubicBezTo>
                    <a:pt x="648" y="34"/>
                    <a:pt x="643" y="36"/>
                    <a:pt x="637" y="39"/>
                  </a:cubicBezTo>
                  <a:cubicBezTo>
                    <a:pt x="635" y="40"/>
                    <a:pt x="633" y="41"/>
                    <a:pt x="632" y="41"/>
                  </a:cubicBezTo>
                  <a:cubicBezTo>
                    <a:pt x="630" y="42"/>
                    <a:pt x="628" y="43"/>
                    <a:pt x="628" y="43"/>
                  </a:cubicBezTo>
                  <a:cubicBezTo>
                    <a:pt x="627" y="44"/>
                    <a:pt x="627" y="44"/>
                    <a:pt x="627" y="44"/>
                  </a:cubicBezTo>
                  <a:cubicBezTo>
                    <a:pt x="627" y="44"/>
                    <a:pt x="627" y="44"/>
                    <a:pt x="627" y="44"/>
                  </a:cubicBezTo>
                  <a:cubicBezTo>
                    <a:pt x="627" y="44"/>
                    <a:pt x="628" y="44"/>
                    <a:pt x="629" y="44"/>
                  </a:cubicBezTo>
                  <a:cubicBezTo>
                    <a:pt x="631" y="43"/>
                    <a:pt x="635" y="41"/>
                    <a:pt x="639" y="39"/>
                  </a:cubicBezTo>
                  <a:cubicBezTo>
                    <a:pt x="645" y="36"/>
                    <a:pt x="650" y="34"/>
                    <a:pt x="649" y="34"/>
                  </a:cubicBezTo>
                  <a:cubicBezTo>
                    <a:pt x="649" y="34"/>
                    <a:pt x="649" y="34"/>
                    <a:pt x="649" y="34"/>
                  </a:cubicBezTo>
                  <a:moveTo>
                    <a:pt x="1205" y="27"/>
                  </a:moveTo>
                  <a:cubicBezTo>
                    <a:pt x="1205" y="27"/>
                    <a:pt x="1205" y="27"/>
                    <a:pt x="1205" y="27"/>
                  </a:cubicBezTo>
                  <a:cubicBezTo>
                    <a:pt x="1204" y="27"/>
                    <a:pt x="1211" y="28"/>
                    <a:pt x="1221" y="29"/>
                  </a:cubicBezTo>
                  <a:cubicBezTo>
                    <a:pt x="1221" y="29"/>
                    <a:pt x="1221" y="29"/>
                    <a:pt x="1221" y="29"/>
                  </a:cubicBezTo>
                  <a:cubicBezTo>
                    <a:pt x="1229" y="30"/>
                    <a:pt x="1237" y="30"/>
                    <a:pt x="1238" y="30"/>
                  </a:cubicBezTo>
                  <a:cubicBezTo>
                    <a:pt x="1238" y="30"/>
                    <a:pt x="1239" y="30"/>
                    <a:pt x="1239" y="30"/>
                  </a:cubicBezTo>
                  <a:cubicBezTo>
                    <a:pt x="1239" y="30"/>
                    <a:pt x="1232" y="29"/>
                    <a:pt x="1223" y="28"/>
                  </a:cubicBezTo>
                  <a:cubicBezTo>
                    <a:pt x="1222" y="28"/>
                    <a:pt x="1221" y="28"/>
                    <a:pt x="1221" y="28"/>
                  </a:cubicBezTo>
                  <a:cubicBezTo>
                    <a:pt x="1213" y="27"/>
                    <a:pt x="1206" y="27"/>
                    <a:pt x="1205" y="27"/>
                  </a:cubicBezTo>
                  <a:moveTo>
                    <a:pt x="1117" y="18"/>
                  </a:moveTo>
                  <a:cubicBezTo>
                    <a:pt x="1117" y="18"/>
                    <a:pt x="1117" y="18"/>
                    <a:pt x="1117" y="18"/>
                  </a:cubicBezTo>
                  <a:cubicBezTo>
                    <a:pt x="1116" y="18"/>
                    <a:pt x="1122" y="19"/>
                    <a:pt x="1130" y="20"/>
                  </a:cubicBezTo>
                  <a:cubicBezTo>
                    <a:pt x="1131" y="20"/>
                    <a:pt x="1131" y="20"/>
                    <a:pt x="1132" y="20"/>
                  </a:cubicBezTo>
                  <a:cubicBezTo>
                    <a:pt x="1140" y="21"/>
                    <a:pt x="1148" y="21"/>
                    <a:pt x="1149" y="21"/>
                  </a:cubicBezTo>
                  <a:cubicBezTo>
                    <a:pt x="1150" y="21"/>
                    <a:pt x="1150" y="21"/>
                    <a:pt x="1150" y="21"/>
                  </a:cubicBezTo>
                  <a:cubicBezTo>
                    <a:pt x="1150" y="21"/>
                    <a:pt x="1143" y="21"/>
                    <a:pt x="1134" y="20"/>
                  </a:cubicBezTo>
                  <a:cubicBezTo>
                    <a:pt x="1133" y="20"/>
                    <a:pt x="1131" y="20"/>
                    <a:pt x="1130" y="20"/>
                  </a:cubicBezTo>
                  <a:cubicBezTo>
                    <a:pt x="1123" y="19"/>
                    <a:pt x="1118" y="18"/>
                    <a:pt x="1117" y="18"/>
                  </a:cubicBezTo>
                  <a:moveTo>
                    <a:pt x="708" y="13"/>
                  </a:moveTo>
                  <a:cubicBezTo>
                    <a:pt x="708" y="13"/>
                    <a:pt x="708" y="13"/>
                    <a:pt x="708" y="13"/>
                  </a:cubicBezTo>
                  <a:cubicBezTo>
                    <a:pt x="707" y="13"/>
                    <a:pt x="702" y="15"/>
                    <a:pt x="695" y="17"/>
                  </a:cubicBezTo>
                  <a:cubicBezTo>
                    <a:pt x="689" y="18"/>
                    <a:pt x="685" y="20"/>
                    <a:pt x="685" y="20"/>
                  </a:cubicBezTo>
                  <a:cubicBezTo>
                    <a:pt x="685" y="20"/>
                    <a:pt x="685" y="20"/>
                    <a:pt x="685" y="20"/>
                  </a:cubicBezTo>
                  <a:cubicBezTo>
                    <a:pt x="686" y="20"/>
                    <a:pt x="692" y="18"/>
                    <a:pt x="698" y="17"/>
                  </a:cubicBezTo>
                  <a:cubicBezTo>
                    <a:pt x="704" y="15"/>
                    <a:pt x="709" y="13"/>
                    <a:pt x="708" y="13"/>
                  </a:cubicBezTo>
                  <a:moveTo>
                    <a:pt x="1033" y="11"/>
                  </a:moveTo>
                  <a:cubicBezTo>
                    <a:pt x="1033" y="11"/>
                    <a:pt x="1033" y="11"/>
                    <a:pt x="1033" y="11"/>
                  </a:cubicBezTo>
                  <a:cubicBezTo>
                    <a:pt x="1032" y="11"/>
                    <a:pt x="1036" y="12"/>
                    <a:pt x="1042" y="12"/>
                  </a:cubicBezTo>
                  <a:cubicBezTo>
                    <a:pt x="1044" y="13"/>
                    <a:pt x="1045" y="13"/>
                    <a:pt x="1047" y="13"/>
                  </a:cubicBezTo>
                  <a:cubicBezTo>
                    <a:pt x="1055" y="13"/>
                    <a:pt x="1061" y="14"/>
                    <a:pt x="1064" y="14"/>
                  </a:cubicBezTo>
                  <a:cubicBezTo>
                    <a:pt x="1064" y="14"/>
                    <a:pt x="1064" y="14"/>
                    <a:pt x="1064" y="14"/>
                  </a:cubicBezTo>
                  <a:cubicBezTo>
                    <a:pt x="1065" y="14"/>
                    <a:pt x="1058" y="13"/>
                    <a:pt x="1050" y="13"/>
                  </a:cubicBezTo>
                  <a:cubicBezTo>
                    <a:pt x="1047" y="12"/>
                    <a:pt x="1044" y="12"/>
                    <a:pt x="1042" y="12"/>
                  </a:cubicBezTo>
                  <a:cubicBezTo>
                    <a:pt x="1038" y="12"/>
                    <a:pt x="1034" y="11"/>
                    <a:pt x="1033" y="11"/>
                  </a:cubicBezTo>
                  <a:moveTo>
                    <a:pt x="953" y="6"/>
                  </a:moveTo>
                  <a:cubicBezTo>
                    <a:pt x="953" y="6"/>
                    <a:pt x="953" y="6"/>
                    <a:pt x="953" y="6"/>
                  </a:cubicBezTo>
                  <a:cubicBezTo>
                    <a:pt x="952" y="6"/>
                    <a:pt x="955" y="6"/>
                    <a:pt x="959" y="6"/>
                  </a:cubicBezTo>
                  <a:cubicBezTo>
                    <a:pt x="961" y="7"/>
                    <a:pt x="964" y="7"/>
                    <a:pt x="966" y="7"/>
                  </a:cubicBezTo>
                  <a:cubicBezTo>
                    <a:pt x="973" y="7"/>
                    <a:pt x="979" y="8"/>
                    <a:pt x="981" y="8"/>
                  </a:cubicBezTo>
                  <a:cubicBezTo>
                    <a:pt x="982" y="8"/>
                    <a:pt x="982" y="8"/>
                    <a:pt x="982" y="8"/>
                  </a:cubicBezTo>
                  <a:cubicBezTo>
                    <a:pt x="983" y="7"/>
                    <a:pt x="977" y="7"/>
                    <a:pt x="969" y="7"/>
                  </a:cubicBezTo>
                  <a:cubicBezTo>
                    <a:pt x="965" y="6"/>
                    <a:pt x="962" y="6"/>
                    <a:pt x="959" y="6"/>
                  </a:cubicBezTo>
                  <a:cubicBezTo>
                    <a:pt x="956" y="6"/>
                    <a:pt x="954" y="6"/>
                    <a:pt x="953" y="6"/>
                  </a:cubicBezTo>
                  <a:moveTo>
                    <a:pt x="769" y="2"/>
                  </a:moveTo>
                  <a:cubicBezTo>
                    <a:pt x="767" y="2"/>
                    <a:pt x="762" y="3"/>
                    <a:pt x="757" y="4"/>
                  </a:cubicBezTo>
                  <a:cubicBezTo>
                    <a:pt x="750" y="4"/>
                    <a:pt x="746" y="5"/>
                    <a:pt x="746" y="5"/>
                  </a:cubicBezTo>
                  <a:cubicBezTo>
                    <a:pt x="746" y="5"/>
                    <a:pt x="746" y="5"/>
                    <a:pt x="746" y="5"/>
                  </a:cubicBezTo>
                  <a:cubicBezTo>
                    <a:pt x="747" y="5"/>
                    <a:pt x="753" y="4"/>
                    <a:pt x="759" y="3"/>
                  </a:cubicBezTo>
                  <a:cubicBezTo>
                    <a:pt x="764" y="3"/>
                    <a:pt x="768" y="2"/>
                    <a:pt x="769" y="2"/>
                  </a:cubicBezTo>
                  <a:moveTo>
                    <a:pt x="879" y="2"/>
                  </a:moveTo>
                  <a:cubicBezTo>
                    <a:pt x="879" y="2"/>
                    <a:pt x="878" y="2"/>
                    <a:pt x="878" y="2"/>
                  </a:cubicBezTo>
                  <a:cubicBezTo>
                    <a:pt x="878" y="2"/>
                    <a:pt x="879" y="2"/>
                    <a:pt x="881" y="2"/>
                  </a:cubicBezTo>
                  <a:cubicBezTo>
                    <a:pt x="883" y="3"/>
                    <a:pt x="887" y="3"/>
                    <a:pt x="890" y="3"/>
                  </a:cubicBezTo>
                  <a:cubicBezTo>
                    <a:pt x="895" y="3"/>
                    <a:pt x="899" y="3"/>
                    <a:pt x="902" y="3"/>
                  </a:cubicBezTo>
                  <a:cubicBezTo>
                    <a:pt x="904" y="3"/>
                    <a:pt x="906" y="3"/>
                    <a:pt x="906" y="3"/>
                  </a:cubicBezTo>
                  <a:cubicBezTo>
                    <a:pt x="907" y="3"/>
                    <a:pt x="901" y="3"/>
                    <a:pt x="893" y="2"/>
                  </a:cubicBezTo>
                  <a:cubicBezTo>
                    <a:pt x="888" y="2"/>
                    <a:pt x="884" y="2"/>
                    <a:pt x="881" y="2"/>
                  </a:cubicBezTo>
                  <a:cubicBezTo>
                    <a:pt x="880" y="2"/>
                    <a:pt x="879" y="2"/>
                    <a:pt x="879" y="2"/>
                  </a:cubicBezTo>
                  <a:moveTo>
                    <a:pt x="770" y="2"/>
                  </a:moveTo>
                  <a:cubicBezTo>
                    <a:pt x="770" y="2"/>
                    <a:pt x="770" y="2"/>
                    <a:pt x="769" y="2"/>
                  </a:cubicBezTo>
                  <a:cubicBezTo>
                    <a:pt x="770" y="2"/>
                    <a:pt x="770" y="2"/>
                    <a:pt x="770" y="2"/>
                  </a:cubicBezTo>
                  <a:cubicBezTo>
                    <a:pt x="770" y="2"/>
                    <a:pt x="770" y="2"/>
                    <a:pt x="770" y="2"/>
                  </a:cubicBezTo>
                  <a:moveTo>
                    <a:pt x="811" y="0"/>
                  </a:moveTo>
                  <a:cubicBezTo>
                    <a:pt x="811" y="0"/>
                    <a:pt x="810" y="0"/>
                    <a:pt x="810" y="0"/>
                  </a:cubicBezTo>
                  <a:cubicBezTo>
                    <a:pt x="809" y="0"/>
                    <a:pt x="814" y="1"/>
                    <a:pt x="821" y="1"/>
                  </a:cubicBezTo>
                  <a:cubicBezTo>
                    <a:pt x="822" y="1"/>
                    <a:pt x="823" y="1"/>
                    <a:pt x="824" y="1"/>
                  </a:cubicBezTo>
                  <a:cubicBezTo>
                    <a:pt x="830" y="1"/>
                    <a:pt x="834" y="1"/>
                    <a:pt x="835" y="1"/>
                  </a:cubicBezTo>
                  <a:cubicBezTo>
                    <a:pt x="836" y="1"/>
                    <a:pt x="831" y="1"/>
                    <a:pt x="824" y="0"/>
                  </a:cubicBezTo>
                  <a:cubicBezTo>
                    <a:pt x="819" y="0"/>
                    <a:pt x="814" y="0"/>
                    <a:pt x="81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Freeform 94">
              <a:extLst>
                <a:ext uri="{FF2B5EF4-FFF2-40B4-BE49-F238E27FC236}">
                  <a16:creationId xmlns:a16="http://schemas.microsoft.com/office/drawing/2014/main" id="{E6DD3999-F997-56F5-F6AD-957B864D6ED9}"/>
                </a:ext>
              </a:extLst>
            </p:cNvPr>
            <p:cNvSpPr>
              <a:spLocks/>
            </p:cNvSpPr>
            <p:nvPr/>
          </p:nvSpPr>
          <p:spPr bwMode="auto">
            <a:xfrm>
              <a:off x="12827000" y="12661900"/>
              <a:ext cx="69850" cy="180975"/>
            </a:xfrm>
            <a:custGeom>
              <a:avLst/>
              <a:gdLst>
                <a:gd name="T0" fmla="*/ 18 w 26"/>
                <a:gd name="T1" fmla="*/ 0 h 67"/>
                <a:gd name="T2" fmla="*/ 8 w 26"/>
                <a:gd name="T3" fmla="*/ 9 h 67"/>
                <a:gd name="T4" fmla="*/ 6 w 26"/>
                <a:gd name="T5" fmla="*/ 14 h 67"/>
                <a:gd name="T6" fmla="*/ 4 w 26"/>
                <a:gd name="T7" fmla="*/ 20 h 67"/>
                <a:gd name="T8" fmla="*/ 2 w 26"/>
                <a:gd name="T9" fmla="*/ 26 h 67"/>
                <a:gd name="T10" fmla="*/ 1 w 26"/>
                <a:gd name="T11" fmla="*/ 33 h 67"/>
                <a:gd name="T12" fmla="*/ 0 w 26"/>
                <a:gd name="T13" fmla="*/ 39 h 67"/>
                <a:gd name="T14" fmla="*/ 0 w 26"/>
                <a:gd name="T15" fmla="*/ 46 h 67"/>
                <a:gd name="T16" fmla="*/ 0 w 26"/>
                <a:gd name="T17" fmla="*/ 51 h 67"/>
                <a:gd name="T18" fmla="*/ 1 w 26"/>
                <a:gd name="T19" fmla="*/ 57 h 67"/>
                <a:gd name="T20" fmla="*/ 2 w 26"/>
                <a:gd name="T21" fmla="*/ 61 h 67"/>
                <a:gd name="T22" fmla="*/ 4 w 26"/>
                <a:gd name="T23" fmla="*/ 64 h 67"/>
                <a:gd name="T24" fmla="*/ 6 w 26"/>
                <a:gd name="T25" fmla="*/ 66 h 67"/>
                <a:gd name="T26" fmla="*/ 8 w 26"/>
                <a:gd name="T27" fmla="*/ 67 h 67"/>
                <a:gd name="T28" fmla="*/ 8 w 26"/>
                <a:gd name="T29" fmla="*/ 67 h 67"/>
                <a:gd name="T30" fmla="*/ 18 w 26"/>
                <a:gd name="T31" fmla="*/ 58 h 67"/>
                <a:gd name="T32" fmla="*/ 20 w 26"/>
                <a:gd name="T33" fmla="*/ 53 h 67"/>
                <a:gd name="T34" fmla="*/ 22 w 26"/>
                <a:gd name="T35" fmla="*/ 47 h 67"/>
                <a:gd name="T36" fmla="*/ 24 w 26"/>
                <a:gd name="T37" fmla="*/ 41 h 67"/>
                <a:gd name="T38" fmla="*/ 25 w 26"/>
                <a:gd name="T39" fmla="*/ 35 h 67"/>
                <a:gd name="T40" fmla="*/ 26 w 26"/>
                <a:gd name="T41" fmla="*/ 28 h 67"/>
                <a:gd name="T42" fmla="*/ 26 w 26"/>
                <a:gd name="T43" fmla="*/ 21 h 67"/>
                <a:gd name="T44" fmla="*/ 26 w 26"/>
                <a:gd name="T45" fmla="*/ 16 h 67"/>
                <a:gd name="T46" fmla="*/ 25 w 26"/>
                <a:gd name="T47" fmla="*/ 10 h 67"/>
                <a:gd name="T48" fmla="*/ 24 w 26"/>
                <a:gd name="T49" fmla="*/ 6 h 67"/>
                <a:gd name="T50" fmla="*/ 23 w 26"/>
                <a:gd name="T51" fmla="*/ 3 h 67"/>
                <a:gd name="T52" fmla="*/ 21 w 26"/>
                <a:gd name="T53" fmla="*/ 0 h 67"/>
                <a:gd name="T54" fmla="*/ 18 w 26"/>
                <a:gd name="T55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6" h="67">
                  <a:moveTo>
                    <a:pt x="18" y="0"/>
                  </a:moveTo>
                  <a:cubicBezTo>
                    <a:pt x="15" y="0"/>
                    <a:pt x="12" y="3"/>
                    <a:pt x="8" y="9"/>
                  </a:cubicBezTo>
                  <a:cubicBezTo>
                    <a:pt x="7" y="11"/>
                    <a:pt x="7" y="12"/>
                    <a:pt x="6" y="14"/>
                  </a:cubicBezTo>
                  <a:cubicBezTo>
                    <a:pt x="5" y="16"/>
                    <a:pt x="5" y="18"/>
                    <a:pt x="4" y="20"/>
                  </a:cubicBezTo>
                  <a:cubicBezTo>
                    <a:pt x="3" y="22"/>
                    <a:pt x="3" y="24"/>
                    <a:pt x="2" y="26"/>
                  </a:cubicBezTo>
                  <a:cubicBezTo>
                    <a:pt x="2" y="28"/>
                    <a:pt x="1" y="31"/>
                    <a:pt x="1" y="33"/>
                  </a:cubicBezTo>
                  <a:cubicBezTo>
                    <a:pt x="1" y="35"/>
                    <a:pt x="0" y="37"/>
                    <a:pt x="0" y="39"/>
                  </a:cubicBezTo>
                  <a:cubicBezTo>
                    <a:pt x="0" y="41"/>
                    <a:pt x="0" y="44"/>
                    <a:pt x="0" y="46"/>
                  </a:cubicBezTo>
                  <a:cubicBezTo>
                    <a:pt x="0" y="48"/>
                    <a:pt x="0" y="50"/>
                    <a:pt x="0" y="51"/>
                  </a:cubicBezTo>
                  <a:cubicBezTo>
                    <a:pt x="0" y="53"/>
                    <a:pt x="0" y="55"/>
                    <a:pt x="1" y="57"/>
                  </a:cubicBezTo>
                  <a:cubicBezTo>
                    <a:pt x="1" y="58"/>
                    <a:pt x="2" y="60"/>
                    <a:pt x="2" y="61"/>
                  </a:cubicBezTo>
                  <a:cubicBezTo>
                    <a:pt x="2" y="62"/>
                    <a:pt x="3" y="63"/>
                    <a:pt x="4" y="64"/>
                  </a:cubicBezTo>
                  <a:cubicBezTo>
                    <a:pt x="4" y="65"/>
                    <a:pt x="5" y="66"/>
                    <a:pt x="6" y="66"/>
                  </a:cubicBezTo>
                  <a:cubicBezTo>
                    <a:pt x="6" y="67"/>
                    <a:pt x="7" y="67"/>
                    <a:pt x="8" y="67"/>
                  </a:cubicBezTo>
                  <a:cubicBezTo>
                    <a:pt x="8" y="67"/>
                    <a:pt x="8" y="67"/>
                    <a:pt x="8" y="67"/>
                  </a:cubicBezTo>
                  <a:cubicBezTo>
                    <a:pt x="11" y="67"/>
                    <a:pt x="15" y="64"/>
                    <a:pt x="18" y="58"/>
                  </a:cubicBezTo>
                  <a:cubicBezTo>
                    <a:pt x="19" y="57"/>
                    <a:pt x="19" y="55"/>
                    <a:pt x="20" y="53"/>
                  </a:cubicBezTo>
                  <a:cubicBezTo>
                    <a:pt x="21" y="51"/>
                    <a:pt x="22" y="49"/>
                    <a:pt x="22" y="47"/>
                  </a:cubicBezTo>
                  <a:cubicBezTo>
                    <a:pt x="23" y="45"/>
                    <a:pt x="23" y="43"/>
                    <a:pt x="24" y="41"/>
                  </a:cubicBezTo>
                  <a:cubicBezTo>
                    <a:pt x="24" y="39"/>
                    <a:pt x="25" y="37"/>
                    <a:pt x="25" y="35"/>
                  </a:cubicBezTo>
                  <a:cubicBezTo>
                    <a:pt x="26" y="32"/>
                    <a:pt x="26" y="30"/>
                    <a:pt x="26" y="28"/>
                  </a:cubicBezTo>
                  <a:cubicBezTo>
                    <a:pt x="26" y="26"/>
                    <a:pt x="26" y="24"/>
                    <a:pt x="26" y="21"/>
                  </a:cubicBezTo>
                  <a:cubicBezTo>
                    <a:pt x="26" y="19"/>
                    <a:pt x="26" y="17"/>
                    <a:pt x="26" y="16"/>
                  </a:cubicBezTo>
                  <a:cubicBezTo>
                    <a:pt x="26" y="14"/>
                    <a:pt x="26" y="12"/>
                    <a:pt x="25" y="10"/>
                  </a:cubicBezTo>
                  <a:cubicBezTo>
                    <a:pt x="25" y="9"/>
                    <a:pt x="25" y="7"/>
                    <a:pt x="24" y="6"/>
                  </a:cubicBezTo>
                  <a:cubicBezTo>
                    <a:pt x="24" y="5"/>
                    <a:pt x="23" y="4"/>
                    <a:pt x="23" y="3"/>
                  </a:cubicBezTo>
                  <a:cubicBezTo>
                    <a:pt x="22" y="2"/>
                    <a:pt x="21" y="1"/>
                    <a:pt x="21" y="0"/>
                  </a:cubicBezTo>
                  <a:cubicBezTo>
                    <a:pt x="20" y="0"/>
                    <a:pt x="19" y="0"/>
                    <a:pt x="1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Freeform 95">
              <a:extLst>
                <a:ext uri="{FF2B5EF4-FFF2-40B4-BE49-F238E27FC236}">
                  <a16:creationId xmlns:a16="http://schemas.microsoft.com/office/drawing/2014/main" id="{80D6F794-0245-8FAE-5A65-66DB50C414C2}"/>
                </a:ext>
              </a:extLst>
            </p:cNvPr>
            <p:cNvSpPr>
              <a:spLocks/>
            </p:cNvSpPr>
            <p:nvPr/>
          </p:nvSpPr>
          <p:spPr bwMode="auto">
            <a:xfrm>
              <a:off x="-930275" y="13419138"/>
              <a:ext cx="61913" cy="30163"/>
            </a:xfrm>
            <a:custGeom>
              <a:avLst/>
              <a:gdLst>
                <a:gd name="T0" fmla="*/ 17 w 23"/>
                <a:gd name="T1" fmla="*/ 0 h 11"/>
                <a:gd name="T2" fmla="*/ 16 w 23"/>
                <a:gd name="T3" fmla="*/ 0 h 11"/>
                <a:gd name="T4" fmla="*/ 11 w 23"/>
                <a:gd name="T5" fmla="*/ 0 h 11"/>
                <a:gd name="T6" fmla="*/ 9 w 23"/>
                <a:gd name="T7" fmla="*/ 1 h 11"/>
                <a:gd name="T8" fmla="*/ 7 w 23"/>
                <a:gd name="T9" fmla="*/ 1 h 11"/>
                <a:gd name="T10" fmla="*/ 5 w 23"/>
                <a:gd name="T11" fmla="*/ 2 h 11"/>
                <a:gd name="T12" fmla="*/ 0 w 23"/>
                <a:gd name="T13" fmla="*/ 6 h 11"/>
                <a:gd name="T14" fmla="*/ 0 w 23"/>
                <a:gd name="T15" fmla="*/ 7 h 11"/>
                <a:gd name="T16" fmla="*/ 0 w 23"/>
                <a:gd name="T17" fmla="*/ 8 h 11"/>
                <a:gd name="T18" fmla="*/ 1 w 23"/>
                <a:gd name="T19" fmla="*/ 9 h 11"/>
                <a:gd name="T20" fmla="*/ 2 w 23"/>
                <a:gd name="T21" fmla="*/ 10 h 11"/>
                <a:gd name="T22" fmla="*/ 8 w 23"/>
                <a:gd name="T23" fmla="*/ 11 h 11"/>
                <a:gd name="T24" fmla="*/ 10 w 23"/>
                <a:gd name="T25" fmla="*/ 11 h 11"/>
                <a:gd name="T26" fmla="*/ 14 w 23"/>
                <a:gd name="T27" fmla="*/ 10 h 11"/>
                <a:gd name="T28" fmla="*/ 18 w 23"/>
                <a:gd name="T29" fmla="*/ 8 h 11"/>
                <a:gd name="T30" fmla="*/ 20 w 23"/>
                <a:gd name="T31" fmla="*/ 7 h 11"/>
                <a:gd name="T32" fmla="*/ 22 w 23"/>
                <a:gd name="T33" fmla="*/ 6 h 11"/>
                <a:gd name="T34" fmla="*/ 23 w 23"/>
                <a:gd name="T35" fmla="*/ 5 h 11"/>
                <a:gd name="T36" fmla="*/ 23 w 23"/>
                <a:gd name="T37" fmla="*/ 4 h 11"/>
                <a:gd name="T38" fmla="*/ 23 w 23"/>
                <a:gd name="T39" fmla="*/ 2 h 11"/>
                <a:gd name="T40" fmla="*/ 23 w 23"/>
                <a:gd name="T41" fmla="*/ 2 h 11"/>
                <a:gd name="T42" fmla="*/ 22 w 23"/>
                <a:gd name="T43" fmla="*/ 1 h 11"/>
                <a:gd name="T44" fmla="*/ 21 w 23"/>
                <a:gd name="T45" fmla="*/ 0 h 11"/>
                <a:gd name="T46" fmla="*/ 20 w 23"/>
                <a:gd name="T47" fmla="*/ 0 h 11"/>
                <a:gd name="T48" fmla="*/ 18 w 23"/>
                <a:gd name="T49" fmla="*/ 0 h 11"/>
                <a:gd name="T50" fmla="*/ 17 w 23"/>
                <a:gd name="T5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3" h="11">
                  <a:moveTo>
                    <a:pt x="17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14" y="0"/>
                    <a:pt x="13" y="0"/>
                    <a:pt x="11" y="0"/>
                  </a:cubicBezTo>
                  <a:cubicBezTo>
                    <a:pt x="10" y="0"/>
                    <a:pt x="10" y="0"/>
                    <a:pt x="9" y="1"/>
                  </a:cubicBezTo>
                  <a:cubicBezTo>
                    <a:pt x="8" y="1"/>
                    <a:pt x="7" y="1"/>
                    <a:pt x="7" y="1"/>
                  </a:cubicBezTo>
                  <a:cubicBezTo>
                    <a:pt x="6" y="1"/>
                    <a:pt x="5" y="2"/>
                    <a:pt x="5" y="2"/>
                  </a:cubicBezTo>
                  <a:cubicBezTo>
                    <a:pt x="2" y="3"/>
                    <a:pt x="0" y="4"/>
                    <a:pt x="0" y="6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9"/>
                    <a:pt x="1" y="9"/>
                    <a:pt x="2" y="10"/>
                  </a:cubicBezTo>
                  <a:cubicBezTo>
                    <a:pt x="3" y="10"/>
                    <a:pt x="5" y="11"/>
                    <a:pt x="8" y="11"/>
                  </a:cubicBezTo>
                  <a:cubicBezTo>
                    <a:pt x="8" y="11"/>
                    <a:pt x="9" y="11"/>
                    <a:pt x="10" y="11"/>
                  </a:cubicBezTo>
                  <a:cubicBezTo>
                    <a:pt x="11" y="11"/>
                    <a:pt x="13" y="10"/>
                    <a:pt x="14" y="10"/>
                  </a:cubicBezTo>
                  <a:cubicBezTo>
                    <a:pt x="16" y="9"/>
                    <a:pt x="17" y="9"/>
                    <a:pt x="18" y="8"/>
                  </a:cubicBezTo>
                  <a:cubicBezTo>
                    <a:pt x="19" y="8"/>
                    <a:pt x="20" y="7"/>
                    <a:pt x="20" y="7"/>
                  </a:cubicBezTo>
                  <a:cubicBezTo>
                    <a:pt x="21" y="7"/>
                    <a:pt x="21" y="6"/>
                    <a:pt x="22" y="6"/>
                  </a:cubicBezTo>
                  <a:cubicBezTo>
                    <a:pt x="22" y="5"/>
                    <a:pt x="22" y="5"/>
                    <a:pt x="23" y="5"/>
                  </a:cubicBezTo>
                  <a:cubicBezTo>
                    <a:pt x="23" y="4"/>
                    <a:pt x="23" y="4"/>
                    <a:pt x="23" y="4"/>
                  </a:cubicBezTo>
                  <a:cubicBezTo>
                    <a:pt x="23" y="3"/>
                    <a:pt x="23" y="3"/>
                    <a:pt x="23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1" y="0"/>
                    <a:pt x="21" y="0"/>
                  </a:cubicBezTo>
                  <a:cubicBezTo>
                    <a:pt x="21" y="0"/>
                    <a:pt x="20" y="0"/>
                    <a:pt x="20" y="0"/>
                  </a:cubicBezTo>
                  <a:cubicBezTo>
                    <a:pt x="19" y="0"/>
                    <a:pt x="18" y="0"/>
                    <a:pt x="18" y="0"/>
                  </a:cubicBezTo>
                  <a:cubicBezTo>
                    <a:pt x="17" y="0"/>
                    <a:pt x="17" y="0"/>
                    <a:pt x="1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Freeform 96">
              <a:extLst>
                <a:ext uri="{FF2B5EF4-FFF2-40B4-BE49-F238E27FC236}">
                  <a16:creationId xmlns:a16="http://schemas.microsoft.com/office/drawing/2014/main" id="{22E8E7B4-65D0-1A79-3B00-AFC36932B59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771525" y="11961813"/>
              <a:ext cx="13428663" cy="1479550"/>
            </a:xfrm>
            <a:custGeom>
              <a:avLst/>
              <a:gdLst>
                <a:gd name="T0" fmla="*/ 2968 w 4988"/>
                <a:gd name="T1" fmla="*/ 548 h 549"/>
                <a:gd name="T2" fmla="*/ 3111 w 4988"/>
                <a:gd name="T3" fmla="*/ 533 h 549"/>
                <a:gd name="T4" fmla="*/ 2896 w 4988"/>
                <a:gd name="T5" fmla="*/ 529 h 549"/>
                <a:gd name="T6" fmla="*/ 3165 w 4988"/>
                <a:gd name="T7" fmla="*/ 530 h 549"/>
                <a:gd name="T8" fmla="*/ 77 w 4988"/>
                <a:gd name="T9" fmla="*/ 505 h 549"/>
                <a:gd name="T10" fmla="*/ 3225 w 4988"/>
                <a:gd name="T11" fmla="*/ 513 h 549"/>
                <a:gd name="T12" fmla="*/ 2787 w 4988"/>
                <a:gd name="T13" fmla="*/ 482 h 549"/>
                <a:gd name="T14" fmla="*/ 113 w 4988"/>
                <a:gd name="T15" fmla="*/ 489 h 549"/>
                <a:gd name="T16" fmla="*/ 3382 w 4988"/>
                <a:gd name="T17" fmla="*/ 455 h 549"/>
                <a:gd name="T18" fmla="*/ 178 w 4988"/>
                <a:gd name="T19" fmla="*/ 439 h 549"/>
                <a:gd name="T20" fmla="*/ 4986 w 4988"/>
                <a:gd name="T21" fmla="*/ 459 h 549"/>
                <a:gd name="T22" fmla="*/ 2681 w 4988"/>
                <a:gd name="T23" fmla="*/ 416 h 549"/>
                <a:gd name="T24" fmla="*/ 4908 w 4988"/>
                <a:gd name="T25" fmla="*/ 464 h 549"/>
                <a:gd name="T26" fmla="*/ 3518 w 4988"/>
                <a:gd name="T27" fmla="*/ 394 h 549"/>
                <a:gd name="T28" fmla="*/ 4842 w 4988"/>
                <a:gd name="T29" fmla="*/ 437 h 549"/>
                <a:gd name="T30" fmla="*/ 2639 w 4988"/>
                <a:gd name="T31" fmla="*/ 382 h 549"/>
                <a:gd name="T32" fmla="*/ 3588 w 4988"/>
                <a:gd name="T33" fmla="*/ 362 h 549"/>
                <a:gd name="T34" fmla="*/ 290 w 4988"/>
                <a:gd name="T35" fmla="*/ 344 h 549"/>
                <a:gd name="T36" fmla="*/ 2597 w 4988"/>
                <a:gd name="T37" fmla="*/ 357 h 549"/>
                <a:gd name="T38" fmla="*/ 3642 w 4988"/>
                <a:gd name="T39" fmla="*/ 336 h 549"/>
                <a:gd name="T40" fmla="*/ 4713 w 4988"/>
                <a:gd name="T41" fmla="*/ 320 h 549"/>
                <a:gd name="T42" fmla="*/ 324 w 4988"/>
                <a:gd name="T43" fmla="*/ 316 h 549"/>
                <a:gd name="T44" fmla="*/ 3710 w 4988"/>
                <a:gd name="T45" fmla="*/ 301 h 549"/>
                <a:gd name="T46" fmla="*/ 4651 w 4988"/>
                <a:gd name="T47" fmla="*/ 286 h 549"/>
                <a:gd name="T48" fmla="*/ 3779 w 4988"/>
                <a:gd name="T49" fmla="*/ 259 h 549"/>
                <a:gd name="T50" fmla="*/ 4571 w 4988"/>
                <a:gd name="T51" fmla="*/ 263 h 549"/>
                <a:gd name="T52" fmla="*/ 386 w 4988"/>
                <a:gd name="T53" fmla="*/ 262 h 549"/>
                <a:gd name="T54" fmla="*/ 3854 w 4988"/>
                <a:gd name="T55" fmla="*/ 218 h 549"/>
                <a:gd name="T56" fmla="*/ 3854 w 4988"/>
                <a:gd name="T57" fmla="*/ 218 h 549"/>
                <a:gd name="T58" fmla="*/ 427 w 4988"/>
                <a:gd name="T59" fmla="*/ 215 h 549"/>
                <a:gd name="T60" fmla="*/ 2388 w 4988"/>
                <a:gd name="T61" fmla="*/ 190 h 549"/>
                <a:gd name="T62" fmla="*/ 4443 w 4988"/>
                <a:gd name="T63" fmla="*/ 190 h 549"/>
                <a:gd name="T64" fmla="*/ 2345 w 4988"/>
                <a:gd name="T65" fmla="*/ 170 h 549"/>
                <a:gd name="T66" fmla="*/ 4387 w 4988"/>
                <a:gd name="T67" fmla="*/ 148 h 549"/>
                <a:gd name="T68" fmla="*/ 481 w 4988"/>
                <a:gd name="T69" fmla="*/ 169 h 549"/>
                <a:gd name="T70" fmla="*/ 2271 w 4988"/>
                <a:gd name="T71" fmla="*/ 134 h 549"/>
                <a:gd name="T72" fmla="*/ 2221 w 4988"/>
                <a:gd name="T73" fmla="*/ 127 h 549"/>
                <a:gd name="T74" fmla="*/ 4042 w 4988"/>
                <a:gd name="T75" fmla="*/ 119 h 549"/>
                <a:gd name="T76" fmla="*/ 2157 w 4988"/>
                <a:gd name="T77" fmla="*/ 109 h 549"/>
                <a:gd name="T78" fmla="*/ 552 w 4988"/>
                <a:gd name="T79" fmla="*/ 105 h 549"/>
                <a:gd name="T80" fmla="*/ 2026 w 4988"/>
                <a:gd name="T81" fmla="*/ 113 h 549"/>
                <a:gd name="T82" fmla="*/ 4279 w 4988"/>
                <a:gd name="T83" fmla="*/ 119 h 549"/>
                <a:gd name="T84" fmla="*/ 1948 w 4988"/>
                <a:gd name="T85" fmla="*/ 100 h 549"/>
                <a:gd name="T86" fmla="*/ 1850 w 4988"/>
                <a:gd name="T87" fmla="*/ 96 h 549"/>
                <a:gd name="T88" fmla="*/ 4218 w 4988"/>
                <a:gd name="T89" fmla="*/ 104 h 549"/>
                <a:gd name="T90" fmla="*/ 1773 w 4988"/>
                <a:gd name="T91" fmla="*/ 86 h 549"/>
                <a:gd name="T92" fmla="*/ 1773 w 4988"/>
                <a:gd name="T93" fmla="*/ 86 h 549"/>
                <a:gd name="T94" fmla="*/ 1692 w 4988"/>
                <a:gd name="T95" fmla="*/ 77 h 549"/>
                <a:gd name="T96" fmla="*/ 1590 w 4988"/>
                <a:gd name="T97" fmla="*/ 67 h 549"/>
                <a:gd name="T98" fmla="*/ 1501 w 4988"/>
                <a:gd name="T99" fmla="*/ 57 h 549"/>
                <a:gd name="T100" fmla="*/ 1501 w 4988"/>
                <a:gd name="T101" fmla="*/ 57 h 549"/>
                <a:gd name="T102" fmla="*/ 1418 w 4988"/>
                <a:gd name="T103" fmla="*/ 47 h 549"/>
                <a:gd name="T104" fmla="*/ 1311 w 4988"/>
                <a:gd name="T105" fmla="*/ 38 h 549"/>
                <a:gd name="T106" fmla="*/ 1228 w 4988"/>
                <a:gd name="T107" fmla="*/ 28 h 549"/>
                <a:gd name="T108" fmla="*/ 1228 w 4988"/>
                <a:gd name="T109" fmla="*/ 28 h 549"/>
                <a:gd name="T110" fmla="*/ 1147 w 4988"/>
                <a:gd name="T111" fmla="*/ 19 h 549"/>
                <a:gd name="T112" fmla="*/ 1050 w 4988"/>
                <a:gd name="T113" fmla="*/ 14 h 549"/>
                <a:gd name="T114" fmla="*/ 980 w 4988"/>
                <a:gd name="T115" fmla="*/ 6 h 549"/>
                <a:gd name="T116" fmla="*/ 775 w 4988"/>
                <a:gd name="T117" fmla="*/ 3 h 549"/>
                <a:gd name="T118" fmla="*/ 911 w 4988"/>
                <a:gd name="T119" fmla="*/ 10 h 549"/>
                <a:gd name="T120" fmla="*/ 842 w 4988"/>
                <a:gd name="T121" fmla="*/ 8 h 5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988" h="549">
                  <a:moveTo>
                    <a:pt x="3034" y="535"/>
                  </a:moveTo>
                  <a:cubicBezTo>
                    <a:pt x="3034" y="535"/>
                    <a:pt x="3033" y="535"/>
                    <a:pt x="3033" y="535"/>
                  </a:cubicBezTo>
                  <a:cubicBezTo>
                    <a:pt x="3026" y="536"/>
                    <a:pt x="3020" y="539"/>
                    <a:pt x="3020" y="542"/>
                  </a:cubicBezTo>
                  <a:cubicBezTo>
                    <a:pt x="3020" y="546"/>
                    <a:pt x="3025" y="549"/>
                    <a:pt x="3031" y="549"/>
                  </a:cubicBezTo>
                  <a:cubicBezTo>
                    <a:pt x="3032" y="549"/>
                    <a:pt x="3032" y="549"/>
                    <a:pt x="3032" y="549"/>
                  </a:cubicBezTo>
                  <a:cubicBezTo>
                    <a:pt x="3039" y="548"/>
                    <a:pt x="3045" y="544"/>
                    <a:pt x="3045" y="541"/>
                  </a:cubicBezTo>
                  <a:cubicBezTo>
                    <a:pt x="3045" y="538"/>
                    <a:pt x="3041" y="535"/>
                    <a:pt x="3034" y="535"/>
                  </a:cubicBezTo>
                  <a:moveTo>
                    <a:pt x="2967" y="535"/>
                  </a:moveTo>
                  <a:cubicBezTo>
                    <a:pt x="2961" y="535"/>
                    <a:pt x="2957" y="537"/>
                    <a:pt x="2956" y="540"/>
                  </a:cubicBezTo>
                  <a:cubicBezTo>
                    <a:pt x="2956" y="544"/>
                    <a:pt x="2962" y="548"/>
                    <a:pt x="2968" y="548"/>
                  </a:cubicBezTo>
                  <a:cubicBezTo>
                    <a:pt x="2969" y="548"/>
                    <a:pt x="2969" y="548"/>
                    <a:pt x="2970" y="548"/>
                  </a:cubicBezTo>
                  <a:cubicBezTo>
                    <a:pt x="2976" y="548"/>
                    <a:pt x="2981" y="546"/>
                    <a:pt x="2981" y="542"/>
                  </a:cubicBezTo>
                  <a:cubicBezTo>
                    <a:pt x="2981" y="539"/>
                    <a:pt x="2975" y="536"/>
                    <a:pt x="2969" y="535"/>
                  </a:cubicBezTo>
                  <a:cubicBezTo>
                    <a:pt x="2968" y="535"/>
                    <a:pt x="2967" y="535"/>
                    <a:pt x="2967" y="535"/>
                  </a:cubicBezTo>
                  <a:moveTo>
                    <a:pt x="3102" y="529"/>
                  </a:moveTo>
                  <a:cubicBezTo>
                    <a:pt x="3101" y="529"/>
                    <a:pt x="3100" y="529"/>
                    <a:pt x="3098" y="529"/>
                  </a:cubicBezTo>
                  <a:cubicBezTo>
                    <a:pt x="3091" y="530"/>
                    <a:pt x="3085" y="533"/>
                    <a:pt x="3085" y="537"/>
                  </a:cubicBezTo>
                  <a:cubicBezTo>
                    <a:pt x="3085" y="540"/>
                    <a:pt x="3089" y="542"/>
                    <a:pt x="3095" y="542"/>
                  </a:cubicBezTo>
                  <a:cubicBezTo>
                    <a:pt x="3096" y="542"/>
                    <a:pt x="3097" y="542"/>
                    <a:pt x="3098" y="542"/>
                  </a:cubicBezTo>
                  <a:cubicBezTo>
                    <a:pt x="3105" y="541"/>
                    <a:pt x="3111" y="537"/>
                    <a:pt x="3111" y="533"/>
                  </a:cubicBezTo>
                  <a:cubicBezTo>
                    <a:pt x="3111" y="531"/>
                    <a:pt x="3107" y="529"/>
                    <a:pt x="3102" y="529"/>
                  </a:cubicBezTo>
                  <a:moveTo>
                    <a:pt x="19" y="528"/>
                  </a:moveTo>
                  <a:cubicBezTo>
                    <a:pt x="17" y="528"/>
                    <a:pt x="15" y="528"/>
                    <a:pt x="13" y="529"/>
                  </a:cubicBezTo>
                  <a:cubicBezTo>
                    <a:pt x="7" y="531"/>
                    <a:pt x="1" y="534"/>
                    <a:pt x="0" y="537"/>
                  </a:cubicBezTo>
                  <a:cubicBezTo>
                    <a:pt x="0" y="540"/>
                    <a:pt x="2" y="541"/>
                    <a:pt x="6" y="541"/>
                  </a:cubicBezTo>
                  <a:cubicBezTo>
                    <a:pt x="7" y="541"/>
                    <a:pt x="9" y="541"/>
                    <a:pt x="10" y="541"/>
                  </a:cubicBezTo>
                  <a:cubicBezTo>
                    <a:pt x="17" y="539"/>
                    <a:pt x="22" y="534"/>
                    <a:pt x="23" y="531"/>
                  </a:cubicBezTo>
                  <a:cubicBezTo>
                    <a:pt x="23" y="529"/>
                    <a:pt x="22" y="528"/>
                    <a:pt x="19" y="528"/>
                  </a:cubicBezTo>
                  <a:moveTo>
                    <a:pt x="2903" y="525"/>
                  </a:moveTo>
                  <a:cubicBezTo>
                    <a:pt x="2899" y="525"/>
                    <a:pt x="2896" y="527"/>
                    <a:pt x="2896" y="529"/>
                  </a:cubicBezTo>
                  <a:cubicBezTo>
                    <a:pt x="2896" y="533"/>
                    <a:pt x="2901" y="537"/>
                    <a:pt x="2907" y="539"/>
                  </a:cubicBezTo>
                  <a:cubicBezTo>
                    <a:pt x="2909" y="539"/>
                    <a:pt x="2910" y="539"/>
                    <a:pt x="2911" y="539"/>
                  </a:cubicBezTo>
                  <a:cubicBezTo>
                    <a:pt x="2916" y="539"/>
                    <a:pt x="2919" y="537"/>
                    <a:pt x="2919" y="535"/>
                  </a:cubicBezTo>
                  <a:cubicBezTo>
                    <a:pt x="2919" y="531"/>
                    <a:pt x="2914" y="527"/>
                    <a:pt x="2908" y="526"/>
                  </a:cubicBezTo>
                  <a:cubicBezTo>
                    <a:pt x="2906" y="525"/>
                    <a:pt x="2904" y="525"/>
                    <a:pt x="2903" y="525"/>
                  </a:cubicBezTo>
                  <a:moveTo>
                    <a:pt x="3171" y="517"/>
                  </a:moveTo>
                  <a:cubicBezTo>
                    <a:pt x="3169" y="517"/>
                    <a:pt x="3167" y="517"/>
                    <a:pt x="3165" y="518"/>
                  </a:cubicBezTo>
                  <a:cubicBezTo>
                    <a:pt x="3158" y="519"/>
                    <a:pt x="3152" y="523"/>
                    <a:pt x="3152" y="526"/>
                  </a:cubicBezTo>
                  <a:cubicBezTo>
                    <a:pt x="3152" y="529"/>
                    <a:pt x="3155" y="530"/>
                    <a:pt x="3160" y="530"/>
                  </a:cubicBezTo>
                  <a:cubicBezTo>
                    <a:pt x="3161" y="530"/>
                    <a:pt x="3163" y="530"/>
                    <a:pt x="3165" y="530"/>
                  </a:cubicBezTo>
                  <a:cubicBezTo>
                    <a:pt x="3172" y="528"/>
                    <a:pt x="3178" y="524"/>
                    <a:pt x="3178" y="520"/>
                  </a:cubicBezTo>
                  <a:cubicBezTo>
                    <a:pt x="3178" y="518"/>
                    <a:pt x="3175" y="517"/>
                    <a:pt x="3171" y="517"/>
                  </a:cubicBezTo>
                  <a:moveTo>
                    <a:pt x="2843" y="507"/>
                  </a:moveTo>
                  <a:cubicBezTo>
                    <a:pt x="2840" y="507"/>
                    <a:pt x="2839" y="508"/>
                    <a:pt x="2839" y="510"/>
                  </a:cubicBezTo>
                  <a:cubicBezTo>
                    <a:pt x="2838" y="514"/>
                    <a:pt x="2843" y="519"/>
                    <a:pt x="2849" y="521"/>
                  </a:cubicBezTo>
                  <a:cubicBezTo>
                    <a:pt x="2851" y="522"/>
                    <a:pt x="2853" y="522"/>
                    <a:pt x="2855" y="522"/>
                  </a:cubicBezTo>
                  <a:cubicBezTo>
                    <a:pt x="2858" y="522"/>
                    <a:pt x="2861" y="521"/>
                    <a:pt x="2861" y="518"/>
                  </a:cubicBezTo>
                  <a:cubicBezTo>
                    <a:pt x="2861" y="515"/>
                    <a:pt x="2856" y="511"/>
                    <a:pt x="2850" y="508"/>
                  </a:cubicBezTo>
                  <a:cubicBezTo>
                    <a:pt x="2847" y="507"/>
                    <a:pt x="2845" y="507"/>
                    <a:pt x="2843" y="507"/>
                  </a:cubicBezTo>
                  <a:moveTo>
                    <a:pt x="77" y="505"/>
                  </a:moveTo>
                  <a:cubicBezTo>
                    <a:pt x="75" y="505"/>
                    <a:pt x="72" y="506"/>
                    <a:pt x="69" y="507"/>
                  </a:cubicBezTo>
                  <a:cubicBezTo>
                    <a:pt x="64" y="510"/>
                    <a:pt x="58" y="514"/>
                    <a:pt x="58" y="518"/>
                  </a:cubicBezTo>
                  <a:cubicBezTo>
                    <a:pt x="57" y="520"/>
                    <a:pt x="59" y="521"/>
                    <a:pt x="61" y="521"/>
                  </a:cubicBezTo>
                  <a:cubicBezTo>
                    <a:pt x="63" y="521"/>
                    <a:pt x="65" y="520"/>
                    <a:pt x="68" y="519"/>
                  </a:cubicBezTo>
                  <a:cubicBezTo>
                    <a:pt x="74" y="516"/>
                    <a:pt x="79" y="511"/>
                    <a:pt x="79" y="507"/>
                  </a:cubicBezTo>
                  <a:cubicBezTo>
                    <a:pt x="80" y="506"/>
                    <a:pt x="79" y="505"/>
                    <a:pt x="77" y="505"/>
                  </a:cubicBezTo>
                  <a:moveTo>
                    <a:pt x="3240" y="500"/>
                  </a:moveTo>
                  <a:cubicBezTo>
                    <a:pt x="3238" y="500"/>
                    <a:pt x="3235" y="501"/>
                    <a:pt x="3232" y="501"/>
                  </a:cubicBezTo>
                  <a:cubicBezTo>
                    <a:pt x="3225" y="503"/>
                    <a:pt x="3219" y="507"/>
                    <a:pt x="3219" y="510"/>
                  </a:cubicBezTo>
                  <a:cubicBezTo>
                    <a:pt x="3219" y="512"/>
                    <a:pt x="3221" y="513"/>
                    <a:pt x="3225" y="513"/>
                  </a:cubicBezTo>
                  <a:cubicBezTo>
                    <a:pt x="3227" y="513"/>
                    <a:pt x="3230" y="513"/>
                    <a:pt x="3232" y="512"/>
                  </a:cubicBezTo>
                  <a:cubicBezTo>
                    <a:pt x="3239" y="510"/>
                    <a:pt x="3245" y="506"/>
                    <a:pt x="3245" y="503"/>
                  </a:cubicBezTo>
                  <a:cubicBezTo>
                    <a:pt x="3245" y="501"/>
                    <a:pt x="3243" y="500"/>
                    <a:pt x="3240" y="500"/>
                  </a:cubicBezTo>
                  <a:moveTo>
                    <a:pt x="2787" y="482"/>
                  </a:moveTo>
                  <a:cubicBezTo>
                    <a:pt x="2785" y="482"/>
                    <a:pt x="2784" y="483"/>
                    <a:pt x="2784" y="484"/>
                  </a:cubicBezTo>
                  <a:cubicBezTo>
                    <a:pt x="2784" y="488"/>
                    <a:pt x="2788" y="494"/>
                    <a:pt x="2794" y="496"/>
                  </a:cubicBezTo>
                  <a:cubicBezTo>
                    <a:pt x="2796" y="498"/>
                    <a:pt x="2799" y="498"/>
                    <a:pt x="2800" y="498"/>
                  </a:cubicBezTo>
                  <a:cubicBezTo>
                    <a:pt x="2803" y="498"/>
                    <a:pt x="2805" y="497"/>
                    <a:pt x="2805" y="495"/>
                  </a:cubicBezTo>
                  <a:cubicBezTo>
                    <a:pt x="2805" y="492"/>
                    <a:pt x="2800" y="487"/>
                    <a:pt x="2794" y="484"/>
                  </a:cubicBezTo>
                  <a:cubicBezTo>
                    <a:pt x="2792" y="482"/>
                    <a:pt x="2789" y="482"/>
                    <a:pt x="2787" y="482"/>
                  </a:cubicBezTo>
                  <a:moveTo>
                    <a:pt x="3310" y="479"/>
                  </a:moveTo>
                  <a:cubicBezTo>
                    <a:pt x="3308" y="479"/>
                    <a:pt x="3304" y="480"/>
                    <a:pt x="3300" y="481"/>
                  </a:cubicBezTo>
                  <a:cubicBezTo>
                    <a:pt x="3293" y="483"/>
                    <a:pt x="3287" y="487"/>
                    <a:pt x="3287" y="490"/>
                  </a:cubicBezTo>
                  <a:cubicBezTo>
                    <a:pt x="3287" y="491"/>
                    <a:pt x="3289" y="492"/>
                    <a:pt x="3292" y="492"/>
                  </a:cubicBezTo>
                  <a:cubicBezTo>
                    <a:pt x="3294" y="492"/>
                    <a:pt x="3297" y="492"/>
                    <a:pt x="3300" y="491"/>
                  </a:cubicBezTo>
                  <a:cubicBezTo>
                    <a:pt x="3307" y="488"/>
                    <a:pt x="3313" y="483"/>
                    <a:pt x="3313" y="481"/>
                  </a:cubicBezTo>
                  <a:cubicBezTo>
                    <a:pt x="3313" y="480"/>
                    <a:pt x="3312" y="479"/>
                    <a:pt x="3310" y="479"/>
                  </a:cubicBezTo>
                  <a:moveTo>
                    <a:pt x="132" y="473"/>
                  </a:moveTo>
                  <a:cubicBezTo>
                    <a:pt x="130" y="473"/>
                    <a:pt x="127" y="475"/>
                    <a:pt x="124" y="477"/>
                  </a:cubicBezTo>
                  <a:cubicBezTo>
                    <a:pt x="118" y="480"/>
                    <a:pt x="113" y="485"/>
                    <a:pt x="113" y="489"/>
                  </a:cubicBezTo>
                  <a:cubicBezTo>
                    <a:pt x="113" y="491"/>
                    <a:pt x="114" y="492"/>
                    <a:pt x="116" y="492"/>
                  </a:cubicBezTo>
                  <a:cubicBezTo>
                    <a:pt x="118" y="492"/>
                    <a:pt x="121" y="491"/>
                    <a:pt x="123" y="489"/>
                  </a:cubicBezTo>
                  <a:cubicBezTo>
                    <a:pt x="129" y="485"/>
                    <a:pt x="134" y="479"/>
                    <a:pt x="134" y="476"/>
                  </a:cubicBezTo>
                  <a:cubicBezTo>
                    <a:pt x="134" y="474"/>
                    <a:pt x="133" y="473"/>
                    <a:pt x="132" y="473"/>
                  </a:cubicBezTo>
                  <a:moveTo>
                    <a:pt x="3380" y="454"/>
                  </a:moveTo>
                  <a:cubicBezTo>
                    <a:pt x="3377" y="454"/>
                    <a:pt x="3373" y="455"/>
                    <a:pt x="3369" y="456"/>
                  </a:cubicBezTo>
                  <a:cubicBezTo>
                    <a:pt x="3361" y="459"/>
                    <a:pt x="3355" y="463"/>
                    <a:pt x="3355" y="466"/>
                  </a:cubicBezTo>
                  <a:cubicBezTo>
                    <a:pt x="3355" y="467"/>
                    <a:pt x="3357" y="467"/>
                    <a:pt x="3359" y="467"/>
                  </a:cubicBezTo>
                  <a:cubicBezTo>
                    <a:pt x="3361" y="467"/>
                    <a:pt x="3365" y="467"/>
                    <a:pt x="3368" y="465"/>
                  </a:cubicBezTo>
                  <a:cubicBezTo>
                    <a:pt x="3376" y="462"/>
                    <a:pt x="3382" y="457"/>
                    <a:pt x="3382" y="455"/>
                  </a:cubicBezTo>
                  <a:cubicBezTo>
                    <a:pt x="3382" y="454"/>
                    <a:pt x="3381" y="454"/>
                    <a:pt x="3380" y="454"/>
                  </a:cubicBezTo>
                  <a:moveTo>
                    <a:pt x="2733" y="451"/>
                  </a:moveTo>
                  <a:cubicBezTo>
                    <a:pt x="2732" y="451"/>
                    <a:pt x="2731" y="452"/>
                    <a:pt x="2731" y="453"/>
                  </a:cubicBezTo>
                  <a:cubicBezTo>
                    <a:pt x="2731" y="456"/>
                    <a:pt x="2735" y="463"/>
                    <a:pt x="2741" y="466"/>
                  </a:cubicBezTo>
                  <a:cubicBezTo>
                    <a:pt x="2743" y="468"/>
                    <a:pt x="2746" y="469"/>
                    <a:pt x="2748" y="469"/>
                  </a:cubicBezTo>
                  <a:cubicBezTo>
                    <a:pt x="2750" y="469"/>
                    <a:pt x="2751" y="468"/>
                    <a:pt x="2751" y="466"/>
                  </a:cubicBezTo>
                  <a:cubicBezTo>
                    <a:pt x="2751" y="462"/>
                    <a:pt x="2747" y="457"/>
                    <a:pt x="2741" y="454"/>
                  </a:cubicBezTo>
                  <a:cubicBezTo>
                    <a:pt x="2738" y="452"/>
                    <a:pt x="2735" y="451"/>
                    <a:pt x="2733" y="451"/>
                  </a:cubicBezTo>
                  <a:moveTo>
                    <a:pt x="186" y="435"/>
                  </a:moveTo>
                  <a:cubicBezTo>
                    <a:pt x="184" y="435"/>
                    <a:pt x="181" y="437"/>
                    <a:pt x="178" y="439"/>
                  </a:cubicBezTo>
                  <a:cubicBezTo>
                    <a:pt x="172" y="444"/>
                    <a:pt x="167" y="449"/>
                    <a:pt x="167" y="453"/>
                  </a:cubicBezTo>
                  <a:cubicBezTo>
                    <a:pt x="167" y="454"/>
                    <a:pt x="168" y="455"/>
                    <a:pt x="170" y="455"/>
                  </a:cubicBezTo>
                  <a:cubicBezTo>
                    <a:pt x="172" y="455"/>
                    <a:pt x="174" y="454"/>
                    <a:pt x="177" y="452"/>
                  </a:cubicBezTo>
                  <a:cubicBezTo>
                    <a:pt x="183" y="447"/>
                    <a:pt x="188" y="441"/>
                    <a:pt x="188" y="437"/>
                  </a:cubicBezTo>
                  <a:cubicBezTo>
                    <a:pt x="188" y="436"/>
                    <a:pt x="187" y="435"/>
                    <a:pt x="186" y="435"/>
                  </a:cubicBezTo>
                  <a:moveTo>
                    <a:pt x="4976" y="428"/>
                  </a:moveTo>
                  <a:cubicBezTo>
                    <a:pt x="4970" y="428"/>
                    <a:pt x="4963" y="439"/>
                    <a:pt x="4961" y="453"/>
                  </a:cubicBezTo>
                  <a:cubicBezTo>
                    <a:pt x="4959" y="468"/>
                    <a:pt x="4964" y="481"/>
                    <a:pt x="4970" y="483"/>
                  </a:cubicBezTo>
                  <a:cubicBezTo>
                    <a:pt x="4971" y="483"/>
                    <a:pt x="4971" y="483"/>
                    <a:pt x="4972" y="483"/>
                  </a:cubicBezTo>
                  <a:cubicBezTo>
                    <a:pt x="4978" y="483"/>
                    <a:pt x="4985" y="473"/>
                    <a:pt x="4986" y="459"/>
                  </a:cubicBezTo>
                  <a:cubicBezTo>
                    <a:pt x="4988" y="444"/>
                    <a:pt x="4985" y="430"/>
                    <a:pt x="4978" y="428"/>
                  </a:cubicBezTo>
                  <a:cubicBezTo>
                    <a:pt x="4977" y="428"/>
                    <a:pt x="4977" y="428"/>
                    <a:pt x="4976" y="428"/>
                  </a:cubicBezTo>
                  <a:moveTo>
                    <a:pt x="3449" y="425"/>
                  </a:moveTo>
                  <a:cubicBezTo>
                    <a:pt x="3447" y="425"/>
                    <a:pt x="3442" y="427"/>
                    <a:pt x="3437" y="429"/>
                  </a:cubicBezTo>
                  <a:cubicBezTo>
                    <a:pt x="3430" y="432"/>
                    <a:pt x="3424" y="436"/>
                    <a:pt x="3424" y="438"/>
                  </a:cubicBezTo>
                  <a:cubicBezTo>
                    <a:pt x="3424" y="439"/>
                    <a:pt x="3425" y="439"/>
                    <a:pt x="3426" y="439"/>
                  </a:cubicBezTo>
                  <a:cubicBezTo>
                    <a:pt x="3429" y="439"/>
                    <a:pt x="3433" y="438"/>
                    <a:pt x="3437" y="436"/>
                  </a:cubicBezTo>
                  <a:cubicBezTo>
                    <a:pt x="3445" y="433"/>
                    <a:pt x="3451" y="428"/>
                    <a:pt x="3451" y="426"/>
                  </a:cubicBezTo>
                  <a:cubicBezTo>
                    <a:pt x="3451" y="426"/>
                    <a:pt x="3450" y="425"/>
                    <a:pt x="3449" y="425"/>
                  </a:cubicBezTo>
                  <a:moveTo>
                    <a:pt x="2681" y="416"/>
                  </a:moveTo>
                  <a:cubicBezTo>
                    <a:pt x="2680" y="416"/>
                    <a:pt x="2679" y="416"/>
                    <a:pt x="2679" y="418"/>
                  </a:cubicBezTo>
                  <a:cubicBezTo>
                    <a:pt x="2679" y="421"/>
                    <a:pt x="2684" y="427"/>
                    <a:pt x="2689" y="431"/>
                  </a:cubicBezTo>
                  <a:cubicBezTo>
                    <a:pt x="2692" y="433"/>
                    <a:pt x="2695" y="434"/>
                    <a:pt x="2696" y="434"/>
                  </a:cubicBezTo>
                  <a:cubicBezTo>
                    <a:pt x="2698" y="434"/>
                    <a:pt x="2699" y="433"/>
                    <a:pt x="2699" y="432"/>
                  </a:cubicBezTo>
                  <a:cubicBezTo>
                    <a:pt x="2699" y="429"/>
                    <a:pt x="2695" y="423"/>
                    <a:pt x="2689" y="419"/>
                  </a:cubicBezTo>
                  <a:cubicBezTo>
                    <a:pt x="2686" y="417"/>
                    <a:pt x="2683" y="416"/>
                    <a:pt x="2681" y="416"/>
                  </a:cubicBezTo>
                  <a:moveTo>
                    <a:pt x="4911" y="409"/>
                  </a:moveTo>
                  <a:cubicBezTo>
                    <a:pt x="4905" y="409"/>
                    <a:pt x="4899" y="419"/>
                    <a:pt x="4897" y="433"/>
                  </a:cubicBezTo>
                  <a:cubicBezTo>
                    <a:pt x="4895" y="447"/>
                    <a:pt x="4899" y="461"/>
                    <a:pt x="4906" y="463"/>
                  </a:cubicBezTo>
                  <a:cubicBezTo>
                    <a:pt x="4907" y="464"/>
                    <a:pt x="4908" y="464"/>
                    <a:pt x="4908" y="464"/>
                  </a:cubicBezTo>
                  <a:cubicBezTo>
                    <a:pt x="4915" y="464"/>
                    <a:pt x="4920" y="455"/>
                    <a:pt x="4922" y="441"/>
                  </a:cubicBezTo>
                  <a:cubicBezTo>
                    <a:pt x="4924" y="427"/>
                    <a:pt x="4920" y="412"/>
                    <a:pt x="4913" y="410"/>
                  </a:cubicBezTo>
                  <a:cubicBezTo>
                    <a:pt x="4912" y="409"/>
                    <a:pt x="4912" y="409"/>
                    <a:pt x="4911" y="409"/>
                  </a:cubicBezTo>
                  <a:moveTo>
                    <a:pt x="3518" y="394"/>
                  </a:moveTo>
                  <a:cubicBezTo>
                    <a:pt x="3516" y="394"/>
                    <a:pt x="3512" y="396"/>
                    <a:pt x="3506" y="398"/>
                  </a:cubicBezTo>
                  <a:cubicBezTo>
                    <a:pt x="3499" y="402"/>
                    <a:pt x="3493" y="406"/>
                    <a:pt x="3493" y="407"/>
                  </a:cubicBezTo>
                  <a:cubicBezTo>
                    <a:pt x="3493" y="408"/>
                    <a:pt x="3493" y="408"/>
                    <a:pt x="3494" y="408"/>
                  </a:cubicBezTo>
                  <a:cubicBezTo>
                    <a:pt x="3497" y="408"/>
                    <a:pt x="3501" y="407"/>
                    <a:pt x="3506" y="405"/>
                  </a:cubicBezTo>
                  <a:cubicBezTo>
                    <a:pt x="3513" y="401"/>
                    <a:pt x="3519" y="397"/>
                    <a:pt x="3519" y="395"/>
                  </a:cubicBezTo>
                  <a:cubicBezTo>
                    <a:pt x="3519" y="394"/>
                    <a:pt x="3519" y="394"/>
                    <a:pt x="3518" y="394"/>
                  </a:cubicBezTo>
                  <a:moveTo>
                    <a:pt x="238" y="392"/>
                  </a:moveTo>
                  <a:cubicBezTo>
                    <a:pt x="237" y="392"/>
                    <a:pt x="233" y="393"/>
                    <a:pt x="230" y="396"/>
                  </a:cubicBezTo>
                  <a:cubicBezTo>
                    <a:pt x="224" y="401"/>
                    <a:pt x="220" y="407"/>
                    <a:pt x="220" y="411"/>
                  </a:cubicBezTo>
                  <a:cubicBezTo>
                    <a:pt x="220" y="412"/>
                    <a:pt x="221" y="413"/>
                    <a:pt x="222" y="413"/>
                  </a:cubicBezTo>
                  <a:cubicBezTo>
                    <a:pt x="224" y="413"/>
                    <a:pt x="227" y="412"/>
                    <a:pt x="230" y="409"/>
                  </a:cubicBezTo>
                  <a:cubicBezTo>
                    <a:pt x="236" y="404"/>
                    <a:pt x="240" y="397"/>
                    <a:pt x="240" y="393"/>
                  </a:cubicBezTo>
                  <a:cubicBezTo>
                    <a:pt x="240" y="392"/>
                    <a:pt x="239" y="392"/>
                    <a:pt x="238" y="392"/>
                  </a:cubicBezTo>
                  <a:moveTo>
                    <a:pt x="4845" y="384"/>
                  </a:moveTo>
                  <a:cubicBezTo>
                    <a:pt x="4839" y="384"/>
                    <a:pt x="4833" y="393"/>
                    <a:pt x="4832" y="406"/>
                  </a:cubicBezTo>
                  <a:cubicBezTo>
                    <a:pt x="4830" y="420"/>
                    <a:pt x="4835" y="434"/>
                    <a:pt x="4842" y="437"/>
                  </a:cubicBezTo>
                  <a:cubicBezTo>
                    <a:pt x="4843" y="437"/>
                    <a:pt x="4844" y="437"/>
                    <a:pt x="4845" y="437"/>
                  </a:cubicBezTo>
                  <a:cubicBezTo>
                    <a:pt x="4850" y="437"/>
                    <a:pt x="4856" y="429"/>
                    <a:pt x="4857" y="417"/>
                  </a:cubicBezTo>
                  <a:cubicBezTo>
                    <a:pt x="4859" y="402"/>
                    <a:pt x="4855" y="388"/>
                    <a:pt x="4848" y="385"/>
                  </a:cubicBezTo>
                  <a:cubicBezTo>
                    <a:pt x="4847" y="384"/>
                    <a:pt x="4846" y="384"/>
                    <a:pt x="4845" y="384"/>
                  </a:cubicBezTo>
                  <a:moveTo>
                    <a:pt x="2631" y="378"/>
                  </a:moveTo>
                  <a:cubicBezTo>
                    <a:pt x="2630" y="378"/>
                    <a:pt x="2629" y="378"/>
                    <a:pt x="2629" y="379"/>
                  </a:cubicBezTo>
                  <a:cubicBezTo>
                    <a:pt x="2629" y="382"/>
                    <a:pt x="2633" y="389"/>
                    <a:pt x="2639" y="393"/>
                  </a:cubicBezTo>
                  <a:cubicBezTo>
                    <a:pt x="2642" y="395"/>
                    <a:pt x="2644" y="397"/>
                    <a:pt x="2646" y="397"/>
                  </a:cubicBezTo>
                  <a:cubicBezTo>
                    <a:pt x="2648" y="397"/>
                    <a:pt x="2648" y="396"/>
                    <a:pt x="2648" y="395"/>
                  </a:cubicBezTo>
                  <a:cubicBezTo>
                    <a:pt x="2649" y="391"/>
                    <a:pt x="2644" y="386"/>
                    <a:pt x="2639" y="382"/>
                  </a:cubicBezTo>
                  <a:cubicBezTo>
                    <a:pt x="2636" y="379"/>
                    <a:pt x="2633" y="378"/>
                    <a:pt x="2631" y="378"/>
                  </a:cubicBezTo>
                  <a:moveTo>
                    <a:pt x="3587" y="361"/>
                  </a:moveTo>
                  <a:cubicBezTo>
                    <a:pt x="3585" y="361"/>
                    <a:pt x="3580" y="363"/>
                    <a:pt x="3575" y="366"/>
                  </a:cubicBezTo>
                  <a:cubicBezTo>
                    <a:pt x="3571" y="367"/>
                    <a:pt x="3568" y="369"/>
                    <a:pt x="3566" y="371"/>
                  </a:cubicBezTo>
                  <a:cubicBezTo>
                    <a:pt x="3563" y="372"/>
                    <a:pt x="3561" y="374"/>
                    <a:pt x="3561" y="375"/>
                  </a:cubicBezTo>
                  <a:cubicBezTo>
                    <a:pt x="3561" y="375"/>
                    <a:pt x="3562" y="375"/>
                    <a:pt x="3562" y="375"/>
                  </a:cubicBezTo>
                  <a:cubicBezTo>
                    <a:pt x="3564" y="375"/>
                    <a:pt x="3569" y="374"/>
                    <a:pt x="3574" y="371"/>
                  </a:cubicBezTo>
                  <a:cubicBezTo>
                    <a:pt x="3577" y="370"/>
                    <a:pt x="3580" y="368"/>
                    <a:pt x="3582" y="367"/>
                  </a:cubicBezTo>
                  <a:cubicBezTo>
                    <a:pt x="3582" y="367"/>
                    <a:pt x="3582" y="366"/>
                    <a:pt x="3583" y="366"/>
                  </a:cubicBezTo>
                  <a:cubicBezTo>
                    <a:pt x="3586" y="364"/>
                    <a:pt x="3588" y="362"/>
                    <a:pt x="3588" y="362"/>
                  </a:cubicBezTo>
                  <a:cubicBezTo>
                    <a:pt x="3588" y="361"/>
                    <a:pt x="3588" y="361"/>
                    <a:pt x="3588" y="361"/>
                  </a:cubicBezTo>
                  <a:cubicBezTo>
                    <a:pt x="3587" y="361"/>
                    <a:pt x="3587" y="361"/>
                    <a:pt x="3587" y="361"/>
                  </a:cubicBezTo>
                  <a:moveTo>
                    <a:pt x="4779" y="354"/>
                  </a:moveTo>
                  <a:cubicBezTo>
                    <a:pt x="4773" y="354"/>
                    <a:pt x="4768" y="362"/>
                    <a:pt x="4767" y="374"/>
                  </a:cubicBezTo>
                  <a:cubicBezTo>
                    <a:pt x="4765" y="387"/>
                    <a:pt x="4770" y="401"/>
                    <a:pt x="4777" y="405"/>
                  </a:cubicBezTo>
                  <a:cubicBezTo>
                    <a:pt x="4778" y="405"/>
                    <a:pt x="4779" y="406"/>
                    <a:pt x="4780" y="406"/>
                  </a:cubicBezTo>
                  <a:cubicBezTo>
                    <a:pt x="4786" y="406"/>
                    <a:pt x="4791" y="398"/>
                    <a:pt x="4792" y="387"/>
                  </a:cubicBezTo>
                  <a:cubicBezTo>
                    <a:pt x="4794" y="373"/>
                    <a:pt x="4789" y="358"/>
                    <a:pt x="4782" y="355"/>
                  </a:cubicBezTo>
                  <a:cubicBezTo>
                    <a:pt x="4781" y="354"/>
                    <a:pt x="4780" y="354"/>
                    <a:pt x="4779" y="354"/>
                  </a:cubicBezTo>
                  <a:moveTo>
                    <a:pt x="290" y="344"/>
                  </a:moveTo>
                  <a:cubicBezTo>
                    <a:pt x="289" y="344"/>
                    <a:pt x="285" y="346"/>
                    <a:pt x="282" y="350"/>
                  </a:cubicBezTo>
                  <a:cubicBezTo>
                    <a:pt x="276" y="355"/>
                    <a:pt x="272" y="361"/>
                    <a:pt x="272" y="365"/>
                  </a:cubicBezTo>
                  <a:cubicBezTo>
                    <a:pt x="272" y="366"/>
                    <a:pt x="273" y="367"/>
                    <a:pt x="274" y="367"/>
                  </a:cubicBezTo>
                  <a:cubicBezTo>
                    <a:pt x="276" y="367"/>
                    <a:pt x="279" y="365"/>
                    <a:pt x="282" y="362"/>
                  </a:cubicBezTo>
                  <a:cubicBezTo>
                    <a:pt x="288" y="356"/>
                    <a:pt x="292" y="349"/>
                    <a:pt x="292" y="346"/>
                  </a:cubicBezTo>
                  <a:cubicBezTo>
                    <a:pt x="292" y="345"/>
                    <a:pt x="291" y="344"/>
                    <a:pt x="290" y="344"/>
                  </a:cubicBezTo>
                  <a:moveTo>
                    <a:pt x="2581" y="338"/>
                  </a:moveTo>
                  <a:cubicBezTo>
                    <a:pt x="2580" y="338"/>
                    <a:pt x="2579" y="338"/>
                    <a:pt x="2579" y="339"/>
                  </a:cubicBezTo>
                  <a:cubicBezTo>
                    <a:pt x="2579" y="342"/>
                    <a:pt x="2583" y="349"/>
                    <a:pt x="2589" y="353"/>
                  </a:cubicBezTo>
                  <a:cubicBezTo>
                    <a:pt x="2592" y="356"/>
                    <a:pt x="2595" y="357"/>
                    <a:pt x="2597" y="357"/>
                  </a:cubicBezTo>
                  <a:cubicBezTo>
                    <a:pt x="2598" y="357"/>
                    <a:pt x="2599" y="356"/>
                    <a:pt x="2599" y="355"/>
                  </a:cubicBezTo>
                  <a:cubicBezTo>
                    <a:pt x="2599" y="352"/>
                    <a:pt x="2595" y="346"/>
                    <a:pt x="2589" y="342"/>
                  </a:cubicBezTo>
                  <a:cubicBezTo>
                    <a:pt x="2586" y="339"/>
                    <a:pt x="2583" y="338"/>
                    <a:pt x="2581" y="338"/>
                  </a:cubicBezTo>
                  <a:moveTo>
                    <a:pt x="3655" y="326"/>
                  </a:moveTo>
                  <a:cubicBezTo>
                    <a:pt x="3653" y="326"/>
                    <a:pt x="3648" y="328"/>
                    <a:pt x="3643" y="331"/>
                  </a:cubicBezTo>
                  <a:cubicBezTo>
                    <a:pt x="3642" y="332"/>
                    <a:pt x="3641" y="332"/>
                    <a:pt x="3640" y="333"/>
                  </a:cubicBezTo>
                  <a:cubicBezTo>
                    <a:pt x="3634" y="336"/>
                    <a:pt x="3629" y="339"/>
                    <a:pt x="3629" y="340"/>
                  </a:cubicBezTo>
                  <a:cubicBezTo>
                    <a:pt x="3629" y="341"/>
                    <a:pt x="3630" y="341"/>
                    <a:pt x="3630" y="341"/>
                  </a:cubicBezTo>
                  <a:cubicBezTo>
                    <a:pt x="3632" y="341"/>
                    <a:pt x="3636" y="339"/>
                    <a:pt x="3642" y="337"/>
                  </a:cubicBezTo>
                  <a:cubicBezTo>
                    <a:pt x="3642" y="337"/>
                    <a:pt x="3642" y="336"/>
                    <a:pt x="3642" y="336"/>
                  </a:cubicBezTo>
                  <a:cubicBezTo>
                    <a:pt x="3648" y="334"/>
                    <a:pt x="3652" y="330"/>
                    <a:pt x="3654" y="328"/>
                  </a:cubicBezTo>
                  <a:cubicBezTo>
                    <a:pt x="3655" y="328"/>
                    <a:pt x="3656" y="327"/>
                    <a:pt x="3656" y="327"/>
                  </a:cubicBezTo>
                  <a:cubicBezTo>
                    <a:pt x="3656" y="326"/>
                    <a:pt x="3655" y="326"/>
                    <a:pt x="3655" y="326"/>
                  </a:cubicBezTo>
                  <a:moveTo>
                    <a:pt x="4713" y="320"/>
                  </a:moveTo>
                  <a:cubicBezTo>
                    <a:pt x="4707" y="320"/>
                    <a:pt x="4702" y="328"/>
                    <a:pt x="4701" y="338"/>
                  </a:cubicBezTo>
                  <a:cubicBezTo>
                    <a:pt x="4700" y="351"/>
                    <a:pt x="4705" y="364"/>
                    <a:pt x="4712" y="368"/>
                  </a:cubicBezTo>
                  <a:cubicBezTo>
                    <a:pt x="4714" y="369"/>
                    <a:pt x="4715" y="370"/>
                    <a:pt x="4716" y="370"/>
                  </a:cubicBezTo>
                  <a:cubicBezTo>
                    <a:pt x="4721" y="370"/>
                    <a:pt x="4726" y="363"/>
                    <a:pt x="4727" y="352"/>
                  </a:cubicBezTo>
                  <a:cubicBezTo>
                    <a:pt x="4728" y="339"/>
                    <a:pt x="4724" y="325"/>
                    <a:pt x="4717" y="321"/>
                  </a:cubicBezTo>
                  <a:cubicBezTo>
                    <a:pt x="4715" y="321"/>
                    <a:pt x="4714" y="320"/>
                    <a:pt x="4713" y="320"/>
                  </a:cubicBezTo>
                  <a:moveTo>
                    <a:pt x="2531" y="298"/>
                  </a:moveTo>
                  <a:cubicBezTo>
                    <a:pt x="2530" y="298"/>
                    <a:pt x="2530" y="298"/>
                    <a:pt x="2530" y="299"/>
                  </a:cubicBezTo>
                  <a:cubicBezTo>
                    <a:pt x="2530" y="302"/>
                    <a:pt x="2534" y="308"/>
                    <a:pt x="2539" y="312"/>
                  </a:cubicBezTo>
                  <a:cubicBezTo>
                    <a:pt x="2542" y="315"/>
                    <a:pt x="2545" y="316"/>
                    <a:pt x="2547" y="316"/>
                  </a:cubicBezTo>
                  <a:cubicBezTo>
                    <a:pt x="2548" y="316"/>
                    <a:pt x="2549" y="316"/>
                    <a:pt x="2549" y="315"/>
                  </a:cubicBezTo>
                  <a:cubicBezTo>
                    <a:pt x="2549" y="312"/>
                    <a:pt x="2545" y="306"/>
                    <a:pt x="2540" y="302"/>
                  </a:cubicBezTo>
                  <a:cubicBezTo>
                    <a:pt x="2536" y="299"/>
                    <a:pt x="2533" y="298"/>
                    <a:pt x="2531" y="298"/>
                  </a:cubicBezTo>
                  <a:moveTo>
                    <a:pt x="342" y="295"/>
                  </a:moveTo>
                  <a:cubicBezTo>
                    <a:pt x="340" y="295"/>
                    <a:pt x="337" y="297"/>
                    <a:pt x="333" y="300"/>
                  </a:cubicBezTo>
                  <a:cubicBezTo>
                    <a:pt x="327" y="306"/>
                    <a:pt x="323" y="312"/>
                    <a:pt x="324" y="316"/>
                  </a:cubicBezTo>
                  <a:cubicBezTo>
                    <a:pt x="324" y="317"/>
                    <a:pt x="324" y="317"/>
                    <a:pt x="326" y="317"/>
                  </a:cubicBezTo>
                  <a:cubicBezTo>
                    <a:pt x="328" y="317"/>
                    <a:pt x="331" y="316"/>
                    <a:pt x="334" y="312"/>
                  </a:cubicBezTo>
                  <a:cubicBezTo>
                    <a:pt x="340" y="307"/>
                    <a:pt x="344" y="299"/>
                    <a:pt x="344" y="296"/>
                  </a:cubicBezTo>
                  <a:cubicBezTo>
                    <a:pt x="343" y="295"/>
                    <a:pt x="343" y="295"/>
                    <a:pt x="342" y="295"/>
                  </a:cubicBezTo>
                  <a:moveTo>
                    <a:pt x="3722" y="291"/>
                  </a:moveTo>
                  <a:cubicBezTo>
                    <a:pt x="3721" y="291"/>
                    <a:pt x="3716" y="293"/>
                    <a:pt x="3710" y="296"/>
                  </a:cubicBezTo>
                  <a:cubicBezTo>
                    <a:pt x="3703" y="300"/>
                    <a:pt x="3697" y="304"/>
                    <a:pt x="3697" y="305"/>
                  </a:cubicBezTo>
                  <a:cubicBezTo>
                    <a:pt x="3697" y="305"/>
                    <a:pt x="3697" y="305"/>
                    <a:pt x="3698" y="305"/>
                  </a:cubicBezTo>
                  <a:cubicBezTo>
                    <a:pt x="3699" y="305"/>
                    <a:pt x="3700" y="305"/>
                    <a:pt x="3702" y="304"/>
                  </a:cubicBezTo>
                  <a:cubicBezTo>
                    <a:pt x="3704" y="303"/>
                    <a:pt x="3707" y="302"/>
                    <a:pt x="3710" y="301"/>
                  </a:cubicBezTo>
                  <a:cubicBezTo>
                    <a:pt x="3714" y="299"/>
                    <a:pt x="3717" y="296"/>
                    <a:pt x="3719" y="294"/>
                  </a:cubicBezTo>
                  <a:cubicBezTo>
                    <a:pt x="3721" y="293"/>
                    <a:pt x="3722" y="292"/>
                    <a:pt x="3722" y="292"/>
                  </a:cubicBezTo>
                  <a:cubicBezTo>
                    <a:pt x="3723" y="291"/>
                    <a:pt x="3723" y="291"/>
                    <a:pt x="3723" y="291"/>
                  </a:cubicBezTo>
                  <a:cubicBezTo>
                    <a:pt x="3723" y="291"/>
                    <a:pt x="3723" y="291"/>
                    <a:pt x="3722" y="291"/>
                  </a:cubicBezTo>
                  <a:moveTo>
                    <a:pt x="4647" y="285"/>
                  </a:moveTo>
                  <a:cubicBezTo>
                    <a:pt x="4641" y="285"/>
                    <a:pt x="4637" y="291"/>
                    <a:pt x="4636" y="301"/>
                  </a:cubicBezTo>
                  <a:cubicBezTo>
                    <a:pt x="4636" y="313"/>
                    <a:pt x="4641" y="326"/>
                    <a:pt x="4648" y="330"/>
                  </a:cubicBezTo>
                  <a:cubicBezTo>
                    <a:pt x="4649" y="331"/>
                    <a:pt x="4650" y="331"/>
                    <a:pt x="4652" y="331"/>
                  </a:cubicBezTo>
                  <a:cubicBezTo>
                    <a:pt x="4657" y="331"/>
                    <a:pt x="4661" y="325"/>
                    <a:pt x="4662" y="316"/>
                  </a:cubicBezTo>
                  <a:cubicBezTo>
                    <a:pt x="4663" y="303"/>
                    <a:pt x="4658" y="290"/>
                    <a:pt x="4651" y="286"/>
                  </a:cubicBezTo>
                  <a:cubicBezTo>
                    <a:pt x="4649" y="285"/>
                    <a:pt x="4648" y="285"/>
                    <a:pt x="4647" y="285"/>
                  </a:cubicBezTo>
                  <a:moveTo>
                    <a:pt x="2481" y="258"/>
                  </a:moveTo>
                  <a:cubicBezTo>
                    <a:pt x="2481" y="258"/>
                    <a:pt x="2480" y="259"/>
                    <a:pt x="2480" y="260"/>
                  </a:cubicBezTo>
                  <a:cubicBezTo>
                    <a:pt x="2480" y="262"/>
                    <a:pt x="2484" y="268"/>
                    <a:pt x="2489" y="272"/>
                  </a:cubicBezTo>
                  <a:cubicBezTo>
                    <a:pt x="2493" y="275"/>
                    <a:pt x="2496" y="276"/>
                    <a:pt x="2497" y="276"/>
                  </a:cubicBezTo>
                  <a:cubicBezTo>
                    <a:pt x="2499" y="276"/>
                    <a:pt x="2499" y="276"/>
                    <a:pt x="2499" y="275"/>
                  </a:cubicBezTo>
                  <a:cubicBezTo>
                    <a:pt x="2499" y="272"/>
                    <a:pt x="2495" y="267"/>
                    <a:pt x="2490" y="263"/>
                  </a:cubicBezTo>
                  <a:cubicBezTo>
                    <a:pt x="2486" y="260"/>
                    <a:pt x="2483" y="258"/>
                    <a:pt x="2481" y="258"/>
                  </a:cubicBezTo>
                  <a:moveTo>
                    <a:pt x="3789" y="254"/>
                  </a:moveTo>
                  <a:cubicBezTo>
                    <a:pt x="3787" y="254"/>
                    <a:pt x="3784" y="256"/>
                    <a:pt x="3779" y="259"/>
                  </a:cubicBezTo>
                  <a:cubicBezTo>
                    <a:pt x="3778" y="259"/>
                    <a:pt x="3777" y="259"/>
                    <a:pt x="3777" y="260"/>
                  </a:cubicBezTo>
                  <a:cubicBezTo>
                    <a:pt x="3770" y="264"/>
                    <a:pt x="3764" y="268"/>
                    <a:pt x="3764" y="269"/>
                  </a:cubicBezTo>
                  <a:cubicBezTo>
                    <a:pt x="3764" y="269"/>
                    <a:pt x="3764" y="269"/>
                    <a:pt x="3764" y="269"/>
                  </a:cubicBezTo>
                  <a:cubicBezTo>
                    <a:pt x="3765" y="269"/>
                    <a:pt x="3766" y="269"/>
                    <a:pt x="3768" y="269"/>
                  </a:cubicBezTo>
                  <a:cubicBezTo>
                    <a:pt x="3770" y="268"/>
                    <a:pt x="3773" y="266"/>
                    <a:pt x="3776" y="265"/>
                  </a:cubicBezTo>
                  <a:cubicBezTo>
                    <a:pt x="3783" y="261"/>
                    <a:pt x="3788" y="257"/>
                    <a:pt x="3789" y="255"/>
                  </a:cubicBezTo>
                  <a:cubicBezTo>
                    <a:pt x="3789" y="255"/>
                    <a:pt x="3789" y="255"/>
                    <a:pt x="3789" y="255"/>
                  </a:cubicBezTo>
                  <a:cubicBezTo>
                    <a:pt x="3789" y="255"/>
                    <a:pt x="3789" y="254"/>
                    <a:pt x="3789" y="254"/>
                  </a:cubicBezTo>
                  <a:moveTo>
                    <a:pt x="4581" y="248"/>
                  </a:moveTo>
                  <a:cubicBezTo>
                    <a:pt x="4576" y="248"/>
                    <a:pt x="4572" y="254"/>
                    <a:pt x="4571" y="263"/>
                  </a:cubicBezTo>
                  <a:cubicBezTo>
                    <a:pt x="4571" y="274"/>
                    <a:pt x="4576" y="286"/>
                    <a:pt x="4583" y="290"/>
                  </a:cubicBezTo>
                  <a:cubicBezTo>
                    <a:pt x="4585" y="291"/>
                    <a:pt x="4586" y="292"/>
                    <a:pt x="4588" y="292"/>
                  </a:cubicBezTo>
                  <a:cubicBezTo>
                    <a:pt x="4592" y="292"/>
                    <a:pt x="4596" y="286"/>
                    <a:pt x="4597" y="277"/>
                  </a:cubicBezTo>
                  <a:cubicBezTo>
                    <a:pt x="4597" y="266"/>
                    <a:pt x="4592" y="253"/>
                    <a:pt x="4585" y="249"/>
                  </a:cubicBezTo>
                  <a:cubicBezTo>
                    <a:pt x="4584" y="249"/>
                    <a:pt x="4582" y="248"/>
                    <a:pt x="4581" y="248"/>
                  </a:cubicBezTo>
                  <a:moveTo>
                    <a:pt x="394" y="244"/>
                  </a:moveTo>
                  <a:cubicBezTo>
                    <a:pt x="392" y="244"/>
                    <a:pt x="388" y="247"/>
                    <a:pt x="384" y="250"/>
                  </a:cubicBezTo>
                  <a:cubicBezTo>
                    <a:pt x="379" y="256"/>
                    <a:pt x="375" y="262"/>
                    <a:pt x="375" y="265"/>
                  </a:cubicBezTo>
                  <a:cubicBezTo>
                    <a:pt x="375" y="266"/>
                    <a:pt x="376" y="267"/>
                    <a:pt x="377" y="267"/>
                  </a:cubicBezTo>
                  <a:cubicBezTo>
                    <a:pt x="379" y="267"/>
                    <a:pt x="382" y="265"/>
                    <a:pt x="386" y="262"/>
                  </a:cubicBezTo>
                  <a:cubicBezTo>
                    <a:pt x="392" y="256"/>
                    <a:pt x="396" y="249"/>
                    <a:pt x="395" y="246"/>
                  </a:cubicBezTo>
                  <a:cubicBezTo>
                    <a:pt x="395" y="245"/>
                    <a:pt x="395" y="244"/>
                    <a:pt x="394" y="244"/>
                  </a:cubicBezTo>
                  <a:moveTo>
                    <a:pt x="2431" y="221"/>
                  </a:moveTo>
                  <a:cubicBezTo>
                    <a:pt x="2430" y="221"/>
                    <a:pt x="2429" y="221"/>
                    <a:pt x="2429" y="222"/>
                  </a:cubicBezTo>
                  <a:cubicBezTo>
                    <a:pt x="2429" y="225"/>
                    <a:pt x="2434" y="230"/>
                    <a:pt x="2439" y="234"/>
                  </a:cubicBezTo>
                  <a:cubicBezTo>
                    <a:pt x="2442" y="237"/>
                    <a:pt x="2445" y="238"/>
                    <a:pt x="2447" y="238"/>
                  </a:cubicBezTo>
                  <a:cubicBezTo>
                    <a:pt x="2448" y="238"/>
                    <a:pt x="2449" y="237"/>
                    <a:pt x="2449" y="236"/>
                  </a:cubicBezTo>
                  <a:cubicBezTo>
                    <a:pt x="2449" y="234"/>
                    <a:pt x="2445" y="229"/>
                    <a:pt x="2439" y="225"/>
                  </a:cubicBezTo>
                  <a:cubicBezTo>
                    <a:pt x="2436" y="222"/>
                    <a:pt x="2433" y="221"/>
                    <a:pt x="2431" y="221"/>
                  </a:cubicBezTo>
                  <a:moveTo>
                    <a:pt x="3854" y="218"/>
                  </a:moveTo>
                  <a:cubicBezTo>
                    <a:pt x="3853" y="218"/>
                    <a:pt x="3851" y="219"/>
                    <a:pt x="3849" y="220"/>
                  </a:cubicBezTo>
                  <a:cubicBezTo>
                    <a:pt x="3847" y="221"/>
                    <a:pt x="3845" y="222"/>
                    <a:pt x="3842" y="223"/>
                  </a:cubicBezTo>
                  <a:cubicBezTo>
                    <a:pt x="3839" y="225"/>
                    <a:pt x="3836" y="227"/>
                    <a:pt x="3834" y="229"/>
                  </a:cubicBezTo>
                  <a:cubicBezTo>
                    <a:pt x="3831" y="230"/>
                    <a:pt x="3830" y="232"/>
                    <a:pt x="3829" y="233"/>
                  </a:cubicBezTo>
                  <a:cubicBezTo>
                    <a:pt x="3829" y="233"/>
                    <a:pt x="3830" y="233"/>
                    <a:pt x="3830" y="233"/>
                  </a:cubicBezTo>
                  <a:cubicBezTo>
                    <a:pt x="3832" y="233"/>
                    <a:pt x="3837" y="232"/>
                    <a:pt x="3842" y="229"/>
                  </a:cubicBezTo>
                  <a:cubicBezTo>
                    <a:pt x="3849" y="225"/>
                    <a:pt x="3855" y="221"/>
                    <a:pt x="3855" y="219"/>
                  </a:cubicBezTo>
                  <a:cubicBezTo>
                    <a:pt x="3855" y="219"/>
                    <a:pt x="3855" y="219"/>
                    <a:pt x="3854" y="218"/>
                  </a:cubicBezTo>
                  <a:cubicBezTo>
                    <a:pt x="3854" y="218"/>
                    <a:pt x="3854" y="218"/>
                    <a:pt x="3854" y="218"/>
                  </a:cubicBezTo>
                  <a:cubicBezTo>
                    <a:pt x="3854" y="218"/>
                    <a:pt x="3854" y="218"/>
                    <a:pt x="3854" y="218"/>
                  </a:cubicBezTo>
                  <a:moveTo>
                    <a:pt x="4516" y="212"/>
                  </a:moveTo>
                  <a:cubicBezTo>
                    <a:pt x="4511" y="212"/>
                    <a:pt x="4507" y="217"/>
                    <a:pt x="4507" y="225"/>
                  </a:cubicBezTo>
                  <a:cubicBezTo>
                    <a:pt x="4507" y="235"/>
                    <a:pt x="4512" y="247"/>
                    <a:pt x="4519" y="251"/>
                  </a:cubicBezTo>
                  <a:cubicBezTo>
                    <a:pt x="4521" y="252"/>
                    <a:pt x="4522" y="252"/>
                    <a:pt x="4524" y="252"/>
                  </a:cubicBezTo>
                  <a:cubicBezTo>
                    <a:pt x="4528" y="252"/>
                    <a:pt x="4532" y="248"/>
                    <a:pt x="4532" y="240"/>
                  </a:cubicBezTo>
                  <a:cubicBezTo>
                    <a:pt x="4532" y="229"/>
                    <a:pt x="4527" y="217"/>
                    <a:pt x="4520" y="214"/>
                  </a:cubicBezTo>
                  <a:cubicBezTo>
                    <a:pt x="4519" y="213"/>
                    <a:pt x="4517" y="212"/>
                    <a:pt x="4516" y="212"/>
                  </a:cubicBezTo>
                  <a:moveTo>
                    <a:pt x="446" y="195"/>
                  </a:moveTo>
                  <a:cubicBezTo>
                    <a:pt x="444" y="195"/>
                    <a:pt x="440" y="197"/>
                    <a:pt x="436" y="201"/>
                  </a:cubicBezTo>
                  <a:cubicBezTo>
                    <a:pt x="431" y="206"/>
                    <a:pt x="426" y="212"/>
                    <a:pt x="427" y="215"/>
                  </a:cubicBezTo>
                  <a:cubicBezTo>
                    <a:pt x="427" y="216"/>
                    <a:pt x="428" y="217"/>
                    <a:pt x="429" y="217"/>
                  </a:cubicBezTo>
                  <a:cubicBezTo>
                    <a:pt x="431" y="217"/>
                    <a:pt x="434" y="215"/>
                    <a:pt x="438" y="211"/>
                  </a:cubicBezTo>
                  <a:cubicBezTo>
                    <a:pt x="444" y="206"/>
                    <a:pt x="448" y="199"/>
                    <a:pt x="447" y="196"/>
                  </a:cubicBezTo>
                  <a:cubicBezTo>
                    <a:pt x="447" y="195"/>
                    <a:pt x="447" y="195"/>
                    <a:pt x="446" y="195"/>
                  </a:cubicBezTo>
                  <a:moveTo>
                    <a:pt x="2379" y="187"/>
                  </a:moveTo>
                  <a:cubicBezTo>
                    <a:pt x="2378" y="187"/>
                    <a:pt x="2377" y="187"/>
                    <a:pt x="2377" y="188"/>
                  </a:cubicBezTo>
                  <a:cubicBezTo>
                    <a:pt x="2377" y="191"/>
                    <a:pt x="2382" y="196"/>
                    <a:pt x="2387" y="200"/>
                  </a:cubicBezTo>
                  <a:cubicBezTo>
                    <a:pt x="2391" y="202"/>
                    <a:pt x="2394" y="203"/>
                    <a:pt x="2395" y="203"/>
                  </a:cubicBezTo>
                  <a:cubicBezTo>
                    <a:pt x="2397" y="203"/>
                    <a:pt x="2398" y="202"/>
                    <a:pt x="2398" y="201"/>
                  </a:cubicBezTo>
                  <a:cubicBezTo>
                    <a:pt x="2398" y="198"/>
                    <a:pt x="2393" y="194"/>
                    <a:pt x="2388" y="190"/>
                  </a:cubicBezTo>
                  <a:cubicBezTo>
                    <a:pt x="2384" y="188"/>
                    <a:pt x="2381" y="187"/>
                    <a:pt x="2379" y="187"/>
                  </a:cubicBezTo>
                  <a:moveTo>
                    <a:pt x="3918" y="183"/>
                  </a:moveTo>
                  <a:cubicBezTo>
                    <a:pt x="3916" y="183"/>
                    <a:pt x="3912" y="185"/>
                    <a:pt x="3907" y="187"/>
                  </a:cubicBezTo>
                  <a:cubicBezTo>
                    <a:pt x="3900" y="191"/>
                    <a:pt x="3894" y="196"/>
                    <a:pt x="3894" y="197"/>
                  </a:cubicBezTo>
                  <a:cubicBezTo>
                    <a:pt x="3894" y="198"/>
                    <a:pt x="3895" y="198"/>
                    <a:pt x="3896" y="198"/>
                  </a:cubicBezTo>
                  <a:cubicBezTo>
                    <a:pt x="3898" y="198"/>
                    <a:pt x="3902" y="197"/>
                    <a:pt x="3906" y="195"/>
                  </a:cubicBezTo>
                  <a:cubicBezTo>
                    <a:pt x="3913" y="191"/>
                    <a:pt x="3919" y="186"/>
                    <a:pt x="3919" y="184"/>
                  </a:cubicBezTo>
                  <a:cubicBezTo>
                    <a:pt x="3919" y="183"/>
                    <a:pt x="3918" y="183"/>
                    <a:pt x="3918" y="183"/>
                  </a:cubicBezTo>
                  <a:moveTo>
                    <a:pt x="4451" y="179"/>
                  </a:moveTo>
                  <a:cubicBezTo>
                    <a:pt x="4446" y="179"/>
                    <a:pt x="4443" y="183"/>
                    <a:pt x="4443" y="190"/>
                  </a:cubicBezTo>
                  <a:cubicBezTo>
                    <a:pt x="4443" y="199"/>
                    <a:pt x="4448" y="210"/>
                    <a:pt x="4455" y="213"/>
                  </a:cubicBezTo>
                  <a:cubicBezTo>
                    <a:pt x="4457" y="214"/>
                    <a:pt x="4459" y="215"/>
                    <a:pt x="4460" y="215"/>
                  </a:cubicBezTo>
                  <a:cubicBezTo>
                    <a:pt x="4464" y="215"/>
                    <a:pt x="4468" y="211"/>
                    <a:pt x="4468" y="203"/>
                  </a:cubicBezTo>
                  <a:cubicBezTo>
                    <a:pt x="4468" y="194"/>
                    <a:pt x="4462" y="183"/>
                    <a:pt x="4456" y="180"/>
                  </a:cubicBezTo>
                  <a:cubicBezTo>
                    <a:pt x="4454" y="179"/>
                    <a:pt x="4453" y="179"/>
                    <a:pt x="4451" y="179"/>
                  </a:cubicBezTo>
                  <a:moveTo>
                    <a:pt x="2326" y="158"/>
                  </a:moveTo>
                  <a:cubicBezTo>
                    <a:pt x="2325" y="158"/>
                    <a:pt x="2324" y="158"/>
                    <a:pt x="2324" y="159"/>
                  </a:cubicBezTo>
                  <a:cubicBezTo>
                    <a:pt x="2324" y="161"/>
                    <a:pt x="2328" y="166"/>
                    <a:pt x="2334" y="169"/>
                  </a:cubicBezTo>
                  <a:cubicBezTo>
                    <a:pt x="2337" y="171"/>
                    <a:pt x="2340" y="171"/>
                    <a:pt x="2342" y="171"/>
                  </a:cubicBezTo>
                  <a:cubicBezTo>
                    <a:pt x="2344" y="171"/>
                    <a:pt x="2345" y="171"/>
                    <a:pt x="2345" y="170"/>
                  </a:cubicBezTo>
                  <a:cubicBezTo>
                    <a:pt x="2345" y="167"/>
                    <a:pt x="2340" y="163"/>
                    <a:pt x="2334" y="160"/>
                  </a:cubicBezTo>
                  <a:cubicBezTo>
                    <a:pt x="2331" y="159"/>
                    <a:pt x="2328" y="158"/>
                    <a:pt x="2326" y="158"/>
                  </a:cubicBezTo>
                  <a:moveTo>
                    <a:pt x="3980" y="149"/>
                  </a:moveTo>
                  <a:cubicBezTo>
                    <a:pt x="3977" y="149"/>
                    <a:pt x="3974" y="150"/>
                    <a:pt x="3970" y="152"/>
                  </a:cubicBezTo>
                  <a:cubicBezTo>
                    <a:pt x="3963" y="156"/>
                    <a:pt x="3957" y="161"/>
                    <a:pt x="3957" y="163"/>
                  </a:cubicBezTo>
                  <a:cubicBezTo>
                    <a:pt x="3957" y="164"/>
                    <a:pt x="3958" y="165"/>
                    <a:pt x="3960" y="165"/>
                  </a:cubicBezTo>
                  <a:cubicBezTo>
                    <a:pt x="3962" y="165"/>
                    <a:pt x="3965" y="164"/>
                    <a:pt x="3969" y="162"/>
                  </a:cubicBezTo>
                  <a:cubicBezTo>
                    <a:pt x="3976" y="158"/>
                    <a:pt x="3981" y="153"/>
                    <a:pt x="3982" y="150"/>
                  </a:cubicBezTo>
                  <a:cubicBezTo>
                    <a:pt x="3982" y="149"/>
                    <a:pt x="3981" y="149"/>
                    <a:pt x="3980" y="149"/>
                  </a:cubicBezTo>
                  <a:moveTo>
                    <a:pt x="4387" y="148"/>
                  </a:moveTo>
                  <a:cubicBezTo>
                    <a:pt x="4383" y="148"/>
                    <a:pt x="4379" y="152"/>
                    <a:pt x="4379" y="159"/>
                  </a:cubicBezTo>
                  <a:cubicBezTo>
                    <a:pt x="4380" y="167"/>
                    <a:pt x="4385" y="176"/>
                    <a:pt x="4392" y="179"/>
                  </a:cubicBezTo>
                  <a:cubicBezTo>
                    <a:pt x="4394" y="180"/>
                    <a:pt x="4395" y="181"/>
                    <a:pt x="4397" y="181"/>
                  </a:cubicBezTo>
                  <a:cubicBezTo>
                    <a:pt x="4401" y="181"/>
                    <a:pt x="4404" y="177"/>
                    <a:pt x="4404" y="170"/>
                  </a:cubicBezTo>
                  <a:cubicBezTo>
                    <a:pt x="4404" y="162"/>
                    <a:pt x="4398" y="152"/>
                    <a:pt x="4392" y="149"/>
                  </a:cubicBezTo>
                  <a:cubicBezTo>
                    <a:pt x="4390" y="149"/>
                    <a:pt x="4389" y="148"/>
                    <a:pt x="4387" y="148"/>
                  </a:cubicBezTo>
                  <a:moveTo>
                    <a:pt x="498" y="148"/>
                  </a:moveTo>
                  <a:cubicBezTo>
                    <a:pt x="496" y="148"/>
                    <a:pt x="493" y="150"/>
                    <a:pt x="489" y="154"/>
                  </a:cubicBezTo>
                  <a:cubicBezTo>
                    <a:pt x="483" y="159"/>
                    <a:pt x="479" y="164"/>
                    <a:pt x="479" y="167"/>
                  </a:cubicBezTo>
                  <a:cubicBezTo>
                    <a:pt x="480" y="168"/>
                    <a:pt x="480" y="169"/>
                    <a:pt x="481" y="169"/>
                  </a:cubicBezTo>
                  <a:cubicBezTo>
                    <a:pt x="484" y="169"/>
                    <a:pt x="487" y="167"/>
                    <a:pt x="491" y="164"/>
                  </a:cubicBezTo>
                  <a:cubicBezTo>
                    <a:pt x="496" y="159"/>
                    <a:pt x="501" y="152"/>
                    <a:pt x="500" y="149"/>
                  </a:cubicBezTo>
                  <a:cubicBezTo>
                    <a:pt x="500" y="148"/>
                    <a:pt x="499" y="148"/>
                    <a:pt x="498" y="148"/>
                  </a:cubicBezTo>
                  <a:moveTo>
                    <a:pt x="2271" y="134"/>
                  </a:moveTo>
                  <a:cubicBezTo>
                    <a:pt x="2269" y="134"/>
                    <a:pt x="2268" y="135"/>
                    <a:pt x="2268" y="136"/>
                  </a:cubicBezTo>
                  <a:cubicBezTo>
                    <a:pt x="2268" y="138"/>
                    <a:pt x="2273" y="142"/>
                    <a:pt x="2279" y="144"/>
                  </a:cubicBezTo>
                  <a:cubicBezTo>
                    <a:pt x="2282" y="145"/>
                    <a:pt x="2284" y="146"/>
                    <a:pt x="2286" y="146"/>
                  </a:cubicBezTo>
                  <a:cubicBezTo>
                    <a:pt x="2288" y="146"/>
                    <a:pt x="2290" y="145"/>
                    <a:pt x="2290" y="144"/>
                  </a:cubicBezTo>
                  <a:cubicBezTo>
                    <a:pt x="2290" y="142"/>
                    <a:pt x="2285" y="138"/>
                    <a:pt x="2279" y="136"/>
                  </a:cubicBezTo>
                  <a:cubicBezTo>
                    <a:pt x="2276" y="135"/>
                    <a:pt x="2273" y="134"/>
                    <a:pt x="2271" y="134"/>
                  </a:cubicBezTo>
                  <a:moveTo>
                    <a:pt x="4325" y="123"/>
                  </a:moveTo>
                  <a:cubicBezTo>
                    <a:pt x="4320" y="123"/>
                    <a:pt x="4317" y="127"/>
                    <a:pt x="4317" y="132"/>
                  </a:cubicBezTo>
                  <a:cubicBezTo>
                    <a:pt x="4317" y="139"/>
                    <a:pt x="4323" y="147"/>
                    <a:pt x="4330" y="150"/>
                  </a:cubicBezTo>
                  <a:cubicBezTo>
                    <a:pt x="4331" y="151"/>
                    <a:pt x="4333" y="151"/>
                    <a:pt x="4334" y="151"/>
                  </a:cubicBezTo>
                  <a:cubicBezTo>
                    <a:pt x="4338" y="151"/>
                    <a:pt x="4341" y="148"/>
                    <a:pt x="4341" y="142"/>
                  </a:cubicBezTo>
                  <a:cubicBezTo>
                    <a:pt x="4341" y="134"/>
                    <a:pt x="4335" y="126"/>
                    <a:pt x="4329" y="124"/>
                  </a:cubicBezTo>
                  <a:cubicBezTo>
                    <a:pt x="4327" y="123"/>
                    <a:pt x="4326" y="123"/>
                    <a:pt x="4325" y="123"/>
                  </a:cubicBezTo>
                  <a:moveTo>
                    <a:pt x="2214" y="118"/>
                  </a:moveTo>
                  <a:cubicBezTo>
                    <a:pt x="2211" y="118"/>
                    <a:pt x="2209" y="118"/>
                    <a:pt x="2209" y="120"/>
                  </a:cubicBezTo>
                  <a:cubicBezTo>
                    <a:pt x="2209" y="122"/>
                    <a:pt x="2214" y="125"/>
                    <a:pt x="2221" y="127"/>
                  </a:cubicBezTo>
                  <a:cubicBezTo>
                    <a:pt x="2223" y="127"/>
                    <a:pt x="2225" y="127"/>
                    <a:pt x="2226" y="127"/>
                  </a:cubicBezTo>
                  <a:cubicBezTo>
                    <a:pt x="2230" y="127"/>
                    <a:pt x="2232" y="126"/>
                    <a:pt x="2232" y="125"/>
                  </a:cubicBezTo>
                  <a:cubicBezTo>
                    <a:pt x="2232" y="123"/>
                    <a:pt x="2227" y="120"/>
                    <a:pt x="2221" y="118"/>
                  </a:cubicBezTo>
                  <a:cubicBezTo>
                    <a:pt x="2219" y="118"/>
                    <a:pt x="2216" y="118"/>
                    <a:pt x="2214" y="118"/>
                  </a:cubicBezTo>
                  <a:moveTo>
                    <a:pt x="4039" y="116"/>
                  </a:moveTo>
                  <a:cubicBezTo>
                    <a:pt x="4037" y="116"/>
                    <a:pt x="4034" y="117"/>
                    <a:pt x="4031" y="119"/>
                  </a:cubicBezTo>
                  <a:cubicBezTo>
                    <a:pt x="4025" y="122"/>
                    <a:pt x="4019" y="127"/>
                    <a:pt x="4019" y="131"/>
                  </a:cubicBezTo>
                  <a:cubicBezTo>
                    <a:pt x="4019" y="132"/>
                    <a:pt x="4020" y="133"/>
                    <a:pt x="4023" y="133"/>
                  </a:cubicBezTo>
                  <a:cubicBezTo>
                    <a:pt x="4025" y="133"/>
                    <a:pt x="4027" y="133"/>
                    <a:pt x="4030" y="131"/>
                  </a:cubicBezTo>
                  <a:cubicBezTo>
                    <a:pt x="4037" y="128"/>
                    <a:pt x="4042" y="122"/>
                    <a:pt x="4042" y="119"/>
                  </a:cubicBezTo>
                  <a:cubicBezTo>
                    <a:pt x="4043" y="117"/>
                    <a:pt x="4041" y="116"/>
                    <a:pt x="4039" y="116"/>
                  </a:cubicBezTo>
                  <a:moveTo>
                    <a:pt x="2157" y="109"/>
                  </a:moveTo>
                  <a:cubicBezTo>
                    <a:pt x="2152" y="109"/>
                    <a:pt x="2148" y="110"/>
                    <a:pt x="2148" y="112"/>
                  </a:cubicBezTo>
                  <a:cubicBezTo>
                    <a:pt x="2148" y="114"/>
                    <a:pt x="2153" y="117"/>
                    <a:pt x="2160" y="117"/>
                  </a:cubicBezTo>
                  <a:cubicBezTo>
                    <a:pt x="2161" y="117"/>
                    <a:pt x="2161" y="117"/>
                    <a:pt x="2162" y="117"/>
                  </a:cubicBezTo>
                  <a:cubicBezTo>
                    <a:pt x="2168" y="117"/>
                    <a:pt x="2172" y="116"/>
                    <a:pt x="2172" y="114"/>
                  </a:cubicBezTo>
                  <a:cubicBezTo>
                    <a:pt x="2172" y="113"/>
                    <a:pt x="2171" y="112"/>
                    <a:pt x="2169" y="111"/>
                  </a:cubicBezTo>
                  <a:cubicBezTo>
                    <a:pt x="2168" y="110"/>
                    <a:pt x="2166" y="110"/>
                    <a:pt x="2165" y="110"/>
                  </a:cubicBezTo>
                  <a:cubicBezTo>
                    <a:pt x="2163" y="109"/>
                    <a:pt x="2162" y="109"/>
                    <a:pt x="2160" y="109"/>
                  </a:cubicBezTo>
                  <a:cubicBezTo>
                    <a:pt x="2159" y="109"/>
                    <a:pt x="2158" y="109"/>
                    <a:pt x="2157" y="109"/>
                  </a:cubicBezTo>
                  <a:moveTo>
                    <a:pt x="2094" y="107"/>
                  </a:moveTo>
                  <a:cubicBezTo>
                    <a:pt x="2087" y="107"/>
                    <a:pt x="2082" y="109"/>
                    <a:pt x="2082" y="111"/>
                  </a:cubicBezTo>
                  <a:cubicBezTo>
                    <a:pt x="2082" y="113"/>
                    <a:pt x="2088" y="115"/>
                    <a:pt x="2095" y="116"/>
                  </a:cubicBezTo>
                  <a:cubicBezTo>
                    <a:pt x="2095" y="116"/>
                    <a:pt x="2095" y="116"/>
                    <a:pt x="2096" y="116"/>
                  </a:cubicBezTo>
                  <a:cubicBezTo>
                    <a:pt x="2103" y="116"/>
                    <a:pt x="2108" y="113"/>
                    <a:pt x="2108" y="111"/>
                  </a:cubicBezTo>
                  <a:cubicBezTo>
                    <a:pt x="2108" y="111"/>
                    <a:pt x="2108" y="110"/>
                    <a:pt x="2107" y="110"/>
                  </a:cubicBezTo>
                  <a:cubicBezTo>
                    <a:pt x="2106" y="109"/>
                    <a:pt x="2106" y="109"/>
                    <a:pt x="2106" y="109"/>
                  </a:cubicBezTo>
                  <a:cubicBezTo>
                    <a:pt x="2103" y="108"/>
                    <a:pt x="2099" y="108"/>
                    <a:pt x="2095" y="107"/>
                  </a:cubicBezTo>
                  <a:cubicBezTo>
                    <a:pt x="2095" y="107"/>
                    <a:pt x="2094" y="107"/>
                    <a:pt x="2094" y="107"/>
                  </a:cubicBezTo>
                  <a:moveTo>
                    <a:pt x="552" y="105"/>
                  </a:moveTo>
                  <a:cubicBezTo>
                    <a:pt x="550" y="105"/>
                    <a:pt x="546" y="107"/>
                    <a:pt x="542" y="110"/>
                  </a:cubicBezTo>
                  <a:cubicBezTo>
                    <a:pt x="537" y="114"/>
                    <a:pt x="532" y="120"/>
                    <a:pt x="533" y="122"/>
                  </a:cubicBezTo>
                  <a:cubicBezTo>
                    <a:pt x="533" y="123"/>
                    <a:pt x="534" y="124"/>
                    <a:pt x="535" y="124"/>
                  </a:cubicBezTo>
                  <a:cubicBezTo>
                    <a:pt x="537" y="124"/>
                    <a:pt x="541" y="122"/>
                    <a:pt x="544" y="119"/>
                  </a:cubicBezTo>
                  <a:cubicBezTo>
                    <a:pt x="550" y="115"/>
                    <a:pt x="555" y="109"/>
                    <a:pt x="554" y="106"/>
                  </a:cubicBezTo>
                  <a:cubicBezTo>
                    <a:pt x="554" y="105"/>
                    <a:pt x="553" y="105"/>
                    <a:pt x="552" y="105"/>
                  </a:cubicBezTo>
                  <a:moveTo>
                    <a:pt x="2021" y="105"/>
                  </a:moveTo>
                  <a:cubicBezTo>
                    <a:pt x="2015" y="105"/>
                    <a:pt x="2010" y="106"/>
                    <a:pt x="2010" y="108"/>
                  </a:cubicBezTo>
                  <a:cubicBezTo>
                    <a:pt x="2010" y="110"/>
                    <a:pt x="2016" y="113"/>
                    <a:pt x="2024" y="113"/>
                  </a:cubicBezTo>
                  <a:cubicBezTo>
                    <a:pt x="2025" y="113"/>
                    <a:pt x="2025" y="113"/>
                    <a:pt x="2026" y="113"/>
                  </a:cubicBezTo>
                  <a:cubicBezTo>
                    <a:pt x="2033" y="113"/>
                    <a:pt x="2038" y="111"/>
                    <a:pt x="2038" y="109"/>
                  </a:cubicBezTo>
                  <a:cubicBezTo>
                    <a:pt x="2038" y="109"/>
                    <a:pt x="2038" y="108"/>
                    <a:pt x="2037" y="107"/>
                  </a:cubicBezTo>
                  <a:cubicBezTo>
                    <a:pt x="2037" y="107"/>
                    <a:pt x="2036" y="107"/>
                    <a:pt x="2036" y="107"/>
                  </a:cubicBezTo>
                  <a:cubicBezTo>
                    <a:pt x="2033" y="106"/>
                    <a:pt x="2029" y="105"/>
                    <a:pt x="2024" y="105"/>
                  </a:cubicBezTo>
                  <a:cubicBezTo>
                    <a:pt x="2023" y="105"/>
                    <a:pt x="2022" y="105"/>
                    <a:pt x="2021" y="105"/>
                  </a:cubicBezTo>
                  <a:moveTo>
                    <a:pt x="4263" y="104"/>
                  </a:moveTo>
                  <a:cubicBezTo>
                    <a:pt x="4259" y="104"/>
                    <a:pt x="4255" y="107"/>
                    <a:pt x="4255" y="112"/>
                  </a:cubicBezTo>
                  <a:cubicBezTo>
                    <a:pt x="4256" y="119"/>
                    <a:pt x="4261" y="125"/>
                    <a:pt x="4268" y="127"/>
                  </a:cubicBezTo>
                  <a:cubicBezTo>
                    <a:pt x="4269" y="128"/>
                    <a:pt x="4270" y="128"/>
                    <a:pt x="4271" y="128"/>
                  </a:cubicBezTo>
                  <a:cubicBezTo>
                    <a:pt x="4276" y="128"/>
                    <a:pt x="4279" y="125"/>
                    <a:pt x="4279" y="119"/>
                  </a:cubicBezTo>
                  <a:cubicBezTo>
                    <a:pt x="4279" y="113"/>
                    <a:pt x="4273" y="106"/>
                    <a:pt x="4267" y="104"/>
                  </a:cubicBezTo>
                  <a:cubicBezTo>
                    <a:pt x="4266" y="104"/>
                    <a:pt x="4264" y="104"/>
                    <a:pt x="4263" y="104"/>
                  </a:cubicBezTo>
                  <a:moveTo>
                    <a:pt x="1942" y="100"/>
                  </a:moveTo>
                  <a:cubicBezTo>
                    <a:pt x="1936" y="100"/>
                    <a:pt x="1932" y="101"/>
                    <a:pt x="1932" y="103"/>
                  </a:cubicBezTo>
                  <a:cubicBezTo>
                    <a:pt x="1932" y="105"/>
                    <a:pt x="1939" y="108"/>
                    <a:pt x="1947" y="108"/>
                  </a:cubicBezTo>
                  <a:cubicBezTo>
                    <a:pt x="1948" y="109"/>
                    <a:pt x="1950" y="109"/>
                    <a:pt x="1951" y="109"/>
                  </a:cubicBezTo>
                  <a:cubicBezTo>
                    <a:pt x="1958" y="109"/>
                    <a:pt x="1963" y="107"/>
                    <a:pt x="1963" y="105"/>
                  </a:cubicBezTo>
                  <a:cubicBezTo>
                    <a:pt x="1963" y="104"/>
                    <a:pt x="1962" y="104"/>
                    <a:pt x="1962" y="103"/>
                  </a:cubicBezTo>
                  <a:cubicBezTo>
                    <a:pt x="1962" y="103"/>
                    <a:pt x="1961" y="103"/>
                    <a:pt x="1961" y="103"/>
                  </a:cubicBezTo>
                  <a:cubicBezTo>
                    <a:pt x="1959" y="102"/>
                    <a:pt x="1953" y="101"/>
                    <a:pt x="1948" y="100"/>
                  </a:cubicBezTo>
                  <a:cubicBezTo>
                    <a:pt x="1946" y="100"/>
                    <a:pt x="1944" y="100"/>
                    <a:pt x="1942" y="100"/>
                  </a:cubicBezTo>
                  <a:moveTo>
                    <a:pt x="4092" y="96"/>
                  </a:moveTo>
                  <a:cubicBezTo>
                    <a:pt x="4091" y="96"/>
                    <a:pt x="4090" y="96"/>
                    <a:pt x="4089" y="97"/>
                  </a:cubicBezTo>
                  <a:cubicBezTo>
                    <a:pt x="4083" y="98"/>
                    <a:pt x="4078" y="102"/>
                    <a:pt x="4078" y="106"/>
                  </a:cubicBezTo>
                  <a:cubicBezTo>
                    <a:pt x="4078" y="110"/>
                    <a:pt x="4081" y="112"/>
                    <a:pt x="4086" y="112"/>
                  </a:cubicBezTo>
                  <a:cubicBezTo>
                    <a:pt x="4087" y="112"/>
                    <a:pt x="4088" y="112"/>
                    <a:pt x="4089" y="112"/>
                  </a:cubicBezTo>
                  <a:cubicBezTo>
                    <a:pt x="4095" y="110"/>
                    <a:pt x="4100" y="106"/>
                    <a:pt x="4100" y="102"/>
                  </a:cubicBezTo>
                  <a:cubicBezTo>
                    <a:pt x="4100" y="98"/>
                    <a:pt x="4097" y="96"/>
                    <a:pt x="4092" y="96"/>
                  </a:cubicBezTo>
                  <a:moveTo>
                    <a:pt x="1860" y="94"/>
                  </a:moveTo>
                  <a:cubicBezTo>
                    <a:pt x="1854" y="94"/>
                    <a:pt x="1850" y="94"/>
                    <a:pt x="1850" y="96"/>
                  </a:cubicBezTo>
                  <a:cubicBezTo>
                    <a:pt x="1850" y="98"/>
                    <a:pt x="1857" y="101"/>
                    <a:pt x="1866" y="102"/>
                  </a:cubicBezTo>
                  <a:cubicBezTo>
                    <a:pt x="1868" y="102"/>
                    <a:pt x="1869" y="102"/>
                    <a:pt x="1870" y="102"/>
                  </a:cubicBezTo>
                  <a:cubicBezTo>
                    <a:pt x="1877" y="102"/>
                    <a:pt x="1882" y="101"/>
                    <a:pt x="1882" y="99"/>
                  </a:cubicBezTo>
                  <a:cubicBezTo>
                    <a:pt x="1882" y="97"/>
                    <a:pt x="1875" y="95"/>
                    <a:pt x="1866" y="94"/>
                  </a:cubicBezTo>
                  <a:cubicBezTo>
                    <a:pt x="1864" y="94"/>
                    <a:pt x="1862" y="94"/>
                    <a:pt x="1860" y="94"/>
                  </a:cubicBezTo>
                  <a:moveTo>
                    <a:pt x="4204" y="92"/>
                  </a:moveTo>
                  <a:cubicBezTo>
                    <a:pt x="4199" y="92"/>
                    <a:pt x="4194" y="96"/>
                    <a:pt x="4195" y="101"/>
                  </a:cubicBezTo>
                  <a:cubicBezTo>
                    <a:pt x="4195" y="106"/>
                    <a:pt x="4201" y="111"/>
                    <a:pt x="4207" y="112"/>
                  </a:cubicBezTo>
                  <a:cubicBezTo>
                    <a:pt x="4208" y="112"/>
                    <a:pt x="4209" y="112"/>
                    <a:pt x="4209" y="112"/>
                  </a:cubicBezTo>
                  <a:cubicBezTo>
                    <a:pt x="4215" y="112"/>
                    <a:pt x="4218" y="109"/>
                    <a:pt x="4218" y="104"/>
                  </a:cubicBezTo>
                  <a:cubicBezTo>
                    <a:pt x="4218" y="99"/>
                    <a:pt x="4212" y="93"/>
                    <a:pt x="4206" y="92"/>
                  </a:cubicBezTo>
                  <a:cubicBezTo>
                    <a:pt x="4205" y="92"/>
                    <a:pt x="4205" y="92"/>
                    <a:pt x="4204" y="92"/>
                  </a:cubicBezTo>
                  <a:moveTo>
                    <a:pt x="4147" y="89"/>
                  </a:moveTo>
                  <a:cubicBezTo>
                    <a:pt x="4147" y="89"/>
                    <a:pt x="4147" y="89"/>
                    <a:pt x="4146" y="89"/>
                  </a:cubicBezTo>
                  <a:cubicBezTo>
                    <a:pt x="4140" y="90"/>
                    <a:pt x="4135" y="93"/>
                    <a:pt x="4135" y="98"/>
                  </a:cubicBezTo>
                  <a:cubicBezTo>
                    <a:pt x="4136" y="103"/>
                    <a:pt x="4141" y="106"/>
                    <a:pt x="4147" y="107"/>
                  </a:cubicBezTo>
                  <a:cubicBezTo>
                    <a:pt x="4147" y="107"/>
                    <a:pt x="4147" y="107"/>
                    <a:pt x="4147" y="107"/>
                  </a:cubicBezTo>
                  <a:cubicBezTo>
                    <a:pt x="4154" y="107"/>
                    <a:pt x="4159" y="103"/>
                    <a:pt x="4158" y="98"/>
                  </a:cubicBezTo>
                  <a:cubicBezTo>
                    <a:pt x="4158" y="93"/>
                    <a:pt x="4153" y="89"/>
                    <a:pt x="4147" y="89"/>
                  </a:cubicBezTo>
                  <a:moveTo>
                    <a:pt x="1773" y="86"/>
                  </a:moveTo>
                  <a:cubicBezTo>
                    <a:pt x="1769" y="86"/>
                    <a:pt x="1765" y="86"/>
                    <a:pt x="1764" y="87"/>
                  </a:cubicBezTo>
                  <a:cubicBezTo>
                    <a:pt x="1764" y="87"/>
                    <a:pt x="1764" y="88"/>
                    <a:pt x="1764" y="88"/>
                  </a:cubicBezTo>
                  <a:cubicBezTo>
                    <a:pt x="1764" y="88"/>
                    <a:pt x="1764" y="88"/>
                    <a:pt x="1764" y="88"/>
                  </a:cubicBezTo>
                  <a:cubicBezTo>
                    <a:pt x="1764" y="90"/>
                    <a:pt x="1772" y="93"/>
                    <a:pt x="1781" y="94"/>
                  </a:cubicBezTo>
                  <a:cubicBezTo>
                    <a:pt x="1783" y="94"/>
                    <a:pt x="1784" y="95"/>
                    <a:pt x="1786" y="95"/>
                  </a:cubicBezTo>
                  <a:cubicBezTo>
                    <a:pt x="1793" y="95"/>
                    <a:pt x="1798" y="93"/>
                    <a:pt x="1798" y="91"/>
                  </a:cubicBezTo>
                  <a:cubicBezTo>
                    <a:pt x="1798" y="89"/>
                    <a:pt x="1792" y="87"/>
                    <a:pt x="1783" y="86"/>
                  </a:cubicBezTo>
                  <a:cubicBezTo>
                    <a:pt x="1783" y="86"/>
                    <a:pt x="1782" y="86"/>
                    <a:pt x="1781" y="86"/>
                  </a:cubicBezTo>
                  <a:cubicBezTo>
                    <a:pt x="1779" y="86"/>
                    <a:pt x="1778" y="86"/>
                    <a:pt x="1777" y="86"/>
                  </a:cubicBezTo>
                  <a:cubicBezTo>
                    <a:pt x="1775" y="86"/>
                    <a:pt x="1774" y="86"/>
                    <a:pt x="1773" y="86"/>
                  </a:cubicBezTo>
                  <a:moveTo>
                    <a:pt x="1684" y="77"/>
                  </a:moveTo>
                  <a:cubicBezTo>
                    <a:pt x="1684" y="77"/>
                    <a:pt x="1684" y="77"/>
                    <a:pt x="1684" y="77"/>
                  </a:cubicBezTo>
                  <a:cubicBezTo>
                    <a:pt x="1679" y="77"/>
                    <a:pt x="1676" y="77"/>
                    <a:pt x="1675" y="79"/>
                  </a:cubicBezTo>
                  <a:cubicBezTo>
                    <a:pt x="1675" y="79"/>
                    <a:pt x="1675" y="79"/>
                    <a:pt x="1675" y="79"/>
                  </a:cubicBezTo>
                  <a:cubicBezTo>
                    <a:pt x="1675" y="79"/>
                    <a:pt x="1675" y="79"/>
                    <a:pt x="1675" y="79"/>
                  </a:cubicBezTo>
                  <a:cubicBezTo>
                    <a:pt x="1676" y="81"/>
                    <a:pt x="1683" y="84"/>
                    <a:pt x="1693" y="85"/>
                  </a:cubicBezTo>
                  <a:cubicBezTo>
                    <a:pt x="1695" y="86"/>
                    <a:pt x="1697" y="86"/>
                    <a:pt x="1699" y="86"/>
                  </a:cubicBezTo>
                  <a:cubicBezTo>
                    <a:pt x="1705" y="86"/>
                    <a:pt x="1710" y="84"/>
                    <a:pt x="1710" y="83"/>
                  </a:cubicBezTo>
                  <a:cubicBezTo>
                    <a:pt x="1710" y="81"/>
                    <a:pt x="1705" y="79"/>
                    <a:pt x="1699" y="78"/>
                  </a:cubicBezTo>
                  <a:cubicBezTo>
                    <a:pt x="1697" y="78"/>
                    <a:pt x="1695" y="78"/>
                    <a:pt x="1692" y="77"/>
                  </a:cubicBezTo>
                  <a:cubicBezTo>
                    <a:pt x="1689" y="77"/>
                    <a:pt x="1686" y="77"/>
                    <a:pt x="1684" y="77"/>
                  </a:cubicBezTo>
                  <a:moveTo>
                    <a:pt x="607" y="68"/>
                  </a:moveTo>
                  <a:cubicBezTo>
                    <a:pt x="605" y="68"/>
                    <a:pt x="601" y="69"/>
                    <a:pt x="597" y="72"/>
                  </a:cubicBezTo>
                  <a:cubicBezTo>
                    <a:pt x="591" y="75"/>
                    <a:pt x="587" y="80"/>
                    <a:pt x="588" y="83"/>
                  </a:cubicBezTo>
                  <a:cubicBezTo>
                    <a:pt x="588" y="84"/>
                    <a:pt x="589" y="84"/>
                    <a:pt x="590" y="84"/>
                  </a:cubicBezTo>
                  <a:cubicBezTo>
                    <a:pt x="593" y="84"/>
                    <a:pt x="596" y="83"/>
                    <a:pt x="600" y="80"/>
                  </a:cubicBezTo>
                  <a:cubicBezTo>
                    <a:pt x="606" y="77"/>
                    <a:pt x="610" y="71"/>
                    <a:pt x="609" y="69"/>
                  </a:cubicBezTo>
                  <a:cubicBezTo>
                    <a:pt x="609" y="68"/>
                    <a:pt x="609" y="68"/>
                    <a:pt x="607" y="68"/>
                  </a:cubicBezTo>
                  <a:moveTo>
                    <a:pt x="1593" y="67"/>
                  </a:moveTo>
                  <a:cubicBezTo>
                    <a:pt x="1592" y="67"/>
                    <a:pt x="1591" y="67"/>
                    <a:pt x="1590" y="67"/>
                  </a:cubicBezTo>
                  <a:cubicBezTo>
                    <a:pt x="1587" y="67"/>
                    <a:pt x="1585" y="68"/>
                    <a:pt x="1585" y="69"/>
                  </a:cubicBezTo>
                  <a:cubicBezTo>
                    <a:pt x="1585" y="69"/>
                    <a:pt x="1585" y="70"/>
                    <a:pt x="1585" y="70"/>
                  </a:cubicBezTo>
                  <a:cubicBezTo>
                    <a:pt x="1585" y="70"/>
                    <a:pt x="1585" y="70"/>
                    <a:pt x="1585" y="70"/>
                  </a:cubicBezTo>
                  <a:cubicBezTo>
                    <a:pt x="1586" y="72"/>
                    <a:pt x="1594" y="75"/>
                    <a:pt x="1603" y="76"/>
                  </a:cubicBezTo>
                  <a:cubicBezTo>
                    <a:pt x="1605" y="76"/>
                    <a:pt x="1607" y="76"/>
                    <a:pt x="1609" y="76"/>
                  </a:cubicBezTo>
                  <a:cubicBezTo>
                    <a:pt x="1615" y="76"/>
                    <a:pt x="1620" y="75"/>
                    <a:pt x="1620" y="73"/>
                  </a:cubicBezTo>
                  <a:cubicBezTo>
                    <a:pt x="1620" y="72"/>
                    <a:pt x="1616" y="70"/>
                    <a:pt x="1611" y="69"/>
                  </a:cubicBezTo>
                  <a:cubicBezTo>
                    <a:pt x="1608" y="69"/>
                    <a:pt x="1605" y="68"/>
                    <a:pt x="1602" y="68"/>
                  </a:cubicBezTo>
                  <a:cubicBezTo>
                    <a:pt x="1599" y="67"/>
                    <a:pt x="1596" y="67"/>
                    <a:pt x="1593" y="67"/>
                  </a:cubicBezTo>
                  <a:moveTo>
                    <a:pt x="1501" y="57"/>
                  </a:moveTo>
                  <a:cubicBezTo>
                    <a:pt x="1499" y="57"/>
                    <a:pt x="1498" y="57"/>
                    <a:pt x="1496" y="57"/>
                  </a:cubicBezTo>
                  <a:cubicBezTo>
                    <a:pt x="1494" y="58"/>
                    <a:pt x="1493" y="58"/>
                    <a:pt x="1493" y="59"/>
                  </a:cubicBezTo>
                  <a:cubicBezTo>
                    <a:pt x="1493" y="59"/>
                    <a:pt x="1493" y="60"/>
                    <a:pt x="1493" y="60"/>
                  </a:cubicBezTo>
                  <a:cubicBezTo>
                    <a:pt x="1494" y="60"/>
                    <a:pt x="1494" y="60"/>
                    <a:pt x="1494" y="61"/>
                  </a:cubicBezTo>
                  <a:cubicBezTo>
                    <a:pt x="1496" y="63"/>
                    <a:pt x="1503" y="65"/>
                    <a:pt x="1511" y="66"/>
                  </a:cubicBezTo>
                  <a:cubicBezTo>
                    <a:pt x="1513" y="66"/>
                    <a:pt x="1516" y="66"/>
                    <a:pt x="1518" y="66"/>
                  </a:cubicBezTo>
                  <a:cubicBezTo>
                    <a:pt x="1524" y="66"/>
                    <a:pt x="1529" y="65"/>
                    <a:pt x="1529" y="63"/>
                  </a:cubicBezTo>
                  <a:cubicBezTo>
                    <a:pt x="1528" y="62"/>
                    <a:pt x="1525" y="60"/>
                    <a:pt x="1520" y="59"/>
                  </a:cubicBezTo>
                  <a:cubicBezTo>
                    <a:pt x="1517" y="59"/>
                    <a:pt x="1514" y="58"/>
                    <a:pt x="1510" y="58"/>
                  </a:cubicBezTo>
                  <a:cubicBezTo>
                    <a:pt x="1507" y="57"/>
                    <a:pt x="1504" y="57"/>
                    <a:pt x="1501" y="57"/>
                  </a:cubicBezTo>
                  <a:moveTo>
                    <a:pt x="1409" y="47"/>
                  </a:moveTo>
                  <a:cubicBezTo>
                    <a:pt x="1406" y="47"/>
                    <a:pt x="1404" y="47"/>
                    <a:pt x="1403" y="47"/>
                  </a:cubicBezTo>
                  <a:cubicBezTo>
                    <a:pt x="1402" y="48"/>
                    <a:pt x="1401" y="48"/>
                    <a:pt x="1401" y="49"/>
                  </a:cubicBezTo>
                  <a:cubicBezTo>
                    <a:pt x="1401" y="49"/>
                    <a:pt x="1401" y="50"/>
                    <a:pt x="1402" y="51"/>
                  </a:cubicBezTo>
                  <a:cubicBezTo>
                    <a:pt x="1403" y="51"/>
                    <a:pt x="1403" y="51"/>
                    <a:pt x="1403" y="51"/>
                  </a:cubicBezTo>
                  <a:cubicBezTo>
                    <a:pt x="1406" y="53"/>
                    <a:pt x="1412" y="55"/>
                    <a:pt x="1419" y="55"/>
                  </a:cubicBezTo>
                  <a:cubicBezTo>
                    <a:pt x="1422" y="56"/>
                    <a:pt x="1424" y="56"/>
                    <a:pt x="1426" y="56"/>
                  </a:cubicBezTo>
                  <a:cubicBezTo>
                    <a:pt x="1432" y="56"/>
                    <a:pt x="1437" y="55"/>
                    <a:pt x="1437" y="53"/>
                  </a:cubicBezTo>
                  <a:cubicBezTo>
                    <a:pt x="1436" y="52"/>
                    <a:pt x="1433" y="50"/>
                    <a:pt x="1428" y="49"/>
                  </a:cubicBezTo>
                  <a:cubicBezTo>
                    <a:pt x="1425" y="48"/>
                    <a:pt x="1422" y="48"/>
                    <a:pt x="1418" y="47"/>
                  </a:cubicBezTo>
                  <a:cubicBezTo>
                    <a:pt x="1415" y="47"/>
                    <a:pt x="1412" y="47"/>
                    <a:pt x="1409" y="47"/>
                  </a:cubicBezTo>
                  <a:moveTo>
                    <a:pt x="664" y="37"/>
                  </a:moveTo>
                  <a:cubicBezTo>
                    <a:pt x="662" y="37"/>
                    <a:pt x="658" y="38"/>
                    <a:pt x="654" y="40"/>
                  </a:cubicBezTo>
                  <a:cubicBezTo>
                    <a:pt x="648" y="43"/>
                    <a:pt x="644" y="47"/>
                    <a:pt x="644" y="49"/>
                  </a:cubicBezTo>
                  <a:cubicBezTo>
                    <a:pt x="645" y="50"/>
                    <a:pt x="646" y="51"/>
                    <a:pt x="648" y="51"/>
                  </a:cubicBezTo>
                  <a:cubicBezTo>
                    <a:pt x="650" y="51"/>
                    <a:pt x="653" y="50"/>
                    <a:pt x="657" y="48"/>
                  </a:cubicBezTo>
                  <a:cubicBezTo>
                    <a:pt x="663" y="45"/>
                    <a:pt x="667" y="41"/>
                    <a:pt x="667" y="38"/>
                  </a:cubicBezTo>
                  <a:cubicBezTo>
                    <a:pt x="667" y="37"/>
                    <a:pt x="666" y="37"/>
                    <a:pt x="664" y="37"/>
                  </a:cubicBezTo>
                  <a:moveTo>
                    <a:pt x="1318" y="37"/>
                  </a:moveTo>
                  <a:cubicBezTo>
                    <a:pt x="1315" y="37"/>
                    <a:pt x="1312" y="37"/>
                    <a:pt x="1311" y="38"/>
                  </a:cubicBezTo>
                  <a:cubicBezTo>
                    <a:pt x="1310" y="38"/>
                    <a:pt x="1310" y="39"/>
                    <a:pt x="1310" y="39"/>
                  </a:cubicBezTo>
                  <a:cubicBezTo>
                    <a:pt x="1310" y="40"/>
                    <a:pt x="1311" y="41"/>
                    <a:pt x="1312" y="41"/>
                  </a:cubicBezTo>
                  <a:cubicBezTo>
                    <a:pt x="1313" y="41"/>
                    <a:pt x="1313" y="42"/>
                    <a:pt x="1313" y="42"/>
                  </a:cubicBezTo>
                  <a:cubicBezTo>
                    <a:pt x="1316" y="43"/>
                    <a:pt x="1322" y="45"/>
                    <a:pt x="1328" y="45"/>
                  </a:cubicBezTo>
                  <a:cubicBezTo>
                    <a:pt x="1330" y="46"/>
                    <a:pt x="1332" y="46"/>
                    <a:pt x="1334" y="46"/>
                  </a:cubicBezTo>
                  <a:cubicBezTo>
                    <a:pt x="1341" y="46"/>
                    <a:pt x="1345" y="45"/>
                    <a:pt x="1345" y="43"/>
                  </a:cubicBezTo>
                  <a:cubicBezTo>
                    <a:pt x="1345" y="41"/>
                    <a:pt x="1341" y="40"/>
                    <a:pt x="1335" y="39"/>
                  </a:cubicBezTo>
                  <a:cubicBezTo>
                    <a:pt x="1332" y="38"/>
                    <a:pt x="1330" y="38"/>
                    <a:pt x="1327" y="37"/>
                  </a:cubicBezTo>
                  <a:cubicBezTo>
                    <a:pt x="1323" y="37"/>
                    <a:pt x="1320" y="37"/>
                    <a:pt x="1318" y="37"/>
                  </a:cubicBezTo>
                  <a:moveTo>
                    <a:pt x="1228" y="28"/>
                  </a:moveTo>
                  <a:cubicBezTo>
                    <a:pt x="1224" y="28"/>
                    <a:pt x="1222" y="28"/>
                    <a:pt x="1221" y="29"/>
                  </a:cubicBezTo>
                  <a:cubicBezTo>
                    <a:pt x="1220" y="29"/>
                    <a:pt x="1220" y="29"/>
                    <a:pt x="1220" y="30"/>
                  </a:cubicBezTo>
                  <a:cubicBezTo>
                    <a:pt x="1220" y="31"/>
                    <a:pt x="1222" y="32"/>
                    <a:pt x="1224" y="33"/>
                  </a:cubicBezTo>
                  <a:cubicBezTo>
                    <a:pt x="1225" y="33"/>
                    <a:pt x="1225" y="33"/>
                    <a:pt x="1225" y="33"/>
                  </a:cubicBezTo>
                  <a:cubicBezTo>
                    <a:pt x="1228" y="34"/>
                    <a:pt x="1233" y="35"/>
                    <a:pt x="1238" y="36"/>
                  </a:cubicBezTo>
                  <a:cubicBezTo>
                    <a:pt x="1240" y="36"/>
                    <a:pt x="1242" y="36"/>
                    <a:pt x="1244" y="36"/>
                  </a:cubicBezTo>
                  <a:cubicBezTo>
                    <a:pt x="1251" y="36"/>
                    <a:pt x="1255" y="35"/>
                    <a:pt x="1255" y="33"/>
                  </a:cubicBezTo>
                  <a:cubicBezTo>
                    <a:pt x="1254" y="31"/>
                    <a:pt x="1248" y="29"/>
                    <a:pt x="1239" y="28"/>
                  </a:cubicBezTo>
                  <a:cubicBezTo>
                    <a:pt x="1239" y="28"/>
                    <a:pt x="1238" y="28"/>
                    <a:pt x="1237" y="28"/>
                  </a:cubicBezTo>
                  <a:cubicBezTo>
                    <a:pt x="1234" y="28"/>
                    <a:pt x="1231" y="28"/>
                    <a:pt x="1228" y="28"/>
                  </a:cubicBezTo>
                  <a:moveTo>
                    <a:pt x="1142" y="19"/>
                  </a:moveTo>
                  <a:cubicBezTo>
                    <a:pt x="1137" y="19"/>
                    <a:pt x="1134" y="20"/>
                    <a:pt x="1133" y="21"/>
                  </a:cubicBezTo>
                  <a:cubicBezTo>
                    <a:pt x="1133" y="21"/>
                    <a:pt x="1133" y="21"/>
                    <a:pt x="1133" y="21"/>
                  </a:cubicBezTo>
                  <a:cubicBezTo>
                    <a:pt x="1133" y="22"/>
                    <a:pt x="1136" y="24"/>
                    <a:pt x="1139" y="25"/>
                  </a:cubicBezTo>
                  <a:cubicBezTo>
                    <a:pt x="1139" y="25"/>
                    <a:pt x="1139" y="25"/>
                    <a:pt x="1139" y="25"/>
                  </a:cubicBezTo>
                  <a:cubicBezTo>
                    <a:pt x="1142" y="26"/>
                    <a:pt x="1146" y="27"/>
                    <a:pt x="1151" y="27"/>
                  </a:cubicBezTo>
                  <a:cubicBezTo>
                    <a:pt x="1152" y="27"/>
                    <a:pt x="1154" y="28"/>
                    <a:pt x="1156" y="28"/>
                  </a:cubicBezTo>
                  <a:cubicBezTo>
                    <a:pt x="1162" y="28"/>
                    <a:pt x="1167" y="26"/>
                    <a:pt x="1167" y="24"/>
                  </a:cubicBezTo>
                  <a:cubicBezTo>
                    <a:pt x="1166" y="22"/>
                    <a:pt x="1158" y="20"/>
                    <a:pt x="1149" y="19"/>
                  </a:cubicBezTo>
                  <a:cubicBezTo>
                    <a:pt x="1148" y="19"/>
                    <a:pt x="1148" y="19"/>
                    <a:pt x="1147" y="19"/>
                  </a:cubicBezTo>
                  <a:cubicBezTo>
                    <a:pt x="1145" y="19"/>
                    <a:pt x="1143" y="19"/>
                    <a:pt x="1142" y="19"/>
                  </a:cubicBezTo>
                  <a:moveTo>
                    <a:pt x="722" y="15"/>
                  </a:moveTo>
                  <a:cubicBezTo>
                    <a:pt x="720" y="15"/>
                    <a:pt x="717" y="15"/>
                    <a:pt x="713" y="16"/>
                  </a:cubicBezTo>
                  <a:cubicBezTo>
                    <a:pt x="707" y="18"/>
                    <a:pt x="702" y="22"/>
                    <a:pt x="703" y="24"/>
                  </a:cubicBezTo>
                  <a:cubicBezTo>
                    <a:pt x="703" y="25"/>
                    <a:pt x="705" y="26"/>
                    <a:pt x="708" y="26"/>
                  </a:cubicBezTo>
                  <a:cubicBezTo>
                    <a:pt x="710" y="26"/>
                    <a:pt x="713" y="25"/>
                    <a:pt x="716" y="24"/>
                  </a:cubicBezTo>
                  <a:cubicBezTo>
                    <a:pt x="722" y="22"/>
                    <a:pt x="727" y="19"/>
                    <a:pt x="726" y="16"/>
                  </a:cubicBezTo>
                  <a:cubicBezTo>
                    <a:pt x="726" y="15"/>
                    <a:pt x="724" y="15"/>
                    <a:pt x="722" y="15"/>
                  </a:cubicBezTo>
                  <a:moveTo>
                    <a:pt x="1058" y="12"/>
                  </a:moveTo>
                  <a:cubicBezTo>
                    <a:pt x="1053" y="12"/>
                    <a:pt x="1050" y="12"/>
                    <a:pt x="1050" y="14"/>
                  </a:cubicBezTo>
                  <a:cubicBezTo>
                    <a:pt x="1049" y="14"/>
                    <a:pt x="1049" y="14"/>
                    <a:pt x="1050" y="14"/>
                  </a:cubicBezTo>
                  <a:cubicBezTo>
                    <a:pt x="1050" y="15"/>
                    <a:pt x="1053" y="17"/>
                    <a:pt x="1056" y="18"/>
                  </a:cubicBezTo>
                  <a:cubicBezTo>
                    <a:pt x="1057" y="18"/>
                    <a:pt x="1057" y="18"/>
                    <a:pt x="1057" y="18"/>
                  </a:cubicBezTo>
                  <a:cubicBezTo>
                    <a:pt x="1059" y="19"/>
                    <a:pt x="1063" y="19"/>
                    <a:pt x="1066" y="20"/>
                  </a:cubicBezTo>
                  <a:cubicBezTo>
                    <a:pt x="1068" y="20"/>
                    <a:pt x="1069" y="20"/>
                    <a:pt x="1071" y="20"/>
                  </a:cubicBezTo>
                  <a:cubicBezTo>
                    <a:pt x="1077" y="20"/>
                    <a:pt x="1082" y="19"/>
                    <a:pt x="1082" y="17"/>
                  </a:cubicBezTo>
                  <a:cubicBezTo>
                    <a:pt x="1081" y="15"/>
                    <a:pt x="1073" y="13"/>
                    <a:pt x="1065" y="12"/>
                  </a:cubicBezTo>
                  <a:cubicBezTo>
                    <a:pt x="1063" y="12"/>
                    <a:pt x="1062" y="12"/>
                    <a:pt x="1060" y="12"/>
                  </a:cubicBezTo>
                  <a:cubicBezTo>
                    <a:pt x="1060" y="12"/>
                    <a:pt x="1059" y="12"/>
                    <a:pt x="1058" y="12"/>
                  </a:cubicBezTo>
                  <a:moveTo>
                    <a:pt x="980" y="6"/>
                  </a:moveTo>
                  <a:cubicBezTo>
                    <a:pt x="979" y="6"/>
                    <a:pt x="979" y="6"/>
                    <a:pt x="979" y="6"/>
                  </a:cubicBezTo>
                  <a:cubicBezTo>
                    <a:pt x="974" y="6"/>
                    <a:pt x="971" y="7"/>
                    <a:pt x="970" y="8"/>
                  </a:cubicBezTo>
                  <a:cubicBezTo>
                    <a:pt x="970" y="8"/>
                    <a:pt x="970" y="8"/>
                    <a:pt x="970" y="8"/>
                  </a:cubicBezTo>
                  <a:cubicBezTo>
                    <a:pt x="971" y="11"/>
                    <a:pt x="978" y="13"/>
                    <a:pt x="986" y="14"/>
                  </a:cubicBezTo>
                  <a:cubicBezTo>
                    <a:pt x="987" y="14"/>
                    <a:pt x="988" y="14"/>
                    <a:pt x="989" y="14"/>
                  </a:cubicBezTo>
                  <a:cubicBezTo>
                    <a:pt x="996" y="14"/>
                    <a:pt x="1001" y="12"/>
                    <a:pt x="1000" y="10"/>
                  </a:cubicBezTo>
                  <a:cubicBezTo>
                    <a:pt x="1000" y="8"/>
                    <a:pt x="993" y="7"/>
                    <a:pt x="984" y="6"/>
                  </a:cubicBezTo>
                  <a:cubicBezTo>
                    <a:pt x="983" y="6"/>
                    <a:pt x="981" y="6"/>
                    <a:pt x="980" y="6"/>
                  </a:cubicBezTo>
                  <a:moveTo>
                    <a:pt x="780" y="2"/>
                  </a:moveTo>
                  <a:cubicBezTo>
                    <a:pt x="779" y="2"/>
                    <a:pt x="777" y="2"/>
                    <a:pt x="775" y="3"/>
                  </a:cubicBezTo>
                  <a:cubicBezTo>
                    <a:pt x="768" y="4"/>
                    <a:pt x="763" y="6"/>
                    <a:pt x="764" y="8"/>
                  </a:cubicBezTo>
                  <a:cubicBezTo>
                    <a:pt x="764" y="10"/>
                    <a:pt x="768" y="11"/>
                    <a:pt x="773" y="11"/>
                  </a:cubicBezTo>
                  <a:cubicBezTo>
                    <a:pt x="774" y="11"/>
                    <a:pt x="776" y="11"/>
                    <a:pt x="777" y="11"/>
                  </a:cubicBezTo>
                  <a:cubicBezTo>
                    <a:pt x="784" y="10"/>
                    <a:pt x="789" y="7"/>
                    <a:pt x="788" y="5"/>
                  </a:cubicBezTo>
                  <a:cubicBezTo>
                    <a:pt x="788" y="3"/>
                    <a:pt x="785" y="2"/>
                    <a:pt x="780" y="2"/>
                  </a:cubicBezTo>
                  <a:moveTo>
                    <a:pt x="906" y="2"/>
                  </a:moveTo>
                  <a:cubicBezTo>
                    <a:pt x="905" y="2"/>
                    <a:pt x="905" y="2"/>
                    <a:pt x="904" y="2"/>
                  </a:cubicBezTo>
                  <a:cubicBezTo>
                    <a:pt x="900" y="2"/>
                    <a:pt x="897" y="3"/>
                    <a:pt x="896" y="4"/>
                  </a:cubicBezTo>
                  <a:cubicBezTo>
                    <a:pt x="896" y="4"/>
                    <a:pt x="896" y="4"/>
                    <a:pt x="896" y="5"/>
                  </a:cubicBezTo>
                  <a:cubicBezTo>
                    <a:pt x="896" y="7"/>
                    <a:pt x="903" y="9"/>
                    <a:pt x="911" y="10"/>
                  </a:cubicBezTo>
                  <a:cubicBezTo>
                    <a:pt x="911" y="10"/>
                    <a:pt x="912" y="10"/>
                    <a:pt x="913" y="10"/>
                  </a:cubicBezTo>
                  <a:cubicBezTo>
                    <a:pt x="920" y="10"/>
                    <a:pt x="925" y="8"/>
                    <a:pt x="924" y="6"/>
                  </a:cubicBezTo>
                  <a:cubicBezTo>
                    <a:pt x="924" y="4"/>
                    <a:pt x="917" y="2"/>
                    <a:pt x="909" y="2"/>
                  </a:cubicBezTo>
                  <a:cubicBezTo>
                    <a:pt x="908" y="2"/>
                    <a:pt x="907" y="2"/>
                    <a:pt x="906" y="2"/>
                  </a:cubicBezTo>
                  <a:moveTo>
                    <a:pt x="839" y="0"/>
                  </a:moveTo>
                  <a:cubicBezTo>
                    <a:pt x="838" y="0"/>
                    <a:pt x="837" y="0"/>
                    <a:pt x="836" y="0"/>
                  </a:cubicBezTo>
                  <a:cubicBezTo>
                    <a:pt x="832" y="0"/>
                    <a:pt x="829" y="1"/>
                    <a:pt x="828" y="2"/>
                  </a:cubicBezTo>
                  <a:cubicBezTo>
                    <a:pt x="828" y="2"/>
                    <a:pt x="828" y="3"/>
                    <a:pt x="828" y="3"/>
                  </a:cubicBezTo>
                  <a:cubicBezTo>
                    <a:pt x="828" y="5"/>
                    <a:pt x="834" y="8"/>
                    <a:pt x="841" y="8"/>
                  </a:cubicBezTo>
                  <a:cubicBezTo>
                    <a:pt x="842" y="8"/>
                    <a:pt x="842" y="8"/>
                    <a:pt x="842" y="8"/>
                  </a:cubicBezTo>
                  <a:cubicBezTo>
                    <a:pt x="849" y="8"/>
                    <a:pt x="854" y="6"/>
                    <a:pt x="853" y="3"/>
                  </a:cubicBezTo>
                  <a:cubicBezTo>
                    <a:pt x="853" y="1"/>
                    <a:pt x="846" y="0"/>
                    <a:pt x="839" y="0"/>
                  </a:cubicBezTo>
                  <a:cubicBezTo>
                    <a:pt x="839" y="0"/>
                    <a:pt x="839" y="0"/>
                    <a:pt x="83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Freeform 97">
              <a:extLst>
                <a:ext uri="{FF2B5EF4-FFF2-40B4-BE49-F238E27FC236}">
                  <a16:creationId xmlns:a16="http://schemas.microsoft.com/office/drawing/2014/main" id="{921D2D32-C393-0274-D6F8-061C7157A001}"/>
                </a:ext>
              </a:extLst>
            </p:cNvPr>
            <p:cNvSpPr>
              <a:spLocks/>
            </p:cNvSpPr>
            <p:nvPr/>
          </p:nvSpPr>
          <p:spPr bwMode="auto">
            <a:xfrm>
              <a:off x="12757150" y="13144500"/>
              <a:ext cx="69850" cy="147638"/>
            </a:xfrm>
            <a:custGeom>
              <a:avLst/>
              <a:gdLst>
                <a:gd name="T0" fmla="*/ 17 w 26"/>
                <a:gd name="T1" fmla="*/ 0 h 55"/>
                <a:gd name="T2" fmla="*/ 7 w 26"/>
                <a:gd name="T3" fmla="*/ 8 h 55"/>
                <a:gd name="T4" fmla="*/ 5 w 26"/>
                <a:gd name="T5" fmla="*/ 12 h 55"/>
                <a:gd name="T6" fmla="*/ 3 w 26"/>
                <a:gd name="T7" fmla="*/ 17 h 55"/>
                <a:gd name="T8" fmla="*/ 2 w 26"/>
                <a:gd name="T9" fmla="*/ 22 h 55"/>
                <a:gd name="T10" fmla="*/ 1 w 26"/>
                <a:gd name="T11" fmla="*/ 27 h 55"/>
                <a:gd name="T12" fmla="*/ 2 w 26"/>
                <a:gd name="T13" fmla="*/ 47 h 55"/>
                <a:gd name="T14" fmla="*/ 5 w 26"/>
                <a:gd name="T15" fmla="*/ 53 h 55"/>
                <a:gd name="T16" fmla="*/ 9 w 26"/>
                <a:gd name="T17" fmla="*/ 55 h 55"/>
                <a:gd name="T18" fmla="*/ 10 w 26"/>
                <a:gd name="T19" fmla="*/ 55 h 55"/>
                <a:gd name="T20" fmla="*/ 19 w 26"/>
                <a:gd name="T21" fmla="*/ 48 h 55"/>
                <a:gd name="T22" fmla="*/ 25 w 26"/>
                <a:gd name="T23" fmla="*/ 30 h 55"/>
                <a:gd name="T24" fmla="*/ 26 w 26"/>
                <a:gd name="T25" fmla="*/ 24 h 55"/>
                <a:gd name="T26" fmla="*/ 26 w 26"/>
                <a:gd name="T27" fmla="*/ 19 h 55"/>
                <a:gd name="T28" fmla="*/ 25 w 26"/>
                <a:gd name="T29" fmla="*/ 14 h 55"/>
                <a:gd name="T30" fmla="*/ 24 w 26"/>
                <a:gd name="T31" fmla="*/ 9 h 55"/>
                <a:gd name="T32" fmla="*/ 23 w 26"/>
                <a:gd name="T33" fmla="*/ 6 h 55"/>
                <a:gd name="T34" fmla="*/ 21 w 26"/>
                <a:gd name="T35" fmla="*/ 3 h 55"/>
                <a:gd name="T36" fmla="*/ 19 w 26"/>
                <a:gd name="T37" fmla="*/ 1 h 55"/>
                <a:gd name="T38" fmla="*/ 17 w 26"/>
                <a:gd name="T39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6" h="55">
                  <a:moveTo>
                    <a:pt x="17" y="0"/>
                  </a:moveTo>
                  <a:cubicBezTo>
                    <a:pt x="13" y="0"/>
                    <a:pt x="10" y="3"/>
                    <a:pt x="7" y="8"/>
                  </a:cubicBezTo>
                  <a:cubicBezTo>
                    <a:pt x="6" y="9"/>
                    <a:pt x="5" y="10"/>
                    <a:pt x="5" y="12"/>
                  </a:cubicBezTo>
                  <a:cubicBezTo>
                    <a:pt x="4" y="13"/>
                    <a:pt x="4" y="15"/>
                    <a:pt x="3" y="17"/>
                  </a:cubicBezTo>
                  <a:cubicBezTo>
                    <a:pt x="2" y="18"/>
                    <a:pt x="2" y="20"/>
                    <a:pt x="2" y="22"/>
                  </a:cubicBezTo>
                  <a:cubicBezTo>
                    <a:pt x="1" y="23"/>
                    <a:pt x="1" y="25"/>
                    <a:pt x="1" y="27"/>
                  </a:cubicBezTo>
                  <a:cubicBezTo>
                    <a:pt x="0" y="34"/>
                    <a:pt x="0" y="41"/>
                    <a:pt x="2" y="47"/>
                  </a:cubicBezTo>
                  <a:cubicBezTo>
                    <a:pt x="2" y="49"/>
                    <a:pt x="4" y="51"/>
                    <a:pt x="5" y="53"/>
                  </a:cubicBezTo>
                  <a:cubicBezTo>
                    <a:pt x="6" y="54"/>
                    <a:pt x="8" y="55"/>
                    <a:pt x="9" y="55"/>
                  </a:cubicBezTo>
                  <a:cubicBezTo>
                    <a:pt x="10" y="55"/>
                    <a:pt x="10" y="55"/>
                    <a:pt x="10" y="55"/>
                  </a:cubicBezTo>
                  <a:cubicBezTo>
                    <a:pt x="13" y="55"/>
                    <a:pt x="16" y="53"/>
                    <a:pt x="19" y="48"/>
                  </a:cubicBezTo>
                  <a:cubicBezTo>
                    <a:pt x="22" y="44"/>
                    <a:pt x="24" y="37"/>
                    <a:pt x="25" y="30"/>
                  </a:cubicBezTo>
                  <a:cubicBezTo>
                    <a:pt x="26" y="28"/>
                    <a:pt x="26" y="26"/>
                    <a:pt x="26" y="24"/>
                  </a:cubicBezTo>
                  <a:cubicBezTo>
                    <a:pt x="26" y="22"/>
                    <a:pt x="26" y="21"/>
                    <a:pt x="26" y="19"/>
                  </a:cubicBezTo>
                  <a:cubicBezTo>
                    <a:pt x="26" y="17"/>
                    <a:pt x="26" y="16"/>
                    <a:pt x="25" y="14"/>
                  </a:cubicBezTo>
                  <a:cubicBezTo>
                    <a:pt x="25" y="12"/>
                    <a:pt x="25" y="11"/>
                    <a:pt x="24" y="9"/>
                  </a:cubicBezTo>
                  <a:cubicBezTo>
                    <a:pt x="24" y="8"/>
                    <a:pt x="24" y="7"/>
                    <a:pt x="23" y="6"/>
                  </a:cubicBezTo>
                  <a:cubicBezTo>
                    <a:pt x="23" y="5"/>
                    <a:pt x="22" y="4"/>
                    <a:pt x="21" y="3"/>
                  </a:cubicBezTo>
                  <a:cubicBezTo>
                    <a:pt x="21" y="2"/>
                    <a:pt x="20" y="1"/>
                    <a:pt x="19" y="1"/>
                  </a:cubicBezTo>
                  <a:cubicBezTo>
                    <a:pt x="18" y="0"/>
                    <a:pt x="17" y="0"/>
                    <a:pt x="1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Freeform 98">
              <a:extLst>
                <a:ext uri="{FF2B5EF4-FFF2-40B4-BE49-F238E27FC236}">
                  <a16:creationId xmlns:a16="http://schemas.microsoft.com/office/drawing/2014/main" id="{1652B9C7-91D0-DD72-8544-A97A69F8385F}"/>
                </a:ext>
              </a:extLst>
            </p:cNvPr>
            <p:cNvSpPr>
              <a:spLocks/>
            </p:cNvSpPr>
            <p:nvPr/>
          </p:nvSpPr>
          <p:spPr bwMode="auto">
            <a:xfrm>
              <a:off x="-952500" y="13523913"/>
              <a:ext cx="69850" cy="61913"/>
            </a:xfrm>
            <a:custGeom>
              <a:avLst/>
              <a:gdLst>
                <a:gd name="T0" fmla="*/ 14 w 26"/>
                <a:gd name="T1" fmla="*/ 0 h 23"/>
                <a:gd name="T2" fmla="*/ 11 w 26"/>
                <a:gd name="T3" fmla="*/ 0 h 23"/>
                <a:gd name="T4" fmla="*/ 9 w 26"/>
                <a:gd name="T5" fmla="*/ 1 h 23"/>
                <a:gd name="T6" fmla="*/ 6 w 26"/>
                <a:gd name="T7" fmla="*/ 2 h 23"/>
                <a:gd name="T8" fmla="*/ 4 w 26"/>
                <a:gd name="T9" fmla="*/ 3 h 23"/>
                <a:gd name="T10" fmla="*/ 3 w 26"/>
                <a:gd name="T11" fmla="*/ 5 h 23"/>
                <a:gd name="T12" fmla="*/ 2 w 26"/>
                <a:gd name="T13" fmla="*/ 7 h 23"/>
                <a:gd name="T14" fmla="*/ 1 w 26"/>
                <a:gd name="T15" fmla="*/ 9 h 23"/>
                <a:gd name="T16" fmla="*/ 0 w 26"/>
                <a:gd name="T17" fmla="*/ 11 h 23"/>
                <a:gd name="T18" fmla="*/ 1 w 26"/>
                <a:gd name="T19" fmla="*/ 16 h 23"/>
                <a:gd name="T20" fmla="*/ 4 w 26"/>
                <a:gd name="T21" fmla="*/ 20 h 23"/>
                <a:gd name="T22" fmla="*/ 6 w 26"/>
                <a:gd name="T23" fmla="*/ 21 h 23"/>
                <a:gd name="T24" fmla="*/ 8 w 26"/>
                <a:gd name="T25" fmla="*/ 22 h 23"/>
                <a:gd name="T26" fmla="*/ 10 w 26"/>
                <a:gd name="T27" fmla="*/ 23 h 23"/>
                <a:gd name="T28" fmla="*/ 12 w 26"/>
                <a:gd name="T29" fmla="*/ 23 h 23"/>
                <a:gd name="T30" fmla="*/ 13 w 26"/>
                <a:gd name="T31" fmla="*/ 23 h 23"/>
                <a:gd name="T32" fmla="*/ 15 w 26"/>
                <a:gd name="T33" fmla="*/ 23 h 23"/>
                <a:gd name="T34" fmla="*/ 18 w 26"/>
                <a:gd name="T35" fmla="*/ 22 h 23"/>
                <a:gd name="T36" fmla="*/ 20 w 26"/>
                <a:gd name="T37" fmla="*/ 21 h 23"/>
                <a:gd name="T38" fmla="*/ 22 w 26"/>
                <a:gd name="T39" fmla="*/ 19 h 23"/>
                <a:gd name="T40" fmla="*/ 25 w 26"/>
                <a:gd name="T41" fmla="*/ 15 h 23"/>
                <a:gd name="T42" fmla="*/ 26 w 26"/>
                <a:gd name="T43" fmla="*/ 10 h 23"/>
                <a:gd name="T44" fmla="*/ 25 w 26"/>
                <a:gd name="T45" fmla="*/ 8 h 23"/>
                <a:gd name="T46" fmla="*/ 25 w 26"/>
                <a:gd name="T47" fmla="*/ 6 h 23"/>
                <a:gd name="T48" fmla="*/ 24 w 26"/>
                <a:gd name="T49" fmla="*/ 4 h 23"/>
                <a:gd name="T50" fmla="*/ 22 w 26"/>
                <a:gd name="T51" fmla="*/ 2 h 23"/>
                <a:gd name="T52" fmla="*/ 20 w 26"/>
                <a:gd name="T53" fmla="*/ 1 h 23"/>
                <a:gd name="T54" fmla="*/ 18 w 26"/>
                <a:gd name="T55" fmla="*/ 0 h 23"/>
                <a:gd name="T56" fmla="*/ 16 w 26"/>
                <a:gd name="T57" fmla="*/ 0 h 23"/>
                <a:gd name="T58" fmla="*/ 14 w 26"/>
                <a:gd name="T5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6" h="23">
                  <a:moveTo>
                    <a:pt x="14" y="0"/>
                  </a:moveTo>
                  <a:cubicBezTo>
                    <a:pt x="13" y="0"/>
                    <a:pt x="12" y="0"/>
                    <a:pt x="11" y="0"/>
                  </a:cubicBezTo>
                  <a:cubicBezTo>
                    <a:pt x="10" y="0"/>
                    <a:pt x="9" y="1"/>
                    <a:pt x="9" y="1"/>
                  </a:cubicBezTo>
                  <a:cubicBezTo>
                    <a:pt x="8" y="1"/>
                    <a:pt x="7" y="2"/>
                    <a:pt x="6" y="2"/>
                  </a:cubicBezTo>
                  <a:cubicBezTo>
                    <a:pt x="6" y="2"/>
                    <a:pt x="5" y="3"/>
                    <a:pt x="4" y="3"/>
                  </a:cubicBezTo>
                  <a:cubicBezTo>
                    <a:pt x="4" y="4"/>
                    <a:pt x="3" y="4"/>
                    <a:pt x="3" y="5"/>
                  </a:cubicBezTo>
                  <a:cubicBezTo>
                    <a:pt x="2" y="6"/>
                    <a:pt x="2" y="6"/>
                    <a:pt x="2" y="7"/>
                  </a:cubicBezTo>
                  <a:cubicBezTo>
                    <a:pt x="1" y="8"/>
                    <a:pt x="1" y="8"/>
                    <a:pt x="1" y="9"/>
                  </a:cubicBezTo>
                  <a:cubicBezTo>
                    <a:pt x="1" y="10"/>
                    <a:pt x="0" y="11"/>
                    <a:pt x="0" y="11"/>
                  </a:cubicBezTo>
                  <a:cubicBezTo>
                    <a:pt x="0" y="13"/>
                    <a:pt x="1" y="14"/>
                    <a:pt x="1" y="16"/>
                  </a:cubicBezTo>
                  <a:cubicBezTo>
                    <a:pt x="2" y="17"/>
                    <a:pt x="3" y="19"/>
                    <a:pt x="4" y="20"/>
                  </a:cubicBezTo>
                  <a:cubicBezTo>
                    <a:pt x="5" y="20"/>
                    <a:pt x="5" y="21"/>
                    <a:pt x="6" y="21"/>
                  </a:cubicBezTo>
                  <a:cubicBezTo>
                    <a:pt x="7" y="22"/>
                    <a:pt x="7" y="22"/>
                    <a:pt x="8" y="22"/>
                  </a:cubicBezTo>
                  <a:cubicBezTo>
                    <a:pt x="9" y="23"/>
                    <a:pt x="10" y="23"/>
                    <a:pt x="10" y="23"/>
                  </a:cubicBezTo>
                  <a:cubicBezTo>
                    <a:pt x="11" y="23"/>
                    <a:pt x="12" y="23"/>
                    <a:pt x="12" y="23"/>
                  </a:cubicBezTo>
                  <a:cubicBezTo>
                    <a:pt x="13" y="23"/>
                    <a:pt x="13" y="23"/>
                    <a:pt x="13" y="23"/>
                  </a:cubicBezTo>
                  <a:cubicBezTo>
                    <a:pt x="14" y="23"/>
                    <a:pt x="15" y="23"/>
                    <a:pt x="15" y="23"/>
                  </a:cubicBezTo>
                  <a:cubicBezTo>
                    <a:pt x="16" y="23"/>
                    <a:pt x="17" y="22"/>
                    <a:pt x="18" y="22"/>
                  </a:cubicBezTo>
                  <a:cubicBezTo>
                    <a:pt x="19" y="22"/>
                    <a:pt x="19" y="21"/>
                    <a:pt x="20" y="21"/>
                  </a:cubicBezTo>
                  <a:cubicBezTo>
                    <a:pt x="21" y="20"/>
                    <a:pt x="21" y="20"/>
                    <a:pt x="22" y="19"/>
                  </a:cubicBezTo>
                  <a:cubicBezTo>
                    <a:pt x="23" y="18"/>
                    <a:pt x="24" y="16"/>
                    <a:pt x="25" y="15"/>
                  </a:cubicBezTo>
                  <a:cubicBezTo>
                    <a:pt x="25" y="13"/>
                    <a:pt x="26" y="12"/>
                    <a:pt x="26" y="10"/>
                  </a:cubicBezTo>
                  <a:cubicBezTo>
                    <a:pt x="26" y="9"/>
                    <a:pt x="26" y="8"/>
                    <a:pt x="25" y="8"/>
                  </a:cubicBezTo>
                  <a:cubicBezTo>
                    <a:pt x="25" y="7"/>
                    <a:pt x="25" y="6"/>
                    <a:pt x="25" y="6"/>
                  </a:cubicBezTo>
                  <a:cubicBezTo>
                    <a:pt x="24" y="5"/>
                    <a:pt x="24" y="4"/>
                    <a:pt x="24" y="4"/>
                  </a:cubicBezTo>
                  <a:cubicBezTo>
                    <a:pt x="23" y="3"/>
                    <a:pt x="23" y="3"/>
                    <a:pt x="22" y="2"/>
                  </a:cubicBezTo>
                  <a:cubicBezTo>
                    <a:pt x="22" y="2"/>
                    <a:pt x="21" y="2"/>
                    <a:pt x="20" y="1"/>
                  </a:cubicBezTo>
                  <a:cubicBezTo>
                    <a:pt x="20" y="1"/>
                    <a:pt x="19" y="1"/>
                    <a:pt x="18" y="0"/>
                  </a:cubicBezTo>
                  <a:cubicBezTo>
                    <a:pt x="18" y="0"/>
                    <a:pt x="17" y="0"/>
                    <a:pt x="16" y="0"/>
                  </a:cubicBezTo>
                  <a:cubicBezTo>
                    <a:pt x="15" y="0"/>
                    <a:pt x="15" y="0"/>
                    <a:pt x="1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Freeform 99">
              <a:extLst>
                <a:ext uri="{FF2B5EF4-FFF2-40B4-BE49-F238E27FC236}">
                  <a16:creationId xmlns:a16="http://schemas.microsoft.com/office/drawing/2014/main" id="{056A0C60-43E8-5960-EF09-0FEB9E5700F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782638" y="12047538"/>
              <a:ext cx="13401676" cy="1536700"/>
            </a:xfrm>
            <a:custGeom>
              <a:avLst/>
              <a:gdLst>
                <a:gd name="T0" fmla="*/ 3036 w 4978"/>
                <a:gd name="T1" fmla="*/ 547 h 570"/>
                <a:gd name="T2" fmla="*/ 3099 w 4978"/>
                <a:gd name="T3" fmla="*/ 563 h 570"/>
                <a:gd name="T4" fmla="*/ 24 w 4978"/>
                <a:gd name="T5" fmla="*/ 547 h 570"/>
                <a:gd name="T6" fmla="*/ 4964 w 4978"/>
                <a:gd name="T7" fmla="*/ 529 h 570"/>
                <a:gd name="T8" fmla="*/ 3155 w 4978"/>
                <a:gd name="T9" fmla="*/ 540 h 570"/>
                <a:gd name="T10" fmla="*/ 2864 w 4978"/>
                <a:gd name="T11" fmla="*/ 535 h 570"/>
                <a:gd name="T12" fmla="*/ 76 w 4978"/>
                <a:gd name="T13" fmla="*/ 517 h 570"/>
                <a:gd name="T14" fmla="*/ 3236 w 4978"/>
                <a:gd name="T15" fmla="*/ 507 h 570"/>
                <a:gd name="T16" fmla="*/ 2802 w 4978"/>
                <a:gd name="T17" fmla="*/ 520 h 570"/>
                <a:gd name="T18" fmla="*/ 139 w 4978"/>
                <a:gd name="T19" fmla="*/ 493 h 570"/>
                <a:gd name="T20" fmla="*/ 4835 w 4978"/>
                <a:gd name="T21" fmla="*/ 480 h 570"/>
                <a:gd name="T22" fmla="*/ 2744 w 4978"/>
                <a:gd name="T23" fmla="*/ 487 h 570"/>
                <a:gd name="T24" fmla="*/ 3372 w 4978"/>
                <a:gd name="T25" fmla="*/ 474 h 570"/>
                <a:gd name="T26" fmla="*/ 189 w 4978"/>
                <a:gd name="T27" fmla="*/ 449 h 570"/>
                <a:gd name="T28" fmla="*/ 2682 w 4978"/>
                <a:gd name="T29" fmla="*/ 432 h 570"/>
                <a:gd name="T30" fmla="*/ 3433 w 4978"/>
                <a:gd name="T31" fmla="*/ 444 h 570"/>
                <a:gd name="T32" fmla="*/ 4712 w 4978"/>
                <a:gd name="T33" fmla="*/ 408 h 570"/>
                <a:gd name="T34" fmla="*/ 3519 w 4978"/>
                <a:gd name="T35" fmla="*/ 388 h 570"/>
                <a:gd name="T36" fmla="*/ 2642 w 4978"/>
                <a:gd name="T37" fmla="*/ 413 h 570"/>
                <a:gd name="T38" fmla="*/ 4662 w 4978"/>
                <a:gd name="T39" fmla="*/ 392 h 570"/>
                <a:gd name="T40" fmla="*/ 296 w 4978"/>
                <a:gd name="T41" fmla="*/ 357 h 570"/>
                <a:gd name="T42" fmla="*/ 2582 w 4978"/>
                <a:gd name="T43" fmla="*/ 352 h 570"/>
                <a:gd name="T44" fmla="*/ 4594 w 4978"/>
                <a:gd name="T45" fmla="*/ 357 h 570"/>
                <a:gd name="T46" fmla="*/ 3660 w 4978"/>
                <a:gd name="T47" fmla="*/ 320 h 570"/>
                <a:gd name="T48" fmla="*/ 2537 w 4978"/>
                <a:gd name="T49" fmla="*/ 305 h 570"/>
                <a:gd name="T50" fmla="*/ 3700 w 4978"/>
                <a:gd name="T51" fmla="*/ 298 h 570"/>
                <a:gd name="T52" fmla="*/ 4537 w 4978"/>
                <a:gd name="T53" fmla="*/ 303 h 570"/>
                <a:gd name="T54" fmla="*/ 2487 w 4978"/>
                <a:gd name="T55" fmla="*/ 264 h 570"/>
                <a:gd name="T56" fmla="*/ 3780 w 4978"/>
                <a:gd name="T57" fmla="*/ 249 h 570"/>
                <a:gd name="T58" fmla="*/ 4470 w 4978"/>
                <a:gd name="T59" fmla="*/ 268 h 570"/>
                <a:gd name="T60" fmla="*/ 2443 w 4978"/>
                <a:gd name="T61" fmla="*/ 229 h 570"/>
                <a:gd name="T62" fmla="*/ 453 w 4978"/>
                <a:gd name="T63" fmla="*/ 204 h 570"/>
                <a:gd name="T64" fmla="*/ 4402 w 4978"/>
                <a:gd name="T65" fmla="*/ 225 h 570"/>
                <a:gd name="T66" fmla="*/ 2401 w 4978"/>
                <a:gd name="T67" fmla="*/ 210 h 570"/>
                <a:gd name="T68" fmla="*/ 3918 w 4978"/>
                <a:gd name="T69" fmla="*/ 181 h 570"/>
                <a:gd name="T70" fmla="*/ 2327 w 4978"/>
                <a:gd name="T71" fmla="*/ 167 h 570"/>
                <a:gd name="T72" fmla="*/ 494 w 4978"/>
                <a:gd name="T73" fmla="*/ 186 h 570"/>
                <a:gd name="T74" fmla="*/ 3985 w 4978"/>
                <a:gd name="T75" fmla="*/ 157 h 570"/>
                <a:gd name="T76" fmla="*/ 4271 w 4978"/>
                <a:gd name="T77" fmla="*/ 136 h 570"/>
                <a:gd name="T78" fmla="*/ 4022 w 4978"/>
                <a:gd name="T79" fmla="*/ 143 h 570"/>
                <a:gd name="T80" fmla="*/ 2236 w 4978"/>
                <a:gd name="T81" fmla="*/ 133 h 570"/>
                <a:gd name="T82" fmla="*/ 4212 w 4978"/>
                <a:gd name="T83" fmla="*/ 117 h 570"/>
                <a:gd name="T84" fmla="*/ 552 w 4978"/>
                <a:gd name="T85" fmla="*/ 114 h 570"/>
                <a:gd name="T86" fmla="*/ 2164 w 4978"/>
                <a:gd name="T87" fmla="*/ 132 h 570"/>
                <a:gd name="T88" fmla="*/ 4154 w 4978"/>
                <a:gd name="T89" fmla="*/ 109 h 570"/>
                <a:gd name="T90" fmla="*/ 2026 w 4978"/>
                <a:gd name="T91" fmla="*/ 106 h 570"/>
                <a:gd name="T92" fmla="*/ 1951 w 4978"/>
                <a:gd name="T93" fmla="*/ 124 h 570"/>
                <a:gd name="T94" fmla="*/ 1886 w 4978"/>
                <a:gd name="T95" fmla="*/ 107 h 570"/>
                <a:gd name="T96" fmla="*/ 1782 w 4978"/>
                <a:gd name="T97" fmla="*/ 87 h 570"/>
                <a:gd name="T98" fmla="*/ 607 w 4978"/>
                <a:gd name="T99" fmla="*/ 74 h 570"/>
                <a:gd name="T100" fmla="*/ 1610 w 4978"/>
                <a:gd name="T101" fmla="*/ 91 h 570"/>
                <a:gd name="T102" fmla="*/ 1516 w 4978"/>
                <a:gd name="T103" fmla="*/ 58 h 570"/>
                <a:gd name="T104" fmla="*/ 669 w 4978"/>
                <a:gd name="T105" fmla="*/ 40 h 570"/>
                <a:gd name="T106" fmla="*/ 1334 w 4978"/>
                <a:gd name="T107" fmla="*/ 60 h 570"/>
                <a:gd name="T108" fmla="*/ 1262 w 4978"/>
                <a:gd name="T109" fmla="*/ 41 h 570"/>
                <a:gd name="T110" fmla="*/ 1154 w 4978"/>
                <a:gd name="T111" fmla="*/ 20 h 570"/>
                <a:gd name="T112" fmla="*/ 1057 w 4978"/>
                <a:gd name="T113" fmla="*/ 21 h 570"/>
                <a:gd name="T114" fmla="*/ 994 w 4978"/>
                <a:gd name="T115" fmla="*/ 29 h 570"/>
                <a:gd name="T116" fmla="*/ 797 w 4978"/>
                <a:gd name="T117" fmla="*/ 12 h 570"/>
                <a:gd name="T118" fmla="*/ 847 w 4978"/>
                <a:gd name="T119" fmla="*/ 0 h 5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4978" h="570">
                  <a:moveTo>
                    <a:pt x="2971" y="547"/>
                  </a:moveTo>
                  <a:cubicBezTo>
                    <a:pt x="2964" y="547"/>
                    <a:pt x="2959" y="551"/>
                    <a:pt x="2959" y="557"/>
                  </a:cubicBezTo>
                  <a:cubicBezTo>
                    <a:pt x="2959" y="563"/>
                    <a:pt x="2965" y="570"/>
                    <a:pt x="2972" y="570"/>
                  </a:cubicBezTo>
                  <a:cubicBezTo>
                    <a:pt x="2972" y="570"/>
                    <a:pt x="2972" y="570"/>
                    <a:pt x="2973" y="570"/>
                  </a:cubicBezTo>
                  <a:cubicBezTo>
                    <a:pt x="2979" y="570"/>
                    <a:pt x="2984" y="565"/>
                    <a:pt x="2984" y="559"/>
                  </a:cubicBezTo>
                  <a:cubicBezTo>
                    <a:pt x="2984" y="552"/>
                    <a:pt x="2979" y="547"/>
                    <a:pt x="2972" y="547"/>
                  </a:cubicBezTo>
                  <a:cubicBezTo>
                    <a:pt x="2971" y="547"/>
                    <a:pt x="2971" y="547"/>
                    <a:pt x="2971" y="547"/>
                  </a:cubicBezTo>
                  <a:moveTo>
                    <a:pt x="3037" y="547"/>
                  </a:moveTo>
                  <a:cubicBezTo>
                    <a:pt x="3037" y="547"/>
                    <a:pt x="3036" y="547"/>
                    <a:pt x="3036" y="547"/>
                  </a:cubicBezTo>
                  <a:cubicBezTo>
                    <a:pt x="3029" y="547"/>
                    <a:pt x="3023" y="552"/>
                    <a:pt x="3023" y="559"/>
                  </a:cubicBezTo>
                  <a:cubicBezTo>
                    <a:pt x="3023" y="565"/>
                    <a:pt x="3028" y="570"/>
                    <a:pt x="3035" y="570"/>
                  </a:cubicBezTo>
                  <a:cubicBezTo>
                    <a:pt x="3035" y="570"/>
                    <a:pt x="3036" y="570"/>
                    <a:pt x="3036" y="570"/>
                  </a:cubicBezTo>
                  <a:cubicBezTo>
                    <a:pt x="3043" y="570"/>
                    <a:pt x="3049" y="563"/>
                    <a:pt x="3049" y="557"/>
                  </a:cubicBezTo>
                  <a:cubicBezTo>
                    <a:pt x="3049" y="551"/>
                    <a:pt x="3044" y="547"/>
                    <a:pt x="3037" y="547"/>
                  </a:cubicBezTo>
                  <a:moveTo>
                    <a:pt x="3104" y="539"/>
                  </a:moveTo>
                  <a:cubicBezTo>
                    <a:pt x="3103" y="539"/>
                    <a:pt x="3103" y="539"/>
                    <a:pt x="3102" y="539"/>
                  </a:cubicBezTo>
                  <a:cubicBezTo>
                    <a:pt x="3094" y="541"/>
                    <a:pt x="3088" y="546"/>
                    <a:pt x="3088" y="552"/>
                  </a:cubicBezTo>
                  <a:cubicBezTo>
                    <a:pt x="3088" y="558"/>
                    <a:pt x="3093" y="563"/>
                    <a:pt x="3099" y="563"/>
                  </a:cubicBezTo>
                  <a:cubicBezTo>
                    <a:pt x="3100" y="563"/>
                    <a:pt x="3101" y="562"/>
                    <a:pt x="3102" y="562"/>
                  </a:cubicBezTo>
                  <a:cubicBezTo>
                    <a:pt x="3109" y="561"/>
                    <a:pt x="3115" y="554"/>
                    <a:pt x="3115" y="548"/>
                  </a:cubicBezTo>
                  <a:cubicBezTo>
                    <a:pt x="3115" y="543"/>
                    <a:pt x="3110" y="539"/>
                    <a:pt x="3104" y="539"/>
                  </a:cubicBezTo>
                  <a:moveTo>
                    <a:pt x="15" y="538"/>
                  </a:moveTo>
                  <a:cubicBezTo>
                    <a:pt x="14" y="538"/>
                    <a:pt x="13" y="538"/>
                    <a:pt x="12" y="538"/>
                  </a:cubicBezTo>
                  <a:cubicBezTo>
                    <a:pt x="5" y="540"/>
                    <a:pt x="0" y="546"/>
                    <a:pt x="0" y="552"/>
                  </a:cubicBezTo>
                  <a:cubicBezTo>
                    <a:pt x="0" y="558"/>
                    <a:pt x="4" y="563"/>
                    <a:pt x="10" y="563"/>
                  </a:cubicBezTo>
                  <a:cubicBezTo>
                    <a:pt x="10" y="563"/>
                    <a:pt x="11" y="563"/>
                    <a:pt x="12" y="562"/>
                  </a:cubicBezTo>
                  <a:cubicBezTo>
                    <a:pt x="19" y="561"/>
                    <a:pt x="24" y="553"/>
                    <a:pt x="24" y="547"/>
                  </a:cubicBezTo>
                  <a:cubicBezTo>
                    <a:pt x="24" y="541"/>
                    <a:pt x="20" y="538"/>
                    <a:pt x="15" y="538"/>
                  </a:cubicBezTo>
                  <a:moveTo>
                    <a:pt x="2908" y="537"/>
                  </a:moveTo>
                  <a:cubicBezTo>
                    <a:pt x="2903" y="537"/>
                    <a:pt x="2899" y="540"/>
                    <a:pt x="2899" y="546"/>
                  </a:cubicBezTo>
                  <a:cubicBezTo>
                    <a:pt x="2899" y="552"/>
                    <a:pt x="2904" y="560"/>
                    <a:pt x="2911" y="561"/>
                  </a:cubicBezTo>
                  <a:cubicBezTo>
                    <a:pt x="2912" y="561"/>
                    <a:pt x="2912" y="561"/>
                    <a:pt x="2913" y="561"/>
                  </a:cubicBezTo>
                  <a:cubicBezTo>
                    <a:pt x="2919" y="561"/>
                    <a:pt x="2923" y="557"/>
                    <a:pt x="2923" y="551"/>
                  </a:cubicBezTo>
                  <a:cubicBezTo>
                    <a:pt x="2923" y="545"/>
                    <a:pt x="2917" y="539"/>
                    <a:pt x="2911" y="537"/>
                  </a:cubicBezTo>
                  <a:cubicBezTo>
                    <a:pt x="2910" y="537"/>
                    <a:pt x="2909" y="537"/>
                    <a:pt x="2908" y="537"/>
                  </a:cubicBezTo>
                  <a:moveTo>
                    <a:pt x="4964" y="529"/>
                  </a:moveTo>
                  <a:cubicBezTo>
                    <a:pt x="4958" y="529"/>
                    <a:pt x="4953" y="536"/>
                    <a:pt x="4952" y="544"/>
                  </a:cubicBezTo>
                  <a:cubicBezTo>
                    <a:pt x="4952" y="554"/>
                    <a:pt x="4958" y="561"/>
                    <a:pt x="4965" y="563"/>
                  </a:cubicBezTo>
                  <a:cubicBezTo>
                    <a:pt x="4965" y="563"/>
                    <a:pt x="4966" y="563"/>
                    <a:pt x="4967" y="563"/>
                  </a:cubicBezTo>
                  <a:cubicBezTo>
                    <a:pt x="4973" y="563"/>
                    <a:pt x="4977" y="558"/>
                    <a:pt x="4978" y="550"/>
                  </a:cubicBezTo>
                  <a:cubicBezTo>
                    <a:pt x="4978" y="541"/>
                    <a:pt x="4973" y="531"/>
                    <a:pt x="4966" y="529"/>
                  </a:cubicBezTo>
                  <a:cubicBezTo>
                    <a:pt x="4966" y="529"/>
                    <a:pt x="4965" y="529"/>
                    <a:pt x="4964" y="529"/>
                  </a:cubicBezTo>
                  <a:moveTo>
                    <a:pt x="3173" y="525"/>
                  </a:moveTo>
                  <a:cubicBezTo>
                    <a:pt x="3171" y="525"/>
                    <a:pt x="3170" y="526"/>
                    <a:pt x="3168" y="526"/>
                  </a:cubicBezTo>
                  <a:cubicBezTo>
                    <a:pt x="3161" y="528"/>
                    <a:pt x="3155" y="534"/>
                    <a:pt x="3155" y="540"/>
                  </a:cubicBezTo>
                  <a:cubicBezTo>
                    <a:pt x="3155" y="545"/>
                    <a:pt x="3159" y="548"/>
                    <a:pt x="3165" y="548"/>
                  </a:cubicBezTo>
                  <a:cubicBezTo>
                    <a:pt x="3166" y="548"/>
                    <a:pt x="3167" y="548"/>
                    <a:pt x="3168" y="548"/>
                  </a:cubicBezTo>
                  <a:cubicBezTo>
                    <a:pt x="3176" y="546"/>
                    <a:pt x="3182" y="539"/>
                    <a:pt x="3182" y="533"/>
                  </a:cubicBezTo>
                  <a:cubicBezTo>
                    <a:pt x="3182" y="528"/>
                    <a:pt x="3178" y="525"/>
                    <a:pt x="3173" y="525"/>
                  </a:cubicBezTo>
                  <a:moveTo>
                    <a:pt x="2849" y="519"/>
                  </a:moveTo>
                  <a:cubicBezTo>
                    <a:pt x="2844" y="519"/>
                    <a:pt x="2842" y="522"/>
                    <a:pt x="2842" y="526"/>
                  </a:cubicBezTo>
                  <a:cubicBezTo>
                    <a:pt x="2842" y="533"/>
                    <a:pt x="2847" y="541"/>
                    <a:pt x="2853" y="543"/>
                  </a:cubicBezTo>
                  <a:cubicBezTo>
                    <a:pt x="2854" y="544"/>
                    <a:pt x="2855" y="544"/>
                    <a:pt x="2856" y="544"/>
                  </a:cubicBezTo>
                  <a:cubicBezTo>
                    <a:pt x="2861" y="544"/>
                    <a:pt x="2864" y="540"/>
                    <a:pt x="2864" y="535"/>
                  </a:cubicBezTo>
                  <a:cubicBezTo>
                    <a:pt x="2864" y="529"/>
                    <a:pt x="2859" y="522"/>
                    <a:pt x="2853" y="520"/>
                  </a:cubicBezTo>
                  <a:cubicBezTo>
                    <a:pt x="2851" y="519"/>
                    <a:pt x="2850" y="519"/>
                    <a:pt x="2849" y="519"/>
                  </a:cubicBezTo>
                  <a:moveTo>
                    <a:pt x="76" y="517"/>
                  </a:moveTo>
                  <a:cubicBezTo>
                    <a:pt x="74" y="517"/>
                    <a:pt x="73" y="517"/>
                    <a:pt x="71" y="518"/>
                  </a:cubicBezTo>
                  <a:cubicBezTo>
                    <a:pt x="64" y="521"/>
                    <a:pt x="59" y="528"/>
                    <a:pt x="59" y="534"/>
                  </a:cubicBezTo>
                  <a:cubicBezTo>
                    <a:pt x="60" y="540"/>
                    <a:pt x="63" y="544"/>
                    <a:pt x="68" y="544"/>
                  </a:cubicBezTo>
                  <a:cubicBezTo>
                    <a:pt x="69" y="544"/>
                    <a:pt x="70" y="543"/>
                    <a:pt x="72" y="543"/>
                  </a:cubicBezTo>
                  <a:cubicBezTo>
                    <a:pt x="78" y="540"/>
                    <a:pt x="83" y="531"/>
                    <a:pt x="83" y="524"/>
                  </a:cubicBezTo>
                  <a:cubicBezTo>
                    <a:pt x="82" y="519"/>
                    <a:pt x="80" y="517"/>
                    <a:pt x="76" y="517"/>
                  </a:cubicBezTo>
                  <a:moveTo>
                    <a:pt x="4899" y="509"/>
                  </a:moveTo>
                  <a:cubicBezTo>
                    <a:pt x="4894" y="509"/>
                    <a:pt x="4889" y="515"/>
                    <a:pt x="4889" y="523"/>
                  </a:cubicBezTo>
                  <a:cubicBezTo>
                    <a:pt x="4888" y="533"/>
                    <a:pt x="4894" y="542"/>
                    <a:pt x="4901" y="544"/>
                  </a:cubicBezTo>
                  <a:cubicBezTo>
                    <a:pt x="4902" y="545"/>
                    <a:pt x="4903" y="545"/>
                    <a:pt x="4905" y="545"/>
                  </a:cubicBezTo>
                  <a:cubicBezTo>
                    <a:pt x="4910" y="545"/>
                    <a:pt x="4914" y="540"/>
                    <a:pt x="4914" y="532"/>
                  </a:cubicBezTo>
                  <a:cubicBezTo>
                    <a:pt x="4915" y="523"/>
                    <a:pt x="4909" y="512"/>
                    <a:pt x="4902" y="509"/>
                  </a:cubicBezTo>
                  <a:cubicBezTo>
                    <a:pt x="4901" y="509"/>
                    <a:pt x="4900" y="509"/>
                    <a:pt x="4899" y="509"/>
                  </a:cubicBezTo>
                  <a:moveTo>
                    <a:pt x="3241" y="506"/>
                  </a:moveTo>
                  <a:cubicBezTo>
                    <a:pt x="3240" y="506"/>
                    <a:pt x="3238" y="506"/>
                    <a:pt x="3236" y="507"/>
                  </a:cubicBezTo>
                  <a:cubicBezTo>
                    <a:pt x="3228" y="509"/>
                    <a:pt x="3222" y="515"/>
                    <a:pt x="3222" y="521"/>
                  </a:cubicBezTo>
                  <a:cubicBezTo>
                    <a:pt x="3222" y="526"/>
                    <a:pt x="3226" y="529"/>
                    <a:pt x="3231" y="529"/>
                  </a:cubicBezTo>
                  <a:cubicBezTo>
                    <a:pt x="3232" y="529"/>
                    <a:pt x="3234" y="528"/>
                    <a:pt x="3236" y="528"/>
                  </a:cubicBezTo>
                  <a:cubicBezTo>
                    <a:pt x="3243" y="525"/>
                    <a:pt x="3249" y="518"/>
                    <a:pt x="3249" y="512"/>
                  </a:cubicBezTo>
                  <a:cubicBezTo>
                    <a:pt x="3249" y="508"/>
                    <a:pt x="3246" y="506"/>
                    <a:pt x="3241" y="506"/>
                  </a:cubicBezTo>
                  <a:moveTo>
                    <a:pt x="2792" y="493"/>
                  </a:moveTo>
                  <a:cubicBezTo>
                    <a:pt x="2789" y="493"/>
                    <a:pt x="2787" y="496"/>
                    <a:pt x="2787" y="500"/>
                  </a:cubicBezTo>
                  <a:cubicBezTo>
                    <a:pt x="2787" y="507"/>
                    <a:pt x="2791" y="515"/>
                    <a:pt x="2797" y="518"/>
                  </a:cubicBezTo>
                  <a:cubicBezTo>
                    <a:pt x="2799" y="519"/>
                    <a:pt x="2800" y="520"/>
                    <a:pt x="2802" y="520"/>
                  </a:cubicBezTo>
                  <a:cubicBezTo>
                    <a:pt x="2806" y="520"/>
                    <a:pt x="2808" y="516"/>
                    <a:pt x="2808" y="511"/>
                  </a:cubicBezTo>
                  <a:cubicBezTo>
                    <a:pt x="2808" y="505"/>
                    <a:pt x="2803" y="498"/>
                    <a:pt x="2797" y="495"/>
                  </a:cubicBezTo>
                  <a:cubicBezTo>
                    <a:pt x="2796" y="494"/>
                    <a:pt x="2794" y="493"/>
                    <a:pt x="2792" y="493"/>
                  </a:cubicBezTo>
                  <a:moveTo>
                    <a:pt x="133" y="486"/>
                  </a:moveTo>
                  <a:cubicBezTo>
                    <a:pt x="132" y="486"/>
                    <a:pt x="130" y="487"/>
                    <a:pt x="128" y="488"/>
                  </a:cubicBezTo>
                  <a:cubicBezTo>
                    <a:pt x="121" y="492"/>
                    <a:pt x="117" y="500"/>
                    <a:pt x="117" y="507"/>
                  </a:cubicBezTo>
                  <a:cubicBezTo>
                    <a:pt x="117" y="512"/>
                    <a:pt x="120" y="515"/>
                    <a:pt x="124" y="515"/>
                  </a:cubicBezTo>
                  <a:cubicBezTo>
                    <a:pt x="126" y="515"/>
                    <a:pt x="127" y="515"/>
                    <a:pt x="129" y="513"/>
                  </a:cubicBezTo>
                  <a:cubicBezTo>
                    <a:pt x="135" y="510"/>
                    <a:pt x="140" y="500"/>
                    <a:pt x="139" y="493"/>
                  </a:cubicBezTo>
                  <a:cubicBezTo>
                    <a:pt x="139" y="489"/>
                    <a:pt x="137" y="486"/>
                    <a:pt x="133" y="486"/>
                  </a:cubicBezTo>
                  <a:moveTo>
                    <a:pt x="3311" y="482"/>
                  </a:moveTo>
                  <a:cubicBezTo>
                    <a:pt x="3309" y="482"/>
                    <a:pt x="3306" y="482"/>
                    <a:pt x="3304" y="483"/>
                  </a:cubicBezTo>
                  <a:cubicBezTo>
                    <a:pt x="3296" y="486"/>
                    <a:pt x="3290" y="492"/>
                    <a:pt x="3290" y="498"/>
                  </a:cubicBezTo>
                  <a:cubicBezTo>
                    <a:pt x="3290" y="502"/>
                    <a:pt x="3293" y="504"/>
                    <a:pt x="3298" y="504"/>
                  </a:cubicBezTo>
                  <a:cubicBezTo>
                    <a:pt x="3300" y="504"/>
                    <a:pt x="3302" y="504"/>
                    <a:pt x="3304" y="503"/>
                  </a:cubicBezTo>
                  <a:cubicBezTo>
                    <a:pt x="3311" y="500"/>
                    <a:pt x="3317" y="493"/>
                    <a:pt x="3317" y="487"/>
                  </a:cubicBezTo>
                  <a:cubicBezTo>
                    <a:pt x="3317" y="484"/>
                    <a:pt x="3315" y="482"/>
                    <a:pt x="3311" y="482"/>
                  </a:cubicBezTo>
                  <a:moveTo>
                    <a:pt x="4835" y="480"/>
                  </a:moveTo>
                  <a:cubicBezTo>
                    <a:pt x="4830" y="480"/>
                    <a:pt x="4826" y="486"/>
                    <a:pt x="4825" y="494"/>
                  </a:cubicBezTo>
                  <a:cubicBezTo>
                    <a:pt x="4825" y="503"/>
                    <a:pt x="4831" y="513"/>
                    <a:pt x="4838" y="517"/>
                  </a:cubicBezTo>
                  <a:cubicBezTo>
                    <a:pt x="4839" y="517"/>
                    <a:pt x="4841" y="518"/>
                    <a:pt x="4842" y="518"/>
                  </a:cubicBezTo>
                  <a:cubicBezTo>
                    <a:pt x="4847" y="518"/>
                    <a:pt x="4850" y="514"/>
                    <a:pt x="4851" y="506"/>
                  </a:cubicBezTo>
                  <a:cubicBezTo>
                    <a:pt x="4851" y="496"/>
                    <a:pt x="4846" y="485"/>
                    <a:pt x="4839" y="481"/>
                  </a:cubicBezTo>
                  <a:cubicBezTo>
                    <a:pt x="4837" y="481"/>
                    <a:pt x="4836" y="480"/>
                    <a:pt x="4835" y="480"/>
                  </a:cubicBezTo>
                  <a:moveTo>
                    <a:pt x="2739" y="462"/>
                  </a:moveTo>
                  <a:cubicBezTo>
                    <a:pt x="2736" y="462"/>
                    <a:pt x="2734" y="464"/>
                    <a:pt x="2734" y="468"/>
                  </a:cubicBezTo>
                  <a:cubicBezTo>
                    <a:pt x="2734" y="475"/>
                    <a:pt x="2738" y="484"/>
                    <a:pt x="2744" y="487"/>
                  </a:cubicBezTo>
                  <a:cubicBezTo>
                    <a:pt x="2746" y="489"/>
                    <a:pt x="2747" y="489"/>
                    <a:pt x="2749" y="489"/>
                  </a:cubicBezTo>
                  <a:cubicBezTo>
                    <a:pt x="2752" y="489"/>
                    <a:pt x="2755" y="486"/>
                    <a:pt x="2755" y="482"/>
                  </a:cubicBezTo>
                  <a:cubicBezTo>
                    <a:pt x="2755" y="475"/>
                    <a:pt x="2750" y="467"/>
                    <a:pt x="2744" y="464"/>
                  </a:cubicBezTo>
                  <a:cubicBezTo>
                    <a:pt x="2742" y="463"/>
                    <a:pt x="2740" y="462"/>
                    <a:pt x="2739" y="462"/>
                  </a:cubicBezTo>
                  <a:moveTo>
                    <a:pt x="3380" y="453"/>
                  </a:moveTo>
                  <a:cubicBezTo>
                    <a:pt x="3378" y="453"/>
                    <a:pt x="3375" y="454"/>
                    <a:pt x="3372" y="455"/>
                  </a:cubicBezTo>
                  <a:cubicBezTo>
                    <a:pt x="3365" y="459"/>
                    <a:pt x="3359" y="465"/>
                    <a:pt x="3359" y="470"/>
                  </a:cubicBezTo>
                  <a:cubicBezTo>
                    <a:pt x="3359" y="474"/>
                    <a:pt x="3361" y="476"/>
                    <a:pt x="3365" y="476"/>
                  </a:cubicBezTo>
                  <a:cubicBezTo>
                    <a:pt x="3368" y="476"/>
                    <a:pt x="3370" y="475"/>
                    <a:pt x="3372" y="474"/>
                  </a:cubicBezTo>
                  <a:cubicBezTo>
                    <a:pt x="3380" y="471"/>
                    <a:pt x="3386" y="463"/>
                    <a:pt x="3386" y="458"/>
                  </a:cubicBezTo>
                  <a:cubicBezTo>
                    <a:pt x="3386" y="455"/>
                    <a:pt x="3384" y="453"/>
                    <a:pt x="3380" y="453"/>
                  </a:cubicBezTo>
                  <a:moveTo>
                    <a:pt x="189" y="449"/>
                  </a:moveTo>
                  <a:cubicBezTo>
                    <a:pt x="187" y="449"/>
                    <a:pt x="185" y="449"/>
                    <a:pt x="183" y="451"/>
                  </a:cubicBezTo>
                  <a:cubicBezTo>
                    <a:pt x="177" y="456"/>
                    <a:pt x="172" y="464"/>
                    <a:pt x="173" y="471"/>
                  </a:cubicBezTo>
                  <a:cubicBezTo>
                    <a:pt x="173" y="476"/>
                    <a:pt x="176" y="479"/>
                    <a:pt x="179" y="479"/>
                  </a:cubicBezTo>
                  <a:cubicBezTo>
                    <a:pt x="181" y="479"/>
                    <a:pt x="183" y="478"/>
                    <a:pt x="185" y="477"/>
                  </a:cubicBezTo>
                  <a:cubicBezTo>
                    <a:pt x="191" y="472"/>
                    <a:pt x="195" y="462"/>
                    <a:pt x="194" y="455"/>
                  </a:cubicBezTo>
                  <a:cubicBezTo>
                    <a:pt x="194" y="451"/>
                    <a:pt x="192" y="449"/>
                    <a:pt x="189" y="449"/>
                  </a:cubicBezTo>
                  <a:moveTo>
                    <a:pt x="4771" y="446"/>
                  </a:moveTo>
                  <a:cubicBezTo>
                    <a:pt x="4766" y="446"/>
                    <a:pt x="4762" y="451"/>
                    <a:pt x="4762" y="458"/>
                  </a:cubicBezTo>
                  <a:cubicBezTo>
                    <a:pt x="4762" y="468"/>
                    <a:pt x="4768" y="478"/>
                    <a:pt x="4775" y="482"/>
                  </a:cubicBezTo>
                  <a:cubicBezTo>
                    <a:pt x="4777" y="483"/>
                    <a:pt x="4778" y="484"/>
                    <a:pt x="4780" y="484"/>
                  </a:cubicBezTo>
                  <a:cubicBezTo>
                    <a:pt x="4784" y="484"/>
                    <a:pt x="4787" y="480"/>
                    <a:pt x="4787" y="473"/>
                  </a:cubicBezTo>
                  <a:cubicBezTo>
                    <a:pt x="4788" y="463"/>
                    <a:pt x="4782" y="451"/>
                    <a:pt x="4775" y="447"/>
                  </a:cubicBezTo>
                  <a:cubicBezTo>
                    <a:pt x="4774" y="446"/>
                    <a:pt x="4772" y="446"/>
                    <a:pt x="4771" y="446"/>
                  </a:cubicBezTo>
                  <a:moveTo>
                    <a:pt x="2687" y="426"/>
                  </a:moveTo>
                  <a:cubicBezTo>
                    <a:pt x="2684" y="426"/>
                    <a:pt x="2682" y="428"/>
                    <a:pt x="2682" y="432"/>
                  </a:cubicBezTo>
                  <a:cubicBezTo>
                    <a:pt x="2682" y="438"/>
                    <a:pt x="2687" y="448"/>
                    <a:pt x="2693" y="452"/>
                  </a:cubicBezTo>
                  <a:cubicBezTo>
                    <a:pt x="2694" y="453"/>
                    <a:pt x="2696" y="454"/>
                    <a:pt x="2698" y="454"/>
                  </a:cubicBezTo>
                  <a:cubicBezTo>
                    <a:pt x="2701" y="454"/>
                    <a:pt x="2703" y="451"/>
                    <a:pt x="2703" y="447"/>
                  </a:cubicBezTo>
                  <a:cubicBezTo>
                    <a:pt x="2703" y="440"/>
                    <a:pt x="2698" y="433"/>
                    <a:pt x="2693" y="428"/>
                  </a:cubicBezTo>
                  <a:cubicBezTo>
                    <a:pt x="2690" y="427"/>
                    <a:pt x="2688" y="426"/>
                    <a:pt x="2687" y="426"/>
                  </a:cubicBezTo>
                  <a:moveTo>
                    <a:pt x="3450" y="422"/>
                  </a:moveTo>
                  <a:cubicBezTo>
                    <a:pt x="3447" y="422"/>
                    <a:pt x="3444" y="423"/>
                    <a:pt x="3441" y="424"/>
                  </a:cubicBezTo>
                  <a:cubicBezTo>
                    <a:pt x="3433" y="428"/>
                    <a:pt x="3427" y="434"/>
                    <a:pt x="3427" y="439"/>
                  </a:cubicBezTo>
                  <a:cubicBezTo>
                    <a:pt x="3427" y="442"/>
                    <a:pt x="3430" y="444"/>
                    <a:pt x="3433" y="444"/>
                  </a:cubicBezTo>
                  <a:cubicBezTo>
                    <a:pt x="3436" y="444"/>
                    <a:pt x="3438" y="443"/>
                    <a:pt x="3441" y="442"/>
                  </a:cubicBezTo>
                  <a:cubicBezTo>
                    <a:pt x="3449" y="438"/>
                    <a:pt x="3455" y="431"/>
                    <a:pt x="3455" y="426"/>
                  </a:cubicBezTo>
                  <a:cubicBezTo>
                    <a:pt x="3455" y="423"/>
                    <a:pt x="3453" y="422"/>
                    <a:pt x="3450" y="422"/>
                  </a:cubicBezTo>
                  <a:moveTo>
                    <a:pt x="4707" y="406"/>
                  </a:moveTo>
                  <a:cubicBezTo>
                    <a:pt x="4702" y="406"/>
                    <a:pt x="4699" y="411"/>
                    <a:pt x="4699" y="418"/>
                  </a:cubicBezTo>
                  <a:cubicBezTo>
                    <a:pt x="4699" y="427"/>
                    <a:pt x="4705" y="438"/>
                    <a:pt x="4712" y="442"/>
                  </a:cubicBezTo>
                  <a:cubicBezTo>
                    <a:pt x="4714" y="444"/>
                    <a:pt x="4716" y="444"/>
                    <a:pt x="4718" y="444"/>
                  </a:cubicBezTo>
                  <a:cubicBezTo>
                    <a:pt x="4722" y="444"/>
                    <a:pt x="4724" y="441"/>
                    <a:pt x="4724" y="434"/>
                  </a:cubicBezTo>
                  <a:cubicBezTo>
                    <a:pt x="4724" y="425"/>
                    <a:pt x="4719" y="412"/>
                    <a:pt x="4712" y="408"/>
                  </a:cubicBezTo>
                  <a:cubicBezTo>
                    <a:pt x="4710" y="407"/>
                    <a:pt x="4708" y="406"/>
                    <a:pt x="4707" y="406"/>
                  </a:cubicBezTo>
                  <a:moveTo>
                    <a:pt x="243" y="405"/>
                  </a:moveTo>
                  <a:cubicBezTo>
                    <a:pt x="241" y="405"/>
                    <a:pt x="239" y="406"/>
                    <a:pt x="236" y="408"/>
                  </a:cubicBezTo>
                  <a:cubicBezTo>
                    <a:pt x="231" y="413"/>
                    <a:pt x="226" y="422"/>
                    <a:pt x="227" y="429"/>
                  </a:cubicBezTo>
                  <a:cubicBezTo>
                    <a:pt x="227" y="433"/>
                    <a:pt x="229" y="436"/>
                    <a:pt x="233" y="436"/>
                  </a:cubicBezTo>
                  <a:cubicBezTo>
                    <a:pt x="234" y="436"/>
                    <a:pt x="236" y="435"/>
                    <a:pt x="239" y="433"/>
                  </a:cubicBezTo>
                  <a:cubicBezTo>
                    <a:pt x="244" y="428"/>
                    <a:pt x="249" y="418"/>
                    <a:pt x="248" y="411"/>
                  </a:cubicBezTo>
                  <a:cubicBezTo>
                    <a:pt x="248" y="407"/>
                    <a:pt x="246" y="405"/>
                    <a:pt x="243" y="405"/>
                  </a:cubicBezTo>
                  <a:moveTo>
                    <a:pt x="3519" y="388"/>
                  </a:moveTo>
                  <a:cubicBezTo>
                    <a:pt x="3517" y="388"/>
                    <a:pt x="3513" y="389"/>
                    <a:pt x="3510" y="391"/>
                  </a:cubicBezTo>
                  <a:cubicBezTo>
                    <a:pt x="3502" y="395"/>
                    <a:pt x="3496" y="401"/>
                    <a:pt x="3496" y="406"/>
                  </a:cubicBezTo>
                  <a:cubicBezTo>
                    <a:pt x="3496" y="408"/>
                    <a:pt x="3498" y="410"/>
                    <a:pt x="3501" y="410"/>
                  </a:cubicBezTo>
                  <a:cubicBezTo>
                    <a:pt x="3504" y="410"/>
                    <a:pt x="3507" y="409"/>
                    <a:pt x="3510" y="407"/>
                  </a:cubicBezTo>
                  <a:cubicBezTo>
                    <a:pt x="3517" y="403"/>
                    <a:pt x="3524" y="396"/>
                    <a:pt x="3523" y="392"/>
                  </a:cubicBezTo>
                  <a:cubicBezTo>
                    <a:pt x="3523" y="389"/>
                    <a:pt x="3522" y="388"/>
                    <a:pt x="3519" y="388"/>
                  </a:cubicBezTo>
                  <a:moveTo>
                    <a:pt x="2636" y="387"/>
                  </a:moveTo>
                  <a:cubicBezTo>
                    <a:pt x="2634" y="387"/>
                    <a:pt x="2632" y="389"/>
                    <a:pt x="2632" y="393"/>
                  </a:cubicBezTo>
                  <a:cubicBezTo>
                    <a:pt x="2632" y="399"/>
                    <a:pt x="2637" y="409"/>
                    <a:pt x="2642" y="413"/>
                  </a:cubicBezTo>
                  <a:cubicBezTo>
                    <a:pt x="2644" y="415"/>
                    <a:pt x="2646" y="415"/>
                    <a:pt x="2647" y="415"/>
                  </a:cubicBezTo>
                  <a:cubicBezTo>
                    <a:pt x="2650" y="415"/>
                    <a:pt x="2652" y="413"/>
                    <a:pt x="2652" y="409"/>
                  </a:cubicBezTo>
                  <a:cubicBezTo>
                    <a:pt x="2652" y="402"/>
                    <a:pt x="2648" y="394"/>
                    <a:pt x="2642" y="390"/>
                  </a:cubicBezTo>
                  <a:cubicBezTo>
                    <a:pt x="2640" y="388"/>
                    <a:pt x="2638" y="387"/>
                    <a:pt x="2636" y="387"/>
                  </a:cubicBezTo>
                  <a:moveTo>
                    <a:pt x="4643" y="364"/>
                  </a:moveTo>
                  <a:cubicBezTo>
                    <a:pt x="4639" y="364"/>
                    <a:pt x="4636" y="368"/>
                    <a:pt x="4637" y="374"/>
                  </a:cubicBezTo>
                  <a:cubicBezTo>
                    <a:pt x="4637" y="383"/>
                    <a:pt x="4643" y="394"/>
                    <a:pt x="4650" y="399"/>
                  </a:cubicBezTo>
                  <a:cubicBezTo>
                    <a:pt x="4652" y="401"/>
                    <a:pt x="4654" y="401"/>
                    <a:pt x="4656" y="401"/>
                  </a:cubicBezTo>
                  <a:cubicBezTo>
                    <a:pt x="4659" y="401"/>
                    <a:pt x="4662" y="398"/>
                    <a:pt x="4662" y="392"/>
                  </a:cubicBezTo>
                  <a:cubicBezTo>
                    <a:pt x="4661" y="382"/>
                    <a:pt x="4656" y="370"/>
                    <a:pt x="4649" y="366"/>
                  </a:cubicBezTo>
                  <a:cubicBezTo>
                    <a:pt x="4647" y="364"/>
                    <a:pt x="4645" y="364"/>
                    <a:pt x="4643" y="364"/>
                  </a:cubicBezTo>
                  <a:moveTo>
                    <a:pt x="296" y="357"/>
                  </a:moveTo>
                  <a:cubicBezTo>
                    <a:pt x="294" y="357"/>
                    <a:pt x="292" y="358"/>
                    <a:pt x="289" y="360"/>
                  </a:cubicBezTo>
                  <a:cubicBezTo>
                    <a:pt x="283" y="366"/>
                    <a:pt x="279" y="375"/>
                    <a:pt x="280" y="382"/>
                  </a:cubicBezTo>
                  <a:cubicBezTo>
                    <a:pt x="280" y="386"/>
                    <a:pt x="282" y="389"/>
                    <a:pt x="285" y="389"/>
                  </a:cubicBezTo>
                  <a:cubicBezTo>
                    <a:pt x="287" y="389"/>
                    <a:pt x="289" y="388"/>
                    <a:pt x="291" y="386"/>
                  </a:cubicBezTo>
                  <a:cubicBezTo>
                    <a:pt x="297" y="380"/>
                    <a:pt x="301" y="369"/>
                    <a:pt x="301" y="362"/>
                  </a:cubicBezTo>
                  <a:cubicBezTo>
                    <a:pt x="300" y="359"/>
                    <a:pt x="299" y="357"/>
                    <a:pt x="296" y="357"/>
                  </a:cubicBezTo>
                  <a:moveTo>
                    <a:pt x="3588" y="353"/>
                  </a:moveTo>
                  <a:cubicBezTo>
                    <a:pt x="3586" y="353"/>
                    <a:pt x="3582" y="354"/>
                    <a:pt x="3578" y="356"/>
                  </a:cubicBezTo>
                  <a:cubicBezTo>
                    <a:pt x="3571" y="360"/>
                    <a:pt x="3565" y="366"/>
                    <a:pt x="3565" y="370"/>
                  </a:cubicBezTo>
                  <a:cubicBezTo>
                    <a:pt x="3565" y="373"/>
                    <a:pt x="3567" y="374"/>
                    <a:pt x="3570" y="374"/>
                  </a:cubicBezTo>
                  <a:cubicBezTo>
                    <a:pt x="3572" y="374"/>
                    <a:pt x="3575" y="373"/>
                    <a:pt x="3578" y="371"/>
                  </a:cubicBezTo>
                  <a:cubicBezTo>
                    <a:pt x="3586" y="367"/>
                    <a:pt x="3592" y="360"/>
                    <a:pt x="3592" y="356"/>
                  </a:cubicBezTo>
                  <a:cubicBezTo>
                    <a:pt x="3592" y="354"/>
                    <a:pt x="3590" y="353"/>
                    <a:pt x="3588" y="353"/>
                  </a:cubicBezTo>
                  <a:moveTo>
                    <a:pt x="2586" y="346"/>
                  </a:moveTo>
                  <a:cubicBezTo>
                    <a:pt x="2584" y="346"/>
                    <a:pt x="2582" y="348"/>
                    <a:pt x="2582" y="352"/>
                  </a:cubicBezTo>
                  <a:cubicBezTo>
                    <a:pt x="2582" y="358"/>
                    <a:pt x="2587" y="368"/>
                    <a:pt x="2592" y="372"/>
                  </a:cubicBezTo>
                  <a:cubicBezTo>
                    <a:pt x="2594" y="374"/>
                    <a:pt x="2596" y="375"/>
                    <a:pt x="2598" y="375"/>
                  </a:cubicBezTo>
                  <a:cubicBezTo>
                    <a:pt x="2600" y="375"/>
                    <a:pt x="2602" y="372"/>
                    <a:pt x="2602" y="368"/>
                  </a:cubicBezTo>
                  <a:cubicBezTo>
                    <a:pt x="2602" y="362"/>
                    <a:pt x="2598" y="354"/>
                    <a:pt x="2592" y="349"/>
                  </a:cubicBezTo>
                  <a:cubicBezTo>
                    <a:pt x="2590" y="347"/>
                    <a:pt x="2588" y="346"/>
                    <a:pt x="2586" y="346"/>
                  </a:cubicBezTo>
                  <a:moveTo>
                    <a:pt x="4580" y="320"/>
                  </a:moveTo>
                  <a:cubicBezTo>
                    <a:pt x="4576" y="320"/>
                    <a:pt x="4574" y="323"/>
                    <a:pt x="4574" y="329"/>
                  </a:cubicBezTo>
                  <a:cubicBezTo>
                    <a:pt x="4574" y="338"/>
                    <a:pt x="4581" y="349"/>
                    <a:pt x="4587" y="354"/>
                  </a:cubicBezTo>
                  <a:cubicBezTo>
                    <a:pt x="4590" y="356"/>
                    <a:pt x="4592" y="357"/>
                    <a:pt x="4594" y="357"/>
                  </a:cubicBezTo>
                  <a:cubicBezTo>
                    <a:pt x="4597" y="357"/>
                    <a:pt x="4599" y="353"/>
                    <a:pt x="4599" y="347"/>
                  </a:cubicBezTo>
                  <a:cubicBezTo>
                    <a:pt x="4599" y="338"/>
                    <a:pt x="4593" y="327"/>
                    <a:pt x="4586" y="322"/>
                  </a:cubicBezTo>
                  <a:cubicBezTo>
                    <a:pt x="4584" y="320"/>
                    <a:pt x="4582" y="320"/>
                    <a:pt x="4580" y="320"/>
                  </a:cubicBezTo>
                  <a:moveTo>
                    <a:pt x="3656" y="317"/>
                  </a:moveTo>
                  <a:cubicBezTo>
                    <a:pt x="3654" y="317"/>
                    <a:pt x="3650" y="318"/>
                    <a:pt x="3646" y="320"/>
                  </a:cubicBezTo>
                  <a:cubicBezTo>
                    <a:pt x="3639" y="324"/>
                    <a:pt x="3633" y="330"/>
                    <a:pt x="3633" y="334"/>
                  </a:cubicBezTo>
                  <a:cubicBezTo>
                    <a:pt x="3633" y="337"/>
                    <a:pt x="3635" y="338"/>
                    <a:pt x="3637" y="338"/>
                  </a:cubicBezTo>
                  <a:cubicBezTo>
                    <a:pt x="3640" y="338"/>
                    <a:pt x="3643" y="337"/>
                    <a:pt x="3646" y="335"/>
                  </a:cubicBezTo>
                  <a:cubicBezTo>
                    <a:pt x="3654" y="331"/>
                    <a:pt x="3660" y="324"/>
                    <a:pt x="3660" y="320"/>
                  </a:cubicBezTo>
                  <a:cubicBezTo>
                    <a:pt x="3660" y="318"/>
                    <a:pt x="3658" y="317"/>
                    <a:pt x="3656" y="317"/>
                  </a:cubicBezTo>
                  <a:moveTo>
                    <a:pt x="349" y="306"/>
                  </a:moveTo>
                  <a:cubicBezTo>
                    <a:pt x="347" y="306"/>
                    <a:pt x="344" y="308"/>
                    <a:pt x="341" y="310"/>
                  </a:cubicBezTo>
                  <a:cubicBezTo>
                    <a:pt x="336" y="316"/>
                    <a:pt x="331" y="325"/>
                    <a:pt x="332" y="332"/>
                  </a:cubicBezTo>
                  <a:cubicBezTo>
                    <a:pt x="333" y="336"/>
                    <a:pt x="334" y="339"/>
                    <a:pt x="337" y="339"/>
                  </a:cubicBezTo>
                  <a:cubicBezTo>
                    <a:pt x="339" y="339"/>
                    <a:pt x="341" y="337"/>
                    <a:pt x="344" y="335"/>
                  </a:cubicBezTo>
                  <a:cubicBezTo>
                    <a:pt x="349" y="330"/>
                    <a:pt x="354" y="319"/>
                    <a:pt x="353" y="312"/>
                  </a:cubicBezTo>
                  <a:cubicBezTo>
                    <a:pt x="353" y="308"/>
                    <a:pt x="351" y="306"/>
                    <a:pt x="349" y="306"/>
                  </a:cubicBezTo>
                  <a:moveTo>
                    <a:pt x="2537" y="305"/>
                  </a:moveTo>
                  <a:cubicBezTo>
                    <a:pt x="2534" y="305"/>
                    <a:pt x="2533" y="307"/>
                    <a:pt x="2533" y="310"/>
                  </a:cubicBezTo>
                  <a:cubicBezTo>
                    <a:pt x="2533" y="317"/>
                    <a:pt x="2537" y="326"/>
                    <a:pt x="2543" y="331"/>
                  </a:cubicBezTo>
                  <a:cubicBezTo>
                    <a:pt x="2545" y="332"/>
                    <a:pt x="2547" y="333"/>
                    <a:pt x="2548" y="333"/>
                  </a:cubicBezTo>
                  <a:cubicBezTo>
                    <a:pt x="2551" y="333"/>
                    <a:pt x="2553" y="331"/>
                    <a:pt x="2553" y="327"/>
                  </a:cubicBezTo>
                  <a:cubicBezTo>
                    <a:pt x="2553" y="321"/>
                    <a:pt x="2548" y="312"/>
                    <a:pt x="2543" y="308"/>
                  </a:cubicBezTo>
                  <a:cubicBezTo>
                    <a:pt x="2541" y="306"/>
                    <a:pt x="2538" y="305"/>
                    <a:pt x="2537" y="305"/>
                  </a:cubicBezTo>
                  <a:moveTo>
                    <a:pt x="3724" y="281"/>
                  </a:moveTo>
                  <a:cubicBezTo>
                    <a:pt x="3721" y="281"/>
                    <a:pt x="3718" y="282"/>
                    <a:pt x="3714" y="284"/>
                  </a:cubicBezTo>
                  <a:cubicBezTo>
                    <a:pt x="3706" y="288"/>
                    <a:pt x="3700" y="294"/>
                    <a:pt x="3700" y="298"/>
                  </a:cubicBezTo>
                  <a:cubicBezTo>
                    <a:pt x="3700" y="300"/>
                    <a:pt x="3702" y="301"/>
                    <a:pt x="3705" y="301"/>
                  </a:cubicBezTo>
                  <a:cubicBezTo>
                    <a:pt x="3707" y="301"/>
                    <a:pt x="3710" y="300"/>
                    <a:pt x="3714" y="299"/>
                  </a:cubicBezTo>
                  <a:cubicBezTo>
                    <a:pt x="3721" y="295"/>
                    <a:pt x="3727" y="288"/>
                    <a:pt x="3727" y="284"/>
                  </a:cubicBezTo>
                  <a:cubicBezTo>
                    <a:pt x="3727" y="282"/>
                    <a:pt x="3726" y="281"/>
                    <a:pt x="3724" y="281"/>
                  </a:cubicBezTo>
                  <a:moveTo>
                    <a:pt x="4517" y="276"/>
                  </a:moveTo>
                  <a:cubicBezTo>
                    <a:pt x="4514" y="276"/>
                    <a:pt x="4511" y="279"/>
                    <a:pt x="4512" y="285"/>
                  </a:cubicBezTo>
                  <a:cubicBezTo>
                    <a:pt x="4512" y="293"/>
                    <a:pt x="4519" y="304"/>
                    <a:pt x="4525" y="309"/>
                  </a:cubicBezTo>
                  <a:cubicBezTo>
                    <a:pt x="4528" y="310"/>
                    <a:pt x="4530" y="311"/>
                    <a:pt x="4532" y="311"/>
                  </a:cubicBezTo>
                  <a:cubicBezTo>
                    <a:pt x="4535" y="311"/>
                    <a:pt x="4537" y="308"/>
                    <a:pt x="4537" y="303"/>
                  </a:cubicBezTo>
                  <a:cubicBezTo>
                    <a:pt x="4536" y="294"/>
                    <a:pt x="4530" y="283"/>
                    <a:pt x="4523" y="278"/>
                  </a:cubicBezTo>
                  <a:cubicBezTo>
                    <a:pt x="4521" y="276"/>
                    <a:pt x="4519" y="276"/>
                    <a:pt x="4517" y="276"/>
                  </a:cubicBezTo>
                  <a:moveTo>
                    <a:pt x="2487" y="264"/>
                  </a:moveTo>
                  <a:cubicBezTo>
                    <a:pt x="2485" y="264"/>
                    <a:pt x="2483" y="266"/>
                    <a:pt x="2483" y="270"/>
                  </a:cubicBezTo>
                  <a:cubicBezTo>
                    <a:pt x="2483" y="276"/>
                    <a:pt x="2488" y="285"/>
                    <a:pt x="2493" y="290"/>
                  </a:cubicBezTo>
                  <a:cubicBezTo>
                    <a:pt x="2495" y="291"/>
                    <a:pt x="2497" y="292"/>
                    <a:pt x="2498" y="292"/>
                  </a:cubicBezTo>
                  <a:cubicBezTo>
                    <a:pt x="2501" y="292"/>
                    <a:pt x="2503" y="290"/>
                    <a:pt x="2503" y="286"/>
                  </a:cubicBezTo>
                  <a:cubicBezTo>
                    <a:pt x="2503" y="280"/>
                    <a:pt x="2499" y="272"/>
                    <a:pt x="2493" y="267"/>
                  </a:cubicBezTo>
                  <a:cubicBezTo>
                    <a:pt x="2491" y="265"/>
                    <a:pt x="2489" y="264"/>
                    <a:pt x="2487" y="264"/>
                  </a:cubicBezTo>
                  <a:moveTo>
                    <a:pt x="401" y="255"/>
                  </a:moveTo>
                  <a:cubicBezTo>
                    <a:pt x="399" y="255"/>
                    <a:pt x="396" y="256"/>
                    <a:pt x="393" y="259"/>
                  </a:cubicBezTo>
                  <a:cubicBezTo>
                    <a:pt x="388" y="265"/>
                    <a:pt x="383" y="274"/>
                    <a:pt x="384" y="281"/>
                  </a:cubicBezTo>
                  <a:cubicBezTo>
                    <a:pt x="384" y="285"/>
                    <a:pt x="386" y="287"/>
                    <a:pt x="389" y="287"/>
                  </a:cubicBezTo>
                  <a:cubicBezTo>
                    <a:pt x="391" y="287"/>
                    <a:pt x="393" y="286"/>
                    <a:pt x="396" y="283"/>
                  </a:cubicBezTo>
                  <a:cubicBezTo>
                    <a:pt x="401" y="278"/>
                    <a:pt x="405" y="267"/>
                    <a:pt x="405" y="260"/>
                  </a:cubicBezTo>
                  <a:cubicBezTo>
                    <a:pt x="404" y="257"/>
                    <a:pt x="403" y="255"/>
                    <a:pt x="401" y="255"/>
                  </a:cubicBezTo>
                  <a:moveTo>
                    <a:pt x="3790" y="246"/>
                  </a:moveTo>
                  <a:cubicBezTo>
                    <a:pt x="3787" y="246"/>
                    <a:pt x="3784" y="247"/>
                    <a:pt x="3780" y="249"/>
                  </a:cubicBezTo>
                  <a:cubicBezTo>
                    <a:pt x="3773" y="253"/>
                    <a:pt x="3767" y="258"/>
                    <a:pt x="3767" y="262"/>
                  </a:cubicBezTo>
                  <a:cubicBezTo>
                    <a:pt x="3767" y="265"/>
                    <a:pt x="3769" y="266"/>
                    <a:pt x="3772" y="266"/>
                  </a:cubicBezTo>
                  <a:cubicBezTo>
                    <a:pt x="3774" y="266"/>
                    <a:pt x="3777" y="265"/>
                    <a:pt x="3780" y="263"/>
                  </a:cubicBezTo>
                  <a:cubicBezTo>
                    <a:pt x="3788" y="260"/>
                    <a:pt x="3793" y="253"/>
                    <a:pt x="3793" y="249"/>
                  </a:cubicBezTo>
                  <a:cubicBezTo>
                    <a:pt x="3793" y="247"/>
                    <a:pt x="3792" y="246"/>
                    <a:pt x="3790" y="246"/>
                  </a:cubicBezTo>
                  <a:moveTo>
                    <a:pt x="4455" y="234"/>
                  </a:moveTo>
                  <a:cubicBezTo>
                    <a:pt x="4451" y="234"/>
                    <a:pt x="4449" y="237"/>
                    <a:pt x="4450" y="243"/>
                  </a:cubicBezTo>
                  <a:cubicBezTo>
                    <a:pt x="4450" y="251"/>
                    <a:pt x="4457" y="261"/>
                    <a:pt x="4464" y="265"/>
                  </a:cubicBezTo>
                  <a:cubicBezTo>
                    <a:pt x="4466" y="267"/>
                    <a:pt x="4468" y="268"/>
                    <a:pt x="4470" y="268"/>
                  </a:cubicBezTo>
                  <a:cubicBezTo>
                    <a:pt x="4473" y="268"/>
                    <a:pt x="4475" y="265"/>
                    <a:pt x="4474" y="259"/>
                  </a:cubicBezTo>
                  <a:cubicBezTo>
                    <a:pt x="4474" y="251"/>
                    <a:pt x="4468" y="240"/>
                    <a:pt x="4461" y="236"/>
                  </a:cubicBezTo>
                  <a:cubicBezTo>
                    <a:pt x="4459" y="234"/>
                    <a:pt x="4457" y="234"/>
                    <a:pt x="4455" y="234"/>
                  </a:cubicBezTo>
                  <a:moveTo>
                    <a:pt x="2437" y="226"/>
                  </a:moveTo>
                  <a:cubicBezTo>
                    <a:pt x="2434" y="226"/>
                    <a:pt x="2432" y="228"/>
                    <a:pt x="2432" y="232"/>
                  </a:cubicBezTo>
                  <a:cubicBezTo>
                    <a:pt x="2432" y="238"/>
                    <a:pt x="2437" y="247"/>
                    <a:pt x="2443" y="251"/>
                  </a:cubicBezTo>
                  <a:cubicBezTo>
                    <a:pt x="2445" y="252"/>
                    <a:pt x="2446" y="253"/>
                    <a:pt x="2448" y="253"/>
                  </a:cubicBezTo>
                  <a:cubicBezTo>
                    <a:pt x="2451" y="253"/>
                    <a:pt x="2453" y="251"/>
                    <a:pt x="2453" y="247"/>
                  </a:cubicBezTo>
                  <a:cubicBezTo>
                    <a:pt x="2453" y="240"/>
                    <a:pt x="2448" y="233"/>
                    <a:pt x="2443" y="229"/>
                  </a:cubicBezTo>
                  <a:cubicBezTo>
                    <a:pt x="2440" y="227"/>
                    <a:pt x="2438" y="226"/>
                    <a:pt x="2437" y="226"/>
                  </a:cubicBezTo>
                  <a:moveTo>
                    <a:pt x="3854" y="212"/>
                  </a:moveTo>
                  <a:cubicBezTo>
                    <a:pt x="3852" y="212"/>
                    <a:pt x="3849" y="213"/>
                    <a:pt x="3846" y="215"/>
                  </a:cubicBezTo>
                  <a:cubicBezTo>
                    <a:pt x="3839" y="218"/>
                    <a:pt x="3833" y="224"/>
                    <a:pt x="3833" y="228"/>
                  </a:cubicBezTo>
                  <a:cubicBezTo>
                    <a:pt x="3833" y="231"/>
                    <a:pt x="3835" y="232"/>
                    <a:pt x="3838" y="232"/>
                  </a:cubicBezTo>
                  <a:cubicBezTo>
                    <a:pt x="3840" y="232"/>
                    <a:pt x="3843" y="232"/>
                    <a:pt x="3846" y="230"/>
                  </a:cubicBezTo>
                  <a:cubicBezTo>
                    <a:pt x="3853" y="227"/>
                    <a:pt x="3859" y="220"/>
                    <a:pt x="3859" y="215"/>
                  </a:cubicBezTo>
                  <a:cubicBezTo>
                    <a:pt x="3859" y="213"/>
                    <a:pt x="3857" y="212"/>
                    <a:pt x="3854" y="212"/>
                  </a:cubicBezTo>
                  <a:moveTo>
                    <a:pt x="453" y="204"/>
                  </a:moveTo>
                  <a:cubicBezTo>
                    <a:pt x="451" y="204"/>
                    <a:pt x="448" y="205"/>
                    <a:pt x="445" y="208"/>
                  </a:cubicBezTo>
                  <a:cubicBezTo>
                    <a:pt x="440" y="214"/>
                    <a:pt x="436" y="223"/>
                    <a:pt x="436" y="229"/>
                  </a:cubicBezTo>
                  <a:cubicBezTo>
                    <a:pt x="437" y="233"/>
                    <a:pt x="438" y="235"/>
                    <a:pt x="441" y="235"/>
                  </a:cubicBezTo>
                  <a:cubicBezTo>
                    <a:pt x="443" y="235"/>
                    <a:pt x="445" y="234"/>
                    <a:pt x="448" y="232"/>
                  </a:cubicBezTo>
                  <a:cubicBezTo>
                    <a:pt x="454" y="227"/>
                    <a:pt x="458" y="216"/>
                    <a:pt x="457" y="209"/>
                  </a:cubicBezTo>
                  <a:cubicBezTo>
                    <a:pt x="457" y="206"/>
                    <a:pt x="455" y="204"/>
                    <a:pt x="453" y="204"/>
                  </a:cubicBezTo>
                  <a:moveTo>
                    <a:pt x="4393" y="195"/>
                  </a:moveTo>
                  <a:cubicBezTo>
                    <a:pt x="4390" y="195"/>
                    <a:pt x="4387" y="199"/>
                    <a:pt x="4388" y="204"/>
                  </a:cubicBezTo>
                  <a:cubicBezTo>
                    <a:pt x="4389" y="212"/>
                    <a:pt x="4395" y="221"/>
                    <a:pt x="4402" y="225"/>
                  </a:cubicBezTo>
                  <a:cubicBezTo>
                    <a:pt x="4404" y="226"/>
                    <a:pt x="4406" y="227"/>
                    <a:pt x="4408" y="227"/>
                  </a:cubicBezTo>
                  <a:cubicBezTo>
                    <a:pt x="4411" y="227"/>
                    <a:pt x="4413" y="224"/>
                    <a:pt x="4413" y="219"/>
                  </a:cubicBezTo>
                  <a:cubicBezTo>
                    <a:pt x="4412" y="211"/>
                    <a:pt x="4406" y="201"/>
                    <a:pt x="4399" y="197"/>
                  </a:cubicBezTo>
                  <a:cubicBezTo>
                    <a:pt x="4397" y="196"/>
                    <a:pt x="4395" y="195"/>
                    <a:pt x="4393" y="195"/>
                  </a:cubicBezTo>
                  <a:moveTo>
                    <a:pt x="2385" y="191"/>
                  </a:moveTo>
                  <a:cubicBezTo>
                    <a:pt x="2382" y="191"/>
                    <a:pt x="2380" y="193"/>
                    <a:pt x="2380" y="197"/>
                  </a:cubicBezTo>
                  <a:cubicBezTo>
                    <a:pt x="2380" y="203"/>
                    <a:pt x="2385" y="212"/>
                    <a:pt x="2391" y="215"/>
                  </a:cubicBezTo>
                  <a:cubicBezTo>
                    <a:pt x="2393" y="217"/>
                    <a:pt x="2394" y="217"/>
                    <a:pt x="2396" y="217"/>
                  </a:cubicBezTo>
                  <a:cubicBezTo>
                    <a:pt x="2399" y="217"/>
                    <a:pt x="2401" y="214"/>
                    <a:pt x="2401" y="210"/>
                  </a:cubicBezTo>
                  <a:cubicBezTo>
                    <a:pt x="2401" y="204"/>
                    <a:pt x="2397" y="197"/>
                    <a:pt x="2391" y="193"/>
                  </a:cubicBezTo>
                  <a:cubicBezTo>
                    <a:pt x="2389" y="192"/>
                    <a:pt x="2387" y="191"/>
                    <a:pt x="2385" y="191"/>
                  </a:cubicBezTo>
                  <a:moveTo>
                    <a:pt x="3918" y="181"/>
                  </a:moveTo>
                  <a:cubicBezTo>
                    <a:pt x="3915" y="181"/>
                    <a:pt x="3913" y="181"/>
                    <a:pt x="3910" y="183"/>
                  </a:cubicBezTo>
                  <a:cubicBezTo>
                    <a:pt x="3903" y="186"/>
                    <a:pt x="3897" y="192"/>
                    <a:pt x="3897" y="197"/>
                  </a:cubicBezTo>
                  <a:cubicBezTo>
                    <a:pt x="3897" y="200"/>
                    <a:pt x="3900" y="201"/>
                    <a:pt x="3903" y="201"/>
                  </a:cubicBezTo>
                  <a:cubicBezTo>
                    <a:pt x="3905" y="201"/>
                    <a:pt x="3908" y="201"/>
                    <a:pt x="3910" y="200"/>
                  </a:cubicBezTo>
                  <a:cubicBezTo>
                    <a:pt x="3917" y="196"/>
                    <a:pt x="3923" y="190"/>
                    <a:pt x="3923" y="185"/>
                  </a:cubicBezTo>
                  <a:cubicBezTo>
                    <a:pt x="3923" y="182"/>
                    <a:pt x="3921" y="181"/>
                    <a:pt x="3918" y="181"/>
                  </a:cubicBezTo>
                  <a:moveTo>
                    <a:pt x="4332" y="162"/>
                  </a:moveTo>
                  <a:cubicBezTo>
                    <a:pt x="4328" y="162"/>
                    <a:pt x="4326" y="165"/>
                    <a:pt x="4326" y="171"/>
                  </a:cubicBezTo>
                  <a:cubicBezTo>
                    <a:pt x="4327" y="178"/>
                    <a:pt x="4333" y="186"/>
                    <a:pt x="4340" y="190"/>
                  </a:cubicBezTo>
                  <a:cubicBezTo>
                    <a:pt x="4342" y="191"/>
                    <a:pt x="4344" y="191"/>
                    <a:pt x="4345" y="191"/>
                  </a:cubicBezTo>
                  <a:cubicBezTo>
                    <a:pt x="4349" y="191"/>
                    <a:pt x="4351" y="188"/>
                    <a:pt x="4351" y="183"/>
                  </a:cubicBezTo>
                  <a:cubicBezTo>
                    <a:pt x="4350" y="176"/>
                    <a:pt x="4344" y="167"/>
                    <a:pt x="4337" y="163"/>
                  </a:cubicBezTo>
                  <a:cubicBezTo>
                    <a:pt x="4335" y="163"/>
                    <a:pt x="4333" y="162"/>
                    <a:pt x="4332" y="162"/>
                  </a:cubicBezTo>
                  <a:moveTo>
                    <a:pt x="2332" y="161"/>
                  </a:moveTo>
                  <a:cubicBezTo>
                    <a:pt x="2329" y="161"/>
                    <a:pt x="2327" y="163"/>
                    <a:pt x="2327" y="167"/>
                  </a:cubicBezTo>
                  <a:cubicBezTo>
                    <a:pt x="2327" y="173"/>
                    <a:pt x="2332" y="181"/>
                    <a:pt x="2338" y="184"/>
                  </a:cubicBezTo>
                  <a:cubicBezTo>
                    <a:pt x="2339" y="185"/>
                    <a:pt x="2341" y="186"/>
                    <a:pt x="2342" y="186"/>
                  </a:cubicBezTo>
                  <a:cubicBezTo>
                    <a:pt x="2346" y="186"/>
                    <a:pt x="2348" y="183"/>
                    <a:pt x="2348" y="178"/>
                  </a:cubicBezTo>
                  <a:cubicBezTo>
                    <a:pt x="2348" y="172"/>
                    <a:pt x="2344" y="165"/>
                    <a:pt x="2338" y="162"/>
                  </a:cubicBezTo>
                  <a:cubicBezTo>
                    <a:pt x="2336" y="161"/>
                    <a:pt x="2334" y="161"/>
                    <a:pt x="2332" y="161"/>
                  </a:cubicBezTo>
                  <a:moveTo>
                    <a:pt x="505" y="156"/>
                  </a:moveTo>
                  <a:cubicBezTo>
                    <a:pt x="503" y="156"/>
                    <a:pt x="501" y="157"/>
                    <a:pt x="498" y="159"/>
                  </a:cubicBezTo>
                  <a:cubicBezTo>
                    <a:pt x="492" y="164"/>
                    <a:pt x="488" y="173"/>
                    <a:pt x="489" y="180"/>
                  </a:cubicBezTo>
                  <a:cubicBezTo>
                    <a:pt x="489" y="184"/>
                    <a:pt x="491" y="186"/>
                    <a:pt x="494" y="186"/>
                  </a:cubicBezTo>
                  <a:cubicBezTo>
                    <a:pt x="496" y="186"/>
                    <a:pt x="498" y="185"/>
                    <a:pt x="500" y="183"/>
                  </a:cubicBezTo>
                  <a:cubicBezTo>
                    <a:pt x="506" y="178"/>
                    <a:pt x="510" y="167"/>
                    <a:pt x="510" y="161"/>
                  </a:cubicBezTo>
                  <a:cubicBezTo>
                    <a:pt x="510" y="157"/>
                    <a:pt x="508" y="156"/>
                    <a:pt x="505" y="156"/>
                  </a:cubicBezTo>
                  <a:moveTo>
                    <a:pt x="3979" y="152"/>
                  </a:moveTo>
                  <a:cubicBezTo>
                    <a:pt x="3977" y="152"/>
                    <a:pt x="3975" y="152"/>
                    <a:pt x="3973" y="153"/>
                  </a:cubicBezTo>
                  <a:cubicBezTo>
                    <a:pt x="3966" y="157"/>
                    <a:pt x="3960" y="163"/>
                    <a:pt x="3960" y="168"/>
                  </a:cubicBezTo>
                  <a:cubicBezTo>
                    <a:pt x="3960" y="172"/>
                    <a:pt x="3963" y="174"/>
                    <a:pt x="3967" y="174"/>
                  </a:cubicBezTo>
                  <a:cubicBezTo>
                    <a:pt x="3969" y="174"/>
                    <a:pt x="3971" y="174"/>
                    <a:pt x="3973" y="173"/>
                  </a:cubicBezTo>
                  <a:cubicBezTo>
                    <a:pt x="3979" y="170"/>
                    <a:pt x="3985" y="163"/>
                    <a:pt x="3985" y="157"/>
                  </a:cubicBezTo>
                  <a:cubicBezTo>
                    <a:pt x="3985" y="154"/>
                    <a:pt x="3983" y="152"/>
                    <a:pt x="3979" y="152"/>
                  </a:cubicBezTo>
                  <a:moveTo>
                    <a:pt x="2278" y="136"/>
                  </a:moveTo>
                  <a:cubicBezTo>
                    <a:pt x="2274" y="136"/>
                    <a:pt x="2271" y="139"/>
                    <a:pt x="2271" y="143"/>
                  </a:cubicBezTo>
                  <a:cubicBezTo>
                    <a:pt x="2271" y="150"/>
                    <a:pt x="2276" y="157"/>
                    <a:pt x="2282" y="159"/>
                  </a:cubicBezTo>
                  <a:cubicBezTo>
                    <a:pt x="2284" y="160"/>
                    <a:pt x="2285" y="160"/>
                    <a:pt x="2286" y="160"/>
                  </a:cubicBezTo>
                  <a:cubicBezTo>
                    <a:pt x="2290" y="160"/>
                    <a:pt x="2294" y="157"/>
                    <a:pt x="2294" y="152"/>
                  </a:cubicBezTo>
                  <a:cubicBezTo>
                    <a:pt x="2294" y="146"/>
                    <a:pt x="2289" y="140"/>
                    <a:pt x="2282" y="137"/>
                  </a:cubicBezTo>
                  <a:cubicBezTo>
                    <a:pt x="2281" y="137"/>
                    <a:pt x="2279" y="136"/>
                    <a:pt x="2278" y="136"/>
                  </a:cubicBezTo>
                  <a:moveTo>
                    <a:pt x="4271" y="136"/>
                  </a:moveTo>
                  <a:cubicBezTo>
                    <a:pt x="4267" y="136"/>
                    <a:pt x="4264" y="139"/>
                    <a:pt x="4265" y="144"/>
                  </a:cubicBezTo>
                  <a:cubicBezTo>
                    <a:pt x="4266" y="151"/>
                    <a:pt x="4272" y="159"/>
                    <a:pt x="4279" y="162"/>
                  </a:cubicBezTo>
                  <a:cubicBezTo>
                    <a:pt x="4280" y="162"/>
                    <a:pt x="4282" y="162"/>
                    <a:pt x="4283" y="162"/>
                  </a:cubicBezTo>
                  <a:cubicBezTo>
                    <a:pt x="4287" y="162"/>
                    <a:pt x="4290" y="159"/>
                    <a:pt x="4289" y="154"/>
                  </a:cubicBezTo>
                  <a:cubicBezTo>
                    <a:pt x="4288" y="147"/>
                    <a:pt x="4282" y="139"/>
                    <a:pt x="4276" y="136"/>
                  </a:cubicBezTo>
                  <a:cubicBezTo>
                    <a:pt x="4274" y="136"/>
                    <a:pt x="4273" y="136"/>
                    <a:pt x="4271" y="136"/>
                  </a:cubicBezTo>
                  <a:moveTo>
                    <a:pt x="4038" y="127"/>
                  </a:moveTo>
                  <a:cubicBezTo>
                    <a:pt x="4037" y="127"/>
                    <a:pt x="4035" y="127"/>
                    <a:pt x="4034" y="128"/>
                  </a:cubicBezTo>
                  <a:cubicBezTo>
                    <a:pt x="4027" y="131"/>
                    <a:pt x="4022" y="137"/>
                    <a:pt x="4022" y="143"/>
                  </a:cubicBezTo>
                  <a:cubicBezTo>
                    <a:pt x="4022" y="148"/>
                    <a:pt x="4025" y="151"/>
                    <a:pt x="4030" y="151"/>
                  </a:cubicBezTo>
                  <a:cubicBezTo>
                    <a:pt x="4031" y="151"/>
                    <a:pt x="4032" y="151"/>
                    <a:pt x="4034" y="150"/>
                  </a:cubicBezTo>
                  <a:cubicBezTo>
                    <a:pt x="4040" y="148"/>
                    <a:pt x="4045" y="141"/>
                    <a:pt x="4046" y="134"/>
                  </a:cubicBezTo>
                  <a:cubicBezTo>
                    <a:pt x="4046" y="130"/>
                    <a:pt x="4043" y="127"/>
                    <a:pt x="4038" y="127"/>
                  </a:cubicBezTo>
                  <a:moveTo>
                    <a:pt x="2221" y="119"/>
                  </a:moveTo>
                  <a:cubicBezTo>
                    <a:pt x="2216" y="119"/>
                    <a:pt x="2212" y="122"/>
                    <a:pt x="2212" y="127"/>
                  </a:cubicBezTo>
                  <a:cubicBezTo>
                    <a:pt x="2212" y="133"/>
                    <a:pt x="2218" y="140"/>
                    <a:pt x="2224" y="142"/>
                  </a:cubicBezTo>
                  <a:cubicBezTo>
                    <a:pt x="2225" y="142"/>
                    <a:pt x="2226" y="142"/>
                    <a:pt x="2227" y="142"/>
                  </a:cubicBezTo>
                  <a:cubicBezTo>
                    <a:pt x="2232" y="142"/>
                    <a:pt x="2236" y="138"/>
                    <a:pt x="2236" y="133"/>
                  </a:cubicBezTo>
                  <a:cubicBezTo>
                    <a:pt x="2236" y="127"/>
                    <a:pt x="2231" y="121"/>
                    <a:pt x="2224" y="119"/>
                  </a:cubicBezTo>
                  <a:cubicBezTo>
                    <a:pt x="2223" y="119"/>
                    <a:pt x="2222" y="119"/>
                    <a:pt x="2221" y="119"/>
                  </a:cubicBezTo>
                  <a:moveTo>
                    <a:pt x="4212" y="117"/>
                  </a:moveTo>
                  <a:cubicBezTo>
                    <a:pt x="4206" y="117"/>
                    <a:pt x="4203" y="121"/>
                    <a:pt x="4204" y="127"/>
                  </a:cubicBezTo>
                  <a:cubicBezTo>
                    <a:pt x="4204" y="133"/>
                    <a:pt x="4211" y="140"/>
                    <a:pt x="4217" y="142"/>
                  </a:cubicBezTo>
                  <a:cubicBezTo>
                    <a:pt x="4218" y="142"/>
                    <a:pt x="4219" y="142"/>
                    <a:pt x="4220" y="142"/>
                  </a:cubicBezTo>
                  <a:cubicBezTo>
                    <a:pt x="4225" y="142"/>
                    <a:pt x="4229" y="138"/>
                    <a:pt x="4228" y="133"/>
                  </a:cubicBezTo>
                  <a:cubicBezTo>
                    <a:pt x="4227" y="126"/>
                    <a:pt x="4221" y="119"/>
                    <a:pt x="4214" y="118"/>
                  </a:cubicBezTo>
                  <a:cubicBezTo>
                    <a:pt x="4213" y="117"/>
                    <a:pt x="4213" y="117"/>
                    <a:pt x="4212" y="117"/>
                  </a:cubicBezTo>
                  <a:moveTo>
                    <a:pt x="4095" y="111"/>
                  </a:moveTo>
                  <a:cubicBezTo>
                    <a:pt x="4095" y="111"/>
                    <a:pt x="4094" y="111"/>
                    <a:pt x="4094" y="111"/>
                  </a:cubicBezTo>
                  <a:cubicBezTo>
                    <a:pt x="4087" y="112"/>
                    <a:pt x="4082" y="118"/>
                    <a:pt x="4082" y="125"/>
                  </a:cubicBezTo>
                  <a:cubicBezTo>
                    <a:pt x="4082" y="131"/>
                    <a:pt x="4087" y="135"/>
                    <a:pt x="4093" y="135"/>
                  </a:cubicBezTo>
                  <a:cubicBezTo>
                    <a:pt x="4093" y="135"/>
                    <a:pt x="4094" y="135"/>
                    <a:pt x="4094" y="135"/>
                  </a:cubicBezTo>
                  <a:cubicBezTo>
                    <a:pt x="4101" y="134"/>
                    <a:pt x="4106" y="128"/>
                    <a:pt x="4106" y="121"/>
                  </a:cubicBezTo>
                  <a:cubicBezTo>
                    <a:pt x="4106" y="115"/>
                    <a:pt x="4101" y="111"/>
                    <a:pt x="4095" y="111"/>
                  </a:cubicBezTo>
                  <a:moveTo>
                    <a:pt x="559" y="111"/>
                  </a:moveTo>
                  <a:cubicBezTo>
                    <a:pt x="557" y="111"/>
                    <a:pt x="554" y="112"/>
                    <a:pt x="552" y="114"/>
                  </a:cubicBezTo>
                  <a:cubicBezTo>
                    <a:pt x="546" y="119"/>
                    <a:pt x="542" y="127"/>
                    <a:pt x="542" y="134"/>
                  </a:cubicBezTo>
                  <a:cubicBezTo>
                    <a:pt x="542" y="138"/>
                    <a:pt x="545" y="140"/>
                    <a:pt x="548" y="140"/>
                  </a:cubicBezTo>
                  <a:cubicBezTo>
                    <a:pt x="549" y="140"/>
                    <a:pt x="552" y="139"/>
                    <a:pt x="554" y="137"/>
                  </a:cubicBezTo>
                  <a:cubicBezTo>
                    <a:pt x="560" y="133"/>
                    <a:pt x="564" y="123"/>
                    <a:pt x="564" y="117"/>
                  </a:cubicBezTo>
                  <a:cubicBezTo>
                    <a:pt x="563" y="113"/>
                    <a:pt x="562" y="111"/>
                    <a:pt x="559" y="111"/>
                  </a:cubicBezTo>
                  <a:moveTo>
                    <a:pt x="2162" y="110"/>
                  </a:moveTo>
                  <a:cubicBezTo>
                    <a:pt x="2156" y="110"/>
                    <a:pt x="2151" y="114"/>
                    <a:pt x="2151" y="120"/>
                  </a:cubicBezTo>
                  <a:cubicBezTo>
                    <a:pt x="2151" y="126"/>
                    <a:pt x="2156" y="132"/>
                    <a:pt x="2163" y="132"/>
                  </a:cubicBezTo>
                  <a:cubicBezTo>
                    <a:pt x="2164" y="132"/>
                    <a:pt x="2164" y="132"/>
                    <a:pt x="2164" y="132"/>
                  </a:cubicBezTo>
                  <a:cubicBezTo>
                    <a:pt x="2171" y="132"/>
                    <a:pt x="2176" y="127"/>
                    <a:pt x="2176" y="122"/>
                  </a:cubicBezTo>
                  <a:cubicBezTo>
                    <a:pt x="2176" y="115"/>
                    <a:pt x="2170" y="111"/>
                    <a:pt x="2163" y="110"/>
                  </a:cubicBezTo>
                  <a:cubicBezTo>
                    <a:pt x="2163" y="110"/>
                    <a:pt x="2163" y="110"/>
                    <a:pt x="2162" y="110"/>
                  </a:cubicBezTo>
                  <a:moveTo>
                    <a:pt x="4153" y="109"/>
                  </a:moveTo>
                  <a:cubicBezTo>
                    <a:pt x="4147" y="109"/>
                    <a:pt x="4142" y="114"/>
                    <a:pt x="4143" y="120"/>
                  </a:cubicBezTo>
                  <a:cubicBezTo>
                    <a:pt x="4143" y="126"/>
                    <a:pt x="4149" y="132"/>
                    <a:pt x="4156" y="132"/>
                  </a:cubicBezTo>
                  <a:cubicBezTo>
                    <a:pt x="4156" y="132"/>
                    <a:pt x="4156" y="132"/>
                    <a:pt x="4157" y="132"/>
                  </a:cubicBezTo>
                  <a:cubicBezTo>
                    <a:pt x="4163" y="132"/>
                    <a:pt x="4168" y="127"/>
                    <a:pt x="4167" y="121"/>
                  </a:cubicBezTo>
                  <a:cubicBezTo>
                    <a:pt x="4166" y="115"/>
                    <a:pt x="4160" y="109"/>
                    <a:pt x="4154" y="109"/>
                  </a:cubicBezTo>
                  <a:cubicBezTo>
                    <a:pt x="4154" y="109"/>
                    <a:pt x="4153" y="109"/>
                    <a:pt x="4153" y="109"/>
                  </a:cubicBezTo>
                  <a:moveTo>
                    <a:pt x="2098" y="109"/>
                  </a:moveTo>
                  <a:cubicBezTo>
                    <a:pt x="2091" y="109"/>
                    <a:pt x="2085" y="113"/>
                    <a:pt x="2085" y="119"/>
                  </a:cubicBezTo>
                  <a:cubicBezTo>
                    <a:pt x="2085" y="125"/>
                    <a:pt x="2091" y="131"/>
                    <a:pt x="2098" y="131"/>
                  </a:cubicBezTo>
                  <a:cubicBezTo>
                    <a:pt x="2098" y="131"/>
                    <a:pt x="2098" y="131"/>
                    <a:pt x="2099" y="131"/>
                  </a:cubicBezTo>
                  <a:cubicBezTo>
                    <a:pt x="2106" y="131"/>
                    <a:pt x="2112" y="125"/>
                    <a:pt x="2112" y="119"/>
                  </a:cubicBezTo>
                  <a:cubicBezTo>
                    <a:pt x="2112" y="113"/>
                    <a:pt x="2106" y="109"/>
                    <a:pt x="2098" y="109"/>
                  </a:cubicBezTo>
                  <a:cubicBezTo>
                    <a:pt x="2098" y="109"/>
                    <a:pt x="2098" y="109"/>
                    <a:pt x="2098" y="109"/>
                  </a:cubicBezTo>
                  <a:moveTo>
                    <a:pt x="2026" y="106"/>
                  </a:moveTo>
                  <a:cubicBezTo>
                    <a:pt x="2019" y="106"/>
                    <a:pt x="2013" y="110"/>
                    <a:pt x="2013" y="116"/>
                  </a:cubicBezTo>
                  <a:cubicBezTo>
                    <a:pt x="2013" y="122"/>
                    <a:pt x="2019" y="128"/>
                    <a:pt x="2027" y="128"/>
                  </a:cubicBezTo>
                  <a:cubicBezTo>
                    <a:pt x="2028" y="128"/>
                    <a:pt x="2028" y="128"/>
                    <a:pt x="2028" y="128"/>
                  </a:cubicBezTo>
                  <a:cubicBezTo>
                    <a:pt x="2036" y="128"/>
                    <a:pt x="2042" y="123"/>
                    <a:pt x="2042" y="117"/>
                  </a:cubicBezTo>
                  <a:cubicBezTo>
                    <a:pt x="2042" y="111"/>
                    <a:pt x="2036" y="106"/>
                    <a:pt x="2028" y="106"/>
                  </a:cubicBezTo>
                  <a:cubicBezTo>
                    <a:pt x="2027" y="106"/>
                    <a:pt x="2027" y="106"/>
                    <a:pt x="2026" y="106"/>
                  </a:cubicBezTo>
                  <a:moveTo>
                    <a:pt x="1949" y="101"/>
                  </a:moveTo>
                  <a:cubicBezTo>
                    <a:pt x="1941" y="101"/>
                    <a:pt x="1935" y="105"/>
                    <a:pt x="1935" y="111"/>
                  </a:cubicBezTo>
                  <a:cubicBezTo>
                    <a:pt x="1935" y="117"/>
                    <a:pt x="1942" y="123"/>
                    <a:pt x="1951" y="124"/>
                  </a:cubicBezTo>
                  <a:cubicBezTo>
                    <a:pt x="1951" y="124"/>
                    <a:pt x="1952" y="124"/>
                    <a:pt x="1952" y="124"/>
                  </a:cubicBezTo>
                  <a:cubicBezTo>
                    <a:pt x="1960" y="124"/>
                    <a:pt x="1966" y="119"/>
                    <a:pt x="1967" y="113"/>
                  </a:cubicBezTo>
                  <a:cubicBezTo>
                    <a:pt x="1967" y="107"/>
                    <a:pt x="1960" y="102"/>
                    <a:pt x="1951" y="101"/>
                  </a:cubicBezTo>
                  <a:cubicBezTo>
                    <a:pt x="1950" y="101"/>
                    <a:pt x="1950" y="101"/>
                    <a:pt x="1949" y="101"/>
                  </a:cubicBezTo>
                  <a:moveTo>
                    <a:pt x="1867" y="95"/>
                  </a:moveTo>
                  <a:cubicBezTo>
                    <a:pt x="1859" y="95"/>
                    <a:pt x="1853" y="98"/>
                    <a:pt x="1853" y="104"/>
                  </a:cubicBezTo>
                  <a:cubicBezTo>
                    <a:pt x="1853" y="110"/>
                    <a:pt x="1860" y="117"/>
                    <a:pt x="1870" y="117"/>
                  </a:cubicBezTo>
                  <a:cubicBezTo>
                    <a:pt x="1870" y="117"/>
                    <a:pt x="1871" y="117"/>
                    <a:pt x="1872" y="117"/>
                  </a:cubicBezTo>
                  <a:cubicBezTo>
                    <a:pt x="1880" y="117"/>
                    <a:pt x="1886" y="113"/>
                    <a:pt x="1886" y="107"/>
                  </a:cubicBezTo>
                  <a:cubicBezTo>
                    <a:pt x="1886" y="101"/>
                    <a:pt x="1879" y="96"/>
                    <a:pt x="1870" y="95"/>
                  </a:cubicBezTo>
                  <a:cubicBezTo>
                    <a:pt x="1869" y="95"/>
                    <a:pt x="1868" y="95"/>
                    <a:pt x="1867" y="95"/>
                  </a:cubicBezTo>
                  <a:moveTo>
                    <a:pt x="1782" y="87"/>
                  </a:moveTo>
                  <a:cubicBezTo>
                    <a:pt x="1774" y="87"/>
                    <a:pt x="1768" y="90"/>
                    <a:pt x="1768" y="96"/>
                  </a:cubicBezTo>
                  <a:cubicBezTo>
                    <a:pt x="1767" y="102"/>
                    <a:pt x="1775" y="109"/>
                    <a:pt x="1785" y="110"/>
                  </a:cubicBezTo>
                  <a:cubicBezTo>
                    <a:pt x="1786" y="110"/>
                    <a:pt x="1786" y="110"/>
                    <a:pt x="1787" y="110"/>
                  </a:cubicBezTo>
                  <a:cubicBezTo>
                    <a:pt x="1795" y="110"/>
                    <a:pt x="1802" y="105"/>
                    <a:pt x="1802" y="99"/>
                  </a:cubicBezTo>
                  <a:cubicBezTo>
                    <a:pt x="1802" y="93"/>
                    <a:pt x="1794" y="88"/>
                    <a:pt x="1785" y="87"/>
                  </a:cubicBezTo>
                  <a:cubicBezTo>
                    <a:pt x="1784" y="87"/>
                    <a:pt x="1783" y="87"/>
                    <a:pt x="1782" y="87"/>
                  </a:cubicBezTo>
                  <a:moveTo>
                    <a:pt x="1694" y="78"/>
                  </a:moveTo>
                  <a:cubicBezTo>
                    <a:pt x="1685" y="78"/>
                    <a:pt x="1679" y="81"/>
                    <a:pt x="1679" y="87"/>
                  </a:cubicBezTo>
                  <a:cubicBezTo>
                    <a:pt x="1679" y="93"/>
                    <a:pt x="1687" y="100"/>
                    <a:pt x="1697" y="101"/>
                  </a:cubicBezTo>
                  <a:cubicBezTo>
                    <a:pt x="1698" y="101"/>
                    <a:pt x="1699" y="101"/>
                    <a:pt x="1700" y="101"/>
                  </a:cubicBezTo>
                  <a:cubicBezTo>
                    <a:pt x="1708" y="101"/>
                    <a:pt x="1715" y="96"/>
                    <a:pt x="1715" y="91"/>
                  </a:cubicBezTo>
                  <a:cubicBezTo>
                    <a:pt x="1715" y="84"/>
                    <a:pt x="1707" y="79"/>
                    <a:pt x="1697" y="78"/>
                  </a:cubicBezTo>
                  <a:cubicBezTo>
                    <a:pt x="1696" y="78"/>
                    <a:pt x="1695" y="78"/>
                    <a:pt x="1694" y="78"/>
                  </a:cubicBezTo>
                  <a:moveTo>
                    <a:pt x="613" y="72"/>
                  </a:moveTo>
                  <a:cubicBezTo>
                    <a:pt x="611" y="72"/>
                    <a:pt x="609" y="73"/>
                    <a:pt x="607" y="74"/>
                  </a:cubicBezTo>
                  <a:cubicBezTo>
                    <a:pt x="601" y="78"/>
                    <a:pt x="596" y="86"/>
                    <a:pt x="597" y="92"/>
                  </a:cubicBezTo>
                  <a:cubicBezTo>
                    <a:pt x="597" y="97"/>
                    <a:pt x="599" y="99"/>
                    <a:pt x="603" y="99"/>
                  </a:cubicBezTo>
                  <a:cubicBezTo>
                    <a:pt x="604" y="99"/>
                    <a:pt x="606" y="99"/>
                    <a:pt x="608" y="97"/>
                  </a:cubicBezTo>
                  <a:cubicBezTo>
                    <a:pt x="615" y="93"/>
                    <a:pt x="619" y="84"/>
                    <a:pt x="619" y="78"/>
                  </a:cubicBezTo>
                  <a:cubicBezTo>
                    <a:pt x="619" y="74"/>
                    <a:pt x="616" y="72"/>
                    <a:pt x="613" y="72"/>
                  </a:cubicBezTo>
                  <a:moveTo>
                    <a:pt x="1603" y="68"/>
                  </a:moveTo>
                  <a:cubicBezTo>
                    <a:pt x="1595" y="68"/>
                    <a:pt x="1589" y="72"/>
                    <a:pt x="1589" y="77"/>
                  </a:cubicBezTo>
                  <a:cubicBezTo>
                    <a:pt x="1589" y="83"/>
                    <a:pt x="1597" y="90"/>
                    <a:pt x="1607" y="91"/>
                  </a:cubicBezTo>
                  <a:cubicBezTo>
                    <a:pt x="1608" y="91"/>
                    <a:pt x="1609" y="91"/>
                    <a:pt x="1610" y="91"/>
                  </a:cubicBezTo>
                  <a:cubicBezTo>
                    <a:pt x="1619" y="91"/>
                    <a:pt x="1625" y="87"/>
                    <a:pt x="1625" y="81"/>
                  </a:cubicBezTo>
                  <a:cubicBezTo>
                    <a:pt x="1625" y="75"/>
                    <a:pt x="1617" y="70"/>
                    <a:pt x="1607" y="69"/>
                  </a:cubicBezTo>
                  <a:cubicBezTo>
                    <a:pt x="1606" y="68"/>
                    <a:pt x="1605" y="68"/>
                    <a:pt x="1603" y="68"/>
                  </a:cubicBezTo>
                  <a:moveTo>
                    <a:pt x="1512" y="58"/>
                  </a:moveTo>
                  <a:cubicBezTo>
                    <a:pt x="1504" y="58"/>
                    <a:pt x="1498" y="61"/>
                    <a:pt x="1498" y="67"/>
                  </a:cubicBezTo>
                  <a:cubicBezTo>
                    <a:pt x="1498" y="73"/>
                    <a:pt x="1506" y="80"/>
                    <a:pt x="1516" y="81"/>
                  </a:cubicBezTo>
                  <a:cubicBezTo>
                    <a:pt x="1517" y="81"/>
                    <a:pt x="1518" y="81"/>
                    <a:pt x="1519" y="81"/>
                  </a:cubicBezTo>
                  <a:cubicBezTo>
                    <a:pt x="1528" y="81"/>
                    <a:pt x="1534" y="76"/>
                    <a:pt x="1534" y="71"/>
                  </a:cubicBezTo>
                  <a:cubicBezTo>
                    <a:pt x="1534" y="65"/>
                    <a:pt x="1526" y="60"/>
                    <a:pt x="1516" y="58"/>
                  </a:cubicBezTo>
                  <a:cubicBezTo>
                    <a:pt x="1515" y="58"/>
                    <a:pt x="1513" y="58"/>
                    <a:pt x="1512" y="58"/>
                  </a:cubicBezTo>
                  <a:moveTo>
                    <a:pt x="1421" y="48"/>
                  </a:moveTo>
                  <a:cubicBezTo>
                    <a:pt x="1412" y="48"/>
                    <a:pt x="1406" y="51"/>
                    <a:pt x="1406" y="56"/>
                  </a:cubicBezTo>
                  <a:cubicBezTo>
                    <a:pt x="1406" y="63"/>
                    <a:pt x="1415" y="69"/>
                    <a:pt x="1425" y="71"/>
                  </a:cubicBezTo>
                  <a:cubicBezTo>
                    <a:pt x="1426" y="71"/>
                    <a:pt x="1427" y="71"/>
                    <a:pt x="1428" y="71"/>
                  </a:cubicBezTo>
                  <a:cubicBezTo>
                    <a:pt x="1436" y="71"/>
                    <a:pt x="1443" y="66"/>
                    <a:pt x="1443" y="61"/>
                  </a:cubicBezTo>
                  <a:cubicBezTo>
                    <a:pt x="1443" y="54"/>
                    <a:pt x="1435" y="49"/>
                    <a:pt x="1424" y="48"/>
                  </a:cubicBezTo>
                  <a:cubicBezTo>
                    <a:pt x="1423" y="48"/>
                    <a:pt x="1422" y="48"/>
                    <a:pt x="1421" y="48"/>
                  </a:cubicBezTo>
                  <a:moveTo>
                    <a:pt x="669" y="40"/>
                  </a:moveTo>
                  <a:cubicBezTo>
                    <a:pt x="668" y="40"/>
                    <a:pt x="666" y="40"/>
                    <a:pt x="664" y="41"/>
                  </a:cubicBezTo>
                  <a:cubicBezTo>
                    <a:pt x="657" y="45"/>
                    <a:pt x="652" y="52"/>
                    <a:pt x="653" y="58"/>
                  </a:cubicBezTo>
                  <a:cubicBezTo>
                    <a:pt x="653" y="62"/>
                    <a:pt x="656" y="65"/>
                    <a:pt x="660" y="65"/>
                  </a:cubicBezTo>
                  <a:cubicBezTo>
                    <a:pt x="661" y="65"/>
                    <a:pt x="663" y="65"/>
                    <a:pt x="665" y="64"/>
                  </a:cubicBezTo>
                  <a:cubicBezTo>
                    <a:pt x="671" y="61"/>
                    <a:pt x="676" y="53"/>
                    <a:pt x="676" y="46"/>
                  </a:cubicBezTo>
                  <a:cubicBezTo>
                    <a:pt x="676" y="42"/>
                    <a:pt x="673" y="40"/>
                    <a:pt x="669" y="40"/>
                  </a:cubicBezTo>
                  <a:moveTo>
                    <a:pt x="1330" y="38"/>
                  </a:moveTo>
                  <a:cubicBezTo>
                    <a:pt x="1322" y="38"/>
                    <a:pt x="1316" y="41"/>
                    <a:pt x="1316" y="47"/>
                  </a:cubicBezTo>
                  <a:cubicBezTo>
                    <a:pt x="1316" y="53"/>
                    <a:pt x="1324" y="59"/>
                    <a:pt x="1334" y="60"/>
                  </a:cubicBezTo>
                  <a:cubicBezTo>
                    <a:pt x="1335" y="61"/>
                    <a:pt x="1336" y="61"/>
                    <a:pt x="1337" y="61"/>
                  </a:cubicBezTo>
                  <a:cubicBezTo>
                    <a:pt x="1345" y="61"/>
                    <a:pt x="1352" y="56"/>
                    <a:pt x="1352" y="50"/>
                  </a:cubicBezTo>
                  <a:cubicBezTo>
                    <a:pt x="1352" y="44"/>
                    <a:pt x="1343" y="39"/>
                    <a:pt x="1333" y="38"/>
                  </a:cubicBezTo>
                  <a:cubicBezTo>
                    <a:pt x="1332" y="38"/>
                    <a:pt x="1331" y="38"/>
                    <a:pt x="1330" y="38"/>
                  </a:cubicBezTo>
                  <a:moveTo>
                    <a:pt x="1241" y="28"/>
                  </a:moveTo>
                  <a:cubicBezTo>
                    <a:pt x="1232" y="28"/>
                    <a:pt x="1226" y="32"/>
                    <a:pt x="1227" y="37"/>
                  </a:cubicBezTo>
                  <a:cubicBezTo>
                    <a:pt x="1227" y="43"/>
                    <a:pt x="1235" y="50"/>
                    <a:pt x="1244" y="51"/>
                  </a:cubicBezTo>
                  <a:cubicBezTo>
                    <a:pt x="1245" y="51"/>
                    <a:pt x="1246" y="51"/>
                    <a:pt x="1247" y="51"/>
                  </a:cubicBezTo>
                  <a:cubicBezTo>
                    <a:pt x="1255" y="51"/>
                    <a:pt x="1262" y="46"/>
                    <a:pt x="1262" y="41"/>
                  </a:cubicBezTo>
                  <a:cubicBezTo>
                    <a:pt x="1262" y="35"/>
                    <a:pt x="1254" y="30"/>
                    <a:pt x="1244" y="29"/>
                  </a:cubicBezTo>
                  <a:cubicBezTo>
                    <a:pt x="1243" y="28"/>
                    <a:pt x="1242" y="28"/>
                    <a:pt x="1241" y="28"/>
                  </a:cubicBezTo>
                  <a:moveTo>
                    <a:pt x="1154" y="20"/>
                  </a:moveTo>
                  <a:cubicBezTo>
                    <a:pt x="1146" y="20"/>
                    <a:pt x="1140" y="23"/>
                    <a:pt x="1140" y="29"/>
                  </a:cubicBezTo>
                  <a:cubicBezTo>
                    <a:pt x="1140" y="35"/>
                    <a:pt x="1148" y="41"/>
                    <a:pt x="1157" y="42"/>
                  </a:cubicBezTo>
                  <a:cubicBezTo>
                    <a:pt x="1158" y="42"/>
                    <a:pt x="1159" y="42"/>
                    <a:pt x="1159" y="42"/>
                  </a:cubicBezTo>
                  <a:cubicBezTo>
                    <a:pt x="1168" y="42"/>
                    <a:pt x="1174" y="38"/>
                    <a:pt x="1174" y="32"/>
                  </a:cubicBezTo>
                  <a:cubicBezTo>
                    <a:pt x="1174" y="26"/>
                    <a:pt x="1166" y="21"/>
                    <a:pt x="1157" y="20"/>
                  </a:cubicBezTo>
                  <a:cubicBezTo>
                    <a:pt x="1156" y="20"/>
                    <a:pt x="1155" y="20"/>
                    <a:pt x="1154" y="20"/>
                  </a:cubicBezTo>
                  <a:moveTo>
                    <a:pt x="727" y="16"/>
                  </a:moveTo>
                  <a:cubicBezTo>
                    <a:pt x="725" y="16"/>
                    <a:pt x="724" y="17"/>
                    <a:pt x="722" y="17"/>
                  </a:cubicBezTo>
                  <a:cubicBezTo>
                    <a:pt x="716" y="19"/>
                    <a:pt x="711" y="26"/>
                    <a:pt x="711" y="32"/>
                  </a:cubicBezTo>
                  <a:cubicBezTo>
                    <a:pt x="711" y="37"/>
                    <a:pt x="715" y="40"/>
                    <a:pt x="720" y="40"/>
                  </a:cubicBezTo>
                  <a:cubicBezTo>
                    <a:pt x="721" y="40"/>
                    <a:pt x="722" y="40"/>
                    <a:pt x="723" y="40"/>
                  </a:cubicBezTo>
                  <a:cubicBezTo>
                    <a:pt x="730" y="37"/>
                    <a:pt x="735" y="30"/>
                    <a:pt x="735" y="24"/>
                  </a:cubicBezTo>
                  <a:cubicBezTo>
                    <a:pt x="735" y="19"/>
                    <a:pt x="731" y="16"/>
                    <a:pt x="727" y="16"/>
                  </a:cubicBezTo>
                  <a:moveTo>
                    <a:pt x="1070" y="12"/>
                  </a:moveTo>
                  <a:cubicBezTo>
                    <a:pt x="1062" y="12"/>
                    <a:pt x="1056" y="16"/>
                    <a:pt x="1057" y="21"/>
                  </a:cubicBezTo>
                  <a:cubicBezTo>
                    <a:pt x="1057" y="28"/>
                    <a:pt x="1064" y="34"/>
                    <a:pt x="1073" y="35"/>
                  </a:cubicBezTo>
                  <a:cubicBezTo>
                    <a:pt x="1074" y="35"/>
                    <a:pt x="1074" y="35"/>
                    <a:pt x="1075" y="35"/>
                  </a:cubicBezTo>
                  <a:cubicBezTo>
                    <a:pt x="1083" y="35"/>
                    <a:pt x="1089" y="30"/>
                    <a:pt x="1089" y="24"/>
                  </a:cubicBezTo>
                  <a:cubicBezTo>
                    <a:pt x="1089" y="18"/>
                    <a:pt x="1082" y="13"/>
                    <a:pt x="1073" y="12"/>
                  </a:cubicBezTo>
                  <a:cubicBezTo>
                    <a:pt x="1072" y="12"/>
                    <a:pt x="1071" y="12"/>
                    <a:pt x="1070" y="12"/>
                  </a:cubicBezTo>
                  <a:moveTo>
                    <a:pt x="991" y="6"/>
                  </a:moveTo>
                  <a:cubicBezTo>
                    <a:pt x="983" y="6"/>
                    <a:pt x="977" y="10"/>
                    <a:pt x="977" y="16"/>
                  </a:cubicBezTo>
                  <a:cubicBezTo>
                    <a:pt x="978" y="22"/>
                    <a:pt x="984" y="28"/>
                    <a:pt x="993" y="29"/>
                  </a:cubicBezTo>
                  <a:cubicBezTo>
                    <a:pt x="993" y="29"/>
                    <a:pt x="994" y="29"/>
                    <a:pt x="994" y="29"/>
                  </a:cubicBezTo>
                  <a:cubicBezTo>
                    <a:pt x="1002" y="29"/>
                    <a:pt x="1009" y="24"/>
                    <a:pt x="1008" y="18"/>
                  </a:cubicBezTo>
                  <a:cubicBezTo>
                    <a:pt x="1008" y="12"/>
                    <a:pt x="1001" y="7"/>
                    <a:pt x="992" y="6"/>
                  </a:cubicBezTo>
                  <a:cubicBezTo>
                    <a:pt x="992" y="6"/>
                    <a:pt x="991" y="6"/>
                    <a:pt x="991" y="6"/>
                  </a:cubicBezTo>
                  <a:moveTo>
                    <a:pt x="786" y="3"/>
                  </a:moveTo>
                  <a:cubicBezTo>
                    <a:pt x="785" y="3"/>
                    <a:pt x="784" y="3"/>
                    <a:pt x="784" y="3"/>
                  </a:cubicBezTo>
                  <a:cubicBezTo>
                    <a:pt x="777" y="4"/>
                    <a:pt x="771" y="9"/>
                    <a:pt x="772" y="15"/>
                  </a:cubicBezTo>
                  <a:cubicBezTo>
                    <a:pt x="772" y="21"/>
                    <a:pt x="776" y="25"/>
                    <a:pt x="782" y="25"/>
                  </a:cubicBezTo>
                  <a:cubicBezTo>
                    <a:pt x="783" y="25"/>
                    <a:pt x="784" y="25"/>
                    <a:pt x="784" y="25"/>
                  </a:cubicBezTo>
                  <a:cubicBezTo>
                    <a:pt x="791" y="24"/>
                    <a:pt x="797" y="18"/>
                    <a:pt x="797" y="12"/>
                  </a:cubicBezTo>
                  <a:cubicBezTo>
                    <a:pt x="796" y="6"/>
                    <a:pt x="792" y="3"/>
                    <a:pt x="786" y="3"/>
                  </a:cubicBezTo>
                  <a:moveTo>
                    <a:pt x="916" y="2"/>
                  </a:moveTo>
                  <a:cubicBezTo>
                    <a:pt x="909" y="2"/>
                    <a:pt x="903" y="6"/>
                    <a:pt x="903" y="12"/>
                  </a:cubicBezTo>
                  <a:cubicBezTo>
                    <a:pt x="903" y="18"/>
                    <a:pt x="910" y="24"/>
                    <a:pt x="918" y="25"/>
                  </a:cubicBezTo>
                  <a:cubicBezTo>
                    <a:pt x="918" y="25"/>
                    <a:pt x="918" y="25"/>
                    <a:pt x="918" y="25"/>
                  </a:cubicBezTo>
                  <a:cubicBezTo>
                    <a:pt x="926" y="25"/>
                    <a:pt x="932" y="19"/>
                    <a:pt x="932" y="13"/>
                  </a:cubicBezTo>
                  <a:cubicBezTo>
                    <a:pt x="932" y="7"/>
                    <a:pt x="925" y="3"/>
                    <a:pt x="917" y="2"/>
                  </a:cubicBezTo>
                  <a:cubicBezTo>
                    <a:pt x="917" y="2"/>
                    <a:pt x="917" y="2"/>
                    <a:pt x="916" y="2"/>
                  </a:cubicBezTo>
                  <a:moveTo>
                    <a:pt x="847" y="0"/>
                  </a:moveTo>
                  <a:cubicBezTo>
                    <a:pt x="840" y="0"/>
                    <a:pt x="835" y="4"/>
                    <a:pt x="835" y="10"/>
                  </a:cubicBezTo>
                  <a:cubicBezTo>
                    <a:pt x="835" y="17"/>
                    <a:pt x="841" y="22"/>
                    <a:pt x="848" y="23"/>
                  </a:cubicBezTo>
                  <a:cubicBezTo>
                    <a:pt x="848" y="23"/>
                    <a:pt x="848" y="23"/>
                    <a:pt x="848" y="23"/>
                  </a:cubicBezTo>
                  <a:cubicBezTo>
                    <a:pt x="856" y="23"/>
                    <a:pt x="862" y="17"/>
                    <a:pt x="861" y="11"/>
                  </a:cubicBezTo>
                  <a:cubicBezTo>
                    <a:pt x="861" y="5"/>
                    <a:pt x="855" y="0"/>
                    <a:pt x="848" y="0"/>
                  </a:cubicBezTo>
                  <a:cubicBezTo>
                    <a:pt x="848" y="0"/>
                    <a:pt x="848" y="0"/>
                    <a:pt x="84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" name="Freeform 100">
              <a:extLst>
                <a:ext uri="{FF2B5EF4-FFF2-40B4-BE49-F238E27FC236}">
                  <a16:creationId xmlns:a16="http://schemas.microsoft.com/office/drawing/2014/main" id="{CB8D5E50-5578-DA1C-949F-4BD6FB5A9DC6}"/>
                </a:ext>
              </a:extLst>
            </p:cNvPr>
            <p:cNvSpPr>
              <a:spLocks/>
            </p:cNvSpPr>
            <p:nvPr/>
          </p:nvSpPr>
          <p:spPr bwMode="auto">
            <a:xfrm>
              <a:off x="12720638" y="13500100"/>
              <a:ext cx="71438" cy="85725"/>
            </a:xfrm>
            <a:custGeom>
              <a:avLst/>
              <a:gdLst>
                <a:gd name="T0" fmla="*/ 14 w 26"/>
                <a:gd name="T1" fmla="*/ 0 h 32"/>
                <a:gd name="T2" fmla="*/ 5 w 26"/>
                <a:gd name="T3" fmla="*/ 5 h 32"/>
                <a:gd name="T4" fmla="*/ 3 w 26"/>
                <a:gd name="T5" fmla="*/ 7 h 32"/>
                <a:gd name="T6" fmla="*/ 2 w 26"/>
                <a:gd name="T7" fmla="*/ 10 h 32"/>
                <a:gd name="T8" fmla="*/ 1 w 26"/>
                <a:gd name="T9" fmla="*/ 13 h 32"/>
                <a:gd name="T10" fmla="*/ 0 w 26"/>
                <a:gd name="T11" fmla="*/ 17 h 32"/>
                <a:gd name="T12" fmla="*/ 4 w 26"/>
                <a:gd name="T13" fmla="*/ 28 h 32"/>
                <a:gd name="T14" fmla="*/ 13 w 26"/>
                <a:gd name="T15" fmla="*/ 32 h 32"/>
                <a:gd name="T16" fmla="*/ 13 w 26"/>
                <a:gd name="T17" fmla="*/ 32 h 32"/>
                <a:gd name="T18" fmla="*/ 22 w 26"/>
                <a:gd name="T19" fmla="*/ 28 h 32"/>
                <a:gd name="T20" fmla="*/ 26 w 26"/>
                <a:gd name="T21" fmla="*/ 18 h 32"/>
                <a:gd name="T22" fmla="*/ 26 w 26"/>
                <a:gd name="T23" fmla="*/ 15 h 32"/>
                <a:gd name="T24" fmla="*/ 25 w 26"/>
                <a:gd name="T25" fmla="*/ 12 h 32"/>
                <a:gd name="T26" fmla="*/ 24 w 26"/>
                <a:gd name="T27" fmla="*/ 9 h 32"/>
                <a:gd name="T28" fmla="*/ 23 w 26"/>
                <a:gd name="T29" fmla="*/ 6 h 32"/>
                <a:gd name="T30" fmla="*/ 21 w 26"/>
                <a:gd name="T31" fmla="*/ 4 h 32"/>
                <a:gd name="T32" fmla="*/ 19 w 26"/>
                <a:gd name="T33" fmla="*/ 2 h 32"/>
                <a:gd name="T34" fmla="*/ 17 w 26"/>
                <a:gd name="T35" fmla="*/ 1 h 32"/>
                <a:gd name="T36" fmla="*/ 14 w 26"/>
                <a:gd name="T3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6" h="32">
                  <a:moveTo>
                    <a:pt x="14" y="0"/>
                  </a:moveTo>
                  <a:cubicBezTo>
                    <a:pt x="10" y="0"/>
                    <a:pt x="7" y="2"/>
                    <a:pt x="5" y="5"/>
                  </a:cubicBezTo>
                  <a:cubicBezTo>
                    <a:pt x="4" y="6"/>
                    <a:pt x="3" y="7"/>
                    <a:pt x="3" y="7"/>
                  </a:cubicBezTo>
                  <a:cubicBezTo>
                    <a:pt x="2" y="8"/>
                    <a:pt x="2" y="9"/>
                    <a:pt x="2" y="10"/>
                  </a:cubicBezTo>
                  <a:cubicBezTo>
                    <a:pt x="1" y="11"/>
                    <a:pt x="1" y="12"/>
                    <a:pt x="1" y="13"/>
                  </a:cubicBezTo>
                  <a:cubicBezTo>
                    <a:pt x="0" y="14"/>
                    <a:pt x="0" y="16"/>
                    <a:pt x="0" y="17"/>
                  </a:cubicBezTo>
                  <a:cubicBezTo>
                    <a:pt x="0" y="21"/>
                    <a:pt x="1" y="25"/>
                    <a:pt x="4" y="28"/>
                  </a:cubicBezTo>
                  <a:cubicBezTo>
                    <a:pt x="6" y="30"/>
                    <a:pt x="9" y="32"/>
                    <a:pt x="13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16" y="32"/>
                    <a:pt x="19" y="31"/>
                    <a:pt x="22" y="28"/>
                  </a:cubicBezTo>
                  <a:cubicBezTo>
                    <a:pt x="24" y="26"/>
                    <a:pt x="26" y="22"/>
                    <a:pt x="26" y="18"/>
                  </a:cubicBezTo>
                  <a:cubicBezTo>
                    <a:pt x="26" y="17"/>
                    <a:pt x="26" y="16"/>
                    <a:pt x="26" y="15"/>
                  </a:cubicBezTo>
                  <a:cubicBezTo>
                    <a:pt x="26" y="14"/>
                    <a:pt x="25" y="13"/>
                    <a:pt x="25" y="12"/>
                  </a:cubicBezTo>
                  <a:cubicBezTo>
                    <a:pt x="25" y="11"/>
                    <a:pt x="24" y="10"/>
                    <a:pt x="24" y="9"/>
                  </a:cubicBezTo>
                  <a:cubicBezTo>
                    <a:pt x="24" y="8"/>
                    <a:pt x="23" y="7"/>
                    <a:pt x="23" y="6"/>
                  </a:cubicBezTo>
                  <a:cubicBezTo>
                    <a:pt x="22" y="5"/>
                    <a:pt x="22" y="4"/>
                    <a:pt x="21" y="4"/>
                  </a:cubicBezTo>
                  <a:cubicBezTo>
                    <a:pt x="20" y="3"/>
                    <a:pt x="20" y="2"/>
                    <a:pt x="19" y="2"/>
                  </a:cubicBezTo>
                  <a:cubicBezTo>
                    <a:pt x="18" y="1"/>
                    <a:pt x="17" y="1"/>
                    <a:pt x="17" y="1"/>
                  </a:cubicBezTo>
                  <a:cubicBezTo>
                    <a:pt x="16" y="0"/>
                    <a:pt x="15" y="0"/>
                    <a:pt x="1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21" name="任意多边形: 形状 120">
            <a:extLst>
              <a:ext uri="{FF2B5EF4-FFF2-40B4-BE49-F238E27FC236}">
                <a16:creationId xmlns:a16="http://schemas.microsoft.com/office/drawing/2014/main" id="{69180EF3-8265-BB43-D4D3-6DFA3970D279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 userDrawn="1"/>
        </p:nvSpPr>
        <p:spPr>
          <a:xfrm>
            <a:off x="-86709264" y="-33934400"/>
            <a:ext cx="185610528" cy="74726800"/>
          </a:xfrm>
          <a:custGeom>
            <a:avLst/>
            <a:gdLst>
              <a:gd name="connsiteX0" fmla="*/ 86709267 w 185610528"/>
              <a:gd name="connsiteY0" fmla="*/ 33934401 h 74726800"/>
              <a:gd name="connsiteX1" fmla="*/ 86709267 w 185610528"/>
              <a:gd name="connsiteY1" fmla="*/ 40792400 h 74726800"/>
              <a:gd name="connsiteX2" fmla="*/ 98901264 w 185610528"/>
              <a:gd name="connsiteY2" fmla="*/ 40792400 h 74726800"/>
              <a:gd name="connsiteX3" fmla="*/ 98901264 w 185610528"/>
              <a:gd name="connsiteY3" fmla="*/ 33934401 h 74726800"/>
              <a:gd name="connsiteX4" fmla="*/ 0 w 185610528"/>
              <a:gd name="connsiteY4" fmla="*/ 0 h 74726800"/>
              <a:gd name="connsiteX5" fmla="*/ 185610528 w 185610528"/>
              <a:gd name="connsiteY5" fmla="*/ 0 h 74726800"/>
              <a:gd name="connsiteX6" fmla="*/ 185610528 w 185610528"/>
              <a:gd name="connsiteY6" fmla="*/ 74726800 h 74726800"/>
              <a:gd name="connsiteX7" fmla="*/ 0 w 185610528"/>
              <a:gd name="connsiteY7" fmla="*/ 74726800 h 74726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85610528" h="74726800">
                <a:moveTo>
                  <a:pt x="86709267" y="33934401"/>
                </a:moveTo>
                <a:lnTo>
                  <a:pt x="86709267" y="40792400"/>
                </a:lnTo>
                <a:lnTo>
                  <a:pt x="98901264" y="40792400"/>
                </a:lnTo>
                <a:lnTo>
                  <a:pt x="98901264" y="33934401"/>
                </a:lnTo>
                <a:close/>
                <a:moveTo>
                  <a:pt x="0" y="0"/>
                </a:moveTo>
                <a:lnTo>
                  <a:pt x="185610528" y="0"/>
                </a:lnTo>
                <a:lnTo>
                  <a:pt x="185610528" y="74726800"/>
                </a:lnTo>
                <a:lnTo>
                  <a:pt x="0" y="74726800"/>
                </a:lnTo>
                <a:close/>
              </a:path>
            </a:pathLst>
          </a:cu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35624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151835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2318041C-1E84-4BDA-B2B4-C04A7EF1D3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961B56A3-B248-4E75-9D94-F71D0AD517E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3E28BF5-BE8F-4578-8E61-221DF6965BC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C734A0-64C4-4DF3-915F-B408C303EF90}" type="datetimeFigureOut">
              <a:rPr lang="zh-CN" altLang="en-US" smtClean="0"/>
              <a:t>2022/7/25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E3224E50-BD2A-488F-994A-D64CE2C952A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D1BE046-5DE2-42B5-965D-3ED63812A4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2BA3D4-8A09-4133-A6B7-34AE3F8E95D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81029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264" userDrawn="1">
          <p15:clr>
            <a:srgbClr val="F26B43"/>
          </p15:clr>
        </p15:guide>
        <p15:guide id="2" pos="3840" userDrawn="1">
          <p15:clr>
            <a:srgbClr val="F26B43"/>
          </p15:clr>
        </p15:guide>
        <p15:guide id="3" pos="192" userDrawn="1">
          <p15:clr>
            <a:srgbClr val="F26B43"/>
          </p15:clr>
        </p15:guide>
        <p15:guide id="4" pos="7488" userDrawn="1">
          <p15:clr>
            <a:srgbClr val="F26B43"/>
          </p15:clr>
        </p15:guide>
        <p15:guide id="5" orient="horz" pos="432" userDrawn="1">
          <p15:clr>
            <a:srgbClr val="F26B43"/>
          </p15:clr>
        </p15:guide>
        <p15:guide id="6" orient="horz" pos="472" userDrawn="1">
          <p15:clr>
            <a:srgbClr val="F26B43"/>
          </p15:clr>
        </p15:guide>
        <p15:guide id="7" orient="horz" pos="4104" userDrawn="1">
          <p15:clr>
            <a:srgbClr val="F26B43"/>
          </p15:clr>
        </p15:guide>
        <p15:guide id="8" orient="horz" pos="4056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592366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304">
          <p15:clr>
            <a:srgbClr val="F26B43"/>
          </p15:clr>
        </p15:guide>
        <p15:guide id="2" pos="7368">
          <p15:clr>
            <a:srgbClr val="F26B43"/>
          </p15:clr>
        </p15:guide>
        <p15:guide id="3" orient="horz" pos="560">
          <p15:clr>
            <a:srgbClr val="F26B43"/>
          </p15:clr>
        </p15:guide>
        <p15:guide id="4" orient="horz" pos="624">
          <p15:clr>
            <a:srgbClr val="F26B43"/>
          </p15:clr>
        </p15:guide>
        <p15:guide id="5" orient="horz" pos="4056">
          <p15:clr>
            <a:srgbClr val="F26B43"/>
          </p15:clr>
        </p15:guide>
        <p15:guide id="6" orient="horz" pos="3992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.xml"/><Relationship Id="rId3" Type="http://schemas.openxmlformats.org/officeDocument/2006/relationships/tags" Target="../tags/tag4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image" Target="../media/image5.png"/><Relationship Id="rId5" Type="http://schemas.openxmlformats.org/officeDocument/2006/relationships/tags" Target="../tags/tag6.xml"/><Relationship Id="rId10" Type="http://schemas.openxmlformats.org/officeDocument/2006/relationships/image" Target="../media/image4.png"/><Relationship Id="rId4" Type="http://schemas.openxmlformats.org/officeDocument/2006/relationships/tags" Target="../tags/tag5.xml"/><Relationship Id="rId9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15.xml"/><Relationship Id="rId13" Type="http://schemas.openxmlformats.org/officeDocument/2006/relationships/tags" Target="../tags/tag20.xml"/><Relationship Id="rId18" Type="http://schemas.openxmlformats.org/officeDocument/2006/relationships/image" Target="file:///C:\Users\china\AppData\Local\Temp\2022515212629-298.png" TargetMode="External"/><Relationship Id="rId3" Type="http://schemas.openxmlformats.org/officeDocument/2006/relationships/tags" Target="../tags/tag10.xml"/><Relationship Id="rId7" Type="http://schemas.openxmlformats.org/officeDocument/2006/relationships/tags" Target="../tags/tag14.xml"/><Relationship Id="rId12" Type="http://schemas.openxmlformats.org/officeDocument/2006/relationships/tags" Target="../tags/tag19.xml"/><Relationship Id="rId17" Type="http://schemas.openxmlformats.org/officeDocument/2006/relationships/image" Target="../media/image6.png"/><Relationship Id="rId2" Type="http://schemas.openxmlformats.org/officeDocument/2006/relationships/tags" Target="../tags/tag9.xml"/><Relationship Id="rId16" Type="http://schemas.openxmlformats.org/officeDocument/2006/relationships/notesSlide" Target="../notesSlides/notesSlide2.xml"/><Relationship Id="rId1" Type="http://schemas.openxmlformats.org/officeDocument/2006/relationships/tags" Target="../tags/tag8.xml"/><Relationship Id="rId6" Type="http://schemas.openxmlformats.org/officeDocument/2006/relationships/tags" Target="../tags/tag13.xml"/><Relationship Id="rId11" Type="http://schemas.openxmlformats.org/officeDocument/2006/relationships/tags" Target="../tags/tag18.xml"/><Relationship Id="rId5" Type="http://schemas.openxmlformats.org/officeDocument/2006/relationships/tags" Target="../tags/tag12.xml"/><Relationship Id="rId15" Type="http://schemas.openxmlformats.org/officeDocument/2006/relationships/slideLayout" Target="../slideLayouts/slideLayout2.xml"/><Relationship Id="rId10" Type="http://schemas.openxmlformats.org/officeDocument/2006/relationships/tags" Target="../tags/tag17.xml"/><Relationship Id="rId4" Type="http://schemas.openxmlformats.org/officeDocument/2006/relationships/tags" Target="../tags/tag11.xml"/><Relationship Id="rId9" Type="http://schemas.openxmlformats.org/officeDocument/2006/relationships/tags" Target="../tags/tag16.xml"/><Relationship Id="rId14" Type="http://schemas.openxmlformats.org/officeDocument/2006/relationships/tags" Target="../tags/tag2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file:///C:\Users\china\AppData\Local\Temp\2022515212630-299.png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2.xml"/><Relationship Id="rId5" Type="http://schemas.openxmlformats.org/officeDocument/2006/relationships/image" Target="file:///C:\Users\china\AppData\Local\Temp\2022515212632-296.png" TargetMode="Externa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51pptmoban.com/zt/jingjichang/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4" Type="http://schemas.openxmlformats.org/officeDocument/2006/relationships/hyperlink" Target="http://www.51pptmoban.com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extLst>
              <a:ext uri="{FF2B5EF4-FFF2-40B4-BE49-F238E27FC236}">
                <a16:creationId xmlns:a16="http://schemas.microsoft.com/office/drawing/2014/main" id="{E3F647ED-F674-2803-80C2-B5E64016876D}"/>
              </a:ext>
            </a:extLst>
          </p:cNvPr>
          <p:cNvSpPr/>
          <p:nvPr/>
        </p:nvSpPr>
        <p:spPr>
          <a:xfrm>
            <a:off x="4061460" y="825500"/>
            <a:ext cx="4069080" cy="390525"/>
          </a:xfrm>
          <a:prstGeom prst="rect">
            <a:avLst/>
          </a:prstGeom>
          <a:gradFill>
            <a:gsLst>
              <a:gs pos="0">
                <a:schemeClr val="accent1">
                  <a:alpha val="0"/>
                </a:schemeClr>
              </a:gs>
              <a:gs pos="100000">
                <a:schemeClr val="accent1">
                  <a:alpha val="0"/>
                </a:schemeClr>
              </a:gs>
              <a:gs pos="51000">
                <a:schemeClr val="accent1">
                  <a:alpha val="10000"/>
                </a:schemeClr>
              </a:gs>
            </a:gsLst>
            <a:lin ang="0" scaled="0"/>
          </a:gradFill>
          <a:ln w="12700"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chemeClr val="accent1">
                    <a:alpha val="0"/>
                  </a:schemeClr>
                </a:gs>
                <a:gs pos="52000">
                  <a:schemeClr val="accent1"/>
                </a:gs>
              </a:gsLst>
              <a:lin ang="0" scaled="0"/>
            </a:gradFill>
          </a:ln>
          <a:effectLst>
            <a:outerShdw blurRad="381000" dist="254000" dir="2700000" algn="tl" rotWithShape="0">
              <a:schemeClr val="accent1">
                <a:lumMod val="50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 b="1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C75B491-32B5-4C41-94BB-14C78A306814}"/>
              </a:ext>
            </a:extLst>
          </p:cNvPr>
          <p:cNvSpPr txBox="1"/>
          <p:nvPr/>
        </p:nvSpPr>
        <p:spPr>
          <a:xfrm>
            <a:off x="3533775" y="1834592"/>
            <a:ext cx="5124450" cy="123110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  <a:scene3d>
              <a:camera prst="perspectiveAbove"/>
              <a:lightRig rig="contrasting" dir="t"/>
            </a:scene3d>
          </a:bodyPr>
          <a:lstStyle/>
          <a:p>
            <a:pPr algn="ctr"/>
            <a:r>
              <a:rPr lang="zh-CN" altLang="en-US" sz="8000" spc="600" dirty="0">
                <a:gradFill>
                  <a:gsLst>
                    <a:gs pos="54000">
                      <a:schemeClr val="accent4">
                        <a:lumMod val="20000"/>
                        <a:lumOff val="80000"/>
                      </a:schemeClr>
                    </a:gs>
                    <a:gs pos="100000">
                      <a:schemeClr val="accent4"/>
                    </a:gs>
                    <a:gs pos="0">
                      <a:schemeClr val="accent4"/>
                    </a:gs>
                  </a:gsLst>
                  <a:lin ang="2700000" scaled="0"/>
                </a:gradFill>
                <a:latin typeface="美呗嘿嘿体" panose="00000500000000000000" pitchFamily="2" charset="-122"/>
                <a:ea typeface="美呗嘿嘿体" panose="00000500000000000000" pitchFamily="2" charset="-122"/>
                <a:cs typeface="胡晓波男神体" panose="02010600030101010101" pitchFamily="2" charset="-122"/>
              </a:rPr>
              <a:t>无纸</a:t>
            </a:r>
            <a:r>
              <a:rPr lang="zh-CN" altLang="en-US" sz="8000" spc="600">
                <a:gradFill>
                  <a:gsLst>
                    <a:gs pos="54000">
                      <a:schemeClr val="accent4">
                        <a:lumMod val="20000"/>
                        <a:lumOff val="80000"/>
                      </a:schemeClr>
                    </a:gs>
                    <a:gs pos="100000">
                      <a:schemeClr val="accent4"/>
                    </a:gs>
                    <a:gs pos="0">
                      <a:schemeClr val="accent4"/>
                    </a:gs>
                  </a:gsLst>
                  <a:lin ang="2700000" scaled="0"/>
                </a:gradFill>
                <a:latin typeface="美呗嘿嘿体" panose="00000500000000000000" pitchFamily="2" charset="-122"/>
                <a:ea typeface="美呗嘿嘿体" panose="00000500000000000000" pitchFamily="2" charset="-122"/>
                <a:cs typeface="胡晓波男神体" panose="02010600030101010101" pitchFamily="2" charset="-122"/>
              </a:rPr>
              <a:t>化设备</a:t>
            </a:r>
            <a:endParaRPr lang="en-US" altLang="zh-CN" sz="8000" spc="600">
              <a:gradFill>
                <a:gsLst>
                  <a:gs pos="54000">
                    <a:schemeClr val="accent4">
                      <a:lumMod val="20000"/>
                      <a:lumOff val="80000"/>
                    </a:schemeClr>
                  </a:gs>
                  <a:gs pos="100000">
                    <a:schemeClr val="accent4"/>
                  </a:gs>
                  <a:gs pos="0">
                    <a:schemeClr val="accent4"/>
                  </a:gs>
                </a:gsLst>
                <a:lin ang="2700000" scaled="0"/>
              </a:gradFill>
              <a:latin typeface="美呗嘿嘿体" panose="00000500000000000000" pitchFamily="2" charset="-122"/>
              <a:ea typeface="美呗嘿嘿体" panose="00000500000000000000" pitchFamily="2" charset="-122"/>
              <a:cs typeface="胡晓波男神体" panose="02010600030101010101" pitchFamily="2" charset="-122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5ED1303-4C56-4F28-9ED2-76543F3CAF31}"/>
              </a:ext>
            </a:extLst>
          </p:cNvPr>
          <p:cNvSpPr txBox="1"/>
          <p:nvPr/>
        </p:nvSpPr>
        <p:spPr>
          <a:xfrm>
            <a:off x="4971093" y="913040"/>
            <a:ext cx="2213528" cy="215444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pPr algn="ctr"/>
            <a:r>
              <a:rPr lang="zh-CN" altLang="en-US" sz="1400" spc="300" dirty="0">
                <a:solidFill>
                  <a:schemeClr val="bg1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无纸化系统二期小组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A2FE7825-AE7E-ED7C-F144-D356C3751FE4}"/>
              </a:ext>
            </a:extLst>
          </p:cNvPr>
          <p:cNvSpPr txBox="1"/>
          <p:nvPr/>
        </p:nvSpPr>
        <p:spPr>
          <a:xfrm>
            <a:off x="5130800" y="3226602"/>
            <a:ext cx="1930400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  <a:scene3d>
              <a:camera prst="perspectiveAbove"/>
              <a:lightRig rig="contrasting" dir="t"/>
            </a:scene3d>
          </a:bodyPr>
          <a:lstStyle>
            <a:defPPr>
              <a:defRPr lang="zh-CN"/>
            </a:defPPr>
            <a:lvl1pPr algn="ctr">
              <a:defRPr sz="8000" spc="600">
                <a:gradFill>
                  <a:gsLst>
                    <a:gs pos="0">
                      <a:schemeClr val="accent4">
                        <a:lumMod val="20000"/>
                        <a:lumOff val="80000"/>
                      </a:schemeClr>
                    </a:gs>
                    <a:gs pos="85000">
                      <a:schemeClr val="bg1"/>
                    </a:gs>
                  </a:gsLst>
                  <a:lin ang="5400000" scaled="1"/>
                </a:gradFill>
                <a:latin typeface="YouSheBiaoTiYuan" panose="00000500000000000000" pitchFamily="50" charset="-122"/>
                <a:ea typeface="YouSheBiaoTiYuan" panose="00000500000000000000" pitchFamily="50" charset="-122"/>
                <a:cs typeface="胡晓波男神体" panose="02010600030101010101" pitchFamily="2" charset="-122"/>
              </a:defRPr>
            </a:lvl1pPr>
          </a:lstStyle>
          <a:p>
            <a:r>
              <a:rPr lang="zh-CN" altLang="en-US" sz="2800" spc="300">
                <a:latin typeface="美呗嘿嘿体" panose="00000500000000000000" pitchFamily="2" charset="-122"/>
                <a:ea typeface="美呗嘿嘿体" panose="00000500000000000000" pitchFamily="2" charset="-122"/>
              </a:rPr>
              <a:t>应用报告</a:t>
            </a:r>
            <a:endParaRPr lang="zh-CN" altLang="en-US" sz="2800" spc="300" dirty="0">
              <a:latin typeface="美呗嘿嘿体" panose="00000500000000000000" pitchFamily="2" charset="-122"/>
              <a:ea typeface="美呗嘿嘿体" panose="00000500000000000000" pitchFamily="2" charset="-122"/>
            </a:endParaRPr>
          </a:p>
        </p:txBody>
      </p:sp>
      <p:grpSp>
        <p:nvGrpSpPr>
          <p:cNvPr id="64" name="组合 63">
            <a:extLst>
              <a:ext uri="{FF2B5EF4-FFF2-40B4-BE49-F238E27FC236}">
                <a16:creationId xmlns:a16="http://schemas.microsoft.com/office/drawing/2014/main" id="{2B62610D-62E5-C259-1649-9B386AAE1FED}"/>
              </a:ext>
            </a:extLst>
          </p:cNvPr>
          <p:cNvGrpSpPr/>
          <p:nvPr/>
        </p:nvGrpSpPr>
        <p:grpSpPr>
          <a:xfrm>
            <a:off x="5254794" y="4273658"/>
            <a:ext cx="2114212" cy="566517"/>
            <a:chOff x="5060950" y="4154953"/>
            <a:chExt cx="2114212" cy="566517"/>
          </a:xfrm>
        </p:grpSpPr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96B69F0D-24E8-4672-A9C9-9A27ABA83B64}"/>
                </a:ext>
              </a:extLst>
            </p:cNvPr>
            <p:cNvSpPr txBox="1"/>
            <p:nvPr/>
          </p:nvSpPr>
          <p:spPr>
            <a:xfrm>
              <a:off x="5060950" y="4171620"/>
              <a:ext cx="743527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  <a:scene3d>
                <a:camera prst="perspectiveAbove"/>
                <a:lightRig rig="contrasting" dir="t"/>
              </a:scene3d>
            </a:bodyPr>
            <a:lstStyle/>
            <a:p>
              <a:pPr algn="dist"/>
              <a:r>
                <a:rPr lang="zh-CN" altLang="en-US" sz="1400">
                  <a:solidFill>
                    <a:schemeClr val="bg1">
                      <a:alpha val="85000"/>
                    </a:schemeClr>
                  </a:solidFill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</a:rPr>
                <a:t>汇报人</a:t>
              </a:r>
              <a:endParaRPr lang="zh-CN" altLang="en-US" sz="1400" dirty="0">
                <a:solidFill>
                  <a:schemeClr val="bg1">
                    <a:alpha val="85000"/>
                  </a:schemeClr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endParaRP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F61D75F0-AB4F-5070-3CEE-07876DB9CE1A}"/>
                </a:ext>
              </a:extLst>
            </p:cNvPr>
            <p:cNvSpPr txBox="1"/>
            <p:nvPr/>
          </p:nvSpPr>
          <p:spPr>
            <a:xfrm>
              <a:off x="5997953" y="4171620"/>
              <a:ext cx="724675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  <a:scene3d>
                <a:camera prst="perspectiveAbove"/>
                <a:lightRig rig="contrasting" dir="t"/>
              </a:scene3d>
            </a:bodyPr>
            <a:lstStyle/>
            <a:p>
              <a:pPr algn="dist"/>
              <a:r>
                <a:rPr lang="zh-CN" altLang="en-US" sz="1400">
                  <a:solidFill>
                    <a:schemeClr val="bg1">
                      <a:alpha val="85000"/>
                    </a:schemeClr>
                  </a:solidFill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</a:rPr>
                <a:t>马自强</a:t>
              </a:r>
              <a:endParaRPr lang="zh-CN" altLang="en-US" sz="1400" dirty="0">
                <a:solidFill>
                  <a:schemeClr val="bg1">
                    <a:alpha val="85000"/>
                  </a:schemeClr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endParaRP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69C4FFBC-E7C5-5959-7952-DC20FCBE313B}"/>
                </a:ext>
              </a:extLst>
            </p:cNvPr>
            <p:cNvSpPr txBox="1"/>
            <p:nvPr/>
          </p:nvSpPr>
          <p:spPr>
            <a:xfrm>
              <a:off x="5060950" y="4506026"/>
              <a:ext cx="743527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  <a:scene3d>
                <a:camera prst="perspectiveAbove"/>
                <a:lightRig rig="contrasting" dir="t"/>
              </a:scene3d>
            </a:bodyPr>
            <a:lstStyle/>
            <a:p>
              <a:pPr algn="dist"/>
              <a:r>
                <a:rPr lang="zh-CN" altLang="en-US" sz="1400">
                  <a:solidFill>
                    <a:schemeClr val="bg1">
                      <a:alpha val="85000"/>
                    </a:schemeClr>
                  </a:solidFill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</a:rPr>
                <a:t>汇报时间</a:t>
              </a:r>
              <a:endParaRPr lang="zh-CN" altLang="en-US" sz="1400" dirty="0">
                <a:solidFill>
                  <a:schemeClr val="bg1">
                    <a:alpha val="85000"/>
                  </a:schemeClr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endParaRP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BF22FD67-4220-6783-EB06-3B6A8173F791}"/>
                </a:ext>
              </a:extLst>
            </p:cNvPr>
            <p:cNvSpPr txBox="1"/>
            <p:nvPr/>
          </p:nvSpPr>
          <p:spPr>
            <a:xfrm>
              <a:off x="5997953" y="4506026"/>
              <a:ext cx="1177209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  <a:scene3d>
                <a:camera prst="perspectiveAbove"/>
                <a:lightRig rig="contrasting" dir="t"/>
              </a:scene3d>
            </a:bodyPr>
            <a:lstStyle/>
            <a:p>
              <a:pPr algn="dist"/>
              <a:r>
                <a:rPr lang="en-US" altLang="zh-CN" sz="1400">
                  <a:solidFill>
                    <a:schemeClr val="bg1">
                      <a:alpha val="85000"/>
                    </a:schemeClr>
                  </a:solidFill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</a:rPr>
                <a:t>2022.05.06</a:t>
              </a:r>
              <a:endParaRPr lang="zh-CN" altLang="en-US" sz="1400" dirty="0">
                <a:solidFill>
                  <a:schemeClr val="bg1">
                    <a:alpha val="85000"/>
                  </a:schemeClr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endParaRP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192A12E1-9B57-8D59-E5F3-53BFEA497DF0}"/>
                </a:ext>
              </a:extLst>
            </p:cNvPr>
            <p:cNvSpPr txBox="1"/>
            <p:nvPr/>
          </p:nvSpPr>
          <p:spPr>
            <a:xfrm>
              <a:off x="5843693" y="4154953"/>
              <a:ext cx="179536" cy="21544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  <a:scene3d>
                <a:camera prst="perspectiveAbove"/>
                <a:lightRig rig="contrasting" dir="t"/>
              </a:scene3d>
            </a:bodyPr>
            <a:lstStyle/>
            <a:p>
              <a:pPr algn="ctr"/>
              <a:r>
                <a:rPr lang="zh-CN" altLang="en-US" sz="1400">
                  <a:solidFill>
                    <a:schemeClr val="bg1">
                      <a:alpha val="85000"/>
                    </a:schemeClr>
                  </a:solidFill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</a:rPr>
                <a:t>：</a:t>
              </a:r>
              <a:endParaRPr lang="zh-CN" altLang="en-US" sz="1400" dirty="0">
                <a:solidFill>
                  <a:schemeClr val="bg1">
                    <a:alpha val="85000"/>
                  </a:schemeClr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endParaRP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DFACDDB7-7449-18EC-637D-E93FCA39B747}"/>
                </a:ext>
              </a:extLst>
            </p:cNvPr>
            <p:cNvSpPr txBox="1"/>
            <p:nvPr/>
          </p:nvSpPr>
          <p:spPr>
            <a:xfrm>
              <a:off x="5843693" y="4489359"/>
              <a:ext cx="179536" cy="21544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  <a:scene3d>
                <a:camera prst="perspectiveAbove"/>
                <a:lightRig rig="contrasting" dir="t"/>
              </a:scene3d>
            </a:bodyPr>
            <a:lstStyle/>
            <a:p>
              <a:pPr algn="ctr"/>
              <a:r>
                <a:rPr lang="zh-CN" altLang="en-US" sz="1400">
                  <a:solidFill>
                    <a:schemeClr val="bg1">
                      <a:alpha val="85000"/>
                    </a:schemeClr>
                  </a:solidFill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</a:rPr>
                <a:t>：</a:t>
              </a:r>
              <a:endParaRPr lang="zh-CN" altLang="en-US" sz="1400" dirty="0">
                <a:solidFill>
                  <a:schemeClr val="bg1">
                    <a:alpha val="85000"/>
                  </a:schemeClr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endParaRPr>
            </a:p>
          </p:txBody>
        </p:sp>
      </p:grpSp>
      <p:sp>
        <p:nvSpPr>
          <p:cNvPr id="2" name="矩形 1">
            <a:extLst>
              <a:ext uri="{FF2B5EF4-FFF2-40B4-BE49-F238E27FC236}">
                <a16:creationId xmlns:a16="http://schemas.microsoft.com/office/drawing/2014/main" id="{EDBF4DF5-922E-CDC1-7FD5-7C1B63EE6240}"/>
              </a:ext>
            </a:extLst>
          </p:cNvPr>
          <p:cNvSpPr/>
          <p:nvPr/>
        </p:nvSpPr>
        <p:spPr>
          <a:xfrm rot="592855">
            <a:off x="523939" y="853801"/>
            <a:ext cx="49273" cy="1272203"/>
          </a:xfrm>
          <a:prstGeom prst="rect">
            <a:avLst/>
          </a:prstGeom>
          <a:gradFill>
            <a:gsLst>
              <a:gs pos="83000">
                <a:schemeClr val="accent3">
                  <a:alpha val="0"/>
                </a:schemeClr>
              </a:gs>
              <a:gs pos="0">
                <a:schemeClr val="accent3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D94FBF2D-3D96-1E55-E038-0744231BFC14}"/>
              </a:ext>
            </a:extLst>
          </p:cNvPr>
          <p:cNvSpPr/>
          <p:nvPr/>
        </p:nvSpPr>
        <p:spPr>
          <a:xfrm rot="380810" flipH="1">
            <a:off x="513506" y="3588978"/>
            <a:ext cx="45719" cy="1225538"/>
          </a:xfrm>
          <a:prstGeom prst="rect">
            <a:avLst/>
          </a:prstGeom>
          <a:gradFill>
            <a:gsLst>
              <a:gs pos="83000">
                <a:schemeClr val="accent4">
                  <a:alpha val="0"/>
                </a:schemeClr>
              </a:gs>
              <a:gs pos="0">
                <a:schemeClr val="accent4">
                  <a:alpha val="58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A6C16365-6379-777A-080D-058C2361A5D5}"/>
              </a:ext>
            </a:extLst>
          </p:cNvPr>
          <p:cNvSpPr/>
          <p:nvPr/>
        </p:nvSpPr>
        <p:spPr>
          <a:xfrm rot="285883">
            <a:off x="2176424" y="807241"/>
            <a:ext cx="48866" cy="1619659"/>
          </a:xfrm>
          <a:prstGeom prst="rect">
            <a:avLst/>
          </a:prstGeom>
          <a:gradFill>
            <a:gsLst>
              <a:gs pos="83000">
                <a:schemeClr val="bg1">
                  <a:alpha val="0"/>
                </a:schemeClr>
              </a:gs>
              <a:gs pos="0">
                <a:schemeClr val="bg1">
                  <a:alpha val="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824CC073-AB8B-F6B3-70E8-5D9DEBCFB1A2}"/>
              </a:ext>
            </a:extLst>
          </p:cNvPr>
          <p:cNvSpPr/>
          <p:nvPr/>
        </p:nvSpPr>
        <p:spPr>
          <a:xfrm rot="21197114" flipH="1">
            <a:off x="10440969" y="1086072"/>
            <a:ext cx="45719" cy="1129692"/>
          </a:xfrm>
          <a:prstGeom prst="rect">
            <a:avLst/>
          </a:prstGeom>
          <a:gradFill>
            <a:gsLst>
              <a:gs pos="83000">
                <a:schemeClr val="accent4">
                  <a:alpha val="0"/>
                </a:schemeClr>
              </a:gs>
              <a:gs pos="0">
                <a:schemeClr val="accent4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40844544-D021-DA75-3FBC-31975F805A9D}"/>
              </a:ext>
            </a:extLst>
          </p:cNvPr>
          <p:cNvSpPr/>
          <p:nvPr/>
        </p:nvSpPr>
        <p:spPr>
          <a:xfrm rot="21300000" flipH="1">
            <a:off x="10880998" y="2826972"/>
            <a:ext cx="88486" cy="1828563"/>
          </a:xfrm>
          <a:prstGeom prst="rect">
            <a:avLst/>
          </a:prstGeom>
          <a:gradFill>
            <a:gsLst>
              <a:gs pos="83000">
                <a:schemeClr val="accent4">
                  <a:alpha val="0"/>
                </a:schemeClr>
              </a:gs>
              <a:gs pos="0">
                <a:schemeClr val="accent4">
                  <a:alpha val="2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id="{F4D35F19-E995-A54D-1746-857D86FCB124}"/>
              </a:ext>
            </a:extLst>
          </p:cNvPr>
          <p:cNvSpPr/>
          <p:nvPr/>
        </p:nvSpPr>
        <p:spPr>
          <a:xfrm rot="21300000" flipH="1">
            <a:off x="11302801" y="1588754"/>
            <a:ext cx="45719" cy="647117"/>
          </a:xfrm>
          <a:prstGeom prst="rect">
            <a:avLst/>
          </a:prstGeom>
          <a:gradFill>
            <a:gsLst>
              <a:gs pos="83000">
                <a:schemeClr val="accent3">
                  <a:alpha val="0"/>
                </a:schemeClr>
              </a:gs>
              <a:gs pos="0">
                <a:schemeClr val="accent3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A24F2D0C-1A5B-4DC6-7C2B-0C21ED243C80}"/>
              </a:ext>
            </a:extLst>
          </p:cNvPr>
          <p:cNvSpPr/>
          <p:nvPr/>
        </p:nvSpPr>
        <p:spPr>
          <a:xfrm rot="378224">
            <a:off x="1206454" y="2266869"/>
            <a:ext cx="45719" cy="1272203"/>
          </a:xfrm>
          <a:prstGeom prst="rect">
            <a:avLst/>
          </a:prstGeom>
          <a:gradFill>
            <a:gsLst>
              <a:gs pos="83000">
                <a:schemeClr val="accent4">
                  <a:alpha val="0"/>
                </a:schemeClr>
              </a:gs>
              <a:gs pos="0">
                <a:schemeClr val="accent4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id="{CE5929D3-CCD1-BF32-23C6-BEA52FC19B05}"/>
              </a:ext>
            </a:extLst>
          </p:cNvPr>
          <p:cNvSpPr/>
          <p:nvPr/>
        </p:nvSpPr>
        <p:spPr>
          <a:xfrm rot="21300000" flipH="1">
            <a:off x="10128960" y="2170271"/>
            <a:ext cx="45719" cy="1272203"/>
          </a:xfrm>
          <a:prstGeom prst="rect">
            <a:avLst/>
          </a:prstGeom>
          <a:gradFill>
            <a:gsLst>
              <a:gs pos="83000">
                <a:schemeClr val="bg1">
                  <a:alpha val="0"/>
                </a:schemeClr>
              </a:gs>
              <a:gs pos="0">
                <a:schemeClr val="bg1">
                  <a:alpha val="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id="{E6D33CE2-C046-A7DA-19F4-586EC21A8229}"/>
              </a:ext>
            </a:extLst>
          </p:cNvPr>
          <p:cNvSpPr/>
          <p:nvPr/>
        </p:nvSpPr>
        <p:spPr>
          <a:xfrm rot="21314117" flipH="1">
            <a:off x="11024272" y="248677"/>
            <a:ext cx="45719" cy="564846"/>
          </a:xfrm>
          <a:prstGeom prst="rect">
            <a:avLst/>
          </a:prstGeom>
          <a:gradFill>
            <a:gsLst>
              <a:gs pos="83000">
                <a:schemeClr val="bg1">
                  <a:alpha val="0"/>
                </a:schemeClr>
              </a:gs>
              <a:gs pos="0">
                <a:schemeClr val="bg1">
                  <a:alpha val="3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id="{139C799F-9467-314C-C4D5-E54670E0EBE9}"/>
              </a:ext>
            </a:extLst>
          </p:cNvPr>
          <p:cNvSpPr/>
          <p:nvPr/>
        </p:nvSpPr>
        <p:spPr>
          <a:xfrm rot="285883">
            <a:off x="567924" y="560086"/>
            <a:ext cx="45719" cy="564846"/>
          </a:xfrm>
          <a:prstGeom prst="rect">
            <a:avLst/>
          </a:prstGeom>
          <a:gradFill>
            <a:gsLst>
              <a:gs pos="83000">
                <a:schemeClr val="bg1">
                  <a:alpha val="0"/>
                </a:schemeClr>
              </a:gs>
              <a:gs pos="0">
                <a:schemeClr val="bg1">
                  <a:alpha val="2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165837D9-6659-AAEE-C3AB-0A5CE21C7AFD}"/>
              </a:ext>
            </a:extLst>
          </p:cNvPr>
          <p:cNvCxnSpPr>
            <a:cxnSpLocks/>
          </p:cNvCxnSpPr>
          <p:nvPr/>
        </p:nvCxnSpPr>
        <p:spPr>
          <a:xfrm>
            <a:off x="3895725" y="3492845"/>
            <a:ext cx="1171575" cy="0"/>
          </a:xfrm>
          <a:prstGeom prst="line">
            <a:avLst/>
          </a:prstGeom>
          <a:ln>
            <a:solidFill>
              <a:schemeClr val="bg1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>
            <a:extLst>
              <a:ext uri="{FF2B5EF4-FFF2-40B4-BE49-F238E27FC236}">
                <a16:creationId xmlns:a16="http://schemas.microsoft.com/office/drawing/2014/main" id="{073BB8F9-DCC4-0027-1004-5119D3BB97F5}"/>
              </a:ext>
            </a:extLst>
          </p:cNvPr>
          <p:cNvCxnSpPr>
            <a:cxnSpLocks/>
          </p:cNvCxnSpPr>
          <p:nvPr/>
        </p:nvCxnSpPr>
        <p:spPr>
          <a:xfrm>
            <a:off x="7086600" y="3492845"/>
            <a:ext cx="1171575" cy="0"/>
          </a:xfrm>
          <a:prstGeom prst="line">
            <a:avLst/>
          </a:prstGeom>
          <a:ln>
            <a:solidFill>
              <a:schemeClr val="bg1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5" name="PA-组合 13">
            <a:extLst>
              <a:ext uri="{FF2B5EF4-FFF2-40B4-BE49-F238E27FC236}">
                <a16:creationId xmlns:a16="http://schemas.microsoft.com/office/drawing/2014/main" id="{70BBF905-F994-E33C-1F4D-8B334238E529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 rot="16200000">
            <a:off x="4642052" y="919904"/>
            <a:ext cx="94449" cy="201717"/>
            <a:chOff x="6005095" y="3457032"/>
            <a:chExt cx="181806" cy="388285"/>
          </a:xfrm>
        </p:grpSpPr>
        <p:sp>
          <p:nvSpPr>
            <p:cNvPr id="96" name="PA-L-Shape 8">
              <a:extLst>
                <a:ext uri="{FF2B5EF4-FFF2-40B4-BE49-F238E27FC236}">
                  <a16:creationId xmlns:a16="http://schemas.microsoft.com/office/drawing/2014/main" id="{97B13016-1BD8-13FD-E614-F5B66B2E706F}"/>
                </a:ext>
              </a:extLst>
            </p:cNvPr>
            <p:cNvSpPr/>
            <p:nvPr>
              <p:custDataLst>
                <p:tags r:id="rId5"/>
              </p:custDataLst>
            </p:nvPr>
          </p:nvSpPr>
          <p:spPr>
            <a:xfrm rot="18900000">
              <a:off x="6005096" y="3457032"/>
              <a:ext cx="181805" cy="181803"/>
            </a:xfrm>
            <a:prstGeom prst="corner">
              <a:avLst>
                <a:gd name="adj1" fmla="val 22297"/>
                <a:gd name="adj2" fmla="val 21622"/>
              </a:avLst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7" name="PA-L-Shape 9">
              <a:extLst>
                <a:ext uri="{FF2B5EF4-FFF2-40B4-BE49-F238E27FC236}">
                  <a16:creationId xmlns:a16="http://schemas.microsoft.com/office/drawing/2014/main" id="{FFE1E4E6-70BF-200F-A9FE-A6DB45CB21C6}"/>
                </a:ext>
              </a:extLst>
            </p:cNvPr>
            <p:cNvSpPr/>
            <p:nvPr>
              <p:custDataLst>
                <p:tags r:id="rId6"/>
              </p:custDataLst>
            </p:nvPr>
          </p:nvSpPr>
          <p:spPr>
            <a:xfrm rot="18900000">
              <a:off x="6005095" y="3663513"/>
              <a:ext cx="181806" cy="181804"/>
            </a:xfrm>
            <a:prstGeom prst="corner">
              <a:avLst>
                <a:gd name="adj1" fmla="val 22297"/>
                <a:gd name="adj2" fmla="val 21622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8" name="PA-组合 13">
            <a:extLst>
              <a:ext uri="{FF2B5EF4-FFF2-40B4-BE49-F238E27FC236}">
                <a16:creationId xmlns:a16="http://schemas.microsoft.com/office/drawing/2014/main" id="{F000349A-C3C8-63E8-690D-E2CC6D08D78C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 rot="5400000" flipH="1">
            <a:off x="7419214" y="919904"/>
            <a:ext cx="94449" cy="201717"/>
            <a:chOff x="6005095" y="3457032"/>
            <a:chExt cx="181806" cy="388285"/>
          </a:xfrm>
        </p:grpSpPr>
        <p:sp>
          <p:nvSpPr>
            <p:cNvPr id="99" name="PA-L-Shape 8">
              <a:extLst>
                <a:ext uri="{FF2B5EF4-FFF2-40B4-BE49-F238E27FC236}">
                  <a16:creationId xmlns:a16="http://schemas.microsoft.com/office/drawing/2014/main" id="{AD5FCA1B-E760-80B9-6B64-49A8B036DEE5}"/>
                </a:ext>
              </a:extLst>
            </p:cNvPr>
            <p:cNvSpPr/>
            <p:nvPr>
              <p:custDataLst>
                <p:tags r:id="rId3"/>
              </p:custDataLst>
            </p:nvPr>
          </p:nvSpPr>
          <p:spPr>
            <a:xfrm rot="18900000">
              <a:off x="6005096" y="3457032"/>
              <a:ext cx="181805" cy="181803"/>
            </a:xfrm>
            <a:prstGeom prst="corner">
              <a:avLst>
                <a:gd name="adj1" fmla="val 22297"/>
                <a:gd name="adj2" fmla="val 21622"/>
              </a:avLst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0" name="PA-L-Shape 9">
              <a:extLst>
                <a:ext uri="{FF2B5EF4-FFF2-40B4-BE49-F238E27FC236}">
                  <a16:creationId xmlns:a16="http://schemas.microsoft.com/office/drawing/2014/main" id="{851D8237-83FF-5502-6E4D-29541536BA2F}"/>
                </a:ext>
              </a:extLst>
            </p:cNvPr>
            <p:cNvSpPr/>
            <p:nvPr>
              <p:custDataLst>
                <p:tags r:id="rId4"/>
              </p:custDataLst>
            </p:nvPr>
          </p:nvSpPr>
          <p:spPr>
            <a:xfrm rot="18900000">
              <a:off x="6005095" y="3663513"/>
              <a:ext cx="181806" cy="181804"/>
            </a:xfrm>
            <a:prstGeom prst="corner">
              <a:avLst>
                <a:gd name="adj1" fmla="val 22297"/>
                <a:gd name="adj2" fmla="val 21622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" name="椭圆 9">
            <a:extLst>
              <a:ext uri="{FF2B5EF4-FFF2-40B4-BE49-F238E27FC236}">
                <a16:creationId xmlns:a16="http://schemas.microsoft.com/office/drawing/2014/main" id="{23116D9A-BB37-6395-9F1E-BA87DA1D30E3}"/>
              </a:ext>
            </a:extLst>
          </p:cNvPr>
          <p:cNvSpPr/>
          <p:nvPr/>
        </p:nvSpPr>
        <p:spPr>
          <a:xfrm rot="21021666">
            <a:off x="2405470" y="3425696"/>
            <a:ext cx="7369558" cy="2158175"/>
          </a:xfrm>
          <a:prstGeom prst="ellipse">
            <a:avLst/>
          </a:prstGeom>
          <a:solidFill>
            <a:schemeClr val="accent1">
              <a:alpha val="0"/>
            </a:schemeClr>
          </a:solidFill>
          <a:ln>
            <a:gradFill>
              <a:gsLst>
                <a:gs pos="32000">
                  <a:schemeClr val="accent4">
                    <a:alpha val="0"/>
                  </a:schemeClr>
                </a:gs>
                <a:gs pos="100000">
                  <a:schemeClr val="accent4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4" name="组合 83">
            <a:extLst>
              <a:ext uri="{FF2B5EF4-FFF2-40B4-BE49-F238E27FC236}">
                <a16:creationId xmlns:a16="http://schemas.microsoft.com/office/drawing/2014/main" id="{7CAC0C36-3C91-A932-5A18-A70763D0666D}"/>
              </a:ext>
            </a:extLst>
          </p:cNvPr>
          <p:cNvGrpSpPr/>
          <p:nvPr/>
        </p:nvGrpSpPr>
        <p:grpSpPr>
          <a:xfrm>
            <a:off x="5825378" y="5410967"/>
            <a:ext cx="422729" cy="422729"/>
            <a:chOff x="12439650" y="-1086172"/>
            <a:chExt cx="422729" cy="422729"/>
          </a:xfrm>
        </p:grpSpPr>
        <p:sp>
          <p:nvSpPr>
            <p:cNvPr id="85" name="矩形 84">
              <a:extLst>
                <a:ext uri="{FF2B5EF4-FFF2-40B4-BE49-F238E27FC236}">
                  <a16:creationId xmlns:a16="http://schemas.microsoft.com/office/drawing/2014/main" id="{B57E91ED-6D71-B3D4-12E2-727185C0934D}"/>
                </a:ext>
              </a:extLst>
            </p:cNvPr>
            <p:cNvSpPr/>
            <p:nvPr/>
          </p:nvSpPr>
          <p:spPr>
            <a:xfrm>
              <a:off x="12439650" y="-1086172"/>
              <a:ext cx="422729" cy="422729"/>
            </a:xfrm>
            <a:prstGeom prst="rect">
              <a:avLst/>
            </a:prstGeom>
            <a:gradFill>
              <a:gsLst>
                <a:gs pos="100000">
                  <a:schemeClr val="accent4"/>
                </a:gs>
                <a:gs pos="0">
                  <a:schemeClr val="accent4">
                    <a:lumMod val="40000"/>
                    <a:lumOff val="60000"/>
                  </a:schemeClr>
                </a:gs>
              </a:gsLst>
              <a:lin ang="2700000" scaled="0"/>
            </a:gradFill>
            <a:ln>
              <a:noFill/>
            </a:ln>
            <a:scene3d>
              <a:camera prst="perspectiveFront" fov="2700000">
                <a:rot lat="19331811" lon="18907437" rev="12201509"/>
              </a:camera>
              <a:lightRig rig="contrasting" dir="t"/>
            </a:scene3d>
            <a:sp3d z="211364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矩形 85">
              <a:extLst>
                <a:ext uri="{FF2B5EF4-FFF2-40B4-BE49-F238E27FC236}">
                  <a16:creationId xmlns:a16="http://schemas.microsoft.com/office/drawing/2014/main" id="{51BB46C1-783C-17CB-54E3-002E6D04ED3D}"/>
                </a:ext>
              </a:extLst>
            </p:cNvPr>
            <p:cNvSpPr/>
            <p:nvPr/>
          </p:nvSpPr>
          <p:spPr>
            <a:xfrm>
              <a:off x="12439650" y="-1086172"/>
              <a:ext cx="422729" cy="422729"/>
            </a:xfrm>
            <a:prstGeom prst="rect">
              <a:avLst/>
            </a:prstGeom>
            <a:gradFill>
              <a:gsLst>
                <a:gs pos="100000">
                  <a:schemeClr val="accent4">
                    <a:lumMod val="40000"/>
                    <a:lumOff val="60000"/>
                  </a:schemeClr>
                </a:gs>
                <a:gs pos="0">
                  <a:schemeClr val="accent4">
                    <a:lumMod val="20000"/>
                    <a:lumOff val="80000"/>
                  </a:schemeClr>
                </a:gs>
              </a:gsLst>
              <a:lin ang="2700000" scaled="0"/>
            </a:gradFill>
            <a:ln>
              <a:noFill/>
            </a:ln>
            <a:scene3d>
              <a:camera prst="perspectiveFront" fov="2700000">
                <a:rot lat="19331805" lon="13507450" rev="12201484"/>
              </a:camera>
              <a:lightRig rig="contrasting" dir="t"/>
            </a:scene3d>
            <a:sp3d z="211364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矩形 86">
              <a:extLst>
                <a:ext uri="{FF2B5EF4-FFF2-40B4-BE49-F238E27FC236}">
                  <a16:creationId xmlns:a16="http://schemas.microsoft.com/office/drawing/2014/main" id="{3509FF63-753F-4EA9-7A2E-D91BD9BCBB82}"/>
                </a:ext>
              </a:extLst>
            </p:cNvPr>
            <p:cNvSpPr/>
            <p:nvPr/>
          </p:nvSpPr>
          <p:spPr>
            <a:xfrm>
              <a:off x="12439650" y="-1086172"/>
              <a:ext cx="422729" cy="422729"/>
            </a:xfrm>
            <a:prstGeom prst="rect">
              <a:avLst/>
            </a:prstGeom>
            <a:gradFill>
              <a:gsLst>
                <a:gs pos="100000">
                  <a:schemeClr val="accent4"/>
                </a:gs>
                <a:gs pos="0">
                  <a:schemeClr val="accent4">
                    <a:lumMod val="40000"/>
                    <a:lumOff val="60000"/>
                  </a:schemeClr>
                </a:gs>
              </a:gsLst>
              <a:lin ang="2700000" scaled="0"/>
            </a:gradFill>
            <a:ln>
              <a:noFill/>
            </a:ln>
            <a:scene3d>
              <a:camera prst="perspectiveFront" fov="2700000">
                <a:rot lat="2042972" lon="8262843" rev="8698544"/>
              </a:camera>
              <a:lightRig rig="contrasting" dir="t"/>
            </a:scene3d>
            <a:sp3d z="211364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矩形 87">
              <a:extLst>
                <a:ext uri="{FF2B5EF4-FFF2-40B4-BE49-F238E27FC236}">
                  <a16:creationId xmlns:a16="http://schemas.microsoft.com/office/drawing/2014/main" id="{10CC40F4-1596-E248-991D-15759D365C92}"/>
                </a:ext>
              </a:extLst>
            </p:cNvPr>
            <p:cNvSpPr/>
            <p:nvPr/>
          </p:nvSpPr>
          <p:spPr>
            <a:xfrm>
              <a:off x="12439650" y="-1086172"/>
              <a:ext cx="422729" cy="422729"/>
            </a:xfrm>
            <a:prstGeom prst="rect">
              <a:avLst/>
            </a:prstGeom>
            <a:gradFill>
              <a:gsLst>
                <a:gs pos="100000">
                  <a:schemeClr val="accent4">
                    <a:lumMod val="40000"/>
                    <a:lumOff val="60000"/>
                  </a:schemeClr>
                </a:gs>
                <a:gs pos="0">
                  <a:schemeClr val="accent4">
                    <a:lumMod val="20000"/>
                    <a:lumOff val="80000"/>
                  </a:schemeClr>
                </a:gs>
              </a:gsLst>
              <a:lin ang="2700000" scaled="0"/>
            </a:gradFill>
            <a:ln>
              <a:noFill/>
            </a:ln>
            <a:scene3d>
              <a:camera prst="perspectiveFront" fov="2700000">
                <a:rot lat="19557050" lon="2537182" rev="19498475"/>
              </a:camera>
              <a:lightRig rig="contrasting" dir="t"/>
            </a:scene3d>
            <a:sp3d z="211364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矩形 88">
              <a:extLst>
                <a:ext uri="{FF2B5EF4-FFF2-40B4-BE49-F238E27FC236}">
                  <a16:creationId xmlns:a16="http://schemas.microsoft.com/office/drawing/2014/main" id="{1065589F-942D-BFFF-0B41-44200AC48C0F}"/>
                </a:ext>
              </a:extLst>
            </p:cNvPr>
            <p:cNvSpPr/>
            <p:nvPr/>
          </p:nvSpPr>
          <p:spPr>
            <a:xfrm>
              <a:off x="12439650" y="-1086172"/>
              <a:ext cx="422729" cy="422729"/>
            </a:xfrm>
            <a:prstGeom prst="rect">
              <a:avLst/>
            </a:prstGeom>
            <a:gradFill>
              <a:gsLst>
                <a:gs pos="100000">
                  <a:schemeClr val="accent4"/>
                </a:gs>
                <a:gs pos="0">
                  <a:schemeClr val="accent4">
                    <a:lumMod val="40000"/>
                    <a:lumOff val="60000"/>
                  </a:schemeClr>
                </a:gs>
              </a:gsLst>
              <a:lin ang="2700000" scaled="0"/>
            </a:gradFill>
            <a:ln>
              <a:noFill/>
            </a:ln>
            <a:scene3d>
              <a:camera prst="perspectiveFront" fov="2700000">
                <a:rot lat="19331795" lon="8107423" rev="12201488"/>
              </a:camera>
              <a:lightRig rig="contrasting" dir="t"/>
            </a:scene3d>
            <a:sp3d z="211364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矩形 89">
              <a:extLst>
                <a:ext uri="{FF2B5EF4-FFF2-40B4-BE49-F238E27FC236}">
                  <a16:creationId xmlns:a16="http://schemas.microsoft.com/office/drawing/2014/main" id="{09FF0BD4-A7AC-7D39-8A92-2597F6CF914F}"/>
                </a:ext>
              </a:extLst>
            </p:cNvPr>
            <p:cNvSpPr/>
            <p:nvPr/>
          </p:nvSpPr>
          <p:spPr>
            <a:xfrm>
              <a:off x="12439650" y="-1086172"/>
              <a:ext cx="422729" cy="422729"/>
            </a:xfrm>
            <a:prstGeom prst="rect">
              <a:avLst/>
            </a:prstGeom>
            <a:gradFill>
              <a:gsLst>
                <a:gs pos="100000">
                  <a:schemeClr val="accent4">
                    <a:lumMod val="40000"/>
                    <a:lumOff val="60000"/>
                  </a:schemeClr>
                </a:gs>
                <a:gs pos="0">
                  <a:schemeClr val="accent4">
                    <a:lumMod val="20000"/>
                    <a:lumOff val="80000"/>
                  </a:schemeClr>
                </a:gs>
              </a:gsLst>
              <a:lin ang="2700000" scaled="0"/>
            </a:gradFill>
            <a:ln>
              <a:noFill/>
            </a:ln>
            <a:scene3d>
              <a:camera prst="perspectiveFront" fov="2700000">
                <a:rot lat="19331803" lon="2707422" rev="12201497"/>
              </a:camera>
              <a:lightRig rig="contrasting" dir="t"/>
            </a:scene3d>
            <a:sp3d z="211364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18" name="图片 17">
            <a:extLst>
              <a:ext uri="{FF2B5EF4-FFF2-40B4-BE49-F238E27FC236}">
                <a16:creationId xmlns:a16="http://schemas.microsoft.com/office/drawing/2014/main" id="{02328328-F430-3EB9-D53F-DBD021CBC252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9610082" y="3843586"/>
            <a:ext cx="225666" cy="214094"/>
          </a:xfrm>
          <a:prstGeom prst="rect">
            <a:avLst/>
          </a:prstGeom>
        </p:spPr>
      </p:pic>
      <p:pic>
        <p:nvPicPr>
          <p:cNvPr id="28" name="图片 27">
            <a:extLst>
              <a:ext uri="{FF2B5EF4-FFF2-40B4-BE49-F238E27FC236}">
                <a16:creationId xmlns:a16="http://schemas.microsoft.com/office/drawing/2014/main" id="{7569FE3E-32AE-6A92-DE19-B119BAA8B048}"/>
              </a:ext>
            </a:extLst>
          </p:cNvPr>
          <p:cNvPicPr>
            <a:picLocks noChangeAspect="1"/>
          </p:cNvPicPr>
          <p:nvPr/>
        </p:nvPicPr>
        <p:blipFill>
          <a:blip r:embed="rId10">
            <a:alphaModFix amt="35000"/>
          </a:blip>
          <a:stretch>
            <a:fillRect/>
          </a:stretch>
        </p:blipFill>
        <p:spPr>
          <a:xfrm>
            <a:off x="5661660" y="5696687"/>
            <a:ext cx="731520" cy="254534"/>
          </a:xfrm>
          <a:prstGeom prst="rect">
            <a:avLst/>
          </a:prstGeom>
          <a:effectLst>
            <a:softEdge rad="12700"/>
          </a:effectLst>
        </p:spPr>
      </p:pic>
      <p:pic>
        <p:nvPicPr>
          <p:cNvPr id="106" name="图片 105">
            <a:extLst>
              <a:ext uri="{FF2B5EF4-FFF2-40B4-BE49-F238E27FC236}">
                <a16:creationId xmlns:a16="http://schemas.microsoft.com/office/drawing/2014/main" id="{26BC3716-AF0E-239A-81A6-0904C728BF0B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alphaModFix amt="3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86553" y="4867304"/>
            <a:ext cx="156622" cy="1485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374831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任意多边形: 形状 22">
            <a:extLst>
              <a:ext uri="{FF2B5EF4-FFF2-40B4-BE49-F238E27FC236}">
                <a16:creationId xmlns:a16="http://schemas.microsoft.com/office/drawing/2014/main" id="{B82C4183-CCC4-EB91-5A90-DDE6DED844FF}"/>
              </a:ext>
            </a:extLst>
          </p:cNvPr>
          <p:cNvSpPr/>
          <p:nvPr/>
        </p:nvSpPr>
        <p:spPr>
          <a:xfrm>
            <a:off x="3610145" y="0"/>
            <a:ext cx="4971709" cy="6858000"/>
          </a:xfrm>
          <a:custGeom>
            <a:avLst/>
            <a:gdLst>
              <a:gd name="connsiteX0" fmla="*/ 0 w 4971709"/>
              <a:gd name="connsiteY0" fmla="*/ 0 h 6858000"/>
              <a:gd name="connsiteX1" fmla="*/ 4971709 w 4971709"/>
              <a:gd name="connsiteY1" fmla="*/ 0 h 6858000"/>
              <a:gd name="connsiteX2" fmla="*/ 4966784 w 4971709"/>
              <a:gd name="connsiteY2" fmla="*/ 9625 h 6858000"/>
              <a:gd name="connsiteX3" fmla="*/ 4227533 w 4971709"/>
              <a:gd name="connsiteY3" fmla="*/ 3429000 h 6858000"/>
              <a:gd name="connsiteX4" fmla="*/ 4966784 w 4971709"/>
              <a:gd name="connsiteY4" fmla="*/ 6848375 h 6858000"/>
              <a:gd name="connsiteX5" fmla="*/ 4971709 w 4971709"/>
              <a:gd name="connsiteY5" fmla="*/ 6858000 h 6858000"/>
              <a:gd name="connsiteX6" fmla="*/ 0 w 4971709"/>
              <a:gd name="connsiteY6" fmla="*/ 6858000 h 6858000"/>
              <a:gd name="connsiteX7" fmla="*/ 4925 w 4971709"/>
              <a:gd name="connsiteY7" fmla="*/ 6848375 h 6858000"/>
              <a:gd name="connsiteX8" fmla="*/ 744176 w 4971709"/>
              <a:gd name="connsiteY8" fmla="*/ 3429000 h 6858000"/>
              <a:gd name="connsiteX9" fmla="*/ 4925 w 4971709"/>
              <a:gd name="connsiteY9" fmla="*/ 9625 h 6858000"/>
              <a:gd name="connsiteX10" fmla="*/ 0 w 4971709"/>
              <a:gd name="connsiteY10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971709" h="6858000">
                <a:moveTo>
                  <a:pt x="0" y="0"/>
                </a:moveTo>
                <a:lnTo>
                  <a:pt x="4971709" y="0"/>
                </a:lnTo>
                <a:lnTo>
                  <a:pt x="4966784" y="9625"/>
                </a:lnTo>
                <a:cubicBezTo>
                  <a:pt x="4502487" y="963130"/>
                  <a:pt x="4227533" y="2146750"/>
                  <a:pt x="4227533" y="3429000"/>
                </a:cubicBezTo>
                <a:cubicBezTo>
                  <a:pt x="4227533" y="4711250"/>
                  <a:pt x="4502487" y="5894870"/>
                  <a:pt x="4966784" y="6848375"/>
                </a:cubicBezTo>
                <a:lnTo>
                  <a:pt x="4971709" y="6858000"/>
                </a:lnTo>
                <a:lnTo>
                  <a:pt x="0" y="6858000"/>
                </a:lnTo>
                <a:lnTo>
                  <a:pt x="4925" y="6848375"/>
                </a:lnTo>
                <a:cubicBezTo>
                  <a:pt x="469222" y="5894870"/>
                  <a:pt x="744176" y="4711250"/>
                  <a:pt x="744176" y="3429000"/>
                </a:cubicBezTo>
                <a:cubicBezTo>
                  <a:pt x="744176" y="2146750"/>
                  <a:pt x="469222" y="963130"/>
                  <a:pt x="4925" y="9625"/>
                </a:cubicBezTo>
                <a:lnTo>
                  <a:pt x="0" y="0"/>
                </a:lnTo>
                <a:close/>
              </a:path>
            </a:pathLst>
          </a:custGeom>
          <a:gradFill>
            <a:gsLst>
              <a:gs pos="11000">
                <a:schemeClr val="accent1">
                  <a:alpha val="0"/>
                </a:schemeClr>
              </a:gs>
              <a:gs pos="84000">
                <a:schemeClr val="accent1">
                  <a:alpha val="0"/>
                </a:schemeClr>
              </a:gs>
              <a:gs pos="51000">
                <a:schemeClr val="accent1">
                  <a:alpha val="0"/>
                </a:schemeClr>
              </a:gs>
            </a:gsLst>
            <a:lin ang="5400000" scaled="0"/>
          </a:gradFill>
          <a:ln w="12700">
            <a:gradFill>
              <a:gsLst>
                <a:gs pos="18000">
                  <a:schemeClr val="accent1">
                    <a:alpha val="0"/>
                  </a:schemeClr>
                </a:gs>
                <a:gs pos="89000">
                  <a:schemeClr val="accent1">
                    <a:alpha val="0"/>
                  </a:schemeClr>
                </a:gs>
                <a:gs pos="52000">
                  <a:schemeClr val="accent4"/>
                </a:gs>
              </a:gsLst>
              <a:lin ang="5400000" scaled="0"/>
            </a:gradFill>
          </a:ln>
          <a:effectLst>
            <a:outerShdw blurRad="381000" dist="254000" dir="2700000" algn="tl" rotWithShape="0">
              <a:schemeClr val="accent1">
                <a:lumMod val="50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 b="1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05" name="矩形: 剪去左右顶角 104">
            <a:extLst>
              <a:ext uri="{FF2B5EF4-FFF2-40B4-BE49-F238E27FC236}">
                <a16:creationId xmlns:a16="http://schemas.microsoft.com/office/drawing/2014/main" id="{5423962B-D107-739B-7684-997073E7ABC1}"/>
              </a:ext>
            </a:extLst>
          </p:cNvPr>
          <p:cNvSpPr/>
          <p:nvPr/>
        </p:nvSpPr>
        <p:spPr>
          <a:xfrm flipV="1">
            <a:off x="4633913" y="0"/>
            <a:ext cx="2924174" cy="692944"/>
          </a:xfrm>
          <a:prstGeom prst="snip2SameRect">
            <a:avLst/>
          </a:prstGeom>
          <a:gradFill flip="none" rotWithShape="1">
            <a:gsLst>
              <a:gs pos="48000">
                <a:schemeClr val="accent1">
                  <a:alpha val="0"/>
                </a:schemeClr>
              </a:gs>
              <a:gs pos="100000">
                <a:schemeClr val="accent1">
                  <a:alpha val="10000"/>
                </a:schemeClr>
              </a:gs>
            </a:gsLst>
            <a:lin ang="16200000" scaled="0"/>
            <a:tileRect/>
          </a:gradFill>
          <a:ln w="6350">
            <a:gradFill>
              <a:gsLst>
                <a:gs pos="32000">
                  <a:schemeClr val="accent4">
                    <a:alpha val="0"/>
                  </a:schemeClr>
                </a:gs>
                <a:gs pos="100000">
                  <a:schemeClr val="accent4">
                    <a:alpha val="14000"/>
                  </a:schemeClr>
                </a:gs>
              </a:gsLst>
              <a:lin ang="16200000" scaled="0"/>
            </a:gra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矩形: 剪去左右顶角 20">
            <a:extLst>
              <a:ext uri="{FF2B5EF4-FFF2-40B4-BE49-F238E27FC236}">
                <a16:creationId xmlns:a16="http://schemas.microsoft.com/office/drawing/2014/main" id="{8013FE88-33E0-F5D7-3E36-5E9991827BA4}"/>
              </a:ext>
            </a:extLst>
          </p:cNvPr>
          <p:cNvSpPr/>
          <p:nvPr/>
        </p:nvSpPr>
        <p:spPr>
          <a:xfrm flipV="1">
            <a:off x="4693920" y="0"/>
            <a:ext cx="2804160" cy="632460"/>
          </a:xfrm>
          <a:prstGeom prst="snip2SameRect">
            <a:avLst/>
          </a:prstGeom>
          <a:gradFill flip="none" rotWithShape="1">
            <a:gsLst>
              <a:gs pos="48000">
                <a:schemeClr val="accent1">
                  <a:alpha val="0"/>
                </a:schemeClr>
              </a:gs>
              <a:gs pos="100000">
                <a:schemeClr val="accent1">
                  <a:alpha val="26000"/>
                </a:schemeClr>
              </a:gs>
            </a:gsLst>
            <a:lin ang="16200000" scaled="0"/>
            <a:tileRect/>
          </a:gradFill>
          <a:ln w="6350">
            <a:gradFill>
              <a:gsLst>
                <a:gs pos="32000">
                  <a:schemeClr val="accent1">
                    <a:alpha val="0"/>
                  </a:schemeClr>
                </a:gs>
                <a:gs pos="100000">
                  <a:schemeClr val="accent1">
                    <a:alpha val="86000"/>
                  </a:schemeClr>
                </a:gs>
              </a:gsLst>
              <a:lin ang="162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82EE7D77-CB5B-636E-8394-60B7FB605204}"/>
              </a:ext>
            </a:extLst>
          </p:cNvPr>
          <p:cNvSpPr txBox="1"/>
          <p:nvPr/>
        </p:nvSpPr>
        <p:spPr>
          <a:xfrm>
            <a:off x="5326560" y="131564"/>
            <a:ext cx="1538883" cy="369332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>
            <a:defPPr>
              <a:defRPr lang="zh-CN"/>
            </a:defPPr>
            <a:lvl1pPr algn="ctr">
              <a:defRPr kern="100">
                <a:gradFill>
                  <a:gsLst>
                    <a:gs pos="100000">
                      <a:schemeClr val="accent4"/>
                    </a:gs>
                    <a:gs pos="43000">
                      <a:schemeClr val="accent4">
                        <a:lumMod val="40000"/>
                        <a:lumOff val="60000"/>
                      </a:schemeClr>
                    </a:gs>
                    <a:gs pos="0">
                      <a:schemeClr val="accent4"/>
                    </a:gs>
                  </a:gsLst>
                  <a:lin ang="2700000" scaled="0"/>
                </a:gradFill>
                <a:effectLst/>
                <a:latin typeface="OPPOSans B" panose="00020600040101010101" pitchFamily="18" charset="-122"/>
                <a:ea typeface="OPPOSans B" panose="00020600040101010101" pitchFamily="18" charset="-122"/>
              </a:defRPr>
            </a:lvl1pPr>
          </a:lstStyle>
          <a:p>
            <a:r>
              <a:rPr lang="zh-CN" altLang="en-US" sz="2400" dirty="0"/>
              <a:t>背景与意义</a:t>
            </a:r>
          </a:p>
        </p:txBody>
      </p:sp>
      <p:sp>
        <p:nvSpPr>
          <p:cNvPr id="26" name="任意多边形: 形状 25">
            <a:extLst>
              <a:ext uri="{FF2B5EF4-FFF2-40B4-BE49-F238E27FC236}">
                <a16:creationId xmlns:a16="http://schemas.microsoft.com/office/drawing/2014/main" id="{3F3ADAFA-ED1F-41D5-19DE-4F068A82524B}"/>
              </a:ext>
            </a:extLst>
          </p:cNvPr>
          <p:cNvSpPr/>
          <p:nvPr/>
        </p:nvSpPr>
        <p:spPr>
          <a:xfrm>
            <a:off x="7837680" y="0"/>
            <a:ext cx="4354321" cy="6858000"/>
          </a:xfrm>
          <a:custGeom>
            <a:avLst/>
            <a:gdLst>
              <a:gd name="connsiteX0" fmla="*/ 744176 w 4354321"/>
              <a:gd name="connsiteY0" fmla="*/ 0 h 6858000"/>
              <a:gd name="connsiteX1" fmla="*/ 4354321 w 4354321"/>
              <a:gd name="connsiteY1" fmla="*/ 0 h 6858000"/>
              <a:gd name="connsiteX2" fmla="*/ 4354321 w 4354321"/>
              <a:gd name="connsiteY2" fmla="*/ 6858000 h 6858000"/>
              <a:gd name="connsiteX3" fmla="*/ 744176 w 4354321"/>
              <a:gd name="connsiteY3" fmla="*/ 6858000 h 6858000"/>
              <a:gd name="connsiteX4" fmla="*/ 739251 w 4354321"/>
              <a:gd name="connsiteY4" fmla="*/ 6848375 h 6858000"/>
              <a:gd name="connsiteX5" fmla="*/ 0 w 4354321"/>
              <a:gd name="connsiteY5" fmla="*/ 3429000 h 6858000"/>
              <a:gd name="connsiteX6" fmla="*/ 739251 w 4354321"/>
              <a:gd name="connsiteY6" fmla="*/ 9625 h 6858000"/>
              <a:gd name="connsiteX7" fmla="*/ 744176 w 4354321"/>
              <a:gd name="connsiteY7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354321" h="6858000">
                <a:moveTo>
                  <a:pt x="744176" y="0"/>
                </a:moveTo>
                <a:lnTo>
                  <a:pt x="4354321" y="0"/>
                </a:lnTo>
                <a:lnTo>
                  <a:pt x="4354321" y="6858000"/>
                </a:lnTo>
                <a:lnTo>
                  <a:pt x="744176" y="6858000"/>
                </a:lnTo>
                <a:lnTo>
                  <a:pt x="739251" y="6848375"/>
                </a:lnTo>
                <a:cubicBezTo>
                  <a:pt x="274954" y="5894870"/>
                  <a:pt x="0" y="4711250"/>
                  <a:pt x="0" y="3429000"/>
                </a:cubicBezTo>
                <a:cubicBezTo>
                  <a:pt x="0" y="2146750"/>
                  <a:pt x="274954" y="963130"/>
                  <a:pt x="739251" y="9625"/>
                </a:cubicBezTo>
                <a:lnTo>
                  <a:pt x="744176" y="0"/>
                </a:lnTo>
                <a:close/>
              </a:path>
            </a:pathLst>
          </a:custGeom>
          <a:gradFill>
            <a:gsLst>
              <a:gs pos="11000">
                <a:schemeClr val="accent1">
                  <a:alpha val="0"/>
                </a:schemeClr>
              </a:gs>
              <a:gs pos="84000">
                <a:schemeClr val="accent1">
                  <a:alpha val="0"/>
                </a:schemeClr>
              </a:gs>
              <a:gs pos="51000">
                <a:schemeClr val="accent1">
                  <a:alpha val="0"/>
                </a:schemeClr>
              </a:gs>
            </a:gsLst>
            <a:lin ang="5400000" scaled="0"/>
          </a:gradFill>
          <a:ln w="12700">
            <a:noFill/>
          </a:ln>
          <a:effectLst>
            <a:outerShdw blurRad="381000" dist="254000" dir="2700000" algn="tl" rotWithShape="0">
              <a:schemeClr val="accent1">
                <a:lumMod val="50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 b="1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04" name="任意多边形: 形状 103">
            <a:extLst>
              <a:ext uri="{FF2B5EF4-FFF2-40B4-BE49-F238E27FC236}">
                <a16:creationId xmlns:a16="http://schemas.microsoft.com/office/drawing/2014/main" id="{89325A7C-79D1-9CDB-2934-87FA205FCDDB}"/>
              </a:ext>
            </a:extLst>
          </p:cNvPr>
          <p:cNvSpPr/>
          <p:nvPr/>
        </p:nvSpPr>
        <p:spPr>
          <a:xfrm>
            <a:off x="8658957" y="5518639"/>
            <a:ext cx="988219" cy="846954"/>
          </a:xfrm>
          <a:custGeom>
            <a:avLst/>
            <a:gdLst>
              <a:gd name="connsiteX0" fmla="*/ 0 w 1037494"/>
              <a:gd name="connsiteY0" fmla="*/ 0 h 814220"/>
              <a:gd name="connsiteX1" fmla="*/ 151644 w 1037494"/>
              <a:gd name="connsiteY1" fmla="*/ 71428 h 814220"/>
              <a:gd name="connsiteX2" fmla="*/ 757541 w 1037494"/>
              <a:gd name="connsiteY2" fmla="*/ 213130 h 814220"/>
              <a:gd name="connsiteX3" fmla="*/ 979785 w 1037494"/>
              <a:gd name="connsiteY3" fmla="*/ 225526 h 814220"/>
              <a:gd name="connsiteX4" fmla="*/ 1037494 w 1037494"/>
              <a:gd name="connsiteY4" fmla="*/ 223579 h 814220"/>
              <a:gd name="connsiteX5" fmla="*/ 1037493 w 1037494"/>
              <a:gd name="connsiteY5" fmla="*/ 567121 h 814220"/>
              <a:gd name="connsiteX6" fmla="*/ 1017886 w 1037494"/>
              <a:gd name="connsiteY6" fmla="*/ 566459 h 814220"/>
              <a:gd name="connsiteX7" fmla="*/ 795641 w 1037494"/>
              <a:gd name="connsiteY7" fmla="*/ 578854 h 814220"/>
              <a:gd name="connsiteX8" fmla="*/ 32973 w 1037494"/>
              <a:gd name="connsiteY8" fmla="*/ 794401 h 814220"/>
              <a:gd name="connsiteX9" fmla="*/ 0 w 1037494"/>
              <a:gd name="connsiteY9" fmla="*/ 814220 h 8142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037494" h="814220">
                <a:moveTo>
                  <a:pt x="0" y="0"/>
                </a:moveTo>
                <a:lnTo>
                  <a:pt x="151644" y="71428"/>
                </a:lnTo>
                <a:cubicBezTo>
                  <a:pt x="321827" y="139787"/>
                  <a:pt x="530133" y="190529"/>
                  <a:pt x="757541" y="213130"/>
                </a:cubicBezTo>
                <a:cubicBezTo>
                  <a:pt x="833344" y="220664"/>
                  <a:pt x="907682" y="224715"/>
                  <a:pt x="979785" y="225526"/>
                </a:cubicBezTo>
                <a:lnTo>
                  <a:pt x="1037494" y="223579"/>
                </a:lnTo>
                <a:lnTo>
                  <a:pt x="1037493" y="567121"/>
                </a:lnTo>
                <a:lnTo>
                  <a:pt x="1017886" y="566459"/>
                </a:lnTo>
                <a:cubicBezTo>
                  <a:pt x="945781" y="567271"/>
                  <a:pt x="871444" y="571320"/>
                  <a:pt x="795641" y="578854"/>
                </a:cubicBezTo>
                <a:cubicBezTo>
                  <a:pt x="492430" y="608990"/>
                  <a:pt x="223179" y="689154"/>
                  <a:pt x="32973" y="794401"/>
                </a:cubicBezTo>
                <a:lnTo>
                  <a:pt x="0" y="814220"/>
                </a:lnTo>
                <a:close/>
              </a:path>
            </a:pathLst>
          </a:custGeom>
          <a:gradFill>
            <a:gsLst>
              <a:gs pos="100000">
                <a:schemeClr val="accent1">
                  <a:alpha val="0"/>
                </a:schemeClr>
              </a:gs>
              <a:gs pos="71000">
                <a:schemeClr val="accent1">
                  <a:alpha val="28000"/>
                </a:schemeClr>
              </a:gs>
              <a:gs pos="24000">
                <a:schemeClr val="accent1">
                  <a:alpha val="0"/>
                </a:schemeClr>
              </a:gs>
            </a:gsLst>
            <a:lin ang="10800000" scaled="0"/>
          </a:gradFill>
          <a:ln w="6350">
            <a:gradFill>
              <a:gsLst>
                <a:gs pos="31000">
                  <a:schemeClr val="accent1">
                    <a:alpha val="0"/>
                  </a:schemeClr>
                </a:gs>
                <a:gs pos="92000">
                  <a:schemeClr val="accent1">
                    <a:alpha val="0"/>
                  </a:schemeClr>
                </a:gs>
                <a:gs pos="64000">
                  <a:schemeClr val="accent1"/>
                </a:gs>
              </a:gsLst>
              <a:lin ang="10800000" scaled="0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5760" tIns="182880" rIns="365760" bIns="182880" rtlCol="0" anchor="ctr"/>
          <a:lstStyle/>
          <a:p>
            <a:pPr algn="ctr"/>
            <a:endParaRPr lang="en-US" sz="7200">
              <a:solidFill>
                <a:schemeClr val="bg1"/>
              </a:solidFill>
            </a:endParaRPr>
          </a:p>
        </p:txBody>
      </p:sp>
      <p:sp>
        <p:nvSpPr>
          <p:cNvPr id="103" name="任意多边形: 形状 102">
            <a:extLst>
              <a:ext uri="{FF2B5EF4-FFF2-40B4-BE49-F238E27FC236}">
                <a16:creationId xmlns:a16="http://schemas.microsoft.com/office/drawing/2014/main" id="{6E2A65BE-E48D-2DFC-2D51-6C96A5885881}"/>
              </a:ext>
            </a:extLst>
          </p:cNvPr>
          <p:cNvSpPr/>
          <p:nvPr/>
        </p:nvSpPr>
        <p:spPr>
          <a:xfrm>
            <a:off x="8658957" y="4525108"/>
            <a:ext cx="988219" cy="846954"/>
          </a:xfrm>
          <a:custGeom>
            <a:avLst/>
            <a:gdLst>
              <a:gd name="connsiteX0" fmla="*/ 0 w 1037494"/>
              <a:gd name="connsiteY0" fmla="*/ 0 h 814220"/>
              <a:gd name="connsiteX1" fmla="*/ 151644 w 1037494"/>
              <a:gd name="connsiteY1" fmla="*/ 71428 h 814220"/>
              <a:gd name="connsiteX2" fmla="*/ 757541 w 1037494"/>
              <a:gd name="connsiteY2" fmla="*/ 213130 h 814220"/>
              <a:gd name="connsiteX3" fmla="*/ 979785 w 1037494"/>
              <a:gd name="connsiteY3" fmla="*/ 225526 h 814220"/>
              <a:gd name="connsiteX4" fmla="*/ 1037494 w 1037494"/>
              <a:gd name="connsiteY4" fmla="*/ 223579 h 814220"/>
              <a:gd name="connsiteX5" fmla="*/ 1037493 w 1037494"/>
              <a:gd name="connsiteY5" fmla="*/ 567121 h 814220"/>
              <a:gd name="connsiteX6" fmla="*/ 1017886 w 1037494"/>
              <a:gd name="connsiteY6" fmla="*/ 566459 h 814220"/>
              <a:gd name="connsiteX7" fmla="*/ 795641 w 1037494"/>
              <a:gd name="connsiteY7" fmla="*/ 578854 h 814220"/>
              <a:gd name="connsiteX8" fmla="*/ 32973 w 1037494"/>
              <a:gd name="connsiteY8" fmla="*/ 794401 h 814220"/>
              <a:gd name="connsiteX9" fmla="*/ 0 w 1037494"/>
              <a:gd name="connsiteY9" fmla="*/ 814220 h 8142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037494" h="814220">
                <a:moveTo>
                  <a:pt x="0" y="0"/>
                </a:moveTo>
                <a:lnTo>
                  <a:pt x="151644" y="71428"/>
                </a:lnTo>
                <a:cubicBezTo>
                  <a:pt x="321827" y="139787"/>
                  <a:pt x="530133" y="190529"/>
                  <a:pt x="757541" y="213130"/>
                </a:cubicBezTo>
                <a:cubicBezTo>
                  <a:pt x="833344" y="220664"/>
                  <a:pt x="907682" y="224715"/>
                  <a:pt x="979785" y="225526"/>
                </a:cubicBezTo>
                <a:lnTo>
                  <a:pt x="1037494" y="223579"/>
                </a:lnTo>
                <a:lnTo>
                  <a:pt x="1037493" y="567121"/>
                </a:lnTo>
                <a:lnTo>
                  <a:pt x="1017886" y="566459"/>
                </a:lnTo>
                <a:cubicBezTo>
                  <a:pt x="945781" y="567271"/>
                  <a:pt x="871444" y="571320"/>
                  <a:pt x="795641" y="578854"/>
                </a:cubicBezTo>
                <a:cubicBezTo>
                  <a:pt x="492430" y="608990"/>
                  <a:pt x="223179" y="689154"/>
                  <a:pt x="32973" y="794401"/>
                </a:cubicBezTo>
                <a:lnTo>
                  <a:pt x="0" y="814220"/>
                </a:lnTo>
                <a:close/>
              </a:path>
            </a:pathLst>
          </a:custGeom>
          <a:gradFill>
            <a:gsLst>
              <a:gs pos="100000">
                <a:schemeClr val="accent1">
                  <a:alpha val="0"/>
                </a:schemeClr>
              </a:gs>
              <a:gs pos="71000">
                <a:schemeClr val="accent1">
                  <a:alpha val="28000"/>
                </a:schemeClr>
              </a:gs>
              <a:gs pos="24000">
                <a:schemeClr val="accent1">
                  <a:alpha val="0"/>
                </a:schemeClr>
              </a:gs>
            </a:gsLst>
            <a:lin ang="10800000" scaled="0"/>
          </a:gradFill>
          <a:ln w="6350">
            <a:gradFill>
              <a:gsLst>
                <a:gs pos="31000">
                  <a:schemeClr val="accent1">
                    <a:alpha val="0"/>
                  </a:schemeClr>
                </a:gs>
                <a:gs pos="92000">
                  <a:schemeClr val="accent1">
                    <a:alpha val="0"/>
                  </a:schemeClr>
                </a:gs>
                <a:gs pos="64000">
                  <a:schemeClr val="accent1"/>
                </a:gs>
              </a:gsLst>
              <a:lin ang="10800000" scaled="0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5760" tIns="182880" rIns="365760" bIns="182880" rtlCol="0" anchor="ctr"/>
          <a:lstStyle/>
          <a:p>
            <a:pPr algn="ctr"/>
            <a:endParaRPr lang="en-US" sz="7200">
              <a:solidFill>
                <a:schemeClr val="bg1"/>
              </a:solidFill>
            </a:endParaRPr>
          </a:p>
        </p:txBody>
      </p:sp>
      <p:sp>
        <p:nvSpPr>
          <p:cNvPr id="27" name="任意多边形: 形状 26">
            <a:extLst>
              <a:ext uri="{FF2B5EF4-FFF2-40B4-BE49-F238E27FC236}">
                <a16:creationId xmlns:a16="http://schemas.microsoft.com/office/drawing/2014/main" id="{FD88ADF6-AD29-7BFE-7FB1-4E6E9AF00CD2}"/>
              </a:ext>
            </a:extLst>
          </p:cNvPr>
          <p:cNvSpPr/>
          <p:nvPr/>
        </p:nvSpPr>
        <p:spPr>
          <a:xfrm>
            <a:off x="0" y="0"/>
            <a:ext cx="4354322" cy="6858000"/>
          </a:xfrm>
          <a:custGeom>
            <a:avLst/>
            <a:gdLst>
              <a:gd name="connsiteX0" fmla="*/ 0 w 4354322"/>
              <a:gd name="connsiteY0" fmla="*/ 0 h 6858000"/>
              <a:gd name="connsiteX1" fmla="*/ 3610146 w 4354322"/>
              <a:gd name="connsiteY1" fmla="*/ 0 h 6858000"/>
              <a:gd name="connsiteX2" fmla="*/ 3615071 w 4354322"/>
              <a:gd name="connsiteY2" fmla="*/ 9625 h 6858000"/>
              <a:gd name="connsiteX3" fmla="*/ 4354322 w 4354322"/>
              <a:gd name="connsiteY3" fmla="*/ 3429000 h 6858000"/>
              <a:gd name="connsiteX4" fmla="*/ 3615071 w 4354322"/>
              <a:gd name="connsiteY4" fmla="*/ 6848375 h 6858000"/>
              <a:gd name="connsiteX5" fmla="*/ 3610146 w 4354322"/>
              <a:gd name="connsiteY5" fmla="*/ 6858000 h 6858000"/>
              <a:gd name="connsiteX6" fmla="*/ 0 w 4354322"/>
              <a:gd name="connsiteY6" fmla="*/ 6858000 h 6858000"/>
              <a:gd name="connsiteX7" fmla="*/ 0 w 4354322"/>
              <a:gd name="connsiteY7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354322" h="6858000">
                <a:moveTo>
                  <a:pt x="0" y="0"/>
                </a:moveTo>
                <a:lnTo>
                  <a:pt x="3610146" y="0"/>
                </a:lnTo>
                <a:lnTo>
                  <a:pt x="3615071" y="9625"/>
                </a:lnTo>
                <a:cubicBezTo>
                  <a:pt x="4079368" y="963130"/>
                  <a:pt x="4354322" y="2146750"/>
                  <a:pt x="4354322" y="3429000"/>
                </a:cubicBezTo>
                <a:cubicBezTo>
                  <a:pt x="4354322" y="4711250"/>
                  <a:pt x="4079368" y="5894870"/>
                  <a:pt x="3615071" y="6848375"/>
                </a:cubicBezTo>
                <a:lnTo>
                  <a:pt x="3610146" y="6858000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11000">
                <a:schemeClr val="accent1">
                  <a:alpha val="0"/>
                </a:schemeClr>
              </a:gs>
              <a:gs pos="84000">
                <a:schemeClr val="accent1">
                  <a:alpha val="0"/>
                </a:schemeClr>
              </a:gs>
              <a:gs pos="51000">
                <a:schemeClr val="accent1">
                  <a:alpha val="0"/>
                </a:schemeClr>
              </a:gs>
            </a:gsLst>
            <a:lin ang="5400000" scaled="0"/>
          </a:gradFill>
          <a:ln w="12700">
            <a:noFill/>
          </a:ln>
          <a:effectLst>
            <a:outerShdw blurRad="381000" dist="254000" dir="2700000" algn="tl" rotWithShape="0">
              <a:schemeClr val="accent1">
                <a:lumMod val="50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 b="1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01" name="任意多边形: 形状 100">
            <a:extLst>
              <a:ext uri="{FF2B5EF4-FFF2-40B4-BE49-F238E27FC236}">
                <a16:creationId xmlns:a16="http://schemas.microsoft.com/office/drawing/2014/main" id="{19F871C4-8C00-200B-03D1-E2E975F70831}"/>
              </a:ext>
            </a:extLst>
          </p:cNvPr>
          <p:cNvSpPr/>
          <p:nvPr/>
        </p:nvSpPr>
        <p:spPr>
          <a:xfrm>
            <a:off x="530317" y="5518639"/>
            <a:ext cx="988219" cy="846954"/>
          </a:xfrm>
          <a:custGeom>
            <a:avLst/>
            <a:gdLst>
              <a:gd name="connsiteX0" fmla="*/ 0 w 1037494"/>
              <a:gd name="connsiteY0" fmla="*/ 0 h 814220"/>
              <a:gd name="connsiteX1" fmla="*/ 151644 w 1037494"/>
              <a:gd name="connsiteY1" fmla="*/ 71428 h 814220"/>
              <a:gd name="connsiteX2" fmla="*/ 757541 w 1037494"/>
              <a:gd name="connsiteY2" fmla="*/ 213130 h 814220"/>
              <a:gd name="connsiteX3" fmla="*/ 979785 w 1037494"/>
              <a:gd name="connsiteY3" fmla="*/ 225526 h 814220"/>
              <a:gd name="connsiteX4" fmla="*/ 1037494 w 1037494"/>
              <a:gd name="connsiteY4" fmla="*/ 223579 h 814220"/>
              <a:gd name="connsiteX5" fmla="*/ 1037493 w 1037494"/>
              <a:gd name="connsiteY5" fmla="*/ 567121 h 814220"/>
              <a:gd name="connsiteX6" fmla="*/ 1017886 w 1037494"/>
              <a:gd name="connsiteY6" fmla="*/ 566459 h 814220"/>
              <a:gd name="connsiteX7" fmla="*/ 795641 w 1037494"/>
              <a:gd name="connsiteY7" fmla="*/ 578854 h 814220"/>
              <a:gd name="connsiteX8" fmla="*/ 32973 w 1037494"/>
              <a:gd name="connsiteY8" fmla="*/ 794401 h 814220"/>
              <a:gd name="connsiteX9" fmla="*/ 0 w 1037494"/>
              <a:gd name="connsiteY9" fmla="*/ 814220 h 8142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037494" h="814220">
                <a:moveTo>
                  <a:pt x="0" y="0"/>
                </a:moveTo>
                <a:lnTo>
                  <a:pt x="151644" y="71428"/>
                </a:lnTo>
                <a:cubicBezTo>
                  <a:pt x="321827" y="139787"/>
                  <a:pt x="530133" y="190529"/>
                  <a:pt x="757541" y="213130"/>
                </a:cubicBezTo>
                <a:cubicBezTo>
                  <a:pt x="833344" y="220664"/>
                  <a:pt x="907682" y="224715"/>
                  <a:pt x="979785" y="225526"/>
                </a:cubicBezTo>
                <a:lnTo>
                  <a:pt x="1037494" y="223579"/>
                </a:lnTo>
                <a:lnTo>
                  <a:pt x="1037493" y="567121"/>
                </a:lnTo>
                <a:lnTo>
                  <a:pt x="1017886" y="566459"/>
                </a:lnTo>
                <a:cubicBezTo>
                  <a:pt x="945781" y="567271"/>
                  <a:pt x="871444" y="571320"/>
                  <a:pt x="795641" y="578854"/>
                </a:cubicBezTo>
                <a:cubicBezTo>
                  <a:pt x="492430" y="608990"/>
                  <a:pt x="223179" y="689154"/>
                  <a:pt x="32973" y="794401"/>
                </a:cubicBezTo>
                <a:lnTo>
                  <a:pt x="0" y="814220"/>
                </a:lnTo>
                <a:close/>
              </a:path>
            </a:pathLst>
          </a:custGeom>
          <a:gradFill>
            <a:gsLst>
              <a:gs pos="100000">
                <a:schemeClr val="accent1">
                  <a:alpha val="0"/>
                </a:schemeClr>
              </a:gs>
              <a:gs pos="71000">
                <a:schemeClr val="accent1">
                  <a:alpha val="28000"/>
                </a:schemeClr>
              </a:gs>
              <a:gs pos="24000">
                <a:schemeClr val="accent1">
                  <a:alpha val="0"/>
                </a:schemeClr>
              </a:gs>
            </a:gsLst>
            <a:lin ang="10800000" scaled="0"/>
          </a:gradFill>
          <a:ln w="6350">
            <a:gradFill>
              <a:gsLst>
                <a:gs pos="31000">
                  <a:schemeClr val="accent1">
                    <a:alpha val="0"/>
                  </a:schemeClr>
                </a:gs>
                <a:gs pos="92000">
                  <a:schemeClr val="accent1">
                    <a:alpha val="0"/>
                  </a:schemeClr>
                </a:gs>
                <a:gs pos="64000">
                  <a:schemeClr val="accent1"/>
                </a:gs>
              </a:gsLst>
              <a:lin ang="10800000" scaled="0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5760" tIns="182880" rIns="365760" bIns="182880" rtlCol="0" anchor="ctr"/>
          <a:lstStyle/>
          <a:p>
            <a:pPr algn="ctr"/>
            <a:endParaRPr lang="en-US" sz="7200">
              <a:solidFill>
                <a:schemeClr val="bg1"/>
              </a:solidFill>
            </a:endParaRPr>
          </a:p>
        </p:txBody>
      </p:sp>
      <p:sp>
        <p:nvSpPr>
          <p:cNvPr id="100" name="任意多边形: 形状 99">
            <a:extLst>
              <a:ext uri="{FF2B5EF4-FFF2-40B4-BE49-F238E27FC236}">
                <a16:creationId xmlns:a16="http://schemas.microsoft.com/office/drawing/2014/main" id="{89D9E69D-3DA3-5718-2ECA-906D2F208A8C}"/>
              </a:ext>
            </a:extLst>
          </p:cNvPr>
          <p:cNvSpPr/>
          <p:nvPr/>
        </p:nvSpPr>
        <p:spPr>
          <a:xfrm>
            <a:off x="530317" y="4525108"/>
            <a:ext cx="988219" cy="846954"/>
          </a:xfrm>
          <a:custGeom>
            <a:avLst/>
            <a:gdLst>
              <a:gd name="connsiteX0" fmla="*/ 0 w 1037494"/>
              <a:gd name="connsiteY0" fmla="*/ 0 h 814220"/>
              <a:gd name="connsiteX1" fmla="*/ 151644 w 1037494"/>
              <a:gd name="connsiteY1" fmla="*/ 71428 h 814220"/>
              <a:gd name="connsiteX2" fmla="*/ 757541 w 1037494"/>
              <a:gd name="connsiteY2" fmla="*/ 213130 h 814220"/>
              <a:gd name="connsiteX3" fmla="*/ 979785 w 1037494"/>
              <a:gd name="connsiteY3" fmla="*/ 225526 h 814220"/>
              <a:gd name="connsiteX4" fmla="*/ 1037494 w 1037494"/>
              <a:gd name="connsiteY4" fmla="*/ 223579 h 814220"/>
              <a:gd name="connsiteX5" fmla="*/ 1037493 w 1037494"/>
              <a:gd name="connsiteY5" fmla="*/ 567121 h 814220"/>
              <a:gd name="connsiteX6" fmla="*/ 1017886 w 1037494"/>
              <a:gd name="connsiteY6" fmla="*/ 566459 h 814220"/>
              <a:gd name="connsiteX7" fmla="*/ 795641 w 1037494"/>
              <a:gd name="connsiteY7" fmla="*/ 578854 h 814220"/>
              <a:gd name="connsiteX8" fmla="*/ 32973 w 1037494"/>
              <a:gd name="connsiteY8" fmla="*/ 794401 h 814220"/>
              <a:gd name="connsiteX9" fmla="*/ 0 w 1037494"/>
              <a:gd name="connsiteY9" fmla="*/ 814220 h 8142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037494" h="814220">
                <a:moveTo>
                  <a:pt x="0" y="0"/>
                </a:moveTo>
                <a:lnTo>
                  <a:pt x="151644" y="71428"/>
                </a:lnTo>
                <a:cubicBezTo>
                  <a:pt x="321827" y="139787"/>
                  <a:pt x="530133" y="190529"/>
                  <a:pt x="757541" y="213130"/>
                </a:cubicBezTo>
                <a:cubicBezTo>
                  <a:pt x="833344" y="220664"/>
                  <a:pt x="907682" y="224715"/>
                  <a:pt x="979785" y="225526"/>
                </a:cubicBezTo>
                <a:lnTo>
                  <a:pt x="1037494" y="223579"/>
                </a:lnTo>
                <a:lnTo>
                  <a:pt x="1037493" y="567121"/>
                </a:lnTo>
                <a:lnTo>
                  <a:pt x="1017886" y="566459"/>
                </a:lnTo>
                <a:cubicBezTo>
                  <a:pt x="945781" y="567271"/>
                  <a:pt x="871444" y="571320"/>
                  <a:pt x="795641" y="578854"/>
                </a:cubicBezTo>
                <a:cubicBezTo>
                  <a:pt x="492430" y="608990"/>
                  <a:pt x="223179" y="689154"/>
                  <a:pt x="32973" y="794401"/>
                </a:cubicBezTo>
                <a:lnTo>
                  <a:pt x="0" y="814220"/>
                </a:lnTo>
                <a:close/>
              </a:path>
            </a:pathLst>
          </a:custGeom>
          <a:gradFill>
            <a:gsLst>
              <a:gs pos="100000">
                <a:schemeClr val="accent1">
                  <a:alpha val="0"/>
                </a:schemeClr>
              </a:gs>
              <a:gs pos="71000">
                <a:schemeClr val="accent1">
                  <a:alpha val="28000"/>
                </a:schemeClr>
              </a:gs>
              <a:gs pos="24000">
                <a:schemeClr val="accent1">
                  <a:alpha val="0"/>
                </a:schemeClr>
              </a:gs>
            </a:gsLst>
            <a:lin ang="10800000" scaled="0"/>
          </a:gradFill>
          <a:ln w="6350">
            <a:gradFill>
              <a:gsLst>
                <a:gs pos="31000">
                  <a:schemeClr val="accent1">
                    <a:alpha val="0"/>
                  </a:schemeClr>
                </a:gs>
                <a:gs pos="92000">
                  <a:schemeClr val="accent1">
                    <a:alpha val="0"/>
                  </a:schemeClr>
                </a:gs>
                <a:gs pos="64000">
                  <a:schemeClr val="accent1"/>
                </a:gs>
              </a:gsLst>
              <a:lin ang="10800000" scaled="0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5760" tIns="182880" rIns="365760" bIns="182880" rtlCol="0" anchor="ctr"/>
          <a:lstStyle/>
          <a:p>
            <a:pPr algn="ctr"/>
            <a:endParaRPr lang="en-US" sz="7200">
              <a:solidFill>
                <a:schemeClr val="bg1"/>
              </a:solidFill>
            </a:endParaRPr>
          </a:p>
        </p:txBody>
      </p:sp>
      <p:sp>
        <p:nvSpPr>
          <p:cNvPr id="97" name="任意多边形: 形状 96">
            <a:extLst>
              <a:ext uri="{FF2B5EF4-FFF2-40B4-BE49-F238E27FC236}">
                <a16:creationId xmlns:a16="http://schemas.microsoft.com/office/drawing/2014/main" id="{DCF435DB-2F95-0462-EE45-1E1FCF41EA9F}"/>
              </a:ext>
            </a:extLst>
          </p:cNvPr>
          <p:cNvSpPr/>
          <p:nvPr/>
        </p:nvSpPr>
        <p:spPr>
          <a:xfrm>
            <a:off x="530317" y="2060331"/>
            <a:ext cx="988219" cy="846954"/>
          </a:xfrm>
          <a:custGeom>
            <a:avLst/>
            <a:gdLst>
              <a:gd name="connsiteX0" fmla="*/ 0 w 1037494"/>
              <a:gd name="connsiteY0" fmla="*/ 0 h 814220"/>
              <a:gd name="connsiteX1" fmla="*/ 151644 w 1037494"/>
              <a:gd name="connsiteY1" fmla="*/ 71428 h 814220"/>
              <a:gd name="connsiteX2" fmla="*/ 757541 w 1037494"/>
              <a:gd name="connsiteY2" fmla="*/ 213130 h 814220"/>
              <a:gd name="connsiteX3" fmla="*/ 979785 w 1037494"/>
              <a:gd name="connsiteY3" fmla="*/ 225526 h 814220"/>
              <a:gd name="connsiteX4" fmla="*/ 1037494 w 1037494"/>
              <a:gd name="connsiteY4" fmla="*/ 223579 h 814220"/>
              <a:gd name="connsiteX5" fmla="*/ 1037493 w 1037494"/>
              <a:gd name="connsiteY5" fmla="*/ 567121 h 814220"/>
              <a:gd name="connsiteX6" fmla="*/ 1017886 w 1037494"/>
              <a:gd name="connsiteY6" fmla="*/ 566459 h 814220"/>
              <a:gd name="connsiteX7" fmla="*/ 795641 w 1037494"/>
              <a:gd name="connsiteY7" fmla="*/ 578854 h 814220"/>
              <a:gd name="connsiteX8" fmla="*/ 32973 w 1037494"/>
              <a:gd name="connsiteY8" fmla="*/ 794401 h 814220"/>
              <a:gd name="connsiteX9" fmla="*/ 0 w 1037494"/>
              <a:gd name="connsiteY9" fmla="*/ 814220 h 8142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037494" h="814220">
                <a:moveTo>
                  <a:pt x="0" y="0"/>
                </a:moveTo>
                <a:lnTo>
                  <a:pt x="151644" y="71428"/>
                </a:lnTo>
                <a:cubicBezTo>
                  <a:pt x="321827" y="139787"/>
                  <a:pt x="530133" y="190529"/>
                  <a:pt x="757541" y="213130"/>
                </a:cubicBezTo>
                <a:cubicBezTo>
                  <a:pt x="833344" y="220664"/>
                  <a:pt x="907682" y="224715"/>
                  <a:pt x="979785" y="225526"/>
                </a:cubicBezTo>
                <a:lnTo>
                  <a:pt x="1037494" y="223579"/>
                </a:lnTo>
                <a:lnTo>
                  <a:pt x="1037493" y="567121"/>
                </a:lnTo>
                <a:lnTo>
                  <a:pt x="1017886" y="566459"/>
                </a:lnTo>
                <a:cubicBezTo>
                  <a:pt x="945781" y="567271"/>
                  <a:pt x="871444" y="571320"/>
                  <a:pt x="795641" y="578854"/>
                </a:cubicBezTo>
                <a:cubicBezTo>
                  <a:pt x="492430" y="608990"/>
                  <a:pt x="223179" y="689154"/>
                  <a:pt x="32973" y="794401"/>
                </a:cubicBezTo>
                <a:lnTo>
                  <a:pt x="0" y="814220"/>
                </a:lnTo>
                <a:close/>
              </a:path>
            </a:pathLst>
          </a:custGeom>
          <a:gradFill>
            <a:gsLst>
              <a:gs pos="100000">
                <a:schemeClr val="accent1">
                  <a:alpha val="0"/>
                </a:schemeClr>
              </a:gs>
              <a:gs pos="71000">
                <a:schemeClr val="accent1">
                  <a:alpha val="28000"/>
                </a:schemeClr>
              </a:gs>
              <a:gs pos="24000">
                <a:schemeClr val="accent1">
                  <a:alpha val="0"/>
                </a:schemeClr>
              </a:gs>
            </a:gsLst>
            <a:lin ang="10800000" scaled="0"/>
          </a:gradFill>
          <a:ln w="6350">
            <a:gradFill>
              <a:gsLst>
                <a:gs pos="31000">
                  <a:schemeClr val="accent1">
                    <a:alpha val="0"/>
                  </a:schemeClr>
                </a:gs>
                <a:gs pos="92000">
                  <a:schemeClr val="accent1">
                    <a:alpha val="0"/>
                  </a:schemeClr>
                </a:gs>
                <a:gs pos="64000">
                  <a:schemeClr val="accent1"/>
                </a:gs>
              </a:gsLst>
              <a:lin ang="10800000" scaled="0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5760" tIns="182880" rIns="365760" bIns="182880" rtlCol="0" anchor="ctr"/>
          <a:lstStyle/>
          <a:p>
            <a:pPr algn="ctr"/>
            <a:endParaRPr lang="en-US" sz="7200">
              <a:solidFill>
                <a:schemeClr val="bg1"/>
              </a:solidFill>
            </a:endParaRPr>
          </a:p>
        </p:txBody>
      </p:sp>
      <p:sp>
        <p:nvSpPr>
          <p:cNvPr id="82" name="PA-梯形 26">
            <a:extLst>
              <a:ext uri="{FF2B5EF4-FFF2-40B4-BE49-F238E27FC236}">
                <a16:creationId xmlns:a16="http://schemas.microsoft.com/office/drawing/2014/main" id="{2998F1B1-2BD4-5439-F445-73DC0D4E6D45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8334142" y="1267619"/>
            <a:ext cx="3553058" cy="531506"/>
          </a:xfrm>
          <a:prstGeom prst="snip2SameRect">
            <a:avLst/>
          </a:prstGeom>
          <a:gradFill flip="none" rotWithShape="1">
            <a:gsLst>
              <a:gs pos="82000">
                <a:schemeClr val="accent1">
                  <a:lumMod val="50000"/>
                </a:schemeClr>
              </a:gs>
              <a:gs pos="53000">
                <a:schemeClr val="accent1">
                  <a:lumMod val="75000"/>
                </a:schemeClr>
              </a:gs>
              <a:gs pos="24000">
                <a:schemeClr val="accent1"/>
              </a:gs>
            </a:gsLst>
            <a:path path="circle">
              <a:fillToRect r="100000" b="100000"/>
            </a:path>
            <a:tileRect l="-100000" t="-100000"/>
          </a:gradFill>
          <a:ln w="9525">
            <a:gradFill>
              <a:gsLst>
                <a:gs pos="0">
                  <a:schemeClr val="accent1">
                    <a:alpha val="0"/>
                  </a:schemeClr>
                </a:gs>
                <a:gs pos="50000">
                  <a:schemeClr val="accent4"/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</a:gradFill>
          </a:ln>
          <a:effectLst>
            <a:outerShdw blurRad="381000" dist="254000" dir="2700000" algn="tl" rotWithShape="0">
              <a:schemeClr val="accent1">
                <a:lumMod val="50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400" b="1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81" name="PA-梯形 26">
            <a:extLst>
              <a:ext uri="{FF2B5EF4-FFF2-40B4-BE49-F238E27FC236}">
                <a16:creationId xmlns:a16="http://schemas.microsoft.com/office/drawing/2014/main" id="{B3A8F980-B8BA-1325-A723-C9858B35CC09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342667" y="1267619"/>
            <a:ext cx="3553058" cy="531506"/>
          </a:xfrm>
          <a:prstGeom prst="snip2SameRect">
            <a:avLst/>
          </a:prstGeom>
          <a:gradFill flip="none" rotWithShape="1">
            <a:gsLst>
              <a:gs pos="82000">
                <a:schemeClr val="accent1">
                  <a:lumMod val="50000"/>
                </a:schemeClr>
              </a:gs>
              <a:gs pos="53000">
                <a:schemeClr val="accent1">
                  <a:lumMod val="75000"/>
                </a:schemeClr>
              </a:gs>
              <a:gs pos="24000">
                <a:schemeClr val="accent1"/>
              </a:gs>
            </a:gsLst>
            <a:path path="circle">
              <a:fillToRect r="100000" b="100000"/>
            </a:path>
            <a:tileRect l="-100000" t="-100000"/>
          </a:gradFill>
          <a:ln w="9525">
            <a:gradFill>
              <a:gsLst>
                <a:gs pos="0">
                  <a:schemeClr val="accent1">
                    <a:alpha val="0"/>
                  </a:schemeClr>
                </a:gs>
                <a:gs pos="50000">
                  <a:schemeClr val="accent4"/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</a:gradFill>
          </a:ln>
          <a:effectLst>
            <a:outerShdw blurRad="381000" dist="254000" dir="2700000" algn="tl" rotWithShape="0">
              <a:schemeClr val="accent1">
                <a:lumMod val="50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400" b="1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9B2FB2E-DCA9-CBE8-12BA-304E06EA94AA}"/>
              </a:ext>
            </a:extLst>
          </p:cNvPr>
          <p:cNvSpPr txBox="1"/>
          <p:nvPr/>
        </p:nvSpPr>
        <p:spPr>
          <a:xfrm>
            <a:off x="565931" y="1394873"/>
            <a:ext cx="3106531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  <a:scene3d>
              <a:camera prst="orthographicFront"/>
              <a:lightRig rig="contrasting" dir="t"/>
            </a:scene3d>
          </a:bodyPr>
          <a:lstStyle>
            <a:defPPr>
              <a:defRPr lang="zh-CN"/>
            </a:defPPr>
            <a:lvl1pPr algn="ctr">
              <a:defRPr sz="2800" spc="300">
                <a:gradFill>
                  <a:gsLst>
                    <a:gs pos="0">
                      <a:schemeClr val="accent4">
                        <a:lumMod val="20000"/>
                        <a:lumOff val="80000"/>
                      </a:schemeClr>
                    </a:gs>
                    <a:gs pos="85000">
                      <a:schemeClr val="bg1"/>
                    </a:gs>
                  </a:gsLst>
                  <a:lin ang="5400000" scaled="1"/>
                </a:gradFill>
                <a:latin typeface="美呗嘿嘿体" panose="00000500000000000000" pitchFamily="2" charset="-122"/>
                <a:ea typeface="美呗嘿嘿体" panose="00000500000000000000" pitchFamily="2" charset="-122"/>
                <a:cs typeface="胡晓波男神体" panose="02010600030101010101" pitchFamily="2" charset="-122"/>
              </a:defRPr>
            </a:lvl1pPr>
          </a:lstStyle>
          <a:p>
            <a:r>
              <a:rPr lang="zh-CN" altLang="en-US" sz="1800" spc="0">
                <a:effectLst>
                  <a:reflection blurRad="50800" stA="20000" endPos="45500" dist="63500" dir="5400000" sy="-100000" algn="bl" rotWithShape="0"/>
                </a:effectLst>
                <a:latin typeface="+mj-ea"/>
                <a:ea typeface="+mj-ea"/>
              </a:rPr>
              <a:t>物流业的“供给侧改革”</a:t>
            </a:r>
            <a:endParaRPr lang="zh-CN" altLang="zh-CN" sz="1800" spc="0" dirty="0">
              <a:effectLst>
                <a:reflection blurRad="50800" stA="20000" endPos="45500" dist="63500" dir="5400000" sy="-100000" algn="bl" rotWithShape="0"/>
              </a:effectLst>
              <a:latin typeface="+mj-ea"/>
              <a:ea typeface="+mj-ea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92ABABA-B665-B197-AA4D-7BB0DF592BFF}"/>
              </a:ext>
            </a:extLst>
          </p:cNvPr>
          <p:cNvSpPr txBox="1"/>
          <p:nvPr/>
        </p:nvSpPr>
        <p:spPr>
          <a:xfrm>
            <a:off x="617011" y="3078887"/>
            <a:ext cx="2916031" cy="245965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kern="100">
                <a:solidFill>
                  <a:schemeClr val="bg1">
                    <a:alpha val="85000"/>
                  </a:schemeClr>
                </a:solidFill>
                <a:effectLst/>
                <a:latin typeface="+mn-ea"/>
              </a:rPr>
              <a:t>推动物流业乃至中国经济的转型升级</a:t>
            </a:r>
            <a:endParaRPr lang="zh-CN" altLang="zh-CN" sz="1400" kern="100" dirty="0">
              <a:solidFill>
                <a:schemeClr val="bg1">
                  <a:alpha val="85000"/>
                </a:schemeClr>
              </a:solidFill>
              <a:effectLst/>
              <a:latin typeface="+mn-ea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4B352C98-758B-CE6E-C808-F49C10DF6459}"/>
              </a:ext>
            </a:extLst>
          </p:cNvPr>
          <p:cNvSpPr txBox="1"/>
          <p:nvPr/>
        </p:nvSpPr>
        <p:spPr>
          <a:xfrm>
            <a:off x="8557406" y="1394873"/>
            <a:ext cx="3106531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  <a:scene3d>
              <a:camera prst="orthographicFront"/>
              <a:lightRig rig="contrasting" dir="t"/>
            </a:scene3d>
          </a:bodyPr>
          <a:lstStyle>
            <a:defPPr>
              <a:defRPr lang="zh-CN"/>
            </a:defPPr>
            <a:lvl1pPr algn="ctr">
              <a:defRPr sz="2800" spc="300">
                <a:gradFill>
                  <a:gsLst>
                    <a:gs pos="0">
                      <a:schemeClr val="accent4">
                        <a:lumMod val="20000"/>
                        <a:lumOff val="80000"/>
                      </a:schemeClr>
                    </a:gs>
                    <a:gs pos="85000">
                      <a:schemeClr val="bg1"/>
                    </a:gs>
                  </a:gsLst>
                  <a:lin ang="5400000" scaled="1"/>
                </a:gradFill>
                <a:latin typeface="美呗嘿嘿体" panose="00000500000000000000" pitchFamily="2" charset="-122"/>
                <a:ea typeface="美呗嘿嘿体" panose="00000500000000000000" pitchFamily="2" charset="-122"/>
                <a:cs typeface="胡晓波男神体" panose="02010600030101010101" pitchFamily="2" charset="-122"/>
              </a:defRPr>
            </a:lvl1pPr>
          </a:lstStyle>
          <a:p>
            <a:r>
              <a:rPr lang="zh-CN" altLang="en-US" sz="1800" spc="0">
                <a:effectLst>
                  <a:reflection blurRad="50800" stA="20000" endPos="45500" dist="63500" dir="5400000" sy="-100000" algn="bl" rotWithShape="0"/>
                </a:effectLst>
                <a:latin typeface="+mj-ea"/>
                <a:ea typeface="+mj-ea"/>
              </a:rPr>
              <a:t>无纸化使用场景</a:t>
            </a:r>
            <a:endParaRPr lang="zh-CN" altLang="zh-CN" sz="1800" spc="0" dirty="0">
              <a:effectLst>
                <a:reflection blurRad="50800" stA="20000" endPos="45500" dist="63500" dir="5400000" sy="-100000" algn="bl" rotWithShape="0"/>
              </a:effectLst>
              <a:latin typeface="+mj-ea"/>
              <a:ea typeface="+mj-ea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6F194DCE-6EEF-7CED-D14F-BD871105EDA5}"/>
              </a:ext>
            </a:extLst>
          </p:cNvPr>
          <p:cNvSpPr txBox="1"/>
          <p:nvPr/>
        </p:nvSpPr>
        <p:spPr>
          <a:xfrm>
            <a:off x="4720535" y="2487277"/>
            <a:ext cx="2750931" cy="504497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1400" kern="100">
                <a:solidFill>
                  <a:schemeClr val="bg1">
                    <a:alpha val="85000"/>
                  </a:schemeClr>
                </a:solidFill>
                <a:effectLst/>
                <a:latin typeface="+mn-ea"/>
              </a:defRPr>
            </a:lvl1pPr>
          </a:lstStyle>
          <a:p>
            <a:pPr algn="ctr"/>
            <a:r>
              <a:rPr lang="zh-CN" altLang="en-US"/>
              <a:t>本次车间对无纸化系统的应用</a:t>
            </a:r>
            <a:endParaRPr lang="en-US" altLang="zh-CN"/>
          </a:p>
          <a:p>
            <a:pPr algn="ctr"/>
            <a:r>
              <a:rPr lang="zh-CN" altLang="en-US"/>
              <a:t>正是向此目标迈进的第一步</a:t>
            </a: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0EE9E09D-C099-8B14-6787-416E2FECBA0D}"/>
              </a:ext>
            </a:extLst>
          </p:cNvPr>
          <p:cNvSpPr txBox="1"/>
          <p:nvPr/>
        </p:nvSpPr>
        <p:spPr>
          <a:xfrm>
            <a:off x="622721" y="2268365"/>
            <a:ext cx="404362" cy="430887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1400" b="1" kern="100"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altLang="en-US" b="0">
                <a:solidFill>
                  <a:schemeClr val="bg1">
                    <a:alpha val="85000"/>
                  </a:schemeClr>
                </a:solidFill>
                <a:latin typeface="+mn-ea"/>
                <a:ea typeface="+mn-ea"/>
              </a:rPr>
              <a:t>深度融合</a:t>
            </a:r>
            <a:endParaRPr lang="zh-CN" altLang="zh-CN" b="0" dirty="0">
              <a:solidFill>
                <a:schemeClr val="bg1">
                  <a:alpha val="8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36" name="椭圆 35">
            <a:extLst>
              <a:ext uri="{FF2B5EF4-FFF2-40B4-BE49-F238E27FC236}">
                <a16:creationId xmlns:a16="http://schemas.microsoft.com/office/drawing/2014/main" id="{0ECF4FD5-9BF9-5712-E96E-A59C2B5207C3}"/>
              </a:ext>
            </a:extLst>
          </p:cNvPr>
          <p:cNvSpPr/>
          <p:nvPr/>
        </p:nvSpPr>
        <p:spPr>
          <a:xfrm>
            <a:off x="1265387" y="4573345"/>
            <a:ext cx="750480" cy="750480"/>
          </a:xfrm>
          <a:prstGeom prst="ellipse">
            <a:avLst/>
          </a:prstGeom>
          <a:gradFill flip="none" rotWithShape="1">
            <a:gsLst>
              <a:gs pos="46000">
                <a:schemeClr val="accent1">
                  <a:alpha val="0"/>
                </a:schemeClr>
              </a:gs>
              <a:gs pos="100000">
                <a:schemeClr val="accent1">
                  <a:alpha val="61000"/>
                </a:schemeClr>
              </a:gs>
            </a:gsLst>
            <a:path path="circle">
              <a:fillToRect l="50000" t="50000" r="50000" b="50000"/>
            </a:path>
            <a:tileRect/>
          </a:gradFill>
          <a:ln w="9525">
            <a:gradFill>
              <a:gsLst>
                <a:gs pos="0">
                  <a:schemeClr val="accent1">
                    <a:alpha val="0"/>
                  </a:schemeClr>
                </a:gs>
                <a:gs pos="50000">
                  <a:schemeClr val="accent4"/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</a:gradFill>
          </a:ln>
          <a:effectLst>
            <a:outerShdw blurRad="381000" dist="254000" dir="2700000" algn="tl" rotWithShape="0">
              <a:schemeClr val="accent1">
                <a:lumMod val="50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400" b="1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37" name="椭圆 36">
            <a:extLst>
              <a:ext uri="{FF2B5EF4-FFF2-40B4-BE49-F238E27FC236}">
                <a16:creationId xmlns:a16="http://schemas.microsoft.com/office/drawing/2014/main" id="{1A68DCFD-BB9C-0319-14AA-A82E26D3F34A}"/>
              </a:ext>
            </a:extLst>
          </p:cNvPr>
          <p:cNvSpPr/>
          <p:nvPr/>
        </p:nvSpPr>
        <p:spPr>
          <a:xfrm>
            <a:off x="2556598" y="4573345"/>
            <a:ext cx="750480" cy="750480"/>
          </a:xfrm>
          <a:prstGeom prst="ellipse">
            <a:avLst/>
          </a:prstGeom>
          <a:gradFill flip="none" rotWithShape="1">
            <a:gsLst>
              <a:gs pos="46000">
                <a:schemeClr val="accent1">
                  <a:alpha val="0"/>
                </a:schemeClr>
              </a:gs>
              <a:gs pos="100000">
                <a:schemeClr val="accent1">
                  <a:alpha val="61000"/>
                </a:schemeClr>
              </a:gs>
            </a:gsLst>
            <a:path path="circle">
              <a:fillToRect l="50000" t="50000" r="50000" b="50000"/>
            </a:path>
            <a:tileRect/>
          </a:gradFill>
          <a:ln w="9525">
            <a:gradFill>
              <a:gsLst>
                <a:gs pos="0">
                  <a:schemeClr val="accent1">
                    <a:alpha val="0"/>
                  </a:schemeClr>
                </a:gs>
                <a:gs pos="50000">
                  <a:schemeClr val="accent4"/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</a:gradFill>
          </a:ln>
          <a:effectLst>
            <a:outerShdw blurRad="381000" dist="254000" dir="2700000" algn="tl" rotWithShape="0">
              <a:schemeClr val="accent1">
                <a:lumMod val="50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400" b="1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E75DB4EC-8623-5FE2-3277-17988E9F99CB}"/>
              </a:ext>
            </a:extLst>
          </p:cNvPr>
          <p:cNvSpPr txBox="1"/>
          <p:nvPr/>
        </p:nvSpPr>
        <p:spPr>
          <a:xfrm>
            <a:off x="1371323" y="4840863"/>
            <a:ext cx="538609" cy="215444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algn="ctr"/>
            <a:r>
              <a:rPr lang="zh-CN" altLang="en-US" sz="1400" kern="100">
                <a:solidFill>
                  <a:schemeClr val="bg1"/>
                </a:solidFill>
                <a:effectLst/>
                <a:latin typeface="+mn-ea"/>
              </a:rPr>
              <a:t>信息化</a:t>
            </a:r>
            <a:endParaRPr lang="zh-CN" altLang="zh-CN" sz="1400" kern="100" dirty="0">
              <a:solidFill>
                <a:schemeClr val="bg1"/>
              </a:solidFill>
              <a:effectLst/>
              <a:latin typeface="+mn-ea"/>
            </a:endParaRP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9F94C214-3875-331C-1043-F70FE10319BD}"/>
              </a:ext>
            </a:extLst>
          </p:cNvPr>
          <p:cNvSpPr txBox="1"/>
          <p:nvPr/>
        </p:nvSpPr>
        <p:spPr>
          <a:xfrm>
            <a:off x="2662534" y="4840863"/>
            <a:ext cx="538609" cy="215444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algn="ctr"/>
            <a:r>
              <a:rPr lang="zh-CN" altLang="en-US" sz="1400" kern="100">
                <a:solidFill>
                  <a:schemeClr val="bg1"/>
                </a:solidFill>
                <a:effectLst/>
                <a:latin typeface="+mn-ea"/>
              </a:rPr>
              <a:t>智能化</a:t>
            </a:r>
            <a:endParaRPr lang="zh-CN" altLang="zh-CN" sz="1400" kern="100" dirty="0">
              <a:solidFill>
                <a:schemeClr val="bg1"/>
              </a:solidFill>
              <a:effectLst/>
              <a:latin typeface="+mn-ea"/>
            </a:endParaRP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45E92122-0A9C-4E56-AD88-8494D465133C}"/>
              </a:ext>
            </a:extLst>
          </p:cNvPr>
          <p:cNvSpPr txBox="1"/>
          <p:nvPr/>
        </p:nvSpPr>
        <p:spPr>
          <a:xfrm>
            <a:off x="622721" y="4733142"/>
            <a:ext cx="404362" cy="430887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r>
              <a:rPr lang="zh-CN" altLang="en-US" sz="1400" kern="100">
                <a:solidFill>
                  <a:schemeClr val="bg1">
                    <a:alpha val="85000"/>
                  </a:schemeClr>
                </a:solidFill>
                <a:effectLst/>
                <a:latin typeface="+mn-ea"/>
              </a:rPr>
              <a:t>物流行业</a:t>
            </a:r>
            <a:endParaRPr lang="zh-CN" altLang="zh-CN" sz="1400" kern="100" dirty="0">
              <a:solidFill>
                <a:schemeClr val="bg1">
                  <a:alpha val="85000"/>
                </a:schemeClr>
              </a:solidFill>
              <a:effectLst/>
              <a:latin typeface="+mn-ea"/>
            </a:endParaRPr>
          </a:p>
        </p:txBody>
      </p:sp>
      <p:cxnSp>
        <p:nvCxnSpPr>
          <p:cNvPr id="41" name="直接箭头连接符 40">
            <a:extLst>
              <a:ext uri="{FF2B5EF4-FFF2-40B4-BE49-F238E27FC236}">
                <a16:creationId xmlns:a16="http://schemas.microsoft.com/office/drawing/2014/main" id="{9155CE89-B3F0-2FD8-6AB7-6958DC21B7A4}"/>
              </a:ext>
            </a:extLst>
          </p:cNvPr>
          <p:cNvCxnSpPr>
            <a:cxnSpLocks/>
          </p:cNvCxnSpPr>
          <p:nvPr/>
        </p:nvCxnSpPr>
        <p:spPr>
          <a:xfrm rot="16200000">
            <a:off x="2286233" y="4828467"/>
            <a:ext cx="0" cy="240237"/>
          </a:xfrm>
          <a:prstGeom prst="straightConnector1">
            <a:avLst/>
          </a:prstGeom>
          <a:ln w="25400">
            <a:gradFill>
              <a:gsLst>
                <a:gs pos="17000">
                  <a:schemeClr val="bg1">
                    <a:alpha val="0"/>
                  </a:schemeClr>
                </a:gs>
                <a:gs pos="70000">
                  <a:schemeClr val="bg1"/>
                </a:gs>
              </a:gsLst>
              <a:lin ang="5400000" scaled="1"/>
            </a:gradFill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椭圆 47">
            <a:extLst>
              <a:ext uri="{FF2B5EF4-FFF2-40B4-BE49-F238E27FC236}">
                <a16:creationId xmlns:a16="http://schemas.microsoft.com/office/drawing/2014/main" id="{30E7E781-C1A0-BBE4-E20F-297B43F6F92A}"/>
              </a:ext>
            </a:extLst>
          </p:cNvPr>
          <p:cNvSpPr/>
          <p:nvPr/>
        </p:nvSpPr>
        <p:spPr>
          <a:xfrm>
            <a:off x="1265387" y="5566876"/>
            <a:ext cx="750480" cy="750480"/>
          </a:xfrm>
          <a:prstGeom prst="ellipse">
            <a:avLst/>
          </a:prstGeom>
          <a:gradFill flip="none" rotWithShape="1">
            <a:gsLst>
              <a:gs pos="46000">
                <a:schemeClr val="accent1">
                  <a:alpha val="0"/>
                </a:schemeClr>
              </a:gs>
              <a:gs pos="100000">
                <a:schemeClr val="accent1">
                  <a:alpha val="61000"/>
                </a:schemeClr>
              </a:gs>
            </a:gsLst>
            <a:path path="circle">
              <a:fillToRect l="50000" t="50000" r="50000" b="50000"/>
            </a:path>
            <a:tileRect/>
          </a:gradFill>
          <a:ln w="9525">
            <a:gradFill>
              <a:gsLst>
                <a:gs pos="0">
                  <a:schemeClr val="accent1">
                    <a:alpha val="0"/>
                  </a:schemeClr>
                </a:gs>
                <a:gs pos="50000">
                  <a:schemeClr val="accent4"/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</a:gradFill>
          </a:ln>
          <a:effectLst>
            <a:outerShdw blurRad="381000" dist="254000" dir="2700000" algn="tl" rotWithShape="0">
              <a:schemeClr val="accent1">
                <a:lumMod val="50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400" b="1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49" name="椭圆 48">
            <a:extLst>
              <a:ext uri="{FF2B5EF4-FFF2-40B4-BE49-F238E27FC236}">
                <a16:creationId xmlns:a16="http://schemas.microsoft.com/office/drawing/2014/main" id="{35320D9C-C0BA-5D7B-DF80-844F94F3CC6C}"/>
              </a:ext>
            </a:extLst>
          </p:cNvPr>
          <p:cNvSpPr/>
          <p:nvPr/>
        </p:nvSpPr>
        <p:spPr>
          <a:xfrm>
            <a:off x="2556598" y="5566876"/>
            <a:ext cx="750480" cy="750480"/>
          </a:xfrm>
          <a:prstGeom prst="ellipse">
            <a:avLst/>
          </a:prstGeom>
          <a:gradFill flip="none" rotWithShape="1">
            <a:gsLst>
              <a:gs pos="46000">
                <a:schemeClr val="accent1">
                  <a:alpha val="0"/>
                </a:schemeClr>
              </a:gs>
              <a:gs pos="100000">
                <a:schemeClr val="accent1">
                  <a:alpha val="61000"/>
                </a:schemeClr>
              </a:gs>
            </a:gsLst>
            <a:path path="circle">
              <a:fillToRect l="50000" t="50000" r="50000" b="50000"/>
            </a:path>
            <a:tileRect/>
          </a:gradFill>
          <a:ln w="9525">
            <a:gradFill>
              <a:gsLst>
                <a:gs pos="0">
                  <a:schemeClr val="accent1">
                    <a:alpha val="0"/>
                  </a:schemeClr>
                </a:gs>
                <a:gs pos="50000">
                  <a:schemeClr val="accent4"/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</a:gradFill>
          </a:ln>
          <a:effectLst>
            <a:outerShdw blurRad="381000" dist="254000" dir="2700000" algn="tl" rotWithShape="0">
              <a:schemeClr val="accent1">
                <a:lumMod val="50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400" b="1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50" name="文本框 49">
            <a:extLst>
              <a:ext uri="{FF2B5EF4-FFF2-40B4-BE49-F238E27FC236}">
                <a16:creationId xmlns:a16="http://schemas.microsoft.com/office/drawing/2014/main" id="{18C50A5B-9978-FB5B-D4F8-B443AAF25222}"/>
              </a:ext>
            </a:extLst>
          </p:cNvPr>
          <p:cNvSpPr txBox="1"/>
          <p:nvPr/>
        </p:nvSpPr>
        <p:spPr>
          <a:xfrm>
            <a:off x="1461091" y="5834394"/>
            <a:ext cx="359073" cy="215444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algn="ctr"/>
            <a:r>
              <a:rPr lang="zh-CN" altLang="en-US" sz="1400" kern="100">
                <a:solidFill>
                  <a:schemeClr val="bg1"/>
                </a:solidFill>
                <a:effectLst/>
                <a:latin typeface="+mn-ea"/>
              </a:rPr>
              <a:t>提效</a:t>
            </a:r>
            <a:endParaRPr lang="zh-CN" altLang="zh-CN" sz="1400" kern="100" dirty="0">
              <a:solidFill>
                <a:schemeClr val="bg1"/>
              </a:solidFill>
              <a:effectLst/>
              <a:latin typeface="+mn-ea"/>
            </a:endParaRPr>
          </a:p>
        </p:txBody>
      </p:sp>
      <p:sp>
        <p:nvSpPr>
          <p:cNvPr id="51" name="文本框 50">
            <a:extLst>
              <a:ext uri="{FF2B5EF4-FFF2-40B4-BE49-F238E27FC236}">
                <a16:creationId xmlns:a16="http://schemas.microsoft.com/office/drawing/2014/main" id="{4C2DEEFC-CECD-C716-58C4-757C510D1B98}"/>
              </a:ext>
            </a:extLst>
          </p:cNvPr>
          <p:cNvSpPr txBox="1"/>
          <p:nvPr/>
        </p:nvSpPr>
        <p:spPr>
          <a:xfrm>
            <a:off x="2752302" y="5834394"/>
            <a:ext cx="359073" cy="215444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algn="ctr"/>
            <a:r>
              <a:rPr lang="zh-CN" altLang="en-US" sz="1400" kern="100">
                <a:solidFill>
                  <a:schemeClr val="bg1"/>
                </a:solidFill>
                <a:effectLst/>
                <a:latin typeface="+mn-ea"/>
              </a:rPr>
              <a:t>降本</a:t>
            </a:r>
            <a:endParaRPr lang="zh-CN" altLang="zh-CN" sz="1400" kern="100" dirty="0">
              <a:solidFill>
                <a:schemeClr val="bg1"/>
              </a:solidFill>
              <a:effectLst/>
              <a:latin typeface="+mn-ea"/>
            </a:endParaRPr>
          </a:p>
        </p:txBody>
      </p:sp>
      <p:sp>
        <p:nvSpPr>
          <p:cNvPr id="52" name="文本框 51">
            <a:extLst>
              <a:ext uri="{FF2B5EF4-FFF2-40B4-BE49-F238E27FC236}">
                <a16:creationId xmlns:a16="http://schemas.microsoft.com/office/drawing/2014/main" id="{D6812B04-E8A0-DFFD-03B6-96F8563AEB15}"/>
              </a:ext>
            </a:extLst>
          </p:cNvPr>
          <p:cNvSpPr txBox="1"/>
          <p:nvPr/>
        </p:nvSpPr>
        <p:spPr>
          <a:xfrm>
            <a:off x="622721" y="5726673"/>
            <a:ext cx="404362" cy="430887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r>
              <a:rPr lang="zh-CN" altLang="en-US" sz="1400" kern="100">
                <a:solidFill>
                  <a:schemeClr val="bg1">
                    <a:alpha val="85000"/>
                  </a:schemeClr>
                </a:solidFill>
                <a:effectLst/>
                <a:latin typeface="+mn-ea"/>
              </a:rPr>
              <a:t>重要课题</a:t>
            </a:r>
            <a:endParaRPr lang="zh-CN" altLang="zh-CN" sz="1400" kern="100" dirty="0">
              <a:solidFill>
                <a:schemeClr val="bg1">
                  <a:alpha val="85000"/>
                </a:schemeClr>
              </a:solidFill>
              <a:effectLst/>
              <a:latin typeface="+mn-ea"/>
            </a:endParaRPr>
          </a:p>
        </p:txBody>
      </p: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00181779-D187-3E20-9918-91652EA76DB1}"/>
              </a:ext>
            </a:extLst>
          </p:cNvPr>
          <p:cNvGrpSpPr/>
          <p:nvPr/>
        </p:nvGrpSpPr>
        <p:grpSpPr>
          <a:xfrm>
            <a:off x="2199059" y="5854942"/>
            <a:ext cx="174348" cy="174348"/>
            <a:chOff x="2035846" y="5856987"/>
            <a:chExt cx="240237" cy="240237"/>
          </a:xfrm>
        </p:grpSpPr>
        <p:cxnSp>
          <p:nvCxnSpPr>
            <p:cNvPr id="53" name="直接箭头连接符 52">
              <a:extLst>
                <a:ext uri="{FF2B5EF4-FFF2-40B4-BE49-F238E27FC236}">
                  <a16:creationId xmlns:a16="http://schemas.microsoft.com/office/drawing/2014/main" id="{F58A95EA-CEFD-2368-1D9C-91CBBD58A5B8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2155965" y="5856987"/>
              <a:ext cx="0" cy="240237"/>
            </a:xfrm>
            <a:prstGeom prst="straightConnector1">
              <a:avLst/>
            </a:prstGeom>
            <a:ln w="254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直接箭头连接符 55">
              <a:extLst>
                <a:ext uri="{FF2B5EF4-FFF2-40B4-BE49-F238E27FC236}">
                  <a16:creationId xmlns:a16="http://schemas.microsoft.com/office/drawing/2014/main" id="{2E28624D-0B4B-64B3-C665-A1A7EE6351C3}"/>
                </a:ext>
              </a:extLst>
            </p:cNvPr>
            <p:cNvCxnSpPr>
              <a:cxnSpLocks/>
            </p:cNvCxnSpPr>
            <p:nvPr/>
          </p:nvCxnSpPr>
          <p:spPr>
            <a:xfrm>
              <a:off x="2155965" y="5856987"/>
              <a:ext cx="0" cy="240237"/>
            </a:xfrm>
            <a:prstGeom prst="straightConnector1">
              <a:avLst/>
            </a:prstGeom>
            <a:ln w="254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4" name="矩形: 圆角 53">
            <a:extLst>
              <a:ext uri="{FF2B5EF4-FFF2-40B4-BE49-F238E27FC236}">
                <a16:creationId xmlns:a16="http://schemas.microsoft.com/office/drawing/2014/main" id="{A4A7D37A-2477-8460-0544-3356214A51E1}"/>
              </a:ext>
            </a:extLst>
          </p:cNvPr>
          <p:cNvSpPr/>
          <p:nvPr/>
        </p:nvSpPr>
        <p:spPr>
          <a:xfrm>
            <a:off x="8221052" y="2047875"/>
            <a:ext cx="3719146" cy="425602"/>
          </a:xfrm>
          <a:prstGeom prst="roundRect">
            <a:avLst>
              <a:gd name="adj" fmla="val 50000"/>
            </a:avLst>
          </a:prstGeom>
          <a:gradFill>
            <a:gsLst>
              <a:gs pos="100000">
                <a:schemeClr val="accent1">
                  <a:alpha val="0"/>
                </a:schemeClr>
              </a:gs>
              <a:gs pos="50000">
                <a:schemeClr val="accent1">
                  <a:alpha val="20000"/>
                </a:schemeClr>
              </a:gs>
              <a:gs pos="0">
                <a:schemeClr val="accent1">
                  <a:alpha val="0"/>
                </a:schemeClr>
              </a:gs>
            </a:gsLst>
            <a:lin ang="10800000" scaled="0"/>
          </a:gradFill>
          <a:ln w="6350"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chemeClr val="accent1">
                    <a:alpha val="0"/>
                  </a:schemeClr>
                </a:gs>
                <a:gs pos="50000">
                  <a:schemeClr val="accent1"/>
                </a:gs>
              </a:gsLst>
              <a:lin ang="10800000" scaled="0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sz="1400">
                <a:solidFill>
                  <a:schemeClr val="bg1">
                    <a:alpha val="85000"/>
                  </a:schemeClr>
                </a:solidFill>
              </a:rPr>
              <a:t>长链条的业务形态，并且线下业务复杂的工作</a:t>
            </a:r>
            <a:endParaRPr lang="en-US" sz="1400">
              <a:solidFill>
                <a:schemeClr val="bg1">
                  <a:alpha val="85000"/>
                </a:schemeClr>
              </a:solidFill>
            </a:endParaRPr>
          </a:p>
        </p:txBody>
      </p:sp>
      <p:sp>
        <p:nvSpPr>
          <p:cNvPr id="55" name="矩形: 圆角 54">
            <a:extLst>
              <a:ext uri="{FF2B5EF4-FFF2-40B4-BE49-F238E27FC236}">
                <a16:creationId xmlns:a16="http://schemas.microsoft.com/office/drawing/2014/main" id="{33BD63C1-7012-9BE3-81E0-37D877576E83}"/>
              </a:ext>
            </a:extLst>
          </p:cNvPr>
          <p:cNvSpPr/>
          <p:nvPr/>
        </p:nvSpPr>
        <p:spPr>
          <a:xfrm>
            <a:off x="8221052" y="2650079"/>
            <a:ext cx="3719146" cy="425602"/>
          </a:xfrm>
          <a:prstGeom prst="roundRect">
            <a:avLst>
              <a:gd name="adj" fmla="val 50000"/>
            </a:avLst>
          </a:prstGeom>
          <a:gradFill>
            <a:gsLst>
              <a:gs pos="100000">
                <a:schemeClr val="accent1">
                  <a:alpha val="0"/>
                </a:schemeClr>
              </a:gs>
              <a:gs pos="50000">
                <a:schemeClr val="accent1">
                  <a:alpha val="20000"/>
                </a:schemeClr>
              </a:gs>
              <a:gs pos="0">
                <a:schemeClr val="accent1">
                  <a:alpha val="0"/>
                </a:schemeClr>
              </a:gs>
            </a:gsLst>
            <a:lin ang="10800000" scaled="0"/>
          </a:gradFill>
          <a:ln w="6350"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chemeClr val="accent1">
                    <a:alpha val="0"/>
                  </a:schemeClr>
                </a:gs>
                <a:gs pos="50000">
                  <a:schemeClr val="accent1"/>
                </a:gs>
              </a:gsLst>
              <a:lin ang="10800000" scaled="0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sz="1400">
                <a:solidFill>
                  <a:schemeClr val="bg1">
                    <a:alpha val="85000"/>
                  </a:schemeClr>
                </a:solidFill>
              </a:rPr>
              <a:t>通常不适用于产中物流的使用</a:t>
            </a:r>
            <a:endParaRPr lang="en-US" sz="1400">
              <a:solidFill>
                <a:schemeClr val="bg1">
                  <a:alpha val="85000"/>
                </a:schemeClr>
              </a:solidFill>
            </a:endParaRPr>
          </a:p>
        </p:txBody>
      </p:sp>
      <p:sp>
        <p:nvSpPr>
          <p:cNvPr id="57" name="椭圆 56">
            <a:extLst>
              <a:ext uri="{FF2B5EF4-FFF2-40B4-BE49-F238E27FC236}">
                <a16:creationId xmlns:a16="http://schemas.microsoft.com/office/drawing/2014/main" id="{6BDE97ED-B307-B69E-71CC-8C2D3B6A2D51}"/>
              </a:ext>
            </a:extLst>
          </p:cNvPr>
          <p:cNvSpPr/>
          <p:nvPr/>
        </p:nvSpPr>
        <p:spPr>
          <a:xfrm>
            <a:off x="9512413" y="4573345"/>
            <a:ext cx="750480" cy="750480"/>
          </a:xfrm>
          <a:prstGeom prst="ellipse">
            <a:avLst/>
          </a:prstGeom>
          <a:gradFill flip="none" rotWithShape="1">
            <a:gsLst>
              <a:gs pos="46000">
                <a:schemeClr val="accent1">
                  <a:alpha val="0"/>
                </a:schemeClr>
              </a:gs>
              <a:gs pos="100000">
                <a:schemeClr val="accent1">
                  <a:alpha val="61000"/>
                </a:schemeClr>
              </a:gs>
            </a:gsLst>
            <a:path path="circle">
              <a:fillToRect l="50000" t="50000" r="50000" b="50000"/>
            </a:path>
            <a:tileRect/>
          </a:gradFill>
          <a:ln w="9525">
            <a:gradFill>
              <a:gsLst>
                <a:gs pos="0">
                  <a:schemeClr val="accent1">
                    <a:alpha val="0"/>
                  </a:schemeClr>
                </a:gs>
                <a:gs pos="50000">
                  <a:schemeClr val="accent4"/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</a:gradFill>
          </a:ln>
          <a:effectLst>
            <a:outerShdw blurRad="381000" dist="254000" dir="2700000" algn="tl" rotWithShape="0">
              <a:schemeClr val="accent1">
                <a:lumMod val="50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400" b="1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58" name="椭圆 57">
            <a:extLst>
              <a:ext uri="{FF2B5EF4-FFF2-40B4-BE49-F238E27FC236}">
                <a16:creationId xmlns:a16="http://schemas.microsoft.com/office/drawing/2014/main" id="{803BC620-5E83-0569-8E4D-5ED7A6343C8C}"/>
              </a:ext>
            </a:extLst>
          </p:cNvPr>
          <p:cNvSpPr/>
          <p:nvPr/>
        </p:nvSpPr>
        <p:spPr>
          <a:xfrm>
            <a:off x="10803624" y="4573345"/>
            <a:ext cx="750480" cy="750480"/>
          </a:xfrm>
          <a:prstGeom prst="ellipse">
            <a:avLst/>
          </a:prstGeom>
          <a:gradFill flip="none" rotWithShape="1">
            <a:gsLst>
              <a:gs pos="46000">
                <a:schemeClr val="accent1">
                  <a:alpha val="0"/>
                </a:schemeClr>
              </a:gs>
              <a:gs pos="100000">
                <a:schemeClr val="accent1">
                  <a:alpha val="61000"/>
                </a:schemeClr>
              </a:gs>
            </a:gsLst>
            <a:path path="circle">
              <a:fillToRect l="50000" t="50000" r="50000" b="50000"/>
            </a:path>
            <a:tileRect/>
          </a:gradFill>
          <a:ln w="9525">
            <a:gradFill>
              <a:gsLst>
                <a:gs pos="0">
                  <a:schemeClr val="accent1">
                    <a:alpha val="0"/>
                  </a:schemeClr>
                </a:gs>
                <a:gs pos="50000">
                  <a:schemeClr val="accent4"/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</a:gradFill>
          </a:ln>
          <a:effectLst>
            <a:outerShdw blurRad="381000" dist="254000" dir="2700000" algn="tl" rotWithShape="0">
              <a:schemeClr val="accent1">
                <a:lumMod val="50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400" b="1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59" name="文本框 58">
            <a:extLst>
              <a:ext uri="{FF2B5EF4-FFF2-40B4-BE49-F238E27FC236}">
                <a16:creationId xmlns:a16="http://schemas.microsoft.com/office/drawing/2014/main" id="{B525C8C1-DECD-855B-BEFA-CEDC7DDF8C25}"/>
              </a:ext>
            </a:extLst>
          </p:cNvPr>
          <p:cNvSpPr txBox="1"/>
          <p:nvPr/>
        </p:nvSpPr>
        <p:spPr>
          <a:xfrm>
            <a:off x="9716132" y="4840863"/>
            <a:ext cx="343043" cy="215444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algn="ctr"/>
            <a:r>
              <a:rPr lang="zh-CN" altLang="en-US" sz="1400" kern="100">
                <a:solidFill>
                  <a:schemeClr val="bg1"/>
                </a:solidFill>
                <a:effectLst/>
                <a:latin typeface="+mn-ea"/>
              </a:rPr>
              <a:t>“长”</a:t>
            </a:r>
            <a:endParaRPr lang="zh-CN" altLang="zh-CN" sz="1400" kern="100" dirty="0">
              <a:solidFill>
                <a:schemeClr val="bg1"/>
              </a:solidFill>
              <a:effectLst/>
              <a:latin typeface="+mn-ea"/>
            </a:endParaRPr>
          </a:p>
        </p:txBody>
      </p:sp>
      <p:sp>
        <p:nvSpPr>
          <p:cNvPr id="60" name="文本框 59">
            <a:extLst>
              <a:ext uri="{FF2B5EF4-FFF2-40B4-BE49-F238E27FC236}">
                <a16:creationId xmlns:a16="http://schemas.microsoft.com/office/drawing/2014/main" id="{8BAA004D-64E1-9FEF-5868-23747CA89F42}"/>
              </a:ext>
            </a:extLst>
          </p:cNvPr>
          <p:cNvSpPr txBox="1"/>
          <p:nvPr/>
        </p:nvSpPr>
        <p:spPr>
          <a:xfrm>
            <a:off x="11007343" y="4840863"/>
            <a:ext cx="343043" cy="215444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algn="ctr"/>
            <a:r>
              <a:rPr lang="zh-CN" altLang="en-US" sz="1400" kern="100">
                <a:solidFill>
                  <a:schemeClr val="bg1"/>
                </a:solidFill>
                <a:effectLst/>
                <a:latin typeface="+mn-ea"/>
              </a:rPr>
              <a:t>“短”</a:t>
            </a:r>
            <a:endParaRPr lang="zh-CN" altLang="zh-CN" sz="1400" kern="100" dirty="0">
              <a:solidFill>
                <a:schemeClr val="bg1"/>
              </a:solidFill>
              <a:effectLst/>
              <a:latin typeface="+mn-ea"/>
            </a:endParaRPr>
          </a:p>
        </p:txBody>
      </p:sp>
      <p:sp>
        <p:nvSpPr>
          <p:cNvPr id="61" name="文本框 60">
            <a:extLst>
              <a:ext uri="{FF2B5EF4-FFF2-40B4-BE49-F238E27FC236}">
                <a16:creationId xmlns:a16="http://schemas.microsoft.com/office/drawing/2014/main" id="{4B07D198-FE27-E92C-245E-F883FECD78A8}"/>
              </a:ext>
            </a:extLst>
          </p:cNvPr>
          <p:cNvSpPr txBox="1"/>
          <p:nvPr/>
        </p:nvSpPr>
        <p:spPr>
          <a:xfrm>
            <a:off x="8754292" y="4733142"/>
            <a:ext cx="410223" cy="430887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r>
              <a:rPr lang="zh-CN" altLang="en-US" sz="1400" kern="100">
                <a:solidFill>
                  <a:schemeClr val="bg1">
                    <a:alpha val="85000"/>
                  </a:schemeClr>
                </a:solidFill>
                <a:effectLst/>
                <a:latin typeface="+mn-ea"/>
              </a:rPr>
              <a:t>业务应用</a:t>
            </a:r>
            <a:endParaRPr lang="zh-CN" altLang="zh-CN" sz="1400" kern="100" dirty="0">
              <a:solidFill>
                <a:schemeClr val="bg1">
                  <a:alpha val="85000"/>
                </a:schemeClr>
              </a:solidFill>
              <a:effectLst/>
              <a:latin typeface="+mn-ea"/>
            </a:endParaRPr>
          </a:p>
        </p:txBody>
      </p:sp>
      <p:cxnSp>
        <p:nvCxnSpPr>
          <p:cNvPr id="62" name="直接箭头连接符 61">
            <a:extLst>
              <a:ext uri="{FF2B5EF4-FFF2-40B4-BE49-F238E27FC236}">
                <a16:creationId xmlns:a16="http://schemas.microsoft.com/office/drawing/2014/main" id="{ED8AF7B2-FB61-5C87-86D1-B8249A20191A}"/>
              </a:ext>
            </a:extLst>
          </p:cNvPr>
          <p:cNvCxnSpPr>
            <a:cxnSpLocks/>
          </p:cNvCxnSpPr>
          <p:nvPr/>
        </p:nvCxnSpPr>
        <p:spPr>
          <a:xfrm rot="16200000">
            <a:off x="10533259" y="4828467"/>
            <a:ext cx="0" cy="240237"/>
          </a:xfrm>
          <a:prstGeom prst="straightConnector1">
            <a:avLst/>
          </a:prstGeom>
          <a:ln w="25400">
            <a:gradFill>
              <a:gsLst>
                <a:gs pos="17000">
                  <a:schemeClr val="bg1">
                    <a:alpha val="0"/>
                  </a:schemeClr>
                </a:gs>
                <a:gs pos="70000">
                  <a:schemeClr val="bg1"/>
                </a:gs>
              </a:gsLst>
              <a:lin ang="5400000" scaled="1"/>
            </a:gradFill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椭圆 62">
            <a:extLst>
              <a:ext uri="{FF2B5EF4-FFF2-40B4-BE49-F238E27FC236}">
                <a16:creationId xmlns:a16="http://schemas.microsoft.com/office/drawing/2014/main" id="{93B75F52-70DA-927C-C6B6-F9055020AF6E}"/>
              </a:ext>
            </a:extLst>
          </p:cNvPr>
          <p:cNvSpPr/>
          <p:nvPr/>
        </p:nvSpPr>
        <p:spPr>
          <a:xfrm>
            <a:off x="9512413" y="5566876"/>
            <a:ext cx="750480" cy="750480"/>
          </a:xfrm>
          <a:prstGeom prst="ellipse">
            <a:avLst/>
          </a:prstGeom>
          <a:gradFill flip="none" rotWithShape="1">
            <a:gsLst>
              <a:gs pos="46000">
                <a:schemeClr val="accent1">
                  <a:alpha val="0"/>
                </a:schemeClr>
              </a:gs>
              <a:gs pos="100000">
                <a:schemeClr val="accent1">
                  <a:alpha val="61000"/>
                </a:schemeClr>
              </a:gs>
            </a:gsLst>
            <a:path path="circle">
              <a:fillToRect l="50000" t="50000" r="50000" b="50000"/>
            </a:path>
            <a:tileRect/>
          </a:gradFill>
          <a:ln w="9525">
            <a:gradFill>
              <a:gsLst>
                <a:gs pos="0">
                  <a:schemeClr val="accent1">
                    <a:alpha val="0"/>
                  </a:schemeClr>
                </a:gs>
                <a:gs pos="50000">
                  <a:schemeClr val="accent4"/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</a:gradFill>
          </a:ln>
          <a:effectLst>
            <a:outerShdw blurRad="381000" dist="254000" dir="2700000" algn="tl" rotWithShape="0">
              <a:schemeClr val="accent1">
                <a:lumMod val="50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400" b="1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椭圆 63">
            <a:extLst>
              <a:ext uri="{FF2B5EF4-FFF2-40B4-BE49-F238E27FC236}">
                <a16:creationId xmlns:a16="http://schemas.microsoft.com/office/drawing/2014/main" id="{B54E4CE1-2E1D-0EEE-7F71-E31049D82180}"/>
              </a:ext>
            </a:extLst>
          </p:cNvPr>
          <p:cNvSpPr/>
          <p:nvPr/>
        </p:nvSpPr>
        <p:spPr>
          <a:xfrm>
            <a:off x="10803624" y="5566876"/>
            <a:ext cx="750480" cy="750480"/>
          </a:xfrm>
          <a:prstGeom prst="ellipse">
            <a:avLst/>
          </a:prstGeom>
          <a:gradFill flip="none" rotWithShape="1">
            <a:gsLst>
              <a:gs pos="46000">
                <a:schemeClr val="accent1">
                  <a:alpha val="0"/>
                </a:schemeClr>
              </a:gs>
              <a:gs pos="100000">
                <a:schemeClr val="accent1">
                  <a:alpha val="61000"/>
                </a:schemeClr>
              </a:gs>
            </a:gsLst>
            <a:path path="circle">
              <a:fillToRect l="50000" t="50000" r="50000" b="50000"/>
            </a:path>
            <a:tileRect/>
          </a:gradFill>
          <a:ln w="9525">
            <a:gradFill>
              <a:gsLst>
                <a:gs pos="0">
                  <a:schemeClr val="accent1">
                    <a:alpha val="0"/>
                  </a:schemeClr>
                </a:gs>
                <a:gs pos="50000">
                  <a:schemeClr val="accent4"/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</a:gradFill>
          </a:ln>
          <a:effectLst>
            <a:outerShdw blurRad="381000" dist="254000" dir="2700000" algn="tl" rotWithShape="0">
              <a:schemeClr val="accent1">
                <a:lumMod val="50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400" b="1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5" name="文本框 64">
            <a:extLst>
              <a:ext uri="{FF2B5EF4-FFF2-40B4-BE49-F238E27FC236}">
                <a16:creationId xmlns:a16="http://schemas.microsoft.com/office/drawing/2014/main" id="{31ABBA60-47CB-158F-6B0E-C670CF0AE8A2}"/>
              </a:ext>
            </a:extLst>
          </p:cNvPr>
          <p:cNvSpPr txBox="1"/>
          <p:nvPr/>
        </p:nvSpPr>
        <p:spPr>
          <a:xfrm>
            <a:off x="9708117" y="5726673"/>
            <a:ext cx="359073" cy="430887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algn="ctr"/>
            <a:r>
              <a:rPr lang="zh-CN" altLang="en-US" sz="1400" kern="100">
                <a:solidFill>
                  <a:schemeClr val="bg1"/>
                </a:solidFill>
                <a:effectLst/>
                <a:latin typeface="+mn-ea"/>
              </a:rPr>
              <a:t>传统</a:t>
            </a:r>
            <a:endParaRPr lang="en-US" altLang="zh-CN" sz="1400" kern="100">
              <a:solidFill>
                <a:schemeClr val="bg1"/>
              </a:solidFill>
              <a:effectLst/>
              <a:latin typeface="+mn-ea"/>
            </a:endParaRPr>
          </a:p>
          <a:p>
            <a:pPr algn="ctr"/>
            <a:r>
              <a:rPr lang="zh-CN" altLang="en-US" sz="1400" kern="100">
                <a:solidFill>
                  <a:schemeClr val="bg1"/>
                </a:solidFill>
                <a:effectLst/>
                <a:latin typeface="+mn-ea"/>
              </a:rPr>
              <a:t>模式</a:t>
            </a:r>
            <a:endParaRPr lang="zh-CN" altLang="zh-CN" sz="1400" kern="100" dirty="0">
              <a:solidFill>
                <a:schemeClr val="bg1"/>
              </a:solidFill>
              <a:effectLst/>
              <a:latin typeface="+mn-ea"/>
            </a:endParaRPr>
          </a:p>
        </p:txBody>
      </p:sp>
      <p:sp>
        <p:nvSpPr>
          <p:cNvPr id="66" name="文本框 65">
            <a:extLst>
              <a:ext uri="{FF2B5EF4-FFF2-40B4-BE49-F238E27FC236}">
                <a16:creationId xmlns:a16="http://schemas.microsoft.com/office/drawing/2014/main" id="{D70D51BB-E451-47F9-95EF-D39354C0124E}"/>
              </a:ext>
            </a:extLst>
          </p:cNvPr>
          <p:cNvSpPr txBox="1"/>
          <p:nvPr/>
        </p:nvSpPr>
        <p:spPr>
          <a:xfrm>
            <a:off x="10909560" y="5834394"/>
            <a:ext cx="538609" cy="215444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algn="ctr"/>
            <a:r>
              <a:rPr lang="zh-CN" altLang="en-US" sz="1400" kern="100">
                <a:solidFill>
                  <a:schemeClr val="bg1"/>
                </a:solidFill>
                <a:effectLst/>
                <a:latin typeface="+mn-ea"/>
              </a:rPr>
              <a:t>新业态</a:t>
            </a:r>
            <a:endParaRPr lang="zh-CN" altLang="zh-CN" sz="1400" kern="100" dirty="0">
              <a:solidFill>
                <a:schemeClr val="bg1"/>
              </a:solidFill>
              <a:effectLst/>
              <a:latin typeface="+mn-ea"/>
            </a:endParaRPr>
          </a:p>
        </p:txBody>
      </p:sp>
      <p:sp>
        <p:nvSpPr>
          <p:cNvPr id="67" name="文本框 66">
            <a:extLst>
              <a:ext uri="{FF2B5EF4-FFF2-40B4-BE49-F238E27FC236}">
                <a16:creationId xmlns:a16="http://schemas.microsoft.com/office/drawing/2014/main" id="{35710014-4A0D-AE63-BB61-68B5C1F174BE}"/>
              </a:ext>
            </a:extLst>
          </p:cNvPr>
          <p:cNvSpPr txBox="1"/>
          <p:nvPr/>
        </p:nvSpPr>
        <p:spPr>
          <a:xfrm>
            <a:off x="8754292" y="5726673"/>
            <a:ext cx="410223" cy="430887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r>
              <a:rPr lang="zh-CN" altLang="en-US" sz="1400" kern="100">
                <a:solidFill>
                  <a:schemeClr val="bg1">
                    <a:alpha val="85000"/>
                  </a:schemeClr>
                </a:solidFill>
                <a:effectLst/>
                <a:latin typeface="+mn-ea"/>
              </a:rPr>
              <a:t>绿色物流</a:t>
            </a:r>
            <a:endParaRPr lang="zh-CN" altLang="zh-CN" sz="1400" kern="100" dirty="0">
              <a:solidFill>
                <a:schemeClr val="bg1">
                  <a:alpha val="85000"/>
                </a:schemeClr>
              </a:solidFill>
              <a:effectLst/>
              <a:latin typeface="+mn-ea"/>
            </a:endParaRPr>
          </a:p>
        </p:txBody>
      </p:sp>
      <p:grpSp>
        <p:nvGrpSpPr>
          <p:cNvPr id="68" name="组合 67">
            <a:extLst>
              <a:ext uri="{FF2B5EF4-FFF2-40B4-BE49-F238E27FC236}">
                <a16:creationId xmlns:a16="http://schemas.microsoft.com/office/drawing/2014/main" id="{C6675C4E-E5E5-AA23-D8EE-46BA254DBB48}"/>
              </a:ext>
            </a:extLst>
          </p:cNvPr>
          <p:cNvGrpSpPr/>
          <p:nvPr/>
        </p:nvGrpSpPr>
        <p:grpSpPr>
          <a:xfrm>
            <a:off x="10446084" y="5854942"/>
            <a:ext cx="174348" cy="174348"/>
            <a:chOff x="2035846" y="5856987"/>
            <a:chExt cx="240237" cy="240237"/>
          </a:xfrm>
        </p:grpSpPr>
        <p:cxnSp>
          <p:nvCxnSpPr>
            <p:cNvPr id="69" name="直接箭头连接符 68">
              <a:extLst>
                <a:ext uri="{FF2B5EF4-FFF2-40B4-BE49-F238E27FC236}">
                  <a16:creationId xmlns:a16="http://schemas.microsoft.com/office/drawing/2014/main" id="{F4D12EB5-304D-EA62-FB71-1A08B025A862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2155965" y="5856987"/>
              <a:ext cx="0" cy="240237"/>
            </a:xfrm>
            <a:prstGeom prst="straightConnector1">
              <a:avLst/>
            </a:prstGeom>
            <a:ln w="254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直接箭头连接符 69">
              <a:extLst>
                <a:ext uri="{FF2B5EF4-FFF2-40B4-BE49-F238E27FC236}">
                  <a16:creationId xmlns:a16="http://schemas.microsoft.com/office/drawing/2014/main" id="{AD05D777-9F4B-1E93-61B6-8AEA6FD7037F}"/>
                </a:ext>
              </a:extLst>
            </p:cNvPr>
            <p:cNvCxnSpPr>
              <a:cxnSpLocks/>
            </p:cNvCxnSpPr>
            <p:nvPr/>
          </p:nvCxnSpPr>
          <p:spPr>
            <a:xfrm>
              <a:off x="2155965" y="5856987"/>
              <a:ext cx="0" cy="240237"/>
            </a:xfrm>
            <a:prstGeom prst="straightConnector1">
              <a:avLst/>
            </a:prstGeom>
            <a:ln w="254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1" name="椭圆 70">
            <a:extLst>
              <a:ext uri="{FF2B5EF4-FFF2-40B4-BE49-F238E27FC236}">
                <a16:creationId xmlns:a16="http://schemas.microsoft.com/office/drawing/2014/main" id="{49B80217-A36F-F5F2-64B9-9CAB9C113FE9}"/>
              </a:ext>
            </a:extLst>
          </p:cNvPr>
          <p:cNvSpPr/>
          <p:nvPr/>
        </p:nvSpPr>
        <p:spPr>
          <a:xfrm>
            <a:off x="1265387" y="2108568"/>
            <a:ext cx="750480" cy="750480"/>
          </a:xfrm>
          <a:prstGeom prst="ellipse">
            <a:avLst/>
          </a:prstGeom>
          <a:gradFill flip="none" rotWithShape="1">
            <a:gsLst>
              <a:gs pos="46000">
                <a:schemeClr val="accent1">
                  <a:alpha val="0"/>
                </a:schemeClr>
              </a:gs>
              <a:gs pos="100000">
                <a:schemeClr val="accent1">
                  <a:alpha val="61000"/>
                </a:schemeClr>
              </a:gs>
            </a:gsLst>
            <a:path path="circle">
              <a:fillToRect l="50000" t="50000" r="50000" b="50000"/>
            </a:path>
            <a:tileRect/>
          </a:gradFill>
          <a:ln w="9525">
            <a:gradFill>
              <a:gsLst>
                <a:gs pos="0">
                  <a:schemeClr val="accent1">
                    <a:alpha val="0"/>
                  </a:schemeClr>
                </a:gs>
                <a:gs pos="50000">
                  <a:schemeClr val="accent4"/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</a:gradFill>
          </a:ln>
          <a:effectLst>
            <a:outerShdw blurRad="381000" dist="254000" dir="2700000" algn="tl" rotWithShape="0">
              <a:schemeClr val="accent1">
                <a:lumMod val="50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400" b="1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72" name="椭圆 71">
            <a:extLst>
              <a:ext uri="{FF2B5EF4-FFF2-40B4-BE49-F238E27FC236}">
                <a16:creationId xmlns:a16="http://schemas.microsoft.com/office/drawing/2014/main" id="{568B7C79-7891-F4E4-1ACB-7B0E651ECD22}"/>
              </a:ext>
            </a:extLst>
          </p:cNvPr>
          <p:cNvSpPr/>
          <p:nvPr/>
        </p:nvSpPr>
        <p:spPr>
          <a:xfrm>
            <a:off x="2556598" y="2108568"/>
            <a:ext cx="750480" cy="750480"/>
          </a:xfrm>
          <a:prstGeom prst="ellipse">
            <a:avLst/>
          </a:prstGeom>
          <a:gradFill flip="none" rotWithShape="1">
            <a:gsLst>
              <a:gs pos="46000">
                <a:schemeClr val="accent1">
                  <a:alpha val="0"/>
                </a:schemeClr>
              </a:gs>
              <a:gs pos="100000">
                <a:schemeClr val="accent1">
                  <a:alpha val="61000"/>
                </a:schemeClr>
              </a:gs>
            </a:gsLst>
            <a:path path="circle">
              <a:fillToRect l="50000" t="50000" r="50000" b="50000"/>
            </a:path>
            <a:tileRect/>
          </a:gradFill>
          <a:ln w="9525">
            <a:gradFill>
              <a:gsLst>
                <a:gs pos="0">
                  <a:schemeClr val="accent1">
                    <a:alpha val="0"/>
                  </a:schemeClr>
                </a:gs>
                <a:gs pos="50000">
                  <a:schemeClr val="accent4"/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</a:gradFill>
          </a:ln>
          <a:effectLst>
            <a:outerShdw blurRad="381000" dist="254000" dir="2700000" algn="tl" rotWithShape="0">
              <a:schemeClr val="accent1">
                <a:lumMod val="50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400" b="1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73" name="文本框 72">
            <a:extLst>
              <a:ext uri="{FF2B5EF4-FFF2-40B4-BE49-F238E27FC236}">
                <a16:creationId xmlns:a16="http://schemas.microsoft.com/office/drawing/2014/main" id="{8BF74477-7827-2227-9180-2E19D56F93AA}"/>
              </a:ext>
            </a:extLst>
          </p:cNvPr>
          <p:cNvSpPr txBox="1"/>
          <p:nvPr/>
        </p:nvSpPr>
        <p:spPr>
          <a:xfrm>
            <a:off x="2700161" y="2268365"/>
            <a:ext cx="463354" cy="430887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ctr"/>
            <a:r>
              <a:rPr lang="zh-CN" altLang="en-US" sz="1400" kern="100">
                <a:solidFill>
                  <a:schemeClr val="bg1"/>
                </a:solidFill>
                <a:effectLst/>
                <a:latin typeface="+mn-ea"/>
              </a:rPr>
              <a:t>信息技术</a:t>
            </a:r>
          </a:p>
        </p:txBody>
      </p:sp>
      <p:sp>
        <p:nvSpPr>
          <p:cNvPr id="74" name="文本框 73">
            <a:extLst>
              <a:ext uri="{FF2B5EF4-FFF2-40B4-BE49-F238E27FC236}">
                <a16:creationId xmlns:a16="http://schemas.microsoft.com/office/drawing/2014/main" id="{ABAC1D99-E44D-8C16-088F-C170C8E8ED4D}"/>
              </a:ext>
            </a:extLst>
          </p:cNvPr>
          <p:cNvSpPr txBox="1"/>
          <p:nvPr/>
        </p:nvSpPr>
        <p:spPr>
          <a:xfrm>
            <a:off x="1461091" y="2376086"/>
            <a:ext cx="359073" cy="215444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algn="ctr"/>
            <a:r>
              <a:rPr lang="zh-CN" altLang="en-US" sz="1400" kern="100">
                <a:solidFill>
                  <a:schemeClr val="bg1"/>
                </a:solidFill>
                <a:effectLst/>
                <a:latin typeface="+mn-ea"/>
              </a:rPr>
              <a:t>物流</a:t>
            </a:r>
          </a:p>
        </p:txBody>
      </p:sp>
      <p:grpSp>
        <p:nvGrpSpPr>
          <p:cNvPr id="75" name="组合 74">
            <a:extLst>
              <a:ext uri="{FF2B5EF4-FFF2-40B4-BE49-F238E27FC236}">
                <a16:creationId xmlns:a16="http://schemas.microsoft.com/office/drawing/2014/main" id="{26DAC2F5-08C0-6314-7C8A-68836493CC18}"/>
              </a:ext>
            </a:extLst>
          </p:cNvPr>
          <p:cNvGrpSpPr/>
          <p:nvPr/>
        </p:nvGrpSpPr>
        <p:grpSpPr>
          <a:xfrm>
            <a:off x="2199058" y="2396634"/>
            <a:ext cx="174348" cy="174348"/>
            <a:chOff x="2035846" y="5856987"/>
            <a:chExt cx="240237" cy="240237"/>
          </a:xfrm>
        </p:grpSpPr>
        <p:cxnSp>
          <p:nvCxnSpPr>
            <p:cNvPr id="76" name="直接箭头连接符 75">
              <a:extLst>
                <a:ext uri="{FF2B5EF4-FFF2-40B4-BE49-F238E27FC236}">
                  <a16:creationId xmlns:a16="http://schemas.microsoft.com/office/drawing/2014/main" id="{4481F9B5-1053-AE77-B703-16FB99617D49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2155965" y="5856987"/>
              <a:ext cx="0" cy="240237"/>
            </a:xfrm>
            <a:prstGeom prst="straightConnector1">
              <a:avLst/>
            </a:prstGeom>
            <a:ln w="254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直接箭头连接符 76">
              <a:extLst>
                <a:ext uri="{FF2B5EF4-FFF2-40B4-BE49-F238E27FC236}">
                  <a16:creationId xmlns:a16="http://schemas.microsoft.com/office/drawing/2014/main" id="{449B3235-1F61-577B-7D05-A153E995AF3F}"/>
                </a:ext>
              </a:extLst>
            </p:cNvPr>
            <p:cNvCxnSpPr>
              <a:cxnSpLocks/>
            </p:cNvCxnSpPr>
            <p:nvPr/>
          </p:nvCxnSpPr>
          <p:spPr>
            <a:xfrm>
              <a:off x="2155965" y="5856987"/>
              <a:ext cx="0" cy="240237"/>
            </a:xfrm>
            <a:prstGeom prst="straightConnector1">
              <a:avLst/>
            </a:prstGeom>
            <a:ln w="254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3" name="PA-梯形 26">
            <a:extLst>
              <a:ext uri="{FF2B5EF4-FFF2-40B4-BE49-F238E27FC236}">
                <a16:creationId xmlns:a16="http://schemas.microsoft.com/office/drawing/2014/main" id="{F18B3A1A-1DA0-52AB-72D1-24BF4F314969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8334142" y="3867944"/>
            <a:ext cx="3553058" cy="531506"/>
          </a:xfrm>
          <a:prstGeom prst="snip2SameRect">
            <a:avLst/>
          </a:prstGeom>
          <a:gradFill flip="none" rotWithShape="1">
            <a:gsLst>
              <a:gs pos="82000">
                <a:schemeClr val="accent1">
                  <a:lumMod val="50000"/>
                </a:schemeClr>
              </a:gs>
              <a:gs pos="53000">
                <a:schemeClr val="accent1">
                  <a:lumMod val="75000"/>
                </a:schemeClr>
              </a:gs>
              <a:gs pos="24000">
                <a:schemeClr val="accent1"/>
              </a:gs>
            </a:gsLst>
            <a:path path="circle">
              <a:fillToRect r="100000" b="100000"/>
            </a:path>
            <a:tileRect l="-100000" t="-100000"/>
          </a:gradFill>
          <a:ln w="9525">
            <a:gradFill>
              <a:gsLst>
                <a:gs pos="0">
                  <a:schemeClr val="accent1">
                    <a:alpha val="0"/>
                  </a:schemeClr>
                </a:gs>
                <a:gs pos="50000">
                  <a:schemeClr val="accent4"/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</a:gradFill>
          </a:ln>
          <a:effectLst>
            <a:outerShdw blurRad="381000" dist="254000" dir="2700000" algn="tl" rotWithShape="0">
              <a:schemeClr val="accent1">
                <a:lumMod val="50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400" b="1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84" name="PA-梯形 26">
            <a:extLst>
              <a:ext uri="{FF2B5EF4-FFF2-40B4-BE49-F238E27FC236}">
                <a16:creationId xmlns:a16="http://schemas.microsoft.com/office/drawing/2014/main" id="{64F7FDDC-9BAB-8483-D10A-A7CFF444875D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342667" y="3867944"/>
            <a:ext cx="3553058" cy="531506"/>
          </a:xfrm>
          <a:prstGeom prst="snip2SameRect">
            <a:avLst/>
          </a:prstGeom>
          <a:gradFill flip="none" rotWithShape="1">
            <a:gsLst>
              <a:gs pos="82000">
                <a:schemeClr val="accent1">
                  <a:lumMod val="50000"/>
                </a:schemeClr>
              </a:gs>
              <a:gs pos="53000">
                <a:schemeClr val="accent1">
                  <a:lumMod val="75000"/>
                </a:schemeClr>
              </a:gs>
              <a:gs pos="24000">
                <a:schemeClr val="accent1"/>
              </a:gs>
            </a:gsLst>
            <a:path path="circle">
              <a:fillToRect r="100000" b="100000"/>
            </a:path>
            <a:tileRect l="-100000" t="-100000"/>
          </a:gradFill>
          <a:ln w="9525">
            <a:gradFill>
              <a:gsLst>
                <a:gs pos="0">
                  <a:schemeClr val="accent1">
                    <a:alpha val="0"/>
                  </a:schemeClr>
                </a:gs>
                <a:gs pos="50000">
                  <a:schemeClr val="accent4"/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</a:gradFill>
          </a:ln>
          <a:effectLst>
            <a:outerShdw blurRad="381000" dist="254000" dir="2700000" algn="tl" rotWithShape="0">
              <a:schemeClr val="accent1">
                <a:lumMod val="50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400" b="1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DF3EDB83-20CC-9735-81A1-8BF227845A38}"/>
              </a:ext>
            </a:extLst>
          </p:cNvPr>
          <p:cNvSpPr txBox="1"/>
          <p:nvPr/>
        </p:nvSpPr>
        <p:spPr>
          <a:xfrm>
            <a:off x="565931" y="3995198"/>
            <a:ext cx="3106531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  <a:scene3d>
              <a:camera prst="orthographicFront"/>
              <a:lightRig rig="contrasting" dir="t"/>
            </a:scene3d>
          </a:bodyPr>
          <a:lstStyle>
            <a:defPPr>
              <a:defRPr lang="zh-CN"/>
            </a:defPPr>
            <a:lvl1pPr algn="ctr">
              <a:defRPr sz="2800" spc="300">
                <a:gradFill>
                  <a:gsLst>
                    <a:gs pos="0">
                      <a:schemeClr val="accent4">
                        <a:lumMod val="20000"/>
                        <a:lumOff val="80000"/>
                      </a:schemeClr>
                    </a:gs>
                    <a:gs pos="85000">
                      <a:schemeClr val="bg1"/>
                    </a:gs>
                  </a:gsLst>
                  <a:lin ang="5400000" scaled="1"/>
                </a:gradFill>
                <a:latin typeface="美呗嘿嘿体" panose="00000500000000000000" pitchFamily="2" charset="-122"/>
                <a:ea typeface="美呗嘿嘿体" panose="00000500000000000000" pitchFamily="2" charset="-122"/>
                <a:cs typeface="胡晓波男神体" panose="02010600030101010101" pitchFamily="2" charset="-122"/>
              </a:defRPr>
            </a:lvl1pPr>
          </a:lstStyle>
          <a:p>
            <a:r>
              <a:rPr lang="zh-CN" altLang="en-US" sz="1800" spc="0">
                <a:effectLst>
                  <a:reflection blurRad="50800" stA="20000" endPos="45500" dist="63500" dir="5400000" sy="-100000" algn="bl" rotWithShape="0"/>
                </a:effectLst>
                <a:latin typeface="+mj-ea"/>
                <a:ea typeface="+mj-ea"/>
              </a:rPr>
              <a:t>互联网</a:t>
            </a:r>
            <a:r>
              <a:rPr lang="en-US" altLang="zh-CN" sz="1800" spc="0">
                <a:effectLst>
                  <a:reflection blurRad="50800" stA="20000" endPos="45500" dist="63500" dir="5400000" sy="-100000" algn="bl" rotWithShape="0"/>
                </a:effectLst>
                <a:latin typeface="+mj-ea"/>
                <a:ea typeface="+mj-ea"/>
              </a:rPr>
              <a:t>+</a:t>
            </a:r>
            <a:r>
              <a:rPr lang="zh-CN" altLang="en-US" sz="1800" spc="0">
                <a:effectLst>
                  <a:reflection blurRad="50800" stA="20000" endPos="45500" dist="63500" dir="5400000" sy="-100000" algn="bl" rotWithShape="0"/>
                </a:effectLst>
                <a:latin typeface="+mj-ea"/>
                <a:ea typeface="+mj-ea"/>
              </a:rPr>
              <a:t>物流模式已经形成</a:t>
            </a:r>
            <a:endParaRPr lang="zh-CN" altLang="zh-CN" sz="1800" spc="0" dirty="0">
              <a:effectLst>
                <a:reflection blurRad="50800" stA="20000" endPos="45500" dist="63500" dir="5400000" sy="-100000" algn="bl" rotWithShape="0"/>
              </a:effectLst>
              <a:latin typeface="+mj-ea"/>
              <a:ea typeface="+mj-ea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6BA06EC3-FF2E-3B83-2575-1573B1FAD5C4}"/>
              </a:ext>
            </a:extLst>
          </p:cNvPr>
          <p:cNvSpPr txBox="1"/>
          <p:nvPr/>
        </p:nvSpPr>
        <p:spPr>
          <a:xfrm>
            <a:off x="8557406" y="3995198"/>
            <a:ext cx="3106531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  <a:scene3d>
              <a:camera prst="orthographicFront"/>
              <a:lightRig rig="contrasting" dir="t"/>
            </a:scene3d>
          </a:bodyPr>
          <a:lstStyle>
            <a:defPPr>
              <a:defRPr lang="zh-CN"/>
            </a:defPPr>
            <a:lvl1pPr algn="ctr">
              <a:defRPr sz="2800" spc="300">
                <a:gradFill>
                  <a:gsLst>
                    <a:gs pos="0">
                      <a:schemeClr val="accent4">
                        <a:lumMod val="20000"/>
                        <a:lumOff val="80000"/>
                      </a:schemeClr>
                    </a:gs>
                    <a:gs pos="85000">
                      <a:schemeClr val="bg1"/>
                    </a:gs>
                  </a:gsLst>
                  <a:lin ang="5400000" scaled="1"/>
                </a:gradFill>
                <a:latin typeface="美呗嘿嘿体" panose="00000500000000000000" pitchFamily="2" charset="-122"/>
                <a:ea typeface="美呗嘿嘿体" panose="00000500000000000000" pitchFamily="2" charset="-122"/>
                <a:cs typeface="胡晓波男神体" panose="02010600030101010101" pitchFamily="2" charset="-122"/>
              </a:defRPr>
            </a:lvl1pPr>
          </a:lstStyle>
          <a:p>
            <a:r>
              <a:rPr lang="zh-CN" altLang="en-US" sz="1800" spc="0">
                <a:effectLst>
                  <a:reflection blurRad="50800" stA="20000" endPos="45500" dist="63500" dir="5400000" sy="-100000" algn="bl" rotWithShape="0"/>
                </a:effectLst>
                <a:latin typeface="+mj-ea"/>
                <a:ea typeface="+mj-ea"/>
              </a:rPr>
              <a:t>车间探索新模式</a:t>
            </a:r>
            <a:endParaRPr lang="zh-CN" altLang="zh-CN" sz="1800" spc="0" dirty="0">
              <a:effectLst>
                <a:reflection blurRad="50800" stA="20000" endPos="45500" dist="63500" dir="5400000" sy="-100000" algn="bl" rotWithShape="0"/>
              </a:effectLst>
              <a:latin typeface="+mj-ea"/>
              <a:ea typeface="+mj-ea"/>
            </a:endParaRPr>
          </a:p>
        </p:txBody>
      </p:sp>
      <p:sp>
        <p:nvSpPr>
          <p:cNvPr id="20" name="矩形: 圆角 19">
            <a:extLst>
              <a:ext uri="{FF2B5EF4-FFF2-40B4-BE49-F238E27FC236}">
                <a16:creationId xmlns:a16="http://schemas.microsoft.com/office/drawing/2014/main" id="{B7A0A1DA-0939-3C5C-75D9-424286A1D57C}"/>
              </a:ext>
            </a:extLst>
          </p:cNvPr>
          <p:cNvSpPr/>
          <p:nvPr/>
        </p:nvSpPr>
        <p:spPr>
          <a:xfrm>
            <a:off x="3164505" y="2108568"/>
            <a:ext cx="676780" cy="219807"/>
          </a:xfrm>
          <a:prstGeom prst="roundRect">
            <a:avLst>
              <a:gd name="adj" fmla="val 50000"/>
            </a:avLst>
          </a:prstGeom>
          <a:solidFill>
            <a:schemeClr val="accent1">
              <a:alpha val="0"/>
            </a:schemeClr>
          </a:solidFill>
          <a:ln w="3175">
            <a:gradFill>
              <a:gsLst>
                <a:gs pos="1100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r"/>
            <a:r>
              <a:rPr lang="zh-CN" altLang="en-US" sz="1000">
                <a:solidFill>
                  <a:schemeClr val="lt1">
                    <a:alpha val="80000"/>
                  </a:schemeClr>
                </a:solidFill>
              </a:rPr>
              <a:t>互联网</a:t>
            </a:r>
          </a:p>
        </p:txBody>
      </p:sp>
      <p:sp>
        <p:nvSpPr>
          <p:cNvPr id="98" name="矩形: 圆角 97">
            <a:extLst>
              <a:ext uri="{FF2B5EF4-FFF2-40B4-BE49-F238E27FC236}">
                <a16:creationId xmlns:a16="http://schemas.microsoft.com/office/drawing/2014/main" id="{5B4F2135-F7F0-988D-2C74-3BC752784124}"/>
              </a:ext>
            </a:extLst>
          </p:cNvPr>
          <p:cNvSpPr/>
          <p:nvPr/>
        </p:nvSpPr>
        <p:spPr>
          <a:xfrm>
            <a:off x="3254662" y="2373904"/>
            <a:ext cx="676780" cy="219807"/>
          </a:xfrm>
          <a:prstGeom prst="roundRect">
            <a:avLst>
              <a:gd name="adj" fmla="val 50000"/>
            </a:avLst>
          </a:prstGeom>
          <a:solidFill>
            <a:schemeClr val="accent1">
              <a:alpha val="0"/>
            </a:schemeClr>
          </a:solidFill>
          <a:ln w="3175">
            <a:gradFill>
              <a:gsLst>
                <a:gs pos="1100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r"/>
            <a:r>
              <a:rPr lang="zh-CN" altLang="en-US" sz="1000">
                <a:solidFill>
                  <a:schemeClr val="lt1">
                    <a:alpha val="80000"/>
                  </a:schemeClr>
                </a:solidFill>
              </a:rPr>
              <a:t>大数据</a:t>
            </a:r>
          </a:p>
        </p:txBody>
      </p:sp>
      <p:sp>
        <p:nvSpPr>
          <p:cNvPr id="99" name="矩形: 圆角 98">
            <a:extLst>
              <a:ext uri="{FF2B5EF4-FFF2-40B4-BE49-F238E27FC236}">
                <a16:creationId xmlns:a16="http://schemas.microsoft.com/office/drawing/2014/main" id="{DCF690BD-A07C-307E-A4DD-6E8A4218781D}"/>
              </a:ext>
            </a:extLst>
          </p:cNvPr>
          <p:cNvSpPr/>
          <p:nvPr/>
        </p:nvSpPr>
        <p:spPr>
          <a:xfrm>
            <a:off x="3164505" y="2639241"/>
            <a:ext cx="676780" cy="219807"/>
          </a:xfrm>
          <a:prstGeom prst="roundRect">
            <a:avLst>
              <a:gd name="adj" fmla="val 50000"/>
            </a:avLst>
          </a:prstGeom>
          <a:solidFill>
            <a:schemeClr val="accent1">
              <a:alpha val="0"/>
            </a:schemeClr>
          </a:solidFill>
          <a:ln w="3175">
            <a:gradFill>
              <a:gsLst>
                <a:gs pos="1100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r"/>
            <a:r>
              <a:rPr lang="zh-CN" altLang="en-US" sz="1000">
                <a:solidFill>
                  <a:schemeClr val="lt1">
                    <a:alpha val="80000"/>
                  </a:schemeClr>
                </a:solidFill>
              </a:rPr>
              <a:t>云计算</a:t>
            </a:r>
          </a:p>
        </p:txBody>
      </p:sp>
      <p:sp>
        <p:nvSpPr>
          <p:cNvPr id="107" name="弧形 106">
            <a:extLst>
              <a:ext uri="{FF2B5EF4-FFF2-40B4-BE49-F238E27FC236}">
                <a16:creationId xmlns:a16="http://schemas.microsoft.com/office/drawing/2014/main" id="{14C994FB-E43E-B6D0-C761-ABF9AD6BACE9}"/>
              </a:ext>
            </a:extLst>
          </p:cNvPr>
          <p:cNvSpPr/>
          <p:nvPr/>
        </p:nvSpPr>
        <p:spPr>
          <a:xfrm>
            <a:off x="5474494" y="1170152"/>
            <a:ext cx="1243012" cy="1243012"/>
          </a:xfrm>
          <a:prstGeom prst="arc">
            <a:avLst/>
          </a:prstGeom>
          <a:solidFill>
            <a:schemeClr val="bg1">
              <a:alpha val="0"/>
            </a:schemeClr>
          </a:solidFill>
          <a:ln w="6350" cap="rnd">
            <a:gradFill>
              <a:gsLst>
                <a:gs pos="0">
                  <a:schemeClr val="accent4">
                    <a:alpha val="0"/>
                  </a:schemeClr>
                </a:gs>
                <a:gs pos="100000">
                  <a:schemeClr val="accent4"/>
                </a:gs>
              </a:gsLst>
              <a:lin ang="5400000" scaled="1"/>
            </a:gradFill>
            <a:prstDash val="solid"/>
            <a:round/>
          </a:ln>
          <a:effectLst>
            <a:outerShdw blurRad="381000" dist="254000" dir="2700000" algn="tl" rotWithShape="0">
              <a:schemeClr val="accent1">
                <a:lumMod val="50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400" b="1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08" name="弧形 107">
            <a:extLst>
              <a:ext uri="{FF2B5EF4-FFF2-40B4-BE49-F238E27FC236}">
                <a16:creationId xmlns:a16="http://schemas.microsoft.com/office/drawing/2014/main" id="{9EAFEF17-F985-CE6F-6EEE-093CCAC78A1B}"/>
              </a:ext>
            </a:extLst>
          </p:cNvPr>
          <p:cNvSpPr/>
          <p:nvPr/>
        </p:nvSpPr>
        <p:spPr>
          <a:xfrm flipH="1" flipV="1">
            <a:off x="5474494" y="1170152"/>
            <a:ext cx="1243012" cy="1243012"/>
          </a:xfrm>
          <a:prstGeom prst="arc">
            <a:avLst/>
          </a:prstGeom>
          <a:solidFill>
            <a:schemeClr val="bg1">
              <a:alpha val="0"/>
            </a:schemeClr>
          </a:solidFill>
          <a:ln w="6350" cap="rnd">
            <a:gradFill>
              <a:gsLst>
                <a:gs pos="0">
                  <a:schemeClr val="accent4">
                    <a:alpha val="0"/>
                  </a:schemeClr>
                </a:gs>
                <a:gs pos="100000">
                  <a:schemeClr val="accent4"/>
                </a:gs>
              </a:gsLst>
              <a:lin ang="5400000" scaled="1"/>
            </a:gradFill>
            <a:prstDash val="solid"/>
            <a:round/>
          </a:ln>
          <a:effectLst>
            <a:outerShdw blurRad="381000" dist="254000" dir="2700000" algn="tl" rotWithShape="0">
              <a:schemeClr val="accent1">
                <a:lumMod val="50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400" b="1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06" name="椭圆 105">
            <a:extLst>
              <a:ext uri="{FF2B5EF4-FFF2-40B4-BE49-F238E27FC236}">
                <a16:creationId xmlns:a16="http://schemas.microsoft.com/office/drawing/2014/main" id="{AD4FD20F-95FB-0B14-E429-16A68EBAB7BA}"/>
              </a:ext>
            </a:extLst>
          </p:cNvPr>
          <p:cNvSpPr/>
          <p:nvPr/>
        </p:nvSpPr>
        <p:spPr>
          <a:xfrm>
            <a:off x="5536406" y="1232064"/>
            <a:ext cx="1119188" cy="1119188"/>
          </a:xfrm>
          <a:prstGeom prst="ellipse">
            <a:avLst/>
          </a:prstGeom>
          <a:gradFill flip="none" rotWithShape="1">
            <a:gsLst>
              <a:gs pos="82000">
                <a:schemeClr val="accent1">
                  <a:lumMod val="50000"/>
                </a:schemeClr>
              </a:gs>
              <a:gs pos="53000">
                <a:schemeClr val="accent1">
                  <a:lumMod val="75000"/>
                </a:schemeClr>
              </a:gs>
              <a:gs pos="24000">
                <a:schemeClr val="accent1"/>
              </a:gs>
            </a:gsLst>
            <a:path path="circle">
              <a:fillToRect r="100000" b="100000"/>
            </a:path>
            <a:tileRect l="-100000" t="-100000"/>
          </a:gradFill>
          <a:ln w="9525">
            <a:gradFill>
              <a:gsLst>
                <a:gs pos="0">
                  <a:schemeClr val="accent1">
                    <a:alpha val="0"/>
                  </a:schemeClr>
                </a:gs>
                <a:gs pos="50000">
                  <a:schemeClr val="accent4"/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</a:gradFill>
          </a:ln>
          <a:effectLst>
            <a:outerShdw blurRad="381000" dist="254000" dir="2700000" algn="tl" rotWithShape="0">
              <a:schemeClr val="accent1">
                <a:lumMod val="50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400" b="1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09" name="椭圆 108">
            <a:extLst>
              <a:ext uri="{FF2B5EF4-FFF2-40B4-BE49-F238E27FC236}">
                <a16:creationId xmlns:a16="http://schemas.microsoft.com/office/drawing/2014/main" id="{9550EB09-150E-ED4F-7C07-A68275AE056B}"/>
              </a:ext>
            </a:extLst>
          </p:cNvPr>
          <p:cNvSpPr/>
          <p:nvPr/>
        </p:nvSpPr>
        <p:spPr>
          <a:xfrm>
            <a:off x="5571961" y="1267619"/>
            <a:ext cx="1048078" cy="1048078"/>
          </a:xfrm>
          <a:prstGeom prst="ellipse">
            <a:avLst/>
          </a:prstGeom>
          <a:solidFill>
            <a:schemeClr val="bg1">
              <a:alpha val="0"/>
            </a:schemeClr>
          </a:solidFill>
          <a:ln w="3175">
            <a:solidFill>
              <a:schemeClr val="accent4">
                <a:alpha val="50000"/>
              </a:schemeClr>
            </a:solidFill>
            <a:prstDash val="dash"/>
          </a:ln>
          <a:effectLst>
            <a:outerShdw blurRad="381000" dist="254000" dir="2700000" algn="tl" rotWithShape="0">
              <a:schemeClr val="accent1">
                <a:lumMod val="50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400" b="1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10" name="curve-left-arrow_20582">
            <a:extLst>
              <a:ext uri="{FF2B5EF4-FFF2-40B4-BE49-F238E27FC236}">
                <a16:creationId xmlns:a16="http://schemas.microsoft.com/office/drawing/2014/main" id="{162244C2-08C3-ED83-3B54-256E3C6C662C}"/>
              </a:ext>
            </a:extLst>
          </p:cNvPr>
          <p:cNvSpPr/>
          <p:nvPr/>
        </p:nvSpPr>
        <p:spPr>
          <a:xfrm rot="7200000">
            <a:off x="3486427" y="3053015"/>
            <a:ext cx="348877" cy="297708"/>
          </a:xfrm>
          <a:custGeom>
            <a:avLst/>
            <a:gdLst>
              <a:gd name="T0" fmla="*/ 1621 w 3509"/>
              <a:gd name="T1" fmla="*/ 2999 h 2999"/>
              <a:gd name="T2" fmla="*/ 1567 w 3509"/>
              <a:gd name="T3" fmla="*/ 2978 h 2999"/>
              <a:gd name="T4" fmla="*/ 26 w 3509"/>
              <a:gd name="T5" fmla="*/ 1561 h 2999"/>
              <a:gd name="T6" fmla="*/ 0 w 3509"/>
              <a:gd name="T7" fmla="*/ 1503 h 2999"/>
              <a:gd name="T8" fmla="*/ 26 w 3509"/>
              <a:gd name="T9" fmla="*/ 1444 h 2999"/>
              <a:gd name="T10" fmla="*/ 1567 w 3509"/>
              <a:gd name="T11" fmla="*/ 27 h 2999"/>
              <a:gd name="T12" fmla="*/ 1653 w 3509"/>
              <a:gd name="T13" fmla="*/ 13 h 2999"/>
              <a:gd name="T14" fmla="*/ 1701 w 3509"/>
              <a:gd name="T15" fmla="*/ 86 h 2999"/>
              <a:gd name="T16" fmla="*/ 1701 w 3509"/>
              <a:gd name="T17" fmla="*/ 856 h 2999"/>
              <a:gd name="T18" fmla="*/ 3509 w 3509"/>
              <a:gd name="T19" fmla="*/ 2710 h 2999"/>
              <a:gd name="T20" fmla="*/ 3502 w 3509"/>
              <a:gd name="T21" fmla="*/ 2849 h 2999"/>
              <a:gd name="T22" fmla="*/ 3424 w 3509"/>
              <a:gd name="T23" fmla="*/ 2922 h 2999"/>
              <a:gd name="T24" fmla="*/ 3344 w 3509"/>
              <a:gd name="T25" fmla="*/ 2852 h 2999"/>
              <a:gd name="T26" fmla="*/ 2061 w 3509"/>
              <a:gd name="T27" fmla="*/ 2114 h 2999"/>
              <a:gd name="T28" fmla="*/ 1701 w 3509"/>
              <a:gd name="T29" fmla="*/ 2156 h 2999"/>
              <a:gd name="T30" fmla="*/ 1701 w 3509"/>
              <a:gd name="T31" fmla="*/ 2920 h 2999"/>
              <a:gd name="T32" fmla="*/ 1653 w 3509"/>
              <a:gd name="T33" fmla="*/ 2993 h 2999"/>
              <a:gd name="T34" fmla="*/ 1621 w 3509"/>
              <a:gd name="T35" fmla="*/ 2999 h 29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3509" h="2999">
                <a:moveTo>
                  <a:pt x="1621" y="2999"/>
                </a:moveTo>
                <a:cubicBezTo>
                  <a:pt x="1601" y="2999"/>
                  <a:pt x="1582" y="2992"/>
                  <a:pt x="1567" y="2978"/>
                </a:cubicBezTo>
                <a:lnTo>
                  <a:pt x="26" y="1561"/>
                </a:lnTo>
                <a:cubicBezTo>
                  <a:pt x="9" y="1546"/>
                  <a:pt x="0" y="1525"/>
                  <a:pt x="0" y="1503"/>
                </a:cubicBezTo>
                <a:cubicBezTo>
                  <a:pt x="0" y="1480"/>
                  <a:pt x="9" y="1459"/>
                  <a:pt x="26" y="1444"/>
                </a:cubicBezTo>
                <a:lnTo>
                  <a:pt x="1567" y="27"/>
                </a:lnTo>
                <a:cubicBezTo>
                  <a:pt x="1590" y="5"/>
                  <a:pt x="1624" y="0"/>
                  <a:pt x="1653" y="13"/>
                </a:cubicBezTo>
                <a:cubicBezTo>
                  <a:pt x="1682" y="25"/>
                  <a:pt x="1701" y="54"/>
                  <a:pt x="1701" y="86"/>
                </a:cubicBezTo>
                <a:lnTo>
                  <a:pt x="1701" y="856"/>
                </a:lnTo>
                <a:cubicBezTo>
                  <a:pt x="2753" y="1058"/>
                  <a:pt x="3509" y="1829"/>
                  <a:pt x="3509" y="2710"/>
                </a:cubicBezTo>
                <a:cubicBezTo>
                  <a:pt x="3509" y="2753"/>
                  <a:pt x="3507" y="2797"/>
                  <a:pt x="3502" y="2849"/>
                </a:cubicBezTo>
                <a:cubicBezTo>
                  <a:pt x="3499" y="2890"/>
                  <a:pt x="3465" y="2921"/>
                  <a:pt x="3424" y="2922"/>
                </a:cubicBezTo>
                <a:cubicBezTo>
                  <a:pt x="3384" y="2923"/>
                  <a:pt x="3349" y="2892"/>
                  <a:pt x="3344" y="2852"/>
                </a:cubicBezTo>
                <a:cubicBezTo>
                  <a:pt x="3285" y="2372"/>
                  <a:pt x="2630" y="2093"/>
                  <a:pt x="2061" y="2114"/>
                </a:cubicBezTo>
                <a:cubicBezTo>
                  <a:pt x="1934" y="2119"/>
                  <a:pt x="1813" y="2133"/>
                  <a:pt x="1701" y="2156"/>
                </a:cubicBezTo>
                <a:lnTo>
                  <a:pt x="1701" y="2920"/>
                </a:lnTo>
                <a:cubicBezTo>
                  <a:pt x="1701" y="2951"/>
                  <a:pt x="1682" y="2980"/>
                  <a:pt x="1653" y="2993"/>
                </a:cubicBezTo>
                <a:cubicBezTo>
                  <a:pt x="1643" y="2997"/>
                  <a:pt x="1632" y="2999"/>
                  <a:pt x="1621" y="2999"/>
                </a:cubicBezTo>
                <a:close/>
              </a:path>
            </a:pathLst>
          </a:custGeom>
          <a:gradFill>
            <a:gsLst>
              <a:gs pos="100000">
                <a:schemeClr val="accent4">
                  <a:alpha val="28000"/>
                </a:schemeClr>
              </a:gs>
              <a:gs pos="12000">
                <a:schemeClr val="accent4">
                  <a:alpha val="0"/>
                </a:schemeClr>
              </a:gs>
            </a:gsLst>
            <a:lin ang="10800000" scaled="0"/>
          </a:gradFill>
          <a:ln>
            <a:gradFill>
              <a:gsLst>
                <a:gs pos="8000">
                  <a:schemeClr val="accent4">
                    <a:alpha val="0"/>
                  </a:schemeClr>
                </a:gs>
                <a:gs pos="100000">
                  <a:schemeClr val="accent4"/>
                </a:gs>
              </a:gsLst>
              <a:lin ang="108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>
            <a:noAutofit/>
          </a:bodyPr>
          <a:lstStyle/>
          <a:p>
            <a:pPr algn="ctr"/>
            <a:endParaRPr lang="en-US">
              <a:solidFill>
                <a:prstClr val="white"/>
              </a:solidFill>
              <a:latin typeface="微软雅黑"/>
              <a:ea typeface="微软雅黑"/>
            </a:endParaRPr>
          </a:p>
        </p:txBody>
      </p:sp>
      <p:sp>
        <p:nvSpPr>
          <p:cNvPr id="22" name="弧形 21">
            <a:extLst>
              <a:ext uri="{FF2B5EF4-FFF2-40B4-BE49-F238E27FC236}">
                <a16:creationId xmlns:a16="http://schemas.microsoft.com/office/drawing/2014/main" id="{72A01FF8-45CE-57EA-98EC-39AA30F43945}"/>
              </a:ext>
            </a:extLst>
          </p:cNvPr>
          <p:cNvSpPr/>
          <p:nvPr/>
        </p:nvSpPr>
        <p:spPr>
          <a:xfrm rot="177934">
            <a:off x="2316984" y="951724"/>
            <a:ext cx="2492758" cy="6188852"/>
          </a:xfrm>
          <a:prstGeom prst="arc">
            <a:avLst>
              <a:gd name="adj1" fmla="val 19217733"/>
              <a:gd name="adj2" fmla="val 3745190"/>
            </a:avLst>
          </a:prstGeom>
          <a:noFill/>
          <a:ln w="12700" cap="rnd">
            <a:gradFill>
              <a:gsLst>
                <a:gs pos="22000">
                  <a:schemeClr val="accent4">
                    <a:alpha val="0"/>
                  </a:schemeClr>
                </a:gs>
                <a:gs pos="89000">
                  <a:schemeClr val="accent4"/>
                </a:gs>
              </a:gsLst>
              <a:lin ang="5400000" scaled="0"/>
            </a:gradFill>
            <a:round/>
            <a:tailEnd type="triangle" w="lg" len="med"/>
          </a:ln>
          <a:effectLst>
            <a:outerShdw blurRad="381000" dist="254000" dir="2700000" algn="tl" rotWithShape="0">
              <a:schemeClr val="accent1">
                <a:lumMod val="50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 b="1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11" name="弧形 110">
            <a:extLst>
              <a:ext uri="{FF2B5EF4-FFF2-40B4-BE49-F238E27FC236}">
                <a16:creationId xmlns:a16="http://schemas.microsoft.com/office/drawing/2014/main" id="{F3E65969-6376-1DFC-20F5-DB74007FE258}"/>
              </a:ext>
            </a:extLst>
          </p:cNvPr>
          <p:cNvSpPr/>
          <p:nvPr/>
        </p:nvSpPr>
        <p:spPr>
          <a:xfrm rot="21422066" flipH="1">
            <a:off x="7371755" y="951723"/>
            <a:ext cx="2492758" cy="6188852"/>
          </a:xfrm>
          <a:prstGeom prst="arc">
            <a:avLst>
              <a:gd name="adj1" fmla="val 19217733"/>
              <a:gd name="adj2" fmla="val 3745190"/>
            </a:avLst>
          </a:prstGeom>
          <a:noFill/>
          <a:ln w="12700" cap="rnd">
            <a:gradFill>
              <a:gsLst>
                <a:gs pos="22000">
                  <a:schemeClr val="accent4">
                    <a:alpha val="0"/>
                  </a:schemeClr>
                </a:gs>
                <a:gs pos="89000">
                  <a:schemeClr val="accent4"/>
                </a:gs>
              </a:gsLst>
              <a:lin ang="5400000" scaled="0"/>
            </a:gradFill>
            <a:round/>
            <a:tailEnd type="triangle" w="lg" len="med"/>
          </a:ln>
          <a:effectLst>
            <a:outerShdw blurRad="381000" dist="254000" dir="2700000" algn="tl" rotWithShape="0">
              <a:schemeClr val="accent1">
                <a:lumMod val="50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 b="1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14" name="PA-梯形 26">
            <a:extLst>
              <a:ext uri="{FF2B5EF4-FFF2-40B4-BE49-F238E27FC236}">
                <a16:creationId xmlns:a16="http://schemas.microsoft.com/office/drawing/2014/main" id="{62DE1FCE-48B9-9334-13FA-393B9D3C3168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>
            <a:off x="5090160" y="3494220"/>
            <a:ext cx="2011680" cy="389341"/>
          </a:xfrm>
          <a:prstGeom prst="trapezoid">
            <a:avLst>
              <a:gd name="adj" fmla="val 214041"/>
            </a:avLst>
          </a:prstGeom>
          <a:gradFill flip="none" rotWithShape="1">
            <a:gsLst>
              <a:gs pos="48000">
                <a:schemeClr val="accent1">
                  <a:alpha val="0"/>
                </a:schemeClr>
              </a:gs>
              <a:gs pos="100000">
                <a:schemeClr val="accent1">
                  <a:alpha val="26000"/>
                </a:schemeClr>
              </a:gs>
            </a:gsLst>
            <a:lin ang="5400000" scaled="0"/>
            <a:tileRect/>
          </a:gradFill>
          <a:ln w="6350">
            <a:gradFill>
              <a:gsLst>
                <a:gs pos="32000">
                  <a:schemeClr val="accent1">
                    <a:alpha val="0"/>
                  </a:schemeClr>
                </a:gs>
                <a:gs pos="100000">
                  <a:schemeClr val="accent1">
                    <a:alpha val="86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5" name="PA-梯形 26">
            <a:extLst>
              <a:ext uri="{FF2B5EF4-FFF2-40B4-BE49-F238E27FC236}">
                <a16:creationId xmlns:a16="http://schemas.microsoft.com/office/drawing/2014/main" id="{0DBB9D64-CF9D-937D-0B2A-09FF6705F46D}"/>
              </a:ext>
            </a:extLst>
          </p:cNvPr>
          <p:cNvSpPr/>
          <p:nvPr>
            <p:custDataLst>
              <p:tags r:id="rId6"/>
            </p:custDataLst>
          </p:nvPr>
        </p:nvSpPr>
        <p:spPr>
          <a:xfrm>
            <a:off x="4983480" y="4210500"/>
            <a:ext cx="2225040" cy="389341"/>
          </a:xfrm>
          <a:prstGeom prst="trapezoid">
            <a:avLst>
              <a:gd name="adj" fmla="val 214041"/>
            </a:avLst>
          </a:prstGeom>
          <a:gradFill flip="none" rotWithShape="1">
            <a:gsLst>
              <a:gs pos="48000">
                <a:schemeClr val="accent1">
                  <a:alpha val="0"/>
                </a:schemeClr>
              </a:gs>
              <a:gs pos="100000">
                <a:schemeClr val="accent1">
                  <a:alpha val="26000"/>
                </a:schemeClr>
              </a:gs>
            </a:gsLst>
            <a:lin ang="5400000" scaled="0"/>
            <a:tileRect/>
          </a:gradFill>
          <a:ln w="6350">
            <a:gradFill>
              <a:gsLst>
                <a:gs pos="32000">
                  <a:schemeClr val="accent1">
                    <a:alpha val="0"/>
                  </a:schemeClr>
                </a:gs>
                <a:gs pos="100000">
                  <a:schemeClr val="accent1">
                    <a:alpha val="86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6" name="PA-梯形 26">
            <a:extLst>
              <a:ext uri="{FF2B5EF4-FFF2-40B4-BE49-F238E27FC236}">
                <a16:creationId xmlns:a16="http://schemas.microsoft.com/office/drawing/2014/main" id="{69C52416-E136-84B5-975E-915B24A47E31}"/>
              </a:ext>
            </a:extLst>
          </p:cNvPr>
          <p:cNvSpPr/>
          <p:nvPr>
            <p:custDataLst>
              <p:tags r:id="rId7"/>
            </p:custDataLst>
          </p:nvPr>
        </p:nvSpPr>
        <p:spPr>
          <a:xfrm>
            <a:off x="4831080" y="4881060"/>
            <a:ext cx="2529840" cy="389341"/>
          </a:xfrm>
          <a:prstGeom prst="trapezoid">
            <a:avLst>
              <a:gd name="adj" fmla="val 214041"/>
            </a:avLst>
          </a:prstGeom>
          <a:gradFill flip="none" rotWithShape="1">
            <a:gsLst>
              <a:gs pos="48000">
                <a:schemeClr val="accent1">
                  <a:alpha val="0"/>
                </a:schemeClr>
              </a:gs>
              <a:gs pos="100000">
                <a:schemeClr val="accent1">
                  <a:alpha val="26000"/>
                </a:schemeClr>
              </a:gs>
            </a:gsLst>
            <a:lin ang="5400000" scaled="0"/>
            <a:tileRect/>
          </a:gradFill>
          <a:ln w="6350">
            <a:gradFill>
              <a:gsLst>
                <a:gs pos="32000">
                  <a:schemeClr val="accent1">
                    <a:alpha val="0"/>
                  </a:schemeClr>
                </a:gs>
                <a:gs pos="100000">
                  <a:schemeClr val="accent1">
                    <a:alpha val="86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DD6AD80C-BED4-CC43-F9D0-C9EECF4E10EC}"/>
              </a:ext>
            </a:extLst>
          </p:cNvPr>
          <p:cNvSpPr txBox="1"/>
          <p:nvPr/>
        </p:nvSpPr>
        <p:spPr>
          <a:xfrm>
            <a:off x="5144826" y="3553149"/>
            <a:ext cx="1902348" cy="246221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ctr"/>
            <a:r>
              <a:rPr lang="zh-CN" altLang="en-US" sz="1600" kern="100">
                <a:solidFill>
                  <a:schemeClr val="bg1"/>
                </a:solidFill>
                <a:effectLst/>
                <a:latin typeface="+mn-ea"/>
              </a:rPr>
              <a:t>优化 物流管理</a:t>
            </a:r>
            <a:endParaRPr lang="en-US" altLang="zh-CN" sz="1600" kern="100">
              <a:solidFill>
                <a:schemeClr val="bg1"/>
              </a:solidFill>
              <a:effectLst/>
              <a:latin typeface="+mn-ea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37520723-90F0-8E58-80A0-F06A0AD2E8A0}"/>
              </a:ext>
            </a:extLst>
          </p:cNvPr>
          <p:cNvSpPr txBox="1"/>
          <p:nvPr/>
        </p:nvSpPr>
        <p:spPr>
          <a:xfrm>
            <a:off x="5144826" y="4933469"/>
            <a:ext cx="1902348" cy="246221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ctr"/>
            <a:r>
              <a:rPr lang="zh-CN" altLang="en-US" sz="1600" kern="100">
                <a:solidFill>
                  <a:schemeClr val="bg1"/>
                </a:solidFill>
                <a:latin typeface="+mn-ea"/>
              </a:rPr>
              <a:t>提高 </a:t>
            </a:r>
            <a:r>
              <a:rPr lang="zh-CN" altLang="en-US" sz="1600" kern="100">
                <a:solidFill>
                  <a:schemeClr val="bg1"/>
                </a:solidFill>
                <a:effectLst/>
                <a:latin typeface="+mn-ea"/>
              </a:rPr>
              <a:t>风控</a:t>
            </a:r>
            <a:endParaRPr lang="en-US" altLang="zh-CN" sz="1600" kern="100">
              <a:solidFill>
                <a:schemeClr val="bg1"/>
              </a:solidFill>
              <a:effectLst/>
              <a:latin typeface="+mn-ea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B92A7EB3-E510-73E3-98B6-2D541C1425DB}"/>
              </a:ext>
            </a:extLst>
          </p:cNvPr>
          <p:cNvSpPr txBox="1"/>
          <p:nvPr/>
        </p:nvSpPr>
        <p:spPr>
          <a:xfrm>
            <a:off x="5144826" y="4228069"/>
            <a:ext cx="1902348" cy="246221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ctr"/>
            <a:r>
              <a:rPr lang="zh-CN" altLang="en-US" sz="1600" kern="100">
                <a:solidFill>
                  <a:schemeClr val="bg1"/>
                </a:solidFill>
                <a:latin typeface="+mn-ea"/>
              </a:rPr>
              <a:t>降低 </a:t>
            </a:r>
            <a:r>
              <a:rPr lang="zh-CN" altLang="en-US" sz="1600" kern="100">
                <a:solidFill>
                  <a:schemeClr val="bg1"/>
                </a:solidFill>
                <a:effectLst/>
                <a:latin typeface="+mn-ea"/>
              </a:rPr>
              <a:t>物流成本</a:t>
            </a:r>
            <a:endParaRPr lang="en-US" altLang="zh-CN" sz="1600" kern="100">
              <a:solidFill>
                <a:schemeClr val="bg1"/>
              </a:solidFill>
              <a:effectLst/>
              <a:latin typeface="+mn-ea"/>
            </a:endParaRPr>
          </a:p>
        </p:txBody>
      </p:sp>
      <p:cxnSp>
        <p:nvCxnSpPr>
          <p:cNvPr id="85" name="直接箭头连接符 84">
            <a:extLst>
              <a:ext uri="{FF2B5EF4-FFF2-40B4-BE49-F238E27FC236}">
                <a16:creationId xmlns:a16="http://schemas.microsoft.com/office/drawing/2014/main" id="{54AB23DF-727B-3B2F-5371-CEE84D77B1D5}"/>
              </a:ext>
            </a:extLst>
          </p:cNvPr>
          <p:cNvCxnSpPr>
            <a:cxnSpLocks/>
          </p:cNvCxnSpPr>
          <p:nvPr/>
        </p:nvCxnSpPr>
        <p:spPr>
          <a:xfrm>
            <a:off x="6096000" y="4623853"/>
            <a:ext cx="0" cy="108000"/>
          </a:xfrm>
          <a:prstGeom prst="straightConnector1">
            <a:avLst/>
          </a:prstGeom>
          <a:ln w="25400">
            <a:gradFill>
              <a:gsLst>
                <a:gs pos="17000">
                  <a:schemeClr val="bg1">
                    <a:alpha val="0"/>
                  </a:schemeClr>
                </a:gs>
                <a:gs pos="70000">
                  <a:schemeClr val="bg1"/>
                </a:gs>
              </a:gsLst>
              <a:lin ang="5400000" scaled="1"/>
            </a:gradFill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直接箭头连接符 85">
            <a:extLst>
              <a:ext uri="{FF2B5EF4-FFF2-40B4-BE49-F238E27FC236}">
                <a16:creationId xmlns:a16="http://schemas.microsoft.com/office/drawing/2014/main" id="{DF94E204-8A0D-60E4-1EB9-C64628AA9F31}"/>
              </a:ext>
            </a:extLst>
          </p:cNvPr>
          <p:cNvCxnSpPr>
            <a:cxnSpLocks/>
          </p:cNvCxnSpPr>
          <p:nvPr/>
        </p:nvCxnSpPr>
        <p:spPr>
          <a:xfrm>
            <a:off x="6096000" y="5283533"/>
            <a:ext cx="0" cy="108000"/>
          </a:xfrm>
          <a:prstGeom prst="straightConnector1">
            <a:avLst/>
          </a:prstGeom>
          <a:ln w="25400">
            <a:gradFill>
              <a:gsLst>
                <a:gs pos="17000">
                  <a:schemeClr val="bg1">
                    <a:alpha val="0"/>
                  </a:schemeClr>
                </a:gs>
                <a:gs pos="70000">
                  <a:schemeClr val="bg1"/>
                </a:gs>
              </a:gsLst>
              <a:lin ang="5400000" scaled="1"/>
            </a:gradFill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直接箭头连接符 86">
            <a:extLst>
              <a:ext uri="{FF2B5EF4-FFF2-40B4-BE49-F238E27FC236}">
                <a16:creationId xmlns:a16="http://schemas.microsoft.com/office/drawing/2014/main" id="{C44401EE-1A98-ED84-A71E-C0EC9ABF3752}"/>
              </a:ext>
            </a:extLst>
          </p:cNvPr>
          <p:cNvCxnSpPr>
            <a:cxnSpLocks/>
          </p:cNvCxnSpPr>
          <p:nvPr/>
        </p:nvCxnSpPr>
        <p:spPr>
          <a:xfrm>
            <a:off x="6096000" y="3918453"/>
            <a:ext cx="0" cy="108000"/>
          </a:xfrm>
          <a:prstGeom prst="straightConnector1">
            <a:avLst/>
          </a:prstGeom>
          <a:ln w="25400">
            <a:gradFill>
              <a:gsLst>
                <a:gs pos="17000">
                  <a:schemeClr val="bg1">
                    <a:alpha val="0"/>
                  </a:schemeClr>
                </a:gs>
                <a:gs pos="70000">
                  <a:schemeClr val="bg1"/>
                </a:gs>
              </a:gsLst>
              <a:lin ang="5400000" scaled="1"/>
            </a:gradFill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组合 2">
            <a:extLst>
              <a:ext uri="{FF2B5EF4-FFF2-40B4-BE49-F238E27FC236}">
                <a16:creationId xmlns:a16="http://schemas.microsoft.com/office/drawing/2014/main" id="{844F1336-B15F-50F1-A0D6-F20FD64D97E6}"/>
              </a:ext>
            </a:extLst>
          </p:cNvPr>
          <p:cNvGrpSpPr/>
          <p:nvPr/>
        </p:nvGrpSpPr>
        <p:grpSpPr>
          <a:xfrm>
            <a:off x="4655820" y="5627820"/>
            <a:ext cx="2880360" cy="389341"/>
            <a:chOff x="4655820" y="5627820"/>
            <a:chExt cx="2880360" cy="389341"/>
          </a:xfrm>
        </p:grpSpPr>
        <p:sp>
          <p:nvSpPr>
            <p:cNvPr id="117" name="PA-梯形 26">
              <a:extLst>
                <a:ext uri="{FF2B5EF4-FFF2-40B4-BE49-F238E27FC236}">
                  <a16:creationId xmlns:a16="http://schemas.microsoft.com/office/drawing/2014/main" id="{AA655872-2C7C-356E-E1C9-5BFC5D87DB99}"/>
                </a:ext>
              </a:extLst>
            </p:cNvPr>
            <p:cNvSpPr/>
            <p:nvPr>
              <p:custDataLst>
                <p:tags r:id="rId8"/>
              </p:custDataLst>
            </p:nvPr>
          </p:nvSpPr>
          <p:spPr>
            <a:xfrm>
              <a:off x="4655820" y="5627820"/>
              <a:ext cx="2880360" cy="389341"/>
            </a:xfrm>
            <a:prstGeom prst="trapezoid">
              <a:avLst>
                <a:gd name="adj" fmla="val 214041"/>
              </a:avLst>
            </a:prstGeom>
            <a:gradFill flip="none" rotWithShape="1">
              <a:gsLst>
                <a:gs pos="48000">
                  <a:schemeClr val="accent1">
                    <a:alpha val="0"/>
                  </a:schemeClr>
                </a:gs>
                <a:gs pos="100000">
                  <a:schemeClr val="accent1">
                    <a:alpha val="26000"/>
                  </a:schemeClr>
                </a:gs>
              </a:gsLst>
              <a:lin ang="5400000" scaled="0"/>
              <a:tileRect/>
            </a:gradFill>
            <a:ln w="6350">
              <a:gradFill>
                <a:gsLst>
                  <a:gs pos="32000">
                    <a:schemeClr val="accent1">
                      <a:alpha val="0"/>
                    </a:schemeClr>
                  </a:gs>
                  <a:gs pos="100000">
                    <a:schemeClr val="accent1">
                      <a:alpha val="86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+mn-ea"/>
              </a:endParaRP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81B138D9-FD2A-D76A-2C11-BB806DD3DD94}"/>
                </a:ext>
              </a:extLst>
            </p:cNvPr>
            <p:cNvSpPr txBox="1"/>
            <p:nvPr/>
          </p:nvSpPr>
          <p:spPr>
            <a:xfrm>
              <a:off x="5258465" y="5679860"/>
              <a:ext cx="1683153" cy="276999"/>
            </a:xfrm>
            <a:prstGeom prst="rect">
              <a:avLst/>
            </a:prstGeom>
            <a:noFill/>
          </p:spPr>
          <p:txBody>
            <a:bodyPr wrap="none" lIns="0" tIns="0" rIns="0" bIns="0">
              <a:spAutoFit/>
            </a:bodyPr>
            <a:lstStyle>
              <a:defPPr>
                <a:defRPr lang="zh-CN"/>
              </a:defPPr>
              <a:lvl1pPr algn="ctr">
                <a:defRPr sz="2400" kern="100">
                  <a:gradFill>
                    <a:gsLst>
                      <a:gs pos="81000">
                        <a:schemeClr val="accent4">
                          <a:alpha val="0"/>
                        </a:schemeClr>
                      </a:gs>
                      <a:gs pos="43000">
                        <a:schemeClr val="accent4">
                          <a:lumMod val="40000"/>
                          <a:lumOff val="60000"/>
                        </a:schemeClr>
                      </a:gs>
                      <a:gs pos="0">
                        <a:schemeClr val="accent4"/>
                      </a:gs>
                    </a:gsLst>
                    <a:lin ang="2700000" scaled="0"/>
                  </a:gradFill>
                  <a:effectLst/>
                  <a:latin typeface="OPPOSans B" panose="00020600040101010101" pitchFamily="18" charset="-122"/>
                  <a:ea typeface="OPPOSans B" panose="00020600040101010101" pitchFamily="18" charset="-122"/>
                </a:defRPr>
              </a:lvl1pPr>
            </a:lstStyle>
            <a:p>
              <a:r>
                <a:rPr lang="zh-CN" altLang="en-US" sz="1800">
                  <a:gradFill>
                    <a:gsLst>
                      <a:gs pos="100000">
                        <a:schemeClr val="accent4"/>
                      </a:gs>
                      <a:gs pos="43000">
                        <a:schemeClr val="accent4">
                          <a:lumMod val="40000"/>
                          <a:lumOff val="60000"/>
                        </a:schemeClr>
                      </a:gs>
                      <a:gs pos="0">
                        <a:schemeClr val="accent4"/>
                      </a:gs>
                    </a:gsLst>
                    <a:lin ang="2700000" scaled="0"/>
                  </a:gradFill>
                </a:rPr>
                <a:t>最终 全程无纸化</a:t>
              </a:r>
              <a:endParaRPr lang="en-US" altLang="zh-CN" sz="1800">
                <a:gradFill>
                  <a:gsLst>
                    <a:gs pos="100000">
                      <a:schemeClr val="accent4"/>
                    </a:gs>
                    <a:gs pos="43000">
                      <a:schemeClr val="accent4">
                        <a:lumMod val="40000"/>
                        <a:lumOff val="60000"/>
                      </a:schemeClr>
                    </a:gs>
                    <a:gs pos="0">
                      <a:schemeClr val="accent4"/>
                    </a:gs>
                  </a:gsLst>
                  <a:lin ang="2700000" scaled="0"/>
                </a:gradFill>
              </a:endParaRPr>
            </a:p>
          </p:txBody>
        </p:sp>
        <p:grpSp>
          <p:nvGrpSpPr>
            <p:cNvPr id="88" name="PA-组合 13">
              <a:extLst>
                <a:ext uri="{FF2B5EF4-FFF2-40B4-BE49-F238E27FC236}">
                  <a16:creationId xmlns:a16="http://schemas.microsoft.com/office/drawing/2014/main" id="{E8BC15F4-6C9A-FC22-BFFE-8EAC9E3D09EC}"/>
                </a:ext>
              </a:extLst>
            </p:cNvPr>
            <p:cNvGrpSpPr/>
            <p:nvPr>
              <p:custDataLst>
                <p:tags r:id="rId9"/>
              </p:custDataLst>
            </p:nvPr>
          </p:nvGrpSpPr>
          <p:grpSpPr>
            <a:xfrm rot="16200000">
              <a:off x="5095972" y="5741521"/>
              <a:ext cx="57545" cy="122900"/>
              <a:chOff x="6005095" y="3457032"/>
              <a:chExt cx="181806" cy="388285"/>
            </a:xfrm>
          </p:grpSpPr>
          <p:sp>
            <p:nvSpPr>
              <p:cNvPr id="89" name="PA-L-Shape 8">
                <a:extLst>
                  <a:ext uri="{FF2B5EF4-FFF2-40B4-BE49-F238E27FC236}">
                    <a16:creationId xmlns:a16="http://schemas.microsoft.com/office/drawing/2014/main" id="{0C8B1ACD-44BF-9D31-DB74-A570FEBFF0FD}"/>
                  </a:ext>
                </a:extLst>
              </p:cNvPr>
              <p:cNvSpPr/>
              <p:nvPr>
                <p:custDataLst>
                  <p:tags r:id="rId13"/>
                </p:custDataLst>
              </p:nvPr>
            </p:nvSpPr>
            <p:spPr>
              <a:xfrm rot="18900000">
                <a:off x="6005096" y="3457032"/>
                <a:ext cx="181805" cy="181803"/>
              </a:xfrm>
              <a:prstGeom prst="corner">
                <a:avLst>
                  <a:gd name="adj1" fmla="val 22297"/>
                  <a:gd name="adj2" fmla="val 21622"/>
                </a:avLst>
              </a:prstGeom>
              <a:solidFill>
                <a:schemeClr val="bg1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+mn-ea"/>
                </a:endParaRPr>
              </a:p>
            </p:txBody>
          </p:sp>
          <p:sp>
            <p:nvSpPr>
              <p:cNvPr id="90" name="PA-L-Shape 9">
                <a:extLst>
                  <a:ext uri="{FF2B5EF4-FFF2-40B4-BE49-F238E27FC236}">
                    <a16:creationId xmlns:a16="http://schemas.microsoft.com/office/drawing/2014/main" id="{3C52E91C-D7D1-C5BC-87BA-A6CDE2384A13}"/>
                  </a:ext>
                </a:extLst>
              </p:cNvPr>
              <p:cNvSpPr/>
              <p:nvPr>
                <p:custDataLst>
                  <p:tags r:id="rId14"/>
                </p:custDataLst>
              </p:nvPr>
            </p:nvSpPr>
            <p:spPr>
              <a:xfrm rot="18900000">
                <a:off x="6005095" y="3663513"/>
                <a:ext cx="181806" cy="181804"/>
              </a:xfrm>
              <a:prstGeom prst="corner">
                <a:avLst>
                  <a:gd name="adj1" fmla="val 22297"/>
                  <a:gd name="adj2" fmla="val 21622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+mn-ea"/>
                </a:endParaRPr>
              </a:p>
            </p:txBody>
          </p:sp>
        </p:grpSp>
        <p:grpSp>
          <p:nvGrpSpPr>
            <p:cNvPr id="91" name="PA-组合 13">
              <a:extLst>
                <a:ext uri="{FF2B5EF4-FFF2-40B4-BE49-F238E27FC236}">
                  <a16:creationId xmlns:a16="http://schemas.microsoft.com/office/drawing/2014/main" id="{DC91A762-B7BD-1A3E-4ACA-22AB7C20B78A}"/>
                </a:ext>
              </a:extLst>
            </p:cNvPr>
            <p:cNvGrpSpPr/>
            <p:nvPr>
              <p:custDataLst>
                <p:tags r:id="rId10"/>
              </p:custDataLst>
            </p:nvPr>
          </p:nvGrpSpPr>
          <p:grpSpPr>
            <a:xfrm rot="5400000" flipH="1">
              <a:off x="7018401" y="5741521"/>
              <a:ext cx="57545" cy="122900"/>
              <a:chOff x="6005095" y="3457032"/>
              <a:chExt cx="181806" cy="388285"/>
            </a:xfrm>
          </p:grpSpPr>
          <p:sp>
            <p:nvSpPr>
              <p:cNvPr id="92" name="PA-L-Shape 8">
                <a:extLst>
                  <a:ext uri="{FF2B5EF4-FFF2-40B4-BE49-F238E27FC236}">
                    <a16:creationId xmlns:a16="http://schemas.microsoft.com/office/drawing/2014/main" id="{5410E2D9-088F-ED2F-0B33-4671B058957B}"/>
                  </a:ext>
                </a:extLst>
              </p:cNvPr>
              <p:cNvSpPr/>
              <p:nvPr>
                <p:custDataLst>
                  <p:tags r:id="rId11"/>
                </p:custDataLst>
              </p:nvPr>
            </p:nvSpPr>
            <p:spPr>
              <a:xfrm rot="18900000">
                <a:off x="6005096" y="3457032"/>
                <a:ext cx="181805" cy="181803"/>
              </a:xfrm>
              <a:prstGeom prst="corner">
                <a:avLst>
                  <a:gd name="adj1" fmla="val 22297"/>
                  <a:gd name="adj2" fmla="val 21622"/>
                </a:avLst>
              </a:prstGeom>
              <a:solidFill>
                <a:schemeClr val="bg1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+mn-ea"/>
                </a:endParaRPr>
              </a:p>
            </p:txBody>
          </p:sp>
          <p:sp>
            <p:nvSpPr>
              <p:cNvPr id="93" name="PA-L-Shape 9">
                <a:extLst>
                  <a:ext uri="{FF2B5EF4-FFF2-40B4-BE49-F238E27FC236}">
                    <a16:creationId xmlns:a16="http://schemas.microsoft.com/office/drawing/2014/main" id="{297D6148-4F9B-ED34-33B5-6C65B5049995}"/>
                  </a:ext>
                </a:extLst>
              </p:cNvPr>
              <p:cNvSpPr/>
              <p:nvPr>
                <p:custDataLst>
                  <p:tags r:id="rId12"/>
                </p:custDataLst>
              </p:nvPr>
            </p:nvSpPr>
            <p:spPr>
              <a:xfrm rot="18900000">
                <a:off x="6005095" y="3663513"/>
                <a:ext cx="181806" cy="181804"/>
              </a:xfrm>
              <a:prstGeom prst="corner">
                <a:avLst>
                  <a:gd name="adj1" fmla="val 22297"/>
                  <a:gd name="adj2" fmla="val 21622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+mn-ea"/>
                </a:endParaRPr>
              </a:p>
            </p:txBody>
          </p:sp>
        </p:grpSp>
      </p:grpSp>
      <p:sp>
        <p:nvSpPr>
          <p:cNvPr id="94" name="文本框 93">
            <a:extLst>
              <a:ext uri="{FF2B5EF4-FFF2-40B4-BE49-F238E27FC236}">
                <a16:creationId xmlns:a16="http://schemas.microsoft.com/office/drawing/2014/main" id="{D407D301-2CC4-ACFB-5C07-D258F559B90C}"/>
              </a:ext>
            </a:extLst>
          </p:cNvPr>
          <p:cNvSpPr txBox="1"/>
          <p:nvPr/>
        </p:nvSpPr>
        <p:spPr>
          <a:xfrm>
            <a:off x="5789930" y="1422326"/>
            <a:ext cx="304863" cy="365760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algn="ctr"/>
            <a:r>
              <a:rPr lang="zh-CN" altLang="en-US" sz="2400" kern="100">
                <a:gradFill>
                  <a:gsLst>
                    <a:gs pos="81000">
                      <a:schemeClr val="accent4">
                        <a:alpha val="0"/>
                      </a:schemeClr>
                    </a:gs>
                    <a:gs pos="43000">
                      <a:schemeClr val="accent4">
                        <a:lumMod val="40000"/>
                        <a:lumOff val="60000"/>
                      </a:schemeClr>
                    </a:gs>
                    <a:gs pos="0">
                      <a:schemeClr val="accent4"/>
                    </a:gs>
                  </a:gsLst>
                  <a:lin ang="2700000" scaled="0"/>
                </a:gradFill>
                <a:effectLst/>
                <a:latin typeface="OPPOSans B" panose="00020600040101010101" pitchFamily="18" charset="-122"/>
                <a:ea typeface="OPPOSans B" panose="00020600040101010101" pitchFamily="18" charset="-122"/>
              </a:rPr>
              <a:t>应</a:t>
            </a:r>
          </a:p>
        </p:txBody>
      </p:sp>
      <p:sp>
        <p:nvSpPr>
          <p:cNvPr id="95" name="文本框 94">
            <a:extLst>
              <a:ext uri="{FF2B5EF4-FFF2-40B4-BE49-F238E27FC236}">
                <a16:creationId xmlns:a16="http://schemas.microsoft.com/office/drawing/2014/main" id="{AC2DDEB1-1199-3376-0393-5EA675AA1163}"/>
              </a:ext>
            </a:extLst>
          </p:cNvPr>
          <p:cNvSpPr txBox="1"/>
          <p:nvPr/>
        </p:nvSpPr>
        <p:spPr>
          <a:xfrm>
            <a:off x="6094730" y="1422326"/>
            <a:ext cx="304863" cy="365760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algn="ctr"/>
            <a:r>
              <a:rPr lang="zh-CN" altLang="en-US" sz="2400" kern="100">
                <a:gradFill>
                  <a:gsLst>
                    <a:gs pos="81000">
                      <a:schemeClr val="accent4">
                        <a:alpha val="0"/>
                      </a:schemeClr>
                    </a:gs>
                    <a:gs pos="43000">
                      <a:schemeClr val="accent4">
                        <a:lumMod val="40000"/>
                        <a:lumOff val="60000"/>
                      </a:schemeClr>
                    </a:gs>
                    <a:gs pos="0">
                      <a:schemeClr val="accent4"/>
                    </a:gs>
                  </a:gsLst>
                  <a:lin ang="2700000" scaled="0"/>
                </a:gradFill>
                <a:effectLst/>
                <a:latin typeface="OPPOSans B" panose="00020600040101010101" pitchFamily="18" charset="-122"/>
                <a:ea typeface="OPPOSans B" panose="00020600040101010101" pitchFamily="18" charset="-122"/>
              </a:rPr>
              <a:t>用</a:t>
            </a:r>
          </a:p>
        </p:txBody>
      </p:sp>
      <p:sp>
        <p:nvSpPr>
          <p:cNvPr id="102" name="文本框 101">
            <a:extLst>
              <a:ext uri="{FF2B5EF4-FFF2-40B4-BE49-F238E27FC236}">
                <a16:creationId xmlns:a16="http://schemas.microsoft.com/office/drawing/2014/main" id="{F2D737B7-ED0F-1C2A-9C7A-6B86CB528DA4}"/>
              </a:ext>
            </a:extLst>
          </p:cNvPr>
          <p:cNvSpPr txBox="1"/>
          <p:nvPr/>
        </p:nvSpPr>
        <p:spPr>
          <a:xfrm>
            <a:off x="5789930" y="1788086"/>
            <a:ext cx="304863" cy="365760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algn="ctr"/>
            <a:r>
              <a:rPr lang="zh-CN" altLang="en-US" sz="2400" kern="100">
                <a:gradFill>
                  <a:gsLst>
                    <a:gs pos="81000">
                      <a:schemeClr val="accent4">
                        <a:alpha val="0"/>
                      </a:schemeClr>
                    </a:gs>
                    <a:gs pos="43000">
                      <a:schemeClr val="accent4">
                        <a:lumMod val="40000"/>
                        <a:lumOff val="60000"/>
                      </a:schemeClr>
                    </a:gs>
                    <a:gs pos="0">
                      <a:schemeClr val="accent4"/>
                    </a:gs>
                  </a:gsLst>
                  <a:lin ang="2700000" scaled="0"/>
                </a:gradFill>
                <a:effectLst/>
                <a:latin typeface="OPPOSans B" panose="00020600040101010101" pitchFamily="18" charset="-122"/>
                <a:ea typeface="OPPOSans B" panose="00020600040101010101" pitchFamily="18" charset="-122"/>
              </a:rPr>
              <a:t>目</a:t>
            </a:r>
          </a:p>
        </p:txBody>
      </p:sp>
      <p:sp>
        <p:nvSpPr>
          <p:cNvPr id="112" name="文本框 111">
            <a:extLst>
              <a:ext uri="{FF2B5EF4-FFF2-40B4-BE49-F238E27FC236}">
                <a16:creationId xmlns:a16="http://schemas.microsoft.com/office/drawing/2014/main" id="{A85BF483-DFDD-ECA8-4453-1B3E4183E907}"/>
              </a:ext>
            </a:extLst>
          </p:cNvPr>
          <p:cNvSpPr txBox="1"/>
          <p:nvPr/>
        </p:nvSpPr>
        <p:spPr>
          <a:xfrm>
            <a:off x="6094730" y="1788086"/>
            <a:ext cx="304863" cy="365760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algn="ctr"/>
            <a:r>
              <a:rPr lang="zh-CN" altLang="en-US" sz="2400" kern="100">
                <a:gradFill>
                  <a:gsLst>
                    <a:gs pos="81000">
                      <a:schemeClr val="accent4">
                        <a:alpha val="0"/>
                      </a:schemeClr>
                    </a:gs>
                    <a:gs pos="43000">
                      <a:schemeClr val="accent4">
                        <a:lumMod val="40000"/>
                        <a:lumOff val="60000"/>
                      </a:schemeClr>
                    </a:gs>
                    <a:gs pos="0">
                      <a:schemeClr val="accent4"/>
                    </a:gs>
                  </a:gsLst>
                  <a:lin ang="2700000" scaled="0"/>
                </a:gradFill>
                <a:effectLst/>
                <a:latin typeface="OPPOSans B" panose="00020600040101010101" pitchFamily="18" charset="-122"/>
                <a:ea typeface="OPPOSans B" panose="00020600040101010101" pitchFamily="18" charset="-122"/>
              </a:rPr>
              <a:t>标</a:t>
            </a: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CC8E0DD4-B0F0-B4AE-9E06-9B7A29E7644E}"/>
              </a:ext>
            </a:extLst>
          </p:cNvPr>
          <p:cNvPicPr>
            <a:picLocks/>
          </p:cNvPicPr>
          <p:nvPr/>
        </p:nvPicPr>
        <p:blipFill>
          <a:blip r:embed="rId17" r:link="rId1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698497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extLst>
              <a:ext uri="{FF2B5EF4-FFF2-40B4-BE49-F238E27FC236}">
                <a16:creationId xmlns:a16="http://schemas.microsoft.com/office/drawing/2014/main" id="{57B17BC5-3BA5-A4CD-B95A-3ECA78B9D96F}"/>
              </a:ext>
            </a:extLst>
          </p:cNvPr>
          <p:cNvSpPr/>
          <p:nvPr/>
        </p:nvSpPr>
        <p:spPr>
          <a:xfrm>
            <a:off x="808753" y="5383688"/>
            <a:ext cx="11078447" cy="1131411"/>
          </a:xfrm>
          <a:prstGeom prst="rect">
            <a:avLst/>
          </a:prstGeom>
          <a:gradFill>
            <a:gsLst>
              <a:gs pos="0">
                <a:schemeClr val="accent1">
                  <a:alpha val="10000"/>
                </a:schemeClr>
              </a:gs>
              <a:gs pos="100000">
                <a:schemeClr val="accent1">
                  <a:lumMod val="75000"/>
                  <a:alpha val="0"/>
                </a:schemeClr>
              </a:gs>
            </a:gsLst>
            <a:lin ang="2700000" scaled="0"/>
          </a:gradFill>
          <a:ln>
            <a:solidFill>
              <a:schemeClr val="accent4">
                <a:alpha val="2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矩形: 圆角 1">
            <a:extLst>
              <a:ext uri="{FF2B5EF4-FFF2-40B4-BE49-F238E27FC236}">
                <a16:creationId xmlns:a16="http://schemas.microsoft.com/office/drawing/2014/main" id="{F7D4AFA5-2278-4900-27CD-90451F085DA1}"/>
              </a:ext>
            </a:extLst>
          </p:cNvPr>
          <p:cNvSpPr/>
          <p:nvPr/>
        </p:nvSpPr>
        <p:spPr>
          <a:xfrm>
            <a:off x="945558" y="5603920"/>
            <a:ext cx="608092" cy="276997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82000">
                <a:schemeClr val="accent1">
                  <a:lumMod val="50000"/>
                </a:schemeClr>
              </a:gs>
              <a:gs pos="53000">
                <a:schemeClr val="accent1">
                  <a:lumMod val="75000"/>
                </a:schemeClr>
              </a:gs>
              <a:gs pos="24000">
                <a:schemeClr val="accent1"/>
              </a:gs>
            </a:gsLst>
            <a:path path="circle">
              <a:fillToRect r="100000" b="100000"/>
            </a:path>
            <a:tileRect l="-100000" t="-100000"/>
          </a:gradFill>
          <a:ln w="9525">
            <a:gradFill>
              <a:gsLst>
                <a:gs pos="0">
                  <a:schemeClr val="accent1">
                    <a:alpha val="0"/>
                  </a:schemeClr>
                </a:gs>
                <a:gs pos="50000">
                  <a:schemeClr val="accent4"/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</a:gradFill>
          </a:ln>
          <a:effectLst>
            <a:outerShdw blurRad="381000" dist="254000" dir="2700000" algn="tl" rotWithShape="0">
              <a:schemeClr val="accent1">
                <a:lumMod val="50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400" b="1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95" name="矩形: 圆角 94">
            <a:extLst>
              <a:ext uri="{FF2B5EF4-FFF2-40B4-BE49-F238E27FC236}">
                <a16:creationId xmlns:a16="http://schemas.microsoft.com/office/drawing/2014/main" id="{FC663444-B56D-C237-389D-17A1A13E7C99}"/>
              </a:ext>
            </a:extLst>
          </p:cNvPr>
          <p:cNvSpPr/>
          <p:nvPr/>
        </p:nvSpPr>
        <p:spPr>
          <a:xfrm>
            <a:off x="945558" y="6097248"/>
            <a:ext cx="608092" cy="276997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82000">
                <a:schemeClr val="accent1">
                  <a:lumMod val="50000"/>
                </a:schemeClr>
              </a:gs>
              <a:gs pos="53000">
                <a:schemeClr val="accent1">
                  <a:lumMod val="75000"/>
                </a:schemeClr>
              </a:gs>
              <a:gs pos="24000">
                <a:schemeClr val="accent1"/>
              </a:gs>
            </a:gsLst>
            <a:path path="circle">
              <a:fillToRect r="100000" b="100000"/>
            </a:path>
            <a:tileRect l="-100000" t="-100000"/>
          </a:gradFill>
          <a:ln w="9525">
            <a:gradFill>
              <a:gsLst>
                <a:gs pos="0">
                  <a:schemeClr val="accent1">
                    <a:alpha val="0"/>
                  </a:schemeClr>
                </a:gs>
                <a:gs pos="50000">
                  <a:schemeClr val="accent4"/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</a:gradFill>
          </a:ln>
          <a:effectLst>
            <a:outerShdw blurRad="381000" dist="254000" dir="2700000" algn="tl" rotWithShape="0">
              <a:schemeClr val="accent1">
                <a:lumMod val="50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400" b="1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97" name="矩形: 剪去左右顶角 96">
            <a:extLst>
              <a:ext uri="{FF2B5EF4-FFF2-40B4-BE49-F238E27FC236}">
                <a16:creationId xmlns:a16="http://schemas.microsoft.com/office/drawing/2014/main" id="{4DE0C477-08B6-DDF8-EEE2-12B6714994B3}"/>
              </a:ext>
            </a:extLst>
          </p:cNvPr>
          <p:cNvSpPr/>
          <p:nvPr/>
        </p:nvSpPr>
        <p:spPr>
          <a:xfrm rot="5400000" flipV="1">
            <a:off x="-410537" y="1723938"/>
            <a:ext cx="1940902" cy="497680"/>
          </a:xfrm>
          <a:prstGeom prst="snip2SameRect">
            <a:avLst/>
          </a:prstGeom>
          <a:gradFill flip="none" rotWithShape="1">
            <a:gsLst>
              <a:gs pos="48000">
                <a:schemeClr val="accent1">
                  <a:alpha val="0"/>
                </a:schemeClr>
              </a:gs>
              <a:gs pos="100000">
                <a:schemeClr val="accent1">
                  <a:alpha val="26000"/>
                </a:schemeClr>
              </a:gs>
            </a:gsLst>
            <a:lin ang="16200000" scaled="0"/>
            <a:tileRect/>
          </a:gradFill>
          <a:ln w="6350">
            <a:gradFill>
              <a:gsLst>
                <a:gs pos="32000">
                  <a:schemeClr val="accent1">
                    <a:alpha val="0"/>
                  </a:schemeClr>
                </a:gs>
                <a:gs pos="100000">
                  <a:schemeClr val="accent1">
                    <a:alpha val="86000"/>
                  </a:schemeClr>
                </a:gs>
              </a:gsLst>
              <a:lin ang="162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8" name="矩形: 剪去左右顶角 97">
            <a:extLst>
              <a:ext uri="{FF2B5EF4-FFF2-40B4-BE49-F238E27FC236}">
                <a16:creationId xmlns:a16="http://schemas.microsoft.com/office/drawing/2014/main" id="{24B69028-513C-660C-61FE-02A030032ACB}"/>
              </a:ext>
            </a:extLst>
          </p:cNvPr>
          <p:cNvSpPr/>
          <p:nvPr/>
        </p:nvSpPr>
        <p:spPr>
          <a:xfrm rot="5400000" flipV="1">
            <a:off x="128112" y="3622973"/>
            <a:ext cx="863603" cy="497681"/>
          </a:xfrm>
          <a:prstGeom prst="snip2SameRect">
            <a:avLst/>
          </a:prstGeom>
          <a:gradFill flip="none" rotWithShape="1">
            <a:gsLst>
              <a:gs pos="48000">
                <a:schemeClr val="accent1">
                  <a:alpha val="0"/>
                </a:schemeClr>
              </a:gs>
              <a:gs pos="100000">
                <a:schemeClr val="accent1">
                  <a:alpha val="26000"/>
                </a:schemeClr>
              </a:gs>
            </a:gsLst>
            <a:lin ang="16200000" scaled="0"/>
            <a:tileRect/>
          </a:gradFill>
          <a:ln w="6350">
            <a:gradFill>
              <a:gsLst>
                <a:gs pos="32000">
                  <a:schemeClr val="accent1">
                    <a:alpha val="0"/>
                  </a:schemeClr>
                </a:gs>
                <a:gs pos="100000">
                  <a:schemeClr val="accent1">
                    <a:alpha val="86000"/>
                  </a:schemeClr>
                </a:gs>
              </a:gsLst>
              <a:lin ang="162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9" name="矩形: 剪去左右顶角 98">
            <a:extLst>
              <a:ext uri="{FF2B5EF4-FFF2-40B4-BE49-F238E27FC236}">
                <a16:creationId xmlns:a16="http://schemas.microsoft.com/office/drawing/2014/main" id="{0B626EAC-5CDD-A4BB-A38D-799EE7ABC3D8}"/>
              </a:ext>
            </a:extLst>
          </p:cNvPr>
          <p:cNvSpPr/>
          <p:nvPr/>
        </p:nvSpPr>
        <p:spPr>
          <a:xfrm rot="5400000" flipV="1">
            <a:off x="128112" y="4551124"/>
            <a:ext cx="863603" cy="497681"/>
          </a:xfrm>
          <a:prstGeom prst="snip2SameRect">
            <a:avLst/>
          </a:prstGeom>
          <a:gradFill flip="none" rotWithShape="1">
            <a:gsLst>
              <a:gs pos="48000">
                <a:schemeClr val="accent1">
                  <a:alpha val="0"/>
                </a:schemeClr>
              </a:gs>
              <a:gs pos="100000">
                <a:schemeClr val="accent1">
                  <a:alpha val="26000"/>
                </a:schemeClr>
              </a:gs>
            </a:gsLst>
            <a:lin ang="16200000" scaled="0"/>
            <a:tileRect/>
          </a:gradFill>
          <a:ln w="6350">
            <a:gradFill>
              <a:gsLst>
                <a:gs pos="32000">
                  <a:schemeClr val="accent1">
                    <a:alpha val="0"/>
                  </a:schemeClr>
                </a:gs>
                <a:gs pos="100000">
                  <a:schemeClr val="accent1">
                    <a:alpha val="86000"/>
                  </a:schemeClr>
                </a:gs>
              </a:gsLst>
              <a:lin ang="162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0" name="矩形: 剪去左右顶角 99">
            <a:extLst>
              <a:ext uri="{FF2B5EF4-FFF2-40B4-BE49-F238E27FC236}">
                <a16:creationId xmlns:a16="http://schemas.microsoft.com/office/drawing/2014/main" id="{7BB842B8-FE6C-174E-21F3-B6006BE46C11}"/>
              </a:ext>
            </a:extLst>
          </p:cNvPr>
          <p:cNvSpPr/>
          <p:nvPr/>
        </p:nvSpPr>
        <p:spPr>
          <a:xfrm rot="5400000" flipV="1">
            <a:off x="-5794" y="5700554"/>
            <a:ext cx="1131414" cy="497680"/>
          </a:xfrm>
          <a:prstGeom prst="snip2SameRect">
            <a:avLst/>
          </a:prstGeom>
          <a:gradFill flip="none" rotWithShape="1">
            <a:gsLst>
              <a:gs pos="48000">
                <a:schemeClr val="accent1">
                  <a:alpha val="0"/>
                </a:schemeClr>
              </a:gs>
              <a:gs pos="100000">
                <a:schemeClr val="accent1">
                  <a:alpha val="26000"/>
                </a:schemeClr>
              </a:gs>
            </a:gsLst>
            <a:lin ang="16200000" scaled="0"/>
            <a:tileRect/>
          </a:gradFill>
          <a:ln w="6350">
            <a:gradFill>
              <a:gsLst>
                <a:gs pos="32000">
                  <a:schemeClr val="accent1">
                    <a:alpha val="0"/>
                  </a:schemeClr>
                </a:gs>
                <a:gs pos="100000">
                  <a:schemeClr val="accent1">
                    <a:alpha val="86000"/>
                  </a:schemeClr>
                </a:gs>
              </a:gsLst>
              <a:lin ang="162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EF2798A8-DEE7-3578-5D60-D55B05204C06}"/>
              </a:ext>
            </a:extLst>
          </p:cNvPr>
          <p:cNvSpPr/>
          <p:nvPr/>
        </p:nvSpPr>
        <p:spPr>
          <a:xfrm>
            <a:off x="808753" y="1002321"/>
            <a:ext cx="11078447" cy="1940904"/>
          </a:xfrm>
          <a:prstGeom prst="rect">
            <a:avLst/>
          </a:prstGeom>
          <a:gradFill>
            <a:gsLst>
              <a:gs pos="0">
                <a:schemeClr val="accent1">
                  <a:alpha val="10000"/>
                </a:schemeClr>
              </a:gs>
              <a:gs pos="100000">
                <a:schemeClr val="accent1">
                  <a:lumMod val="75000"/>
                  <a:alpha val="0"/>
                </a:schemeClr>
              </a:gs>
            </a:gsLst>
            <a:lin ang="2700000" scaled="0"/>
          </a:gradFill>
          <a:ln>
            <a:solidFill>
              <a:schemeClr val="accent4">
                <a:alpha val="2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84" name="矩形: 剪去左右顶角 83">
            <a:extLst>
              <a:ext uri="{FF2B5EF4-FFF2-40B4-BE49-F238E27FC236}">
                <a16:creationId xmlns:a16="http://schemas.microsoft.com/office/drawing/2014/main" id="{D6715BFB-58E3-A3E1-7B1A-0164D81393F2}"/>
              </a:ext>
            </a:extLst>
          </p:cNvPr>
          <p:cNvSpPr/>
          <p:nvPr/>
        </p:nvSpPr>
        <p:spPr>
          <a:xfrm>
            <a:off x="8936120" y="1502597"/>
            <a:ext cx="1614784" cy="386612"/>
          </a:xfrm>
          <a:prstGeom prst="snip2SameRect">
            <a:avLst/>
          </a:prstGeom>
          <a:gradFill flip="none" rotWithShape="1">
            <a:gsLst>
              <a:gs pos="82000">
                <a:schemeClr val="accent1">
                  <a:lumMod val="50000"/>
                </a:schemeClr>
              </a:gs>
              <a:gs pos="53000">
                <a:schemeClr val="accent1">
                  <a:lumMod val="75000"/>
                </a:schemeClr>
              </a:gs>
              <a:gs pos="24000">
                <a:schemeClr val="accent1"/>
              </a:gs>
            </a:gsLst>
            <a:path path="circle">
              <a:fillToRect r="100000" b="100000"/>
            </a:path>
            <a:tileRect l="-100000" t="-100000"/>
          </a:gradFill>
          <a:ln w="9525">
            <a:gradFill>
              <a:gsLst>
                <a:gs pos="0">
                  <a:schemeClr val="accent1">
                    <a:alpha val="0"/>
                  </a:schemeClr>
                </a:gs>
                <a:gs pos="50000">
                  <a:schemeClr val="accent4"/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</a:gradFill>
          </a:ln>
          <a:effectLst>
            <a:outerShdw blurRad="381000" dist="254000" dir="2700000" algn="tl" rotWithShape="0">
              <a:schemeClr val="accent1">
                <a:lumMod val="50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400" b="1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947C8EF0-E11F-4F4C-7D9A-29BE5E44B9F1}"/>
              </a:ext>
            </a:extLst>
          </p:cNvPr>
          <p:cNvSpPr>
            <a:spLocks/>
          </p:cNvSpPr>
          <p:nvPr/>
        </p:nvSpPr>
        <p:spPr>
          <a:xfrm>
            <a:off x="808753" y="3440012"/>
            <a:ext cx="11078447" cy="863600"/>
          </a:xfrm>
          <a:prstGeom prst="rect">
            <a:avLst/>
          </a:prstGeom>
          <a:gradFill>
            <a:gsLst>
              <a:gs pos="0">
                <a:schemeClr val="accent1">
                  <a:alpha val="10000"/>
                </a:schemeClr>
              </a:gs>
              <a:gs pos="100000">
                <a:schemeClr val="accent1">
                  <a:lumMod val="75000"/>
                  <a:alpha val="0"/>
                </a:schemeClr>
              </a:gs>
            </a:gsLst>
            <a:lin ang="2700000" scaled="0"/>
          </a:gradFill>
          <a:ln>
            <a:solidFill>
              <a:schemeClr val="accent4">
                <a:alpha val="2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4B5C8E38-A825-C3CE-ED0A-302728F19A8E}"/>
              </a:ext>
            </a:extLst>
          </p:cNvPr>
          <p:cNvSpPr>
            <a:spLocks/>
          </p:cNvSpPr>
          <p:nvPr/>
        </p:nvSpPr>
        <p:spPr>
          <a:xfrm>
            <a:off x="808753" y="4368163"/>
            <a:ext cx="11078447" cy="863600"/>
          </a:xfrm>
          <a:prstGeom prst="rect">
            <a:avLst/>
          </a:prstGeom>
          <a:gradFill flip="none" rotWithShape="1">
            <a:gsLst>
              <a:gs pos="82000">
                <a:schemeClr val="accent1">
                  <a:lumMod val="50000"/>
                </a:schemeClr>
              </a:gs>
              <a:gs pos="53000">
                <a:schemeClr val="accent1">
                  <a:lumMod val="75000"/>
                </a:schemeClr>
              </a:gs>
              <a:gs pos="24000">
                <a:schemeClr val="accent1"/>
              </a:gs>
            </a:gsLst>
            <a:path path="circle">
              <a:fillToRect r="100000" b="100000"/>
            </a:path>
            <a:tileRect l="-100000" t="-100000"/>
          </a:gradFill>
          <a:ln w="9525">
            <a:gradFill>
              <a:gsLst>
                <a:gs pos="0">
                  <a:schemeClr val="accent1">
                    <a:alpha val="0"/>
                  </a:schemeClr>
                </a:gs>
                <a:gs pos="50000">
                  <a:schemeClr val="accent4"/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</a:gradFill>
          </a:ln>
          <a:effectLst>
            <a:outerShdw blurRad="381000" dist="254000" dir="2700000" algn="tl" rotWithShape="0">
              <a:schemeClr val="accent1">
                <a:lumMod val="50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400" b="1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34AABEF8-E8B7-5370-CA51-3CF51B29658D}"/>
              </a:ext>
            </a:extLst>
          </p:cNvPr>
          <p:cNvSpPr txBox="1"/>
          <p:nvPr/>
        </p:nvSpPr>
        <p:spPr>
          <a:xfrm>
            <a:off x="462397" y="1757335"/>
            <a:ext cx="195032" cy="430887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lvl="0" algn="r"/>
            <a:r>
              <a:rPr lang="zh-CN" altLang="en-US" sz="1400" kern="100">
                <a:solidFill>
                  <a:schemeClr val="bg1"/>
                </a:solidFill>
                <a:effectLst/>
                <a:latin typeface="+mn-ea"/>
              </a:rPr>
              <a:t>维度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D07B3B2D-9A85-A188-F9CF-E967C32F7ED8}"/>
              </a:ext>
            </a:extLst>
          </p:cNvPr>
          <p:cNvSpPr txBox="1"/>
          <p:nvPr/>
        </p:nvSpPr>
        <p:spPr>
          <a:xfrm>
            <a:off x="462397" y="3656370"/>
            <a:ext cx="195032" cy="430887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lvl="0" algn="r"/>
            <a:r>
              <a:rPr lang="zh-CN" altLang="en-US" sz="1400" kern="100">
                <a:solidFill>
                  <a:schemeClr val="bg1"/>
                </a:solidFill>
                <a:effectLst/>
                <a:latin typeface="+mn-ea"/>
              </a:rPr>
              <a:t>纸质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E48B3D27-FD83-B746-AE4F-AB346229572A}"/>
              </a:ext>
            </a:extLst>
          </p:cNvPr>
          <p:cNvSpPr txBox="1"/>
          <p:nvPr/>
        </p:nvSpPr>
        <p:spPr>
          <a:xfrm>
            <a:off x="462397" y="4476799"/>
            <a:ext cx="195032" cy="646331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lvl="0" algn="r"/>
            <a:r>
              <a:rPr lang="zh-CN" altLang="en-US" sz="1400" kern="100">
                <a:solidFill>
                  <a:schemeClr val="bg1"/>
                </a:solidFill>
                <a:effectLst/>
                <a:latin typeface="+mn-ea"/>
              </a:rPr>
              <a:t>电子纸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15D79461-4658-132F-00C4-621BEE656192}"/>
              </a:ext>
            </a:extLst>
          </p:cNvPr>
          <p:cNvSpPr txBox="1"/>
          <p:nvPr/>
        </p:nvSpPr>
        <p:spPr>
          <a:xfrm>
            <a:off x="462397" y="5518507"/>
            <a:ext cx="195032" cy="861774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lvl="0" algn="r"/>
            <a:r>
              <a:rPr lang="zh-CN" altLang="en-US" sz="1400" kern="100">
                <a:solidFill>
                  <a:schemeClr val="accent4"/>
                </a:solidFill>
                <a:effectLst/>
                <a:latin typeface="+mn-ea"/>
              </a:rPr>
              <a:t>优化效果</a:t>
            </a: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5D6C0C7A-671B-C6B8-EF9D-8F166A4FABDB}"/>
              </a:ext>
            </a:extLst>
          </p:cNvPr>
          <p:cNvSpPr txBox="1"/>
          <p:nvPr/>
        </p:nvSpPr>
        <p:spPr>
          <a:xfrm>
            <a:off x="9281846" y="1556695"/>
            <a:ext cx="923330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  <a:scene3d>
              <a:camera prst="orthographicFront"/>
              <a:lightRig rig="contrasting" dir="t"/>
            </a:scene3d>
          </a:bodyPr>
          <a:lstStyle>
            <a:defPPr>
              <a:defRPr lang="zh-CN"/>
            </a:defPPr>
            <a:lvl1pPr algn="ctr">
              <a:defRPr spc="0">
                <a:gradFill>
                  <a:gsLst>
                    <a:gs pos="0">
                      <a:schemeClr val="accent4">
                        <a:lumMod val="20000"/>
                        <a:lumOff val="80000"/>
                      </a:schemeClr>
                    </a:gs>
                    <a:gs pos="85000">
                      <a:schemeClr val="bg1"/>
                    </a:gs>
                  </a:gsLst>
                  <a:lin ang="5400000" scaled="1"/>
                </a:gradFill>
                <a:effectLst>
                  <a:reflection blurRad="50800" stA="20000" endPos="45500" dist="63500" dir="5400000" sy="-100000" algn="bl" rotWithShape="0"/>
                </a:effectLst>
                <a:latin typeface="+mj-ea"/>
                <a:ea typeface="+mj-ea"/>
                <a:cs typeface="胡晓波男神体" panose="02010600030101010101" pitchFamily="2" charset="-122"/>
              </a:defRPr>
            </a:lvl1pPr>
          </a:lstStyle>
          <a:p>
            <a:r>
              <a:rPr lang="zh-CN" altLang="en-US"/>
              <a:t>优化工时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F5CF9848-935F-E2F1-7388-9DAD47C0BCD6}"/>
              </a:ext>
            </a:extLst>
          </p:cNvPr>
          <p:cNvSpPr txBox="1"/>
          <p:nvPr/>
        </p:nvSpPr>
        <p:spPr>
          <a:xfrm>
            <a:off x="8563040" y="2024097"/>
            <a:ext cx="2360943" cy="668966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lvl="0" algn="ctr">
              <a:lnSpc>
                <a:spcPct val="120000"/>
              </a:lnSpc>
            </a:pPr>
            <a:r>
              <a:rPr lang="zh-CN" altLang="en-US" sz="1050" kern="100">
                <a:solidFill>
                  <a:schemeClr val="bg1">
                    <a:alpha val="85000"/>
                  </a:schemeClr>
                </a:solidFill>
                <a:effectLst/>
                <a:latin typeface="+mn-ea"/>
              </a:rPr>
              <a:t>三方面优化</a:t>
            </a:r>
            <a:endParaRPr lang="en-US" altLang="zh-CN" sz="1050" kern="100">
              <a:solidFill>
                <a:schemeClr val="bg1">
                  <a:alpha val="85000"/>
                </a:schemeClr>
              </a:solidFill>
              <a:effectLst/>
              <a:latin typeface="+mn-ea"/>
            </a:endParaRPr>
          </a:p>
          <a:p>
            <a:pPr lvl="0" algn="ctr">
              <a:lnSpc>
                <a:spcPct val="120000"/>
              </a:lnSpc>
            </a:pPr>
            <a:r>
              <a:rPr lang="zh-CN" altLang="en-US" sz="1050" kern="100">
                <a:solidFill>
                  <a:schemeClr val="bg1">
                    <a:alpha val="85000"/>
                  </a:schemeClr>
                </a:solidFill>
                <a:effectLst/>
                <a:latin typeface="+mn-ea"/>
              </a:rPr>
              <a:t>平均全年累计优化工时</a:t>
            </a:r>
            <a:endParaRPr lang="en-US" altLang="zh-CN" sz="1050" kern="100">
              <a:solidFill>
                <a:schemeClr val="bg1">
                  <a:alpha val="85000"/>
                </a:schemeClr>
              </a:solidFill>
              <a:effectLst/>
              <a:latin typeface="+mn-ea"/>
            </a:endParaRPr>
          </a:p>
          <a:p>
            <a:pPr lvl="0" algn="ctr">
              <a:lnSpc>
                <a:spcPct val="120000"/>
              </a:lnSpc>
            </a:pPr>
            <a:r>
              <a:rPr lang="en-US" altLang="zh-CN" sz="1600" kern="100">
                <a:solidFill>
                  <a:schemeClr val="bg1">
                    <a:alpha val="85000"/>
                  </a:schemeClr>
                </a:solidFill>
                <a:effectLst/>
                <a:latin typeface="+mn-ea"/>
              </a:rPr>
              <a:t>2202.4 </a:t>
            </a:r>
            <a:r>
              <a:rPr lang="zh-CN" altLang="en-US" sz="1600" kern="100">
                <a:solidFill>
                  <a:schemeClr val="bg1">
                    <a:alpha val="85000"/>
                  </a:schemeClr>
                </a:solidFill>
                <a:effectLst/>
                <a:latin typeface="+mn-ea"/>
              </a:rPr>
              <a:t>小时</a:t>
            </a:r>
            <a:endParaRPr lang="zh-CN" altLang="zh-CN" sz="1600" kern="100" dirty="0">
              <a:solidFill>
                <a:schemeClr val="bg1">
                  <a:alpha val="85000"/>
                </a:schemeClr>
              </a:solidFill>
              <a:effectLst/>
              <a:latin typeface="+mn-ea"/>
            </a:endParaRP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FFB12CB9-7B36-1942-936B-EBF2BFA8AD54}"/>
              </a:ext>
            </a:extLst>
          </p:cNvPr>
          <p:cNvSpPr txBox="1"/>
          <p:nvPr/>
        </p:nvSpPr>
        <p:spPr>
          <a:xfrm>
            <a:off x="7778447" y="3733313"/>
            <a:ext cx="995464" cy="276999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algn="ctr"/>
            <a:r>
              <a:rPr lang="en-US" altLang="zh-CN" kern="100">
                <a:solidFill>
                  <a:schemeClr val="bg1"/>
                </a:solidFill>
                <a:latin typeface="+mn-ea"/>
              </a:rPr>
              <a:t>1160</a:t>
            </a:r>
            <a:r>
              <a:rPr lang="en-US" altLang="zh-CN" kern="100">
                <a:solidFill>
                  <a:schemeClr val="accent4"/>
                </a:solidFill>
                <a:latin typeface="+mn-ea"/>
              </a:rPr>
              <a:t> </a:t>
            </a:r>
            <a:r>
              <a:rPr lang="zh-CN" altLang="en-US" sz="1000" kern="100">
                <a:solidFill>
                  <a:schemeClr val="bg1">
                    <a:alpha val="85000"/>
                  </a:schemeClr>
                </a:solidFill>
                <a:latin typeface="+mn-ea"/>
              </a:rPr>
              <a:t>小时</a:t>
            </a:r>
            <a:r>
              <a:rPr lang="en-US" altLang="zh-CN" sz="1000" kern="100">
                <a:solidFill>
                  <a:schemeClr val="bg1">
                    <a:alpha val="85000"/>
                  </a:schemeClr>
                </a:solidFill>
                <a:latin typeface="+mn-ea"/>
              </a:rPr>
              <a:t>/</a:t>
            </a:r>
            <a:r>
              <a:rPr lang="zh-CN" altLang="en-US" sz="1000" kern="100">
                <a:solidFill>
                  <a:schemeClr val="bg1">
                    <a:alpha val="85000"/>
                  </a:schemeClr>
                </a:solidFill>
                <a:latin typeface="+mn-ea"/>
              </a:rPr>
              <a:t>年</a:t>
            </a:r>
            <a:endParaRPr lang="en-US" altLang="zh-CN" sz="1000" kern="100">
              <a:solidFill>
                <a:schemeClr val="bg1">
                  <a:alpha val="85000"/>
                </a:schemeClr>
              </a:solidFill>
              <a:latin typeface="+mn-ea"/>
            </a:endParaRP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C4487AE2-5196-C607-C936-8C4D6B8ED8BF}"/>
              </a:ext>
            </a:extLst>
          </p:cNvPr>
          <p:cNvSpPr txBox="1"/>
          <p:nvPr/>
        </p:nvSpPr>
        <p:spPr>
          <a:xfrm>
            <a:off x="7863406" y="5578545"/>
            <a:ext cx="825547" cy="276999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algn="ctr"/>
            <a:r>
              <a:rPr lang="en-US" altLang="zh-CN" kern="100">
                <a:solidFill>
                  <a:schemeClr val="accent4"/>
                </a:solidFill>
                <a:latin typeface="+mn-ea"/>
              </a:rPr>
              <a:t>56.89 </a:t>
            </a:r>
            <a:r>
              <a:rPr lang="en-US" altLang="zh-CN" sz="1000" kern="100">
                <a:solidFill>
                  <a:schemeClr val="bg1">
                    <a:alpha val="85000"/>
                  </a:schemeClr>
                </a:solidFill>
                <a:latin typeface="+mn-ea"/>
              </a:rPr>
              <a:t>%</a:t>
            </a:r>
            <a:endParaRPr lang="en-US" sz="1000" kern="100">
              <a:solidFill>
                <a:schemeClr val="bg1">
                  <a:alpha val="85000"/>
                </a:schemeClr>
              </a:solidFill>
              <a:latin typeface="+mn-ea"/>
            </a:endParaRP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4C583A73-8832-F730-C34D-2A53BBDCFE35}"/>
              </a:ext>
            </a:extLst>
          </p:cNvPr>
          <p:cNvSpPr txBox="1"/>
          <p:nvPr/>
        </p:nvSpPr>
        <p:spPr>
          <a:xfrm>
            <a:off x="7808102" y="4661464"/>
            <a:ext cx="936154" cy="276999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algn="ctr"/>
            <a:r>
              <a:rPr lang="en-US" altLang="zh-CN" kern="100">
                <a:solidFill>
                  <a:schemeClr val="bg1"/>
                </a:solidFill>
                <a:latin typeface="+mn-ea"/>
              </a:rPr>
              <a:t>500</a:t>
            </a:r>
            <a:r>
              <a:rPr lang="en-US" altLang="zh-CN" kern="100">
                <a:solidFill>
                  <a:schemeClr val="accent4"/>
                </a:solidFill>
                <a:latin typeface="+mn-ea"/>
              </a:rPr>
              <a:t> </a:t>
            </a:r>
            <a:r>
              <a:rPr lang="zh-CN" altLang="en-US" sz="1000" kern="100">
                <a:solidFill>
                  <a:schemeClr val="bg1">
                    <a:alpha val="85000"/>
                  </a:schemeClr>
                </a:solidFill>
                <a:latin typeface="+mn-ea"/>
              </a:rPr>
              <a:t>小时</a:t>
            </a:r>
            <a:r>
              <a:rPr lang="en-US" altLang="zh-CN" sz="1000" kern="100">
                <a:solidFill>
                  <a:schemeClr val="bg1">
                    <a:alpha val="85000"/>
                  </a:schemeClr>
                </a:solidFill>
                <a:latin typeface="+mn-ea"/>
              </a:rPr>
              <a:t>/</a:t>
            </a:r>
            <a:r>
              <a:rPr lang="zh-CN" altLang="en-US" sz="1000" kern="100">
                <a:solidFill>
                  <a:schemeClr val="bg1">
                    <a:alpha val="85000"/>
                  </a:schemeClr>
                </a:solidFill>
                <a:latin typeface="+mn-ea"/>
              </a:rPr>
              <a:t>年</a:t>
            </a:r>
          </a:p>
        </p:txBody>
      </p:sp>
      <p:sp>
        <p:nvSpPr>
          <p:cNvPr id="42" name="矩形: 剪去左右顶角 41">
            <a:extLst>
              <a:ext uri="{FF2B5EF4-FFF2-40B4-BE49-F238E27FC236}">
                <a16:creationId xmlns:a16="http://schemas.microsoft.com/office/drawing/2014/main" id="{99BFD5CA-FCCC-29AD-3237-5DAD1E750B99}"/>
              </a:ext>
            </a:extLst>
          </p:cNvPr>
          <p:cNvSpPr/>
          <p:nvPr/>
        </p:nvSpPr>
        <p:spPr>
          <a:xfrm>
            <a:off x="7695975" y="3130636"/>
            <a:ext cx="1160408" cy="309376"/>
          </a:xfrm>
          <a:prstGeom prst="snip2SameRect">
            <a:avLst/>
          </a:prstGeom>
          <a:gradFill flip="none" rotWithShape="1">
            <a:gsLst>
              <a:gs pos="46000">
                <a:schemeClr val="accent1">
                  <a:alpha val="0"/>
                </a:schemeClr>
              </a:gs>
              <a:gs pos="100000">
                <a:schemeClr val="accent1">
                  <a:alpha val="61000"/>
                </a:schemeClr>
              </a:gs>
            </a:gsLst>
            <a:path path="circle">
              <a:fillToRect l="50000" t="50000" r="50000" b="50000"/>
            </a:path>
            <a:tileRect/>
          </a:gradFill>
          <a:ln w="9525">
            <a:gradFill>
              <a:gsLst>
                <a:gs pos="0">
                  <a:schemeClr val="accent1">
                    <a:alpha val="0"/>
                  </a:schemeClr>
                </a:gs>
                <a:gs pos="50000">
                  <a:schemeClr val="accent4"/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</a:gradFill>
          </a:ln>
          <a:effectLst>
            <a:outerShdw blurRad="381000" dist="254000" dir="2700000" algn="tl" rotWithShape="0">
              <a:schemeClr val="accent1">
                <a:lumMod val="50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200">
                <a:solidFill>
                  <a:schemeClr val="bg1"/>
                </a:solidFill>
                <a:latin typeface="+mn-ea"/>
              </a:rPr>
              <a:t>培训</a:t>
            </a:r>
          </a:p>
        </p:txBody>
      </p:sp>
      <p:sp>
        <p:nvSpPr>
          <p:cNvPr id="55" name="文本框 54">
            <a:extLst>
              <a:ext uri="{FF2B5EF4-FFF2-40B4-BE49-F238E27FC236}">
                <a16:creationId xmlns:a16="http://schemas.microsoft.com/office/drawing/2014/main" id="{3D352A52-5FC1-1314-F6B0-5B73A0E1400C}"/>
              </a:ext>
            </a:extLst>
          </p:cNvPr>
          <p:cNvSpPr txBox="1"/>
          <p:nvPr/>
        </p:nvSpPr>
        <p:spPr>
          <a:xfrm>
            <a:off x="7808102" y="6101318"/>
            <a:ext cx="936154" cy="276999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algn="ctr"/>
            <a:r>
              <a:rPr lang="en-US" altLang="zh-CN" kern="100">
                <a:solidFill>
                  <a:schemeClr val="accent4"/>
                </a:solidFill>
                <a:latin typeface="+mn-ea"/>
              </a:rPr>
              <a:t>660 </a:t>
            </a:r>
            <a:r>
              <a:rPr lang="zh-CN" altLang="en-US" sz="1000" kern="100">
                <a:solidFill>
                  <a:schemeClr val="bg1">
                    <a:alpha val="85000"/>
                  </a:schemeClr>
                </a:solidFill>
                <a:latin typeface="+mn-ea"/>
              </a:rPr>
              <a:t>小时</a:t>
            </a:r>
            <a:r>
              <a:rPr lang="en-US" altLang="zh-CN" sz="1000" kern="100">
                <a:solidFill>
                  <a:schemeClr val="bg1">
                    <a:alpha val="85000"/>
                  </a:schemeClr>
                </a:solidFill>
                <a:latin typeface="+mn-ea"/>
              </a:rPr>
              <a:t>/</a:t>
            </a:r>
            <a:r>
              <a:rPr lang="zh-CN" altLang="en-US" sz="1000" kern="100">
                <a:solidFill>
                  <a:schemeClr val="bg1">
                    <a:alpha val="85000"/>
                  </a:schemeClr>
                </a:solidFill>
                <a:latin typeface="+mn-ea"/>
              </a:rPr>
              <a:t>年</a:t>
            </a:r>
            <a:endParaRPr lang="en-US" sz="1000" kern="100">
              <a:solidFill>
                <a:schemeClr val="bg1">
                  <a:alpha val="85000"/>
                </a:schemeClr>
              </a:solidFill>
              <a:latin typeface="+mn-ea"/>
            </a:endParaRPr>
          </a:p>
        </p:txBody>
      </p:sp>
      <p:sp>
        <p:nvSpPr>
          <p:cNvPr id="66" name="文本框 65">
            <a:extLst>
              <a:ext uri="{FF2B5EF4-FFF2-40B4-BE49-F238E27FC236}">
                <a16:creationId xmlns:a16="http://schemas.microsoft.com/office/drawing/2014/main" id="{437C2F69-758A-A539-CB24-A65911AC8518}"/>
              </a:ext>
            </a:extLst>
          </p:cNvPr>
          <p:cNvSpPr txBox="1"/>
          <p:nvPr/>
        </p:nvSpPr>
        <p:spPr>
          <a:xfrm>
            <a:off x="9261810" y="3733313"/>
            <a:ext cx="956993" cy="276999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algn="ctr"/>
            <a:r>
              <a:rPr lang="en-US" altLang="zh-CN" kern="100">
                <a:solidFill>
                  <a:schemeClr val="bg1"/>
                </a:solidFill>
                <a:latin typeface="+mn-ea"/>
              </a:rPr>
              <a:t>92.1</a:t>
            </a:r>
            <a:r>
              <a:rPr lang="en-US" altLang="zh-CN" kern="100">
                <a:solidFill>
                  <a:schemeClr val="accent4"/>
                </a:solidFill>
                <a:latin typeface="+mn-ea"/>
              </a:rPr>
              <a:t> </a:t>
            </a:r>
            <a:r>
              <a:rPr lang="zh-CN" altLang="en-US" sz="1000" kern="100">
                <a:solidFill>
                  <a:schemeClr val="bg1">
                    <a:alpha val="85000"/>
                  </a:schemeClr>
                </a:solidFill>
                <a:latin typeface="+mn-ea"/>
              </a:rPr>
              <a:t>小时</a:t>
            </a:r>
            <a:r>
              <a:rPr lang="en-US" altLang="zh-CN" sz="1000" kern="100">
                <a:solidFill>
                  <a:schemeClr val="bg1">
                    <a:alpha val="85000"/>
                  </a:schemeClr>
                </a:solidFill>
                <a:latin typeface="+mn-ea"/>
              </a:rPr>
              <a:t>/</a:t>
            </a:r>
            <a:r>
              <a:rPr lang="zh-CN" altLang="en-US" sz="1000" kern="100">
                <a:solidFill>
                  <a:schemeClr val="bg1">
                    <a:alpha val="85000"/>
                  </a:schemeClr>
                </a:solidFill>
                <a:latin typeface="+mn-ea"/>
              </a:rPr>
              <a:t>年</a:t>
            </a:r>
            <a:endParaRPr lang="en-US" altLang="zh-CN" sz="1000" kern="100">
              <a:solidFill>
                <a:schemeClr val="bg1">
                  <a:alpha val="85000"/>
                </a:schemeClr>
              </a:solidFill>
              <a:latin typeface="+mn-ea"/>
            </a:endParaRPr>
          </a:p>
        </p:txBody>
      </p:sp>
      <p:sp>
        <p:nvSpPr>
          <p:cNvPr id="67" name="文本框 66">
            <a:extLst>
              <a:ext uri="{FF2B5EF4-FFF2-40B4-BE49-F238E27FC236}">
                <a16:creationId xmlns:a16="http://schemas.microsoft.com/office/drawing/2014/main" id="{BC63E3A5-0CEC-4C7C-E406-946B095F33A7}"/>
              </a:ext>
            </a:extLst>
          </p:cNvPr>
          <p:cNvSpPr txBox="1"/>
          <p:nvPr/>
        </p:nvSpPr>
        <p:spPr>
          <a:xfrm>
            <a:off x="9527107" y="5578545"/>
            <a:ext cx="426399" cy="276999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algn="ctr"/>
            <a:r>
              <a:rPr lang="en-US" altLang="zh-CN" kern="100">
                <a:solidFill>
                  <a:schemeClr val="accent4"/>
                </a:solidFill>
                <a:latin typeface="+mn-ea"/>
              </a:rPr>
              <a:t>91 </a:t>
            </a:r>
            <a:r>
              <a:rPr lang="en-US" altLang="zh-CN" sz="1000" kern="100">
                <a:solidFill>
                  <a:schemeClr val="bg1">
                    <a:alpha val="85000"/>
                  </a:schemeClr>
                </a:solidFill>
                <a:latin typeface="+mn-ea"/>
              </a:rPr>
              <a:t>%</a:t>
            </a:r>
            <a:endParaRPr lang="en-US" sz="1000" kern="100">
              <a:solidFill>
                <a:schemeClr val="bg1">
                  <a:alpha val="85000"/>
                </a:schemeClr>
              </a:solidFill>
              <a:latin typeface="+mn-ea"/>
            </a:endParaRPr>
          </a:p>
        </p:txBody>
      </p:sp>
      <p:sp>
        <p:nvSpPr>
          <p:cNvPr id="68" name="文本框 67">
            <a:extLst>
              <a:ext uri="{FF2B5EF4-FFF2-40B4-BE49-F238E27FC236}">
                <a16:creationId xmlns:a16="http://schemas.microsoft.com/office/drawing/2014/main" id="{24050EAE-B1DA-92C3-9457-E714D8261328}"/>
              </a:ext>
            </a:extLst>
          </p:cNvPr>
          <p:cNvSpPr txBox="1"/>
          <p:nvPr/>
        </p:nvSpPr>
        <p:spPr>
          <a:xfrm>
            <a:off x="9313106" y="4661464"/>
            <a:ext cx="854401" cy="276999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algn="ctr"/>
            <a:r>
              <a:rPr lang="en-US" altLang="zh-CN" kern="100">
                <a:solidFill>
                  <a:schemeClr val="bg1"/>
                </a:solidFill>
                <a:latin typeface="+mn-ea"/>
              </a:rPr>
              <a:t>8.3</a:t>
            </a:r>
            <a:r>
              <a:rPr lang="en-US" altLang="zh-CN" kern="100">
                <a:solidFill>
                  <a:schemeClr val="accent4"/>
                </a:solidFill>
                <a:latin typeface="+mn-ea"/>
              </a:rPr>
              <a:t> </a:t>
            </a:r>
            <a:r>
              <a:rPr lang="zh-CN" altLang="en-US" sz="1000" kern="100">
                <a:solidFill>
                  <a:schemeClr val="bg1">
                    <a:alpha val="85000"/>
                  </a:schemeClr>
                </a:solidFill>
                <a:latin typeface="+mn-ea"/>
              </a:rPr>
              <a:t>小时</a:t>
            </a:r>
            <a:r>
              <a:rPr lang="en-US" altLang="zh-CN" sz="1000" kern="100">
                <a:solidFill>
                  <a:schemeClr val="bg1">
                    <a:alpha val="85000"/>
                  </a:schemeClr>
                </a:solidFill>
                <a:latin typeface="+mn-ea"/>
              </a:rPr>
              <a:t>/</a:t>
            </a:r>
            <a:r>
              <a:rPr lang="zh-CN" altLang="en-US" sz="1000" kern="100">
                <a:solidFill>
                  <a:schemeClr val="bg1">
                    <a:alpha val="85000"/>
                  </a:schemeClr>
                </a:solidFill>
                <a:latin typeface="+mn-ea"/>
              </a:rPr>
              <a:t>年</a:t>
            </a:r>
          </a:p>
        </p:txBody>
      </p:sp>
      <p:sp>
        <p:nvSpPr>
          <p:cNvPr id="69" name="矩形: 剪去左右顶角 68">
            <a:extLst>
              <a:ext uri="{FF2B5EF4-FFF2-40B4-BE49-F238E27FC236}">
                <a16:creationId xmlns:a16="http://schemas.microsoft.com/office/drawing/2014/main" id="{2AF1EA19-BEA3-788D-730E-63DBD87819B8}"/>
              </a:ext>
            </a:extLst>
          </p:cNvPr>
          <p:cNvSpPr/>
          <p:nvPr/>
        </p:nvSpPr>
        <p:spPr>
          <a:xfrm>
            <a:off x="9160102" y="3130636"/>
            <a:ext cx="1160408" cy="309376"/>
          </a:xfrm>
          <a:prstGeom prst="snip2SameRect">
            <a:avLst/>
          </a:prstGeom>
          <a:gradFill flip="none" rotWithShape="1">
            <a:gsLst>
              <a:gs pos="46000">
                <a:schemeClr val="accent1">
                  <a:alpha val="0"/>
                </a:schemeClr>
              </a:gs>
              <a:gs pos="100000">
                <a:schemeClr val="accent1">
                  <a:alpha val="61000"/>
                </a:schemeClr>
              </a:gs>
            </a:gsLst>
            <a:path path="circle">
              <a:fillToRect l="50000" t="50000" r="50000" b="50000"/>
            </a:path>
            <a:tileRect/>
          </a:gradFill>
          <a:ln w="9525">
            <a:gradFill>
              <a:gsLst>
                <a:gs pos="0">
                  <a:schemeClr val="accent1">
                    <a:alpha val="0"/>
                  </a:schemeClr>
                </a:gs>
                <a:gs pos="50000">
                  <a:schemeClr val="accent4"/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</a:gradFill>
          </a:ln>
          <a:effectLst>
            <a:outerShdw blurRad="381000" dist="254000" dir="2700000" algn="tl" rotWithShape="0">
              <a:schemeClr val="accent1">
                <a:lumMod val="50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200">
                <a:solidFill>
                  <a:schemeClr val="bg1"/>
                </a:solidFill>
                <a:latin typeface="+mn-ea"/>
              </a:rPr>
              <a:t>补件</a:t>
            </a:r>
          </a:p>
        </p:txBody>
      </p:sp>
      <p:sp>
        <p:nvSpPr>
          <p:cNvPr id="70" name="文本框 69">
            <a:extLst>
              <a:ext uri="{FF2B5EF4-FFF2-40B4-BE49-F238E27FC236}">
                <a16:creationId xmlns:a16="http://schemas.microsoft.com/office/drawing/2014/main" id="{07715A85-6EFA-73A0-12A1-4CF4FA3182DC}"/>
              </a:ext>
            </a:extLst>
          </p:cNvPr>
          <p:cNvSpPr txBox="1"/>
          <p:nvPr/>
        </p:nvSpPr>
        <p:spPr>
          <a:xfrm>
            <a:off x="9240169" y="6101318"/>
            <a:ext cx="1000274" cy="276999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algn="ctr"/>
            <a:r>
              <a:rPr lang="en-US" altLang="zh-CN" kern="100">
                <a:solidFill>
                  <a:schemeClr val="accent4"/>
                </a:solidFill>
                <a:latin typeface="+mn-ea"/>
              </a:rPr>
              <a:t>83.8 </a:t>
            </a:r>
            <a:r>
              <a:rPr lang="zh-CN" altLang="en-US" sz="1000" kern="100">
                <a:solidFill>
                  <a:schemeClr val="bg1">
                    <a:alpha val="85000"/>
                  </a:schemeClr>
                </a:solidFill>
                <a:latin typeface="+mn-ea"/>
              </a:rPr>
              <a:t>小时</a:t>
            </a:r>
            <a:r>
              <a:rPr lang="en-US" altLang="zh-CN" sz="1000" kern="100">
                <a:solidFill>
                  <a:schemeClr val="bg1">
                    <a:alpha val="85000"/>
                  </a:schemeClr>
                </a:solidFill>
                <a:latin typeface="+mn-ea"/>
              </a:rPr>
              <a:t>/</a:t>
            </a:r>
            <a:r>
              <a:rPr lang="zh-CN" altLang="en-US" sz="1000" kern="100">
                <a:solidFill>
                  <a:schemeClr val="bg1">
                    <a:alpha val="85000"/>
                  </a:schemeClr>
                </a:solidFill>
                <a:latin typeface="+mn-ea"/>
              </a:rPr>
              <a:t>年</a:t>
            </a:r>
            <a:endParaRPr lang="en-US" sz="1000" kern="100">
              <a:solidFill>
                <a:schemeClr val="bg1">
                  <a:alpha val="85000"/>
                </a:schemeClr>
              </a:solidFill>
              <a:latin typeface="+mn-ea"/>
            </a:endParaRPr>
          </a:p>
        </p:txBody>
      </p:sp>
      <p:sp>
        <p:nvSpPr>
          <p:cNvPr id="71" name="文本框 70">
            <a:extLst>
              <a:ext uri="{FF2B5EF4-FFF2-40B4-BE49-F238E27FC236}">
                <a16:creationId xmlns:a16="http://schemas.microsoft.com/office/drawing/2014/main" id="{828AE204-F12B-A982-A759-FC6201A0A95A}"/>
              </a:ext>
            </a:extLst>
          </p:cNvPr>
          <p:cNvSpPr txBox="1"/>
          <p:nvPr/>
        </p:nvSpPr>
        <p:spPr>
          <a:xfrm>
            <a:off x="11038764" y="3656369"/>
            <a:ext cx="359073" cy="430887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algn="ctr"/>
            <a:r>
              <a:rPr lang="zh-CN" altLang="en-US" sz="1400" kern="100">
                <a:solidFill>
                  <a:schemeClr val="bg1">
                    <a:alpha val="85000"/>
                  </a:schemeClr>
                </a:solidFill>
                <a:effectLst/>
                <a:latin typeface="+mn-ea"/>
              </a:rPr>
              <a:t>打印</a:t>
            </a:r>
            <a:endParaRPr lang="en-US" altLang="zh-CN" sz="1400" kern="100">
              <a:solidFill>
                <a:schemeClr val="bg1">
                  <a:alpha val="85000"/>
                </a:schemeClr>
              </a:solidFill>
              <a:effectLst/>
              <a:latin typeface="+mn-ea"/>
            </a:endParaRPr>
          </a:p>
          <a:p>
            <a:pPr algn="ctr"/>
            <a:r>
              <a:rPr lang="zh-CN" altLang="en-US" sz="1400" kern="100">
                <a:solidFill>
                  <a:schemeClr val="bg1">
                    <a:alpha val="85000"/>
                  </a:schemeClr>
                </a:solidFill>
                <a:effectLst/>
                <a:latin typeface="+mn-ea"/>
              </a:rPr>
              <a:t>拿取</a:t>
            </a:r>
            <a:endParaRPr lang="en-US" altLang="zh-CN" sz="1400" kern="100">
              <a:solidFill>
                <a:schemeClr val="bg1">
                  <a:alpha val="85000"/>
                </a:schemeClr>
              </a:solidFill>
              <a:effectLst/>
              <a:latin typeface="+mn-ea"/>
            </a:endParaRPr>
          </a:p>
        </p:txBody>
      </p:sp>
      <p:sp>
        <p:nvSpPr>
          <p:cNvPr id="73" name="文本框 72">
            <a:extLst>
              <a:ext uri="{FF2B5EF4-FFF2-40B4-BE49-F238E27FC236}">
                <a16:creationId xmlns:a16="http://schemas.microsoft.com/office/drawing/2014/main" id="{F6C08A4F-B3A4-AEE0-1011-CE536B4D3F71}"/>
              </a:ext>
            </a:extLst>
          </p:cNvPr>
          <p:cNvSpPr txBox="1"/>
          <p:nvPr/>
        </p:nvSpPr>
        <p:spPr>
          <a:xfrm>
            <a:off x="11102884" y="4661464"/>
            <a:ext cx="230833" cy="276999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algn="ctr"/>
            <a:r>
              <a:rPr lang="zh-CN" altLang="en-US" kern="100">
                <a:solidFill>
                  <a:schemeClr val="bg1"/>
                </a:solidFill>
                <a:latin typeface="+mn-ea"/>
              </a:rPr>
              <a:t>无</a:t>
            </a:r>
          </a:p>
        </p:txBody>
      </p:sp>
      <p:sp>
        <p:nvSpPr>
          <p:cNvPr id="74" name="矩形: 剪去左右顶角 73">
            <a:extLst>
              <a:ext uri="{FF2B5EF4-FFF2-40B4-BE49-F238E27FC236}">
                <a16:creationId xmlns:a16="http://schemas.microsoft.com/office/drawing/2014/main" id="{A2950457-FBB5-9A7E-C7EC-9E3EC51A540A}"/>
              </a:ext>
            </a:extLst>
          </p:cNvPr>
          <p:cNvSpPr/>
          <p:nvPr/>
        </p:nvSpPr>
        <p:spPr>
          <a:xfrm>
            <a:off x="10638096" y="3130636"/>
            <a:ext cx="1160408" cy="309376"/>
          </a:xfrm>
          <a:prstGeom prst="snip2SameRect">
            <a:avLst/>
          </a:prstGeom>
          <a:gradFill flip="none" rotWithShape="1">
            <a:gsLst>
              <a:gs pos="46000">
                <a:schemeClr val="accent1">
                  <a:alpha val="0"/>
                </a:schemeClr>
              </a:gs>
              <a:gs pos="100000">
                <a:schemeClr val="accent1">
                  <a:alpha val="61000"/>
                </a:schemeClr>
              </a:gs>
            </a:gsLst>
            <a:path path="circle">
              <a:fillToRect l="50000" t="50000" r="50000" b="50000"/>
            </a:path>
            <a:tileRect/>
          </a:gradFill>
          <a:ln w="9525">
            <a:gradFill>
              <a:gsLst>
                <a:gs pos="0">
                  <a:schemeClr val="accent1">
                    <a:alpha val="0"/>
                  </a:schemeClr>
                </a:gs>
                <a:gs pos="50000">
                  <a:schemeClr val="accent4"/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</a:gradFill>
          </a:ln>
          <a:effectLst>
            <a:outerShdw blurRad="381000" dist="254000" dir="2700000" algn="tl" rotWithShape="0">
              <a:schemeClr val="accent1">
                <a:lumMod val="50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200">
                <a:solidFill>
                  <a:schemeClr val="bg1"/>
                </a:solidFill>
                <a:latin typeface="+mn-ea"/>
              </a:rPr>
              <a:t>操作</a:t>
            </a:r>
          </a:p>
        </p:txBody>
      </p:sp>
      <p:sp>
        <p:nvSpPr>
          <p:cNvPr id="75" name="文本框 74">
            <a:extLst>
              <a:ext uri="{FF2B5EF4-FFF2-40B4-BE49-F238E27FC236}">
                <a16:creationId xmlns:a16="http://schemas.microsoft.com/office/drawing/2014/main" id="{1C50439F-ADBA-9D7D-F4B0-A81CA22C4D67}"/>
              </a:ext>
            </a:extLst>
          </p:cNvPr>
          <p:cNvSpPr txBox="1"/>
          <p:nvPr/>
        </p:nvSpPr>
        <p:spPr>
          <a:xfrm>
            <a:off x="10681294" y="6101318"/>
            <a:ext cx="1074012" cy="276999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algn="ctr"/>
            <a:r>
              <a:rPr lang="en-US" altLang="zh-CN" kern="100">
                <a:solidFill>
                  <a:schemeClr val="accent4"/>
                </a:solidFill>
                <a:latin typeface="+mn-ea"/>
              </a:rPr>
              <a:t>1458.6 </a:t>
            </a:r>
            <a:r>
              <a:rPr lang="zh-CN" altLang="en-US" sz="1000" kern="100">
                <a:solidFill>
                  <a:schemeClr val="bg1">
                    <a:alpha val="85000"/>
                  </a:schemeClr>
                </a:solidFill>
                <a:latin typeface="+mn-ea"/>
              </a:rPr>
              <a:t>小时</a:t>
            </a:r>
            <a:endParaRPr lang="en-US" sz="1000" kern="100">
              <a:solidFill>
                <a:schemeClr val="bg1">
                  <a:alpha val="85000"/>
                </a:schemeClr>
              </a:solidFill>
              <a:latin typeface="+mn-ea"/>
            </a:endParaRPr>
          </a:p>
        </p:txBody>
      </p:sp>
      <p:sp>
        <p:nvSpPr>
          <p:cNvPr id="57" name="矩形: 剪去左右顶角 56">
            <a:extLst>
              <a:ext uri="{FF2B5EF4-FFF2-40B4-BE49-F238E27FC236}">
                <a16:creationId xmlns:a16="http://schemas.microsoft.com/office/drawing/2014/main" id="{AC9B9192-594B-99DE-9DF6-BC114555C384}"/>
              </a:ext>
            </a:extLst>
          </p:cNvPr>
          <p:cNvSpPr/>
          <p:nvPr/>
        </p:nvSpPr>
        <p:spPr>
          <a:xfrm flipV="1">
            <a:off x="4633913" y="0"/>
            <a:ext cx="2924174" cy="692944"/>
          </a:xfrm>
          <a:prstGeom prst="snip2SameRect">
            <a:avLst/>
          </a:prstGeom>
          <a:gradFill flip="none" rotWithShape="1">
            <a:gsLst>
              <a:gs pos="48000">
                <a:schemeClr val="accent1">
                  <a:alpha val="0"/>
                </a:schemeClr>
              </a:gs>
              <a:gs pos="100000">
                <a:schemeClr val="accent1">
                  <a:alpha val="10000"/>
                </a:schemeClr>
              </a:gs>
            </a:gsLst>
            <a:lin ang="16200000" scaled="0"/>
            <a:tileRect/>
          </a:gradFill>
          <a:ln w="6350">
            <a:gradFill>
              <a:gsLst>
                <a:gs pos="32000">
                  <a:schemeClr val="accent4">
                    <a:alpha val="0"/>
                  </a:schemeClr>
                </a:gs>
                <a:gs pos="100000">
                  <a:schemeClr val="accent4">
                    <a:alpha val="14000"/>
                  </a:schemeClr>
                </a:gs>
              </a:gsLst>
              <a:lin ang="16200000" scaled="0"/>
            </a:gra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8" name="矩形: 剪去左右顶角 57">
            <a:extLst>
              <a:ext uri="{FF2B5EF4-FFF2-40B4-BE49-F238E27FC236}">
                <a16:creationId xmlns:a16="http://schemas.microsoft.com/office/drawing/2014/main" id="{2259AE5D-A3B8-5AD4-77D1-A09C907A2CEC}"/>
              </a:ext>
            </a:extLst>
          </p:cNvPr>
          <p:cNvSpPr/>
          <p:nvPr/>
        </p:nvSpPr>
        <p:spPr>
          <a:xfrm flipV="1">
            <a:off x="4693920" y="0"/>
            <a:ext cx="2804160" cy="632460"/>
          </a:xfrm>
          <a:prstGeom prst="snip2SameRect">
            <a:avLst/>
          </a:prstGeom>
          <a:gradFill flip="none" rotWithShape="1">
            <a:gsLst>
              <a:gs pos="48000">
                <a:schemeClr val="accent1">
                  <a:alpha val="0"/>
                </a:schemeClr>
              </a:gs>
              <a:gs pos="100000">
                <a:schemeClr val="accent1">
                  <a:alpha val="26000"/>
                </a:schemeClr>
              </a:gs>
            </a:gsLst>
            <a:lin ang="16200000" scaled="0"/>
            <a:tileRect/>
          </a:gradFill>
          <a:ln w="6350">
            <a:gradFill>
              <a:gsLst>
                <a:gs pos="32000">
                  <a:schemeClr val="accent1">
                    <a:alpha val="0"/>
                  </a:schemeClr>
                </a:gs>
                <a:gs pos="100000">
                  <a:schemeClr val="accent1">
                    <a:alpha val="86000"/>
                  </a:schemeClr>
                </a:gs>
              </a:gsLst>
              <a:lin ang="162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9" name="文本框 58">
            <a:extLst>
              <a:ext uri="{FF2B5EF4-FFF2-40B4-BE49-F238E27FC236}">
                <a16:creationId xmlns:a16="http://schemas.microsoft.com/office/drawing/2014/main" id="{233329A4-E36C-E93D-4AAE-CC9CA2613BDC}"/>
              </a:ext>
            </a:extLst>
          </p:cNvPr>
          <p:cNvSpPr txBox="1"/>
          <p:nvPr/>
        </p:nvSpPr>
        <p:spPr>
          <a:xfrm>
            <a:off x="5480447" y="131564"/>
            <a:ext cx="1231106" cy="369332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>
            <a:defPPr>
              <a:defRPr lang="zh-CN"/>
            </a:defPPr>
            <a:lvl1pPr algn="ctr">
              <a:defRPr sz="2400" kern="100">
                <a:gradFill>
                  <a:gsLst>
                    <a:gs pos="100000">
                      <a:schemeClr val="accent4"/>
                    </a:gs>
                    <a:gs pos="43000">
                      <a:schemeClr val="accent4">
                        <a:lumMod val="40000"/>
                        <a:lumOff val="60000"/>
                      </a:schemeClr>
                    </a:gs>
                    <a:gs pos="0">
                      <a:schemeClr val="accent4"/>
                    </a:gs>
                  </a:gsLst>
                  <a:lin ang="2700000" scaled="0"/>
                </a:gradFill>
                <a:effectLst/>
                <a:latin typeface="OPPOSans B" panose="00020600040101010101" pitchFamily="18" charset="-122"/>
                <a:ea typeface="OPPOSans B" panose="00020600040101010101" pitchFamily="18" charset="-122"/>
              </a:defRPr>
            </a:lvl1pPr>
          </a:lstStyle>
          <a:p>
            <a:r>
              <a:rPr lang="zh-CN" altLang="en-US"/>
              <a:t>应用效果</a:t>
            </a:r>
            <a:endParaRPr lang="zh-CN" altLang="en-US" dirty="0"/>
          </a:p>
        </p:txBody>
      </p:sp>
      <p:sp>
        <p:nvSpPr>
          <p:cNvPr id="83" name="矩形: 剪去左右顶角 82">
            <a:extLst>
              <a:ext uri="{FF2B5EF4-FFF2-40B4-BE49-F238E27FC236}">
                <a16:creationId xmlns:a16="http://schemas.microsoft.com/office/drawing/2014/main" id="{AC4C5EE9-2BCB-ECF0-E749-74C868B14168}"/>
              </a:ext>
            </a:extLst>
          </p:cNvPr>
          <p:cNvSpPr/>
          <p:nvPr/>
        </p:nvSpPr>
        <p:spPr>
          <a:xfrm>
            <a:off x="5088204" y="1502597"/>
            <a:ext cx="1614784" cy="386612"/>
          </a:xfrm>
          <a:prstGeom prst="snip2SameRect">
            <a:avLst/>
          </a:prstGeom>
          <a:gradFill flip="none" rotWithShape="1">
            <a:gsLst>
              <a:gs pos="82000">
                <a:schemeClr val="accent1">
                  <a:lumMod val="50000"/>
                </a:schemeClr>
              </a:gs>
              <a:gs pos="53000">
                <a:schemeClr val="accent1">
                  <a:lumMod val="75000"/>
                </a:schemeClr>
              </a:gs>
              <a:gs pos="24000">
                <a:schemeClr val="accent1"/>
              </a:gs>
            </a:gsLst>
            <a:path path="circle">
              <a:fillToRect r="100000" b="100000"/>
            </a:path>
            <a:tileRect l="-100000" t="-100000"/>
          </a:gradFill>
          <a:ln w="9525">
            <a:gradFill>
              <a:gsLst>
                <a:gs pos="0">
                  <a:schemeClr val="accent1">
                    <a:alpha val="0"/>
                  </a:schemeClr>
                </a:gs>
                <a:gs pos="50000">
                  <a:schemeClr val="accent4"/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</a:gradFill>
          </a:ln>
          <a:effectLst>
            <a:outerShdw blurRad="381000" dist="254000" dir="2700000" algn="tl" rotWithShape="0">
              <a:schemeClr val="accent1">
                <a:lumMod val="50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400" b="1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9E252C69-A1D7-9769-1B9E-64DCF654E0D3}"/>
              </a:ext>
            </a:extLst>
          </p:cNvPr>
          <p:cNvSpPr txBox="1"/>
          <p:nvPr/>
        </p:nvSpPr>
        <p:spPr>
          <a:xfrm>
            <a:off x="5433930" y="1556695"/>
            <a:ext cx="923330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  <a:scene3d>
              <a:camera prst="orthographicFront"/>
              <a:lightRig rig="contrasting" dir="t"/>
            </a:scene3d>
          </a:bodyPr>
          <a:lstStyle>
            <a:defPPr>
              <a:defRPr lang="zh-CN"/>
            </a:defPPr>
            <a:lvl1pPr algn="ctr">
              <a:defRPr spc="0">
                <a:gradFill>
                  <a:gsLst>
                    <a:gs pos="0">
                      <a:schemeClr val="accent4">
                        <a:lumMod val="20000"/>
                        <a:lumOff val="80000"/>
                      </a:schemeClr>
                    </a:gs>
                    <a:gs pos="85000">
                      <a:schemeClr val="bg1"/>
                    </a:gs>
                  </a:gsLst>
                  <a:lin ang="5400000" scaled="1"/>
                </a:gradFill>
                <a:effectLst>
                  <a:reflection blurRad="50800" stA="20000" endPos="45500" dist="63500" dir="5400000" sy="-100000" algn="bl" rotWithShape="0"/>
                </a:effectLst>
                <a:latin typeface="+mj-ea"/>
                <a:ea typeface="+mj-ea"/>
                <a:cs typeface="胡晓波男神体" panose="02010600030101010101" pitchFamily="2" charset="-122"/>
              </a:defRPr>
            </a:lvl1pPr>
          </a:lstStyle>
          <a:p>
            <a:r>
              <a:rPr lang="zh-CN" altLang="en-US"/>
              <a:t>提升质量</a:t>
            </a: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B465CDA0-E7A6-900B-3712-D97A29F329B9}"/>
              </a:ext>
            </a:extLst>
          </p:cNvPr>
          <p:cNvSpPr txBox="1"/>
          <p:nvPr/>
        </p:nvSpPr>
        <p:spPr>
          <a:xfrm>
            <a:off x="4923105" y="2024097"/>
            <a:ext cx="1944980" cy="572336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lvl="0" algn="just">
              <a:lnSpc>
                <a:spcPct val="120000"/>
              </a:lnSpc>
            </a:pPr>
            <a:r>
              <a:rPr lang="zh-CN" altLang="en-US" sz="1050" kern="100">
                <a:solidFill>
                  <a:schemeClr val="bg1">
                    <a:alpha val="85000"/>
                  </a:schemeClr>
                </a:solidFill>
                <a:effectLst/>
                <a:latin typeface="+mn-ea"/>
              </a:rPr>
              <a:t>利用电子纸的直观颜色区分零件，指导员工备货，提高备货相符率，降低错漏备发生比例。</a:t>
            </a:r>
            <a:endParaRPr lang="zh-CN" altLang="zh-CN" sz="1050" kern="100" dirty="0">
              <a:solidFill>
                <a:schemeClr val="bg1">
                  <a:alpha val="85000"/>
                </a:schemeClr>
              </a:solidFill>
              <a:effectLst/>
              <a:latin typeface="+mn-ea"/>
            </a:endParaRP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3A35F5B9-DFD3-6C34-F3AB-4338C89367FE}"/>
              </a:ext>
            </a:extLst>
          </p:cNvPr>
          <p:cNvSpPr txBox="1"/>
          <p:nvPr/>
        </p:nvSpPr>
        <p:spPr>
          <a:xfrm>
            <a:off x="5708845" y="3733313"/>
            <a:ext cx="373500" cy="276999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algn="ctr"/>
            <a:r>
              <a:rPr lang="en-US" altLang="zh-CN" kern="100">
                <a:solidFill>
                  <a:schemeClr val="bg1"/>
                </a:solidFill>
                <a:latin typeface="+mn-ea"/>
              </a:rPr>
              <a:t>5</a:t>
            </a:r>
            <a:r>
              <a:rPr lang="en-US" altLang="zh-CN" kern="100">
                <a:solidFill>
                  <a:schemeClr val="accent4"/>
                </a:solidFill>
                <a:latin typeface="+mn-ea"/>
              </a:rPr>
              <a:t> </a:t>
            </a:r>
            <a:r>
              <a:rPr lang="en-US" altLang="zh-CN" sz="1000" kern="100">
                <a:solidFill>
                  <a:schemeClr val="bg1">
                    <a:alpha val="85000"/>
                  </a:schemeClr>
                </a:solidFill>
                <a:latin typeface="+mn-ea"/>
              </a:rPr>
              <a:t>‰</a:t>
            </a: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64A7C029-FC18-855F-22FD-9A97D506F689}"/>
              </a:ext>
            </a:extLst>
          </p:cNvPr>
          <p:cNvSpPr txBox="1"/>
          <p:nvPr/>
        </p:nvSpPr>
        <p:spPr>
          <a:xfrm>
            <a:off x="5660756" y="5578545"/>
            <a:ext cx="469679" cy="276999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algn="ctr"/>
            <a:r>
              <a:rPr lang="en-US" altLang="zh-CN" kern="100">
                <a:solidFill>
                  <a:schemeClr val="accent4"/>
                </a:solidFill>
                <a:latin typeface="+mn-ea"/>
              </a:rPr>
              <a:t>90 </a:t>
            </a:r>
            <a:r>
              <a:rPr lang="en-US" altLang="zh-CN" sz="1000" kern="100">
                <a:solidFill>
                  <a:schemeClr val="bg1">
                    <a:alpha val="85000"/>
                  </a:schemeClr>
                </a:solidFill>
                <a:latin typeface="+mn-ea"/>
              </a:rPr>
              <a:t>%</a:t>
            </a:r>
            <a:endParaRPr lang="en-US" sz="1000" kern="100">
              <a:solidFill>
                <a:schemeClr val="bg1">
                  <a:alpha val="85000"/>
                </a:schemeClr>
              </a:solidFill>
              <a:latin typeface="+mn-ea"/>
            </a:endParaRP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4BC879E9-0BAB-9D97-5509-F4AB7E41BCA9}"/>
              </a:ext>
            </a:extLst>
          </p:cNvPr>
          <p:cNvSpPr txBox="1"/>
          <p:nvPr/>
        </p:nvSpPr>
        <p:spPr>
          <a:xfrm>
            <a:off x="5603848" y="4661464"/>
            <a:ext cx="583493" cy="276999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algn="ctr"/>
            <a:r>
              <a:rPr lang="en-US" altLang="zh-CN" kern="100">
                <a:solidFill>
                  <a:schemeClr val="bg1"/>
                </a:solidFill>
                <a:latin typeface="+mn-ea"/>
              </a:rPr>
              <a:t>0.5</a:t>
            </a:r>
            <a:r>
              <a:rPr lang="en-US" altLang="zh-CN" kern="100">
                <a:solidFill>
                  <a:schemeClr val="accent4"/>
                </a:solidFill>
                <a:latin typeface="+mn-ea"/>
              </a:rPr>
              <a:t> </a:t>
            </a:r>
            <a:r>
              <a:rPr lang="en-US" altLang="zh-CN" sz="1000" kern="100">
                <a:solidFill>
                  <a:schemeClr val="bg1">
                    <a:alpha val="85000"/>
                  </a:schemeClr>
                </a:solidFill>
                <a:latin typeface="+mn-ea"/>
              </a:rPr>
              <a:t>‰</a:t>
            </a:r>
            <a:endParaRPr lang="zh-CN" altLang="en-US" sz="1000" kern="100">
              <a:solidFill>
                <a:schemeClr val="bg1">
                  <a:alpha val="85000"/>
                </a:schemeClr>
              </a:solidFill>
              <a:latin typeface="+mn-ea"/>
            </a:endParaRPr>
          </a:p>
        </p:txBody>
      </p:sp>
      <p:sp>
        <p:nvSpPr>
          <p:cNvPr id="34" name="矩形: 剪去左右顶角 33">
            <a:extLst>
              <a:ext uri="{FF2B5EF4-FFF2-40B4-BE49-F238E27FC236}">
                <a16:creationId xmlns:a16="http://schemas.microsoft.com/office/drawing/2014/main" id="{3A5BC5BC-EB9D-FD1A-005E-16F15CF6BE69}"/>
              </a:ext>
            </a:extLst>
          </p:cNvPr>
          <p:cNvSpPr/>
          <p:nvPr/>
        </p:nvSpPr>
        <p:spPr>
          <a:xfrm>
            <a:off x="5014986" y="3130636"/>
            <a:ext cx="1761218" cy="309376"/>
          </a:xfrm>
          <a:prstGeom prst="snip2SameRect">
            <a:avLst/>
          </a:prstGeom>
          <a:gradFill flip="none" rotWithShape="1">
            <a:gsLst>
              <a:gs pos="46000">
                <a:schemeClr val="accent1">
                  <a:alpha val="0"/>
                </a:schemeClr>
              </a:gs>
              <a:gs pos="100000">
                <a:schemeClr val="accent1">
                  <a:alpha val="61000"/>
                </a:schemeClr>
              </a:gs>
            </a:gsLst>
            <a:path path="circle">
              <a:fillToRect l="50000" t="50000" r="50000" b="50000"/>
            </a:path>
            <a:tileRect/>
          </a:gradFill>
          <a:ln w="9525">
            <a:gradFill>
              <a:gsLst>
                <a:gs pos="0">
                  <a:schemeClr val="accent1">
                    <a:alpha val="0"/>
                  </a:schemeClr>
                </a:gs>
                <a:gs pos="50000">
                  <a:schemeClr val="accent4"/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</a:gradFill>
          </a:ln>
          <a:effectLst>
            <a:outerShdw blurRad="381000" dist="254000" dir="2700000" algn="tl" rotWithShape="0">
              <a:schemeClr val="accent1">
                <a:lumMod val="50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200">
                <a:solidFill>
                  <a:schemeClr val="bg1"/>
                </a:solidFill>
                <a:latin typeface="+mn-ea"/>
              </a:rPr>
              <a:t>错漏备发生比例</a:t>
            </a:r>
            <a:endParaRPr lang="en-US" sz="1200">
              <a:solidFill>
                <a:schemeClr val="bg1"/>
              </a:solidFill>
              <a:latin typeface="+mn-ea"/>
            </a:endParaRPr>
          </a:p>
        </p:txBody>
      </p:sp>
      <p:sp>
        <p:nvSpPr>
          <p:cNvPr id="80" name="文本框 79">
            <a:extLst>
              <a:ext uri="{FF2B5EF4-FFF2-40B4-BE49-F238E27FC236}">
                <a16:creationId xmlns:a16="http://schemas.microsoft.com/office/drawing/2014/main" id="{A8E7CA90-0D64-AEC4-6BE9-358D7BCF9082}"/>
              </a:ext>
            </a:extLst>
          </p:cNvPr>
          <p:cNvSpPr txBox="1"/>
          <p:nvPr/>
        </p:nvSpPr>
        <p:spPr>
          <a:xfrm>
            <a:off x="5862734" y="6132095"/>
            <a:ext cx="65724" cy="215444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algn="ctr"/>
            <a:r>
              <a:rPr lang="en-US" altLang="zh-CN" sz="1400" kern="100">
                <a:solidFill>
                  <a:schemeClr val="bg1">
                    <a:alpha val="85000"/>
                  </a:schemeClr>
                </a:solidFill>
                <a:effectLst/>
                <a:latin typeface="+mn-ea"/>
              </a:rPr>
              <a:t>-</a:t>
            </a:r>
            <a:endParaRPr lang="en-US" sz="1400">
              <a:solidFill>
                <a:schemeClr val="bg1">
                  <a:alpha val="85000"/>
                </a:schemeClr>
              </a:solidFill>
              <a:latin typeface="+mn-ea"/>
            </a:endParaRPr>
          </a:p>
        </p:txBody>
      </p:sp>
      <p:sp>
        <p:nvSpPr>
          <p:cNvPr id="81" name="文本框 80">
            <a:extLst>
              <a:ext uri="{FF2B5EF4-FFF2-40B4-BE49-F238E27FC236}">
                <a16:creationId xmlns:a16="http://schemas.microsoft.com/office/drawing/2014/main" id="{8C268FC0-5F7E-1750-FFF3-C82AFE52D5F3}"/>
              </a:ext>
            </a:extLst>
          </p:cNvPr>
          <p:cNvSpPr txBox="1"/>
          <p:nvPr/>
        </p:nvSpPr>
        <p:spPr>
          <a:xfrm>
            <a:off x="11185438" y="5609322"/>
            <a:ext cx="65724" cy="215444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algn="ctr"/>
            <a:r>
              <a:rPr lang="en-US" altLang="zh-CN" sz="1400" kern="100">
                <a:solidFill>
                  <a:schemeClr val="bg1">
                    <a:alpha val="85000"/>
                  </a:schemeClr>
                </a:solidFill>
                <a:effectLst/>
                <a:latin typeface="+mn-ea"/>
              </a:rPr>
              <a:t>-</a:t>
            </a:r>
            <a:endParaRPr lang="en-US" sz="1400">
              <a:solidFill>
                <a:schemeClr val="bg1">
                  <a:alpha val="85000"/>
                </a:schemeClr>
              </a:solidFill>
              <a:latin typeface="+mn-ea"/>
            </a:endParaRPr>
          </a:p>
        </p:txBody>
      </p:sp>
      <p:sp>
        <p:nvSpPr>
          <p:cNvPr id="82" name="矩形: 剪去左右顶角 81">
            <a:extLst>
              <a:ext uri="{FF2B5EF4-FFF2-40B4-BE49-F238E27FC236}">
                <a16:creationId xmlns:a16="http://schemas.microsoft.com/office/drawing/2014/main" id="{64D8DB33-7815-B8C1-922B-4832E99A503C}"/>
              </a:ext>
            </a:extLst>
          </p:cNvPr>
          <p:cNvSpPr/>
          <p:nvPr/>
        </p:nvSpPr>
        <p:spPr>
          <a:xfrm>
            <a:off x="1843397" y="1502597"/>
            <a:ext cx="1614784" cy="386612"/>
          </a:xfrm>
          <a:prstGeom prst="snip2SameRect">
            <a:avLst/>
          </a:prstGeom>
          <a:gradFill flip="none" rotWithShape="1">
            <a:gsLst>
              <a:gs pos="82000">
                <a:schemeClr val="accent1">
                  <a:lumMod val="50000"/>
                </a:schemeClr>
              </a:gs>
              <a:gs pos="53000">
                <a:schemeClr val="accent1">
                  <a:lumMod val="75000"/>
                </a:schemeClr>
              </a:gs>
              <a:gs pos="24000">
                <a:schemeClr val="accent1"/>
              </a:gs>
            </a:gsLst>
            <a:path path="circle">
              <a:fillToRect r="100000" b="100000"/>
            </a:path>
            <a:tileRect l="-100000" t="-100000"/>
          </a:gradFill>
          <a:ln w="9525">
            <a:gradFill>
              <a:gsLst>
                <a:gs pos="0">
                  <a:schemeClr val="accent1">
                    <a:alpha val="0"/>
                  </a:schemeClr>
                </a:gs>
                <a:gs pos="50000">
                  <a:schemeClr val="accent4"/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</a:gradFill>
          </a:ln>
          <a:effectLst>
            <a:outerShdw blurRad="381000" dist="254000" dir="2700000" algn="tl" rotWithShape="0">
              <a:schemeClr val="accent1">
                <a:lumMod val="50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400" b="1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4B845F66-B5E8-E20E-F7B0-C81167539930}"/>
              </a:ext>
            </a:extLst>
          </p:cNvPr>
          <p:cNvSpPr txBox="1"/>
          <p:nvPr/>
        </p:nvSpPr>
        <p:spPr>
          <a:xfrm>
            <a:off x="1095716" y="5650085"/>
            <a:ext cx="307777" cy="184666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lvl="0" algn="r"/>
            <a:r>
              <a:rPr lang="zh-CN" altLang="en-US" sz="1200" kern="100">
                <a:solidFill>
                  <a:schemeClr val="bg1"/>
                </a:solidFill>
                <a:effectLst/>
                <a:latin typeface="+mn-ea"/>
              </a:rPr>
              <a:t>比例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B906B9E5-7C15-99A4-EABB-EBA7FBB620E8}"/>
              </a:ext>
            </a:extLst>
          </p:cNvPr>
          <p:cNvSpPr txBox="1"/>
          <p:nvPr/>
        </p:nvSpPr>
        <p:spPr>
          <a:xfrm>
            <a:off x="1095716" y="6143413"/>
            <a:ext cx="307777" cy="184666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lvl="0" algn="r"/>
            <a:r>
              <a:rPr lang="zh-CN" altLang="en-US" sz="1200" kern="100">
                <a:solidFill>
                  <a:schemeClr val="bg1"/>
                </a:solidFill>
                <a:effectLst/>
                <a:latin typeface="+mn-ea"/>
              </a:rPr>
              <a:t>工时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827903D3-4AD3-4F8D-266C-8A3682331634}"/>
              </a:ext>
            </a:extLst>
          </p:cNvPr>
          <p:cNvSpPr txBox="1"/>
          <p:nvPr/>
        </p:nvSpPr>
        <p:spPr>
          <a:xfrm>
            <a:off x="2189123" y="1556695"/>
            <a:ext cx="923330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  <a:scene3d>
              <a:camera prst="orthographicFront"/>
              <a:lightRig rig="contrasting" dir="t"/>
            </a:scene3d>
          </a:bodyPr>
          <a:lstStyle>
            <a:defPPr>
              <a:defRPr lang="zh-CN"/>
            </a:defPPr>
            <a:lvl1pPr algn="ctr">
              <a:defRPr spc="0">
                <a:gradFill>
                  <a:gsLst>
                    <a:gs pos="0">
                      <a:schemeClr val="accent4">
                        <a:lumMod val="20000"/>
                        <a:lumOff val="80000"/>
                      </a:schemeClr>
                    </a:gs>
                    <a:gs pos="85000">
                      <a:schemeClr val="bg1"/>
                    </a:gs>
                  </a:gsLst>
                  <a:lin ang="5400000" scaled="1"/>
                </a:gradFill>
                <a:effectLst>
                  <a:reflection blurRad="50800" stA="20000" endPos="45500" dist="63500" dir="5400000" sy="-100000" algn="bl" rotWithShape="0"/>
                </a:effectLst>
                <a:latin typeface="+mj-ea"/>
                <a:ea typeface="+mj-ea"/>
                <a:cs typeface="胡晓波男神体" panose="02010600030101010101" pitchFamily="2" charset="-122"/>
              </a:defRPr>
            </a:lvl1pPr>
          </a:lstStyle>
          <a:p>
            <a:r>
              <a:rPr lang="zh-CN" altLang="en-US"/>
              <a:t>降低成本</a:t>
            </a:r>
            <a:endParaRPr lang="zh-CN" altLang="zh-CN" dirty="0"/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BE430CAB-589F-ED86-0497-DAE29B284E91}"/>
              </a:ext>
            </a:extLst>
          </p:cNvPr>
          <p:cNvSpPr txBox="1"/>
          <p:nvPr/>
        </p:nvSpPr>
        <p:spPr>
          <a:xfrm>
            <a:off x="1393281" y="2024097"/>
            <a:ext cx="2515015" cy="759182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lvl="0" algn="just">
              <a:lnSpc>
                <a:spcPct val="120000"/>
              </a:lnSpc>
            </a:pPr>
            <a:r>
              <a:rPr lang="zh-CN" altLang="en-US" sz="1050" kern="100">
                <a:solidFill>
                  <a:schemeClr val="bg1">
                    <a:alpha val="85000"/>
                  </a:schemeClr>
                </a:solidFill>
                <a:effectLst/>
                <a:latin typeface="+mn-ea"/>
              </a:rPr>
              <a:t>通过电子纸显示方式，代替纸张，指导排序作业，降低纸张及耗材成本投入。设备设施（如电脑、打印机、</a:t>
            </a:r>
            <a:r>
              <a:rPr lang="en-US" altLang="zh-CN" sz="1050" kern="100">
                <a:solidFill>
                  <a:schemeClr val="bg1">
                    <a:alpha val="85000"/>
                  </a:schemeClr>
                </a:solidFill>
                <a:effectLst/>
                <a:latin typeface="+mn-ea"/>
              </a:rPr>
              <a:t>PAD</a:t>
            </a:r>
            <a:r>
              <a:rPr lang="zh-CN" altLang="en-US" sz="1050" kern="100">
                <a:solidFill>
                  <a:schemeClr val="bg1">
                    <a:alpha val="85000"/>
                  </a:schemeClr>
                </a:solidFill>
                <a:effectLst/>
                <a:latin typeface="+mn-ea"/>
              </a:rPr>
              <a:t>）投入由客户确认，不计入成本分析。</a:t>
            </a:r>
            <a:endParaRPr lang="zh-CN" altLang="zh-CN" sz="1050" kern="100" dirty="0">
              <a:solidFill>
                <a:schemeClr val="bg1">
                  <a:alpha val="85000"/>
                </a:schemeClr>
              </a:solidFill>
              <a:effectLst/>
              <a:latin typeface="+mn-ea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C9113A94-CD8F-2575-165A-EDFE38CB554F}"/>
              </a:ext>
            </a:extLst>
          </p:cNvPr>
          <p:cNvSpPr txBox="1"/>
          <p:nvPr/>
        </p:nvSpPr>
        <p:spPr>
          <a:xfrm>
            <a:off x="2364651" y="5578545"/>
            <a:ext cx="572273" cy="276999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algn="ctr"/>
            <a:r>
              <a:rPr lang="en-US" altLang="zh-CN" kern="100">
                <a:solidFill>
                  <a:schemeClr val="accent4"/>
                </a:solidFill>
                <a:latin typeface="+mn-ea"/>
              </a:rPr>
              <a:t>100 </a:t>
            </a:r>
            <a:r>
              <a:rPr lang="en-US" altLang="zh-CN" sz="1000" kern="100">
                <a:solidFill>
                  <a:schemeClr val="bg1">
                    <a:alpha val="85000"/>
                  </a:schemeClr>
                </a:solidFill>
                <a:latin typeface="+mn-ea"/>
              </a:rPr>
              <a:t>%</a:t>
            </a:r>
            <a:endParaRPr lang="en-US" sz="1000" kern="100">
              <a:solidFill>
                <a:schemeClr val="bg1">
                  <a:alpha val="85000"/>
                </a:schemeClr>
              </a:solidFill>
              <a:latin typeface="+mn-ea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0E20AA4A-B914-C4F9-FA73-243D85F7BC97}"/>
              </a:ext>
            </a:extLst>
          </p:cNvPr>
          <p:cNvSpPr txBox="1"/>
          <p:nvPr/>
        </p:nvSpPr>
        <p:spPr>
          <a:xfrm>
            <a:off x="1847374" y="4661464"/>
            <a:ext cx="230833" cy="276999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algn="ctr"/>
            <a:r>
              <a:rPr lang="zh-CN" altLang="en-US" kern="100">
                <a:solidFill>
                  <a:schemeClr val="bg1"/>
                </a:solidFill>
                <a:latin typeface="+mn-ea"/>
              </a:rPr>
              <a:t>无</a:t>
            </a:r>
          </a:p>
        </p:txBody>
      </p:sp>
      <p:sp>
        <p:nvSpPr>
          <p:cNvPr id="22" name="矩形: 剪去左右顶角 21">
            <a:extLst>
              <a:ext uri="{FF2B5EF4-FFF2-40B4-BE49-F238E27FC236}">
                <a16:creationId xmlns:a16="http://schemas.microsoft.com/office/drawing/2014/main" id="{78AF766F-ACB5-A443-0D4D-27ADB4387194}"/>
              </a:ext>
            </a:extLst>
          </p:cNvPr>
          <p:cNvSpPr/>
          <p:nvPr/>
        </p:nvSpPr>
        <p:spPr>
          <a:xfrm>
            <a:off x="1489141" y="3130636"/>
            <a:ext cx="947298" cy="309376"/>
          </a:xfrm>
          <a:prstGeom prst="snip2SameRect">
            <a:avLst/>
          </a:prstGeom>
          <a:gradFill flip="none" rotWithShape="1">
            <a:gsLst>
              <a:gs pos="46000">
                <a:schemeClr val="accent1">
                  <a:alpha val="0"/>
                </a:schemeClr>
              </a:gs>
              <a:gs pos="100000">
                <a:schemeClr val="accent1">
                  <a:alpha val="61000"/>
                </a:schemeClr>
              </a:gs>
            </a:gsLst>
            <a:path path="circle">
              <a:fillToRect l="50000" t="50000" r="50000" b="50000"/>
            </a:path>
            <a:tileRect/>
          </a:gradFill>
          <a:ln w="9525">
            <a:gradFill>
              <a:gsLst>
                <a:gs pos="0">
                  <a:schemeClr val="accent1">
                    <a:alpha val="0"/>
                  </a:schemeClr>
                </a:gs>
                <a:gs pos="50000">
                  <a:schemeClr val="accent4"/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</a:gradFill>
          </a:ln>
          <a:effectLst>
            <a:outerShdw blurRad="381000" dist="254000" dir="2700000" algn="tl" rotWithShape="0">
              <a:schemeClr val="accent1">
                <a:lumMod val="50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200">
                <a:solidFill>
                  <a:schemeClr val="bg1"/>
                </a:solidFill>
                <a:latin typeface="+mn-ea"/>
              </a:rPr>
              <a:t>打印</a:t>
            </a:r>
            <a:endParaRPr lang="en-US" sz="120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3" name="矩形: 剪去左右顶角 22">
            <a:extLst>
              <a:ext uri="{FF2B5EF4-FFF2-40B4-BE49-F238E27FC236}">
                <a16:creationId xmlns:a16="http://schemas.microsoft.com/office/drawing/2014/main" id="{0E012C24-3845-3F7D-FC72-FD7595682187}"/>
              </a:ext>
            </a:extLst>
          </p:cNvPr>
          <p:cNvSpPr/>
          <p:nvPr/>
        </p:nvSpPr>
        <p:spPr>
          <a:xfrm>
            <a:off x="2865138" y="3130636"/>
            <a:ext cx="947298" cy="309376"/>
          </a:xfrm>
          <a:prstGeom prst="snip2SameRect">
            <a:avLst/>
          </a:prstGeom>
          <a:gradFill flip="none" rotWithShape="1">
            <a:gsLst>
              <a:gs pos="46000">
                <a:schemeClr val="accent1">
                  <a:alpha val="0"/>
                </a:schemeClr>
              </a:gs>
              <a:gs pos="100000">
                <a:schemeClr val="accent1">
                  <a:alpha val="61000"/>
                </a:schemeClr>
              </a:gs>
            </a:gsLst>
            <a:path path="circle">
              <a:fillToRect l="50000" t="50000" r="50000" b="50000"/>
            </a:path>
            <a:tileRect/>
          </a:gradFill>
          <a:ln w="9525">
            <a:gradFill>
              <a:gsLst>
                <a:gs pos="0">
                  <a:schemeClr val="accent1">
                    <a:alpha val="0"/>
                  </a:schemeClr>
                </a:gs>
                <a:gs pos="50000">
                  <a:schemeClr val="accent4"/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</a:gradFill>
          </a:ln>
          <a:effectLst>
            <a:outerShdw blurRad="381000" dist="254000" dir="2700000" algn="tl" rotWithShape="0">
              <a:schemeClr val="accent1">
                <a:lumMod val="50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200">
                <a:solidFill>
                  <a:schemeClr val="bg1"/>
                </a:solidFill>
                <a:latin typeface="+mn-ea"/>
              </a:rPr>
              <a:t>耗材</a:t>
            </a:r>
            <a:endParaRPr lang="en-US" sz="1200">
              <a:solidFill>
                <a:schemeClr val="bg1"/>
              </a:solidFill>
              <a:latin typeface="+mn-ea"/>
            </a:endParaRP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id="{B35A950B-E7A5-E200-C7CC-98FF4411FE55}"/>
              </a:ext>
            </a:extLst>
          </p:cNvPr>
          <p:cNvSpPr txBox="1"/>
          <p:nvPr/>
        </p:nvSpPr>
        <p:spPr>
          <a:xfrm>
            <a:off x="1630167" y="3580657"/>
            <a:ext cx="665246" cy="276999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algn="ctr"/>
            <a:r>
              <a:rPr lang="en-US" altLang="zh-CN" kern="100">
                <a:solidFill>
                  <a:schemeClr val="bg1"/>
                </a:solidFill>
                <a:effectLst/>
                <a:latin typeface="+mn-ea"/>
              </a:rPr>
              <a:t>9.4</a:t>
            </a:r>
            <a:r>
              <a:rPr lang="en-US" altLang="zh-CN" sz="1400" kern="100">
                <a:solidFill>
                  <a:schemeClr val="bg1">
                    <a:alpha val="85000"/>
                  </a:schemeClr>
                </a:solidFill>
                <a:effectLst/>
                <a:latin typeface="+mn-ea"/>
              </a:rPr>
              <a:t> </a:t>
            </a:r>
            <a:r>
              <a:rPr lang="zh-CN" altLang="en-US" sz="1000" kern="100">
                <a:solidFill>
                  <a:schemeClr val="bg1">
                    <a:alpha val="85000"/>
                  </a:schemeClr>
                </a:solidFill>
                <a:latin typeface="+mn-ea"/>
              </a:rPr>
              <a:t>万元</a:t>
            </a:r>
            <a:endParaRPr lang="en-US" altLang="zh-CN" sz="1000" kern="100">
              <a:solidFill>
                <a:schemeClr val="bg1">
                  <a:alpha val="85000"/>
                </a:schemeClr>
              </a:solidFill>
              <a:latin typeface="+mn-ea"/>
            </a:endParaRP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id="{39049DC4-38FC-1D18-8A0B-E491B40C9CB4}"/>
              </a:ext>
            </a:extLst>
          </p:cNvPr>
          <p:cNvSpPr txBox="1"/>
          <p:nvPr/>
        </p:nvSpPr>
        <p:spPr>
          <a:xfrm>
            <a:off x="2838650" y="3580657"/>
            <a:ext cx="1000274" cy="276999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algn="ctr"/>
            <a:r>
              <a:rPr lang="en-US" altLang="zh-CN" kern="100">
                <a:solidFill>
                  <a:schemeClr val="bg1"/>
                </a:solidFill>
                <a:latin typeface="+mn-ea"/>
              </a:rPr>
              <a:t>57.6</a:t>
            </a:r>
            <a:r>
              <a:rPr lang="en-US" altLang="zh-CN" kern="100">
                <a:solidFill>
                  <a:schemeClr val="accent4"/>
                </a:solidFill>
                <a:latin typeface="+mn-ea"/>
              </a:rPr>
              <a:t> </a:t>
            </a:r>
            <a:r>
              <a:rPr lang="zh-CN" altLang="en-US" sz="1000" kern="100">
                <a:solidFill>
                  <a:schemeClr val="bg1">
                    <a:alpha val="85000"/>
                  </a:schemeClr>
                </a:solidFill>
                <a:effectLst/>
                <a:latin typeface="+mn-ea"/>
              </a:rPr>
              <a:t>万元</a:t>
            </a:r>
            <a:r>
              <a:rPr lang="en-US" altLang="zh-CN" sz="1000" kern="100">
                <a:solidFill>
                  <a:schemeClr val="bg1">
                    <a:alpha val="85000"/>
                  </a:schemeClr>
                </a:solidFill>
                <a:effectLst/>
                <a:latin typeface="+mn-ea"/>
              </a:rPr>
              <a:t>/</a:t>
            </a:r>
            <a:r>
              <a:rPr lang="zh-CN" altLang="en-US" sz="1000" kern="100">
                <a:solidFill>
                  <a:schemeClr val="bg1">
                    <a:alpha val="85000"/>
                  </a:schemeClr>
                </a:solidFill>
                <a:effectLst/>
                <a:latin typeface="+mn-ea"/>
              </a:rPr>
              <a:t>年</a:t>
            </a:r>
            <a:endParaRPr lang="en-US" altLang="zh-CN" sz="1000" kern="100">
              <a:solidFill>
                <a:schemeClr val="bg1">
                  <a:alpha val="85000"/>
                </a:schemeClr>
              </a:solidFill>
              <a:effectLst/>
              <a:latin typeface="+mn-ea"/>
            </a:endParaRP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id="{339DE770-C8D2-FEC9-39BA-E3C665109D38}"/>
              </a:ext>
            </a:extLst>
          </p:cNvPr>
          <p:cNvSpPr txBox="1"/>
          <p:nvPr/>
        </p:nvSpPr>
        <p:spPr>
          <a:xfrm>
            <a:off x="1780357" y="3962023"/>
            <a:ext cx="1740862" cy="276999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algn="ctr"/>
            <a:r>
              <a:rPr lang="zh-CN" altLang="en-US" sz="1400" kern="100">
                <a:solidFill>
                  <a:schemeClr val="bg1">
                    <a:alpha val="85000"/>
                  </a:schemeClr>
                </a:solidFill>
                <a:effectLst/>
                <a:latin typeface="+mn-ea"/>
              </a:rPr>
              <a:t>合计成本约 </a:t>
            </a:r>
            <a:r>
              <a:rPr lang="en-US" altLang="zh-CN" kern="100">
                <a:solidFill>
                  <a:schemeClr val="bg1"/>
                </a:solidFill>
                <a:latin typeface="+mn-ea"/>
              </a:rPr>
              <a:t>67</a:t>
            </a:r>
            <a:r>
              <a:rPr lang="en-US" altLang="zh-CN" kern="100">
                <a:solidFill>
                  <a:schemeClr val="accent4"/>
                </a:solidFill>
                <a:latin typeface="+mn-ea"/>
              </a:rPr>
              <a:t> </a:t>
            </a:r>
            <a:r>
              <a:rPr lang="zh-CN" altLang="en-US" sz="1000" kern="100">
                <a:solidFill>
                  <a:schemeClr val="bg1">
                    <a:alpha val="85000"/>
                  </a:schemeClr>
                </a:solidFill>
                <a:latin typeface="+mn-ea"/>
              </a:rPr>
              <a:t>万元</a:t>
            </a:r>
            <a:r>
              <a:rPr lang="en-US" altLang="zh-CN" sz="1000" kern="100">
                <a:solidFill>
                  <a:schemeClr val="bg1">
                    <a:alpha val="85000"/>
                  </a:schemeClr>
                </a:solidFill>
                <a:latin typeface="+mn-ea"/>
              </a:rPr>
              <a:t>/</a:t>
            </a:r>
            <a:r>
              <a:rPr lang="zh-CN" altLang="en-US" sz="1000" kern="100">
                <a:solidFill>
                  <a:schemeClr val="bg1">
                    <a:alpha val="85000"/>
                  </a:schemeClr>
                </a:solidFill>
                <a:latin typeface="+mn-ea"/>
              </a:rPr>
              <a:t>年</a:t>
            </a:r>
            <a:endParaRPr lang="en-US" altLang="zh-CN" sz="1000" kern="100">
              <a:solidFill>
                <a:schemeClr val="bg1">
                  <a:alpha val="85000"/>
                </a:schemeClr>
              </a:solidFill>
              <a:latin typeface="+mn-ea"/>
            </a:endParaRPr>
          </a:p>
        </p:txBody>
      </p:sp>
      <p:sp>
        <p:nvSpPr>
          <p:cNvPr id="76" name="文本框 75">
            <a:extLst>
              <a:ext uri="{FF2B5EF4-FFF2-40B4-BE49-F238E27FC236}">
                <a16:creationId xmlns:a16="http://schemas.microsoft.com/office/drawing/2014/main" id="{0CA6DD57-159E-3816-B547-DA61D62AA669}"/>
              </a:ext>
            </a:extLst>
          </p:cNvPr>
          <p:cNvSpPr txBox="1"/>
          <p:nvPr/>
        </p:nvSpPr>
        <p:spPr>
          <a:xfrm>
            <a:off x="3223371" y="4661464"/>
            <a:ext cx="230833" cy="276999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algn="ctr"/>
            <a:r>
              <a:rPr lang="zh-CN" altLang="en-US" kern="100">
                <a:solidFill>
                  <a:schemeClr val="bg1"/>
                </a:solidFill>
                <a:latin typeface="+mn-ea"/>
              </a:rPr>
              <a:t>无</a:t>
            </a:r>
          </a:p>
        </p:txBody>
      </p:sp>
      <p:sp>
        <p:nvSpPr>
          <p:cNvPr id="79" name="文本框 78">
            <a:extLst>
              <a:ext uri="{FF2B5EF4-FFF2-40B4-BE49-F238E27FC236}">
                <a16:creationId xmlns:a16="http://schemas.microsoft.com/office/drawing/2014/main" id="{DA510A92-27E8-4F90-6D52-9262AAFB2E53}"/>
              </a:ext>
            </a:extLst>
          </p:cNvPr>
          <p:cNvSpPr txBox="1"/>
          <p:nvPr/>
        </p:nvSpPr>
        <p:spPr>
          <a:xfrm>
            <a:off x="2617927" y="6132095"/>
            <a:ext cx="65724" cy="215444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algn="ctr"/>
            <a:r>
              <a:rPr lang="en-US" altLang="zh-CN" sz="1400" kern="100">
                <a:solidFill>
                  <a:schemeClr val="bg1">
                    <a:alpha val="85000"/>
                  </a:schemeClr>
                </a:solidFill>
                <a:effectLst/>
                <a:latin typeface="+mn-ea"/>
              </a:rPr>
              <a:t>-</a:t>
            </a:r>
            <a:endParaRPr lang="en-US" sz="1400">
              <a:solidFill>
                <a:schemeClr val="bg1">
                  <a:alpha val="85000"/>
                </a:schemeClr>
              </a:solidFill>
              <a:latin typeface="+mn-ea"/>
            </a:endParaRPr>
          </a:p>
        </p:txBody>
      </p:sp>
      <p:sp>
        <p:nvSpPr>
          <p:cNvPr id="36" name="右大括号 35">
            <a:extLst>
              <a:ext uri="{FF2B5EF4-FFF2-40B4-BE49-F238E27FC236}">
                <a16:creationId xmlns:a16="http://schemas.microsoft.com/office/drawing/2014/main" id="{38747D0D-7D66-74C5-49EC-F5F05F2F3F0C}"/>
              </a:ext>
            </a:extLst>
          </p:cNvPr>
          <p:cNvSpPr/>
          <p:nvPr/>
        </p:nvSpPr>
        <p:spPr>
          <a:xfrm rot="5400000">
            <a:off x="2583008" y="3175197"/>
            <a:ext cx="66186" cy="1475497"/>
          </a:xfrm>
          <a:prstGeom prst="rightBrace">
            <a:avLst>
              <a:gd name="adj1" fmla="val 75506"/>
              <a:gd name="adj2" fmla="val 50000"/>
            </a:avLst>
          </a:prstGeom>
          <a:ln>
            <a:solidFill>
              <a:schemeClr val="bg1">
                <a:alpha val="2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85" name="直接连接符 84">
            <a:extLst>
              <a:ext uri="{FF2B5EF4-FFF2-40B4-BE49-F238E27FC236}">
                <a16:creationId xmlns:a16="http://schemas.microsoft.com/office/drawing/2014/main" id="{7E067D6D-A670-49CC-031F-E3731175F03E}"/>
              </a:ext>
            </a:extLst>
          </p:cNvPr>
          <p:cNvCxnSpPr/>
          <p:nvPr/>
        </p:nvCxnSpPr>
        <p:spPr>
          <a:xfrm>
            <a:off x="4273192" y="1581725"/>
            <a:ext cx="0" cy="1210346"/>
          </a:xfrm>
          <a:prstGeom prst="line">
            <a:avLst/>
          </a:prstGeom>
          <a:ln>
            <a:solidFill>
              <a:schemeClr val="bg1">
                <a:alpha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直接连接符 86">
            <a:extLst>
              <a:ext uri="{FF2B5EF4-FFF2-40B4-BE49-F238E27FC236}">
                <a16:creationId xmlns:a16="http://schemas.microsoft.com/office/drawing/2014/main" id="{ED8FC847-DF26-4EC8-E2FC-B5DFE8D6063A}"/>
              </a:ext>
            </a:extLst>
          </p:cNvPr>
          <p:cNvCxnSpPr/>
          <p:nvPr/>
        </p:nvCxnSpPr>
        <p:spPr>
          <a:xfrm>
            <a:off x="4273192" y="3591937"/>
            <a:ext cx="0" cy="559750"/>
          </a:xfrm>
          <a:prstGeom prst="line">
            <a:avLst/>
          </a:prstGeom>
          <a:ln>
            <a:solidFill>
              <a:schemeClr val="bg1">
                <a:alpha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直接连接符 89">
            <a:extLst>
              <a:ext uri="{FF2B5EF4-FFF2-40B4-BE49-F238E27FC236}">
                <a16:creationId xmlns:a16="http://schemas.microsoft.com/office/drawing/2014/main" id="{B4F24DC7-CFC6-D74C-9C9F-257369A1AB6F}"/>
              </a:ext>
            </a:extLst>
          </p:cNvPr>
          <p:cNvCxnSpPr>
            <a:cxnSpLocks/>
          </p:cNvCxnSpPr>
          <p:nvPr/>
        </p:nvCxnSpPr>
        <p:spPr>
          <a:xfrm>
            <a:off x="4273192" y="4520088"/>
            <a:ext cx="0" cy="559750"/>
          </a:xfrm>
          <a:prstGeom prst="line">
            <a:avLst/>
          </a:prstGeom>
          <a:ln>
            <a:solidFill>
              <a:schemeClr val="bg1">
                <a:alpha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直接连接符 91">
            <a:extLst>
              <a:ext uri="{FF2B5EF4-FFF2-40B4-BE49-F238E27FC236}">
                <a16:creationId xmlns:a16="http://schemas.microsoft.com/office/drawing/2014/main" id="{DD1C533D-9493-A7C4-F976-A5B9AE32B010}"/>
              </a:ext>
            </a:extLst>
          </p:cNvPr>
          <p:cNvCxnSpPr>
            <a:cxnSpLocks/>
          </p:cNvCxnSpPr>
          <p:nvPr/>
        </p:nvCxnSpPr>
        <p:spPr>
          <a:xfrm flipH="1">
            <a:off x="931831" y="5978431"/>
            <a:ext cx="10764869" cy="0"/>
          </a:xfrm>
          <a:prstGeom prst="line">
            <a:avLst/>
          </a:prstGeom>
          <a:ln>
            <a:solidFill>
              <a:schemeClr val="bg1">
                <a:alpha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直接连接符 85">
            <a:extLst>
              <a:ext uri="{FF2B5EF4-FFF2-40B4-BE49-F238E27FC236}">
                <a16:creationId xmlns:a16="http://schemas.microsoft.com/office/drawing/2014/main" id="{814BFFEF-B238-30F3-ACC4-E79580E15644}"/>
              </a:ext>
            </a:extLst>
          </p:cNvPr>
          <p:cNvCxnSpPr/>
          <p:nvPr/>
        </p:nvCxnSpPr>
        <p:spPr>
          <a:xfrm>
            <a:off x="7277101" y="1581725"/>
            <a:ext cx="0" cy="1210346"/>
          </a:xfrm>
          <a:prstGeom prst="line">
            <a:avLst/>
          </a:prstGeom>
          <a:ln>
            <a:solidFill>
              <a:schemeClr val="bg1">
                <a:alpha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直接连接符 87">
            <a:extLst>
              <a:ext uri="{FF2B5EF4-FFF2-40B4-BE49-F238E27FC236}">
                <a16:creationId xmlns:a16="http://schemas.microsoft.com/office/drawing/2014/main" id="{18E2909B-CE05-1875-628A-02A5145E945F}"/>
              </a:ext>
            </a:extLst>
          </p:cNvPr>
          <p:cNvCxnSpPr/>
          <p:nvPr/>
        </p:nvCxnSpPr>
        <p:spPr>
          <a:xfrm>
            <a:off x="7277101" y="3591937"/>
            <a:ext cx="0" cy="559750"/>
          </a:xfrm>
          <a:prstGeom prst="line">
            <a:avLst/>
          </a:prstGeom>
          <a:ln>
            <a:solidFill>
              <a:schemeClr val="bg1">
                <a:alpha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直接连接符 90">
            <a:extLst>
              <a:ext uri="{FF2B5EF4-FFF2-40B4-BE49-F238E27FC236}">
                <a16:creationId xmlns:a16="http://schemas.microsoft.com/office/drawing/2014/main" id="{6E5B421A-F58E-F7F6-88BE-F5E7E99CF0D3}"/>
              </a:ext>
            </a:extLst>
          </p:cNvPr>
          <p:cNvCxnSpPr>
            <a:cxnSpLocks/>
          </p:cNvCxnSpPr>
          <p:nvPr/>
        </p:nvCxnSpPr>
        <p:spPr>
          <a:xfrm>
            <a:off x="7277101" y="4520088"/>
            <a:ext cx="0" cy="559750"/>
          </a:xfrm>
          <a:prstGeom prst="line">
            <a:avLst/>
          </a:prstGeom>
          <a:ln>
            <a:solidFill>
              <a:schemeClr val="bg1">
                <a:alpha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9" name="文本框 88">
            <a:extLst>
              <a:ext uri="{FF2B5EF4-FFF2-40B4-BE49-F238E27FC236}">
                <a16:creationId xmlns:a16="http://schemas.microsoft.com/office/drawing/2014/main" id="{F1C7B9E3-2039-A4A7-7BB9-8D9DE2F5D1FA}"/>
              </a:ext>
            </a:extLst>
          </p:cNvPr>
          <p:cNvSpPr txBox="1"/>
          <p:nvPr/>
        </p:nvSpPr>
        <p:spPr>
          <a:xfrm>
            <a:off x="9405278" y="1375080"/>
            <a:ext cx="676468" cy="341247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>
            <a:defPPr>
              <a:defRPr lang="zh-CN"/>
            </a:defPPr>
            <a:lvl1pPr lvl="0" algn="just">
              <a:lnSpc>
                <a:spcPts val="2000"/>
              </a:lnSpc>
              <a:defRPr sz="2400" b="1" kern="100">
                <a:solidFill>
                  <a:schemeClr val="tx1">
                    <a:lumMod val="100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ctr"/>
            <a:r>
              <a:rPr lang="en-US" altLang="zh-CN" sz="4000">
                <a:ln>
                  <a:gradFill>
                    <a:gsLst>
                      <a:gs pos="0">
                        <a:schemeClr val="accent4">
                          <a:alpha val="46000"/>
                        </a:schemeClr>
                      </a:gs>
                      <a:gs pos="59000">
                        <a:schemeClr val="accent4">
                          <a:alpha val="0"/>
                        </a:schemeClr>
                      </a:gs>
                    </a:gsLst>
                    <a:lin ang="5400000" scaled="1"/>
                  </a:gradFill>
                </a:ln>
                <a:gradFill>
                  <a:gsLst>
                    <a:gs pos="69000">
                      <a:schemeClr val="accent4">
                        <a:alpha val="0"/>
                      </a:schemeClr>
                    </a:gs>
                    <a:gs pos="28000">
                      <a:schemeClr val="accent4">
                        <a:alpha val="10000"/>
                      </a:schemeClr>
                    </a:gs>
                  </a:gsLst>
                  <a:lin ang="5400000" scaled="1"/>
                </a:gradFill>
                <a:latin typeface="+mj-ea"/>
                <a:ea typeface="+mj-ea"/>
              </a:rPr>
              <a:t>03</a:t>
            </a:r>
            <a:endParaRPr lang="zh-CN" altLang="en-US" sz="4000">
              <a:ln>
                <a:gradFill>
                  <a:gsLst>
                    <a:gs pos="0">
                      <a:schemeClr val="accent4">
                        <a:alpha val="46000"/>
                      </a:schemeClr>
                    </a:gs>
                    <a:gs pos="59000">
                      <a:schemeClr val="accent4">
                        <a:alpha val="0"/>
                      </a:schemeClr>
                    </a:gs>
                  </a:gsLst>
                  <a:lin ang="5400000" scaled="1"/>
                </a:gradFill>
              </a:ln>
              <a:gradFill>
                <a:gsLst>
                  <a:gs pos="69000">
                    <a:schemeClr val="accent4">
                      <a:alpha val="0"/>
                    </a:schemeClr>
                  </a:gs>
                  <a:gs pos="28000">
                    <a:schemeClr val="accent4">
                      <a:alpha val="10000"/>
                    </a:schemeClr>
                  </a:gs>
                </a:gsLst>
                <a:lin ang="5400000" scaled="1"/>
              </a:gradFill>
              <a:latin typeface="+mj-ea"/>
              <a:ea typeface="+mj-ea"/>
            </a:endParaRPr>
          </a:p>
        </p:txBody>
      </p:sp>
      <p:sp>
        <p:nvSpPr>
          <p:cNvPr id="93" name="文本框 92">
            <a:extLst>
              <a:ext uri="{FF2B5EF4-FFF2-40B4-BE49-F238E27FC236}">
                <a16:creationId xmlns:a16="http://schemas.microsoft.com/office/drawing/2014/main" id="{37D3B8B6-1450-46C9-9B58-116C214FBE57}"/>
              </a:ext>
            </a:extLst>
          </p:cNvPr>
          <p:cNvSpPr txBox="1"/>
          <p:nvPr/>
        </p:nvSpPr>
        <p:spPr>
          <a:xfrm>
            <a:off x="5557362" y="1375080"/>
            <a:ext cx="676468" cy="341247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>
            <a:defPPr>
              <a:defRPr lang="zh-CN"/>
            </a:defPPr>
            <a:lvl1pPr lvl="0" algn="just">
              <a:lnSpc>
                <a:spcPts val="2000"/>
              </a:lnSpc>
              <a:defRPr sz="2400" b="1" kern="100">
                <a:solidFill>
                  <a:schemeClr val="tx1">
                    <a:lumMod val="100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ctr"/>
            <a:r>
              <a:rPr lang="en-US" altLang="zh-CN" sz="4000">
                <a:ln>
                  <a:gradFill>
                    <a:gsLst>
                      <a:gs pos="0">
                        <a:schemeClr val="accent4">
                          <a:alpha val="46000"/>
                        </a:schemeClr>
                      </a:gs>
                      <a:gs pos="59000">
                        <a:schemeClr val="accent4">
                          <a:alpha val="0"/>
                        </a:schemeClr>
                      </a:gs>
                    </a:gsLst>
                    <a:lin ang="5400000" scaled="1"/>
                  </a:gradFill>
                </a:ln>
                <a:gradFill>
                  <a:gsLst>
                    <a:gs pos="69000">
                      <a:schemeClr val="accent4">
                        <a:alpha val="0"/>
                      </a:schemeClr>
                    </a:gs>
                    <a:gs pos="28000">
                      <a:schemeClr val="accent4">
                        <a:alpha val="10000"/>
                      </a:schemeClr>
                    </a:gs>
                  </a:gsLst>
                  <a:lin ang="5400000" scaled="1"/>
                </a:gradFill>
                <a:latin typeface="+mj-ea"/>
                <a:ea typeface="+mj-ea"/>
              </a:rPr>
              <a:t>02</a:t>
            </a:r>
            <a:endParaRPr lang="zh-CN" altLang="en-US" sz="4000">
              <a:ln>
                <a:gradFill>
                  <a:gsLst>
                    <a:gs pos="0">
                      <a:schemeClr val="accent4">
                        <a:alpha val="46000"/>
                      </a:schemeClr>
                    </a:gs>
                    <a:gs pos="59000">
                      <a:schemeClr val="accent4">
                        <a:alpha val="0"/>
                      </a:schemeClr>
                    </a:gs>
                  </a:gsLst>
                  <a:lin ang="5400000" scaled="1"/>
                </a:gradFill>
              </a:ln>
              <a:gradFill>
                <a:gsLst>
                  <a:gs pos="69000">
                    <a:schemeClr val="accent4">
                      <a:alpha val="0"/>
                    </a:schemeClr>
                  </a:gs>
                  <a:gs pos="28000">
                    <a:schemeClr val="accent4">
                      <a:alpha val="10000"/>
                    </a:schemeClr>
                  </a:gs>
                </a:gsLst>
                <a:lin ang="5400000" scaled="1"/>
              </a:gradFill>
              <a:latin typeface="+mj-ea"/>
              <a:ea typeface="+mj-ea"/>
            </a:endParaRPr>
          </a:p>
        </p:txBody>
      </p:sp>
      <p:sp>
        <p:nvSpPr>
          <p:cNvPr id="94" name="文本框 93">
            <a:extLst>
              <a:ext uri="{FF2B5EF4-FFF2-40B4-BE49-F238E27FC236}">
                <a16:creationId xmlns:a16="http://schemas.microsoft.com/office/drawing/2014/main" id="{D02A6820-84CD-FF67-C692-8494BD72B5B3}"/>
              </a:ext>
            </a:extLst>
          </p:cNvPr>
          <p:cNvSpPr txBox="1"/>
          <p:nvPr/>
        </p:nvSpPr>
        <p:spPr>
          <a:xfrm>
            <a:off x="2359043" y="1375080"/>
            <a:ext cx="583493" cy="341247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>
            <a:defPPr>
              <a:defRPr lang="zh-CN"/>
            </a:defPPr>
            <a:lvl1pPr lvl="0" algn="just">
              <a:lnSpc>
                <a:spcPts val="2000"/>
              </a:lnSpc>
              <a:defRPr sz="2400" b="1" kern="100">
                <a:solidFill>
                  <a:schemeClr val="tx1">
                    <a:lumMod val="100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ctr"/>
            <a:r>
              <a:rPr lang="en-US" altLang="zh-CN" sz="4000">
                <a:ln>
                  <a:gradFill>
                    <a:gsLst>
                      <a:gs pos="0">
                        <a:schemeClr val="accent4">
                          <a:alpha val="46000"/>
                        </a:schemeClr>
                      </a:gs>
                      <a:gs pos="59000">
                        <a:schemeClr val="accent4">
                          <a:alpha val="0"/>
                        </a:schemeClr>
                      </a:gs>
                    </a:gsLst>
                    <a:lin ang="5400000" scaled="1"/>
                  </a:gradFill>
                </a:ln>
                <a:gradFill>
                  <a:gsLst>
                    <a:gs pos="69000">
                      <a:schemeClr val="accent4">
                        <a:alpha val="0"/>
                      </a:schemeClr>
                    </a:gs>
                    <a:gs pos="28000">
                      <a:schemeClr val="accent4">
                        <a:alpha val="10000"/>
                      </a:schemeClr>
                    </a:gs>
                  </a:gsLst>
                  <a:lin ang="5400000" scaled="1"/>
                </a:gradFill>
                <a:latin typeface="+mj-ea"/>
                <a:ea typeface="+mj-ea"/>
              </a:rPr>
              <a:t>01</a:t>
            </a:r>
            <a:endParaRPr lang="zh-CN" altLang="zh-CN" sz="4000" dirty="0">
              <a:ln>
                <a:gradFill>
                  <a:gsLst>
                    <a:gs pos="0">
                      <a:schemeClr val="accent4">
                        <a:alpha val="46000"/>
                      </a:schemeClr>
                    </a:gs>
                    <a:gs pos="59000">
                      <a:schemeClr val="accent4">
                        <a:alpha val="0"/>
                      </a:schemeClr>
                    </a:gs>
                  </a:gsLst>
                  <a:lin ang="5400000" scaled="1"/>
                </a:gradFill>
              </a:ln>
              <a:gradFill>
                <a:gsLst>
                  <a:gs pos="69000">
                    <a:schemeClr val="accent4">
                      <a:alpha val="0"/>
                    </a:schemeClr>
                  </a:gs>
                  <a:gs pos="28000">
                    <a:schemeClr val="accent4">
                      <a:alpha val="10000"/>
                    </a:schemeClr>
                  </a:gs>
                </a:gsLst>
                <a:lin ang="5400000" scaled="1"/>
              </a:gradFill>
              <a:latin typeface="+mj-ea"/>
              <a:ea typeface="+mj-ea"/>
            </a:endParaRPr>
          </a:p>
        </p:txBody>
      </p:sp>
      <p:sp>
        <p:nvSpPr>
          <p:cNvPr id="72" name="箭头: 下 71">
            <a:extLst>
              <a:ext uri="{FF2B5EF4-FFF2-40B4-BE49-F238E27FC236}">
                <a16:creationId xmlns:a16="http://schemas.microsoft.com/office/drawing/2014/main" id="{9E6F0649-15BD-00BF-5384-F5076CCDA7D0}"/>
              </a:ext>
            </a:extLst>
          </p:cNvPr>
          <p:cNvSpPr/>
          <p:nvPr/>
        </p:nvSpPr>
        <p:spPr>
          <a:xfrm>
            <a:off x="7688113" y="6159884"/>
            <a:ext cx="73170" cy="168195"/>
          </a:xfrm>
          <a:prstGeom prst="downArrow">
            <a:avLst/>
          </a:prstGeom>
          <a:gradFill>
            <a:gsLst>
              <a:gs pos="100000">
                <a:schemeClr val="accent4">
                  <a:alpha val="28000"/>
                </a:schemeClr>
              </a:gs>
              <a:gs pos="0">
                <a:schemeClr val="accent4">
                  <a:alpha val="0"/>
                </a:schemeClr>
              </a:gs>
            </a:gsLst>
            <a:lin ang="5400000" scaled="1"/>
          </a:gradFill>
          <a:ln w="3175">
            <a:gradFill>
              <a:gsLst>
                <a:gs pos="40000">
                  <a:schemeClr val="accent4">
                    <a:alpha val="0"/>
                  </a:schemeClr>
                </a:gs>
                <a:gs pos="100000">
                  <a:schemeClr val="accent4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>
            <a:noAutofit/>
          </a:bodyPr>
          <a:lstStyle/>
          <a:p>
            <a:pPr algn="ctr"/>
            <a:endParaRPr lang="zh-CN" altLang="en-US" sz="1800" dirty="0">
              <a:solidFill>
                <a:prstClr val="white"/>
              </a:solidFill>
              <a:latin typeface="微软雅黑"/>
              <a:ea typeface="微软雅黑"/>
            </a:endParaRPr>
          </a:p>
        </p:txBody>
      </p:sp>
      <p:sp>
        <p:nvSpPr>
          <p:cNvPr id="77" name="箭头: 下 76">
            <a:extLst>
              <a:ext uri="{FF2B5EF4-FFF2-40B4-BE49-F238E27FC236}">
                <a16:creationId xmlns:a16="http://schemas.microsoft.com/office/drawing/2014/main" id="{A8C8F74E-2CE0-F8F3-4DBC-2FAA8B134F97}"/>
              </a:ext>
            </a:extLst>
          </p:cNvPr>
          <p:cNvSpPr/>
          <p:nvPr/>
        </p:nvSpPr>
        <p:spPr>
          <a:xfrm>
            <a:off x="9121554" y="6159884"/>
            <a:ext cx="73170" cy="168195"/>
          </a:xfrm>
          <a:prstGeom prst="downArrow">
            <a:avLst/>
          </a:prstGeom>
          <a:gradFill>
            <a:gsLst>
              <a:gs pos="100000">
                <a:schemeClr val="accent4">
                  <a:alpha val="28000"/>
                </a:schemeClr>
              </a:gs>
              <a:gs pos="0">
                <a:schemeClr val="accent4">
                  <a:alpha val="0"/>
                </a:schemeClr>
              </a:gs>
            </a:gsLst>
            <a:lin ang="5400000" scaled="1"/>
          </a:gradFill>
          <a:ln w="3175">
            <a:gradFill>
              <a:gsLst>
                <a:gs pos="40000">
                  <a:schemeClr val="accent4">
                    <a:alpha val="0"/>
                  </a:schemeClr>
                </a:gs>
                <a:gs pos="100000">
                  <a:schemeClr val="accent4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>
            <a:noAutofit/>
          </a:bodyPr>
          <a:lstStyle/>
          <a:p>
            <a:pPr algn="ctr"/>
            <a:endParaRPr lang="zh-CN" altLang="en-US" sz="1800" dirty="0">
              <a:solidFill>
                <a:prstClr val="white"/>
              </a:solidFill>
              <a:latin typeface="微软雅黑"/>
              <a:ea typeface="微软雅黑"/>
            </a:endParaRPr>
          </a:p>
        </p:txBody>
      </p:sp>
      <p:sp>
        <p:nvSpPr>
          <p:cNvPr id="78" name="箭头: 下 77">
            <a:extLst>
              <a:ext uri="{FF2B5EF4-FFF2-40B4-BE49-F238E27FC236}">
                <a16:creationId xmlns:a16="http://schemas.microsoft.com/office/drawing/2014/main" id="{D319B82D-07E4-8757-ACA1-DB54C49A043F}"/>
              </a:ext>
            </a:extLst>
          </p:cNvPr>
          <p:cNvSpPr/>
          <p:nvPr/>
        </p:nvSpPr>
        <p:spPr>
          <a:xfrm>
            <a:off x="10564926" y="6159884"/>
            <a:ext cx="73170" cy="168195"/>
          </a:xfrm>
          <a:prstGeom prst="downArrow">
            <a:avLst/>
          </a:prstGeom>
          <a:gradFill>
            <a:gsLst>
              <a:gs pos="100000">
                <a:schemeClr val="accent4">
                  <a:alpha val="28000"/>
                </a:schemeClr>
              </a:gs>
              <a:gs pos="0">
                <a:schemeClr val="accent4">
                  <a:alpha val="0"/>
                </a:schemeClr>
              </a:gs>
            </a:gsLst>
            <a:lin ang="5400000" scaled="1"/>
          </a:gradFill>
          <a:ln w="3175">
            <a:gradFill>
              <a:gsLst>
                <a:gs pos="40000">
                  <a:schemeClr val="accent4">
                    <a:alpha val="0"/>
                  </a:schemeClr>
                </a:gs>
                <a:gs pos="100000">
                  <a:schemeClr val="accent4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>
            <a:noAutofit/>
          </a:bodyPr>
          <a:lstStyle/>
          <a:p>
            <a:pPr algn="ctr"/>
            <a:endParaRPr lang="zh-CN" altLang="en-US" sz="1800" dirty="0">
              <a:solidFill>
                <a:prstClr val="white"/>
              </a:solidFill>
              <a:latin typeface="微软雅黑"/>
              <a:ea typeface="微软雅黑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3E4946D1-B084-79E6-9DA7-B8D59D2AB611}"/>
              </a:ext>
            </a:extLst>
          </p:cNvPr>
          <p:cNvPicPr>
            <a:picLocks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126289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矩形: 剪去左右顶角 81">
            <a:extLst>
              <a:ext uri="{FF2B5EF4-FFF2-40B4-BE49-F238E27FC236}">
                <a16:creationId xmlns:a16="http://schemas.microsoft.com/office/drawing/2014/main" id="{D71D4694-9476-A41D-D723-D8A0FB3132C8}"/>
              </a:ext>
            </a:extLst>
          </p:cNvPr>
          <p:cNvSpPr/>
          <p:nvPr/>
        </p:nvSpPr>
        <p:spPr>
          <a:xfrm>
            <a:off x="6366550" y="972363"/>
            <a:ext cx="2407537" cy="386612"/>
          </a:xfrm>
          <a:prstGeom prst="snip2SameRect">
            <a:avLst/>
          </a:prstGeom>
          <a:gradFill flip="none" rotWithShape="1">
            <a:gsLst>
              <a:gs pos="82000">
                <a:schemeClr val="accent1">
                  <a:lumMod val="50000"/>
                </a:schemeClr>
              </a:gs>
              <a:gs pos="53000">
                <a:schemeClr val="accent1">
                  <a:lumMod val="75000"/>
                </a:schemeClr>
              </a:gs>
              <a:gs pos="24000">
                <a:schemeClr val="accent1"/>
              </a:gs>
            </a:gsLst>
            <a:path path="circle">
              <a:fillToRect r="100000" b="100000"/>
            </a:path>
            <a:tileRect l="-100000" t="-100000"/>
          </a:gradFill>
          <a:ln w="9525">
            <a:gradFill>
              <a:gsLst>
                <a:gs pos="0">
                  <a:schemeClr val="accent1">
                    <a:alpha val="0"/>
                  </a:schemeClr>
                </a:gs>
                <a:gs pos="50000">
                  <a:schemeClr val="accent4"/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</a:gradFill>
          </a:ln>
          <a:effectLst>
            <a:outerShdw blurRad="381000" dist="254000" dir="2700000" algn="tl" rotWithShape="0">
              <a:schemeClr val="accent1">
                <a:lumMod val="50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400" b="1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83" name="矩形: 剪去左右顶角 82">
            <a:extLst>
              <a:ext uri="{FF2B5EF4-FFF2-40B4-BE49-F238E27FC236}">
                <a16:creationId xmlns:a16="http://schemas.microsoft.com/office/drawing/2014/main" id="{B2504DD6-1D57-CB42-F795-3688DE97B5D4}"/>
              </a:ext>
            </a:extLst>
          </p:cNvPr>
          <p:cNvSpPr/>
          <p:nvPr/>
        </p:nvSpPr>
        <p:spPr>
          <a:xfrm>
            <a:off x="9470858" y="972363"/>
            <a:ext cx="2407537" cy="386612"/>
          </a:xfrm>
          <a:prstGeom prst="snip2SameRect">
            <a:avLst/>
          </a:prstGeom>
          <a:gradFill flip="none" rotWithShape="1">
            <a:gsLst>
              <a:gs pos="82000">
                <a:schemeClr val="accent1">
                  <a:lumMod val="50000"/>
                </a:schemeClr>
              </a:gs>
              <a:gs pos="53000">
                <a:schemeClr val="accent1">
                  <a:lumMod val="75000"/>
                </a:schemeClr>
              </a:gs>
              <a:gs pos="24000">
                <a:schemeClr val="accent1"/>
              </a:gs>
            </a:gsLst>
            <a:path path="circle">
              <a:fillToRect r="100000" b="100000"/>
            </a:path>
            <a:tileRect l="-100000" t="-100000"/>
          </a:gradFill>
          <a:ln w="9525">
            <a:gradFill>
              <a:gsLst>
                <a:gs pos="0">
                  <a:schemeClr val="accent1">
                    <a:alpha val="0"/>
                  </a:schemeClr>
                </a:gs>
                <a:gs pos="50000">
                  <a:schemeClr val="accent4"/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</a:gradFill>
          </a:ln>
          <a:effectLst>
            <a:outerShdw blurRad="381000" dist="254000" dir="2700000" algn="tl" rotWithShape="0">
              <a:schemeClr val="accent1">
                <a:lumMod val="50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400" b="1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81" name="矩形: 剪去左右顶角 80">
            <a:extLst>
              <a:ext uri="{FF2B5EF4-FFF2-40B4-BE49-F238E27FC236}">
                <a16:creationId xmlns:a16="http://schemas.microsoft.com/office/drawing/2014/main" id="{45E053F8-92CA-486F-EA23-2EA98494D180}"/>
              </a:ext>
            </a:extLst>
          </p:cNvPr>
          <p:cNvSpPr/>
          <p:nvPr/>
        </p:nvSpPr>
        <p:spPr>
          <a:xfrm>
            <a:off x="311073" y="972363"/>
            <a:ext cx="5358705" cy="386612"/>
          </a:xfrm>
          <a:prstGeom prst="snip2SameRect">
            <a:avLst/>
          </a:prstGeom>
          <a:gradFill flip="none" rotWithShape="1">
            <a:gsLst>
              <a:gs pos="82000">
                <a:schemeClr val="accent1">
                  <a:lumMod val="50000"/>
                </a:schemeClr>
              </a:gs>
              <a:gs pos="53000">
                <a:schemeClr val="accent1">
                  <a:lumMod val="75000"/>
                </a:schemeClr>
              </a:gs>
              <a:gs pos="24000">
                <a:schemeClr val="accent1"/>
              </a:gs>
            </a:gsLst>
            <a:path path="circle">
              <a:fillToRect r="100000" b="100000"/>
            </a:path>
            <a:tileRect l="-100000" t="-100000"/>
          </a:gradFill>
          <a:ln w="9525">
            <a:gradFill>
              <a:gsLst>
                <a:gs pos="0">
                  <a:schemeClr val="accent1">
                    <a:alpha val="0"/>
                  </a:schemeClr>
                </a:gs>
                <a:gs pos="50000">
                  <a:schemeClr val="accent4"/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</a:gradFill>
          </a:ln>
          <a:effectLst>
            <a:outerShdw blurRad="381000" dist="254000" dir="2700000" algn="tl" rotWithShape="0">
              <a:schemeClr val="accent1">
                <a:lumMod val="50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400" b="1">
              <a:solidFill>
                <a:schemeClr val="bg1"/>
              </a:solidFill>
              <a:latin typeface="+mj-ea"/>
              <a:ea typeface="+mj-ea"/>
            </a:endParaRPr>
          </a:p>
        </p:txBody>
      </p:sp>
      <p:graphicFrame>
        <p:nvGraphicFramePr>
          <p:cNvPr id="5" name="表格 4">
            <a:extLst>
              <a:ext uri="{FF2B5EF4-FFF2-40B4-BE49-F238E27FC236}">
                <a16:creationId xmlns:a16="http://schemas.microsoft.com/office/drawing/2014/main" id="{E9347832-09EF-4B2E-AA96-DAE874A1D10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98481939"/>
              </p:ext>
            </p:extLst>
          </p:nvPr>
        </p:nvGraphicFramePr>
        <p:xfrm>
          <a:off x="304800" y="2705014"/>
          <a:ext cx="11582395" cy="381008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65054">
                  <a:extLst>
                    <a:ext uri="{9D8B030D-6E8A-4147-A177-3AD203B41FA5}">
                      <a16:colId xmlns:a16="http://schemas.microsoft.com/office/drawing/2014/main" val="3951057343"/>
                    </a:ext>
                  </a:extLst>
                </a:gridCol>
                <a:gridCol w="2544871">
                  <a:extLst>
                    <a:ext uri="{9D8B030D-6E8A-4147-A177-3AD203B41FA5}">
                      <a16:colId xmlns:a16="http://schemas.microsoft.com/office/drawing/2014/main" val="889716649"/>
                    </a:ext>
                  </a:extLst>
                </a:gridCol>
                <a:gridCol w="1860437">
                  <a:extLst>
                    <a:ext uri="{9D8B030D-6E8A-4147-A177-3AD203B41FA5}">
                      <a16:colId xmlns:a16="http://schemas.microsoft.com/office/drawing/2014/main" val="452677328"/>
                    </a:ext>
                  </a:extLst>
                </a:gridCol>
                <a:gridCol w="592003">
                  <a:extLst>
                    <a:ext uri="{9D8B030D-6E8A-4147-A177-3AD203B41FA5}">
                      <a16:colId xmlns:a16="http://schemas.microsoft.com/office/drawing/2014/main" val="2420163136"/>
                    </a:ext>
                  </a:extLst>
                </a:gridCol>
                <a:gridCol w="592003">
                  <a:extLst>
                    <a:ext uri="{9D8B030D-6E8A-4147-A177-3AD203B41FA5}">
                      <a16:colId xmlns:a16="http://schemas.microsoft.com/office/drawing/2014/main" val="3232902057"/>
                    </a:ext>
                  </a:extLst>
                </a:gridCol>
                <a:gridCol w="592003">
                  <a:extLst>
                    <a:ext uri="{9D8B030D-6E8A-4147-A177-3AD203B41FA5}">
                      <a16:colId xmlns:a16="http://schemas.microsoft.com/office/drawing/2014/main" val="2076630134"/>
                    </a:ext>
                  </a:extLst>
                </a:gridCol>
                <a:gridCol w="592003">
                  <a:extLst>
                    <a:ext uri="{9D8B030D-6E8A-4147-A177-3AD203B41FA5}">
                      <a16:colId xmlns:a16="http://schemas.microsoft.com/office/drawing/2014/main" val="2309904342"/>
                    </a:ext>
                  </a:extLst>
                </a:gridCol>
                <a:gridCol w="592003">
                  <a:extLst>
                    <a:ext uri="{9D8B030D-6E8A-4147-A177-3AD203B41FA5}">
                      <a16:colId xmlns:a16="http://schemas.microsoft.com/office/drawing/2014/main" val="282583993"/>
                    </a:ext>
                  </a:extLst>
                </a:gridCol>
                <a:gridCol w="592003">
                  <a:extLst>
                    <a:ext uri="{9D8B030D-6E8A-4147-A177-3AD203B41FA5}">
                      <a16:colId xmlns:a16="http://schemas.microsoft.com/office/drawing/2014/main" val="1040087913"/>
                    </a:ext>
                  </a:extLst>
                </a:gridCol>
                <a:gridCol w="592003">
                  <a:extLst>
                    <a:ext uri="{9D8B030D-6E8A-4147-A177-3AD203B41FA5}">
                      <a16:colId xmlns:a16="http://schemas.microsoft.com/office/drawing/2014/main" val="1919914871"/>
                    </a:ext>
                  </a:extLst>
                </a:gridCol>
                <a:gridCol w="592003">
                  <a:extLst>
                    <a:ext uri="{9D8B030D-6E8A-4147-A177-3AD203B41FA5}">
                      <a16:colId xmlns:a16="http://schemas.microsoft.com/office/drawing/2014/main" val="3245281755"/>
                    </a:ext>
                  </a:extLst>
                </a:gridCol>
                <a:gridCol w="592003">
                  <a:extLst>
                    <a:ext uri="{9D8B030D-6E8A-4147-A177-3AD203B41FA5}">
                      <a16:colId xmlns:a16="http://schemas.microsoft.com/office/drawing/2014/main" val="1024386869"/>
                    </a:ext>
                  </a:extLst>
                </a:gridCol>
                <a:gridCol w="592003">
                  <a:extLst>
                    <a:ext uri="{9D8B030D-6E8A-4147-A177-3AD203B41FA5}">
                      <a16:colId xmlns:a16="http://schemas.microsoft.com/office/drawing/2014/main" val="2164032222"/>
                    </a:ext>
                  </a:extLst>
                </a:gridCol>
                <a:gridCol w="592003">
                  <a:extLst>
                    <a:ext uri="{9D8B030D-6E8A-4147-A177-3AD203B41FA5}">
                      <a16:colId xmlns:a16="http://schemas.microsoft.com/office/drawing/2014/main" val="824607384"/>
                    </a:ext>
                  </a:extLst>
                </a:gridCol>
              </a:tblGrid>
              <a:tr h="320362">
                <a:tc gridSpan="14">
                  <a:txBody>
                    <a:bodyPr/>
                    <a:lstStyle/>
                    <a:p>
                      <a:pPr algn="ctr"/>
                      <a:r>
                        <a:rPr lang="zh-CN" altLang="en-US" sz="1400" kern="0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无纸化</a:t>
                      </a:r>
                      <a:r>
                        <a:rPr lang="zh-CN" sz="1400" kern="0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系统二期推广计划</a:t>
                      </a:r>
                      <a:endParaRPr lang="zh-CN" sz="1400" kern="100" dirty="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chemeClr val="accent1"/>
                        </a:gs>
                        <a:gs pos="100000">
                          <a:schemeClr val="accent1">
                            <a:lumMod val="75000"/>
                          </a:schemeClr>
                        </a:gs>
                      </a:gsLst>
                      <a:lin ang="0" scaled="0"/>
                    </a:gra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96048391"/>
                  </a:ext>
                </a:extLst>
              </a:tr>
              <a:tr h="249266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000" dirty="0">
                          <a:solidFill>
                            <a:schemeClr val="bg1">
                              <a:alpha val="85000"/>
                            </a:schemeClr>
                          </a:solidFill>
                          <a:latin typeface="+mn-ea"/>
                          <a:ea typeface="+mn-ea"/>
                        </a:rPr>
                        <a:t>序号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32000">
                          <a:schemeClr val="accent1">
                            <a:alpha val="0"/>
                          </a:schemeClr>
                        </a:gs>
                        <a:gs pos="100000">
                          <a:schemeClr val="accent1">
                            <a:alpha val="40000"/>
                          </a:schemeClr>
                        </a:gs>
                      </a:gsLst>
                      <a:lin ang="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000" dirty="0">
                          <a:solidFill>
                            <a:schemeClr val="bg1">
                              <a:alpha val="85000"/>
                            </a:schemeClr>
                          </a:solidFill>
                          <a:latin typeface="+mn-ea"/>
                          <a:ea typeface="+mn-ea"/>
                        </a:rPr>
                        <a:t>工作任务</a:t>
                      </a:r>
                    </a:p>
                  </a:txBody>
                  <a:tcPr anchor="ctr">
                    <a:lnL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32000">
                          <a:schemeClr val="accent1">
                            <a:alpha val="0"/>
                          </a:schemeClr>
                        </a:gs>
                        <a:gs pos="100000">
                          <a:schemeClr val="accent1">
                            <a:alpha val="40000"/>
                          </a:schemeClr>
                        </a:gs>
                      </a:gsLst>
                      <a:lin ang="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000" kern="0" dirty="0">
                          <a:solidFill>
                            <a:schemeClr val="bg1">
                              <a:alpha val="8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负责人</a:t>
                      </a:r>
                      <a:endParaRPr lang="zh-CN" sz="1000" kern="100" dirty="0">
                        <a:solidFill>
                          <a:schemeClr val="bg1">
                            <a:alpha val="8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32000">
                          <a:schemeClr val="accent1">
                            <a:alpha val="0"/>
                          </a:schemeClr>
                        </a:gs>
                        <a:gs pos="100000">
                          <a:schemeClr val="accent1">
                            <a:alpha val="40000"/>
                          </a:schemeClr>
                        </a:gs>
                      </a:gsLst>
                      <a:lin ang="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kern="0">
                          <a:solidFill>
                            <a:schemeClr val="bg1">
                              <a:alpha val="8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2</a:t>
                      </a:r>
                      <a:r>
                        <a:rPr lang="zh-CN" sz="1000" kern="0">
                          <a:solidFill>
                            <a:schemeClr val="bg1">
                              <a:alpha val="8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月</a:t>
                      </a:r>
                      <a:endParaRPr lang="zh-CN" sz="1000" kern="100">
                        <a:solidFill>
                          <a:schemeClr val="bg1">
                            <a:alpha val="8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32000">
                          <a:schemeClr val="accent1">
                            <a:alpha val="0"/>
                          </a:schemeClr>
                        </a:gs>
                        <a:gs pos="100000">
                          <a:schemeClr val="accent1">
                            <a:alpha val="40000"/>
                          </a:schemeClr>
                        </a:gs>
                      </a:gsLst>
                      <a:lin ang="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kern="0">
                          <a:solidFill>
                            <a:schemeClr val="bg1">
                              <a:alpha val="8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3</a:t>
                      </a:r>
                      <a:r>
                        <a:rPr lang="zh-CN" sz="1000" kern="0">
                          <a:solidFill>
                            <a:schemeClr val="bg1">
                              <a:alpha val="8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月</a:t>
                      </a:r>
                      <a:endParaRPr lang="zh-CN" sz="1000" kern="100">
                        <a:solidFill>
                          <a:schemeClr val="bg1">
                            <a:alpha val="8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32000">
                          <a:schemeClr val="accent1">
                            <a:alpha val="0"/>
                          </a:schemeClr>
                        </a:gs>
                        <a:gs pos="100000">
                          <a:schemeClr val="accent1">
                            <a:alpha val="40000"/>
                          </a:schemeClr>
                        </a:gs>
                      </a:gsLst>
                      <a:lin ang="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kern="0">
                          <a:solidFill>
                            <a:schemeClr val="bg1">
                              <a:alpha val="8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4</a:t>
                      </a:r>
                      <a:r>
                        <a:rPr lang="zh-CN" sz="1000" kern="0">
                          <a:solidFill>
                            <a:schemeClr val="bg1">
                              <a:alpha val="8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月</a:t>
                      </a:r>
                      <a:endParaRPr lang="zh-CN" sz="1000" kern="100">
                        <a:solidFill>
                          <a:schemeClr val="bg1">
                            <a:alpha val="8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32000">
                          <a:schemeClr val="accent1">
                            <a:alpha val="0"/>
                          </a:schemeClr>
                        </a:gs>
                        <a:gs pos="100000">
                          <a:schemeClr val="accent1">
                            <a:alpha val="40000"/>
                          </a:schemeClr>
                        </a:gs>
                      </a:gsLst>
                      <a:lin ang="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kern="0">
                          <a:solidFill>
                            <a:schemeClr val="bg1">
                              <a:alpha val="8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5</a:t>
                      </a:r>
                      <a:r>
                        <a:rPr lang="zh-CN" sz="1000" kern="0">
                          <a:solidFill>
                            <a:schemeClr val="bg1">
                              <a:alpha val="8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月</a:t>
                      </a:r>
                      <a:endParaRPr lang="zh-CN" sz="1000" kern="100">
                        <a:solidFill>
                          <a:schemeClr val="bg1">
                            <a:alpha val="8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32000">
                          <a:schemeClr val="accent1">
                            <a:alpha val="0"/>
                          </a:schemeClr>
                        </a:gs>
                        <a:gs pos="100000">
                          <a:schemeClr val="accent1">
                            <a:alpha val="40000"/>
                          </a:schemeClr>
                        </a:gs>
                      </a:gsLst>
                      <a:lin ang="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kern="0">
                          <a:solidFill>
                            <a:schemeClr val="bg1">
                              <a:alpha val="8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6</a:t>
                      </a:r>
                      <a:r>
                        <a:rPr lang="zh-CN" sz="1000" kern="0">
                          <a:solidFill>
                            <a:schemeClr val="bg1">
                              <a:alpha val="8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月</a:t>
                      </a:r>
                      <a:endParaRPr lang="zh-CN" sz="1000" kern="100">
                        <a:solidFill>
                          <a:schemeClr val="bg1">
                            <a:alpha val="8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32000">
                          <a:schemeClr val="accent1">
                            <a:alpha val="0"/>
                          </a:schemeClr>
                        </a:gs>
                        <a:gs pos="100000">
                          <a:schemeClr val="accent1">
                            <a:alpha val="40000"/>
                          </a:schemeClr>
                        </a:gs>
                      </a:gsLst>
                      <a:lin ang="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kern="0">
                          <a:solidFill>
                            <a:schemeClr val="bg1">
                              <a:alpha val="8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7</a:t>
                      </a:r>
                      <a:r>
                        <a:rPr lang="zh-CN" sz="1000" kern="0">
                          <a:solidFill>
                            <a:schemeClr val="bg1">
                              <a:alpha val="8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月</a:t>
                      </a:r>
                      <a:endParaRPr lang="zh-CN" sz="1000" kern="100">
                        <a:solidFill>
                          <a:schemeClr val="bg1">
                            <a:alpha val="8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32000">
                          <a:schemeClr val="accent1">
                            <a:alpha val="0"/>
                          </a:schemeClr>
                        </a:gs>
                        <a:gs pos="100000">
                          <a:schemeClr val="accent1">
                            <a:alpha val="40000"/>
                          </a:schemeClr>
                        </a:gs>
                      </a:gsLst>
                      <a:lin ang="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kern="0" dirty="0">
                          <a:solidFill>
                            <a:schemeClr val="bg1">
                              <a:alpha val="8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8</a:t>
                      </a:r>
                      <a:r>
                        <a:rPr lang="zh-CN" sz="1000" kern="0" dirty="0">
                          <a:solidFill>
                            <a:schemeClr val="bg1">
                              <a:alpha val="8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月</a:t>
                      </a:r>
                      <a:endParaRPr lang="zh-CN" sz="1000" kern="100" dirty="0">
                        <a:solidFill>
                          <a:schemeClr val="bg1">
                            <a:alpha val="8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32000">
                          <a:schemeClr val="accent1">
                            <a:alpha val="0"/>
                          </a:schemeClr>
                        </a:gs>
                        <a:gs pos="100000">
                          <a:schemeClr val="accent1">
                            <a:alpha val="40000"/>
                          </a:schemeClr>
                        </a:gs>
                      </a:gsLst>
                      <a:lin ang="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kern="0">
                          <a:solidFill>
                            <a:schemeClr val="bg1">
                              <a:alpha val="8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9</a:t>
                      </a:r>
                      <a:r>
                        <a:rPr lang="zh-CN" sz="1000" kern="0">
                          <a:solidFill>
                            <a:schemeClr val="bg1">
                              <a:alpha val="8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月</a:t>
                      </a:r>
                      <a:endParaRPr lang="zh-CN" sz="1000" kern="100">
                        <a:solidFill>
                          <a:schemeClr val="bg1">
                            <a:alpha val="8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32000">
                          <a:schemeClr val="accent1">
                            <a:alpha val="0"/>
                          </a:schemeClr>
                        </a:gs>
                        <a:gs pos="100000">
                          <a:schemeClr val="accent1">
                            <a:alpha val="40000"/>
                          </a:schemeClr>
                        </a:gs>
                      </a:gsLst>
                      <a:lin ang="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kern="0">
                          <a:solidFill>
                            <a:schemeClr val="bg1">
                              <a:alpha val="8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10</a:t>
                      </a:r>
                      <a:r>
                        <a:rPr lang="zh-CN" sz="1000" kern="0">
                          <a:solidFill>
                            <a:schemeClr val="bg1">
                              <a:alpha val="8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月</a:t>
                      </a:r>
                      <a:endParaRPr lang="zh-CN" sz="1000" kern="100">
                        <a:solidFill>
                          <a:schemeClr val="bg1">
                            <a:alpha val="8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32000">
                          <a:schemeClr val="accent1">
                            <a:alpha val="0"/>
                          </a:schemeClr>
                        </a:gs>
                        <a:gs pos="100000">
                          <a:schemeClr val="accent1">
                            <a:alpha val="40000"/>
                          </a:schemeClr>
                        </a:gs>
                      </a:gsLst>
                      <a:lin ang="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kern="0">
                          <a:solidFill>
                            <a:schemeClr val="bg1">
                              <a:alpha val="8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11</a:t>
                      </a:r>
                      <a:r>
                        <a:rPr lang="zh-CN" sz="1000" kern="0">
                          <a:solidFill>
                            <a:schemeClr val="bg1">
                              <a:alpha val="8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月</a:t>
                      </a:r>
                      <a:endParaRPr lang="zh-CN" sz="1000" kern="100">
                        <a:solidFill>
                          <a:schemeClr val="bg1">
                            <a:alpha val="8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32000">
                          <a:schemeClr val="accent1">
                            <a:alpha val="0"/>
                          </a:schemeClr>
                        </a:gs>
                        <a:gs pos="100000">
                          <a:schemeClr val="accent1">
                            <a:alpha val="40000"/>
                          </a:schemeClr>
                        </a:gs>
                      </a:gsLst>
                      <a:lin ang="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kern="0" dirty="0">
                          <a:solidFill>
                            <a:schemeClr val="bg1">
                              <a:alpha val="8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12</a:t>
                      </a:r>
                      <a:r>
                        <a:rPr lang="zh-CN" sz="1000" kern="0" dirty="0">
                          <a:solidFill>
                            <a:schemeClr val="bg1">
                              <a:alpha val="8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月</a:t>
                      </a:r>
                      <a:endParaRPr lang="zh-CN" sz="1000" kern="100" dirty="0">
                        <a:solidFill>
                          <a:schemeClr val="bg1">
                            <a:alpha val="8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32000">
                          <a:schemeClr val="accent1">
                            <a:alpha val="0"/>
                          </a:schemeClr>
                        </a:gs>
                        <a:gs pos="100000">
                          <a:schemeClr val="accent1">
                            <a:alpha val="40000"/>
                          </a:schemeClr>
                        </a:gs>
                      </a:gsLst>
                      <a:lin ang="0" scaled="0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3993476369"/>
                  </a:ext>
                </a:extLst>
              </a:tr>
              <a:tr h="249266">
                <a:tc>
                  <a:txBody>
                    <a:bodyPr/>
                    <a:lstStyle/>
                    <a:p>
                      <a:pPr algn="ctr"/>
                      <a:r>
                        <a:rPr lang="en-US" sz="1000" kern="0" dirty="0">
                          <a:solidFill>
                            <a:schemeClr val="bg1">
                              <a:alpha val="8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1</a:t>
                      </a:r>
                      <a:endParaRPr lang="zh-CN" sz="1000" kern="100" dirty="0">
                        <a:solidFill>
                          <a:schemeClr val="bg1">
                            <a:alpha val="8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000" kern="0" dirty="0">
                          <a:solidFill>
                            <a:schemeClr val="bg1">
                              <a:alpha val="8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二期方案研讨</a:t>
                      </a:r>
                      <a:endParaRPr lang="zh-CN" sz="1000" kern="100" dirty="0">
                        <a:solidFill>
                          <a:schemeClr val="bg1">
                            <a:alpha val="8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000" kern="100" dirty="0">
                          <a:solidFill>
                            <a:schemeClr val="bg1">
                              <a:alpha val="8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李顺</a:t>
                      </a:r>
                      <a:endParaRPr lang="en-US" altLang="zh-CN" sz="1000" kern="100" dirty="0">
                        <a:solidFill>
                          <a:schemeClr val="bg1">
                            <a:alpha val="8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kern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000" kern="10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kern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000" kern="10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kern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000" kern="10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kern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000" kern="10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kern="0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000" kern="100" dirty="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kern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000" kern="10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kern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000" kern="10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kern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000" kern="10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kern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000" kern="10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kern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000" kern="10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kern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000" kern="10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25388976"/>
                  </a:ext>
                </a:extLst>
              </a:tr>
              <a:tr h="249266">
                <a:tc>
                  <a:txBody>
                    <a:bodyPr/>
                    <a:lstStyle/>
                    <a:p>
                      <a:pPr algn="ctr"/>
                      <a:r>
                        <a:rPr lang="en-US" sz="1000" kern="0" dirty="0">
                          <a:solidFill>
                            <a:schemeClr val="bg1">
                              <a:alpha val="8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2</a:t>
                      </a:r>
                      <a:endParaRPr lang="zh-CN" sz="1000" kern="100" dirty="0">
                        <a:solidFill>
                          <a:schemeClr val="bg1">
                            <a:alpha val="8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000" kern="0" dirty="0">
                          <a:solidFill>
                            <a:schemeClr val="bg1">
                              <a:alpha val="8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实地考察</a:t>
                      </a:r>
                      <a:endParaRPr lang="zh-CN" sz="1000" kern="100" dirty="0">
                        <a:solidFill>
                          <a:schemeClr val="bg1">
                            <a:alpha val="8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000" kern="100" dirty="0">
                          <a:solidFill>
                            <a:schemeClr val="bg1">
                              <a:alpha val="8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刘大峰</a:t>
                      </a:r>
                      <a:endParaRPr lang="zh-CN" sz="1000" kern="100" dirty="0">
                        <a:solidFill>
                          <a:schemeClr val="bg1">
                            <a:alpha val="8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kern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000" kern="10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kern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000" kern="10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kern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000" kern="10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kern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000" kern="10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kern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000" kern="10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kern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000" kern="10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kern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000" kern="10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kern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000" kern="10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kern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000" kern="10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kern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000" kern="10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kern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000" kern="10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1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10522819"/>
                  </a:ext>
                </a:extLst>
              </a:tr>
              <a:tr h="249266">
                <a:tc>
                  <a:txBody>
                    <a:bodyPr/>
                    <a:lstStyle/>
                    <a:p>
                      <a:pPr algn="ctr"/>
                      <a:r>
                        <a:rPr lang="en-US" sz="1000" kern="0" dirty="0">
                          <a:solidFill>
                            <a:schemeClr val="bg1">
                              <a:alpha val="8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3</a:t>
                      </a:r>
                      <a:endParaRPr lang="zh-CN" sz="1000" kern="100" dirty="0">
                        <a:solidFill>
                          <a:schemeClr val="bg1">
                            <a:alpha val="8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000" kern="0" dirty="0">
                          <a:solidFill>
                            <a:schemeClr val="bg1">
                              <a:alpha val="8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修改方案</a:t>
                      </a:r>
                      <a:endParaRPr lang="zh-CN" sz="1000" kern="100" dirty="0">
                        <a:solidFill>
                          <a:schemeClr val="bg1">
                            <a:alpha val="8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000" kern="100" dirty="0">
                          <a:solidFill>
                            <a:schemeClr val="bg1">
                              <a:alpha val="8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马自强</a:t>
                      </a:r>
                      <a:endParaRPr lang="zh-CN" sz="1000" kern="100" dirty="0">
                        <a:solidFill>
                          <a:schemeClr val="bg1">
                            <a:alpha val="8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kern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000" kern="10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kern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000" kern="10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kern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000" kern="10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kern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000" kern="10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kern="0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000" kern="100" dirty="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kern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000" kern="10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kern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000" kern="10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kern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000" kern="10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kern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000" kern="10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kern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000" kern="10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kern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000" kern="10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4590517"/>
                  </a:ext>
                </a:extLst>
              </a:tr>
              <a:tr h="249266">
                <a:tc>
                  <a:txBody>
                    <a:bodyPr/>
                    <a:lstStyle/>
                    <a:p>
                      <a:pPr algn="ctr"/>
                      <a:r>
                        <a:rPr lang="en-US" sz="1000" kern="0" dirty="0">
                          <a:solidFill>
                            <a:schemeClr val="bg1">
                              <a:alpha val="8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4</a:t>
                      </a:r>
                      <a:endParaRPr lang="zh-CN" sz="1000" kern="100" dirty="0">
                        <a:solidFill>
                          <a:schemeClr val="bg1">
                            <a:alpha val="8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000" kern="0" dirty="0">
                          <a:solidFill>
                            <a:schemeClr val="bg1">
                              <a:alpha val="8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提报系统升级并跟踪</a:t>
                      </a:r>
                      <a:endParaRPr lang="zh-CN" sz="1000" kern="100" dirty="0">
                        <a:solidFill>
                          <a:schemeClr val="bg1">
                            <a:alpha val="8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000" kern="100" dirty="0">
                          <a:solidFill>
                            <a:schemeClr val="bg1">
                              <a:alpha val="8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李顺、刘大峰</a:t>
                      </a:r>
                      <a:endParaRPr lang="zh-CN" sz="1000" kern="100" dirty="0">
                        <a:solidFill>
                          <a:schemeClr val="bg1">
                            <a:alpha val="8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kern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000" kern="10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kern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000" kern="10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kern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000" kern="10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kern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000" kern="10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kern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000" kern="10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kern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000" kern="10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kern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000" kern="10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kern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000" kern="10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kern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000" kern="10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kern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000" kern="10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kern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000" kern="10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1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12057779"/>
                  </a:ext>
                </a:extLst>
              </a:tr>
              <a:tr h="249266">
                <a:tc>
                  <a:txBody>
                    <a:bodyPr/>
                    <a:lstStyle/>
                    <a:p>
                      <a:pPr algn="ctr"/>
                      <a:r>
                        <a:rPr lang="en-US" sz="1000" kern="0" dirty="0">
                          <a:solidFill>
                            <a:schemeClr val="bg1">
                              <a:alpha val="8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5</a:t>
                      </a:r>
                      <a:endParaRPr lang="zh-CN" sz="1000" kern="100" dirty="0">
                        <a:solidFill>
                          <a:schemeClr val="bg1">
                            <a:alpha val="8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000" kern="0" dirty="0">
                          <a:solidFill>
                            <a:schemeClr val="bg1">
                              <a:alpha val="8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设备采购、安装及权限准备</a:t>
                      </a:r>
                      <a:endParaRPr lang="zh-CN" sz="1000" kern="100" dirty="0">
                        <a:solidFill>
                          <a:schemeClr val="bg1">
                            <a:alpha val="8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000" kern="100" dirty="0">
                          <a:solidFill>
                            <a:schemeClr val="bg1">
                              <a:alpha val="8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刘大峰、马自强</a:t>
                      </a:r>
                      <a:endParaRPr lang="zh-CN" sz="1000" kern="100" dirty="0">
                        <a:solidFill>
                          <a:schemeClr val="bg1">
                            <a:alpha val="8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kern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000" kern="10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kern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000" kern="10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kern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000" kern="10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kern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000" kern="10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kern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000" kern="10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kern="0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000" kern="100" dirty="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kern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000" kern="10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kern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000" kern="10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kern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000" kern="10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kern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000" kern="10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kern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000" kern="10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74826534"/>
                  </a:ext>
                </a:extLst>
              </a:tr>
              <a:tr h="249266">
                <a:tc>
                  <a:txBody>
                    <a:bodyPr/>
                    <a:lstStyle/>
                    <a:p>
                      <a:pPr algn="ctr"/>
                      <a:r>
                        <a:rPr lang="en-US" sz="1000" kern="0" dirty="0">
                          <a:solidFill>
                            <a:schemeClr val="bg1">
                              <a:alpha val="8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6</a:t>
                      </a:r>
                      <a:endParaRPr lang="zh-CN" sz="1000" kern="100" dirty="0">
                        <a:solidFill>
                          <a:schemeClr val="bg1">
                            <a:alpha val="8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000" kern="0" dirty="0">
                          <a:solidFill>
                            <a:schemeClr val="bg1">
                              <a:alpha val="8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单点测试</a:t>
                      </a:r>
                      <a:endParaRPr lang="zh-CN" sz="1000" kern="100" dirty="0">
                        <a:solidFill>
                          <a:schemeClr val="bg1">
                            <a:alpha val="8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000" kern="100" dirty="0">
                          <a:solidFill>
                            <a:schemeClr val="bg1">
                              <a:alpha val="8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张蔷</a:t>
                      </a:r>
                      <a:endParaRPr lang="zh-CN" sz="1000" kern="100" dirty="0">
                        <a:solidFill>
                          <a:schemeClr val="bg1">
                            <a:alpha val="8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kern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000" kern="10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kern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000" kern="10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kern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000" kern="10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kern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000" kern="10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kern="0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000" kern="100" dirty="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kern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000" kern="10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kern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000" kern="10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kern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000" kern="10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kern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000" kern="10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kern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000" kern="10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kern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000" kern="10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1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85074551"/>
                  </a:ext>
                </a:extLst>
              </a:tr>
              <a:tr h="249266">
                <a:tc>
                  <a:txBody>
                    <a:bodyPr/>
                    <a:lstStyle/>
                    <a:p>
                      <a:pPr algn="ctr"/>
                      <a:r>
                        <a:rPr lang="en-US" sz="1000" kern="0" dirty="0">
                          <a:solidFill>
                            <a:schemeClr val="bg1">
                              <a:alpha val="8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7</a:t>
                      </a:r>
                      <a:endParaRPr lang="zh-CN" sz="1000" kern="100" dirty="0">
                        <a:solidFill>
                          <a:schemeClr val="bg1">
                            <a:alpha val="8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000" kern="0" dirty="0">
                          <a:solidFill>
                            <a:schemeClr val="bg1">
                              <a:alpha val="8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问题收集</a:t>
                      </a:r>
                      <a:endParaRPr lang="zh-CN" sz="1000" kern="100" dirty="0">
                        <a:solidFill>
                          <a:schemeClr val="bg1">
                            <a:alpha val="8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000" kern="100" dirty="0">
                          <a:solidFill>
                            <a:schemeClr val="bg1">
                              <a:alpha val="8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孙有，陶白</a:t>
                      </a:r>
                      <a:endParaRPr lang="zh-CN" sz="1000" kern="100" dirty="0">
                        <a:solidFill>
                          <a:schemeClr val="bg1">
                            <a:alpha val="8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kern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000" kern="10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kern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000" kern="10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kern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000" kern="10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kern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000" kern="10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kern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000" kern="10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kern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000" kern="10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kern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000" kern="10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kern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000" kern="10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kern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000" kern="10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kern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000" kern="10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kern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000" kern="10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17793492"/>
                  </a:ext>
                </a:extLst>
              </a:tr>
              <a:tr h="249266">
                <a:tc>
                  <a:txBody>
                    <a:bodyPr/>
                    <a:lstStyle/>
                    <a:p>
                      <a:pPr algn="ctr"/>
                      <a:r>
                        <a:rPr lang="en-US" sz="1000" kern="0" dirty="0">
                          <a:solidFill>
                            <a:schemeClr val="bg1">
                              <a:alpha val="8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8</a:t>
                      </a:r>
                      <a:endParaRPr lang="zh-CN" sz="1000" kern="100" dirty="0">
                        <a:solidFill>
                          <a:schemeClr val="bg1">
                            <a:alpha val="8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000" kern="0" dirty="0">
                          <a:solidFill>
                            <a:schemeClr val="bg1">
                              <a:alpha val="8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数据准备</a:t>
                      </a:r>
                      <a:endParaRPr lang="zh-CN" sz="1000" kern="100" dirty="0">
                        <a:solidFill>
                          <a:schemeClr val="bg1">
                            <a:alpha val="8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000" kern="100" dirty="0">
                          <a:solidFill>
                            <a:schemeClr val="bg1">
                              <a:alpha val="8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马自强、孙有</a:t>
                      </a:r>
                      <a:endParaRPr lang="zh-CN" sz="1000" kern="100" dirty="0">
                        <a:solidFill>
                          <a:schemeClr val="bg1">
                            <a:alpha val="8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kern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000" kern="10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kern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000" kern="10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kern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000" kern="10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kern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000" kern="10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kern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000" kern="10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kern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000" kern="10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kern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000" kern="10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kern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000" kern="10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kern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000" kern="10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kern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000" kern="10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kern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000" kern="10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1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86102322"/>
                  </a:ext>
                </a:extLst>
              </a:tr>
              <a:tr h="249266">
                <a:tc>
                  <a:txBody>
                    <a:bodyPr/>
                    <a:lstStyle/>
                    <a:p>
                      <a:pPr algn="ctr"/>
                      <a:r>
                        <a:rPr lang="en-US" sz="1000" kern="0" dirty="0">
                          <a:solidFill>
                            <a:schemeClr val="bg1">
                              <a:alpha val="8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9</a:t>
                      </a:r>
                      <a:endParaRPr lang="zh-CN" sz="1000" kern="100" dirty="0">
                        <a:solidFill>
                          <a:schemeClr val="bg1">
                            <a:alpha val="8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000" kern="0" dirty="0">
                          <a:solidFill>
                            <a:schemeClr val="bg1">
                              <a:alpha val="8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操作培训</a:t>
                      </a:r>
                      <a:endParaRPr lang="zh-CN" sz="1000" kern="100" dirty="0">
                        <a:solidFill>
                          <a:schemeClr val="bg1">
                            <a:alpha val="8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000" kern="100" dirty="0">
                          <a:solidFill>
                            <a:schemeClr val="bg1">
                              <a:alpha val="8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陶白、李顺</a:t>
                      </a:r>
                      <a:endParaRPr lang="zh-CN" sz="1000" kern="100" dirty="0">
                        <a:solidFill>
                          <a:schemeClr val="bg1">
                            <a:alpha val="8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kern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000" kern="10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kern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000" kern="10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kern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000" kern="10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kern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000" kern="10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kern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000" kern="10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kern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000" kern="10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kern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000" kern="10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kern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000" kern="10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kern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000" kern="10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kern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000" kern="10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kern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000" kern="10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83876554"/>
                  </a:ext>
                </a:extLst>
              </a:tr>
              <a:tr h="249266">
                <a:tc>
                  <a:txBody>
                    <a:bodyPr/>
                    <a:lstStyle/>
                    <a:p>
                      <a:pPr algn="ctr"/>
                      <a:r>
                        <a:rPr lang="en-US" sz="1000" kern="0" dirty="0">
                          <a:solidFill>
                            <a:schemeClr val="bg1">
                              <a:alpha val="8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10</a:t>
                      </a:r>
                      <a:endParaRPr lang="zh-CN" sz="1000" kern="100" dirty="0">
                        <a:solidFill>
                          <a:schemeClr val="bg1">
                            <a:alpha val="8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000" kern="0" dirty="0">
                          <a:solidFill>
                            <a:schemeClr val="bg1">
                              <a:alpha val="8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测试数据</a:t>
                      </a:r>
                      <a:endParaRPr lang="zh-CN" sz="1000" kern="100" dirty="0">
                        <a:solidFill>
                          <a:schemeClr val="bg1">
                            <a:alpha val="8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000" kern="100" dirty="0">
                          <a:solidFill>
                            <a:schemeClr val="bg1">
                              <a:alpha val="8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张蔷、孙有</a:t>
                      </a:r>
                      <a:endParaRPr lang="zh-CN" sz="1000" kern="100" dirty="0">
                        <a:solidFill>
                          <a:schemeClr val="bg1">
                            <a:alpha val="8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kern="0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000" kern="100" dirty="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kern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000" kern="10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kern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000" kern="10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kern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000" kern="10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kern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000" kern="10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kern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000" kern="10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kern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000" kern="10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kern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000" kern="10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kern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000" kern="10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kern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000" kern="10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kern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000" kern="10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1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02472901"/>
                  </a:ext>
                </a:extLst>
              </a:tr>
              <a:tr h="249266">
                <a:tc>
                  <a:txBody>
                    <a:bodyPr/>
                    <a:lstStyle/>
                    <a:p>
                      <a:pPr algn="ctr"/>
                      <a:r>
                        <a:rPr lang="en-US" sz="1000" kern="0" dirty="0">
                          <a:solidFill>
                            <a:schemeClr val="bg1">
                              <a:alpha val="8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11</a:t>
                      </a:r>
                      <a:endParaRPr lang="zh-CN" sz="1000" kern="100" dirty="0">
                        <a:solidFill>
                          <a:schemeClr val="bg1">
                            <a:alpha val="8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000" kern="0">
                          <a:solidFill>
                            <a:schemeClr val="bg1">
                              <a:alpha val="8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局部点位试运行</a:t>
                      </a:r>
                      <a:endParaRPr lang="zh-CN" sz="1000" kern="100">
                        <a:solidFill>
                          <a:schemeClr val="bg1">
                            <a:alpha val="8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000" kern="100" dirty="0">
                          <a:solidFill>
                            <a:schemeClr val="bg1">
                              <a:alpha val="8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马自强、孙有</a:t>
                      </a:r>
                      <a:endParaRPr lang="zh-CN" sz="1000" kern="100" dirty="0">
                        <a:solidFill>
                          <a:schemeClr val="bg1">
                            <a:alpha val="8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kern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000" kern="10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kern="0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000" kern="100" dirty="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kern="0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000" kern="100" dirty="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kern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000" kern="10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kern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000" kern="10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kern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000" kern="10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kern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000" kern="10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kern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000" kern="10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kern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000" kern="10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kern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000" kern="10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kern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000" kern="10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04291782"/>
                  </a:ext>
                </a:extLst>
              </a:tr>
              <a:tr h="249266">
                <a:tc>
                  <a:txBody>
                    <a:bodyPr/>
                    <a:lstStyle/>
                    <a:p>
                      <a:pPr algn="ctr"/>
                      <a:r>
                        <a:rPr lang="en-US" sz="1000" kern="0" dirty="0">
                          <a:solidFill>
                            <a:schemeClr val="bg1">
                              <a:alpha val="8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12</a:t>
                      </a:r>
                      <a:endParaRPr lang="zh-CN" sz="1000" kern="100" dirty="0">
                        <a:solidFill>
                          <a:schemeClr val="bg1">
                            <a:alpha val="8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000" kern="0" dirty="0">
                          <a:solidFill>
                            <a:schemeClr val="bg1">
                              <a:alpha val="8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全面推进</a:t>
                      </a:r>
                      <a:endParaRPr lang="zh-CN" sz="1000" kern="100" dirty="0">
                        <a:solidFill>
                          <a:schemeClr val="bg1">
                            <a:alpha val="8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000" kern="100" dirty="0">
                          <a:solidFill>
                            <a:schemeClr val="bg1">
                              <a:alpha val="8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李顺</a:t>
                      </a:r>
                      <a:endParaRPr lang="zh-CN" sz="1000" kern="100" dirty="0">
                        <a:solidFill>
                          <a:schemeClr val="bg1">
                            <a:alpha val="8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kern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000" kern="10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kern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000" kern="10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kern="0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000" kern="100" dirty="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kern="0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000" kern="100" dirty="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kern="0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000" kern="100" dirty="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kern="0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000" kern="100" dirty="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kern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000" kern="10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kern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000" kern="10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kern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000" kern="10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kern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000" kern="10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kern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000" kern="10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1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55353574"/>
                  </a:ext>
                </a:extLst>
              </a:tr>
              <a:tr h="249266">
                <a:tc>
                  <a:txBody>
                    <a:bodyPr/>
                    <a:lstStyle/>
                    <a:p>
                      <a:pPr algn="ctr"/>
                      <a:r>
                        <a:rPr lang="en-US" sz="1000" kern="0" dirty="0">
                          <a:solidFill>
                            <a:schemeClr val="bg1">
                              <a:alpha val="8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13</a:t>
                      </a:r>
                      <a:endParaRPr lang="zh-CN" sz="1000" kern="100" dirty="0">
                        <a:solidFill>
                          <a:schemeClr val="bg1">
                            <a:alpha val="8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000" kern="0">
                          <a:solidFill>
                            <a:schemeClr val="bg1">
                              <a:alpha val="8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协调问题解决及跟踪</a:t>
                      </a:r>
                      <a:endParaRPr lang="zh-CN" sz="1000" kern="100">
                        <a:solidFill>
                          <a:schemeClr val="bg1">
                            <a:alpha val="8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000" kern="100" dirty="0">
                          <a:solidFill>
                            <a:schemeClr val="bg1">
                              <a:alpha val="8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马自强、刘大峰</a:t>
                      </a:r>
                      <a:endParaRPr lang="zh-CN" sz="1000" kern="100" dirty="0">
                        <a:solidFill>
                          <a:schemeClr val="bg1">
                            <a:alpha val="8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kern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000" kern="10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kern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000" kern="10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kern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000" kern="10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kern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000" kern="10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kern="0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000" kern="100" dirty="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kern="0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000" kern="100" dirty="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kern="0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000" kern="100" dirty="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kern="0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000" kern="100" dirty="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kern="0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000" kern="100" dirty="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kern="0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000" kern="100" dirty="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kern="0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000" kern="100" dirty="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>
                          <a:alpha val="2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7014361"/>
                  </a:ext>
                </a:extLst>
              </a:tr>
            </a:tbl>
          </a:graphicData>
        </a:graphic>
      </p:graphicFrame>
      <p:sp>
        <p:nvSpPr>
          <p:cNvPr id="2" name="矩形: 圆角 1">
            <a:extLst>
              <a:ext uri="{FF2B5EF4-FFF2-40B4-BE49-F238E27FC236}">
                <a16:creationId xmlns:a16="http://schemas.microsoft.com/office/drawing/2014/main" id="{01A7C613-2FEC-4921-98C6-71E338BCAB7F}"/>
              </a:ext>
            </a:extLst>
          </p:cNvPr>
          <p:cNvSpPr/>
          <p:nvPr/>
        </p:nvSpPr>
        <p:spPr>
          <a:xfrm>
            <a:off x="5374332" y="3361382"/>
            <a:ext cx="2359966" cy="72000"/>
          </a:xfrm>
          <a:prstGeom prst="roundRect">
            <a:avLst>
              <a:gd name="adj" fmla="val 518185"/>
            </a:avLst>
          </a:prstGeom>
          <a:gradFill>
            <a:gsLst>
              <a:gs pos="100000">
                <a:schemeClr val="accent1">
                  <a:lumMod val="75000"/>
                </a:schemeClr>
              </a:gs>
              <a:gs pos="0">
                <a:schemeClr val="accent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6" name="矩形: 圆角 5">
            <a:extLst>
              <a:ext uri="{FF2B5EF4-FFF2-40B4-BE49-F238E27FC236}">
                <a16:creationId xmlns:a16="http://schemas.microsoft.com/office/drawing/2014/main" id="{EBD8BE64-084E-4386-9613-18AB08D4C677}"/>
              </a:ext>
            </a:extLst>
          </p:cNvPr>
          <p:cNvSpPr/>
          <p:nvPr/>
        </p:nvSpPr>
        <p:spPr>
          <a:xfrm>
            <a:off x="5374332" y="3612205"/>
            <a:ext cx="1177211" cy="72000"/>
          </a:xfrm>
          <a:prstGeom prst="roundRect">
            <a:avLst>
              <a:gd name="adj" fmla="val 518185"/>
            </a:avLst>
          </a:prstGeom>
          <a:gradFill>
            <a:gsLst>
              <a:gs pos="100000">
                <a:schemeClr val="accent4"/>
              </a:gs>
              <a:gs pos="0">
                <a:schemeClr val="accent4">
                  <a:lumMod val="40000"/>
                  <a:lumOff val="60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7" name="矩形: 圆角 6">
            <a:extLst>
              <a:ext uri="{FF2B5EF4-FFF2-40B4-BE49-F238E27FC236}">
                <a16:creationId xmlns:a16="http://schemas.microsoft.com/office/drawing/2014/main" id="{1C214BAB-75AC-4D4E-B5A1-1A799ACB7CC5}"/>
              </a:ext>
            </a:extLst>
          </p:cNvPr>
          <p:cNvSpPr/>
          <p:nvPr/>
        </p:nvSpPr>
        <p:spPr>
          <a:xfrm>
            <a:off x="5971736" y="3863028"/>
            <a:ext cx="2351167" cy="72000"/>
          </a:xfrm>
          <a:prstGeom prst="roundRect">
            <a:avLst>
              <a:gd name="adj" fmla="val 518185"/>
            </a:avLst>
          </a:prstGeom>
          <a:gradFill>
            <a:gsLst>
              <a:gs pos="100000">
                <a:schemeClr val="accent1">
                  <a:lumMod val="75000"/>
                </a:schemeClr>
              </a:gs>
              <a:gs pos="0">
                <a:schemeClr val="accent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9" name="矩形: 圆角 8">
            <a:extLst>
              <a:ext uri="{FF2B5EF4-FFF2-40B4-BE49-F238E27FC236}">
                <a16:creationId xmlns:a16="http://schemas.microsoft.com/office/drawing/2014/main" id="{C859A693-5B6A-4892-A1B0-FCFD8DB8B2EE}"/>
              </a:ext>
            </a:extLst>
          </p:cNvPr>
          <p:cNvSpPr/>
          <p:nvPr/>
        </p:nvSpPr>
        <p:spPr>
          <a:xfrm>
            <a:off x="6556305" y="4113851"/>
            <a:ext cx="2351166" cy="72000"/>
          </a:xfrm>
          <a:prstGeom prst="roundRect">
            <a:avLst>
              <a:gd name="adj" fmla="val 518185"/>
            </a:avLst>
          </a:prstGeom>
          <a:gradFill>
            <a:gsLst>
              <a:gs pos="100000">
                <a:schemeClr val="accent4"/>
              </a:gs>
              <a:gs pos="0">
                <a:schemeClr val="accent4">
                  <a:lumMod val="40000"/>
                  <a:lumOff val="60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10" name="矩形: 圆角 9">
            <a:extLst>
              <a:ext uri="{FF2B5EF4-FFF2-40B4-BE49-F238E27FC236}">
                <a16:creationId xmlns:a16="http://schemas.microsoft.com/office/drawing/2014/main" id="{D2BAA0DA-D88D-45DE-B7E5-F664E8C6F5A8}"/>
              </a:ext>
            </a:extLst>
          </p:cNvPr>
          <p:cNvSpPr/>
          <p:nvPr/>
        </p:nvSpPr>
        <p:spPr>
          <a:xfrm>
            <a:off x="5374332" y="4615497"/>
            <a:ext cx="2351166" cy="72000"/>
          </a:xfrm>
          <a:prstGeom prst="roundRect">
            <a:avLst>
              <a:gd name="adj" fmla="val 518185"/>
            </a:avLst>
          </a:prstGeom>
          <a:gradFill>
            <a:gsLst>
              <a:gs pos="100000">
                <a:schemeClr val="accent4"/>
              </a:gs>
              <a:gs pos="0">
                <a:schemeClr val="accent4">
                  <a:lumMod val="40000"/>
                  <a:lumOff val="60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11" name="矩形: 圆角 10">
            <a:extLst>
              <a:ext uri="{FF2B5EF4-FFF2-40B4-BE49-F238E27FC236}">
                <a16:creationId xmlns:a16="http://schemas.microsoft.com/office/drawing/2014/main" id="{BD4275A2-44E5-4F7A-A9D5-688E486A4D34}"/>
              </a:ext>
            </a:extLst>
          </p:cNvPr>
          <p:cNvSpPr/>
          <p:nvPr/>
        </p:nvSpPr>
        <p:spPr>
          <a:xfrm>
            <a:off x="5374331" y="4364674"/>
            <a:ext cx="1772987" cy="72000"/>
          </a:xfrm>
          <a:prstGeom prst="roundRect">
            <a:avLst>
              <a:gd name="adj" fmla="val 518185"/>
            </a:avLst>
          </a:prstGeom>
          <a:gradFill>
            <a:gsLst>
              <a:gs pos="100000">
                <a:schemeClr val="accent1">
                  <a:lumMod val="75000"/>
                </a:schemeClr>
              </a:gs>
              <a:gs pos="0">
                <a:schemeClr val="accent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12" name="矩形: 圆角 11">
            <a:extLst>
              <a:ext uri="{FF2B5EF4-FFF2-40B4-BE49-F238E27FC236}">
                <a16:creationId xmlns:a16="http://schemas.microsoft.com/office/drawing/2014/main" id="{7E576E3C-7C36-42B7-B273-97D9CB4ED057}"/>
              </a:ext>
            </a:extLst>
          </p:cNvPr>
          <p:cNvSpPr/>
          <p:nvPr/>
        </p:nvSpPr>
        <p:spPr>
          <a:xfrm>
            <a:off x="5374332" y="4866320"/>
            <a:ext cx="6504063" cy="72000"/>
          </a:xfrm>
          <a:prstGeom prst="roundRect">
            <a:avLst>
              <a:gd name="adj" fmla="val 518185"/>
            </a:avLst>
          </a:prstGeom>
          <a:gradFill>
            <a:gsLst>
              <a:gs pos="100000">
                <a:schemeClr val="accent1">
                  <a:lumMod val="75000"/>
                </a:schemeClr>
              </a:gs>
              <a:gs pos="0">
                <a:schemeClr val="accent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13" name="矩形: 圆角 12">
            <a:extLst>
              <a:ext uri="{FF2B5EF4-FFF2-40B4-BE49-F238E27FC236}">
                <a16:creationId xmlns:a16="http://schemas.microsoft.com/office/drawing/2014/main" id="{E767843A-B081-425B-AFB2-7F239DF05EE9}"/>
              </a:ext>
            </a:extLst>
          </p:cNvPr>
          <p:cNvSpPr/>
          <p:nvPr/>
        </p:nvSpPr>
        <p:spPr>
          <a:xfrm>
            <a:off x="7147318" y="5117143"/>
            <a:ext cx="2365775" cy="72000"/>
          </a:xfrm>
          <a:prstGeom prst="roundRect">
            <a:avLst>
              <a:gd name="adj" fmla="val 518185"/>
            </a:avLst>
          </a:prstGeom>
          <a:gradFill>
            <a:gsLst>
              <a:gs pos="100000">
                <a:schemeClr val="accent4"/>
              </a:gs>
              <a:gs pos="0">
                <a:schemeClr val="accent4">
                  <a:lumMod val="40000"/>
                  <a:lumOff val="60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14" name="矩形: 圆角 13">
            <a:extLst>
              <a:ext uri="{FF2B5EF4-FFF2-40B4-BE49-F238E27FC236}">
                <a16:creationId xmlns:a16="http://schemas.microsoft.com/office/drawing/2014/main" id="{B94B0B84-8E79-4EF7-B2FA-3AC7157553F0}"/>
              </a:ext>
            </a:extLst>
          </p:cNvPr>
          <p:cNvSpPr/>
          <p:nvPr/>
        </p:nvSpPr>
        <p:spPr>
          <a:xfrm>
            <a:off x="7147318" y="5367966"/>
            <a:ext cx="2949181" cy="72000"/>
          </a:xfrm>
          <a:prstGeom prst="roundRect">
            <a:avLst>
              <a:gd name="adj" fmla="val 518185"/>
            </a:avLst>
          </a:prstGeom>
          <a:gradFill>
            <a:gsLst>
              <a:gs pos="100000">
                <a:schemeClr val="accent1">
                  <a:lumMod val="75000"/>
                </a:schemeClr>
              </a:gs>
              <a:gs pos="0">
                <a:schemeClr val="accent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16" name="矩形: 圆角 15">
            <a:extLst>
              <a:ext uri="{FF2B5EF4-FFF2-40B4-BE49-F238E27FC236}">
                <a16:creationId xmlns:a16="http://schemas.microsoft.com/office/drawing/2014/main" id="{8341E6CE-9FAF-4072-93A9-3D6A9013DCF5}"/>
              </a:ext>
            </a:extLst>
          </p:cNvPr>
          <p:cNvSpPr/>
          <p:nvPr/>
        </p:nvSpPr>
        <p:spPr>
          <a:xfrm>
            <a:off x="7734298" y="5869612"/>
            <a:ext cx="2974728" cy="72000"/>
          </a:xfrm>
          <a:prstGeom prst="roundRect">
            <a:avLst>
              <a:gd name="adj" fmla="val 518185"/>
            </a:avLst>
          </a:prstGeom>
          <a:gradFill>
            <a:gsLst>
              <a:gs pos="100000">
                <a:schemeClr val="accent1">
                  <a:lumMod val="75000"/>
                </a:schemeClr>
              </a:gs>
              <a:gs pos="0">
                <a:schemeClr val="accent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17" name="矩形: 圆角 16">
            <a:extLst>
              <a:ext uri="{FF2B5EF4-FFF2-40B4-BE49-F238E27FC236}">
                <a16:creationId xmlns:a16="http://schemas.microsoft.com/office/drawing/2014/main" id="{ADF8F4AE-C476-4236-9113-76B4251675FD}"/>
              </a:ext>
            </a:extLst>
          </p:cNvPr>
          <p:cNvSpPr/>
          <p:nvPr/>
        </p:nvSpPr>
        <p:spPr>
          <a:xfrm>
            <a:off x="8322902" y="6120435"/>
            <a:ext cx="2974727" cy="72000"/>
          </a:xfrm>
          <a:prstGeom prst="roundRect">
            <a:avLst>
              <a:gd name="adj" fmla="val 518185"/>
            </a:avLst>
          </a:prstGeom>
          <a:gradFill>
            <a:gsLst>
              <a:gs pos="100000">
                <a:schemeClr val="accent4"/>
              </a:gs>
              <a:gs pos="0">
                <a:schemeClr val="accent4">
                  <a:lumMod val="40000"/>
                  <a:lumOff val="60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18" name="矩形: 圆角 17">
            <a:extLst>
              <a:ext uri="{FF2B5EF4-FFF2-40B4-BE49-F238E27FC236}">
                <a16:creationId xmlns:a16="http://schemas.microsoft.com/office/drawing/2014/main" id="{27EA6129-C1CD-456A-8D32-8020D0ED2E53}"/>
              </a:ext>
            </a:extLst>
          </p:cNvPr>
          <p:cNvSpPr/>
          <p:nvPr/>
        </p:nvSpPr>
        <p:spPr>
          <a:xfrm>
            <a:off x="10709025" y="6371257"/>
            <a:ext cx="1178169" cy="72000"/>
          </a:xfrm>
          <a:prstGeom prst="roundRect">
            <a:avLst>
              <a:gd name="adj" fmla="val 518185"/>
            </a:avLst>
          </a:prstGeom>
          <a:gradFill>
            <a:gsLst>
              <a:gs pos="100000">
                <a:schemeClr val="accent1">
                  <a:lumMod val="75000"/>
                </a:schemeClr>
              </a:gs>
              <a:gs pos="0">
                <a:schemeClr val="accent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35" name="矩形: 剪去左右顶角 34">
            <a:extLst>
              <a:ext uri="{FF2B5EF4-FFF2-40B4-BE49-F238E27FC236}">
                <a16:creationId xmlns:a16="http://schemas.microsoft.com/office/drawing/2014/main" id="{4E260263-E7C4-2FAD-CAD3-C974E0E91198}"/>
              </a:ext>
            </a:extLst>
          </p:cNvPr>
          <p:cNvSpPr/>
          <p:nvPr/>
        </p:nvSpPr>
        <p:spPr>
          <a:xfrm flipV="1">
            <a:off x="3829050" y="0"/>
            <a:ext cx="4533900" cy="692944"/>
          </a:xfrm>
          <a:prstGeom prst="snip2SameRect">
            <a:avLst/>
          </a:prstGeom>
          <a:gradFill flip="none" rotWithShape="1">
            <a:gsLst>
              <a:gs pos="48000">
                <a:schemeClr val="accent1">
                  <a:alpha val="0"/>
                </a:schemeClr>
              </a:gs>
              <a:gs pos="100000">
                <a:schemeClr val="accent1">
                  <a:alpha val="10000"/>
                </a:schemeClr>
              </a:gs>
            </a:gsLst>
            <a:lin ang="16200000" scaled="0"/>
            <a:tileRect/>
          </a:gradFill>
          <a:ln w="6350">
            <a:gradFill>
              <a:gsLst>
                <a:gs pos="32000">
                  <a:schemeClr val="accent4">
                    <a:alpha val="0"/>
                  </a:schemeClr>
                </a:gs>
                <a:gs pos="100000">
                  <a:schemeClr val="accent4">
                    <a:alpha val="14000"/>
                  </a:schemeClr>
                </a:gs>
              </a:gsLst>
              <a:lin ang="16200000" scaled="0"/>
            </a:gra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矩形: 剪去左右顶角 35">
            <a:extLst>
              <a:ext uri="{FF2B5EF4-FFF2-40B4-BE49-F238E27FC236}">
                <a16:creationId xmlns:a16="http://schemas.microsoft.com/office/drawing/2014/main" id="{194E5091-9A33-43DC-565A-4B5E2D166158}"/>
              </a:ext>
            </a:extLst>
          </p:cNvPr>
          <p:cNvSpPr/>
          <p:nvPr/>
        </p:nvSpPr>
        <p:spPr>
          <a:xfrm flipV="1">
            <a:off x="3895225" y="0"/>
            <a:ext cx="4401550" cy="632460"/>
          </a:xfrm>
          <a:prstGeom prst="snip2SameRect">
            <a:avLst/>
          </a:prstGeom>
          <a:gradFill flip="none" rotWithShape="1">
            <a:gsLst>
              <a:gs pos="48000">
                <a:schemeClr val="accent1">
                  <a:alpha val="0"/>
                </a:schemeClr>
              </a:gs>
              <a:gs pos="100000">
                <a:schemeClr val="accent1">
                  <a:alpha val="26000"/>
                </a:schemeClr>
              </a:gs>
            </a:gsLst>
            <a:lin ang="16200000" scaled="0"/>
            <a:tileRect/>
          </a:gradFill>
          <a:ln w="6350">
            <a:gradFill>
              <a:gsLst>
                <a:gs pos="32000">
                  <a:schemeClr val="accent1">
                    <a:alpha val="0"/>
                  </a:schemeClr>
                </a:gs>
                <a:gs pos="100000">
                  <a:schemeClr val="accent1">
                    <a:alpha val="86000"/>
                  </a:schemeClr>
                </a:gs>
              </a:gsLst>
              <a:lin ang="162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71899743-5B2D-3037-06C0-F026E8727CE7}"/>
              </a:ext>
            </a:extLst>
          </p:cNvPr>
          <p:cNvSpPr txBox="1"/>
          <p:nvPr/>
        </p:nvSpPr>
        <p:spPr>
          <a:xfrm>
            <a:off x="4557117" y="131564"/>
            <a:ext cx="3077766" cy="369332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>
            <a:defPPr>
              <a:defRPr lang="zh-CN"/>
            </a:defPPr>
            <a:lvl1pPr algn="ctr">
              <a:defRPr sz="2400" kern="100">
                <a:gradFill>
                  <a:gsLst>
                    <a:gs pos="100000">
                      <a:schemeClr val="accent4"/>
                    </a:gs>
                    <a:gs pos="43000">
                      <a:schemeClr val="accent4">
                        <a:lumMod val="40000"/>
                        <a:lumOff val="60000"/>
                      </a:schemeClr>
                    </a:gs>
                    <a:gs pos="0">
                      <a:schemeClr val="accent4"/>
                    </a:gs>
                  </a:gsLst>
                  <a:lin ang="2700000" scaled="0"/>
                </a:gradFill>
                <a:effectLst/>
                <a:latin typeface="OPPOSans B" panose="00020600040101010101" pitchFamily="18" charset="-122"/>
                <a:ea typeface="OPPOSans B" panose="00020600040101010101" pitchFamily="18" charset="-122"/>
              </a:defRPr>
            </a:lvl1pPr>
          </a:lstStyle>
          <a:p>
            <a:r>
              <a:rPr lang="zh-CN" altLang="en-US"/>
              <a:t>下一步应用及完善策划</a:t>
            </a:r>
          </a:p>
        </p:txBody>
      </p:sp>
      <p:sp>
        <p:nvSpPr>
          <p:cNvPr id="38" name="矩形: 圆角 37">
            <a:extLst>
              <a:ext uri="{FF2B5EF4-FFF2-40B4-BE49-F238E27FC236}">
                <a16:creationId xmlns:a16="http://schemas.microsoft.com/office/drawing/2014/main" id="{8E45C0CA-952B-182D-6094-F2188E64B27B}"/>
              </a:ext>
            </a:extLst>
          </p:cNvPr>
          <p:cNvSpPr/>
          <p:nvPr/>
        </p:nvSpPr>
        <p:spPr>
          <a:xfrm>
            <a:off x="7147319" y="5618789"/>
            <a:ext cx="2365774" cy="72000"/>
          </a:xfrm>
          <a:prstGeom prst="roundRect">
            <a:avLst>
              <a:gd name="adj" fmla="val 518185"/>
            </a:avLst>
          </a:prstGeom>
          <a:gradFill>
            <a:gsLst>
              <a:gs pos="100000">
                <a:schemeClr val="accent4"/>
              </a:gs>
              <a:gs pos="0">
                <a:schemeClr val="accent4">
                  <a:lumMod val="40000"/>
                  <a:lumOff val="60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46" name="PA-梯形 26">
            <a:extLst>
              <a:ext uri="{FF2B5EF4-FFF2-40B4-BE49-F238E27FC236}">
                <a16:creationId xmlns:a16="http://schemas.microsoft.com/office/drawing/2014/main" id="{FBEC8188-2789-769C-8806-A8FF992133B2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296000" y="2436597"/>
            <a:ext cx="11582395" cy="262181"/>
          </a:xfrm>
          <a:prstGeom prst="trapezoid">
            <a:avLst>
              <a:gd name="adj" fmla="val 232466"/>
            </a:avLst>
          </a:prstGeom>
          <a:gradFill flip="none" rotWithShape="1">
            <a:gsLst>
              <a:gs pos="48000">
                <a:schemeClr val="accent1">
                  <a:alpha val="0"/>
                </a:schemeClr>
              </a:gs>
              <a:gs pos="100000">
                <a:schemeClr val="accent1">
                  <a:alpha val="26000"/>
                </a:schemeClr>
              </a:gs>
            </a:gsLst>
            <a:lin ang="5400000" scaled="0"/>
            <a:tileRect/>
          </a:gradFill>
          <a:ln w="6350">
            <a:gradFill>
              <a:gsLst>
                <a:gs pos="32000">
                  <a:schemeClr val="accent1">
                    <a:alpha val="0"/>
                  </a:schemeClr>
                </a:gs>
                <a:gs pos="100000">
                  <a:schemeClr val="accent1">
                    <a:alpha val="86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id="{490CDFAE-9C22-42F7-4872-C230B4A0C1B0}"/>
              </a:ext>
            </a:extLst>
          </p:cNvPr>
          <p:cNvSpPr txBox="1"/>
          <p:nvPr/>
        </p:nvSpPr>
        <p:spPr>
          <a:xfrm>
            <a:off x="2244101" y="1057947"/>
            <a:ext cx="1913985" cy="215444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algn="ctr"/>
            <a:r>
              <a:rPr lang="zh-CN" altLang="en-US" sz="1400" kern="100">
                <a:solidFill>
                  <a:schemeClr val="bg1"/>
                </a:solidFill>
                <a:effectLst/>
                <a:latin typeface="+mj-ea"/>
                <a:ea typeface="+mj-ea"/>
              </a:rPr>
              <a:t>推广应用方面需考虑</a:t>
            </a:r>
            <a:r>
              <a:rPr lang="en-US" altLang="zh-CN" sz="1400" kern="100">
                <a:solidFill>
                  <a:schemeClr val="bg1"/>
                </a:solidFill>
                <a:effectLst/>
                <a:latin typeface="+mj-ea"/>
                <a:ea typeface="+mj-ea"/>
              </a:rPr>
              <a:t>2</a:t>
            </a:r>
            <a:r>
              <a:rPr lang="zh-CN" altLang="en-US" sz="1400" kern="100">
                <a:solidFill>
                  <a:schemeClr val="bg1"/>
                </a:solidFill>
                <a:effectLst/>
                <a:latin typeface="+mj-ea"/>
                <a:ea typeface="+mj-ea"/>
              </a:rPr>
              <a:t>点</a:t>
            </a:r>
            <a:endParaRPr lang="en-US" altLang="zh-CN" sz="1400" kern="100">
              <a:solidFill>
                <a:schemeClr val="bg1"/>
              </a:solidFill>
              <a:effectLst/>
              <a:latin typeface="+mj-ea"/>
              <a:ea typeface="+mj-ea"/>
            </a:endParaRPr>
          </a:p>
        </p:txBody>
      </p:sp>
      <p:sp>
        <p:nvSpPr>
          <p:cNvPr id="50" name="文本框 49">
            <a:extLst>
              <a:ext uri="{FF2B5EF4-FFF2-40B4-BE49-F238E27FC236}">
                <a16:creationId xmlns:a16="http://schemas.microsoft.com/office/drawing/2014/main" id="{8085C736-5D60-A1ED-2665-C63AF48EDE30}"/>
              </a:ext>
            </a:extLst>
          </p:cNvPr>
          <p:cNvSpPr txBox="1"/>
          <p:nvPr/>
        </p:nvSpPr>
        <p:spPr>
          <a:xfrm>
            <a:off x="796257" y="1502835"/>
            <a:ext cx="1504983" cy="986489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marL="171450" indent="-1714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sz="1200" kern="100">
                <a:solidFill>
                  <a:schemeClr val="bg1">
                    <a:alpha val="85000"/>
                  </a:schemeClr>
                </a:solidFill>
                <a:effectLst/>
                <a:latin typeface="+mn-ea"/>
              </a:rPr>
              <a:t>电子纸防护材质全面升级（聚氨酯）</a:t>
            </a:r>
            <a:endParaRPr lang="en-US" altLang="zh-CN" sz="1200" kern="100">
              <a:solidFill>
                <a:schemeClr val="bg1">
                  <a:alpha val="85000"/>
                </a:schemeClr>
              </a:solidFill>
              <a:effectLst/>
              <a:latin typeface="+mn-ea"/>
            </a:endParaRPr>
          </a:p>
          <a:p>
            <a:pPr marL="171450" indent="-171450">
              <a:lnSpc>
                <a:spcPct val="120000"/>
              </a:lnSpc>
              <a:buFont typeface="Arial" panose="020B0604020202020204" pitchFamily="34" charset="0"/>
              <a:buChar char="•"/>
            </a:pPr>
            <a:endParaRPr lang="en-US" altLang="zh-CN" sz="600" kern="100">
              <a:solidFill>
                <a:schemeClr val="bg1">
                  <a:alpha val="85000"/>
                </a:schemeClr>
              </a:solidFill>
              <a:effectLst/>
              <a:latin typeface="+mn-ea"/>
            </a:endParaRPr>
          </a:p>
          <a:p>
            <a:pPr marL="171450" indent="-1714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sz="1200" kern="100">
                <a:solidFill>
                  <a:schemeClr val="bg1">
                    <a:alpha val="85000"/>
                  </a:schemeClr>
                </a:solidFill>
                <a:effectLst/>
                <a:latin typeface="+mn-ea"/>
              </a:rPr>
              <a:t>有效保护设备的同时减少器具损伤</a:t>
            </a:r>
          </a:p>
        </p:txBody>
      </p:sp>
      <p:sp>
        <p:nvSpPr>
          <p:cNvPr id="59" name="矩形: 剪去左右顶角 58">
            <a:extLst>
              <a:ext uri="{FF2B5EF4-FFF2-40B4-BE49-F238E27FC236}">
                <a16:creationId xmlns:a16="http://schemas.microsoft.com/office/drawing/2014/main" id="{3F97B3D9-167D-0DBA-3A53-F5E1E5101F42}"/>
              </a:ext>
            </a:extLst>
          </p:cNvPr>
          <p:cNvSpPr/>
          <p:nvPr/>
        </p:nvSpPr>
        <p:spPr>
          <a:xfrm rot="5400000" flipV="1">
            <a:off x="66670" y="1747239"/>
            <a:ext cx="986492" cy="497681"/>
          </a:xfrm>
          <a:prstGeom prst="snip2SameRect">
            <a:avLst/>
          </a:prstGeom>
          <a:gradFill flip="none" rotWithShape="1">
            <a:gsLst>
              <a:gs pos="48000">
                <a:schemeClr val="accent1">
                  <a:alpha val="0"/>
                </a:schemeClr>
              </a:gs>
              <a:gs pos="100000">
                <a:schemeClr val="accent1">
                  <a:alpha val="26000"/>
                </a:schemeClr>
              </a:gs>
            </a:gsLst>
            <a:lin ang="16200000" scaled="0"/>
            <a:tileRect/>
          </a:gradFill>
          <a:ln w="6350">
            <a:gradFill>
              <a:gsLst>
                <a:gs pos="32000">
                  <a:schemeClr val="accent1">
                    <a:alpha val="0"/>
                  </a:schemeClr>
                </a:gs>
                <a:gs pos="100000">
                  <a:schemeClr val="accent1">
                    <a:alpha val="86000"/>
                  </a:schemeClr>
                </a:gs>
              </a:gsLst>
              <a:lin ang="162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0" name="文本框 59">
            <a:extLst>
              <a:ext uri="{FF2B5EF4-FFF2-40B4-BE49-F238E27FC236}">
                <a16:creationId xmlns:a16="http://schemas.microsoft.com/office/drawing/2014/main" id="{E5D971DB-7BE5-A798-F4E5-BEB96886ECEF}"/>
              </a:ext>
            </a:extLst>
          </p:cNvPr>
          <p:cNvSpPr txBox="1"/>
          <p:nvPr/>
        </p:nvSpPr>
        <p:spPr>
          <a:xfrm>
            <a:off x="462397" y="1565192"/>
            <a:ext cx="195032" cy="861774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lvl="0" algn="r"/>
            <a:r>
              <a:rPr lang="zh-CN" altLang="en-US" sz="1400" kern="100">
                <a:solidFill>
                  <a:schemeClr val="bg1"/>
                </a:solidFill>
                <a:effectLst/>
                <a:latin typeface="+mn-ea"/>
              </a:rPr>
              <a:t>分析不足</a:t>
            </a:r>
          </a:p>
        </p:txBody>
      </p:sp>
      <p:sp>
        <p:nvSpPr>
          <p:cNvPr id="61" name="文本框 60">
            <a:extLst>
              <a:ext uri="{FF2B5EF4-FFF2-40B4-BE49-F238E27FC236}">
                <a16:creationId xmlns:a16="http://schemas.microsoft.com/office/drawing/2014/main" id="{10FAAF7E-347A-282C-9671-49CDB60C7A5C}"/>
              </a:ext>
            </a:extLst>
          </p:cNvPr>
          <p:cNvSpPr txBox="1"/>
          <p:nvPr/>
        </p:nvSpPr>
        <p:spPr>
          <a:xfrm>
            <a:off x="2880553" y="1502837"/>
            <a:ext cx="2097402" cy="654090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marL="171450" indent="-1714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sz="1200" kern="100">
                <a:solidFill>
                  <a:schemeClr val="bg1">
                    <a:alpha val="85000"/>
                  </a:schemeClr>
                </a:solidFill>
                <a:effectLst/>
                <a:latin typeface="+mn-ea"/>
              </a:rPr>
              <a:t>两种显示模式                     一是单个器具显示全部零件二是多个器具显示单个零件</a:t>
            </a:r>
          </a:p>
        </p:txBody>
      </p:sp>
      <p:sp>
        <p:nvSpPr>
          <p:cNvPr id="62" name="矩形: 剪去左右顶角 61">
            <a:extLst>
              <a:ext uri="{FF2B5EF4-FFF2-40B4-BE49-F238E27FC236}">
                <a16:creationId xmlns:a16="http://schemas.microsoft.com/office/drawing/2014/main" id="{80FBDE15-D88F-A589-E7DF-40C65204B808}"/>
              </a:ext>
            </a:extLst>
          </p:cNvPr>
          <p:cNvSpPr/>
          <p:nvPr/>
        </p:nvSpPr>
        <p:spPr>
          <a:xfrm rot="5400000" flipV="1">
            <a:off x="2150966" y="1747241"/>
            <a:ext cx="986492" cy="497681"/>
          </a:xfrm>
          <a:prstGeom prst="snip2SameRect">
            <a:avLst/>
          </a:prstGeom>
          <a:gradFill flip="none" rotWithShape="1">
            <a:gsLst>
              <a:gs pos="48000">
                <a:schemeClr val="accent1">
                  <a:alpha val="0"/>
                </a:schemeClr>
              </a:gs>
              <a:gs pos="100000">
                <a:schemeClr val="accent1">
                  <a:alpha val="26000"/>
                </a:schemeClr>
              </a:gs>
            </a:gsLst>
            <a:lin ang="16200000" scaled="0"/>
            <a:tileRect/>
          </a:gradFill>
          <a:ln w="6350">
            <a:gradFill>
              <a:gsLst>
                <a:gs pos="32000">
                  <a:schemeClr val="accent1">
                    <a:alpha val="0"/>
                  </a:schemeClr>
                </a:gs>
                <a:gs pos="100000">
                  <a:schemeClr val="accent1">
                    <a:alpha val="86000"/>
                  </a:schemeClr>
                </a:gs>
              </a:gsLst>
              <a:lin ang="162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3" name="文本框 62">
            <a:extLst>
              <a:ext uri="{FF2B5EF4-FFF2-40B4-BE49-F238E27FC236}">
                <a16:creationId xmlns:a16="http://schemas.microsoft.com/office/drawing/2014/main" id="{5F138CB8-8E90-E89E-C075-A4EC9DB9E2CE}"/>
              </a:ext>
            </a:extLst>
          </p:cNvPr>
          <p:cNvSpPr txBox="1"/>
          <p:nvPr/>
        </p:nvSpPr>
        <p:spPr>
          <a:xfrm>
            <a:off x="2546693" y="1565194"/>
            <a:ext cx="195032" cy="861774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lvl="0" algn="r"/>
            <a:r>
              <a:rPr lang="zh-CN" altLang="en-US" sz="1400" kern="100">
                <a:solidFill>
                  <a:schemeClr val="bg1"/>
                </a:solidFill>
                <a:effectLst/>
                <a:latin typeface="+mn-ea"/>
              </a:rPr>
              <a:t>优化界面</a:t>
            </a:r>
          </a:p>
        </p:txBody>
      </p:sp>
      <p:sp>
        <p:nvSpPr>
          <p:cNvPr id="64" name="文本框 63">
            <a:extLst>
              <a:ext uri="{FF2B5EF4-FFF2-40B4-BE49-F238E27FC236}">
                <a16:creationId xmlns:a16="http://schemas.microsoft.com/office/drawing/2014/main" id="{DDA3D41C-7F92-9B19-A959-259446F7E322}"/>
              </a:ext>
            </a:extLst>
          </p:cNvPr>
          <p:cNvSpPr txBox="1"/>
          <p:nvPr/>
        </p:nvSpPr>
        <p:spPr>
          <a:xfrm>
            <a:off x="2880553" y="2278434"/>
            <a:ext cx="2789225" cy="210892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>
            <a:defPPr>
              <a:defRPr lang="zh-CN"/>
            </a:defPPr>
            <a:lvl1pPr algn="just">
              <a:lnSpc>
                <a:spcPct val="120000"/>
              </a:lnSpc>
              <a:defRPr sz="1200" kern="100">
                <a:solidFill>
                  <a:schemeClr val="bg1">
                    <a:alpha val="85000"/>
                  </a:schemeClr>
                </a:solidFill>
                <a:effectLst/>
                <a:latin typeface="+mn-ea"/>
              </a:defRPr>
            </a:lvl1pPr>
          </a:lstStyle>
          <a:p>
            <a:pPr marL="171450" indent="-171450" algn="l">
              <a:buFont typeface="Arial" panose="020B0604020202020204" pitchFamily="34" charset="0"/>
              <a:buChar char="•"/>
            </a:pPr>
            <a:r>
              <a:rPr lang="zh-CN" altLang="en-US"/>
              <a:t>使系统向着更利于员工操作的方向升级</a:t>
            </a:r>
          </a:p>
        </p:txBody>
      </p:sp>
      <p:sp>
        <p:nvSpPr>
          <p:cNvPr id="65" name="文本框 64">
            <a:extLst>
              <a:ext uri="{FF2B5EF4-FFF2-40B4-BE49-F238E27FC236}">
                <a16:creationId xmlns:a16="http://schemas.microsoft.com/office/drawing/2014/main" id="{F4B37B7F-EE94-ED1C-EDC5-07326B1201C4}"/>
              </a:ext>
            </a:extLst>
          </p:cNvPr>
          <p:cNvSpPr txBox="1"/>
          <p:nvPr/>
        </p:nvSpPr>
        <p:spPr>
          <a:xfrm>
            <a:off x="6438761" y="1057947"/>
            <a:ext cx="2263114" cy="215444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ctr"/>
            <a:r>
              <a:rPr lang="zh-CN" altLang="en-US" sz="1400" kern="100">
                <a:solidFill>
                  <a:schemeClr val="bg1"/>
                </a:solidFill>
                <a:effectLst/>
                <a:latin typeface="+mj-ea"/>
                <a:ea typeface="+mj-ea"/>
              </a:rPr>
              <a:t>操作轻量化、极简化</a:t>
            </a:r>
          </a:p>
        </p:txBody>
      </p:sp>
      <p:sp>
        <p:nvSpPr>
          <p:cNvPr id="68" name="文本框 67">
            <a:extLst>
              <a:ext uri="{FF2B5EF4-FFF2-40B4-BE49-F238E27FC236}">
                <a16:creationId xmlns:a16="http://schemas.microsoft.com/office/drawing/2014/main" id="{ED76550B-830C-D1A9-4087-BF5706657DE0}"/>
              </a:ext>
            </a:extLst>
          </p:cNvPr>
          <p:cNvSpPr txBox="1"/>
          <p:nvPr/>
        </p:nvSpPr>
        <p:spPr>
          <a:xfrm>
            <a:off x="6548478" y="1502837"/>
            <a:ext cx="2043680" cy="875689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200" kern="100">
                <a:solidFill>
                  <a:schemeClr val="bg1">
                    <a:alpha val="85000"/>
                  </a:schemeClr>
                </a:solidFill>
                <a:effectLst/>
                <a:latin typeface="+mn-ea"/>
              </a:rPr>
              <a:t>针对现场的复杂形势进行模拟实验，在满足现有生产的条件下优化操作步骤</a:t>
            </a:r>
            <a:r>
              <a:rPr lang="zh-CN" altLang="en-US" sz="1200" kern="100">
                <a:solidFill>
                  <a:schemeClr val="bg1">
                    <a:alpha val="85000"/>
                  </a:schemeClr>
                </a:solidFill>
                <a:latin typeface="+mn-ea"/>
              </a:rPr>
              <a:t>，尽量将操作变得轻量化、极简化</a:t>
            </a:r>
            <a:r>
              <a:rPr lang="zh-CN" altLang="en-US" sz="1200" kern="100">
                <a:solidFill>
                  <a:schemeClr val="bg1">
                    <a:alpha val="85000"/>
                  </a:schemeClr>
                </a:solidFill>
                <a:effectLst/>
                <a:latin typeface="+mn-ea"/>
              </a:rPr>
              <a:t>。</a:t>
            </a:r>
          </a:p>
        </p:txBody>
      </p:sp>
      <p:sp>
        <p:nvSpPr>
          <p:cNvPr id="69" name="文本框 68">
            <a:extLst>
              <a:ext uri="{FF2B5EF4-FFF2-40B4-BE49-F238E27FC236}">
                <a16:creationId xmlns:a16="http://schemas.microsoft.com/office/drawing/2014/main" id="{687675FF-1166-9CAB-0C58-CF5ADCD6DDA8}"/>
              </a:ext>
            </a:extLst>
          </p:cNvPr>
          <p:cNvSpPr txBox="1"/>
          <p:nvPr/>
        </p:nvSpPr>
        <p:spPr>
          <a:xfrm>
            <a:off x="10046249" y="1057947"/>
            <a:ext cx="1256754" cy="215444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algn="ctr"/>
            <a:r>
              <a:rPr lang="zh-CN" altLang="en-US" sz="1400" kern="100">
                <a:solidFill>
                  <a:schemeClr val="bg1"/>
                </a:solidFill>
                <a:effectLst/>
                <a:latin typeface="+mj-ea"/>
                <a:ea typeface="+mj-ea"/>
              </a:rPr>
              <a:t>绿色、智慧物流</a:t>
            </a:r>
          </a:p>
        </p:txBody>
      </p:sp>
      <p:sp>
        <p:nvSpPr>
          <p:cNvPr id="71" name="文本框 70">
            <a:extLst>
              <a:ext uri="{FF2B5EF4-FFF2-40B4-BE49-F238E27FC236}">
                <a16:creationId xmlns:a16="http://schemas.microsoft.com/office/drawing/2014/main" id="{DD2A221F-AF80-3555-8F12-8881D67AA850}"/>
              </a:ext>
            </a:extLst>
          </p:cNvPr>
          <p:cNvSpPr txBox="1"/>
          <p:nvPr/>
        </p:nvSpPr>
        <p:spPr>
          <a:xfrm>
            <a:off x="9652786" y="1502837"/>
            <a:ext cx="2043680" cy="875689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200" kern="100">
                <a:solidFill>
                  <a:schemeClr val="bg1">
                    <a:alpha val="85000"/>
                  </a:schemeClr>
                </a:solidFill>
                <a:effectLst/>
                <a:latin typeface="+mn-ea"/>
              </a:rPr>
              <a:t>使绿色物流、智慧物流的管理理念深入基层，融入基层让全员参与到降本增效，节能减排的工作中来</a:t>
            </a: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8D67A624-310B-879D-83B1-0444D2C103D2}"/>
              </a:ext>
            </a:extLst>
          </p:cNvPr>
          <p:cNvPicPr>
            <a:picLocks/>
          </p:cNvPicPr>
          <p:nvPr/>
        </p:nvPicPr>
        <p:blipFill>
          <a:blip r:embed="rId4" r:link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741284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0829877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265DF693-08BB-FC29-8E8B-0516A7DDFC5D}"/>
              </a:ext>
            </a:extLst>
          </p:cNvPr>
          <p:cNvSpPr txBox="1"/>
          <p:nvPr/>
        </p:nvSpPr>
        <p:spPr>
          <a:xfrm>
            <a:off x="552091" y="2665562"/>
            <a:ext cx="497283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hlinkClick r:id="rId3"/>
              </a:rPr>
              <a:t>PPT</a:t>
            </a:r>
            <a:r>
              <a:rPr lang="zh-CN" altLang="en-US" dirty="0">
                <a:hlinkClick r:id="rId3"/>
              </a:rPr>
              <a:t>竞技场 </a:t>
            </a:r>
            <a:r>
              <a:rPr lang="zh-CN" altLang="en-US" dirty="0"/>
              <a:t>作品</a:t>
            </a:r>
            <a:endParaRPr lang="en-US" altLang="zh-CN" dirty="0"/>
          </a:p>
          <a:p>
            <a:endParaRPr lang="en-US" altLang="zh-CN" dirty="0"/>
          </a:p>
          <a:p>
            <a:r>
              <a:rPr lang="en-US" altLang="zh-CN" dirty="0"/>
              <a:t>51PPT</a:t>
            </a:r>
            <a:r>
              <a:rPr lang="zh-CN" altLang="en-US" dirty="0"/>
              <a:t>模板网 </a:t>
            </a:r>
            <a:r>
              <a:rPr lang="en-US" altLang="zh-CN" dirty="0">
                <a:hlinkClick r:id="rId4"/>
              </a:rPr>
              <a:t>www.51pptmoban.com</a:t>
            </a:r>
            <a:r>
              <a:rPr lang="en-US" altLang="zh-CN" dirty="0"/>
              <a:t>   </a:t>
            </a:r>
            <a:r>
              <a:rPr lang="zh-CN" altLang="en-US" dirty="0"/>
              <a:t>授权发布</a:t>
            </a:r>
          </a:p>
        </p:txBody>
      </p:sp>
    </p:spTree>
    <p:extLst>
      <p:ext uri="{BB962C8B-B14F-4D97-AF65-F5344CB8AC3E}">
        <p14:creationId xmlns:p14="http://schemas.microsoft.com/office/powerpoint/2010/main" val="1754955164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GUIDESSETTING" val="{&quot;Id&quot;:&quot;GuidesStyle_Narrow&quot;,&quot;Name&quot;:&quot;较窄&quot;,&quot;Kind&quot;:&quot;System&quot;,&quot;OldGuidesSetting&quot;:{&quot;HeaderHeight&quot;:10.0,&quot;FooterHeight&quot;:5.0,&quot;SideMargin&quot;:2.5,&quot;TopMargin&quot;:0.0,&quot;BottomMargin&quot;:0.0,&quot;IntervalMargin&quot;:1.0}}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heme/theme1.xml><?xml version="1.0" encoding="utf-8"?>
<a:theme xmlns:a="http://schemas.openxmlformats.org/drawingml/2006/main" name="Office 主题​​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2154F5"/>
      </a:accent1>
      <a:accent2>
        <a:srgbClr val="F56F40"/>
      </a:accent2>
      <a:accent3>
        <a:srgbClr val="FFBF60"/>
      </a:accent3>
      <a:accent4>
        <a:srgbClr val="21F5E6"/>
      </a:accent4>
      <a:accent5>
        <a:srgbClr val="AE21F5"/>
      </a:accent5>
      <a:accent6>
        <a:srgbClr val="F5215E"/>
      </a:accent6>
      <a:hlink>
        <a:srgbClr val="0563C1"/>
      </a:hlink>
      <a:folHlink>
        <a:srgbClr val="954F72"/>
      </a:folHlink>
    </a:clrScheme>
    <a:fontScheme name="字体搭配02-旁门左道">
      <a:majorFont>
        <a:latin typeface="OPPOSans B"/>
        <a:ea typeface="OPPOSans B"/>
        <a:cs typeface=""/>
      </a:majorFont>
      <a:minorFont>
        <a:latin typeface="OPPOSans M"/>
        <a:ea typeface="OPPOSans M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Office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009FE8"/>
      </a:accent1>
      <a:accent2>
        <a:srgbClr val="00EA79"/>
      </a:accent2>
      <a:accent3>
        <a:srgbClr val="01C9DF"/>
      </a:accent3>
      <a:accent4>
        <a:srgbClr val="01FE8A"/>
      </a:accent4>
      <a:accent5>
        <a:srgbClr val="909CA6"/>
      </a:accent5>
      <a:accent6>
        <a:srgbClr val="B3BBC1"/>
      </a:accent6>
      <a:hlink>
        <a:srgbClr val="4472C4"/>
      </a:hlink>
      <a:folHlink>
        <a:srgbClr val="BFBFBF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2604</TotalTime>
  <Words>719</Words>
  <Application>Microsoft Office PowerPoint</Application>
  <PresentationFormat>宽屏</PresentationFormat>
  <Paragraphs>313</Paragraphs>
  <Slides>6</Slides>
  <Notes>6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6</vt:i4>
      </vt:variant>
    </vt:vector>
  </HeadingPairs>
  <TitlesOfParts>
    <vt:vector size="14" baseType="lpstr">
      <vt:lpstr>OPPOSans B</vt:lpstr>
      <vt:lpstr>OPPOSans M</vt:lpstr>
      <vt:lpstr>等线</vt:lpstr>
      <vt:lpstr>美呗嘿嘿体</vt:lpstr>
      <vt:lpstr>微软雅黑</vt:lpstr>
      <vt:lpstr>Arial</vt:lpstr>
      <vt:lpstr>Office 主题​​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渐变蓝科技风无纸化设备应用报告ppt模板</dc:title>
  <dc:creator>PPT竞技场</dc:creator>
  <cp:keywords>51PPT模板网</cp:keywords>
  <dc:description>www.51pptmoban.com</dc:description>
  <cp:lastModifiedBy>Win user</cp:lastModifiedBy>
  <cp:revision>348</cp:revision>
  <dcterms:created xsi:type="dcterms:W3CDTF">2022-04-27T09:13:17Z</dcterms:created>
  <dcterms:modified xsi:type="dcterms:W3CDTF">2022-07-25T02:38:10Z</dcterms:modified>
</cp:coreProperties>
</file>