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0"/>
  </p:notesMasterIdLst>
  <p:sldIdLst>
    <p:sldId id="304" r:id="rId4"/>
    <p:sldId id="305" r:id="rId5"/>
    <p:sldId id="308" r:id="rId6"/>
    <p:sldId id="309" r:id="rId7"/>
    <p:sldId id="306" r:id="rId8"/>
    <p:sldId id="31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6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AA7"/>
    <a:srgbClr val="022FCE"/>
    <a:srgbClr val="094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8" autoAdjust="0"/>
    <p:restoredTop sz="96069" autoAdjust="0"/>
  </p:normalViewPr>
  <p:slideViewPr>
    <p:cSldViewPr snapToGrid="0" showGuides="1">
      <p:cViewPr varScale="1">
        <p:scale>
          <a:sx n="64" d="100"/>
          <a:sy n="64" d="100"/>
        </p:scale>
        <p:origin x="356" y="44"/>
      </p:cViewPr>
      <p:guideLst>
        <p:guide orient="horz" pos="346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49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EFE89-7D69-4C7E-A0CD-B802144FF9A9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1EF25-12EA-47F8-B347-855DB55BF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479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71CC53-21A3-4528-AF76-77A4376A73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565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F4183A-EF5E-E969-E44B-2FC6938B63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1081555-4E02-91F6-A87A-17B0454D3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516DD0-2188-7E30-1781-6C5853663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6C1291-7D9A-8B63-DC4B-3A1EAD97D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095F96-5D65-B6AC-B44E-A6A85DA4F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377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EEB89E-AEFD-77EE-6263-7A6124A4B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3D68B0-0143-30EC-3A64-03EFC91B23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5BEE8E-31EC-A66F-9D87-2003A85C3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35BB71-D3AE-6B14-5668-50ACD7FDE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ED258A-9DEF-A1B5-9B35-77427878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4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281C59-DFC0-5F77-33E1-61830D3EA7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7FB3FBD-D5B0-E2BA-6CE7-05850DF7B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E6BE19-A0B3-1B14-AD52-762DD1EA8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9C6C38-1104-3A6B-C29D-6D1C286D1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D14E1A-43F3-C37C-EA13-FAD228B53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9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B287AE-9D98-47D1-81EA-F70673E3C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B915E1-17F3-4F24-A0F7-C849034B8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739BBB-4671-4DC6-8E65-9F60E669D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C50A6E-ECC0-473E-88A5-63DBA7915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C22767-5222-451B-8BB3-AC5FA81D5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00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03E0DB-8D62-4ECB-8DBF-EBE397CC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087007-1817-4A9C-BA32-01BD57D2FD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C9CDE4-3F4E-41E6-B0B1-7A2F2B771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5721DB-4D69-4CEF-AE80-9AB7A75B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332D1B-8F97-4F37-A8C1-40B97D377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23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9333EB-C4C2-486D-BCBC-B848CA89C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4893E2-B00A-42F0-85BE-7EF490ADFB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6050A5-958D-4587-8417-C7D3B9C5F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651048-2AA4-4EDD-9A2A-BA7D1D5B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C76F32-8083-4CB4-938C-7029EDD67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97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2F978C-9B6B-43F3-82CE-BD5083680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AFC28C-A850-4345-92B9-A31922DBF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50C052-E352-4541-9461-73027134A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A49F6A-136D-410F-A9BA-6FCB1CCDF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F2CEA9-0648-48F1-B46A-1FD3EBFDD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DCD7D7-5DFE-481D-B04D-8C69DC18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110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4E8E67-5664-490C-BE61-693F02B06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A767F0-CF8E-4FAF-95B8-CCEA6D356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C6EE72F-2E60-4F9C-8F99-330037EED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4076639-1379-4486-A7C7-80C6E3AFFA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2CB3CE9-F298-4518-B7BC-74D920A16C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664408-3D8C-493E-A994-5BF842653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5A76BC1-C129-48BA-B684-411B8B15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5E29B65-9729-410A-B0AE-479DA044E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9983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647FD1-A094-47EC-BD2C-5D6B5B41B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6587274-D9B7-4663-92F3-1382E4BA7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44FDB78-FF42-4863-A7F3-DA65C76F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8B89D8-5FF7-40D0-918A-D26FC42D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857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4DF75A-BB50-49A3-8DC1-AACA5E17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BCEA3B-DB68-4F83-8F05-34D63831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83025C-EA14-47B7-864A-9A81D4DF6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1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7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4DF75A-BB50-49A3-8DC1-AACA5E17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BCEA3B-DB68-4F83-8F05-34D63831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83025C-EA14-47B7-864A-9A81D4DF6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59D344-3AF2-209E-5C9F-303802290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27C7CA-04D2-0182-68DA-02B36D1BB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C7905C-0237-B1AC-5733-38D918E6F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BCD4AB-A2B5-58F5-FFF6-10430D1F7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B43014-7A19-E462-94BA-9B4A36C9F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61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27DFD3-0FB3-465C-89BD-E78BF869D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C5F2E3-EC75-475B-B781-E276BD384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07AD77-5F82-49F3-B72B-428AD6A5C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E33CA0-D4B4-4160-9B28-D33F5C85D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817657-6E78-4E51-A229-B9D004DB9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B347A9-821D-4728-B060-E1D690F27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63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AA2FFA-F386-4517-8FDD-CF5F6F01E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727BA4A-9ABD-4FF2-AFF4-EBECE60CD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6A890C-FFB6-40A4-8740-E46720BFE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23CA8C-1248-4D0F-AFC8-16BAC7570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F75EE4-F860-4CAC-96C0-5E1AA756B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83D0A5-8F0F-4747-9536-37E584A5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06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B30D3C-F6E6-42D8-8C50-A3E8F1E0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16276E-FD48-4595-8345-13EB9AA68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435BE1-6925-41B4-B873-B4F634E26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B8F18E-2603-4C60-BEC0-C80DC41DD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3DA533-9E79-42EF-BCB2-A8FC7ED79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148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1F6C0AC-86C4-4F33-85FA-B68106C4F6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2061C6-34C9-4AFC-B690-DBABDDFA20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B189C-5B0C-40FB-A844-A5045A1F9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96200C-E308-4A5C-80A4-E17A434C4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B8E6D8-146D-47AA-A73D-73A402872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6406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412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44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331F79-2B46-50D0-8141-3D5608C95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D30359-A70B-259C-BB1B-70D96AD45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042BFA-0734-CA19-C7DF-9ADAED7CA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C9968-99D0-F583-2F69-E4B29C572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1E6AA7-358C-BDEA-5281-83D53639D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11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78598B-6B5B-FFEA-0439-1A2B2BA5A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EA4846-AE49-AFE4-85BE-703BF238E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9BC9DA-EFDE-DB6E-B52F-A439F78AB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DDD505-F193-8092-C9B7-5C057A7C3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251C3C-4F74-8EB7-66C6-0BC7427BC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658412-AD82-60C5-8A26-6276A67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67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CE33B-530C-5B4E-7275-ADEB520F3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55B44F-6F78-BF35-A6BC-3BBF71254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D02387-0C7E-603D-23AB-203AA4F55D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E6EC676-61BE-3637-54CF-CFA997129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DB5C5FF-B6F5-AF8A-567D-CD1883B11B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671D1FD-2264-EC68-D38B-52E5145F9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98BB14C-AD1B-7FDF-25EB-E66CD1DE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66D0882-FB4D-E4A4-8094-A6E707491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65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1A2A2-6990-88C3-7B8A-48437D247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D078B-72D5-8ED2-1EF8-C73757C2A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AC7D523-BFEA-4BC2-42AB-613C0739F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3164374-61D3-DB68-4095-3A01029EE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7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AE5576D-43FE-7319-F179-638325D9B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F594F27-C33F-590F-5D1D-E596E8708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985CE4-BA2B-E9F3-293B-915FE6119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895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13C097-D0FF-A9A5-E9EB-E3B7FE671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2DF76A-3843-A90F-9440-12D819F3F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853754-9479-A95F-16E5-3B089D3ED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780E30-442C-07EA-6969-2E90026D9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6FA722-0980-7EDF-0052-33340B5D0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C2106B-276E-3BB5-C204-E57C0657A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60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856BBB-1CC3-BE8B-62B4-EC3445421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E7B615-B163-F11E-7F0F-B5B22EBF36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5748A4C-001E-BEC7-2FBF-25D0B2F8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161D51-296A-2B62-43D9-C8EA8C768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AD8372-22CC-EAC6-0B04-073A27BBB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F206311-0012-62B1-B018-14C218DA3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255791D-46D1-0516-3F84-2343ED492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B0157B-1DD3-5553-79C3-5E60B1787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B82665-84EA-80F2-48CD-5676120A71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5C5EC-9053-45D8-957C-C0DA8F4C3C10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7DAD6B-0FE8-4599-7790-201BCF98ED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3CD675-3200-B8B3-4A9F-CBFAF7A38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33271-9D6F-4DF5-AEF0-A9157C8F8A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2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4B2336B-C652-4137-BE3C-F2D7FBD46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01B1D5-7978-461D-93FD-AE04BA158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195F71-9A6E-4348-9F99-83560F192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3045-53C1-4002-A56B-C24681D202EC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90613C-E3C0-4F08-8414-E5A85349E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1EAB4E-8B29-4B1D-9AD5-ACCF261B90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48925-D4EE-4554-A32D-367DFF51A7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2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3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" descr="查看源图像">
            <a:extLst>
              <a:ext uri="{FF2B5EF4-FFF2-40B4-BE49-F238E27FC236}">
                <a16:creationId xmlns:a16="http://schemas.microsoft.com/office/drawing/2014/main" id="{45CB4BA5-DBE5-2821-7988-BB06FE130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14948"/>
            <a:ext cx="12192000" cy="684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7" name="矩形: 圆角 476">
            <a:extLst>
              <a:ext uri="{FF2B5EF4-FFF2-40B4-BE49-F238E27FC236}">
                <a16:creationId xmlns:a16="http://schemas.microsoft.com/office/drawing/2014/main" id="{1BD89EEE-9483-4C28-8E5C-CF0D276EB8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42AA7"/>
              </a:gs>
              <a:gs pos="53000">
                <a:srgbClr val="042AA7">
                  <a:alpha val="96000"/>
                </a:srgbClr>
              </a:gs>
              <a:gs pos="100000">
                <a:srgbClr val="042AA7">
                  <a:alpha val="37000"/>
                </a:srgbClr>
              </a:gs>
              <a:gs pos="84000">
                <a:srgbClr val="042AA7">
                  <a:alpha val="60000"/>
                </a:srgb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466" name="图片 465">
            <a:extLst>
              <a:ext uri="{FF2B5EF4-FFF2-40B4-BE49-F238E27FC236}">
                <a16:creationId xmlns:a16="http://schemas.microsoft.com/office/drawing/2014/main" id="{468B21CE-73E3-40FF-A5D2-AED0C4C207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1797" y="-1518728"/>
            <a:ext cx="5697560" cy="56448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680A4A-8584-4DF7-B107-7A5D37BD3A32}"/>
              </a:ext>
            </a:extLst>
          </p:cNvPr>
          <p:cNvSpPr txBox="1"/>
          <p:nvPr/>
        </p:nvSpPr>
        <p:spPr>
          <a:xfrm>
            <a:off x="810362" y="5380415"/>
            <a:ext cx="91591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solidFill>
                    <a:srgbClr val="FFFFFF">
                      <a:alpha val="25000"/>
                    </a:srgbClr>
                  </a:solidFill>
                </a:ln>
                <a:noFill/>
                <a:effectLst/>
                <a:uLnTx/>
                <a:uFillTx/>
                <a:latin typeface="Bebas" pitchFamily="50" charset="0"/>
                <a:ea typeface="OPPOSans R"/>
                <a:cs typeface="+mn-cs"/>
              </a:rPr>
              <a:t>The paperless equipment</a:t>
            </a:r>
            <a:endParaRPr kumimoji="0" lang="zh-CN" altLang="en-US" sz="6000" b="0" i="0" u="none" strike="noStrike" kern="1200" cap="none" spc="0" normalizeH="0" baseline="0" noProof="0" dirty="0">
              <a:ln>
                <a:solidFill>
                  <a:srgbClr val="FFFFFF">
                    <a:alpha val="25000"/>
                  </a:srgbClr>
                </a:solidFill>
              </a:ln>
              <a:noFill/>
              <a:effectLst/>
              <a:uLnTx/>
              <a:uFillTx/>
              <a:latin typeface="Bebas" pitchFamily="50" charset="0"/>
              <a:ea typeface="OPPOSans R"/>
              <a:cs typeface="+mn-cs"/>
            </a:endParaRPr>
          </a:p>
        </p:txBody>
      </p:sp>
      <p:cxnSp>
        <p:nvCxnSpPr>
          <p:cNvPr id="514" name="直接连接符 513">
            <a:extLst>
              <a:ext uri="{FF2B5EF4-FFF2-40B4-BE49-F238E27FC236}">
                <a16:creationId xmlns:a16="http://schemas.microsoft.com/office/drawing/2014/main" id="{14552A3C-FFB4-4125-9ACC-44257AEE02A2}"/>
              </a:ext>
            </a:extLst>
          </p:cNvPr>
          <p:cNvCxnSpPr>
            <a:cxnSpLocks/>
          </p:cNvCxnSpPr>
          <p:nvPr/>
        </p:nvCxnSpPr>
        <p:spPr>
          <a:xfrm rot="5400000">
            <a:off x="2023046" y="7892346"/>
            <a:ext cx="0" cy="3099741"/>
          </a:xfrm>
          <a:prstGeom prst="line">
            <a:avLst/>
          </a:prstGeom>
          <a:ln w="63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2FE70F-669C-47DB-9C66-8B1C41E5C08F}"/>
              </a:ext>
            </a:extLst>
          </p:cNvPr>
          <p:cNvGrpSpPr/>
          <p:nvPr/>
        </p:nvGrpSpPr>
        <p:grpSpPr>
          <a:xfrm>
            <a:off x="-174560" y="6219900"/>
            <a:ext cx="8138531" cy="333028"/>
            <a:chOff x="-174560" y="6219900"/>
            <a:chExt cx="8138531" cy="333028"/>
          </a:xfrm>
        </p:grpSpPr>
        <p:grpSp>
          <p:nvGrpSpPr>
            <p:cNvPr id="461" name="组合 460">
              <a:extLst>
                <a:ext uri="{FF2B5EF4-FFF2-40B4-BE49-F238E27FC236}">
                  <a16:creationId xmlns:a16="http://schemas.microsoft.com/office/drawing/2014/main" id="{2A87B65F-BFAC-42F2-BD93-7215E049D671}"/>
                </a:ext>
              </a:extLst>
            </p:cNvPr>
            <p:cNvGrpSpPr/>
            <p:nvPr/>
          </p:nvGrpSpPr>
          <p:grpSpPr>
            <a:xfrm>
              <a:off x="775844" y="6409253"/>
              <a:ext cx="470270" cy="84506"/>
              <a:chOff x="913679" y="6390472"/>
              <a:chExt cx="595799" cy="107063"/>
            </a:xfrm>
          </p:grpSpPr>
          <p:sp>
            <p:nvSpPr>
              <p:cNvPr id="534" name="平行四边形 533">
                <a:extLst>
                  <a:ext uri="{FF2B5EF4-FFF2-40B4-BE49-F238E27FC236}">
                    <a16:creationId xmlns:a16="http://schemas.microsoft.com/office/drawing/2014/main" id="{EB1AC490-6B1A-4404-9375-A4069F52BDA4}"/>
                  </a:ext>
                </a:extLst>
              </p:cNvPr>
              <p:cNvSpPr/>
              <p:nvPr/>
            </p:nvSpPr>
            <p:spPr>
              <a:xfrm>
                <a:off x="913679" y="6390472"/>
                <a:ext cx="169181" cy="107063"/>
              </a:xfrm>
              <a:prstGeom prst="parallelogram">
                <a:avLst>
                  <a:gd name="adj" fmla="val 98362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5" name="平行四边形 534">
                <a:extLst>
                  <a:ext uri="{FF2B5EF4-FFF2-40B4-BE49-F238E27FC236}">
                    <a16:creationId xmlns:a16="http://schemas.microsoft.com/office/drawing/2014/main" id="{F119ACBA-2B94-4C51-90B3-8C928E4C1B96}"/>
                  </a:ext>
                </a:extLst>
              </p:cNvPr>
              <p:cNvSpPr/>
              <p:nvPr/>
            </p:nvSpPr>
            <p:spPr>
              <a:xfrm>
                <a:off x="1020334" y="6390472"/>
                <a:ext cx="169181" cy="107063"/>
              </a:xfrm>
              <a:prstGeom prst="parallelogram">
                <a:avLst>
                  <a:gd name="adj" fmla="val 98362"/>
                </a:avLst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6" name="平行四边形 535">
                <a:extLst>
                  <a:ext uri="{FF2B5EF4-FFF2-40B4-BE49-F238E27FC236}">
                    <a16:creationId xmlns:a16="http://schemas.microsoft.com/office/drawing/2014/main" id="{65B3CC96-48B9-4895-B144-02F4B23FE87E}"/>
                  </a:ext>
                </a:extLst>
              </p:cNvPr>
              <p:cNvSpPr/>
              <p:nvPr/>
            </p:nvSpPr>
            <p:spPr>
              <a:xfrm>
                <a:off x="1126988" y="6390472"/>
                <a:ext cx="169181" cy="107063"/>
              </a:xfrm>
              <a:prstGeom prst="parallelogram">
                <a:avLst>
                  <a:gd name="adj" fmla="val 98362"/>
                </a:avLst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7" name="平行四边形 536">
                <a:extLst>
                  <a:ext uri="{FF2B5EF4-FFF2-40B4-BE49-F238E27FC236}">
                    <a16:creationId xmlns:a16="http://schemas.microsoft.com/office/drawing/2014/main" id="{8ACB1C0A-C0B9-4C08-B5C6-4631D52DA53E}"/>
                  </a:ext>
                </a:extLst>
              </p:cNvPr>
              <p:cNvSpPr/>
              <p:nvPr/>
            </p:nvSpPr>
            <p:spPr>
              <a:xfrm>
                <a:off x="1233643" y="6390472"/>
                <a:ext cx="169181" cy="107063"/>
              </a:xfrm>
              <a:prstGeom prst="parallelogram">
                <a:avLst>
                  <a:gd name="adj" fmla="val 98362"/>
                </a:avLst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8" name="平行四边形 537">
                <a:extLst>
                  <a:ext uri="{FF2B5EF4-FFF2-40B4-BE49-F238E27FC236}">
                    <a16:creationId xmlns:a16="http://schemas.microsoft.com/office/drawing/2014/main" id="{A8220C17-335D-4167-9549-201D5A297ED4}"/>
                  </a:ext>
                </a:extLst>
              </p:cNvPr>
              <p:cNvSpPr/>
              <p:nvPr/>
            </p:nvSpPr>
            <p:spPr>
              <a:xfrm>
                <a:off x="1340297" y="6390472"/>
                <a:ext cx="169181" cy="107063"/>
              </a:xfrm>
              <a:prstGeom prst="parallelogram">
                <a:avLst>
                  <a:gd name="adj" fmla="val 98362"/>
                </a:avLst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4132682-7DA5-488E-927A-12E76DF37105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bg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8AF5068F-F572-4E2B-A27C-A445CF88ECA3}"/>
                </a:ext>
              </a:extLst>
            </p:cNvPr>
            <p:cNvSpPr/>
            <p:nvPr/>
          </p:nvSpPr>
          <p:spPr>
            <a:xfrm flipH="1">
              <a:off x="-174560" y="6383769"/>
              <a:ext cx="8138531" cy="169159"/>
            </a:xfrm>
            <a:custGeom>
              <a:avLst/>
              <a:gdLst>
                <a:gd name="connsiteX0" fmla="*/ 0 w 2962275"/>
                <a:gd name="connsiteY0" fmla="*/ 13276 h 218063"/>
                <a:gd name="connsiteX1" fmla="*/ 0 w 2962275"/>
                <a:gd name="connsiteY1" fmla="*/ 13276 h 218063"/>
                <a:gd name="connsiteX2" fmla="*/ 1752600 w 2962275"/>
                <a:gd name="connsiteY2" fmla="*/ 3751 h 218063"/>
                <a:gd name="connsiteX3" fmla="*/ 1766887 w 2962275"/>
                <a:gd name="connsiteY3" fmla="*/ 3751 h 218063"/>
                <a:gd name="connsiteX4" fmla="*/ 1962150 w 2962275"/>
                <a:gd name="connsiteY4" fmla="*/ 218063 h 218063"/>
                <a:gd name="connsiteX5" fmla="*/ 2962275 w 2962275"/>
                <a:gd name="connsiteY5" fmla="*/ 218063 h 218063"/>
                <a:gd name="connsiteX0" fmla="*/ 4763 w 2967038"/>
                <a:gd name="connsiteY0" fmla="*/ 16198 h 220985"/>
                <a:gd name="connsiteX1" fmla="*/ 0 w 2967038"/>
                <a:gd name="connsiteY1" fmla="*/ 11435 h 220985"/>
                <a:gd name="connsiteX2" fmla="*/ 1757363 w 2967038"/>
                <a:gd name="connsiteY2" fmla="*/ 6673 h 220985"/>
                <a:gd name="connsiteX3" fmla="*/ 1771650 w 2967038"/>
                <a:gd name="connsiteY3" fmla="*/ 6673 h 220985"/>
                <a:gd name="connsiteX4" fmla="*/ 1966913 w 2967038"/>
                <a:gd name="connsiteY4" fmla="*/ 220985 h 220985"/>
                <a:gd name="connsiteX5" fmla="*/ 2967038 w 2967038"/>
                <a:gd name="connsiteY5" fmla="*/ 220985 h 220985"/>
                <a:gd name="connsiteX0" fmla="*/ 0 w 2962275"/>
                <a:gd name="connsiteY0" fmla="*/ 11011 h 215798"/>
                <a:gd name="connsiteX1" fmla="*/ 142875 w 2962275"/>
                <a:gd name="connsiteY1" fmla="*/ 15773 h 215798"/>
                <a:gd name="connsiteX2" fmla="*/ 1752600 w 2962275"/>
                <a:gd name="connsiteY2" fmla="*/ 1486 h 215798"/>
                <a:gd name="connsiteX3" fmla="*/ 1766887 w 2962275"/>
                <a:gd name="connsiteY3" fmla="*/ 1486 h 215798"/>
                <a:gd name="connsiteX4" fmla="*/ 1962150 w 2962275"/>
                <a:gd name="connsiteY4" fmla="*/ 215798 h 215798"/>
                <a:gd name="connsiteX5" fmla="*/ 2962275 w 2962275"/>
                <a:gd name="connsiteY5" fmla="*/ 215798 h 215798"/>
                <a:gd name="connsiteX0" fmla="*/ 0 w 2962275"/>
                <a:gd name="connsiteY0" fmla="*/ 9725 h 214512"/>
                <a:gd name="connsiteX1" fmla="*/ 128587 w 2962275"/>
                <a:gd name="connsiteY1" fmla="*/ 19250 h 214512"/>
                <a:gd name="connsiteX2" fmla="*/ 1752600 w 2962275"/>
                <a:gd name="connsiteY2" fmla="*/ 200 h 214512"/>
                <a:gd name="connsiteX3" fmla="*/ 1766887 w 2962275"/>
                <a:gd name="connsiteY3" fmla="*/ 200 h 214512"/>
                <a:gd name="connsiteX4" fmla="*/ 1962150 w 2962275"/>
                <a:gd name="connsiteY4" fmla="*/ 214512 h 214512"/>
                <a:gd name="connsiteX5" fmla="*/ 2962275 w 2962275"/>
                <a:gd name="connsiteY5" fmla="*/ 214512 h 214512"/>
                <a:gd name="connsiteX0" fmla="*/ 0 w 2962275"/>
                <a:gd name="connsiteY0" fmla="*/ 9525 h 214312"/>
                <a:gd name="connsiteX1" fmla="*/ 1752600 w 2962275"/>
                <a:gd name="connsiteY1" fmla="*/ 0 h 214312"/>
                <a:gd name="connsiteX2" fmla="*/ 1766887 w 2962275"/>
                <a:gd name="connsiteY2" fmla="*/ 0 h 214312"/>
                <a:gd name="connsiteX3" fmla="*/ 1962150 w 2962275"/>
                <a:gd name="connsiteY3" fmla="*/ 214312 h 214312"/>
                <a:gd name="connsiteX4" fmla="*/ 2962275 w 2962275"/>
                <a:gd name="connsiteY4" fmla="*/ 214312 h 214312"/>
                <a:gd name="connsiteX0" fmla="*/ 0 w 2822575"/>
                <a:gd name="connsiteY0" fmla="*/ 9525 h 214312"/>
                <a:gd name="connsiteX1" fmla="*/ 1612900 w 2822575"/>
                <a:gd name="connsiteY1" fmla="*/ 0 h 214312"/>
                <a:gd name="connsiteX2" fmla="*/ 1627187 w 2822575"/>
                <a:gd name="connsiteY2" fmla="*/ 0 h 214312"/>
                <a:gd name="connsiteX3" fmla="*/ 1822450 w 2822575"/>
                <a:gd name="connsiteY3" fmla="*/ 214312 h 214312"/>
                <a:gd name="connsiteX4" fmla="*/ 2822575 w 2822575"/>
                <a:gd name="connsiteY4" fmla="*/ 214312 h 214312"/>
                <a:gd name="connsiteX0" fmla="*/ 0 w 2822575"/>
                <a:gd name="connsiteY0" fmla="*/ 3175 h 214312"/>
                <a:gd name="connsiteX1" fmla="*/ 1612900 w 2822575"/>
                <a:gd name="connsiteY1" fmla="*/ 0 h 214312"/>
                <a:gd name="connsiteX2" fmla="*/ 1627187 w 2822575"/>
                <a:gd name="connsiteY2" fmla="*/ 0 h 214312"/>
                <a:gd name="connsiteX3" fmla="*/ 1822450 w 2822575"/>
                <a:gd name="connsiteY3" fmla="*/ 214312 h 214312"/>
                <a:gd name="connsiteX4" fmla="*/ 2822575 w 2822575"/>
                <a:gd name="connsiteY4" fmla="*/ 214312 h 214312"/>
                <a:gd name="connsiteX0" fmla="*/ 0 w 2822575"/>
                <a:gd name="connsiteY0" fmla="*/ 3175 h 214312"/>
                <a:gd name="connsiteX1" fmla="*/ 1612900 w 2822575"/>
                <a:gd name="connsiteY1" fmla="*/ 0 h 214312"/>
                <a:gd name="connsiteX2" fmla="*/ 1822450 w 2822575"/>
                <a:gd name="connsiteY2" fmla="*/ 214312 h 214312"/>
                <a:gd name="connsiteX3" fmla="*/ 2822575 w 2822575"/>
                <a:gd name="connsiteY3" fmla="*/ 214312 h 214312"/>
                <a:gd name="connsiteX0" fmla="*/ 0 w 3267075"/>
                <a:gd name="connsiteY0" fmla="*/ 3175 h 214312"/>
                <a:gd name="connsiteX1" fmla="*/ 2057400 w 3267075"/>
                <a:gd name="connsiteY1" fmla="*/ 0 h 214312"/>
                <a:gd name="connsiteX2" fmla="*/ 2266950 w 3267075"/>
                <a:gd name="connsiteY2" fmla="*/ 214312 h 214312"/>
                <a:gd name="connsiteX3" fmla="*/ 3267075 w 3267075"/>
                <a:gd name="connsiteY3" fmla="*/ 214312 h 214312"/>
                <a:gd name="connsiteX0" fmla="*/ 0 w 3267075"/>
                <a:gd name="connsiteY0" fmla="*/ 3175 h 214312"/>
                <a:gd name="connsiteX1" fmla="*/ 2057400 w 3267075"/>
                <a:gd name="connsiteY1" fmla="*/ 0 h 214312"/>
                <a:gd name="connsiteX2" fmla="*/ 2266950 w 3267075"/>
                <a:gd name="connsiteY2" fmla="*/ 214312 h 214312"/>
                <a:gd name="connsiteX3" fmla="*/ 3267075 w 3267075"/>
                <a:gd name="connsiteY3" fmla="*/ 214312 h 214312"/>
                <a:gd name="connsiteX0" fmla="*/ 0 w 3781425"/>
                <a:gd name="connsiteY0" fmla="*/ 3175 h 214312"/>
                <a:gd name="connsiteX1" fmla="*/ 2571750 w 3781425"/>
                <a:gd name="connsiteY1" fmla="*/ 0 h 214312"/>
                <a:gd name="connsiteX2" fmla="*/ 2781300 w 3781425"/>
                <a:gd name="connsiteY2" fmla="*/ 214312 h 214312"/>
                <a:gd name="connsiteX3" fmla="*/ 3781425 w 3781425"/>
                <a:gd name="connsiteY3" fmla="*/ 214312 h 214312"/>
                <a:gd name="connsiteX0" fmla="*/ 0 w 4253865"/>
                <a:gd name="connsiteY0" fmla="*/ 3175 h 214312"/>
                <a:gd name="connsiteX1" fmla="*/ 3044190 w 4253865"/>
                <a:gd name="connsiteY1" fmla="*/ 0 h 214312"/>
                <a:gd name="connsiteX2" fmla="*/ 3253740 w 4253865"/>
                <a:gd name="connsiteY2" fmla="*/ 214312 h 214312"/>
                <a:gd name="connsiteX3" fmla="*/ 4253865 w 4253865"/>
                <a:gd name="connsiteY3" fmla="*/ 214312 h 214312"/>
                <a:gd name="connsiteX0" fmla="*/ 0 w 6655299"/>
                <a:gd name="connsiteY0" fmla="*/ 3175 h 214312"/>
                <a:gd name="connsiteX1" fmla="*/ 5445624 w 6655299"/>
                <a:gd name="connsiteY1" fmla="*/ 0 h 214312"/>
                <a:gd name="connsiteX2" fmla="*/ 5655174 w 6655299"/>
                <a:gd name="connsiteY2" fmla="*/ 214312 h 214312"/>
                <a:gd name="connsiteX3" fmla="*/ 6655299 w 6655299"/>
                <a:gd name="connsiteY3" fmla="*/ 214312 h 214312"/>
                <a:gd name="connsiteX0" fmla="*/ 0 w 10336694"/>
                <a:gd name="connsiteY0" fmla="*/ 0 h 224009"/>
                <a:gd name="connsiteX1" fmla="*/ 9127019 w 10336694"/>
                <a:gd name="connsiteY1" fmla="*/ 9697 h 224009"/>
                <a:gd name="connsiteX2" fmla="*/ 9336569 w 10336694"/>
                <a:gd name="connsiteY2" fmla="*/ 224009 h 224009"/>
                <a:gd name="connsiteX3" fmla="*/ 10336694 w 10336694"/>
                <a:gd name="connsiteY3" fmla="*/ 224009 h 224009"/>
                <a:gd name="connsiteX0" fmla="*/ 0 w 10310950"/>
                <a:gd name="connsiteY0" fmla="*/ 3175 h 214312"/>
                <a:gd name="connsiteX1" fmla="*/ 9101275 w 10310950"/>
                <a:gd name="connsiteY1" fmla="*/ 0 h 214312"/>
                <a:gd name="connsiteX2" fmla="*/ 9310825 w 10310950"/>
                <a:gd name="connsiteY2" fmla="*/ 214312 h 214312"/>
                <a:gd name="connsiteX3" fmla="*/ 10310950 w 10310950"/>
                <a:gd name="connsiteY3" fmla="*/ 214312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10950" h="214312">
                  <a:moveTo>
                    <a:pt x="0" y="3175"/>
                  </a:moveTo>
                  <a:lnTo>
                    <a:pt x="9101275" y="0"/>
                  </a:lnTo>
                  <a:lnTo>
                    <a:pt x="9310825" y="214312"/>
                  </a:lnTo>
                  <a:lnTo>
                    <a:pt x="10310950" y="214312"/>
                  </a:lnTo>
                </a:path>
              </a:pathLst>
            </a:custGeom>
            <a:noFill/>
            <a:ln w="12700">
              <a:gradFill>
                <a:gsLst>
                  <a:gs pos="0">
                    <a:schemeClr val="bg1">
                      <a:alpha val="0"/>
                    </a:schemeClr>
                  </a:gs>
                  <a:gs pos="70000">
                    <a:schemeClr val="bg1">
                      <a:alpha val="9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5E802BF7-3BD1-48BB-AEA5-EF24DFC59EAE}"/>
                </a:ext>
              </a:extLst>
            </p:cNvPr>
            <p:cNvSpPr/>
            <p:nvPr/>
          </p:nvSpPr>
          <p:spPr>
            <a:xfrm flipH="1">
              <a:off x="636795" y="6387063"/>
              <a:ext cx="960447" cy="140966"/>
            </a:xfrm>
            <a:custGeom>
              <a:avLst/>
              <a:gdLst>
                <a:gd name="connsiteX0" fmla="*/ 0 w 1228725"/>
                <a:gd name="connsiteY0" fmla="*/ 0 h 152400"/>
                <a:gd name="connsiteX1" fmla="*/ 180975 w 1228725"/>
                <a:gd name="connsiteY1" fmla="*/ 152400 h 152400"/>
                <a:gd name="connsiteX2" fmla="*/ 1228725 w 1228725"/>
                <a:gd name="connsiteY2" fmla="*/ 152400 h 152400"/>
                <a:gd name="connsiteX0" fmla="*/ 0 w 1209675"/>
                <a:gd name="connsiteY0" fmla="*/ 0 h 171450"/>
                <a:gd name="connsiteX1" fmla="*/ 161925 w 1209675"/>
                <a:gd name="connsiteY1" fmla="*/ 171450 h 171450"/>
                <a:gd name="connsiteX2" fmla="*/ 1209675 w 1209675"/>
                <a:gd name="connsiteY2" fmla="*/ 171450 h 171450"/>
                <a:gd name="connsiteX0" fmla="*/ 0 w 1216819"/>
                <a:gd name="connsiteY0" fmla="*/ 0 h 178594"/>
                <a:gd name="connsiteX1" fmla="*/ 169069 w 1216819"/>
                <a:gd name="connsiteY1" fmla="*/ 178594 h 178594"/>
                <a:gd name="connsiteX2" fmla="*/ 1216819 w 1216819"/>
                <a:gd name="connsiteY2" fmla="*/ 178594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6819" h="178594">
                  <a:moveTo>
                    <a:pt x="0" y="0"/>
                  </a:moveTo>
                  <a:lnTo>
                    <a:pt x="169069" y="178594"/>
                  </a:lnTo>
                  <a:lnTo>
                    <a:pt x="1216819" y="178594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FD75E37C-468B-4D3C-9BA0-ADA1F84838BB}"/>
                </a:ext>
              </a:extLst>
            </p:cNvPr>
            <p:cNvSpPr/>
            <p:nvPr/>
          </p:nvSpPr>
          <p:spPr>
            <a:xfrm flipH="1">
              <a:off x="806525" y="6219900"/>
              <a:ext cx="36087" cy="36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582" name="组合 581">
            <a:extLst>
              <a:ext uri="{FF2B5EF4-FFF2-40B4-BE49-F238E27FC236}">
                <a16:creationId xmlns:a16="http://schemas.microsoft.com/office/drawing/2014/main" id="{8A4E56E5-A9F2-4BA5-BB21-055BC6FC5257}"/>
              </a:ext>
            </a:extLst>
          </p:cNvPr>
          <p:cNvGrpSpPr/>
          <p:nvPr/>
        </p:nvGrpSpPr>
        <p:grpSpPr>
          <a:xfrm>
            <a:off x="604924" y="842152"/>
            <a:ext cx="868912" cy="858336"/>
            <a:chOff x="556097" y="828154"/>
            <a:chExt cx="1340338" cy="1324024"/>
          </a:xfrm>
        </p:grpSpPr>
        <p:grpSp>
          <p:nvGrpSpPr>
            <p:cNvPr id="583" name="组合 582">
              <a:extLst>
                <a:ext uri="{FF2B5EF4-FFF2-40B4-BE49-F238E27FC236}">
                  <a16:creationId xmlns:a16="http://schemas.microsoft.com/office/drawing/2014/main" id="{87B20A2D-7470-47FF-9CD1-D87EFF042341}"/>
                </a:ext>
              </a:extLst>
            </p:cNvPr>
            <p:cNvGrpSpPr/>
            <p:nvPr/>
          </p:nvGrpSpPr>
          <p:grpSpPr>
            <a:xfrm>
              <a:off x="657976" y="947293"/>
              <a:ext cx="1161831" cy="1134416"/>
              <a:chOff x="1306245" y="1834745"/>
              <a:chExt cx="1637372" cy="1598735"/>
            </a:xfrm>
          </p:grpSpPr>
          <p:pic>
            <p:nvPicPr>
              <p:cNvPr id="588" name="图片 587" descr="形状&#10;&#10;低可信度描述已自动生成">
                <a:extLst>
                  <a:ext uri="{FF2B5EF4-FFF2-40B4-BE49-F238E27FC236}">
                    <a16:creationId xmlns:a16="http://schemas.microsoft.com/office/drawing/2014/main" id="{F0A7FCE2-2596-4F05-BFBD-2ADC2B1A49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06245" y="1834745"/>
                <a:ext cx="1637372" cy="1598735"/>
              </a:xfrm>
              <a:prstGeom prst="rect">
                <a:avLst/>
              </a:prstGeom>
            </p:spPr>
          </p:pic>
          <p:pic>
            <p:nvPicPr>
              <p:cNvPr id="589" name="图片 588">
                <a:extLst>
                  <a:ext uri="{FF2B5EF4-FFF2-40B4-BE49-F238E27FC236}">
                    <a16:creationId xmlns:a16="http://schemas.microsoft.com/office/drawing/2014/main" id="{63A31880-AF50-4654-ACBF-503374FA43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83459" y="2173189"/>
                <a:ext cx="940532" cy="871328"/>
              </a:xfrm>
              <a:prstGeom prst="rect">
                <a:avLst/>
              </a:prstGeom>
            </p:spPr>
          </p:pic>
        </p:grpSp>
        <p:sp>
          <p:nvSpPr>
            <p:cNvPr id="584" name="弧形 583">
              <a:extLst>
                <a:ext uri="{FF2B5EF4-FFF2-40B4-BE49-F238E27FC236}">
                  <a16:creationId xmlns:a16="http://schemas.microsoft.com/office/drawing/2014/main" id="{FAAFB13C-EC61-4E8E-A075-52EFD3B40B79}"/>
                </a:ext>
              </a:extLst>
            </p:cNvPr>
            <p:cNvSpPr/>
            <p:nvPr/>
          </p:nvSpPr>
          <p:spPr>
            <a:xfrm>
              <a:off x="556097" y="828154"/>
              <a:ext cx="1340338" cy="1324024"/>
            </a:xfrm>
            <a:prstGeom prst="arc">
              <a:avLst>
                <a:gd name="adj1" fmla="val 17000298"/>
                <a:gd name="adj2" fmla="val 20647607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85" name="弧形 584">
              <a:extLst>
                <a:ext uri="{FF2B5EF4-FFF2-40B4-BE49-F238E27FC236}">
                  <a16:creationId xmlns:a16="http://schemas.microsoft.com/office/drawing/2014/main" id="{E8BB6020-311C-4B1C-8BCE-43E7DBEFD99C}"/>
                </a:ext>
              </a:extLst>
            </p:cNvPr>
            <p:cNvSpPr/>
            <p:nvPr/>
          </p:nvSpPr>
          <p:spPr>
            <a:xfrm>
              <a:off x="556097" y="828154"/>
              <a:ext cx="1340338" cy="1324024"/>
            </a:xfrm>
            <a:prstGeom prst="arc">
              <a:avLst>
                <a:gd name="adj1" fmla="val 1943790"/>
                <a:gd name="adj2" fmla="val 4934509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86" name="弧形 585">
              <a:extLst>
                <a:ext uri="{FF2B5EF4-FFF2-40B4-BE49-F238E27FC236}">
                  <a16:creationId xmlns:a16="http://schemas.microsoft.com/office/drawing/2014/main" id="{5E9D1AC0-D30A-4BBD-92EB-AF7B7F874C62}"/>
                </a:ext>
              </a:extLst>
            </p:cNvPr>
            <p:cNvSpPr/>
            <p:nvPr/>
          </p:nvSpPr>
          <p:spPr>
            <a:xfrm>
              <a:off x="556097" y="828154"/>
              <a:ext cx="1340338" cy="1324024"/>
            </a:xfrm>
            <a:prstGeom prst="arc">
              <a:avLst>
                <a:gd name="adj1" fmla="val 7175198"/>
                <a:gd name="adj2" fmla="val 14038519"/>
              </a:avLst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87" name="椭圆 586">
              <a:extLst>
                <a:ext uri="{FF2B5EF4-FFF2-40B4-BE49-F238E27FC236}">
                  <a16:creationId xmlns:a16="http://schemas.microsoft.com/office/drawing/2014/main" id="{D08B047C-40E2-43B9-A209-D7B02137EF97}"/>
                </a:ext>
              </a:extLst>
            </p:cNvPr>
            <p:cNvSpPr/>
            <p:nvPr/>
          </p:nvSpPr>
          <p:spPr>
            <a:xfrm>
              <a:off x="1195295" y="1459195"/>
              <a:ext cx="61942" cy="619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338" name="直接连接符 337">
            <a:extLst>
              <a:ext uri="{FF2B5EF4-FFF2-40B4-BE49-F238E27FC236}">
                <a16:creationId xmlns:a16="http://schemas.microsoft.com/office/drawing/2014/main" id="{09371E25-FA42-47C3-A7BA-FEBA5BDC12F8}"/>
              </a:ext>
            </a:extLst>
          </p:cNvPr>
          <p:cNvCxnSpPr>
            <a:cxnSpLocks/>
          </p:cNvCxnSpPr>
          <p:nvPr/>
        </p:nvCxnSpPr>
        <p:spPr>
          <a:xfrm>
            <a:off x="1022755" y="1267935"/>
            <a:ext cx="104931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6" name="文本框 425">
            <a:extLst>
              <a:ext uri="{FF2B5EF4-FFF2-40B4-BE49-F238E27FC236}">
                <a16:creationId xmlns:a16="http://schemas.microsoft.com/office/drawing/2014/main" id="{CB783AFE-E2CD-4774-9E2D-6880B64283C8}"/>
              </a:ext>
            </a:extLst>
          </p:cNvPr>
          <p:cNvSpPr txBox="1"/>
          <p:nvPr/>
        </p:nvSpPr>
        <p:spPr>
          <a:xfrm>
            <a:off x="6789044" y="954703"/>
            <a:ext cx="25274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THE REPORT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47" name="椭圆 346">
            <a:extLst>
              <a:ext uri="{FF2B5EF4-FFF2-40B4-BE49-F238E27FC236}">
                <a16:creationId xmlns:a16="http://schemas.microsoft.com/office/drawing/2014/main" id="{9DC7238B-D522-4D5F-B23A-F6AFEECD799B}"/>
              </a:ext>
            </a:extLst>
          </p:cNvPr>
          <p:cNvSpPr/>
          <p:nvPr/>
        </p:nvSpPr>
        <p:spPr>
          <a:xfrm>
            <a:off x="6767704" y="1065685"/>
            <a:ext cx="49298" cy="492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71" name="椭圆 570">
            <a:extLst>
              <a:ext uri="{FF2B5EF4-FFF2-40B4-BE49-F238E27FC236}">
                <a16:creationId xmlns:a16="http://schemas.microsoft.com/office/drawing/2014/main" id="{5B9C2E63-3B52-4D84-9F25-0B1D5DD1E0C5}"/>
              </a:ext>
            </a:extLst>
          </p:cNvPr>
          <p:cNvSpPr/>
          <p:nvPr/>
        </p:nvSpPr>
        <p:spPr>
          <a:xfrm>
            <a:off x="6748482" y="1046463"/>
            <a:ext cx="87742" cy="87742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A4BABD40-E4BA-4BCB-A43B-939F6089B848}"/>
              </a:ext>
            </a:extLst>
          </p:cNvPr>
          <p:cNvGrpSpPr/>
          <p:nvPr/>
        </p:nvGrpSpPr>
        <p:grpSpPr>
          <a:xfrm flipV="1">
            <a:off x="11416156" y="6017121"/>
            <a:ext cx="72000" cy="1681758"/>
            <a:chOff x="8991726" y="1931252"/>
            <a:chExt cx="72000" cy="1681758"/>
          </a:xfrm>
        </p:grpSpPr>
        <p:sp>
          <p:nvSpPr>
            <p:cNvPr id="348" name="矩形 347">
              <a:extLst>
                <a:ext uri="{FF2B5EF4-FFF2-40B4-BE49-F238E27FC236}">
                  <a16:creationId xmlns:a16="http://schemas.microsoft.com/office/drawing/2014/main" id="{9229D03E-E0B6-4DF0-AF0E-9455BE8ADAE4}"/>
                </a:ext>
              </a:extLst>
            </p:cNvPr>
            <p:cNvSpPr/>
            <p:nvPr/>
          </p:nvSpPr>
          <p:spPr>
            <a:xfrm>
              <a:off x="8991726" y="3430739"/>
              <a:ext cx="72000" cy="99115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436" name="直接连接符 435">
              <a:extLst>
                <a:ext uri="{FF2B5EF4-FFF2-40B4-BE49-F238E27FC236}">
                  <a16:creationId xmlns:a16="http://schemas.microsoft.com/office/drawing/2014/main" id="{CCB2AB72-1BEC-4859-A39D-702B70E0DC0A}"/>
                </a:ext>
              </a:extLst>
            </p:cNvPr>
            <p:cNvCxnSpPr>
              <a:cxnSpLocks/>
            </p:cNvCxnSpPr>
            <p:nvPr/>
          </p:nvCxnSpPr>
          <p:spPr>
            <a:xfrm>
              <a:off x="9027726" y="1931252"/>
              <a:ext cx="0" cy="14977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" name="矩形 439">
              <a:extLst>
                <a:ext uri="{FF2B5EF4-FFF2-40B4-BE49-F238E27FC236}">
                  <a16:creationId xmlns:a16="http://schemas.microsoft.com/office/drawing/2014/main" id="{57B1F493-4524-451E-B8AA-E73D223F39D8}"/>
                </a:ext>
              </a:extLst>
            </p:cNvPr>
            <p:cNvSpPr/>
            <p:nvPr/>
          </p:nvSpPr>
          <p:spPr>
            <a:xfrm>
              <a:off x="8991726" y="3561295"/>
              <a:ext cx="72000" cy="51715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1C4C57CF-8BB0-4320-92C9-1AC262258BB8}"/>
              </a:ext>
            </a:extLst>
          </p:cNvPr>
          <p:cNvSpPr/>
          <p:nvPr/>
        </p:nvSpPr>
        <p:spPr>
          <a:xfrm flipV="1">
            <a:off x="2539219" y="1091723"/>
            <a:ext cx="4208145" cy="176212"/>
          </a:xfrm>
          <a:custGeom>
            <a:avLst/>
            <a:gdLst>
              <a:gd name="connsiteX0" fmla="*/ 0 w 2962275"/>
              <a:gd name="connsiteY0" fmla="*/ 13276 h 218063"/>
              <a:gd name="connsiteX1" fmla="*/ 0 w 2962275"/>
              <a:gd name="connsiteY1" fmla="*/ 13276 h 218063"/>
              <a:gd name="connsiteX2" fmla="*/ 1752600 w 2962275"/>
              <a:gd name="connsiteY2" fmla="*/ 3751 h 218063"/>
              <a:gd name="connsiteX3" fmla="*/ 1766887 w 2962275"/>
              <a:gd name="connsiteY3" fmla="*/ 3751 h 218063"/>
              <a:gd name="connsiteX4" fmla="*/ 1962150 w 2962275"/>
              <a:gd name="connsiteY4" fmla="*/ 218063 h 218063"/>
              <a:gd name="connsiteX5" fmla="*/ 2962275 w 2962275"/>
              <a:gd name="connsiteY5" fmla="*/ 218063 h 218063"/>
              <a:gd name="connsiteX0" fmla="*/ 4763 w 2967038"/>
              <a:gd name="connsiteY0" fmla="*/ 16198 h 220985"/>
              <a:gd name="connsiteX1" fmla="*/ 0 w 2967038"/>
              <a:gd name="connsiteY1" fmla="*/ 11435 h 220985"/>
              <a:gd name="connsiteX2" fmla="*/ 1757363 w 2967038"/>
              <a:gd name="connsiteY2" fmla="*/ 6673 h 220985"/>
              <a:gd name="connsiteX3" fmla="*/ 1771650 w 2967038"/>
              <a:gd name="connsiteY3" fmla="*/ 6673 h 220985"/>
              <a:gd name="connsiteX4" fmla="*/ 1966913 w 2967038"/>
              <a:gd name="connsiteY4" fmla="*/ 220985 h 220985"/>
              <a:gd name="connsiteX5" fmla="*/ 2967038 w 2967038"/>
              <a:gd name="connsiteY5" fmla="*/ 220985 h 220985"/>
              <a:gd name="connsiteX0" fmla="*/ 0 w 2962275"/>
              <a:gd name="connsiteY0" fmla="*/ 11011 h 215798"/>
              <a:gd name="connsiteX1" fmla="*/ 142875 w 2962275"/>
              <a:gd name="connsiteY1" fmla="*/ 15773 h 215798"/>
              <a:gd name="connsiteX2" fmla="*/ 1752600 w 2962275"/>
              <a:gd name="connsiteY2" fmla="*/ 1486 h 215798"/>
              <a:gd name="connsiteX3" fmla="*/ 1766887 w 2962275"/>
              <a:gd name="connsiteY3" fmla="*/ 1486 h 215798"/>
              <a:gd name="connsiteX4" fmla="*/ 1962150 w 2962275"/>
              <a:gd name="connsiteY4" fmla="*/ 215798 h 215798"/>
              <a:gd name="connsiteX5" fmla="*/ 2962275 w 2962275"/>
              <a:gd name="connsiteY5" fmla="*/ 215798 h 215798"/>
              <a:gd name="connsiteX0" fmla="*/ 0 w 2962275"/>
              <a:gd name="connsiteY0" fmla="*/ 9725 h 214512"/>
              <a:gd name="connsiteX1" fmla="*/ 128587 w 2962275"/>
              <a:gd name="connsiteY1" fmla="*/ 19250 h 214512"/>
              <a:gd name="connsiteX2" fmla="*/ 1752600 w 2962275"/>
              <a:gd name="connsiteY2" fmla="*/ 200 h 214512"/>
              <a:gd name="connsiteX3" fmla="*/ 1766887 w 2962275"/>
              <a:gd name="connsiteY3" fmla="*/ 200 h 214512"/>
              <a:gd name="connsiteX4" fmla="*/ 1962150 w 2962275"/>
              <a:gd name="connsiteY4" fmla="*/ 214512 h 214512"/>
              <a:gd name="connsiteX5" fmla="*/ 2962275 w 2962275"/>
              <a:gd name="connsiteY5" fmla="*/ 214512 h 214512"/>
              <a:gd name="connsiteX0" fmla="*/ 0 w 2962275"/>
              <a:gd name="connsiteY0" fmla="*/ 9525 h 214312"/>
              <a:gd name="connsiteX1" fmla="*/ 1752600 w 2962275"/>
              <a:gd name="connsiteY1" fmla="*/ 0 h 214312"/>
              <a:gd name="connsiteX2" fmla="*/ 1766887 w 2962275"/>
              <a:gd name="connsiteY2" fmla="*/ 0 h 214312"/>
              <a:gd name="connsiteX3" fmla="*/ 1962150 w 2962275"/>
              <a:gd name="connsiteY3" fmla="*/ 214312 h 214312"/>
              <a:gd name="connsiteX4" fmla="*/ 2962275 w 2962275"/>
              <a:gd name="connsiteY4" fmla="*/ 214312 h 214312"/>
              <a:gd name="connsiteX0" fmla="*/ 0 w 2822575"/>
              <a:gd name="connsiteY0" fmla="*/ 9525 h 214312"/>
              <a:gd name="connsiteX1" fmla="*/ 1612900 w 2822575"/>
              <a:gd name="connsiteY1" fmla="*/ 0 h 214312"/>
              <a:gd name="connsiteX2" fmla="*/ 1627187 w 2822575"/>
              <a:gd name="connsiteY2" fmla="*/ 0 h 214312"/>
              <a:gd name="connsiteX3" fmla="*/ 1822450 w 2822575"/>
              <a:gd name="connsiteY3" fmla="*/ 214312 h 214312"/>
              <a:gd name="connsiteX4" fmla="*/ 2822575 w 2822575"/>
              <a:gd name="connsiteY4" fmla="*/ 214312 h 214312"/>
              <a:gd name="connsiteX0" fmla="*/ 0 w 2822575"/>
              <a:gd name="connsiteY0" fmla="*/ 3175 h 214312"/>
              <a:gd name="connsiteX1" fmla="*/ 1612900 w 2822575"/>
              <a:gd name="connsiteY1" fmla="*/ 0 h 214312"/>
              <a:gd name="connsiteX2" fmla="*/ 1627187 w 2822575"/>
              <a:gd name="connsiteY2" fmla="*/ 0 h 214312"/>
              <a:gd name="connsiteX3" fmla="*/ 1822450 w 2822575"/>
              <a:gd name="connsiteY3" fmla="*/ 214312 h 214312"/>
              <a:gd name="connsiteX4" fmla="*/ 2822575 w 2822575"/>
              <a:gd name="connsiteY4" fmla="*/ 214312 h 214312"/>
              <a:gd name="connsiteX0" fmla="*/ 0 w 2822575"/>
              <a:gd name="connsiteY0" fmla="*/ 3175 h 214312"/>
              <a:gd name="connsiteX1" fmla="*/ 1612900 w 2822575"/>
              <a:gd name="connsiteY1" fmla="*/ 0 h 214312"/>
              <a:gd name="connsiteX2" fmla="*/ 1822450 w 2822575"/>
              <a:gd name="connsiteY2" fmla="*/ 214312 h 214312"/>
              <a:gd name="connsiteX3" fmla="*/ 2822575 w 2822575"/>
              <a:gd name="connsiteY3" fmla="*/ 214312 h 214312"/>
              <a:gd name="connsiteX0" fmla="*/ 0 w 3267075"/>
              <a:gd name="connsiteY0" fmla="*/ 3175 h 214312"/>
              <a:gd name="connsiteX1" fmla="*/ 2057400 w 3267075"/>
              <a:gd name="connsiteY1" fmla="*/ 0 h 214312"/>
              <a:gd name="connsiteX2" fmla="*/ 2266950 w 3267075"/>
              <a:gd name="connsiteY2" fmla="*/ 214312 h 214312"/>
              <a:gd name="connsiteX3" fmla="*/ 3267075 w 3267075"/>
              <a:gd name="connsiteY3" fmla="*/ 214312 h 214312"/>
              <a:gd name="connsiteX0" fmla="*/ 0 w 3267075"/>
              <a:gd name="connsiteY0" fmla="*/ 3175 h 214312"/>
              <a:gd name="connsiteX1" fmla="*/ 2057400 w 3267075"/>
              <a:gd name="connsiteY1" fmla="*/ 0 h 214312"/>
              <a:gd name="connsiteX2" fmla="*/ 2266950 w 3267075"/>
              <a:gd name="connsiteY2" fmla="*/ 214312 h 214312"/>
              <a:gd name="connsiteX3" fmla="*/ 3267075 w 3267075"/>
              <a:gd name="connsiteY3" fmla="*/ 214312 h 214312"/>
              <a:gd name="connsiteX0" fmla="*/ 0 w 3781425"/>
              <a:gd name="connsiteY0" fmla="*/ 3175 h 214312"/>
              <a:gd name="connsiteX1" fmla="*/ 2571750 w 3781425"/>
              <a:gd name="connsiteY1" fmla="*/ 0 h 214312"/>
              <a:gd name="connsiteX2" fmla="*/ 2781300 w 3781425"/>
              <a:gd name="connsiteY2" fmla="*/ 214312 h 214312"/>
              <a:gd name="connsiteX3" fmla="*/ 3781425 w 3781425"/>
              <a:gd name="connsiteY3" fmla="*/ 214312 h 214312"/>
              <a:gd name="connsiteX0" fmla="*/ 0 w 4253865"/>
              <a:gd name="connsiteY0" fmla="*/ 3175 h 214312"/>
              <a:gd name="connsiteX1" fmla="*/ 3044190 w 4253865"/>
              <a:gd name="connsiteY1" fmla="*/ 0 h 214312"/>
              <a:gd name="connsiteX2" fmla="*/ 3253740 w 4253865"/>
              <a:gd name="connsiteY2" fmla="*/ 214312 h 214312"/>
              <a:gd name="connsiteX3" fmla="*/ 4253865 w 4253865"/>
              <a:gd name="connsiteY3" fmla="*/ 214312 h 214312"/>
              <a:gd name="connsiteX0" fmla="*/ 0 w 4253865"/>
              <a:gd name="connsiteY0" fmla="*/ 0 h 211137"/>
              <a:gd name="connsiteX1" fmla="*/ 3089910 w 4253865"/>
              <a:gd name="connsiteY1" fmla="*/ 34925 h 211137"/>
              <a:gd name="connsiteX2" fmla="*/ 3253740 w 4253865"/>
              <a:gd name="connsiteY2" fmla="*/ 211137 h 211137"/>
              <a:gd name="connsiteX3" fmla="*/ 4253865 w 4253865"/>
              <a:gd name="connsiteY3" fmla="*/ 211137 h 211137"/>
              <a:gd name="connsiteX0" fmla="*/ 0 w 4246245"/>
              <a:gd name="connsiteY0" fmla="*/ 18415 h 176212"/>
              <a:gd name="connsiteX1" fmla="*/ 3082290 w 4246245"/>
              <a:gd name="connsiteY1" fmla="*/ 0 h 176212"/>
              <a:gd name="connsiteX2" fmla="*/ 3246120 w 4246245"/>
              <a:gd name="connsiteY2" fmla="*/ 176212 h 176212"/>
              <a:gd name="connsiteX3" fmla="*/ 4246245 w 4246245"/>
              <a:gd name="connsiteY3" fmla="*/ 176212 h 176212"/>
              <a:gd name="connsiteX0" fmla="*/ 0 w 4246245"/>
              <a:gd name="connsiteY0" fmla="*/ 3175 h 176212"/>
              <a:gd name="connsiteX1" fmla="*/ 3082290 w 4246245"/>
              <a:gd name="connsiteY1" fmla="*/ 0 h 176212"/>
              <a:gd name="connsiteX2" fmla="*/ 3246120 w 4246245"/>
              <a:gd name="connsiteY2" fmla="*/ 176212 h 176212"/>
              <a:gd name="connsiteX3" fmla="*/ 4246245 w 4246245"/>
              <a:gd name="connsiteY3" fmla="*/ 176212 h 176212"/>
              <a:gd name="connsiteX0" fmla="*/ 0 w 4208145"/>
              <a:gd name="connsiteY0" fmla="*/ 3175 h 176212"/>
              <a:gd name="connsiteX1" fmla="*/ 3044190 w 4208145"/>
              <a:gd name="connsiteY1" fmla="*/ 0 h 176212"/>
              <a:gd name="connsiteX2" fmla="*/ 3208020 w 4208145"/>
              <a:gd name="connsiteY2" fmla="*/ 176212 h 176212"/>
              <a:gd name="connsiteX3" fmla="*/ 4208145 w 4208145"/>
              <a:gd name="connsiteY3" fmla="*/ 176212 h 176212"/>
              <a:gd name="connsiteX0" fmla="*/ 0 w 4208145"/>
              <a:gd name="connsiteY0" fmla="*/ 794 h 176212"/>
              <a:gd name="connsiteX1" fmla="*/ 3044190 w 4208145"/>
              <a:gd name="connsiteY1" fmla="*/ 0 h 176212"/>
              <a:gd name="connsiteX2" fmla="*/ 3208020 w 4208145"/>
              <a:gd name="connsiteY2" fmla="*/ 176212 h 176212"/>
              <a:gd name="connsiteX3" fmla="*/ 4208145 w 4208145"/>
              <a:gd name="connsiteY3" fmla="*/ 176212 h 17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145" h="176212">
                <a:moveTo>
                  <a:pt x="0" y="794"/>
                </a:moveTo>
                <a:lnTo>
                  <a:pt x="3044190" y="0"/>
                </a:lnTo>
                <a:lnTo>
                  <a:pt x="3208020" y="176212"/>
                </a:lnTo>
                <a:lnTo>
                  <a:pt x="4208145" y="176212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049B115D-BD1D-48D7-8B58-421EC3ACDC77}"/>
              </a:ext>
            </a:extLst>
          </p:cNvPr>
          <p:cNvGrpSpPr/>
          <p:nvPr/>
        </p:nvGrpSpPr>
        <p:grpSpPr>
          <a:xfrm>
            <a:off x="5686017" y="1137372"/>
            <a:ext cx="834329" cy="149926"/>
            <a:chOff x="913679" y="6390472"/>
            <a:chExt cx="595799" cy="107063"/>
          </a:xfrm>
        </p:grpSpPr>
        <p:sp>
          <p:nvSpPr>
            <p:cNvPr id="566" name="平行四边形 565">
              <a:extLst>
                <a:ext uri="{FF2B5EF4-FFF2-40B4-BE49-F238E27FC236}">
                  <a16:creationId xmlns:a16="http://schemas.microsoft.com/office/drawing/2014/main" id="{87FC1328-69A7-48CE-95D4-E889D28800D4}"/>
                </a:ext>
              </a:extLst>
            </p:cNvPr>
            <p:cNvSpPr/>
            <p:nvPr/>
          </p:nvSpPr>
          <p:spPr>
            <a:xfrm>
              <a:off x="913679" y="6390472"/>
              <a:ext cx="169181" cy="107063"/>
            </a:xfrm>
            <a:prstGeom prst="parallelogram">
              <a:avLst>
                <a:gd name="adj" fmla="val 9836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7" name="平行四边形 566">
              <a:extLst>
                <a:ext uri="{FF2B5EF4-FFF2-40B4-BE49-F238E27FC236}">
                  <a16:creationId xmlns:a16="http://schemas.microsoft.com/office/drawing/2014/main" id="{6ED87EE6-70DB-47C0-A691-DB871E58878F}"/>
                </a:ext>
              </a:extLst>
            </p:cNvPr>
            <p:cNvSpPr/>
            <p:nvPr/>
          </p:nvSpPr>
          <p:spPr>
            <a:xfrm>
              <a:off x="1020334" y="6390472"/>
              <a:ext cx="169181" cy="107063"/>
            </a:xfrm>
            <a:prstGeom prst="parallelogram">
              <a:avLst>
                <a:gd name="adj" fmla="val 98362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8" name="平行四边形 567">
              <a:extLst>
                <a:ext uri="{FF2B5EF4-FFF2-40B4-BE49-F238E27FC236}">
                  <a16:creationId xmlns:a16="http://schemas.microsoft.com/office/drawing/2014/main" id="{AED98ABF-0720-43D8-97A2-72A1B73C5FF2}"/>
                </a:ext>
              </a:extLst>
            </p:cNvPr>
            <p:cNvSpPr/>
            <p:nvPr/>
          </p:nvSpPr>
          <p:spPr>
            <a:xfrm>
              <a:off x="1126988" y="6390472"/>
              <a:ext cx="169181" cy="107063"/>
            </a:xfrm>
            <a:prstGeom prst="parallelogram">
              <a:avLst>
                <a:gd name="adj" fmla="val 98362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9" name="平行四边形 568">
              <a:extLst>
                <a:ext uri="{FF2B5EF4-FFF2-40B4-BE49-F238E27FC236}">
                  <a16:creationId xmlns:a16="http://schemas.microsoft.com/office/drawing/2014/main" id="{50062787-EC49-4DCF-B6CD-E93715FE1338}"/>
                </a:ext>
              </a:extLst>
            </p:cNvPr>
            <p:cNvSpPr/>
            <p:nvPr/>
          </p:nvSpPr>
          <p:spPr>
            <a:xfrm>
              <a:off x="1233643" y="6390472"/>
              <a:ext cx="169181" cy="107063"/>
            </a:xfrm>
            <a:prstGeom prst="parallelogram">
              <a:avLst>
                <a:gd name="adj" fmla="val 98362"/>
              </a:avLst>
            </a:prstGeom>
            <a:solidFill>
              <a:schemeClr val="bg1"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0" name="平行四边形 569">
              <a:extLst>
                <a:ext uri="{FF2B5EF4-FFF2-40B4-BE49-F238E27FC236}">
                  <a16:creationId xmlns:a16="http://schemas.microsoft.com/office/drawing/2014/main" id="{87F24E61-09F9-404E-A64C-EC05BDCB17AA}"/>
                </a:ext>
              </a:extLst>
            </p:cNvPr>
            <p:cNvSpPr/>
            <p:nvPr/>
          </p:nvSpPr>
          <p:spPr>
            <a:xfrm>
              <a:off x="1340297" y="6390472"/>
              <a:ext cx="169181" cy="107063"/>
            </a:xfrm>
            <a:prstGeom prst="parallelogram">
              <a:avLst>
                <a:gd name="adj" fmla="val 98362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:a16="http://schemas.microsoft.com/office/drawing/2014/main" id="{E8B0837B-AD97-452C-A57F-9CE8F190F0CB}"/>
              </a:ext>
            </a:extLst>
          </p:cNvPr>
          <p:cNvGrpSpPr/>
          <p:nvPr/>
        </p:nvGrpSpPr>
        <p:grpSpPr>
          <a:xfrm>
            <a:off x="9260403" y="1046463"/>
            <a:ext cx="87742" cy="87742"/>
            <a:chOff x="9457029" y="1046463"/>
            <a:chExt cx="87742" cy="87742"/>
          </a:xfrm>
        </p:grpSpPr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id="{F6880AD1-65A0-4681-B0BA-F3960D9E0F29}"/>
                </a:ext>
              </a:extLst>
            </p:cNvPr>
            <p:cNvSpPr/>
            <p:nvPr/>
          </p:nvSpPr>
          <p:spPr>
            <a:xfrm>
              <a:off x="9476251" y="1065685"/>
              <a:ext cx="49298" cy="492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id="{A5B0DBE6-228D-4C2F-95AF-AA91E6ABEF4D}"/>
                </a:ext>
              </a:extLst>
            </p:cNvPr>
            <p:cNvSpPr/>
            <p:nvPr/>
          </p:nvSpPr>
          <p:spPr>
            <a:xfrm>
              <a:off x="9457029" y="1046463"/>
              <a:ext cx="87742" cy="8774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A80789B-57E7-49BA-97B8-884AA96AD10B}"/>
              </a:ext>
            </a:extLst>
          </p:cNvPr>
          <p:cNvSpPr txBox="1"/>
          <p:nvPr/>
        </p:nvSpPr>
        <p:spPr>
          <a:xfrm>
            <a:off x="981950" y="2714573"/>
            <a:ext cx="3900329" cy="86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OPPOSans R" panose="00020600040101010101" pitchFamily="18" charset="-122"/>
              </a:rPr>
              <a:t>THE PAPERLESS EQUIPMENT APPLICATION REPORT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OPPOSans R" panose="00020600040101010101" pitchFamily="18" charset="-122"/>
            </a:endParaRPr>
          </a:p>
        </p:txBody>
      </p:sp>
      <p:cxnSp>
        <p:nvCxnSpPr>
          <p:cNvPr id="632" name="直接连接符 631">
            <a:extLst>
              <a:ext uri="{FF2B5EF4-FFF2-40B4-BE49-F238E27FC236}">
                <a16:creationId xmlns:a16="http://schemas.microsoft.com/office/drawing/2014/main" id="{40FDDD46-E711-46E0-9003-DD69D98C4D1F}"/>
              </a:ext>
            </a:extLst>
          </p:cNvPr>
          <p:cNvCxnSpPr>
            <a:cxnSpLocks/>
          </p:cNvCxnSpPr>
          <p:nvPr/>
        </p:nvCxnSpPr>
        <p:spPr>
          <a:xfrm>
            <a:off x="2072073" y="1267935"/>
            <a:ext cx="422436" cy="0"/>
          </a:xfrm>
          <a:prstGeom prst="line">
            <a:avLst/>
          </a:prstGeom>
          <a:ln w="12700">
            <a:solidFill>
              <a:schemeClr val="bg1">
                <a:alpha val="99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6" name="任意多边形: 形状 635">
            <a:extLst>
              <a:ext uri="{FF2B5EF4-FFF2-40B4-BE49-F238E27FC236}">
                <a16:creationId xmlns:a16="http://schemas.microsoft.com/office/drawing/2014/main" id="{E06D2DD5-E5DA-4257-9D84-8584BCF61B51}"/>
              </a:ext>
            </a:extLst>
          </p:cNvPr>
          <p:cNvSpPr/>
          <p:nvPr/>
        </p:nvSpPr>
        <p:spPr>
          <a:xfrm>
            <a:off x="4407676" y="1273410"/>
            <a:ext cx="1600994" cy="76994"/>
          </a:xfrm>
          <a:custGeom>
            <a:avLst/>
            <a:gdLst>
              <a:gd name="connsiteX0" fmla="*/ 0 w 1228725"/>
              <a:gd name="connsiteY0" fmla="*/ 0 h 152400"/>
              <a:gd name="connsiteX1" fmla="*/ 180975 w 1228725"/>
              <a:gd name="connsiteY1" fmla="*/ 152400 h 152400"/>
              <a:gd name="connsiteX2" fmla="*/ 1228725 w 1228725"/>
              <a:gd name="connsiteY2" fmla="*/ 152400 h 152400"/>
              <a:gd name="connsiteX0" fmla="*/ 0 w 1209675"/>
              <a:gd name="connsiteY0" fmla="*/ 0 h 171450"/>
              <a:gd name="connsiteX1" fmla="*/ 161925 w 1209675"/>
              <a:gd name="connsiteY1" fmla="*/ 171450 h 171450"/>
              <a:gd name="connsiteX2" fmla="*/ 1209675 w 1209675"/>
              <a:gd name="connsiteY2" fmla="*/ 171450 h 171450"/>
              <a:gd name="connsiteX0" fmla="*/ 0 w 1216819"/>
              <a:gd name="connsiteY0" fmla="*/ 0 h 178594"/>
              <a:gd name="connsiteX1" fmla="*/ 169069 w 1216819"/>
              <a:gd name="connsiteY1" fmla="*/ 178594 h 178594"/>
              <a:gd name="connsiteX2" fmla="*/ 1216819 w 1216819"/>
              <a:gd name="connsiteY2" fmla="*/ 178594 h 178594"/>
              <a:gd name="connsiteX0" fmla="*/ 0 w 1121569"/>
              <a:gd name="connsiteY0" fmla="*/ 0 h 73819"/>
              <a:gd name="connsiteX1" fmla="*/ 73819 w 1121569"/>
              <a:gd name="connsiteY1" fmla="*/ 73819 h 73819"/>
              <a:gd name="connsiteX2" fmla="*/ 1121569 w 1121569"/>
              <a:gd name="connsiteY2" fmla="*/ 73819 h 73819"/>
              <a:gd name="connsiteX0" fmla="*/ 0 w 1648619"/>
              <a:gd name="connsiteY0" fmla="*/ 0 h 76994"/>
              <a:gd name="connsiteX1" fmla="*/ 73819 w 1648619"/>
              <a:gd name="connsiteY1" fmla="*/ 73819 h 76994"/>
              <a:gd name="connsiteX2" fmla="*/ 1648619 w 1648619"/>
              <a:gd name="connsiteY2" fmla="*/ 76994 h 76994"/>
              <a:gd name="connsiteX0" fmla="*/ 0 w 1642269"/>
              <a:gd name="connsiteY0" fmla="*/ 0 h 76994"/>
              <a:gd name="connsiteX1" fmla="*/ 73819 w 1642269"/>
              <a:gd name="connsiteY1" fmla="*/ 73819 h 76994"/>
              <a:gd name="connsiteX2" fmla="*/ 1642269 w 1642269"/>
              <a:gd name="connsiteY2" fmla="*/ 76994 h 76994"/>
              <a:gd name="connsiteX0" fmla="*/ 0 w 1626394"/>
              <a:gd name="connsiteY0" fmla="*/ 0 h 76994"/>
              <a:gd name="connsiteX1" fmla="*/ 73819 w 1626394"/>
              <a:gd name="connsiteY1" fmla="*/ 73819 h 76994"/>
              <a:gd name="connsiteX2" fmla="*/ 1626394 w 1626394"/>
              <a:gd name="connsiteY2" fmla="*/ 76994 h 76994"/>
              <a:gd name="connsiteX0" fmla="*/ 0 w 1610519"/>
              <a:gd name="connsiteY0" fmla="*/ 0 h 76994"/>
              <a:gd name="connsiteX1" fmla="*/ 73819 w 1610519"/>
              <a:gd name="connsiteY1" fmla="*/ 73819 h 76994"/>
              <a:gd name="connsiteX2" fmla="*/ 1610519 w 1610519"/>
              <a:gd name="connsiteY2" fmla="*/ 76994 h 76994"/>
              <a:gd name="connsiteX0" fmla="*/ 0 w 1600994"/>
              <a:gd name="connsiteY0" fmla="*/ 0 h 76994"/>
              <a:gd name="connsiteX1" fmla="*/ 73819 w 1600994"/>
              <a:gd name="connsiteY1" fmla="*/ 73819 h 76994"/>
              <a:gd name="connsiteX2" fmla="*/ 1600994 w 1600994"/>
              <a:gd name="connsiteY2" fmla="*/ 76994 h 7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994" h="76994">
                <a:moveTo>
                  <a:pt x="0" y="0"/>
                </a:moveTo>
                <a:lnTo>
                  <a:pt x="73819" y="73819"/>
                </a:lnTo>
                <a:lnTo>
                  <a:pt x="1600994" y="76994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cxnSp>
        <p:nvCxnSpPr>
          <p:cNvPr id="637" name="直接连接符 636">
            <a:extLst>
              <a:ext uri="{FF2B5EF4-FFF2-40B4-BE49-F238E27FC236}">
                <a16:creationId xmlns:a16="http://schemas.microsoft.com/office/drawing/2014/main" id="{0B1C7D72-AD03-4193-A099-8342C84A8BA8}"/>
              </a:ext>
            </a:extLst>
          </p:cNvPr>
          <p:cNvCxnSpPr>
            <a:cxnSpLocks/>
          </p:cNvCxnSpPr>
          <p:nvPr/>
        </p:nvCxnSpPr>
        <p:spPr>
          <a:xfrm>
            <a:off x="6041318" y="1350680"/>
            <a:ext cx="306686" cy="0"/>
          </a:xfrm>
          <a:prstGeom prst="line">
            <a:avLst/>
          </a:prstGeom>
          <a:ln w="12700">
            <a:solidFill>
              <a:schemeClr val="bg1">
                <a:alpha val="99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接连接符 341">
            <a:extLst>
              <a:ext uri="{FF2B5EF4-FFF2-40B4-BE49-F238E27FC236}">
                <a16:creationId xmlns:a16="http://schemas.microsoft.com/office/drawing/2014/main" id="{3C92352D-20E7-4551-B0D3-20D0FDE0235F}"/>
              </a:ext>
            </a:extLst>
          </p:cNvPr>
          <p:cNvCxnSpPr>
            <a:cxnSpLocks/>
          </p:cNvCxnSpPr>
          <p:nvPr/>
        </p:nvCxnSpPr>
        <p:spPr>
          <a:xfrm flipH="1">
            <a:off x="5252576" y="3589666"/>
            <a:ext cx="369836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8" name="组合 417">
            <a:extLst>
              <a:ext uri="{FF2B5EF4-FFF2-40B4-BE49-F238E27FC236}">
                <a16:creationId xmlns:a16="http://schemas.microsoft.com/office/drawing/2014/main" id="{58FCC470-0FF2-414E-9777-7A71A05FA60C}"/>
              </a:ext>
            </a:extLst>
          </p:cNvPr>
          <p:cNvGrpSpPr/>
          <p:nvPr/>
        </p:nvGrpSpPr>
        <p:grpSpPr>
          <a:xfrm flipH="1">
            <a:off x="8950940" y="3528313"/>
            <a:ext cx="136072" cy="136072"/>
            <a:chOff x="2988660" y="-1598107"/>
            <a:chExt cx="914400" cy="914400"/>
          </a:xfrm>
        </p:grpSpPr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1CE7A338-8E76-4EF2-9E52-9058990C816A}"/>
                </a:ext>
              </a:extLst>
            </p:cNvPr>
            <p:cNvSpPr/>
            <p:nvPr/>
          </p:nvSpPr>
          <p:spPr>
            <a:xfrm>
              <a:off x="2988660" y="-1598107"/>
              <a:ext cx="914400" cy="9144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7C002F59-E3DA-4C16-8151-21C3ADF19BD3}"/>
                </a:ext>
              </a:extLst>
            </p:cNvPr>
            <p:cNvSpPr/>
            <p:nvPr/>
          </p:nvSpPr>
          <p:spPr>
            <a:xfrm>
              <a:off x="3255488" y="-1331279"/>
              <a:ext cx="380744" cy="3807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B0DBE2C3-E713-47EF-8FFC-6C8CB91428FC}"/>
              </a:ext>
            </a:extLst>
          </p:cNvPr>
          <p:cNvGrpSpPr/>
          <p:nvPr/>
        </p:nvGrpSpPr>
        <p:grpSpPr>
          <a:xfrm flipH="1">
            <a:off x="8753145" y="3546334"/>
            <a:ext cx="100030" cy="100030"/>
            <a:chOff x="2988660" y="-1598107"/>
            <a:chExt cx="914400" cy="914400"/>
          </a:xfrm>
        </p:grpSpPr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E114E8E8-DE4E-4AE0-A184-590A3A57695C}"/>
                </a:ext>
              </a:extLst>
            </p:cNvPr>
            <p:cNvSpPr/>
            <p:nvPr/>
          </p:nvSpPr>
          <p:spPr>
            <a:xfrm>
              <a:off x="2988660" y="-1598107"/>
              <a:ext cx="914400" cy="9144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AEE354AB-E66F-4AFE-9C1A-8E9DF0896DBC}"/>
                </a:ext>
              </a:extLst>
            </p:cNvPr>
            <p:cNvSpPr/>
            <p:nvPr/>
          </p:nvSpPr>
          <p:spPr>
            <a:xfrm>
              <a:off x="3255488" y="-1331279"/>
              <a:ext cx="380744" cy="3807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487" name="椭圆 486">
            <a:extLst>
              <a:ext uri="{FF2B5EF4-FFF2-40B4-BE49-F238E27FC236}">
                <a16:creationId xmlns:a16="http://schemas.microsoft.com/office/drawing/2014/main" id="{0B96185C-DAFC-41DF-866A-BD56742D6B7E}"/>
              </a:ext>
            </a:extLst>
          </p:cNvPr>
          <p:cNvSpPr/>
          <p:nvPr/>
        </p:nvSpPr>
        <p:spPr>
          <a:xfrm flipH="1">
            <a:off x="8619380" y="3578349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48" name="任意多边形: 形状 647">
            <a:extLst>
              <a:ext uri="{FF2B5EF4-FFF2-40B4-BE49-F238E27FC236}">
                <a16:creationId xmlns:a16="http://schemas.microsoft.com/office/drawing/2014/main" id="{BC77E8CA-4CAA-4BE1-B5F9-D809CE396810}"/>
              </a:ext>
            </a:extLst>
          </p:cNvPr>
          <p:cNvSpPr/>
          <p:nvPr/>
        </p:nvSpPr>
        <p:spPr>
          <a:xfrm flipV="1">
            <a:off x="1068778" y="3589666"/>
            <a:ext cx="4672066" cy="169159"/>
          </a:xfrm>
          <a:custGeom>
            <a:avLst/>
            <a:gdLst>
              <a:gd name="connsiteX0" fmla="*/ 0 w 2962275"/>
              <a:gd name="connsiteY0" fmla="*/ 13276 h 218063"/>
              <a:gd name="connsiteX1" fmla="*/ 0 w 2962275"/>
              <a:gd name="connsiteY1" fmla="*/ 13276 h 218063"/>
              <a:gd name="connsiteX2" fmla="*/ 1752600 w 2962275"/>
              <a:gd name="connsiteY2" fmla="*/ 3751 h 218063"/>
              <a:gd name="connsiteX3" fmla="*/ 1766887 w 2962275"/>
              <a:gd name="connsiteY3" fmla="*/ 3751 h 218063"/>
              <a:gd name="connsiteX4" fmla="*/ 1962150 w 2962275"/>
              <a:gd name="connsiteY4" fmla="*/ 218063 h 218063"/>
              <a:gd name="connsiteX5" fmla="*/ 2962275 w 2962275"/>
              <a:gd name="connsiteY5" fmla="*/ 218063 h 218063"/>
              <a:gd name="connsiteX0" fmla="*/ 4763 w 2967038"/>
              <a:gd name="connsiteY0" fmla="*/ 16198 h 220985"/>
              <a:gd name="connsiteX1" fmla="*/ 0 w 2967038"/>
              <a:gd name="connsiteY1" fmla="*/ 11435 h 220985"/>
              <a:gd name="connsiteX2" fmla="*/ 1757363 w 2967038"/>
              <a:gd name="connsiteY2" fmla="*/ 6673 h 220985"/>
              <a:gd name="connsiteX3" fmla="*/ 1771650 w 2967038"/>
              <a:gd name="connsiteY3" fmla="*/ 6673 h 220985"/>
              <a:gd name="connsiteX4" fmla="*/ 1966913 w 2967038"/>
              <a:gd name="connsiteY4" fmla="*/ 220985 h 220985"/>
              <a:gd name="connsiteX5" fmla="*/ 2967038 w 2967038"/>
              <a:gd name="connsiteY5" fmla="*/ 220985 h 220985"/>
              <a:gd name="connsiteX0" fmla="*/ 0 w 2962275"/>
              <a:gd name="connsiteY0" fmla="*/ 11011 h 215798"/>
              <a:gd name="connsiteX1" fmla="*/ 142875 w 2962275"/>
              <a:gd name="connsiteY1" fmla="*/ 15773 h 215798"/>
              <a:gd name="connsiteX2" fmla="*/ 1752600 w 2962275"/>
              <a:gd name="connsiteY2" fmla="*/ 1486 h 215798"/>
              <a:gd name="connsiteX3" fmla="*/ 1766887 w 2962275"/>
              <a:gd name="connsiteY3" fmla="*/ 1486 h 215798"/>
              <a:gd name="connsiteX4" fmla="*/ 1962150 w 2962275"/>
              <a:gd name="connsiteY4" fmla="*/ 215798 h 215798"/>
              <a:gd name="connsiteX5" fmla="*/ 2962275 w 2962275"/>
              <a:gd name="connsiteY5" fmla="*/ 215798 h 215798"/>
              <a:gd name="connsiteX0" fmla="*/ 0 w 2962275"/>
              <a:gd name="connsiteY0" fmla="*/ 9725 h 214512"/>
              <a:gd name="connsiteX1" fmla="*/ 128587 w 2962275"/>
              <a:gd name="connsiteY1" fmla="*/ 19250 h 214512"/>
              <a:gd name="connsiteX2" fmla="*/ 1752600 w 2962275"/>
              <a:gd name="connsiteY2" fmla="*/ 200 h 214512"/>
              <a:gd name="connsiteX3" fmla="*/ 1766887 w 2962275"/>
              <a:gd name="connsiteY3" fmla="*/ 200 h 214512"/>
              <a:gd name="connsiteX4" fmla="*/ 1962150 w 2962275"/>
              <a:gd name="connsiteY4" fmla="*/ 214512 h 214512"/>
              <a:gd name="connsiteX5" fmla="*/ 2962275 w 2962275"/>
              <a:gd name="connsiteY5" fmla="*/ 214512 h 214512"/>
              <a:gd name="connsiteX0" fmla="*/ 0 w 2962275"/>
              <a:gd name="connsiteY0" fmla="*/ 9525 h 214312"/>
              <a:gd name="connsiteX1" fmla="*/ 1752600 w 2962275"/>
              <a:gd name="connsiteY1" fmla="*/ 0 h 214312"/>
              <a:gd name="connsiteX2" fmla="*/ 1766887 w 2962275"/>
              <a:gd name="connsiteY2" fmla="*/ 0 h 214312"/>
              <a:gd name="connsiteX3" fmla="*/ 1962150 w 2962275"/>
              <a:gd name="connsiteY3" fmla="*/ 214312 h 214312"/>
              <a:gd name="connsiteX4" fmla="*/ 2962275 w 2962275"/>
              <a:gd name="connsiteY4" fmla="*/ 214312 h 214312"/>
              <a:gd name="connsiteX0" fmla="*/ 0 w 2822575"/>
              <a:gd name="connsiteY0" fmla="*/ 9525 h 214312"/>
              <a:gd name="connsiteX1" fmla="*/ 1612900 w 2822575"/>
              <a:gd name="connsiteY1" fmla="*/ 0 h 214312"/>
              <a:gd name="connsiteX2" fmla="*/ 1627187 w 2822575"/>
              <a:gd name="connsiteY2" fmla="*/ 0 h 214312"/>
              <a:gd name="connsiteX3" fmla="*/ 1822450 w 2822575"/>
              <a:gd name="connsiteY3" fmla="*/ 214312 h 214312"/>
              <a:gd name="connsiteX4" fmla="*/ 2822575 w 2822575"/>
              <a:gd name="connsiteY4" fmla="*/ 214312 h 214312"/>
              <a:gd name="connsiteX0" fmla="*/ 0 w 2822575"/>
              <a:gd name="connsiteY0" fmla="*/ 3175 h 214312"/>
              <a:gd name="connsiteX1" fmla="*/ 1612900 w 2822575"/>
              <a:gd name="connsiteY1" fmla="*/ 0 h 214312"/>
              <a:gd name="connsiteX2" fmla="*/ 1627187 w 2822575"/>
              <a:gd name="connsiteY2" fmla="*/ 0 h 214312"/>
              <a:gd name="connsiteX3" fmla="*/ 1822450 w 2822575"/>
              <a:gd name="connsiteY3" fmla="*/ 214312 h 214312"/>
              <a:gd name="connsiteX4" fmla="*/ 2822575 w 2822575"/>
              <a:gd name="connsiteY4" fmla="*/ 214312 h 214312"/>
              <a:gd name="connsiteX0" fmla="*/ 0 w 2822575"/>
              <a:gd name="connsiteY0" fmla="*/ 3175 h 214312"/>
              <a:gd name="connsiteX1" fmla="*/ 1612900 w 2822575"/>
              <a:gd name="connsiteY1" fmla="*/ 0 h 214312"/>
              <a:gd name="connsiteX2" fmla="*/ 1822450 w 2822575"/>
              <a:gd name="connsiteY2" fmla="*/ 214312 h 214312"/>
              <a:gd name="connsiteX3" fmla="*/ 2822575 w 2822575"/>
              <a:gd name="connsiteY3" fmla="*/ 214312 h 214312"/>
              <a:gd name="connsiteX0" fmla="*/ 0 w 3267075"/>
              <a:gd name="connsiteY0" fmla="*/ 3175 h 214312"/>
              <a:gd name="connsiteX1" fmla="*/ 2057400 w 3267075"/>
              <a:gd name="connsiteY1" fmla="*/ 0 h 214312"/>
              <a:gd name="connsiteX2" fmla="*/ 2266950 w 3267075"/>
              <a:gd name="connsiteY2" fmla="*/ 214312 h 214312"/>
              <a:gd name="connsiteX3" fmla="*/ 3267075 w 3267075"/>
              <a:gd name="connsiteY3" fmla="*/ 214312 h 214312"/>
              <a:gd name="connsiteX0" fmla="*/ 0 w 3267075"/>
              <a:gd name="connsiteY0" fmla="*/ 3175 h 214312"/>
              <a:gd name="connsiteX1" fmla="*/ 2057400 w 3267075"/>
              <a:gd name="connsiteY1" fmla="*/ 0 h 214312"/>
              <a:gd name="connsiteX2" fmla="*/ 2266950 w 3267075"/>
              <a:gd name="connsiteY2" fmla="*/ 214312 h 214312"/>
              <a:gd name="connsiteX3" fmla="*/ 3267075 w 3267075"/>
              <a:gd name="connsiteY3" fmla="*/ 214312 h 214312"/>
              <a:gd name="connsiteX0" fmla="*/ 0 w 3781425"/>
              <a:gd name="connsiteY0" fmla="*/ 3175 h 214312"/>
              <a:gd name="connsiteX1" fmla="*/ 2571750 w 3781425"/>
              <a:gd name="connsiteY1" fmla="*/ 0 h 214312"/>
              <a:gd name="connsiteX2" fmla="*/ 2781300 w 3781425"/>
              <a:gd name="connsiteY2" fmla="*/ 214312 h 214312"/>
              <a:gd name="connsiteX3" fmla="*/ 3781425 w 3781425"/>
              <a:gd name="connsiteY3" fmla="*/ 214312 h 214312"/>
              <a:gd name="connsiteX0" fmla="*/ 0 w 4253865"/>
              <a:gd name="connsiteY0" fmla="*/ 3175 h 214312"/>
              <a:gd name="connsiteX1" fmla="*/ 3044190 w 4253865"/>
              <a:gd name="connsiteY1" fmla="*/ 0 h 214312"/>
              <a:gd name="connsiteX2" fmla="*/ 3253740 w 4253865"/>
              <a:gd name="connsiteY2" fmla="*/ 214312 h 214312"/>
              <a:gd name="connsiteX3" fmla="*/ 4253865 w 4253865"/>
              <a:gd name="connsiteY3" fmla="*/ 214312 h 214312"/>
              <a:gd name="connsiteX0" fmla="*/ 0 w 6655299"/>
              <a:gd name="connsiteY0" fmla="*/ 3175 h 214312"/>
              <a:gd name="connsiteX1" fmla="*/ 5445624 w 6655299"/>
              <a:gd name="connsiteY1" fmla="*/ 0 h 214312"/>
              <a:gd name="connsiteX2" fmla="*/ 5655174 w 6655299"/>
              <a:gd name="connsiteY2" fmla="*/ 214312 h 214312"/>
              <a:gd name="connsiteX3" fmla="*/ 6655299 w 6655299"/>
              <a:gd name="connsiteY3" fmla="*/ 214312 h 214312"/>
              <a:gd name="connsiteX0" fmla="*/ 0 w 5907113"/>
              <a:gd name="connsiteY0" fmla="*/ 3175 h 214312"/>
              <a:gd name="connsiteX1" fmla="*/ 4697438 w 5907113"/>
              <a:gd name="connsiteY1" fmla="*/ 0 h 214312"/>
              <a:gd name="connsiteX2" fmla="*/ 4906988 w 5907113"/>
              <a:gd name="connsiteY2" fmla="*/ 214312 h 214312"/>
              <a:gd name="connsiteX3" fmla="*/ 5907113 w 5907113"/>
              <a:gd name="connsiteY3" fmla="*/ 214312 h 214312"/>
              <a:gd name="connsiteX0" fmla="*/ 0 w 5919181"/>
              <a:gd name="connsiteY0" fmla="*/ 3175 h 214312"/>
              <a:gd name="connsiteX1" fmla="*/ 4709506 w 5919181"/>
              <a:gd name="connsiteY1" fmla="*/ 0 h 214312"/>
              <a:gd name="connsiteX2" fmla="*/ 4919056 w 5919181"/>
              <a:gd name="connsiteY2" fmla="*/ 214312 h 214312"/>
              <a:gd name="connsiteX3" fmla="*/ 5919181 w 5919181"/>
              <a:gd name="connsiteY3" fmla="*/ 214312 h 21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9181" h="214312">
                <a:moveTo>
                  <a:pt x="0" y="3175"/>
                </a:moveTo>
                <a:lnTo>
                  <a:pt x="4709506" y="0"/>
                </a:lnTo>
                <a:lnTo>
                  <a:pt x="4919056" y="214312"/>
                </a:lnTo>
                <a:lnTo>
                  <a:pt x="5919181" y="214312"/>
                </a:lnTo>
              </a:path>
            </a:pathLst>
          </a:custGeom>
          <a:noFill/>
          <a:ln w="12700">
            <a:gradFill>
              <a:gsLst>
                <a:gs pos="0">
                  <a:schemeClr val="bg1"/>
                </a:gs>
                <a:gs pos="70000">
                  <a:schemeClr val="bg1">
                    <a:alpha val="9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649" name="图片 648">
            <a:extLst>
              <a:ext uri="{FF2B5EF4-FFF2-40B4-BE49-F238E27FC236}">
                <a16:creationId xmlns:a16="http://schemas.microsoft.com/office/drawing/2014/main" id="{76999C01-DEC7-41F8-8CEF-0B52E7925BD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14" y="3646364"/>
            <a:ext cx="253094" cy="234306"/>
          </a:xfrm>
          <a:prstGeom prst="rect">
            <a:avLst/>
          </a:prstGeom>
        </p:spPr>
      </p:pic>
      <p:sp>
        <p:nvSpPr>
          <p:cNvPr id="528" name="矩形: 圆角 527">
            <a:extLst>
              <a:ext uri="{FF2B5EF4-FFF2-40B4-BE49-F238E27FC236}">
                <a16:creationId xmlns:a16="http://schemas.microsoft.com/office/drawing/2014/main" id="{41A33E03-F072-4C94-BB43-D04275BA4C57}"/>
              </a:ext>
            </a:extLst>
          </p:cNvPr>
          <p:cNvSpPr/>
          <p:nvPr/>
        </p:nvSpPr>
        <p:spPr>
          <a:xfrm>
            <a:off x="8108485" y="-3716199"/>
            <a:ext cx="7390444" cy="73904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79000"/>
                </a:schemeClr>
              </a:gs>
              <a:gs pos="71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:a16="http://schemas.microsoft.com/office/drawing/2014/main" id="{45001724-CB55-4EC1-98EB-63F77BEDB55B}"/>
              </a:ext>
            </a:extLst>
          </p:cNvPr>
          <p:cNvSpPr/>
          <p:nvPr/>
        </p:nvSpPr>
        <p:spPr>
          <a:xfrm>
            <a:off x="8814130" y="4554897"/>
            <a:ext cx="408507" cy="408507"/>
          </a:xfrm>
          <a:prstGeom prst="ellipse">
            <a:avLst/>
          </a:prstGeom>
          <a:gradFill>
            <a:gsLst>
              <a:gs pos="0">
                <a:schemeClr val="accent1">
                  <a:alpha val="47000"/>
                </a:schemeClr>
              </a:gs>
              <a:gs pos="79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:a16="http://schemas.microsoft.com/office/drawing/2014/main" id="{6FA036E6-6055-4045-BF1C-5E8373635821}"/>
              </a:ext>
            </a:extLst>
          </p:cNvPr>
          <p:cNvSpPr/>
          <p:nvPr/>
        </p:nvSpPr>
        <p:spPr>
          <a:xfrm>
            <a:off x="9393574" y="536168"/>
            <a:ext cx="383219" cy="383219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73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F5B43B7-DFDC-29F1-3E64-ABE6F1D0BC7F}"/>
              </a:ext>
            </a:extLst>
          </p:cNvPr>
          <p:cNvSpPr txBox="1"/>
          <p:nvPr/>
        </p:nvSpPr>
        <p:spPr>
          <a:xfrm>
            <a:off x="806525" y="1379117"/>
            <a:ext cx="891177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rgbClr val="042AA7">
                        <a:lumMod val="18000"/>
                        <a:lumOff val="82000"/>
                      </a:srgbClr>
                    </a:gs>
                    <a:gs pos="74000">
                      <a:srgbClr val="FFFFFF"/>
                    </a:gs>
                    <a:gs pos="100000">
                      <a:srgbClr val="042AA7">
                        <a:lumMod val="20000"/>
                        <a:lumOff val="80000"/>
                      </a:srgbClr>
                    </a:gs>
                    <a:gs pos="16000">
                      <a:srgbClr val="FFFFFF"/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cs"/>
              </a:rPr>
              <a:t>无纸化设备应用报告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32D0E61-3A2D-E567-A2C7-14EF553EB3B4}"/>
              </a:ext>
            </a:extLst>
          </p:cNvPr>
          <p:cNvSpPr txBox="1"/>
          <p:nvPr/>
        </p:nvSpPr>
        <p:spPr>
          <a:xfrm>
            <a:off x="4882279" y="2840722"/>
            <a:ext cx="42042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cs"/>
              </a:rPr>
              <a:t>无纸化系统二期小组</a:t>
            </a:r>
          </a:p>
        </p:txBody>
      </p:sp>
      <p:pic>
        <p:nvPicPr>
          <p:cNvPr id="357" name="图片 356" descr="黑暗中的光&#10;&#10;描述已自动生成">
            <a:extLst>
              <a:ext uri="{FF2B5EF4-FFF2-40B4-BE49-F238E27FC236}">
                <a16:creationId xmlns:a16="http://schemas.microsoft.com/office/drawing/2014/main" id="{1E84E68A-B0E7-4948-B100-E191F2C4254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1458" y="2027612"/>
            <a:ext cx="6943877" cy="87343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09E23C6-4831-F6C1-ED1A-047DCAB1B60F}"/>
              </a:ext>
            </a:extLst>
          </p:cNvPr>
          <p:cNvGrpSpPr/>
          <p:nvPr/>
        </p:nvGrpSpPr>
        <p:grpSpPr>
          <a:xfrm>
            <a:off x="988490" y="4301520"/>
            <a:ext cx="2867982" cy="827966"/>
            <a:chOff x="988490" y="4263695"/>
            <a:chExt cx="2867982" cy="82796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6BB1C46-50DA-66C1-1964-6FA3F0470BFD}"/>
                </a:ext>
              </a:extLst>
            </p:cNvPr>
            <p:cNvSpPr txBox="1"/>
            <p:nvPr/>
          </p:nvSpPr>
          <p:spPr>
            <a:xfrm>
              <a:off x="988490" y="4263695"/>
              <a:ext cx="28679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汇报人：马自强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C06CE42-C29C-D0B3-E73C-6488B0631EEB}"/>
                </a:ext>
              </a:extLst>
            </p:cNvPr>
            <p:cNvSpPr txBox="1"/>
            <p:nvPr/>
          </p:nvSpPr>
          <p:spPr>
            <a:xfrm>
              <a:off x="990942" y="4722329"/>
              <a:ext cx="28648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汇报时间：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2022.05.06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30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5"/>
    </mc:Choice>
    <mc:Fallback xmlns="">
      <p:transition spd="slow" advTm="5555"/>
    </mc:Fallback>
  </mc:AlternateContent>
  <p:extLst>
    <p:ext uri="{3A86A75C-4F4B-4683-9AE1-C65F6400EC91}">
      <p14:laserTraceLst xmlns:p14="http://schemas.microsoft.com/office/powerpoint/2010/main">
        <p14:tracePtLst>
          <p14:tracePt t="5555" x="4787900" y="6362700"/>
          <p14:tracePt t="5555" x="3524250" y="6391275"/>
          <p14:tracePt t="5555" x="3662363" y="6021388"/>
          <p14:tracePt t="5555" x="3825875" y="5595938"/>
          <p14:tracePt t="5555" x="3990975" y="5143500"/>
          <p14:tracePt t="5555" x="4156075" y="4718050"/>
          <p14:tracePt t="5555" x="4292600" y="4333875"/>
          <p14:tracePt t="5555" x="4402138" y="4005263"/>
          <p14:tracePt t="5555" x="4525963" y="3689350"/>
          <p14:tracePt t="5555" x="4594225" y="3455988"/>
          <p14:tracePt t="5555" x="4635500" y="3278188"/>
          <p14:tracePt t="5555" x="4662488" y="3127375"/>
          <p14:tracePt t="5555" x="4676775" y="3017838"/>
          <p14:tracePt t="5555" x="4703763" y="2935288"/>
          <p14:tracePt t="5555" x="4718050" y="2879725"/>
          <p14:tracePt t="5555" x="4718050" y="2852738"/>
          <p14:tracePt t="5555" x="4718050" y="2811463"/>
          <p14:tracePt t="5555" x="4718050" y="2784475"/>
          <p14:tracePt t="5555" x="4718050" y="2743200"/>
          <p14:tracePt t="5555" x="4718050" y="2716213"/>
          <p14:tracePt t="5555" x="4718050" y="2687638"/>
          <p14:tracePt t="5555" x="4718050" y="2660650"/>
          <p14:tracePt t="5555" x="4718050" y="2633663"/>
          <p14:tracePt t="5555" x="4718050" y="2606675"/>
          <p14:tracePt t="5555" x="4718050" y="2578100"/>
          <p14:tracePt t="5555" x="4718050" y="2551113"/>
          <p14:tracePt t="5555" x="4718050" y="2536825"/>
          <p14:tracePt t="5555" x="4718050" y="2524125"/>
          <p14:tracePt t="5555" x="4730750" y="2509838"/>
          <p14:tracePt t="5555" x="4730750" y="2524125"/>
          <p14:tracePt t="5555" x="4745038" y="2536825"/>
          <p14:tracePt t="5555" x="4759325" y="2592388"/>
          <p14:tracePt t="5555" x="4786313" y="2660650"/>
          <p14:tracePt t="5555" x="4827588" y="2757488"/>
          <p14:tracePt t="5555" x="4854575" y="2879725"/>
          <p14:tracePt t="5555" x="4910138" y="3003550"/>
          <p14:tracePt t="5555" x="4937125" y="3127375"/>
          <p14:tracePt t="5555" x="5046663" y="3222625"/>
          <p14:tracePt t="5555" x="5129213" y="3346450"/>
          <p14:tracePt t="5555" x="5224463" y="3497263"/>
          <p14:tracePt t="5555" x="5321300" y="3621088"/>
          <p14:tracePt t="5555" x="5389563" y="3757613"/>
          <p14:tracePt t="5555" x="5457825" y="3854450"/>
          <p14:tracePt t="5555" x="5540375" y="3978275"/>
          <p14:tracePt t="5555" x="5595938" y="4059238"/>
          <p14:tracePt t="5555" x="5637213" y="4114800"/>
          <p14:tracePt t="5555" x="5664200" y="4170363"/>
          <p14:tracePt t="5555" x="5705475" y="4210050"/>
          <p14:tracePt t="5555" x="5718175" y="4238625"/>
          <p14:tracePt t="5555" x="5746750" y="4238625"/>
          <p14:tracePt t="5555" x="5759450" y="4238625"/>
          <p14:tracePt t="5555" x="5788025" y="4238625"/>
          <p14:tracePt t="5555" x="5800725" y="4224338"/>
          <p14:tracePt t="5555" x="5829300" y="4183063"/>
          <p14:tracePt t="5555" x="5856288" y="4114800"/>
          <p14:tracePt t="5555" x="5883275" y="4046538"/>
          <p14:tracePt t="5555" x="5910263" y="3949700"/>
          <p14:tracePt t="5555" x="5924550" y="3840163"/>
          <p14:tracePt t="5555" x="5951538" y="3703638"/>
          <p14:tracePt t="5555" x="5965825" y="3594100"/>
          <p14:tracePt t="5555" x="5980113" y="3484563"/>
          <p14:tracePt t="5555" x="5980113" y="3387725"/>
          <p14:tracePt t="5555" x="5980113" y="3292475"/>
          <p14:tracePt t="5555" x="5980113" y="3195638"/>
          <p14:tracePt t="5555" x="5980113" y="3086100"/>
          <p14:tracePt t="5555" x="5980113" y="3030538"/>
          <p14:tracePt t="5555" x="5938838" y="2935288"/>
          <p14:tracePt t="5555" x="5897563" y="2867025"/>
          <p14:tracePt t="5555" x="5856288" y="2825750"/>
          <p14:tracePt t="5555" x="5829300" y="2798763"/>
          <p14:tracePt t="5555" x="5800725" y="2757488"/>
          <p14:tracePt t="5555" x="5759450" y="2743200"/>
          <p14:tracePt t="5555" x="5691188" y="2728913"/>
          <p14:tracePt t="5555" x="5637213" y="2728913"/>
          <p14:tracePt t="5555" x="5554663" y="2743200"/>
          <p14:tracePt t="5555" x="5499100" y="2757488"/>
          <p14:tracePt t="5555" x="5430838" y="2798763"/>
          <p14:tracePt t="5555" x="5348288" y="2879725"/>
          <p14:tracePt t="5555" x="5294313" y="2962275"/>
          <p14:tracePt t="5555" x="5238750" y="3059113"/>
          <p14:tracePt t="5555" x="5170488" y="3154363"/>
          <p14:tracePt t="5555" x="5102225" y="3251200"/>
          <p14:tracePt t="5555" x="5032375" y="3373438"/>
          <p14:tracePt t="5555" x="4978400" y="3470275"/>
          <p14:tracePt t="5555" x="4937125" y="3565525"/>
          <p14:tracePt t="5555" x="4910138" y="3662363"/>
          <p14:tracePt t="5555" x="4868863" y="3757613"/>
          <p14:tracePt t="5555" x="4827588" y="3840163"/>
          <p14:tracePt t="5555" x="4813300" y="3908425"/>
          <p14:tracePt t="5555" x="4786313" y="3949700"/>
          <p14:tracePt t="5555" x="4786313" y="3978275"/>
          <p14:tracePt t="5555" x="4786313" y="3990975"/>
          <p14:tracePt t="5555" x="4786313" y="4005263"/>
          <p14:tracePt t="5555" x="4786313" y="3990975"/>
          <p14:tracePt t="5555" x="4786313" y="3978275"/>
          <p14:tracePt t="5555" x="4786313" y="3963988"/>
          <p14:tracePt t="5555" x="4786313" y="3949700"/>
          <p14:tracePt t="5555" x="4786313" y="3922713"/>
          <p14:tracePt t="5555" x="4786313" y="3908425"/>
          <p14:tracePt t="5555" x="4786313" y="3895725"/>
          <p14:tracePt t="5555" x="4786313" y="3881438"/>
          <p14:tracePt t="5555" x="4800600" y="3867150"/>
          <p14:tracePt t="5555" x="4813300" y="3867150"/>
          <p14:tracePt t="5555" x="4841875" y="3867150"/>
          <p14:tracePt t="5555" x="4868863" y="3867150"/>
          <p14:tracePt t="5555" x="4937125" y="3867150"/>
          <p14:tracePt t="5555" x="5019675" y="3895725"/>
          <p14:tracePt t="5555" x="5129213" y="3922713"/>
          <p14:tracePt t="5555" x="5265738" y="3978275"/>
          <p14:tracePt t="5555" x="5430838" y="4046538"/>
          <p14:tracePt t="5555" x="5649913" y="4087813"/>
          <p14:tracePt t="5555" x="5924550" y="4183063"/>
          <p14:tracePt t="5555" x="6267450" y="4321175"/>
          <p14:tracePt t="5555" x="6678613" y="4430713"/>
          <p14:tracePt t="5555" x="7159625" y="4608513"/>
          <p14:tracePt t="5555" x="7721600" y="4786313"/>
          <p14:tracePt t="5555" x="8310563" y="4937125"/>
          <p14:tracePt t="5555" x="8872538" y="5060950"/>
          <p14:tracePt t="5555" x="9339263" y="5184775"/>
          <p14:tracePt t="5555" x="9750425" y="5267325"/>
          <p14:tracePt t="5555" x="10080625" y="5335588"/>
          <p14:tracePt t="5555" x="10312400" y="5362575"/>
          <p14:tracePt t="5555" x="10504488" y="5403850"/>
          <p14:tracePt t="5555" x="10615613" y="5430838"/>
          <p14:tracePt t="5555" x="10696575" y="5445125"/>
          <p14:tracePt t="5555" x="10710863" y="5445125"/>
          <p14:tracePt t="5555" x="10725150" y="5445125"/>
          <p14:tracePt t="5555" x="10737850" y="5445125"/>
          <p14:tracePt t="5555" x="10766425" y="5445125"/>
          <p14:tracePt t="5555" x="10793413" y="5445125"/>
          <p14:tracePt t="5555" x="10847388" y="5445125"/>
          <p14:tracePt t="5555" x="10902950" y="5445125"/>
          <p14:tracePt t="5555" x="10998200" y="5445125"/>
          <p14:tracePt t="5555" x="11109325" y="5445125"/>
          <p14:tracePt t="5555" x="11231563" y="5445125"/>
          <p14:tracePt t="5555" x="11355388" y="5445125"/>
          <p14:tracePt t="5555" x="11491913" y="5472113"/>
          <p14:tracePt t="5555" x="11615738" y="5500688"/>
          <p14:tracePt t="5555" x="11753850" y="5513388"/>
          <p14:tracePt t="5555" x="11863388" y="5554663"/>
          <p14:tracePt t="5555" x="11985625" y="5610225"/>
          <p14:tracePt t="5555" x="12082463" y="5692775"/>
          <p14:tracePt t="5555" x="12165013" y="5773738"/>
          <p14:tracePt t="5555" x="11436350" y="6773863"/>
          <p14:tracePt t="5555" x="11453813" y="6681788"/>
          <p14:tracePt t="5555" x="11461750" y="6581775"/>
          <p14:tracePt t="5555" x="11487150" y="6462713"/>
          <p14:tracePt t="5555" x="11495088" y="6329363"/>
          <p14:tracePt t="5555" x="11487150" y="6135688"/>
          <p14:tracePt t="5555" x="11461750" y="5875338"/>
          <p14:tracePt t="5555" x="11387138" y="5565775"/>
          <p14:tracePt t="5555" x="11260138" y="5195888"/>
          <p14:tracePt t="5555" x="11093450" y="4759325"/>
          <p14:tracePt t="5555" x="10833100" y="4264025"/>
          <p14:tracePt t="5555" x="10506075" y="3743325"/>
          <p14:tracePt t="5555" x="10110788" y="3222625"/>
          <p14:tracePt t="5555" x="9590088" y="2668588"/>
          <p14:tracePt t="5555" x="9012238" y="2149475"/>
          <p14:tracePt t="5555" x="8374063" y="1636713"/>
          <p14:tracePt t="5555" x="7720013" y="1208088"/>
          <p14:tracePt t="5555" x="7064375" y="855663"/>
          <p14:tracePt t="5555" x="6486525" y="546100"/>
          <p14:tracePt t="5555" x="6024563" y="336550"/>
          <p14:tracePt t="5555" x="5562600" y="168275"/>
          <p14:tracePt t="5555" x="5102225" y="0"/>
          <p14:tracePt t="5555" x="922338" y="100013"/>
          <p14:tracePt t="5555" x="654050" y="142875"/>
          <p14:tracePt t="5555" x="411163" y="176213"/>
          <p14:tracePt t="5555" x="193675" y="217488"/>
          <p14:tracePt t="5555" x="33338" y="252413"/>
          <p14:tracePt t="5555" x="17463" y="227013"/>
          <p14:tracePt t="5555" x="25400" y="227013"/>
          <p14:tracePt t="5555" x="33338" y="227013"/>
          <p14:tracePt t="5555" x="58738" y="217488"/>
          <p14:tracePt t="5555" x="66675" y="209550"/>
          <p14:tracePt t="5555" x="76200" y="209550"/>
          <p14:tracePt t="5555" x="100013" y="201613"/>
          <p14:tracePt t="5555" x="117475" y="201613"/>
          <p14:tracePt t="5555" x="142875" y="201613"/>
          <p14:tracePt t="5555" x="158750" y="193675"/>
          <p14:tracePt t="5555" x="168275" y="193675"/>
          <p14:tracePt t="5555" x="184150" y="193675"/>
          <p14:tracePt t="5555" x="201613" y="193675"/>
          <p14:tracePt t="5555" x="217488" y="193675"/>
          <p14:tracePt t="5555" x="234950" y="193675"/>
          <p14:tracePt t="5555" x="252413" y="193675"/>
          <p14:tracePt t="5555" x="268288" y="193675"/>
          <p14:tracePt t="5555" x="301625" y="193675"/>
          <p14:tracePt t="5555" x="334963" y="184150"/>
          <p14:tracePt t="5555" x="377825" y="176213"/>
          <p14:tracePt t="5555" x="411163" y="168275"/>
          <p14:tracePt t="5555" x="444500" y="158750"/>
          <p14:tracePt t="5555" x="469900" y="158750"/>
          <p14:tracePt t="5555" x="495300" y="150813"/>
          <p14:tracePt t="5555" x="503238" y="150813"/>
          <p14:tracePt t="5555" x="511175" y="150813"/>
          <p14:tracePt t="5555" x="528638" y="142875"/>
          <p14:tracePt t="5555" x="536575" y="142875"/>
          <p14:tracePt t="5555" x="546100" y="142875"/>
          <p14:tracePt t="5555" x="554038" y="142875"/>
          <p14:tracePt t="5555" x="561975" y="142875"/>
          <p14:tracePt t="5555" x="587375" y="142875"/>
          <p14:tracePt t="5555" x="628650" y="142875"/>
          <p14:tracePt t="5555" x="696913" y="150813"/>
          <p14:tracePt t="5555" x="763588" y="158750"/>
          <p14:tracePt t="5555" x="873125" y="176213"/>
          <p14:tracePt t="5555" x="1016000" y="209550"/>
          <p14:tracePt t="5555" x="1216025" y="260350"/>
          <p14:tracePt t="5555" x="1460500" y="301625"/>
          <p14:tracePt t="5555" x="1685925" y="352425"/>
          <p14:tracePt t="5555" x="1905000" y="395288"/>
          <p14:tracePt t="5555" x="2081213" y="428625"/>
          <p14:tracePt t="5555" x="2239963" y="477838"/>
          <p14:tracePt t="5555" x="2382838" y="520700"/>
          <p14:tracePt t="5555" x="2484438" y="554038"/>
          <p14:tracePt t="5555" x="2559050" y="595313"/>
          <p14:tracePt t="5555" x="2617788" y="620713"/>
          <p14:tracePt t="5555" x="2651125" y="630238"/>
          <p14:tracePt t="5555" x="2676525" y="638175"/>
          <p14:tracePt t="5555" x="2693988" y="646113"/>
          <p14:tracePt t="5555" x="2701925" y="654050"/>
          <p14:tracePt t="5555" x="2709863" y="654050"/>
          <p14:tracePt t="5555" x="2709863" y="663575"/>
          <p14:tracePt t="5555" x="2719388" y="663575"/>
          <p14:tracePt t="5555" x="2727325" y="663575"/>
          <p14:tracePt t="5555" x="2743200" y="679450"/>
          <p14:tracePt t="5555" x="2760663" y="688975"/>
          <p14:tracePt t="5555" x="2768600" y="712788"/>
          <p14:tracePt t="5555" x="2801938" y="755650"/>
          <p14:tracePt t="5555" x="2844800" y="806450"/>
          <p14:tracePt t="5555" x="2903538" y="881063"/>
          <p14:tracePt t="5555" x="2995613" y="998538"/>
          <p14:tracePt t="5555" x="3113088" y="1141413"/>
          <p14:tracePt t="5555" x="3248025" y="1309688"/>
          <p14:tracePt t="5555" x="3389313" y="1477963"/>
          <p14:tracePt t="5555" x="3557588" y="1687513"/>
          <p14:tracePt t="5555" x="3741738" y="1922463"/>
          <p14:tracePt t="5555" x="3917950" y="2157413"/>
          <p14:tracePt t="5555" x="4103688" y="2366963"/>
          <p14:tracePt t="5555" x="4270375" y="2576513"/>
          <p14:tracePt t="5555" x="4446588" y="2795588"/>
          <p14:tracePt t="5555" x="4606925" y="2963863"/>
          <p14:tracePt t="5555" x="4765675" y="3155950"/>
          <p14:tracePt t="5555" x="4916488" y="3340100"/>
          <p14:tracePt t="5555" x="5059363" y="3533775"/>
          <p14:tracePt t="5555" x="5194300" y="3694113"/>
          <p14:tracePt t="5555" x="5319713" y="3860800"/>
          <p14:tracePt t="5555" x="5429250" y="3987800"/>
          <p14:tracePt t="5555" x="5495925" y="4079875"/>
          <p14:tracePt t="5555" x="5562600" y="4164013"/>
          <p14:tracePt t="5555" x="5613400" y="4222750"/>
          <p14:tracePt t="5555" x="5656263" y="4264025"/>
          <p14:tracePt t="5555" x="5689600" y="4289425"/>
          <p14:tracePt t="5555" x="5705475" y="4306888"/>
          <p14:tracePt t="5555" x="5715000" y="4330700"/>
          <p14:tracePt t="5555" x="5722938" y="4348163"/>
          <p14:tracePt t="5555" x="5730875" y="4356100"/>
          <p14:tracePt t="5555" x="5738813" y="4373563"/>
          <p14:tracePt t="5555" x="5748338" y="4373563"/>
          <p14:tracePt t="5555" x="5756275" y="4389438"/>
          <p14:tracePt t="5555" x="5773738" y="4424363"/>
          <p14:tracePt t="5555" x="5807075" y="4506913"/>
          <p14:tracePt t="5555" x="5865813" y="4608513"/>
          <p14:tracePt t="5555" x="5940425" y="4784725"/>
          <p14:tracePt t="5555" x="6067425" y="5002213"/>
          <p14:tracePt t="5555" x="6192838" y="5272088"/>
          <p14:tracePt t="5555" x="6310313" y="5532438"/>
          <p14:tracePt t="5555" x="6427788" y="5808663"/>
          <p14:tracePt t="5555" x="6527800" y="6069013"/>
          <p14:tracePt t="5555" x="6611938" y="6303963"/>
          <p14:tracePt t="5555" x="6688138" y="6488113"/>
          <p14:tracePt t="5555" x="6762750" y="6664325"/>
          <p14:tracePt t="5555" x="6821488" y="6791325"/>
          <p14:tracePt t="5555" x="0" y="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42AA7"/>
            </a:gs>
            <a:gs pos="100000">
              <a:srgbClr val="042AA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461C524-4B7B-4D9D-B735-891FD8D8D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42AA7"/>
              </a:gs>
              <a:gs pos="100000">
                <a:srgbClr val="042AA7">
                  <a:alpha val="9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27CB31FA-2BC2-4C82-901A-59724618BA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" y="0"/>
            <a:ext cx="12191995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34EE240-71E9-4108-9B43-A272115520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2AA7">
                  <a:alpha val="58000"/>
                </a:srgbClr>
              </a:gs>
              <a:gs pos="100000">
                <a:srgbClr val="042AA7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93" name="图片 192">
            <a:extLst>
              <a:ext uri="{FF2B5EF4-FFF2-40B4-BE49-F238E27FC236}">
                <a16:creationId xmlns:a16="http://schemas.microsoft.com/office/drawing/2014/main" id="{E12AA4F0-2590-417F-9D6B-D654E6A00A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3000"/>
          </a:blip>
          <a:stretch>
            <a:fillRect/>
          </a:stretch>
        </p:blipFill>
        <p:spPr>
          <a:xfrm>
            <a:off x="-588725" y="-467734"/>
            <a:ext cx="2909602" cy="2871552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A22C5F7-D02F-4E11-83EB-F86E974087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01" y="571701"/>
            <a:ext cx="688832" cy="679826"/>
          </a:xfrm>
          <a:prstGeom prst="rect">
            <a:avLst/>
          </a:prstGeom>
        </p:spPr>
      </p:pic>
      <p:pic>
        <p:nvPicPr>
          <p:cNvPr id="811" name="图片 810" descr="水中的倒影&#10;&#10;中度可信度描述已自动生成">
            <a:extLst>
              <a:ext uri="{FF2B5EF4-FFF2-40B4-BE49-F238E27FC236}">
                <a16:creationId xmlns:a16="http://schemas.microsoft.com/office/drawing/2014/main" id="{7748C529-D8E4-462C-9743-0A5E62CC61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449794" y="10758339"/>
            <a:ext cx="12584528" cy="3032177"/>
          </a:xfrm>
          <a:prstGeom prst="rect">
            <a:avLst/>
          </a:prstGeom>
        </p:spPr>
      </p:pic>
      <p:pic>
        <p:nvPicPr>
          <p:cNvPr id="840" name="图片 839">
            <a:extLst>
              <a:ext uri="{FF2B5EF4-FFF2-40B4-BE49-F238E27FC236}">
                <a16:creationId xmlns:a16="http://schemas.microsoft.com/office/drawing/2014/main" id="{FD140867-7504-4EE7-BC49-1A50B64476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0477" y="8784521"/>
            <a:ext cx="253094" cy="234306"/>
          </a:xfrm>
          <a:prstGeom prst="rect">
            <a:avLst/>
          </a:prstGeom>
        </p:spPr>
      </p:pic>
      <p:grpSp>
        <p:nvGrpSpPr>
          <p:cNvPr id="841" name="组合 840">
            <a:extLst>
              <a:ext uri="{FF2B5EF4-FFF2-40B4-BE49-F238E27FC236}">
                <a16:creationId xmlns:a16="http://schemas.microsoft.com/office/drawing/2014/main" id="{3ECF82A0-0317-4646-8636-A4F747E6FB5C}"/>
              </a:ext>
            </a:extLst>
          </p:cNvPr>
          <p:cNvGrpSpPr/>
          <p:nvPr/>
        </p:nvGrpSpPr>
        <p:grpSpPr>
          <a:xfrm flipH="1">
            <a:off x="2989777" y="9653144"/>
            <a:ext cx="76303" cy="76303"/>
            <a:chOff x="2988660" y="-1598107"/>
            <a:chExt cx="914400" cy="914400"/>
          </a:xfrm>
        </p:grpSpPr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4190141-D79B-440F-8C56-4A04E665268E}"/>
                </a:ext>
              </a:extLst>
            </p:cNvPr>
            <p:cNvSpPr/>
            <p:nvPr/>
          </p:nvSpPr>
          <p:spPr>
            <a:xfrm>
              <a:off x="2988660" y="-1598107"/>
              <a:ext cx="914400" cy="9144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0805C98B-3BC9-43C3-AE15-07CAFE2224C8}"/>
                </a:ext>
              </a:extLst>
            </p:cNvPr>
            <p:cNvSpPr/>
            <p:nvPr/>
          </p:nvSpPr>
          <p:spPr>
            <a:xfrm>
              <a:off x="3255488" y="-1331279"/>
              <a:ext cx="380744" cy="3807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pic>
        <p:nvPicPr>
          <p:cNvPr id="844" name="图片 843">
            <a:extLst>
              <a:ext uri="{FF2B5EF4-FFF2-40B4-BE49-F238E27FC236}">
                <a16:creationId xmlns:a16="http://schemas.microsoft.com/office/drawing/2014/main" id="{63A090E1-169A-482D-B544-E8821F1D46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222" y="8321319"/>
            <a:ext cx="565931" cy="523919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A8A590F-3055-4949-88C4-B9811DE9CB7D}"/>
              </a:ext>
            </a:extLst>
          </p:cNvPr>
          <p:cNvGrpSpPr/>
          <p:nvPr/>
        </p:nvGrpSpPr>
        <p:grpSpPr>
          <a:xfrm flipV="1">
            <a:off x="865602" y="938312"/>
            <a:ext cx="662880" cy="93385"/>
            <a:chOff x="1958492" y="-261081"/>
            <a:chExt cx="436279" cy="78398"/>
          </a:xfrm>
          <a:gradFill>
            <a:gsLst>
              <a:gs pos="22000">
                <a:schemeClr val="accent1">
                  <a:alpha val="0"/>
                </a:schemeClr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</p:grpSpPr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2D883EB1-15A6-4683-B2A2-AC9C73492277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2028299E-3818-44E4-B20D-C22765F23997}"/>
                </a:ext>
              </a:extLst>
            </p:cNvPr>
            <p:cNvSpPr/>
            <p:nvPr/>
          </p:nvSpPr>
          <p:spPr>
            <a:xfrm flipH="1" flipV="1">
              <a:off x="2192787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F8D2B78A-8170-466E-936B-8A6DE8D22BBF}"/>
                </a:ext>
              </a:extLst>
            </p:cNvPr>
            <p:cNvSpPr/>
            <p:nvPr/>
          </p:nvSpPr>
          <p:spPr>
            <a:xfrm flipH="1" flipV="1">
              <a:off x="2114689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0836F2E3-B61F-4CE7-A68D-3C565D1B50BE}"/>
                </a:ext>
              </a:extLst>
            </p:cNvPr>
            <p:cNvSpPr/>
            <p:nvPr/>
          </p:nvSpPr>
          <p:spPr>
            <a:xfrm flipH="1" flipV="1">
              <a:off x="2036590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6E784A4F-D738-4277-94B2-AAC6A4C2D58B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F20CC1-28DA-4E23-894C-CE5D73FFF4B4}"/>
              </a:ext>
            </a:extLst>
          </p:cNvPr>
          <p:cNvGrpSpPr/>
          <p:nvPr/>
        </p:nvGrpSpPr>
        <p:grpSpPr>
          <a:xfrm>
            <a:off x="859470" y="906976"/>
            <a:ext cx="715426" cy="209592"/>
            <a:chOff x="775023" y="6178056"/>
            <a:chExt cx="705930" cy="20681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C4F9F4-1F18-4540-A345-48116F1BF6E2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accent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6509DAC-D4F9-4151-B4EB-AEADE2CF405C}"/>
                </a:ext>
              </a:extLst>
            </p:cNvPr>
            <p:cNvSpPr/>
            <p:nvPr/>
          </p:nvSpPr>
          <p:spPr>
            <a:xfrm flipH="1">
              <a:off x="775023" y="6178056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39A0B77-F5B0-41CB-B17B-85EDDA43CCC3}"/>
              </a:ext>
            </a:extLst>
          </p:cNvPr>
          <p:cNvCxnSpPr>
            <a:cxnSpLocks/>
          </p:cNvCxnSpPr>
          <p:nvPr/>
        </p:nvCxnSpPr>
        <p:spPr>
          <a:xfrm>
            <a:off x="919960" y="1116568"/>
            <a:ext cx="3551467" cy="0"/>
          </a:xfrm>
          <a:prstGeom prst="line">
            <a:avLst/>
          </a:prstGeom>
          <a:ln w="12700">
            <a:gradFill>
              <a:gsLst>
                <a:gs pos="55737">
                  <a:schemeClr val="accent1"/>
                </a:gs>
                <a:gs pos="0">
                  <a:schemeClr val="accent1">
                    <a:alpha val="0"/>
                  </a:schemeClr>
                </a:gs>
                <a:gs pos="2500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黑暗中的光&#10;&#10;描述已自动生成">
            <a:extLst>
              <a:ext uri="{FF2B5EF4-FFF2-40B4-BE49-F238E27FC236}">
                <a16:creationId xmlns:a16="http://schemas.microsoft.com/office/drawing/2014/main" id="{C842CF8B-62E8-4189-B8E6-AAA9C327D3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57" y="943460"/>
            <a:ext cx="887285" cy="34246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913E7B3A-FB8B-465D-BA86-0A506278A771}"/>
              </a:ext>
            </a:extLst>
          </p:cNvPr>
          <p:cNvSpPr txBox="1"/>
          <p:nvPr/>
        </p:nvSpPr>
        <p:spPr>
          <a:xfrm>
            <a:off x="1534270" y="544750"/>
            <a:ext cx="24041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5400"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chemeClr val="bg1"/>
                    </a:gs>
                    <a:gs pos="100000">
                      <a:srgbClr val="042AA7">
                        <a:lumMod val="15000"/>
                        <a:lumOff val="85000"/>
                      </a:srgbClr>
                    </a:gs>
                  </a:gsLst>
                  <a:lin ang="5400000" scaled="0"/>
                </a:gradFill>
                <a:effectLst>
                  <a:reflection blurRad="203200" stA="55000" endA="300" endPos="45500" dist="38100" dir="5400000" sy="-100000" algn="bl" rotWithShape="0"/>
                </a:effectLst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背景与意义</a:t>
            </a:r>
          </a:p>
        </p:txBody>
      </p:sp>
      <p:pic>
        <p:nvPicPr>
          <p:cNvPr id="217" name="图片 216" descr="背景图案&#10;&#10;描述已自动生成">
            <a:extLst>
              <a:ext uri="{FF2B5EF4-FFF2-40B4-BE49-F238E27FC236}">
                <a16:creationId xmlns:a16="http://schemas.microsoft.com/office/drawing/2014/main" id="{78DADAF7-EC2B-4631-99FE-375B1AC4C38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30878" flipH="1">
            <a:off x="-462715" y="4337092"/>
            <a:ext cx="12539378" cy="3894107"/>
          </a:xfrm>
          <a:custGeom>
            <a:avLst/>
            <a:gdLst>
              <a:gd name="connsiteX0" fmla="*/ 12539378 w 12539378"/>
              <a:gd name="connsiteY0" fmla="*/ 0 h 3894107"/>
              <a:gd name="connsiteX1" fmla="*/ 244670 w 12539378"/>
              <a:gd name="connsiteY1" fmla="*/ 0 h 3894107"/>
              <a:gd name="connsiteX2" fmla="*/ 0 w 12539378"/>
              <a:gd name="connsiteY2" fmla="*/ 992537 h 3894107"/>
              <a:gd name="connsiteX3" fmla="*/ 11770529 w 12539378"/>
              <a:gd name="connsiteY3" fmla="*/ 3894107 h 3894107"/>
              <a:gd name="connsiteX4" fmla="*/ 12154953 w 12539378"/>
              <a:gd name="connsiteY4" fmla="*/ 2334647 h 3894107"/>
              <a:gd name="connsiteX5" fmla="*/ 12539378 w 12539378"/>
              <a:gd name="connsiteY5" fmla="*/ 775187 h 389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39378" h="3894107">
                <a:moveTo>
                  <a:pt x="12539378" y="0"/>
                </a:moveTo>
                <a:lnTo>
                  <a:pt x="244670" y="0"/>
                </a:lnTo>
                <a:lnTo>
                  <a:pt x="0" y="992537"/>
                </a:lnTo>
                <a:lnTo>
                  <a:pt x="11770529" y="3894107"/>
                </a:lnTo>
                <a:lnTo>
                  <a:pt x="12154953" y="2334647"/>
                </a:lnTo>
                <a:lnTo>
                  <a:pt x="12539378" y="775187"/>
                </a:lnTo>
                <a:close/>
              </a:path>
            </a:pathLst>
          </a:custGeom>
        </p:spPr>
      </p:pic>
      <p:sp useBgFill="1">
        <p:nvSpPr>
          <p:cNvPr id="233" name="任意多边形: 形状 232">
            <a:extLst>
              <a:ext uri="{FF2B5EF4-FFF2-40B4-BE49-F238E27FC236}">
                <a16:creationId xmlns:a16="http://schemas.microsoft.com/office/drawing/2014/main" id="{57C58302-FBA4-4AE2-8F0C-C49A7217F738}"/>
              </a:ext>
            </a:extLst>
          </p:cNvPr>
          <p:cNvSpPr/>
          <p:nvPr/>
        </p:nvSpPr>
        <p:spPr>
          <a:xfrm>
            <a:off x="687686" y="1684638"/>
            <a:ext cx="7674173" cy="4792382"/>
          </a:xfrm>
          <a:custGeom>
            <a:avLst/>
            <a:gdLst>
              <a:gd name="connsiteX0" fmla="*/ 0 w 7674173"/>
              <a:gd name="connsiteY0" fmla="*/ 0 h 4649022"/>
              <a:gd name="connsiteX1" fmla="*/ 7115221 w 7674173"/>
              <a:gd name="connsiteY1" fmla="*/ 0 h 4649022"/>
              <a:gd name="connsiteX2" fmla="*/ 7674173 w 7674173"/>
              <a:gd name="connsiteY2" fmla="*/ 558952 h 4649022"/>
              <a:gd name="connsiteX3" fmla="*/ 7674173 w 7674173"/>
              <a:gd name="connsiteY3" fmla="*/ 2861907 h 4649022"/>
              <a:gd name="connsiteX4" fmla="*/ 7544323 w 7674173"/>
              <a:gd name="connsiteY4" fmla="*/ 3022542 h 4649022"/>
              <a:gd name="connsiteX5" fmla="*/ 7544323 w 7674173"/>
              <a:gd name="connsiteY5" fmla="*/ 3982209 h 4649022"/>
              <a:gd name="connsiteX6" fmla="*/ 7674173 w 7674173"/>
              <a:gd name="connsiteY6" fmla="*/ 4142843 h 4649022"/>
              <a:gd name="connsiteX7" fmla="*/ 7674173 w 7674173"/>
              <a:gd name="connsiteY7" fmla="*/ 4649022 h 4649022"/>
              <a:gd name="connsiteX8" fmla="*/ 0 w 7674173"/>
              <a:gd name="connsiteY8" fmla="*/ 4649022 h 464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74173" h="4649022">
                <a:moveTo>
                  <a:pt x="0" y="0"/>
                </a:moveTo>
                <a:lnTo>
                  <a:pt x="7115221" y="0"/>
                </a:lnTo>
                <a:lnTo>
                  <a:pt x="7674173" y="558952"/>
                </a:lnTo>
                <a:lnTo>
                  <a:pt x="7674173" y="2861907"/>
                </a:lnTo>
                <a:lnTo>
                  <a:pt x="7544323" y="3022542"/>
                </a:lnTo>
                <a:lnTo>
                  <a:pt x="7544323" y="3982209"/>
                </a:lnTo>
                <a:lnTo>
                  <a:pt x="7674173" y="4142843"/>
                </a:lnTo>
                <a:lnTo>
                  <a:pt x="7674173" y="4649022"/>
                </a:lnTo>
                <a:lnTo>
                  <a:pt x="0" y="4649022"/>
                </a:lnTo>
                <a:close/>
              </a:path>
            </a:pathLst>
          </a:custGeom>
          <a:ln>
            <a:gradFill>
              <a:gsLst>
                <a:gs pos="55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0100000" scaled="0"/>
            </a:gradFill>
          </a:ln>
          <a:effectLst>
            <a:innerShdw blurRad="330200">
              <a:schemeClr val="accent1"/>
            </a:innerShdw>
            <a:reflection blurRad="215900" stA="68000" endPos="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3E74583F-B6BF-4416-A7A1-ECCE492D0E15}"/>
              </a:ext>
            </a:extLst>
          </p:cNvPr>
          <p:cNvGrpSpPr/>
          <p:nvPr/>
        </p:nvGrpSpPr>
        <p:grpSpPr>
          <a:xfrm flipV="1">
            <a:off x="660229" y="2185367"/>
            <a:ext cx="662880" cy="93385"/>
            <a:chOff x="1958492" y="-261081"/>
            <a:chExt cx="436279" cy="78398"/>
          </a:xfrm>
          <a:gradFill>
            <a:gsLst>
              <a:gs pos="22000">
                <a:schemeClr val="accent1">
                  <a:alpha val="0"/>
                </a:schemeClr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</p:grpSpPr>
        <p:sp>
          <p:nvSpPr>
            <p:cNvPr id="220" name="平行四边形 219">
              <a:extLst>
                <a:ext uri="{FF2B5EF4-FFF2-40B4-BE49-F238E27FC236}">
                  <a16:creationId xmlns:a16="http://schemas.microsoft.com/office/drawing/2014/main" id="{6D63E711-D99A-47E1-B36E-A7B7814BFEE2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1" name="平行四边形 220">
              <a:extLst>
                <a:ext uri="{FF2B5EF4-FFF2-40B4-BE49-F238E27FC236}">
                  <a16:creationId xmlns:a16="http://schemas.microsoft.com/office/drawing/2014/main" id="{49731D32-7526-44F6-9938-F40E8D746820}"/>
                </a:ext>
              </a:extLst>
            </p:cNvPr>
            <p:cNvSpPr/>
            <p:nvPr/>
          </p:nvSpPr>
          <p:spPr>
            <a:xfrm flipH="1" flipV="1">
              <a:off x="2192787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2" name="平行四边形 221">
              <a:extLst>
                <a:ext uri="{FF2B5EF4-FFF2-40B4-BE49-F238E27FC236}">
                  <a16:creationId xmlns:a16="http://schemas.microsoft.com/office/drawing/2014/main" id="{40759494-9F92-4371-AFF6-8E70C5A905C2}"/>
                </a:ext>
              </a:extLst>
            </p:cNvPr>
            <p:cNvSpPr/>
            <p:nvPr/>
          </p:nvSpPr>
          <p:spPr>
            <a:xfrm flipH="1" flipV="1">
              <a:off x="2114689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5" name="平行四边形 224">
              <a:extLst>
                <a:ext uri="{FF2B5EF4-FFF2-40B4-BE49-F238E27FC236}">
                  <a16:creationId xmlns:a16="http://schemas.microsoft.com/office/drawing/2014/main" id="{F6273742-36F8-482F-9EB0-05079329E457}"/>
                </a:ext>
              </a:extLst>
            </p:cNvPr>
            <p:cNvSpPr/>
            <p:nvPr/>
          </p:nvSpPr>
          <p:spPr>
            <a:xfrm flipH="1" flipV="1">
              <a:off x="2036590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6" name="平行四边形 225">
              <a:extLst>
                <a:ext uri="{FF2B5EF4-FFF2-40B4-BE49-F238E27FC236}">
                  <a16:creationId xmlns:a16="http://schemas.microsoft.com/office/drawing/2014/main" id="{5538934F-9595-4F67-B2A6-F470A5C63C56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D045AFAD-913C-4E74-A492-09A053E31027}"/>
              </a:ext>
            </a:extLst>
          </p:cNvPr>
          <p:cNvGrpSpPr/>
          <p:nvPr/>
        </p:nvGrpSpPr>
        <p:grpSpPr>
          <a:xfrm>
            <a:off x="654097" y="2154031"/>
            <a:ext cx="715426" cy="209592"/>
            <a:chOff x="775023" y="6178056"/>
            <a:chExt cx="705930" cy="206810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81C41F1-11A2-4A40-A82B-74FF59F7C3B0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accent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22394DA8-8E80-45D3-B66E-0858948265BD}"/>
                </a:ext>
              </a:extLst>
            </p:cNvPr>
            <p:cNvSpPr/>
            <p:nvPr/>
          </p:nvSpPr>
          <p:spPr>
            <a:xfrm flipH="1">
              <a:off x="775023" y="6178056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7817B0C0-D81A-4E33-9B73-D855517B97D7}"/>
              </a:ext>
            </a:extLst>
          </p:cNvPr>
          <p:cNvCxnSpPr>
            <a:cxnSpLocks/>
          </p:cNvCxnSpPr>
          <p:nvPr/>
        </p:nvCxnSpPr>
        <p:spPr>
          <a:xfrm>
            <a:off x="714587" y="2363623"/>
            <a:ext cx="3772362" cy="0"/>
          </a:xfrm>
          <a:prstGeom prst="line">
            <a:avLst/>
          </a:prstGeom>
          <a:ln w="12700">
            <a:gradFill>
              <a:gsLst>
                <a:gs pos="55737">
                  <a:srgbClr val="02E4FE"/>
                </a:gs>
                <a:gs pos="0">
                  <a:schemeClr val="accent1">
                    <a:alpha val="0"/>
                  </a:schemeClr>
                </a:gs>
                <a:gs pos="2500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文本框 231">
            <a:extLst>
              <a:ext uri="{FF2B5EF4-FFF2-40B4-BE49-F238E27FC236}">
                <a16:creationId xmlns:a16="http://schemas.microsoft.com/office/drawing/2014/main" id="{F9C2201E-A9D8-49D7-8302-19A5964D5C46}"/>
              </a:ext>
            </a:extLst>
          </p:cNvPr>
          <p:cNvSpPr txBox="1"/>
          <p:nvPr/>
        </p:nvSpPr>
        <p:spPr>
          <a:xfrm>
            <a:off x="1307935" y="1947232"/>
            <a:ext cx="8506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2000" kern="10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背景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9D90EE6-7F90-4DF1-8ED6-90BD2255F99B}"/>
              </a:ext>
            </a:extLst>
          </p:cNvPr>
          <p:cNvGrpSpPr/>
          <p:nvPr/>
        </p:nvGrpSpPr>
        <p:grpSpPr>
          <a:xfrm>
            <a:off x="8259518" y="4697909"/>
            <a:ext cx="114440" cy="1197112"/>
            <a:chOff x="8231638" y="4624642"/>
            <a:chExt cx="120066" cy="1160839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3175629B-1AB8-4C00-A5E8-6975450B4E60}"/>
                </a:ext>
              </a:extLst>
            </p:cNvPr>
            <p:cNvGrpSpPr/>
            <p:nvPr/>
          </p:nvGrpSpPr>
          <p:grpSpPr>
            <a:xfrm rot="16200000">
              <a:off x="7865624" y="5299401"/>
              <a:ext cx="852094" cy="120066"/>
              <a:chOff x="1958492" y="-261097"/>
              <a:chExt cx="436279" cy="78414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51000"/>
                  </a:schemeClr>
                </a:gs>
              </a:gsLst>
              <a:lin ang="0" scaled="0"/>
            </a:gradFill>
          </p:grpSpPr>
          <p:sp>
            <p:nvSpPr>
              <p:cNvPr id="235" name="平行四边形 234">
                <a:extLst>
                  <a:ext uri="{FF2B5EF4-FFF2-40B4-BE49-F238E27FC236}">
                    <a16:creationId xmlns:a16="http://schemas.microsoft.com/office/drawing/2014/main" id="{E75FB264-8D4A-47E0-AC18-02F00377F9A6}"/>
                  </a:ext>
                </a:extLst>
              </p:cNvPr>
              <p:cNvSpPr/>
              <p:nvPr/>
            </p:nvSpPr>
            <p:spPr>
              <a:xfrm flipH="1" flipV="1">
                <a:off x="2270886" y="-261081"/>
                <a:ext cx="123885" cy="78398"/>
              </a:xfrm>
              <a:prstGeom prst="parallelogram">
                <a:avLst>
                  <a:gd name="adj" fmla="val 117094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4" name="平行四边形 253">
                <a:extLst>
                  <a:ext uri="{FF2B5EF4-FFF2-40B4-BE49-F238E27FC236}">
                    <a16:creationId xmlns:a16="http://schemas.microsoft.com/office/drawing/2014/main" id="{3F3508CA-613B-45C5-AD77-7793A8905DC5}"/>
                  </a:ext>
                </a:extLst>
              </p:cNvPr>
              <p:cNvSpPr/>
              <p:nvPr/>
            </p:nvSpPr>
            <p:spPr>
              <a:xfrm flipH="1" flipV="1">
                <a:off x="2192787" y="-261088"/>
                <a:ext cx="123885" cy="78397"/>
              </a:xfrm>
              <a:prstGeom prst="parallelogram">
                <a:avLst>
                  <a:gd name="adj" fmla="val 116053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5" name="平行四边形 254">
                <a:extLst>
                  <a:ext uri="{FF2B5EF4-FFF2-40B4-BE49-F238E27FC236}">
                    <a16:creationId xmlns:a16="http://schemas.microsoft.com/office/drawing/2014/main" id="{E1AC1370-5DC3-4666-B8B8-12B864D43F66}"/>
                  </a:ext>
                </a:extLst>
              </p:cNvPr>
              <p:cNvSpPr/>
              <p:nvPr/>
            </p:nvSpPr>
            <p:spPr>
              <a:xfrm flipH="1" flipV="1">
                <a:off x="2114689" y="-261097"/>
                <a:ext cx="123885" cy="78398"/>
              </a:xfrm>
              <a:prstGeom prst="parallelogram">
                <a:avLst>
                  <a:gd name="adj" fmla="val 115013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6" name="平行四边形 255">
                <a:extLst>
                  <a:ext uri="{FF2B5EF4-FFF2-40B4-BE49-F238E27FC236}">
                    <a16:creationId xmlns:a16="http://schemas.microsoft.com/office/drawing/2014/main" id="{5D0EA4DC-FA1B-43CF-A818-EEB658861F57}"/>
                  </a:ext>
                </a:extLst>
              </p:cNvPr>
              <p:cNvSpPr/>
              <p:nvPr/>
            </p:nvSpPr>
            <p:spPr>
              <a:xfrm flipH="1" flipV="1">
                <a:off x="2036590" y="-261089"/>
                <a:ext cx="123885" cy="78398"/>
              </a:xfrm>
              <a:prstGeom prst="parallelogram">
                <a:avLst>
                  <a:gd name="adj" fmla="val 113972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9" name="平行四边形 238">
                <a:extLst>
                  <a:ext uri="{FF2B5EF4-FFF2-40B4-BE49-F238E27FC236}">
                    <a16:creationId xmlns:a16="http://schemas.microsoft.com/office/drawing/2014/main" id="{B5C73402-28E0-4946-A3CB-96A91E707065}"/>
                  </a:ext>
                </a:extLst>
              </p:cNvPr>
              <p:cNvSpPr/>
              <p:nvPr/>
            </p:nvSpPr>
            <p:spPr>
              <a:xfrm flipH="1" flipV="1">
                <a:off x="1958492" y="-261081"/>
                <a:ext cx="123885" cy="78398"/>
              </a:xfrm>
              <a:prstGeom prst="parallelogram">
                <a:avLst>
                  <a:gd name="adj" fmla="val 11293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80460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84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21490191-BC5F-47E4-92EF-B71C0CEB7811}"/>
                </a:ext>
              </a:extLst>
            </p:cNvPr>
            <p:cNvSpPr/>
            <p:nvPr/>
          </p:nvSpPr>
          <p:spPr>
            <a:xfrm rot="16200000" flipH="1">
              <a:off x="8094983" y="4761321"/>
              <a:ext cx="393400" cy="120042"/>
            </a:xfrm>
            <a:prstGeom prst="trapezoid">
              <a:avLst>
                <a:gd name="adj" fmla="val 105303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9C508849-83F8-4BC9-A8B2-7659F52C84EF}"/>
              </a:ext>
            </a:extLst>
          </p:cNvPr>
          <p:cNvSpPr txBox="1"/>
          <p:nvPr/>
        </p:nvSpPr>
        <p:spPr>
          <a:xfrm>
            <a:off x="767831" y="3524740"/>
            <a:ext cx="2555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spcBef>
                <a:spcPts val="1700"/>
              </a:spcBef>
              <a:spcAft>
                <a:spcPts val="1650"/>
              </a:spcAft>
              <a:defRPr sz="3200"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defRPr/>
            </a:pPr>
            <a:r>
              <a:rPr lang="zh-CN" altLang="zh-CN" sz="1800" dirty="0"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OPPOSans B"/>
                <a:ea typeface="OPPOSans B"/>
              </a:rPr>
              <a:t>物流业的‘供给侧改革’</a:t>
            </a:r>
          </a:p>
        </p:txBody>
      </p: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91E4CE13-08AB-469E-ACEE-302CC8CD0080}"/>
              </a:ext>
            </a:extLst>
          </p:cNvPr>
          <p:cNvGrpSpPr/>
          <p:nvPr/>
        </p:nvGrpSpPr>
        <p:grpSpPr>
          <a:xfrm>
            <a:off x="1661869" y="2637554"/>
            <a:ext cx="767618" cy="767618"/>
            <a:chOff x="2807612" y="2866712"/>
            <a:chExt cx="824080" cy="824080"/>
          </a:xfrm>
        </p:grpSpPr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96EB5B4F-AC6A-4F6B-85F9-335E8FE909BF}"/>
                </a:ext>
              </a:extLst>
            </p:cNvPr>
            <p:cNvGrpSpPr/>
            <p:nvPr/>
          </p:nvGrpSpPr>
          <p:grpSpPr>
            <a:xfrm>
              <a:off x="2873081" y="2924594"/>
              <a:ext cx="708320" cy="708319"/>
              <a:chOff x="730816" y="7891781"/>
              <a:chExt cx="1420438" cy="1420436"/>
            </a:xfrm>
          </p:grpSpPr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F39BFFCD-96DF-4667-86D8-977CC0ACC7AF}"/>
                  </a:ext>
                </a:extLst>
              </p:cNvPr>
              <p:cNvSpPr/>
              <p:nvPr/>
            </p:nvSpPr>
            <p:spPr>
              <a:xfrm>
                <a:off x="794846" y="7955814"/>
                <a:ext cx="1292371" cy="12923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8CAAEB1E-1428-4501-B36F-5FCD81FE7806}"/>
                  </a:ext>
                </a:extLst>
              </p:cNvPr>
              <p:cNvGrpSpPr/>
              <p:nvPr/>
            </p:nvGrpSpPr>
            <p:grpSpPr>
              <a:xfrm>
                <a:off x="730816" y="7891781"/>
                <a:ext cx="1420438" cy="1420436"/>
                <a:chOff x="4847029" y="2191980"/>
                <a:chExt cx="1434840" cy="1434838"/>
              </a:xfrm>
            </p:grpSpPr>
            <p:sp>
              <p:nvSpPr>
                <p:cNvPr id="252" name="弧形 251">
                  <a:extLst>
                    <a:ext uri="{FF2B5EF4-FFF2-40B4-BE49-F238E27FC236}">
                      <a16:creationId xmlns:a16="http://schemas.microsoft.com/office/drawing/2014/main" id="{04430CEC-5DBD-4179-BEE0-B0C1EB272128}"/>
                    </a:ext>
                  </a:extLst>
                </p:cNvPr>
                <p:cNvSpPr/>
                <p:nvPr/>
              </p:nvSpPr>
              <p:spPr>
                <a:xfrm>
                  <a:off x="4847029" y="2191982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253" name="弧形 252">
                  <a:extLst>
                    <a:ext uri="{FF2B5EF4-FFF2-40B4-BE49-F238E27FC236}">
                      <a16:creationId xmlns:a16="http://schemas.microsoft.com/office/drawing/2014/main" id="{8BA0B80A-3F56-425B-ABB4-6687EDAEBCDA}"/>
                    </a:ext>
                  </a:extLst>
                </p:cNvPr>
                <p:cNvSpPr/>
                <p:nvPr/>
              </p:nvSpPr>
              <p:spPr>
                <a:xfrm flipH="1" flipV="1">
                  <a:off x="4847033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1162086F-F761-4B71-9FA1-8F0A9F834175}"/>
                </a:ext>
              </a:extLst>
            </p:cNvPr>
            <p:cNvSpPr/>
            <p:nvPr/>
          </p:nvSpPr>
          <p:spPr>
            <a:xfrm>
              <a:off x="2807612" y="2866712"/>
              <a:ext cx="824080" cy="824080"/>
            </a:xfrm>
            <a:prstGeom prst="ellipse">
              <a:avLst/>
            </a:prstGeom>
            <a:noFill/>
            <a:ln w="6350"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81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6F626B90-70DD-4EC0-BF88-F53B05C4FCCA}"/>
              </a:ext>
            </a:extLst>
          </p:cNvPr>
          <p:cNvGrpSpPr/>
          <p:nvPr/>
        </p:nvGrpSpPr>
        <p:grpSpPr>
          <a:xfrm>
            <a:off x="1930617" y="2883725"/>
            <a:ext cx="270486" cy="271126"/>
            <a:chOff x="1827242" y="2147749"/>
            <a:chExt cx="309588" cy="310320"/>
          </a:xfrm>
          <a:gradFill>
            <a:gsLst>
              <a:gs pos="0">
                <a:schemeClr val="accent1">
                  <a:lumMod val="50000"/>
                </a:schemeClr>
              </a:gs>
              <a:gs pos="85000">
                <a:srgbClr val="002F4F"/>
              </a:gs>
            </a:gsLst>
            <a:path path="circle">
              <a:fillToRect l="100000" b="100000"/>
            </a:path>
          </a:gradFill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5873B7C-1C56-4C42-A6F3-83A7F82E114D}"/>
                </a:ext>
              </a:extLst>
            </p:cNvPr>
            <p:cNvSpPr/>
            <p:nvPr/>
          </p:nvSpPr>
          <p:spPr>
            <a:xfrm>
              <a:off x="1827242" y="2147749"/>
              <a:ext cx="309588" cy="310320"/>
            </a:xfrm>
            <a:custGeom>
              <a:avLst/>
              <a:gdLst>
                <a:gd name="connsiteX0" fmla="*/ 5028013 w 5244945"/>
                <a:gd name="connsiteY0" fmla="*/ 37019 h 5257346"/>
                <a:gd name="connsiteX1" fmla="*/ 4480376 w 5244945"/>
                <a:gd name="connsiteY1" fmla="*/ 585981 h 5257346"/>
                <a:gd name="connsiteX2" fmla="*/ 4233175 w 5244945"/>
                <a:gd name="connsiteY2" fmla="*/ 338181 h 5257346"/>
                <a:gd name="connsiteX3" fmla="*/ 3727333 w 5244945"/>
                <a:gd name="connsiteY3" fmla="*/ 155210 h 5257346"/>
                <a:gd name="connsiteX4" fmla="*/ 2846282 w 5244945"/>
                <a:gd name="connsiteY4" fmla="*/ 235229 h 5257346"/>
                <a:gd name="connsiteX5" fmla="*/ 2455870 w 5244945"/>
                <a:gd name="connsiteY5" fmla="*/ 418249 h 5257346"/>
                <a:gd name="connsiteX6" fmla="*/ 185401 w 5244945"/>
                <a:gd name="connsiteY6" fmla="*/ 2694167 h 5257346"/>
                <a:gd name="connsiteX7" fmla="*/ 185401 w 5244945"/>
                <a:gd name="connsiteY7" fmla="*/ 3592640 h 5257346"/>
                <a:gd name="connsiteX8" fmla="*/ 1660983 w 5244945"/>
                <a:gd name="connsiteY8" fmla="*/ 5071795 h 5257346"/>
                <a:gd name="connsiteX9" fmla="*/ 2558524 w 5244945"/>
                <a:gd name="connsiteY9" fmla="*/ 5071795 h 5257346"/>
                <a:gd name="connsiteX10" fmla="*/ 4827706 w 5244945"/>
                <a:gd name="connsiteY10" fmla="*/ 2795828 h 5257346"/>
                <a:gd name="connsiteX11" fmla="*/ 5010285 w 5244945"/>
                <a:gd name="connsiteY11" fmla="*/ 2404471 h 5257346"/>
                <a:gd name="connsiteX12" fmla="*/ 5090110 w 5244945"/>
                <a:gd name="connsiteY12" fmla="*/ 1521287 h 5257346"/>
                <a:gd name="connsiteX13" fmla="*/ 4907581 w 5244945"/>
                <a:gd name="connsiteY13" fmla="*/ 1014220 h 5257346"/>
                <a:gd name="connsiteX14" fmla="*/ 4660380 w 5244945"/>
                <a:gd name="connsiteY14" fmla="*/ 766420 h 5257346"/>
                <a:gd name="connsiteX15" fmla="*/ 5208016 w 5244945"/>
                <a:gd name="connsiteY15" fmla="*/ 217458 h 5257346"/>
                <a:gd name="connsiteX16" fmla="*/ 5207669 w 5244945"/>
                <a:gd name="connsiteY16" fmla="*/ 37366 h 5257346"/>
                <a:gd name="connsiteX17" fmla="*/ 5028013 w 5244945"/>
                <a:gd name="connsiteY17" fmla="*/ 37019 h 5257346"/>
                <a:gd name="connsiteX18" fmla="*/ 4728816 w 5244945"/>
                <a:gd name="connsiteY18" fmla="*/ 1193418 h 5257346"/>
                <a:gd name="connsiteX19" fmla="*/ 4839145 w 5244945"/>
                <a:gd name="connsiteY19" fmla="*/ 1497112 h 5257346"/>
                <a:gd name="connsiteX20" fmla="*/ 4759270 w 5244945"/>
                <a:gd name="connsiteY20" fmla="*/ 2380297 h 5257346"/>
                <a:gd name="connsiteX21" fmla="*/ 4648990 w 5244945"/>
                <a:gd name="connsiteY21" fmla="*/ 2615389 h 5257346"/>
                <a:gd name="connsiteX22" fmla="*/ 2377233 w 5244945"/>
                <a:gd name="connsiteY22" fmla="*/ 4892597 h 5257346"/>
                <a:gd name="connsiteX23" fmla="*/ 1839749 w 5244945"/>
                <a:gd name="connsiteY23" fmla="*/ 4892597 h 5257346"/>
                <a:gd name="connsiteX24" fmla="*/ 364166 w 5244945"/>
                <a:gd name="connsiteY24" fmla="*/ 3413442 h 5257346"/>
                <a:gd name="connsiteX25" fmla="*/ 364166 w 5244945"/>
                <a:gd name="connsiteY25" fmla="*/ 2874656 h 5257346"/>
                <a:gd name="connsiteX26" fmla="*/ 2634586 w 5244945"/>
                <a:gd name="connsiteY26" fmla="*/ 597398 h 5257346"/>
                <a:gd name="connsiteX27" fmla="*/ 2869111 w 5244945"/>
                <a:gd name="connsiteY27" fmla="*/ 486851 h 5257346"/>
                <a:gd name="connsiteX28" fmla="*/ 3750162 w 5244945"/>
                <a:gd name="connsiteY28" fmla="*/ 406783 h 5257346"/>
                <a:gd name="connsiteX29" fmla="*/ 3784380 w 5244945"/>
                <a:gd name="connsiteY29" fmla="*/ 405542 h 5257346"/>
                <a:gd name="connsiteX30" fmla="*/ 4053171 w 5244945"/>
                <a:gd name="connsiteY30" fmla="*/ 517379 h 5257346"/>
                <a:gd name="connsiteX31" fmla="*/ 4300373 w 5244945"/>
                <a:gd name="connsiteY31" fmla="*/ 765179 h 5257346"/>
                <a:gd name="connsiteX32" fmla="*/ 3859204 w 5244945"/>
                <a:gd name="connsiteY32" fmla="*/ 1207367 h 5257346"/>
                <a:gd name="connsiteX33" fmla="*/ 3166970 w 5244945"/>
                <a:gd name="connsiteY33" fmla="*/ 1331962 h 5257346"/>
                <a:gd name="connsiteX34" fmla="*/ 3206933 w 5244945"/>
                <a:gd name="connsiteY34" fmla="*/ 2035799 h 5257346"/>
                <a:gd name="connsiteX35" fmla="*/ 3908773 w 5244945"/>
                <a:gd name="connsiteY35" fmla="*/ 2080822 h 5257346"/>
                <a:gd name="connsiteX36" fmla="*/ 4037919 w 5244945"/>
                <a:gd name="connsiteY36" fmla="*/ 1387856 h 5257346"/>
                <a:gd name="connsiteX37" fmla="*/ 4479089 w 5244945"/>
                <a:gd name="connsiteY37" fmla="*/ 945619 h 5257346"/>
                <a:gd name="connsiteX38" fmla="*/ 3781854 w 5244945"/>
                <a:gd name="connsiteY38" fmla="*/ 1856750 h 5257346"/>
                <a:gd name="connsiteX39" fmla="*/ 3400257 w 5244945"/>
                <a:gd name="connsiteY39" fmla="*/ 1864940 h 5257346"/>
                <a:gd name="connsiteX40" fmla="*/ 3377824 w 5244945"/>
                <a:gd name="connsiteY40" fmla="*/ 1482965 h 5257346"/>
                <a:gd name="connsiteX41" fmla="*/ 3757788 w 5244945"/>
                <a:gd name="connsiteY41" fmla="*/ 1446282 h 5257346"/>
                <a:gd name="connsiteX42" fmla="*/ 3778041 w 5244945"/>
                <a:gd name="connsiteY42" fmla="*/ 1471697 h 5257346"/>
                <a:gd name="connsiteX43" fmla="*/ 3803395 w 5244945"/>
                <a:gd name="connsiteY43" fmla="*/ 1492049 h 5257346"/>
                <a:gd name="connsiteX44" fmla="*/ 3781854 w 5244945"/>
                <a:gd name="connsiteY44" fmla="*/ 1856750 h 525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244945" h="5257346">
                  <a:moveTo>
                    <a:pt x="5028013" y="37019"/>
                  </a:moveTo>
                  <a:lnTo>
                    <a:pt x="4480376" y="585981"/>
                  </a:lnTo>
                  <a:lnTo>
                    <a:pt x="4233175" y="338181"/>
                  </a:lnTo>
                  <a:cubicBezTo>
                    <a:pt x="4100215" y="204601"/>
                    <a:pt x="3914764" y="137489"/>
                    <a:pt x="3727333" y="155210"/>
                  </a:cubicBezTo>
                  <a:lnTo>
                    <a:pt x="2846282" y="235229"/>
                  </a:lnTo>
                  <a:cubicBezTo>
                    <a:pt x="2698962" y="249078"/>
                    <a:pt x="2560951" y="313759"/>
                    <a:pt x="2455870" y="418249"/>
                  </a:cubicBezTo>
                  <a:lnTo>
                    <a:pt x="185401" y="2694167"/>
                  </a:lnTo>
                  <a:cubicBezTo>
                    <a:pt x="-61800" y="2942413"/>
                    <a:pt x="-61800" y="3344393"/>
                    <a:pt x="185401" y="3592640"/>
                  </a:cubicBezTo>
                  <a:lnTo>
                    <a:pt x="1660983" y="5071795"/>
                  </a:lnTo>
                  <a:cubicBezTo>
                    <a:pt x="1909274" y="5319198"/>
                    <a:pt x="2310233" y="5319198"/>
                    <a:pt x="2558524" y="5071795"/>
                  </a:cubicBezTo>
                  <a:lnTo>
                    <a:pt x="4827706" y="2795828"/>
                  </a:lnTo>
                  <a:cubicBezTo>
                    <a:pt x="4932687" y="2691039"/>
                    <a:pt x="4997310" y="2552397"/>
                    <a:pt x="5010285" y="2404471"/>
                  </a:cubicBezTo>
                  <a:lnTo>
                    <a:pt x="5090110" y="1521287"/>
                  </a:lnTo>
                  <a:cubicBezTo>
                    <a:pt x="5107145" y="1333501"/>
                    <a:pt x="5040293" y="1147800"/>
                    <a:pt x="4907581" y="1014220"/>
                  </a:cubicBezTo>
                  <a:lnTo>
                    <a:pt x="4660380" y="766420"/>
                  </a:lnTo>
                  <a:lnTo>
                    <a:pt x="5208016" y="217458"/>
                  </a:lnTo>
                  <a:cubicBezTo>
                    <a:pt x="5257387" y="167570"/>
                    <a:pt x="5257238" y="87055"/>
                    <a:pt x="5207669" y="37366"/>
                  </a:cubicBezTo>
                  <a:cubicBezTo>
                    <a:pt x="5158100" y="-12323"/>
                    <a:pt x="5077780" y="-12472"/>
                    <a:pt x="5028013" y="37019"/>
                  </a:cubicBezTo>
                  <a:close/>
                  <a:moveTo>
                    <a:pt x="4728816" y="1193418"/>
                  </a:moveTo>
                  <a:cubicBezTo>
                    <a:pt x="4808790" y="1273189"/>
                    <a:pt x="4849198" y="1384481"/>
                    <a:pt x="4839145" y="1497112"/>
                  </a:cubicBezTo>
                  <a:lnTo>
                    <a:pt x="4759270" y="2380297"/>
                  </a:lnTo>
                  <a:cubicBezTo>
                    <a:pt x="4751347" y="2469251"/>
                    <a:pt x="4712276" y="2552545"/>
                    <a:pt x="4648990" y="2615389"/>
                  </a:cubicBezTo>
                  <a:lnTo>
                    <a:pt x="2377233" y="4892597"/>
                  </a:lnTo>
                  <a:cubicBezTo>
                    <a:pt x="2228774" y="5041267"/>
                    <a:pt x="1988208" y="5041267"/>
                    <a:pt x="1839749" y="4892597"/>
                  </a:cubicBezTo>
                  <a:lnTo>
                    <a:pt x="364166" y="3413442"/>
                  </a:lnTo>
                  <a:cubicBezTo>
                    <a:pt x="215856" y="3264623"/>
                    <a:pt x="215856" y="3023474"/>
                    <a:pt x="364166" y="2874656"/>
                  </a:cubicBezTo>
                  <a:lnTo>
                    <a:pt x="2634586" y="597398"/>
                  </a:lnTo>
                  <a:cubicBezTo>
                    <a:pt x="2697625" y="534406"/>
                    <a:pt x="2780520" y="495339"/>
                    <a:pt x="2869111" y="486851"/>
                  </a:cubicBezTo>
                  <a:lnTo>
                    <a:pt x="3750162" y="406783"/>
                  </a:lnTo>
                  <a:cubicBezTo>
                    <a:pt x="3761551" y="405740"/>
                    <a:pt x="3772990" y="405343"/>
                    <a:pt x="3784380" y="405542"/>
                  </a:cubicBezTo>
                  <a:cubicBezTo>
                    <a:pt x="3885251" y="405492"/>
                    <a:pt x="3981962" y="445750"/>
                    <a:pt x="4053171" y="517379"/>
                  </a:cubicBezTo>
                  <a:lnTo>
                    <a:pt x="4300373" y="765179"/>
                  </a:lnTo>
                  <a:lnTo>
                    <a:pt x="3859204" y="1207367"/>
                  </a:lnTo>
                  <a:cubicBezTo>
                    <a:pt x="3630225" y="1067483"/>
                    <a:pt x="3333108" y="1120945"/>
                    <a:pt x="3166970" y="1331962"/>
                  </a:cubicBezTo>
                  <a:cubicBezTo>
                    <a:pt x="3000882" y="1542930"/>
                    <a:pt x="3018016" y="1845035"/>
                    <a:pt x="3206933" y="2035799"/>
                  </a:cubicBezTo>
                  <a:cubicBezTo>
                    <a:pt x="3395899" y="2226514"/>
                    <a:pt x="3697126" y="2245824"/>
                    <a:pt x="3908773" y="2080822"/>
                  </a:cubicBezTo>
                  <a:cubicBezTo>
                    <a:pt x="4120419" y="1915771"/>
                    <a:pt x="4175881" y="1618332"/>
                    <a:pt x="4037919" y="1387856"/>
                  </a:cubicBezTo>
                  <a:lnTo>
                    <a:pt x="4479089" y="945619"/>
                  </a:lnTo>
                  <a:close/>
                  <a:moveTo>
                    <a:pt x="3781854" y="1856750"/>
                  </a:moveTo>
                  <a:cubicBezTo>
                    <a:pt x="3677566" y="1961886"/>
                    <a:pt x="3508952" y="1965559"/>
                    <a:pt x="3400257" y="1864940"/>
                  </a:cubicBezTo>
                  <a:cubicBezTo>
                    <a:pt x="3291512" y="1764371"/>
                    <a:pt x="3281608" y="1595647"/>
                    <a:pt x="3377824" y="1482965"/>
                  </a:cubicBezTo>
                  <a:cubicBezTo>
                    <a:pt x="3474041" y="1370333"/>
                    <a:pt x="3641862" y="1354101"/>
                    <a:pt x="3757788" y="1446282"/>
                  </a:cubicBezTo>
                  <a:cubicBezTo>
                    <a:pt x="3763037" y="1455862"/>
                    <a:pt x="3769870" y="1464499"/>
                    <a:pt x="3778041" y="1471697"/>
                  </a:cubicBezTo>
                  <a:cubicBezTo>
                    <a:pt x="3785915" y="1479193"/>
                    <a:pt x="3794432" y="1485993"/>
                    <a:pt x="3803395" y="1492049"/>
                  </a:cubicBezTo>
                  <a:cubicBezTo>
                    <a:pt x="3889708" y="1601454"/>
                    <a:pt x="3880447" y="1758315"/>
                    <a:pt x="3781854" y="1856750"/>
                  </a:cubicBezTo>
                  <a:close/>
                </a:path>
              </a:pathLst>
            </a:custGeom>
            <a:solidFill>
              <a:srgbClr val="042AA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OPPOSans R"/>
                <a:ea typeface="OPPOSans R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A7FCB9B-A5BB-4632-84EA-F02FBE289531}"/>
                </a:ext>
              </a:extLst>
            </p:cNvPr>
            <p:cNvSpPr/>
            <p:nvPr/>
          </p:nvSpPr>
          <p:spPr>
            <a:xfrm>
              <a:off x="1910591" y="2282665"/>
              <a:ext cx="74262" cy="74350"/>
            </a:xfrm>
            <a:custGeom>
              <a:avLst/>
              <a:gdLst>
                <a:gd name="connsiteX0" fmla="*/ 215744 w 1258129"/>
                <a:gd name="connsiteY0" fmla="*/ 37081 h 1259610"/>
                <a:gd name="connsiteX1" fmla="*/ 37028 w 1258129"/>
                <a:gd name="connsiteY1" fmla="*/ 37081 h 1259610"/>
                <a:gd name="connsiteX2" fmla="*/ 37028 w 1258129"/>
                <a:gd name="connsiteY2" fmla="*/ 216279 h 1259610"/>
                <a:gd name="connsiteX3" fmla="*/ 1041036 w 1258129"/>
                <a:gd name="connsiteY3" fmla="*/ 1222718 h 1259610"/>
                <a:gd name="connsiteX4" fmla="*/ 1131063 w 1258129"/>
                <a:gd name="connsiteY4" fmla="*/ 1259600 h 1259610"/>
                <a:gd name="connsiteX5" fmla="*/ 1221040 w 1258129"/>
                <a:gd name="connsiteY5" fmla="*/ 1222718 h 1259610"/>
                <a:gd name="connsiteX6" fmla="*/ 1258130 w 1258129"/>
                <a:gd name="connsiteY6" fmla="*/ 1133119 h 1259610"/>
                <a:gd name="connsiteX7" fmla="*/ 1221040 w 1258129"/>
                <a:gd name="connsiteY7" fmla="*/ 1043569 h 125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8129" h="1259610">
                  <a:moveTo>
                    <a:pt x="215744" y="37081"/>
                  </a:moveTo>
                  <a:cubicBezTo>
                    <a:pt x="166423" y="-12360"/>
                    <a:pt x="86399" y="-12360"/>
                    <a:pt x="37028" y="37081"/>
                  </a:cubicBezTo>
                  <a:cubicBezTo>
                    <a:pt x="-12343" y="86571"/>
                    <a:pt x="-12343" y="166788"/>
                    <a:pt x="37028" y="216279"/>
                  </a:cubicBezTo>
                  <a:lnTo>
                    <a:pt x="1041036" y="1222718"/>
                  </a:lnTo>
                  <a:cubicBezTo>
                    <a:pt x="1064806" y="1246743"/>
                    <a:pt x="1097290" y="1260047"/>
                    <a:pt x="1131063" y="1259600"/>
                  </a:cubicBezTo>
                  <a:cubicBezTo>
                    <a:pt x="1164686" y="1259451"/>
                    <a:pt x="1196924" y="1246247"/>
                    <a:pt x="1221040" y="1222718"/>
                  </a:cubicBezTo>
                  <a:cubicBezTo>
                    <a:pt x="1244809" y="1198990"/>
                    <a:pt x="1258130" y="1166774"/>
                    <a:pt x="1258130" y="1133119"/>
                  </a:cubicBezTo>
                  <a:cubicBezTo>
                    <a:pt x="1258130" y="1099513"/>
                    <a:pt x="1244809" y="1067297"/>
                    <a:pt x="1221040" y="1043569"/>
                  </a:cubicBezTo>
                  <a:close/>
                </a:path>
              </a:pathLst>
            </a:custGeom>
            <a:solidFill>
              <a:srgbClr val="042AA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OPPOSans R"/>
                <a:ea typeface="OPPOSans R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774A4DD-7464-4D7A-BBB7-54687868372A}"/>
                </a:ext>
              </a:extLst>
            </p:cNvPr>
            <p:cNvSpPr/>
            <p:nvPr/>
          </p:nvSpPr>
          <p:spPr>
            <a:xfrm>
              <a:off x="1884177" y="2309142"/>
              <a:ext cx="74262" cy="74349"/>
            </a:xfrm>
            <a:custGeom>
              <a:avLst/>
              <a:gdLst>
                <a:gd name="connsiteX0" fmla="*/ 215794 w 1258129"/>
                <a:gd name="connsiteY0" fmla="*/ 37118 h 1259600"/>
                <a:gd name="connsiteX1" fmla="*/ 37028 w 1258129"/>
                <a:gd name="connsiteY1" fmla="*/ 37118 h 1259600"/>
                <a:gd name="connsiteX2" fmla="*/ 37028 w 1258129"/>
                <a:gd name="connsiteY2" fmla="*/ 216316 h 1259600"/>
                <a:gd name="connsiteX3" fmla="*/ 1041036 w 1258129"/>
                <a:gd name="connsiteY3" fmla="*/ 1222755 h 1259600"/>
                <a:gd name="connsiteX4" fmla="*/ 1131063 w 1258129"/>
                <a:gd name="connsiteY4" fmla="*/ 1259588 h 1259600"/>
                <a:gd name="connsiteX5" fmla="*/ 1221040 w 1258129"/>
                <a:gd name="connsiteY5" fmla="*/ 1222755 h 1259600"/>
                <a:gd name="connsiteX6" fmla="*/ 1258130 w 1258129"/>
                <a:gd name="connsiteY6" fmla="*/ 1133156 h 1259600"/>
                <a:gd name="connsiteX7" fmla="*/ 1221040 w 1258129"/>
                <a:gd name="connsiteY7" fmla="*/ 1043557 h 125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8129" h="1259600">
                  <a:moveTo>
                    <a:pt x="215794" y="37118"/>
                  </a:moveTo>
                  <a:cubicBezTo>
                    <a:pt x="166423" y="-12373"/>
                    <a:pt x="86399" y="-12373"/>
                    <a:pt x="37028" y="37118"/>
                  </a:cubicBezTo>
                  <a:cubicBezTo>
                    <a:pt x="-12343" y="86608"/>
                    <a:pt x="-12343" y="166826"/>
                    <a:pt x="37028" y="216316"/>
                  </a:cubicBezTo>
                  <a:lnTo>
                    <a:pt x="1041036" y="1222755"/>
                  </a:lnTo>
                  <a:cubicBezTo>
                    <a:pt x="1064806" y="1246781"/>
                    <a:pt x="1097290" y="1260084"/>
                    <a:pt x="1131063" y="1259588"/>
                  </a:cubicBezTo>
                  <a:cubicBezTo>
                    <a:pt x="1164686" y="1259488"/>
                    <a:pt x="1196924" y="1246284"/>
                    <a:pt x="1221040" y="1222755"/>
                  </a:cubicBezTo>
                  <a:cubicBezTo>
                    <a:pt x="1244809" y="1199027"/>
                    <a:pt x="1258130" y="1166762"/>
                    <a:pt x="1258130" y="1133156"/>
                  </a:cubicBezTo>
                  <a:cubicBezTo>
                    <a:pt x="1258130" y="1099550"/>
                    <a:pt x="1244809" y="1067334"/>
                    <a:pt x="1221040" y="1043557"/>
                  </a:cubicBezTo>
                  <a:close/>
                </a:path>
              </a:pathLst>
            </a:custGeom>
            <a:solidFill>
              <a:srgbClr val="042AA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OPPOSans R"/>
                <a:ea typeface="OPPOSans R"/>
              </a:endParaRP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93727CC-80BE-46BD-A9B1-A8F1EE081E43}"/>
              </a:ext>
            </a:extLst>
          </p:cNvPr>
          <p:cNvSpPr txBox="1"/>
          <p:nvPr/>
        </p:nvSpPr>
        <p:spPr>
          <a:xfrm>
            <a:off x="3491977" y="3524740"/>
            <a:ext cx="1969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spcBef>
                <a:spcPts val="1700"/>
              </a:spcBef>
              <a:spcAft>
                <a:spcPts val="1650"/>
              </a:spcAft>
              <a:defRPr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互联网</a:t>
            </a:r>
            <a:r>
              <a:rPr kumimoji="0" lang="en-US" altLang="zh-CN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+</a:t>
            </a:r>
            <a:r>
              <a:rPr kumimoji="0" lang="zh-CN" altLang="zh-CN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物流模式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35C7E492-F129-4AEC-878E-D8E4DFA9E0E7}"/>
              </a:ext>
            </a:extLst>
          </p:cNvPr>
          <p:cNvSpPr txBox="1"/>
          <p:nvPr/>
        </p:nvSpPr>
        <p:spPr>
          <a:xfrm>
            <a:off x="3533002" y="3991376"/>
            <a:ext cx="1969956" cy="7972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2pPr marL="0" lvl="1">
              <a:lnSpc>
                <a:spcPct val="120000"/>
              </a:lnSpc>
              <a:spcBef>
                <a:spcPts val="600"/>
              </a:spcBef>
              <a:tabLst>
                <a:tab pos="533400" algn="l"/>
              </a:tabLst>
              <a:defRPr sz="12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defRPr>
            </a:lvl2pPr>
          </a:lstStyle>
          <a:p>
            <a:pPr marL="0" marR="0" lvl="1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" algn="l"/>
              </a:tabLst>
              <a:defRPr/>
            </a:pP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随着</a:t>
            </a:r>
            <a:r>
              <a:rPr kumimoji="0" lang="zh-CN" altLang="en-US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支付及网购软件</a:t>
            </a: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的普及，“无纸化”这个概念逐渐被更多传统行业所青睐</a:t>
            </a: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10D29F9E-8A09-4865-9385-BB055961F2B9}"/>
              </a:ext>
            </a:extLst>
          </p:cNvPr>
          <p:cNvGrpSpPr/>
          <p:nvPr/>
        </p:nvGrpSpPr>
        <p:grpSpPr>
          <a:xfrm>
            <a:off x="4093144" y="2637554"/>
            <a:ext cx="767618" cy="767618"/>
            <a:chOff x="2807612" y="2866712"/>
            <a:chExt cx="824080" cy="824080"/>
          </a:xfrm>
        </p:grpSpPr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8F18EF5D-84EA-4519-9D52-294FB271076B}"/>
                </a:ext>
              </a:extLst>
            </p:cNvPr>
            <p:cNvGrpSpPr/>
            <p:nvPr/>
          </p:nvGrpSpPr>
          <p:grpSpPr>
            <a:xfrm>
              <a:off x="2873082" y="2924594"/>
              <a:ext cx="708318" cy="708318"/>
              <a:chOff x="730818" y="7891781"/>
              <a:chExt cx="1420434" cy="1420434"/>
            </a:xfrm>
          </p:grpSpPr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id="{B2A880C8-15DA-4A33-B38E-282BB6ED7E10}"/>
                  </a:ext>
                </a:extLst>
              </p:cNvPr>
              <p:cNvSpPr/>
              <p:nvPr/>
            </p:nvSpPr>
            <p:spPr>
              <a:xfrm>
                <a:off x="794849" y="7955816"/>
                <a:ext cx="1292371" cy="12923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CE8C8A6F-91CC-49C2-9EEE-6E75083C8E91}"/>
                  </a:ext>
                </a:extLst>
              </p:cNvPr>
              <p:cNvGrpSpPr/>
              <p:nvPr/>
            </p:nvGrpSpPr>
            <p:grpSpPr>
              <a:xfrm>
                <a:off x="730818" y="7891781"/>
                <a:ext cx="1420434" cy="1420434"/>
                <a:chOff x="4847031" y="2191980"/>
                <a:chExt cx="1434836" cy="1434836"/>
              </a:xfrm>
            </p:grpSpPr>
            <p:sp>
              <p:nvSpPr>
                <p:cNvPr id="262" name="弧形 261">
                  <a:extLst>
                    <a:ext uri="{FF2B5EF4-FFF2-40B4-BE49-F238E27FC236}">
                      <a16:creationId xmlns:a16="http://schemas.microsoft.com/office/drawing/2014/main" id="{854A88CA-0F7C-4FD1-BF4A-44B738D79930}"/>
                    </a:ext>
                  </a:extLst>
                </p:cNvPr>
                <p:cNvSpPr/>
                <p:nvPr/>
              </p:nvSpPr>
              <p:spPr>
                <a:xfrm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  <p:sp>
              <p:nvSpPr>
                <p:cNvPr id="263" name="弧形 262">
                  <a:extLst>
                    <a:ext uri="{FF2B5EF4-FFF2-40B4-BE49-F238E27FC236}">
                      <a16:creationId xmlns:a16="http://schemas.microsoft.com/office/drawing/2014/main" id="{1C26FAA4-03B0-4133-866B-C13964BE122E}"/>
                    </a:ext>
                  </a:extLst>
                </p:cNvPr>
                <p:cNvSpPr/>
                <p:nvPr/>
              </p:nvSpPr>
              <p:spPr>
                <a:xfrm flipH="1" flipV="1"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C802EDC5-A553-4DC3-8440-907E45E08A9D}"/>
                </a:ext>
              </a:extLst>
            </p:cNvPr>
            <p:cNvSpPr/>
            <p:nvPr/>
          </p:nvSpPr>
          <p:spPr>
            <a:xfrm>
              <a:off x="2807612" y="2866712"/>
              <a:ext cx="824080" cy="824080"/>
            </a:xfrm>
            <a:prstGeom prst="ellipse">
              <a:avLst/>
            </a:prstGeom>
            <a:noFill/>
            <a:ln w="6350"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81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288" name="直接连接符 287">
            <a:extLst>
              <a:ext uri="{FF2B5EF4-FFF2-40B4-BE49-F238E27FC236}">
                <a16:creationId xmlns:a16="http://schemas.microsoft.com/office/drawing/2014/main" id="{0A08B6A8-D3A4-4B36-A061-C0DC9D601E30}"/>
              </a:ext>
            </a:extLst>
          </p:cNvPr>
          <p:cNvCxnSpPr>
            <a:cxnSpLocks/>
          </p:cNvCxnSpPr>
          <p:nvPr/>
        </p:nvCxnSpPr>
        <p:spPr>
          <a:xfrm>
            <a:off x="3269199" y="3170937"/>
            <a:ext cx="0" cy="3009353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>
            <a:extLst>
              <a:ext uri="{FF2B5EF4-FFF2-40B4-BE49-F238E27FC236}">
                <a16:creationId xmlns:a16="http://schemas.microsoft.com/office/drawing/2014/main" id="{001BAD89-E3E8-4437-9EE1-D63E9A996445}"/>
              </a:ext>
            </a:extLst>
          </p:cNvPr>
          <p:cNvCxnSpPr>
            <a:cxnSpLocks/>
          </p:cNvCxnSpPr>
          <p:nvPr/>
        </p:nvCxnSpPr>
        <p:spPr>
          <a:xfrm>
            <a:off x="5684707" y="3170937"/>
            <a:ext cx="0" cy="3009353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D754643B-29AD-4681-839F-BF5EEDCBC817}"/>
              </a:ext>
            </a:extLst>
          </p:cNvPr>
          <p:cNvSpPr txBox="1"/>
          <p:nvPr/>
        </p:nvSpPr>
        <p:spPr>
          <a:xfrm>
            <a:off x="5907484" y="3926698"/>
            <a:ext cx="2220938" cy="1594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marR="0" lvl="1" indent="-17780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33400" algn="l"/>
              </a:tabLst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物流行业从信息化到智能化，“提效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+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降本”是一个非常重要的课题</a:t>
            </a:r>
            <a:endParaRPr kumimoji="0" lang="en-US" altLang="zh-CN" sz="12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 marL="177800" marR="0" lvl="1" indent="-17780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533400" algn="l"/>
              </a:tabLst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优化物流管理，降低物流成本，提高风控，最终全程无纸化是一个伟大的目标</a:t>
            </a:r>
          </a:p>
        </p:txBody>
      </p: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7E32F83D-1189-41F5-A16C-17860A662E12}"/>
              </a:ext>
            </a:extLst>
          </p:cNvPr>
          <p:cNvGrpSpPr/>
          <p:nvPr/>
        </p:nvGrpSpPr>
        <p:grpSpPr>
          <a:xfrm>
            <a:off x="6611800" y="2637554"/>
            <a:ext cx="767618" cy="767618"/>
            <a:chOff x="2807612" y="2866712"/>
            <a:chExt cx="824080" cy="824080"/>
          </a:xfrm>
        </p:grpSpPr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id="{7EFED7FB-2225-48DF-B597-0E4BB5470DBC}"/>
                </a:ext>
              </a:extLst>
            </p:cNvPr>
            <p:cNvGrpSpPr/>
            <p:nvPr/>
          </p:nvGrpSpPr>
          <p:grpSpPr>
            <a:xfrm>
              <a:off x="2873082" y="2924594"/>
              <a:ext cx="708318" cy="708318"/>
              <a:chOff x="730818" y="7891781"/>
              <a:chExt cx="1420434" cy="1420434"/>
            </a:xfrm>
          </p:grpSpPr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44B96AFF-B6AC-4A4A-8D4D-E20A711422B8}"/>
                  </a:ext>
                </a:extLst>
              </p:cNvPr>
              <p:cNvSpPr/>
              <p:nvPr/>
            </p:nvSpPr>
            <p:spPr>
              <a:xfrm>
                <a:off x="794851" y="7955814"/>
                <a:ext cx="1292370" cy="1292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grpSp>
            <p:nvGrpSpPr>
              <p:cNvPr id="296" name="组合 295">
                <a:extLst>
                  <a:ext uri="{FF2B5EF4-FFF2-40B4-BE49-F238E27FC236}">
                    <a16:creationId xmlns:a16="http://schemas.microsoft.com/office/drawing/2014/main" id="{A5D120CC-6336-4FAF-85EB-5BAC0759D34D}"/>
                  </a:ext>
                </a:extLst>
              </p:cNvPr>
              <p:cNvGrpSpPr/>
              <p:nvPr/>
            </p:nvGrpSpPr>
            <p:grpSpPr>
              <a:xfrm>
                <a:off x="730818" y="7891781"/>
                <a:ext cx="1420434" cy="1420434"/>
                <a:chOff x="4847031" y="2191980"/>
                <a:chExt cx="1434836" cy="1434836"/>
              </a:xfrm>
            </p:grpSpPr>
            <p:sp>
              <p:nvSpPr>
                <p:cNvPr id="297" name="弧形 296">
                  <a:extLst>
                    <a:ext uri="{FF2B5EF4-FFF2-40B4-BE49-F238E27FC236}">
                      <a16:creationId xmlns:a16="http://schemas.microsoft.com/office/drawing/2014/main" id="{C48CEEF3-5C2F-40FA-962B-BE3721FE162C}"/>
                    </a:ext>
                  </a:extLst>
                </p:cNvPr>
                <p:cNvSpPr/>
                <p:nvPr/>
              </p:nvSpPr>
              <p:spPr>
                <a:xfrm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  <p:sp>
              <p:nvSpPr>
                <p:cNvPr id="298" name="弧形 297">
                  <a:extLst>
                    <a:ext uri="{FF2B5EF4-FFF2-40B4-BE49-F238E27FC236}">
                      <a16:creationId xmlns:a16="http://schemas.microsoft.com/office/drawing/2014/main" id="{F0639EB5-0792-4C64-A67E-3EE5B765B042}"/>
                    </a:ext>
                  </a:extLst>
                </p:cNvPr>
                <p:cNvSpPr/>
                <p:nvPr/>
              </p:nvSpPr>
              <p:spPr>
                <a:xfrm flipH="1" flipV="1"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8A578551-D831-480D-B398-250A552BC8EE}"/>
                </a:ext>
              </a:extLst>
            </p:cNvPr>
            <p:cNvSpPr/>
            <p:nvPr/>
          </p:nvSpPr>
          <p:spPr>
            <a:xfrm>
              <a:off x="2807612" y="2866712"/>
              <a:ext cx="824080" cy="824080"/>
            </a:xfrm>
            <a:prstGeom prst="ellipse">
              <a:avLst/>
            </a:prstGeom>
            <a:noFill/>
            <a:ln w="6350"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81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 useBgFill="1">
        <p:nvSpPr>
          <p:cNvPr id="306" name="任意多边形: 形状 305">
            <a:extLst>
              <a:ext uri="{FF2B5EF4-FFF2-40B4-BE49-F238E27FC236}">
                <a16:creationId xmlns:a16="http://schemas.microsoft.com/office/drawing/2014/main" id="{598123CA-289A-47FA-B568-46CEA602EE69}"/>
              </a:ext>
            </a:extLst>
          </p:cNvPr>
          <p:cNvSpPr/>
          <p:nvPr/>
        </p:nvSpPr>
        <p:spPr>
          <a:xfrm>
            <a:off x="8590988" y="1684638"/>
            <a:ext cx="3024027" cy="4792382"/>
          </a:xfrm>
          <a:custGeom>
            <a:avLst/>
            <a:gdLst>
              <a:gd name="connsiteX0" fmla="*/ 0 w 3024027"/>
              <a:gd name="connsiteY0" fmla="*/ 0 h 4792382"/>
              <a:gd name="connsiteX1" fmla="*/ 2465075 w 3024027"/>
              <a:gd name="connsiteY1" fmla="*/ 0 h 4792382"/>
              <a:gd name="connsiteX2" fmla="*/ 3024027 w 3024027"/>
              <a:gd name="connsiteY2" fmla="*/ 576188 h 4792382"/>
              <a:gd name="connsiteX3" fmla="*/ 3024027 w 3024027"/>
              <a:gd name="connsiteY3" fmla="*/ 2950159 h 4792382"/>
              <a:gd name="connsiteX4" fmla="*/ 2894177 w 3024027"/>
              <a:gd name="connsiteY4" fmla="*/ 3115747 h 4792382"/>
              <a:gd name="connsiteX5" fmla="*/ 2894177 w 3024027"/>
              <a:gd name="connsiteY5" fmla="*/ 4105007 h 4792382"/>
              <a:gd name="connsiteX6" fmla="*/ 3024027 w 3024027"/>
              <a:gd name="connsiteY6" fmla="*/ 4270594 h 4792382"/>
              <a:gd name="connsiteX7" fmla="*/ 3024027 w 3024027"/>
              <a:gd name="connsiteY7" fmla="*/ 4792382 h 4792382"/>
              <a:gd name="connsiteX8" fmla="*/ 0 w 3024027"/>
              <a:gd name="connsiteY8" fmla="*/ 4792382 h 479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4027" h="4792382">
                <a:moveTo>
                  <a:pt x="0" y="0"/>
                </a:moveTo>
                <a:lnTo>
                  <a:pt x="2465075" y="0"/>
                </a:lnTo>
                <a:lnTo>
                  <a:pt x="3024027" y="576188"/>
                </a:lnTo>
                <a:lnTo>
                  <a:pt x="3024027" y="2950159"/>
                </a:lnTo>
                <a:lnTo>
                  <a:pt x="2894177" y="3115747"/>
                </a:lnTo>
                <a:lnTo>
                  <a:pt x="2894177" y="4105007"/>
                </a:lnTo>
                <a:lnTo>
                  <a:pt x="3024027" y="4270594"/>
                </a:lnTo>
                <a:lnTo>
                  <a:pt x="3024027" y="4792382"/>
                </a:lnTo>
                <a:lnTo>
                  <a:pt x="0" y="4792382"/>
                </a:lnTo>
                <a:close/>
              </a:path>
            </a:pathLst>
          </a:custGeom>
          <a:ln>
            <a:gradFill>
              <a:gsLst>
                <a:gs pos="55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20100000" scaled="0"/>
            </a:gradFill>
          </a:ln>
          <a:effectLst>
            <a:innerShdw blurRad="330200">
              <a:schemeClr val="accent2"/>
            </a:innerShdw>
            <a:reflection blurRad="215900" stA="68000" endPos="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02999B07-1A7D-4686-8BDE-0F06133BFEEE}"/>
              </a:ext>
            </a:extLst>
          </p:cNvPr>
          <p:cNvGrpSpPr/>
          <p:nvPr/>
        </p:nvGrpSpPr>
        <p:grpSpPr>
          <a:xfrm rot="16200000">
            <a:off x="11138025" y="5398441"/>
            <a:ext cx="878720" cy="114440"/>
            <a:chOff x="1958492" y="-261097"/>
            <a:chExt cx="436279" cy="78414"/>
          </a:xfrm>
          <a:gradFill>
            <a:gsLst>
              <a:gs pos="0">
                <a:schemeClr val="accent2"/>
              </a:gs>
              <a:gs pos="100000">
                <a:schemeClr val="accent2">
                  <a:alpha val="50000"/>
                </a:schemeClr>
              </a:gs>
            </a:gsLst>
            <a:lin ang="0" scaled="0"/>
          </a:gradFill>
        </p:grpSpPr>
        <p:sp>
          <p:nvSpPr>
            <p:cNvPr id="310" name="平行四边形 309">
              <a:extLst>
                <a:ext uri="{FF2B5EF4-FFF2-40B4-BE49-F238E27FC236}">
                  <a16:creationId xmlns:a16="http://schemas.microsoft.com/office/drawing/2014/main" id="{C130EAA1-2D81-40EC-987D-7E367D5CEF93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117094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1" name="平行四边形 310">
              <a:extLst>
                <a:ext uri="{FF2B5EF4-FFF2-40B4-BE49-F238E27FC236}">
                  <a16:creationId xmlns:a16="http://schemas.microsoft.com/office/drawing/2014/main" id="{B7FDEA4C-2091-425F-BEFD-2696358421D5}"/>
                </a:ext>
              </a:extLst>
            </p:cNvPr>
            <p:cNvSpPr/>
            <p:nvPr/>
          </p:nvSpPr>
          <p:spPr>
            <a:xfrm flipH="1" flipV="1">
              <a:off x="2192787" y="-261088"/>
              <a:ext cx="123885" cy="78397"/>
            </a:xfrm>
            <a:prstGeom prst="parallelogram">
              <a:avLst>
                <a:gd name="adj" fmla="val 11605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2" name="平行四边形 311">
              <a:extLst>
                <a:ext uri="{FF2B5EF4-FFF2-40B4-BE49-F238E27FC236}">
                  <a16:creationId xmlns:a16="http://schemas.microsoft.com/office/drawing/2014/main" id="{295E2333-36EB-4022-B0BE-8A480673B03C}"/>
                </a:ext>
              </a:extLst>
            </p:cNvPr>
            <p:cNvSpPr/>
            <p:nvPr/>
          </p:nvSpPr>
          <p:spPr>
            <a:xfrm flipH="1" flipV="1">
              <a:off x="2114689" y="-261097"/>
              <a:ext cx="123885" cy="78398"/>
            </a:xfrm>
            <a:prstGeom prst="parallelogram">
              <a:avLst>
                <a:gd name="adj" fmla="val 11501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3" name="平行四边形 312">
              <a:extLst>
                <a:ext uri="{FF2B5EF4-FFF2-40B4-BE49-F238E27FC236}">
                  <a16:creationId xmlns:a16="http://schemas.microsoft.com/office/drawing/2014/main" id="{2CC02A37-324B-457D-B1FC-150FAABD6758}"/>
                </a:ext>
              </a:extLst>
            </p:cNvPr>
            <p:cNvSpPr/>
            <p:nvPr/>
          </p:nvSpPr>
          <p:spPr>
            <a:xfrm flipH="1" flipV="1">
              <a:off x="2036590" y="-261089"/>
              <a:ext cx="123885" cy="78398"/>
            </a:xfrm>
            <a:prstGeom prst="parallelogram">
              <a:avLst>
                <a:gd name="adj" fmla="val 11397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14" name="平行四边形 313">
              <a:extLst>
                <a:ext uri="{FF2B5EF4-FFF2-40B4-BE49-F238E27FC236}">
                  <a16:creationId xmlns:a16="http://schemas.microsoft.com/office/drawing/2014/main" id="{C63B0658-AFDE-45B0-97AF-0972F6167E8B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112931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09" name="梯形 308">
            <a:extLst>
              <a:ext uri="{FF2B5EF4-FFF2-40B4-BE49-F238E27FC236}">
                <a16:creationId xmlns:a16="http://schemas.microsoft.com/office/drawing/2014/main" id="{8C3C77D3-A67C-4797-A644-3B5102B77FA3}"/>
              </a:ext>
            </a:extLst>
          </p:cNvPr>
          <p:cNvSpPr/>
          <p:nvPr/>
        </p:nvSpPr>
        <p:spPr>
          <a:xfrm rot="16200000" flipH="1">
            <a:off x="11374550" y="4843547"/>
            <a:ext cx="405693" cy="114417"/>
          </a:xfrm>
          <a:prstGeom prst="trapezoid">
            <a:avLst>
              <a:gd name="adj" fmla="val 105303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22" name="文本框 321">
            <a:extLst>
              <a:ext uri="{FF2B5EF4-FFF2-40B4-BE49-F238E27FC236}">
                <a16:creationId xmlns:a16="http://schemas.microsoft.com/office/drawing/2014/main" id="{B2462925-1223-4D3B-A5B2-637BECF981AD}"/>
              </a:ext>
            </a:extLst>
          </p:cNvPr>
          <p:cNvSpPr txBox="1"/>
          <p:nvPr/>
        </p:nvSpPr>
        <p:spPr>
          <a:xfrm>
            <a:off x="8945333" y="4321044"/>
            <a:ext cx="2299944" cy="1517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" algn="l"/>
              </a:tabLst>
              <a:defRPr/>
            </a:pP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无纸化能使用场景一般是：</a:t>
            </a:r>
            <a:r>
              <a: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“长链条的业务形态，并且线下业务复杂的工作。”通常不适用于产中物流的使用。而车间另辟蹊径，用探索的精神尝试由“长”到“短”的业务应用</a:t>
            </a:r>
            <a:endParaRPr kumimoji="0" lang="zh-CN" altLang="en-US" sz="12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Times New Roman" panose="02020603050405020304" pitchFamily="18" charset="0"/>
            </a:endParaRPr>
          </a:p>
        </p:txBody>
      </p:sp>
      <p:sp>
        <p:nvSpPr>
          <p:cNvPr id="323" name="文本框 322">
            <a:extLst>
              <a:ext uri="{FF2B5EF4-FFF2-40B4-BE49-F238E27FC236}">
                <a16:creationId xmlns:a16="http://schemas.microsoft.com/office/drawing/2014/main" id="{DF6C8BC3-4692-4324-B03E-13B5F0A7DA5D}"/>
              </a:ext>
            </a:extLst>
          </p:cNvPr>
          <p:cNvSpPr txBox="1"/>
          <p:nvPr/>
        </p:nvSpPr>
        <p:spPr>
          <a:xfrm>
            <a:off x="8685838" y="3514944"/>
            <a:ext cx="2834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spcBef>
                <a:spcPts val="1700"/>
              </a:spcBef>
              <a:spcAft>
                <a:spcPts val="1650"/>
              </a:spcAft>
              <a:defRPr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defRPr/>
            </a:pPr>
            <a:r>
              <a:rPr lang="zh-CN" altLang="zh-CN" dirty="0"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OPPOSans B"/>
                <a:ea typeface="OPPOSans B"/>
              </a:rPr>
              <a:t>传统模式与新业态结合</a:t>
            </a:r>
          </a:p>
        </p:txBody>
      </p:sp>
      <p:grpSp>
        <p:nvGrpSpPr>
          <p:cNvPr id="341" name="组合 340">
            <a:extLst>
              <a:ext uri="{FF2B5EF4-FFF2-40B4-BE49-F238E27FC236}">
                <a16:creationId xmlns:a16="http://schemas.microsoft.com/office/drawing/2014/main" id="{0A9521AF-132B-4ED2-A1CC-BA0582F16702}"/>
              </a:ext>
            </a:extLst>
          </p:cNvPr>
          <p:cNvGrpSpPr/>
          <p:nvPr/>
        </p:nvGrpSpPr>
        <p:grpSpPr>
          <a:xfrm flipV="1">
            <a:off x="8572301" y="2185367"/>
            <a:ext cx="662880" cy="93385"/>
            <a:chOff x="1958492" y="-261081"/>
            <a:chExt cx="436279" cy="78398"/>
          </a:xfrm>
          <a:gradFill>
            <a:gsLst>
              <a:gs pos="22000">
                <a:schemeClr val="accent2">
                  <a:alpha val="0"/>
                </a:schemeClr>
              </a:gs>
              <a:gs pos="100000">
                <a:schemeClr val="accent2">
                  <a:alpha val="50000"/>
                </a:schemeClr>
              </a:gs>
            </a:gsLst>
            <a:lin ang="0" scaled="0"/>
          </a:gradFill>
        </p:grpSpPr>
        <p:sp>
          <p:nvSpPr>
            <p:cNvPr id="342" name="平行四边形 341">
              <a:extLst>
                <a:ext uri="{FF2B5EF4-FFF2-40B4-BE49-F238E27FC236}">
                  <a16:creationId xmlns:a16="http://schemas.microsoft.com/office/drawing/2014/main" id="{47451F0D-9F4B-45CB-84D6-B521A15F8D50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3" name="平行四边形 342">
              <a:extLst>
                <a:ext uri="{FF2B5EF4-FFF2-40B4-BE49-F238E27FC236}">
                  <a16:creationId xmlns:a16="http://schemas.microsoft.com/office/drawing/2014/main" id="{6DF1DF18-BB1C-45C7-A3C6-56C3FCC6F5B5}"/>
                </a:ext>
              </a:extLst>
            </p:cNvPr>
            <p:cNvSpPr/>
            <p:nvPr/>
          </p:nvSpPr>
          <p:spPr>
            <a:xfrm flipH="1" flipV="1">
              <a:off x="2192787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4" name="平行四边形 343">
              <a:extLst>
                <a:ext uri="{FF2B5EF4-FFF2-40B4-BE49-F238E27FC236}">
                  <a16:creationId xmlns:a16="http://schemas.microsoft.com/office/drawing/2014/main" id="{A22D5FE9-DAAB-4C04-BB37-4FF49D788CA5}"/>
                </a:ext>
              </a:extLst>
            </p:cNvPr>
            <p:cNvSpPr/>
            <p:nvPr/>
          </p:nvSpPr>
          <p:spPr>
            <a:xfrm flipH="1" flipV="1">
              <a:off x="2114689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5" name="平行四边形 344">
              <a:extLst>
                <a:ext uri="{FF2B5EF4-FFF2-40B4-BE49-F238E27FC236}">
                  <a16:creationId xmlns:a16="http://schemas.microsoft.com/office/drawing/2014/main" id="{81BE9D09-E952-4B78-9FCA-A6A117A923EF}"/>
                </a:ext>
              </a:extLst>
            </p:cNvPr>
            <p:cNvSpPr/>
            <p:nvPr/>
          </p:nvSpPr>
          <p:spPr>
            <a:xfrm flipH="1" flipV="1">
              <a:off x="2036590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6" name="平行四边形 345">
              <a:extLst>
                <a:ext uri="{FF2B5EF4-FFF2-40B4-BE49-F238E27FC236}">
                  <a16:creationId xmlns:a16="http://schemas.microsoft.com/office/drawing/2014/main" id="{CBFE64DA-6DAA-4314-AF50-98F076835242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:a16="http://schemas.microsoft.com/office/drawing/2014/main" id="{5905B750-57C3-46AD-B6C1-B3E301267793}"/>
              </a:ext>
            </a:extLst>
          </p:cNvPr>
          <p:cNvGrpSpPr/>
          <p:nvPr/>
        </p:nvGrpSpPr>
        <p:grpSpPr>
          <a:xfrm>
            <a:off x="8566169" y="2154031"/>
            <a:ext cx="715426" cy="209592"/>
            <a:chOff x="775023" y="6178056"/>
            <a:chExt cx="705930" cy="206810"/>
          </a:xfrm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FCFE62CD-0C19-4115-843C-14DD82C76FB9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accent2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3824035B-32DD-431E-9D24-8342763E1E08}"/>
                </a:ext>
              </a:extLst>
            </p:cNvPr>
            <p:cNvSpPr/>
            <p:nvPr/>
          </p:nvSpPr>
          <p:spPr>
            <a:xfrm flipH="1">
              <a:off x="775023" y="617805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350" name="直接连接符 349">
            <a:extLst>
              <a:ext uri="{FF2B5EF4-FFF2-40B4-BE49-F238E27FC236}">
                <a16:creationId xmlns:a16="http://schemas.microsoft.com/office/drawing/2014/main" id="{A5BCD4F1-AE01-413D-B693-AF29059C9C17}"/>
              </a:ext>
            </a:extLst>
          </p:cNvPr>
          <p:cNvCxnSpPr>
            <a:cxnSpLocks/>
          </p:cNvCxnSpPr>
          <p:nvPr/>
        </p:nvCxnSpPr>
        <p:spPr>
          <a:xfrm>
            <a:off x="8626659" y="2363623"/>
            <a:ext cx="2662364" cy="0"/>
          </a:xfrm>
          <a:prstGeom prst="line">
            <a:avLst/>
          </a:prstGeom>
          <a:ln w="12700">
            <a:gradFill>
              <a:gsLst>
                <a:gs pos="55737">
                  <a:schemeClr val="accent2"/>
                </a:gs>
                <a:gs pos="0">
                  <a:schemeClr val="accent2">
                    <a:alpha val="0"/>
                  </a:schemeClr>
                </a:gs>
                <a:gs pos="25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文本框 350">
            <a:extLst>
              <a:ext uri="{FF2B5EF4-FFF2-40B4-BE49-F238E27FC236}">
                <a16:creationId xmlns:a16="http://schemas.microsoft.com/office/drawing/2014/main" id="{10EDA7B4-69D2-466B-8464-C19332C9785D}"/>
              </a:ext>
            </a:extLst>
          </p:cNvPr>
          <p:cNvSpPr txBox="1"/>
          <p:nvPr/>
        </p:nvSpPr>
        <p:spPr>
          <a:xfrm>
            <a:off x="9283508" y="1936455"/>
            <a:ext cx="187068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2000" kern="10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意义</a:t>
            </a:r>
          </a:p>
        </p:txBody>
      </p:sp>
      <p:sp>
        <p:nvSpPr>
          <p:cNvPr id="70" name="直角三角形 69">
            <a:extLst>
              <a:ext uri="{FF2B5EF4-FFF2-40B4-BE49-F238E27FC236}">
                <a16:creationId xmlns:a16="http://schemas.microsoft.com/office/drawing/2014/main" id="{F952B98E-C249-43A2-BFF3-7F5100390BC4}"/>
              </a:ext>
            </a:extLst>
          </p:cNvPr>
          <p:cNvSpPr/>
          <p:nvPr/>
        </p:nvSpPr>
        <p:spPr>
          <a:xfrm flipH="1" flipV="1">
            <a:off x="7976124" y="1739309"/>
            <a:ext cx="401668" cy="40166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60" name="直角三角形 359">
            <a:extLst>
              <a:ext uri="{FF2B5EF4-FFF2-40B4-BE49-F238E27FC236}">
                <a16:creationId xmlns:a16="http://schemas.microsoft.com/office/drawing/2014/main" id="{FD285FE6-BEE7-4DDA-874E-49B6F7CF69B9}"/>
              </a:ext>
            </a:extLst>
          </p:cNvPr>
          <p:cNvSpPr/>
          <p:nvPr/>
        </p:nvSpPr>
        <p:spPr>
          <a:xfrm flipH="1" flipV="1">
            <a:off x="11216092" y="1739309"/>
            <a:ext cx="401668" cy="40166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61" name="组合 360">
            <a:extLst>
              <a:ext uri="{FF2B5EF4-FFF2-40B4-BE49-F238E27FC236}">
                <a16:creationId xmlns:a16="http://schemas.microsoft.com/office/drawing/2014/main" id="{14F08A0B-2C64-4514-97DF-87EC4E353CFF}"/>
              </a:ext>
            </a:extLst>
          </p:cNvPr>
          <p:cNvGrpSpPr/>
          <p:nvPr/>
        </p:nvGrpSpPr>
        <p:grpSpPr>
          <a:xfrm>
            <a:off x="9719192" y="2637554"/>
            <a:ext cx="767618" cy="767618"/>
            <a:chOff x="2807612" y="2866712"/>
            <a:chExt cx="824080" cy="824080"/>
          </a:xfrm>
        </p:grpSpPr>
        <p:grpSp>
          <p:nvGrpSpPr>
            <p:cNvPr id="362" name="组合 361">
              <a:extLst>
                <a:ext uri="{FF2B5EF4-FFF2-40B4-BE49-F238E27FC236}">
                  <a16:creationId xmlns:a16="http://schemas.microsoft.com/office/drawing/2014/main" id="{D7F89F74-086C-4DAC-A81C-F271D2467714}"/>
                </a:ext>
              </a:extLst>
            </p:cNvPr>
            <p:cNvGrpSpPr/>
            <p:nvPr/>
          </p:nvGrpSpPr>
          <p:grpSpPr>
            <a:xfrm>
              <a:off x="2873082" y="2924594"/>
              <a:ext cx="708318" cy="708318"/>
              <a:chOff x="730818" y="7891781"/>
              <a:chExt cx="1420434" cy="1420434"/>
            </a:xfrm>
          </p:grpSpPr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AB5D453A-BD11-47D0-9314-9CE93BF506BF}"/>
                  </a:ext>
                </a:extLst>
              </p:cNvPr>
              <p:cNvSpPr/>
              <p:nvPr/>
            </p:nvSpPr>
            <p:spPr>
              <a:xfrm>
                <a:off x="794851" y="7955814"/>
                <a:ext cx="1292370" cy="1292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OPPOSans R"/>
                  <a:ea typeface="OPPOSans R"/>
                </a:endParaRPr>
              </a:p>
            </p:txBody>
          </p:sp>
          <p:grpSp>
            <p:nvGrpSpPr>
              <p:cNvPr id="365" name="组合 364">
                <a:extLst>
                  <a:ext uri="{FF2B5EF4-FFF2-40B4-BE49-F238E27FC236}">
                    <a16:creationId xmlns:a16="http://schemas.microsoft.com/office/drawing/2014/main" id="{F506AA4E-E12B-4BFC-A83A-EB6A578A9248}"/>
                  </a:ext>
                </a:extLst>
              </p:cNvPr>
              <p:cNvGrpSpPr/>
              <p:nvPr/>
            </p:nvGrpSpPr>
            <p:grpSpPr>
              <a:xfrm>
                <a:off x="730818" y="7891781"/>
                <a:ext cx="1420434" cy="1420434"/>
                <a:chOff x="4847031" y="2191980"/>
                <a:chExt cx="1434836" cy="1434836"/>
              </a:xfrm>
            </p:grpSpPr>
            <p:sp>
              <p:nvSpPr>
                <p:cNvPr id="366" name="弧形 365">
                  <a:extLst>
                    <a:ext uri="{FF2B5EF4-FFF2-40B4-BE49-F238E27FC236}">
                      <a16:creationId xmlns:a16="http://schemas.microsoft.com/office/drawing/2014/main" id="{1575508D-A24C-4A2A-8C7C-25F436506DAA}"/>
                    </a:ext>
                  </a:extLst>
                </p:cNvPr>
                <p:cNvSpPr/>
                <p:nvPr/>
              </p:nvSpPr>
              <p:spPr>
                <a:xfrm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  <p:sp>
              <p:nvSpPr>
                <p:cNvPr id="367" name="弧形 366">
                  <a:extLst>
                    <a:ext uri="{FF2B5EF4-FFF2-40B4-BE49-F238E27FC236}">
                      <a16:creationId xmlns:a16="http://schemas.microsoft.com/office/drawing/2014/main" id="{DB1A9653-5D63-4F72-8410-43C4ABF45F06}"/>
                    </a:ext>
                  </a:extLst>
                </p:cNvPr>
                <p:cNvSpPr/>
                <p:nvPr/>
              </p:nvSpPr>
              <p:spPr>
                <a:xfrm flipH="1" flipV="1">
                  <a:off x="4847031" y="2191980"/>
                  <a:ext cx="1434836" cy="1434836"/>
                </a:xfrm>
                <a:prstGeom prst="arc">
                  <a:avLst>
                    <a:gd name="adj1" fmla="val 16200000"/>
                    <a:gd name="adj2" fmla="val 2169769"/>
                  </a:avLst>
                </a:prstGeom>
                <a:ln w="12700" cap="rnd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  <a:latin typeface="OPPOSans R"/>
                    <a:ea typeface="OPPOSans R"/>
                  </a:endParaRPr>
                </a:p>
              </p:txBody>
            </p:sp>
          </p:grpSp>
        </p:grp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EA7E34B5-EFD3-4BBD-AED0-35B2A8502E2F}"/>
                </a:ext>
              </a:extLst>
            </p:cNvPr>
            <p:cNvSpPr/>
            <p:nvPr/>
          </p:nvSpPr>
          <p:spPr>
            <a:xfrm>
              <a:off x="2807612" y="2866712"/>
              <a:ext cx="824080" cy="824080"/>
            </a:xfrm>
            <a:prstGeom prst="ellipse">
              <a:avLst/>
            </a:prstGeom>
            <a:noFill/>
            <a:ln w="6350"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46000">
                    <a:schemeClr val="accent1">
                      <a:lumMod val="45000"/>
                      <a:lumOff val="55000"/>
                    </a:scheme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8100000" scaled="0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pic>
        <p:nvPicPr>
          <p:cNvPr id="368" name="图片 367">
            <a:extLst>
              <a:ext uri="{FF2B5EF4-FFF2-40B4-BE49-F238E27FC236}">
                <a16:creationId xmlns:a16="http://schemas.microsoft.com/office/drawing/2014/main" id="{2BC59681-D4DD-49D5-840B-86A27B4C01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68" y="783151"/>
            <a:ext cx="253094" cy="234306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8F423136-277C-4B7F-B5B8-74D0E2104633}"/>
              </a:ext>
            </a:extLst>
          </p:cNvPr>
          <p:cNvGrpSpPr/>
          <p:nvPr/>
        </p:nvGrpSpPr>
        <p:grpSpPr>
          <a:xfrm>
            <a:off x="8004008" y="3212723"/>
            <a:ext cx="937104" cy="321414"/>
            <a:chOff x="5436273" y="3113828"/>
            <a:chExt cx="1194710" cy="514799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AFCE1C21-4FD2-49AC-8E81-9111F624D72E}"/>
                </a:ext>
              </a:extLst>
            </p:cNvPr>
            <p:cNvGrpSpPr/>
            <p:nvPr/>
          </p:nvGrpSpPr>
          <p:grpSpPr>
            <a:xfrm>
              <a:off x="5504010" y="3143995"/>
              <a:ext cx="1126973" cy="484632"/>
              <a:chOff x="5504010" y="3143995"/>
              <a:chExt cx="1126973" cy="484632"/>
            </a:xfrm>
            <a:gradFill>
              <a:gsLst>
                <a:gs pos="0">
                  <a:schemeClr val="accent1">
                    <a:alpha val="0"/>
                  </a:schemeClr>
                </a:gs>
                <a:gs pos="88000">
                  <a:schemeClr val="accent2"/>
                </a:gs>
              </a:gsLst>
              <a:lin ang="0" scaled="0"/>
            </a:gradFill>
          </p:grpSpPr>
          <p:sp>
            <p:nvSpPr>
              <p:cNvPr id="120" name="箭头: V 形 111">
                <a:extLst>
                  <a:ext uri="{FF2B5EF4-FFF2-40B4-BE49-F238E27FC236}">
                    <a16:creationId xmlns:a16="http://schemas.microsoft.com/office/drawing/2014/main" id="{127037A1-435C-4064-80EF-142CC0299ED0}"/>
                  </a:ext>
                </a:extLst>
              </p:cNvPr>
              <p:cNvSpPr/>
              <p:nvPr/>
            </p:nvSpPr>
            <p:spPr>
              <a:xfrm>
                <a:off x="550401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8" name="箭头: V 形 263">
                <a:extLst>
                  <a:ext uri="{FF2B5EF4-FFF2-40B4-BE49-F238E27FC236}">
                    <a16:creationId xmlns:a16="http://schemas.microsoft.com/office/drawing/2014/main" id="{06B05530-3592-4B41-91DB-C24E6D851B08}"/>
                  </a:ext>
                </a:extLst>
              </p:cNvPr>
              <p:cNvSpPr/>
              <p:nvPr/>
            </p:nvSpPr>
            <p:spPr>
              <a:xfrm>
                <a:off x="584162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9" name="箭头: V 形 264">
                <a:extLst>
                  <a:ext uri="{FF2B5EF4-FFF2-40B4-BE49-F238E27FC236}">
                    <a16:creationId xmlns:a16="http://schemas.microsoft.com/office/drawing/2014/main" id="{8E93396A-0337-4579-AA9D-822C5CDEC29C}"/>
                  </a:ext>
                </a:extLst>
              </p:cNvPr>
              <p:cNvSpPr/>
              <p:nvPr/>
            </p:nvSpPr>
            <p:spPr>
              <a:xfrm>
                <a:off x="617923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FC4031F-2642-4564-9401-A3D1D332E16C}"/>
                </a:ext>
              </a:extLst>
            </p:cNvPr>
            <p:cNvSpPr/>
            <p:nvPr/>
          </p:nvSpPr>
          <p:spPr>
            <a:xfrm>
              <a:off x="5436273" y="3113828"/>
              <a:ext cx="1126973" cy="484632"/>
            </a:xfrm>
            <a:custGeom>
              <a:avLst/>
              <a:gdLst>
                <a:gd name="connsiteX0" fmla="*/ 693256 w 1126973"/>
                <a:gd name="connsiteY0" fmla="*/ 0 h 484632"/>
                <a:gd name="connsiteX1" fmla="*/ 884660 w 1126973"/>
                <a:gd name="connsiteY1" fmla="*/ 0 h 484632"/>
                <a:gd name="connsiteX2" fmla="*/ 897388 w 1126973"/>
                <a:gd name="connsiteY2" fmla="*/ 5272 h 484632"/>
                <a:gd name="connsiteX3" fmla="*/ 1121704 w 1126973"/>
                <a:gd name="connsiteY3" fmla="*/ 229588 h 484632"/>
                <a:gd name="connsiteX4" fmla="*/ 1121704 w 1126973"/>
                <a:gd name="connsiteY4" fmla="*/ 255044 h 484632"/>
                <a:gd name="connsiteX5" fmla="*/ 897388 w 1126973"/>
                <a:gd name="connsiteY5" fmla="*/ 479360 h 484632"/>
                <a:gd name="connsiteX6" fmla="*/ 884660 w 1126973"/>
                <a:gd name="connsiteY6" fmla="*/ 484632 h 484632"/>
                <a:gd name="connsiteX7" fmla="*/ 693256 w 1126973"/>
                <a:gd name="connsiteY7" fmla="*/ 484632 h 484632"/>
                <a:gd name="connsiteX8" fmla="*/ 680528 w 1126973"/>
                <a:gd name="connsiteY8" fmla="*/ 453904 h 484632"/>
                <a:gd name="connsiteX9" fmla="*/ 879388 w 1126973"/>
                <a:gd name="connsiteY9" fmla="*/ 255044 h 484632"/>
                <a:gd name="connsiteX10" fmla="*/ 879388 w 1126973"/>
                <a:gd name="connsiteY10" fmla="*/ 229588 h 484632"/>
                <a:gd name="connsiteX11" fmla="*/ 680528 w 1126973"/>
                <a:gd name="connsiteY11" fmla="*/ 30728 h 484632"/>
                <a:gd name="connsiteX12" fmla="*/ 693256 w 1126973"/>
                <a:gd name="connsiteY12" fmla="*/ 0 h 484632"/>
                <a:gd name="connsiteX13" fmla="*/ 355646 w 1126973"/>
                <a:gd name="connsiteY13" fmla="*/ 0 h 484632"/>
                <a:gd name="connsiteX14" fmla="*/ 547050 w 1126973"/>
                <a:gd name="connsiteY14" fmla="*/ 0 h 484632"/>
                <a:gd name="connsiteX15" fmla="*/ 559778 w 1126973"/>
                <a:gd name="connsiteY15" fmla="*/ 5272 h 484632"/>
                <a:gd name="connsiteX16" fmla="*/ 784094 w 1126973"/>
                <a:gd name="connsiteY16" fmla="*/ 229588 h 484632"/>
                <a:gd name="connsiteX17" fmla="*/ 784094 w 1126973"/>
                <a:gd name="connsiteY17" fmla="*/ 255044 h 484632"/>
                <a:gd name="connsiteX18" fmla="*/ 559778 w 1126973"/>
                <a:gd name="connsiteY18" fmla="*/ 479360 h 484632"/>
                <a:gd name="connsiteX19" fmla="*/ 547050 w 1126973"/>
                <a:gd name="connsiteY19" fmla="*/ 484632 h 484632"/>
                <a:gd name="connsiteX20" fmla="*/ 355646 w 1126973"/>
                <a:gd name="connsiteY20" fmla="*/ 484632 h 484632"/>
                <a:gd name="connsiteX21" fmla="*/ 342918 w 1126973"/>
                <a:gd name="connsiteY21" fmla="*/ 453904 h 484632"/>
                <a:gd name="connsiteX22" fmla="*/ 541778 w 1126973"/>
                <a:gd name="connsiteY22" fmla="*/ 255044 h 484632"/>
                <a:gd name="connsiteX23" fmla="*/ 541778 w 1126973"/>
                <a:gd name="connsiteY23" fmla="*/ 229588 h 484632"/>
                <a:gd name="connsiteX24" fmla="*/ 342918 w 1126973"/>
                <a:gd name="connsiteY24" fmla="*/ 30728 h 484632"/>
                <a:gd name="connsiteX25" fmla="*/ 355646 w 1126973"/>
                <a:gd name="connsiteY25" fmla="*/ 0 h 484632"/>
                <a:gd name="connsiteX26" fmla="*/ 18036 w 1126973"/>
                <a:gd name="connsiteY26" fmla="*/ 0 h 484632"/>
                <a:gd name="connsiteX27" fmla="*/ 209440 w 1126973"/>
                <a:gd name="connsiteY27" fmla="*/ 0 h 484632"/>
                <a:gd name="connsiteX28" fmla="*/ 222168 w 1126973"/>
                <a:gd name="connsiteY28" fmla="*/ 5272 h 484632"/>
                <a:gd name="connsiteX29" fmla="*/ 446484 w 1126973"/>
                <a:gd name="connsiteY29" fmla="*/ 229588 h 484632"/>
                <a:gd name="connsiteX30" fmla="*/ 446484 w 1126973"/>
                <a:gd name="connsiteY30" fmla="*/ 255044 h 484632"/>
                <a:gd name="connsiteX31" fmla="*/ 222168 w 1126973"/>
                <a:gd name="connsiteY31" fmla="*/ 479360 h 484632"/>
                <a:gd name="connsiteX32" fmla="*/ 209440 w 1126973"/>
                <a:gd name="connsiteY32" fmla="*/ 484632 h 484632"/>
                <a:gd name="connsiteX33" fmla="*/ 18036 w 1126973"/>
                <a:gd name="connsiteY33" fmla="*/ 484632 h 484632"/>
                <a:gd name="connsiteX34" fmla="*/ 5308 w 1126973"/>
                <a:gd name="connsiteY34" fmla="*/ 453904 h 484632"/>
                <a:gd name="connsiteX35" fmla="*/ 204168 w 1126973"/>
                <a:gd name="connsiteY35" fmla="*/ 255044 h 484632"/>
                <a:gd name="connsiteX36" fmla="*/ 204168 w 1126973"/>
                <a:gd name="connsiteY36" fmla="*/ 229588 h 484632"/>
                <a:gd name="connsiteX37" fmla="*/ 5308 w 1126973"/>
                <a:gd name="connsiteY37" fmla="*/ 30728 h 484632"/>
                <a:gd name="connsiteX38" fmla="*/ 18036 w 1126973"/>
                <a:gd name="connsiteY38" fmla="*/ 0 h 4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26973" h="484632">
                  <a:moveTo>
                    <a:pt x="693256" y="0"/>
                  </a:moveTo>
                  <a:lnTo>
                    <a:pt x="884660" y="0"/>
                  </a:lnTo>
                  <a:cubicBezTo>
                    <a:pt x="889432" y="0"/>
                    <a:pt x="894014" y="1898"/>
                    <a:pt x="897388" y="5272"/>
                  </a:cubicBezTo>
                  <a:lnTo>
                    <a:pt x="1121704" y="229588"/>
                  </a:lnTo>
                  <a:cubicBezTo>
                    <a:pt x="1128730" y="236614"/>
                    <a:pt x="1128730" y="248018"/>
                    <a:pt x="1121704" y="255044"/>
                  </a:cubicBezTo>
                  <a:lnTo>
                    <a:pt x="897388" y="479360"/>
                  </a:lnTo>
                  <a:cubicBezTo>
                    <a:pt x="894014" y="482734"/>
                    <a:pt x="889432" y="484632"/>
                    <a:pt x="884660" y="484632"/>
                  </a:cubicBezTo>
                  <a:lnTo>
                    <a:pt x="693256" y="484632"/>
                  </a:lnTo>
                  <a:cubicBezTo>
                    <a:pt x="677221" y="484632"/>
                    <a:pt x="669190" y="465242"/>
                    <a:pt x="680528" y="453904"/>
                  </a:cubicBezTo>
                  <a:lnTo>
                    <a:pt x="879388" y="255044"/>
                  </a:lnTo>
                  <a:cubicBezTo>
                    <a:pt x="886414" y="248018"/>
                    <a:pt x="886414" y="236614"/>
                    <a:pt x="879388" y="229588"/>
                  </a:cubicBezTo>
                  <a:lnTo>
                    <a:pt x="680528" y="30728"/>
                  </a:lnTo>
                  <a:cubicBezTo>
                    <a:pt x="669190" y="19389"/>
                    <a:pt x="677221" y="0"/>
                    <a:pt x="693256" y="0"/>
                  </a:cubicBezTo>
                  <a:close/>
                  <a:moveTo>
                    <a:pt x="355646" y="0"/>
                  </a:moveTo>
                  <a:lnTo>
                    <a:pt x="547050" y="0"/>
                  </a:lnTo>
                  <a:cubicBezTo>
                    <a:pt x="551822" y="0"/>
                    <a:pt x="556404" y="1898"/>
                    <a:pt x="559778" y="5272"/>
                  </a:cubicBezTo>
                  <a:lnTo>
                    <a:pt x="784094" y="229588"/>
                  </a:lnTo>
                  <a:cubicBezTo>
                    <a:pt x="791120" y="236614"/>
                    <a:pt x="791120" y="248018"/>
                    <a:pt x="784094" y="255044"/>
                  </a:cubicBezTo>
                  <a:lnTo>
                    <a:pt x="559778" y="479360"/>
                  </a:lnTo>
                  <a:cubicBezTo>
                    <a:pt x="556404" y="482734"/>
                    <a:pt x="551822" y="484632"/>
                    <a:pt x="547050" y="484632"/>
                  </a:cubicBezTo>
                  <a:lnTo>
                    <a:pt x="355646" y="484632"/>
                  </a:lnTo>
                  <a:cubicBezTo>
                    <a:pt x="339611" y="484632"/>
                    <a:pt x="331580" y="465242"/>
                    <a:pt x="342918" y="453904"/>
                  </a:cubicBezTo>
                  <a:lnTo>
                    <a:pt x="541778" y="255044"/>
                  </a:lnTo>
                  <a:cubicBezTo>
                    <a:pt x="548804" y="248018"/>
                    <a:pt x="548804" y="236614"/>
                    <a:pt x="541778" y="229588"/>
                  </a:cubicBezTo>
                  <a:lnTo>
                    <a:pt x="342918" y="30728"/>
                  </a:lnTo>
                  <a:cubicBezTo>
                    <a:pt x="331580" y="19389"/>
                    <a:pt x="339611" y="0"/>
                    <a:pt x="355646" y="0"/>
                  </a:cubicBezTo>
                  <a:close/>
                  <a:moveTo>
                    <a:pt x="18036" y="0"/>
                  </a:moveTo>
                  <a:lnTo>
                    <a:pt x="209440" y="0"/>
                  </a:lnTo>
                  <a:cubicBezTo>
                    <a:pt x="214212" y="0"/>
                    <a:pt x="218794" y="1898"/>
                    <a:pt x="222168" y="5272"/>
                  </a:cubicBezTo>
                  <a:lnTo>
                    <a:pt x="446484" y="229588"/>
                  </a:lnTo>
                  <a:cubicBezTo>
                    <a:pt x="453510" y="236614"/>
                    <a:pt x="453510" y="248018"/>
                    <a:pt x="446484" y="255044"/>
                  </a:cubicBezTo>
                  <a:lnTo>
                    <a:pt x="222168" y="479360"/>
                  </a:lnTo>
                  <a:cubicBezTo>
                    <a:pt x="218794" y="482734"/>
                    <a:pt x="214212" y="484632"/>
                    <a:pt x="209440" y="484632"/>
                  </a:cubicBezTo>
                  <a:lnTo>
                    <a:pt x="18036" y="484632"/>
                  </a:lnTo>
                  <a:cubicBezTo>
                    <a:pt x="2001" y="484632"/>
                    <a:pt x="-6030" y="465242"/>
                    <a:pt x="5308" y="453904"/>
                  </a:cubicBezTo>
                  <a:lnTo>
                    <a:pt x="204168" y="255044"/>
                  </a:lnTo>
                  <a:cubicBezTo>
                    <a:pt x="211194" y="248018"/>
                    <a:pt x="211194" y="236614"/>
                    <a:pt x="204168" y="229588"/>
                  </a:cubicBezTo>
                  <a:lnTo>
                    <a:pt x="5308" y="30728"/>
                  </a:lnTo>
                  <a:cubicBezTo>
                    <a:pt x="-6030" y="19389"/>
                    <a:pt x="2001" y="0"/>
                    <a:pt x="18036" y="0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BBF8CEBC-0DA7-4C6E-A4B1-44A04E47628C}"/>
              </a:ext>
            </a:extLst>
          </p:cNvPr>
          <p:cNvGrpSpPr/>
          <p:nvPr/>
        </p:nvGrpSpPr>
        <p:grpSpPr>
          <a:xfrm>
            <a:off x="8004008" y="5325802"/>
            <a:ext cx="937104" cy="321414"/>
            <a:chOff x="5436273" y="3113828"/>
            <a:chExt cx="1194710" cy="514799"/>
          </a:xfrm>
        </p:grpSpPr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3703A34D-B2D8-420C-8DEE-857081113E18}"/>
                </a:ext>
              </a:extLst>
            </p:cNvPr>
            <p:cNvGrpSpPr/>
            <p:nvPr/>
          </p:nvGrpSpPr>
          <p:grpSpPr>
            <a:xfrm>
              <a:off x="5504010" y="3143995"/>
              <a:ext cx="1126973" cy="484632"/>
              <a:chOff x="5504010" y="3143995"/>
              <a:chExt cx="1126973" cy="484632"/>
            </a:xfrm>
            <a:gradFill>
              <a:gsLst>
                <a:gs pos="0">
                  <a:schemeClr val="accent1">
                    <a:alpha val="0"/>
                  </a:schemeClr>
                </a:gs>
                <a:gs pos="88000">
                  <a:schemeClr val="accent2"/>
                </a:gs>
              </a:gsLst>
              <a:lin ang="0" scaled="0"/>
            </a:gradFill>
          </p:grpSpPr>
          <p:sp>
            <p:nvSpPr>
              <p:cNvPr id="304" name="箭头: V 形 111">
                <a:extLst>
                  <a:ext uri="{FF2B5EF4-FFF2-40B4-BE49-F238E27FC236}">
                    <a16:creationId xmlns:a16="http://schemas.microsoft.com/office/drawing/2014/main" id="{C157CC29-024B-416E-BEC9-42EDE81F2811}"/>
                  </a:ext>
                </a:extLst>
              </p:cNvPr>
              <p:cNvSpPr/>
              <p:nvPr/>
            </p:nvSpPr>
            <p:spPr>
              <a:xfrm>
                <a:off x="550401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05" name="箭头: V 形 263">
                <a:extLst>
                  <a:ext uri="{FF2B5EF4-FFF2-40B4-BE49-F238E27FC236}">
                    <a16:creationId xmlns:a16="http://schemas.microsoft.com/office/drawing/2014/main" id="{3D1C21F1-0C45-4ACF-A0DB-031C538C9409}"/>
                  </a:ext>
                </a:extLst>
              </p:cNvPr>
              <p:cNvSpPr/>
              <p:nvPr/>
            </p:nvSpPr>
            <p:spPr>
              <a:xfrm>
                <a:off x="584162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07" name="箭头: V 形 264">
                <a:extLst>
                  <a:ext uri="{FF2B5EF4-FFF2-40B4-BE49-F238E27FC236}">
                    <a16:creationId xmlns:a16="http://schemas.microsoft.com/office/drawing/2014/main" id="{D971FDD1-CB61-4478-9BDC-94837196F85B}"/>
                  </a:ext>
                </a:extLst>
              </p:cNvPr>
              <p:cNvSpPr/>
              <p:nvPr/>
            </p:nvSpPr>
            <p:spPr>
              <a:xfrm>
                <a:off x="6179230" y="3143995"/>
                <a:ext cx="451753" cy="484632"/>
              </a:xfrm>
              <a:custGeom>
                <a:avLst/>
                <a:gdLst>
                  <a:gd name="connsiteX0" fmla="*/ 18036 w 451753"/>
                  <a:gd name="connsiteY0" fmla="*/ 0 h 484632"/>
                  <a:gd name="connsiteX1" fmla="*/ 209440 w 451753"/>
                  <a:gd name="connsiteY1" fmla="*/ 0 h 484632"/>
                  <a:gd name="connsiteX2" fmla="*/ 222168 w 451753"/>
                  <a:gd name="connsiteY2" fmla="*/ 5272 h 484632"/>
                  <a:gd name="connsiteX3" fmla="*/ 446484 w 451753"/>
                  <a:gd name="connsiteY3" fmla="*/ 229588 h 484632"/>
                  <a:gd name="connsiteX4" fmla="*/ 446484 w 451753"/>
                  <a:gd name="connsiteY4" fmla="*/ 255044 h 484632"/>
                  <a:gd name="connsiteX5" fmla="*/ 222168 w 451753"/>
                  <a:gd name="connsiteY5" fmla="*/ 479360 h 484632"/>
                  <a:gd name="connsiteX6" fmla="*/ 209440 w 451753"/>
                  <a:gd name="connsiteY6" fmla="*/ 484632 h 484632"/>
                  <a:gd name="connsiteX7" fmla="*/ 18036 w 451753"/>
                  <a:gd name="connsiteY7" fmla="*/ 484632 h 484632"/>
                  <a:gd name="connsiteX8" fmla="*/ 5308 w 451753"/>
                  <a:gd name="connsiteY8" fmla="*/ 453904 h 484632"/>
                  <a:gd name="connsiteX9" fmla="*/ 204168 w 451753"/>
                  <a:gd name="connsiteY9" fmla="*/ 255044 h 484632"/>
                  <a:gd name="connsiteX10" fmla="*/ 204168 w 451753"/>
                  <a:gd name="connsiteY10" fmla="*/ 229588 h 484632"/>
                  <a:gd name="connsiteX11" fmla="*/ 5308 w 451753"/>
                  <a:gd name="connsiteY11" fmla="*/ 30728 h 484632"/>
                  <a:gd name="connsiteX12" fmla="*/ 18036 w 451753"/>
                  <a:gd name="connsiteY12" fmla="*/ 0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1753" h="484632">
                    <a:moveTo>
                      <a:pt x="18036" y="0"/>
                    </a:moveTo>
                    <a:lnTo>
                      <a:pt x="209440" y="0"/>
                    </a:lnTo>
                    <a:cubicBezTo>
                      <a:pt x="214212" y="0"/>
                      <a:pt x="218794" y="1898"/>
                      <a:pt x="222168" y="5272"/>
                    </a:cubicBezTo>
                    <a:lnTo>
                      <a:pt x="446484" y="229588"/>
                    </a:lnTo>
                    <a:cubicBezTo>
                      <a:pt x="453510" y="236614"/>
                      <a:pt x="453510" y="248018"/>
                      <a:pt x="446484" y="255044"/>
                    </a:cubicBezTo>
                    <a:lnTo>
                      <a:pt x="222168" y="479360"/>
                    </a:lnTo>
                    <a:cubicBezTo>
                      <a:pt x="218794" y="482734"/>
                      <a:pt x="214212" y="484632"/>
                      <a:pt x="209440" y="484632"/>
                    </a:cubicBezTo>
                    <a:lnTo>
                      <a:pt x="18036" y="484632"/>
                    </a:lnTo>
                    <a:cubicBezTo>
                      <a:pt x="2001" y="484632"/>
                      <a:pt x="-6030" y="465242"/>
                      <a:pt x="5308" y="453904"/>
                    </a:cubicBezTo>
                    <a:lnTo>
                      <a:pt x="204168" y="255044"/>
                    </a:lnTo>
                    <a:cubicBezTo>
                      <a:pt x="211194" y="248018"/>
                      <a:pt x="211194" y="236614"/>
                      <a:pt x="204168" y="229588"/>
                    </a:cubicBezTo>
                    <a:lnTo>
                      <a:pt x="5308" y="30728"/>
                    </a:lnTo>
                    <a:cubicBezTo>
                      <a:pt x="-6030" y="19389"/>
                      <a:pt x="2001" y="0"/>
                      <a:pt x="18036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2C30199-BB57-4B7F-999E-E371DD9B1621}"/>
                </a:ext>
              </a:extLst>
            </p:cNvPr>
            <p:cNvSpPr/>
            <p:nvPr/>
          </p:nvSpPr>
          <p:spPr>
            <a:xfrm>
              <a:off x="5436273" y="3113828"/>
              <a:ext cx="1126973" cy="484632"/>
            </a:xfrm>
            <a:custGeom>
              <a:avLst/>
              <a:gdLst>
                <a:gd name="connsiteX0" fmla="*/ 693256 w 1126973"/>
                <a:gd name="connsiteY0" fmla="*/ 0 h 484632"/>
                <a:gd name="connsiteX1" fmla="*/ 884660 w 1126973"/>
                <a:gd name="connsiteY1" fmla="*/ 0 h 484632"/>
                <a:gd name="connsiteX2" fmla="*/ 897388 w 1126973"/>
                <a:gd name="connsiteY2" fmla="*/ 5272 h 484632"/>
                <a:gd name="connsiteX3" fmla="*/ 1121704 w 1126973"/>
                <a:gd name="connsiteY3" fmla="*/ 229588 h 484632"/>
                <a:gd name="connsiteX4" fmla="*/ 1121704 w 1126973"/>
                <a:gd name="connsiteY4" fmla="*/ 255044 h 484632"/>
                <a:gd name="connsiteX5" fmla="*/ 897388 w 1126973"/>
                <a:gd name="connsiteY5" fmla="*/ 479360 h 484632"/>
                <a:gd name="connsiteX6" fmla="*/ 884660 w 1126973"/>
                <a:gd name="connsiteY6" fmla="*/ 484632 h 484632"/>
                <a:gd name="connsiteX7" fmla="*/ 693256 w 1126973"/>
                <a:gd name="connsiteY7" fmla="*/ 484632 h 484632"/>
                <a:gd name="connsiteX8" fmla="*/ 680528 w 1126973"/>
                <a:gd name="connsiteY8" fmla="*/ 453904 h 484632"/>
                <a:gd name="connsiteX9" fmla="*/ 879388 w 1126973"/>
                <a:gd name="connsiteY9" fmla="*/ 255044 h 484632"/>
                <a:gd name="connsiteX10" fmla="*/ 879388 w 1126973"/>
                <a:gd name="connsiteY10" fmla="*/ 229588 h 484632"/>
                <a:gd name="connsiteX11" fmla="*/ 680528 w 1126973"/>
                <a:gd name="connsiteY11" fmla="*/ 30728 h 484632"/>
                <a:gd name="connsiteX12" fmla="*/ 693256 w 1126973"/>
                <a:gd name="connsiteY12" fmla="*/ 0 h 484632"/>
                <a:gd name="connsiteX13" fmla="*/ 355646 w 1126973"/>
                <a:gd name="connsiteY13" fmla="*/ 0 h 484632"/>
                <a:gd name="connsiteX14" fmla="*/ 547050 w 1126973"/>
                <a:gd name="connsiteY14" fmla="*/ 0 h 484632"/>
                <a:gd name="connsiteX15" fmla="*/ 559778 w 1126973"/>
                <a:gd name="connsiteY15" fmla="*/ 5272 h 484632"/>
                <a:gd name="connsiteX16" fmla="*/ 784094 w 1126973"/>
                <a:gd name="connsiteY16" fmla="*/ 229588 h 484632"/>
                <a:gd name="connsiteX17" fmla="*/ 784094 w 1126973"/>
                <a:gd name="connsiteY17" fmla="*/ 255044 h 484632"/>
                <a:gd name="connsiteX18" fmla="*/ 559778 w 1126973"/>
                <a:gd name="connsiteY18" fmla="*/ 479360 h 484632"/>
                <a:gd name="connsiteX19" fmla="*/ 547050 w 1126973"/>
                <a:gd name="connsiteY19" fmla="*/ 484632 h 484632"/>
                <a:gd name="connsiteX20" fmla="*/ 355646 w 1126973"/>
                <a:gd name="connsiteY20" fmla="*/ 484632 h 484632"/>
                <a:gd name="connsiteX21" fmla="*/ 342918 w 1126973"/>
                <a:gd name="connsiteY21" fmla="*/ 453904 h 484632"/>
                <a:gd name="connsiteX22" fmla="*/ 541778 w 1126973"/>
                <a:gd name="connsiteY22" fmla="*/ 255044 h 484632"/>
                <a:gd name="connsiteX23" fmla="*/ 541778 w 1126973"/>
                <a:gd name="connsiteY23" fmla="*/ 229588 h 484632"/>
                <a:gd name="connsiteX24" fmla="*/ 342918 w 1126973"/>
                <a:gd name="connsiteY24" fmla="*/ 30728 h 484632"/>
                <a:gd name="connsiteX25" fmla="*/ 355646 w 1126973"/>
                <a:gd name="connsiteY25" fmla="*/ 0 h 484632"/>
                <a:gd name="connsiteX26" fmla="*/ 18036 w 1126973"/>
                <a:gd name="connsiteY26" fmla="*/ 0 h 484632"/>
                <a:gd name="connsiteX27" fmla="*/ 209440 w 1126973"/>
                <a:gd name="connsiteY27" fmla="*/ 0 h 484632"/>
                <a:gd name="connsiteX28" fmla="*/ 222168 w 1126973"/>
                <a:gd name="connsiteY28" fmla="*/ 5272 h 484632"/>
                <a:gd name="connsiteX29" fmla="*/ 446484 w 1126973"/>
                <a:gd name="connsiteY29" fmla="*/ 229588 h 484632"/>
                <a:gd name="connsiteX30" fmla="*/ 446484 w 1126973"/>
                <a:gd name="connsiteY30" fmla="*/ 255044 h 484632"/>
                <a:gd name="connsiteX31" fmla="*/ 222168 w 1126973"/>
                <a:gd name="connsiteY31" fmla="*/ 479360 h 484632"/>
                <a:gd name="connsiteX32" fmla="*/ 209440 w 1126973"/>
                <a:gd name="connsiteY32" fmla="*/ 484632 h 484632"/>
                <a:gd name="connsiteX33" fmla="*/ 18036 w 1126973"/>
                <a:gd name="connsiteY33" fmla="*/ 484632 h 484632"/>
                <a:gd name="connsiteX34" fmla="*/ 5308 w 1126973"/>
                <a:gd name="connsiteY34" fmla="*/ 453904 h 484632"/>
                <a:gd name="connsiteX35" fmla="*/ 204168 w 1126973"/>
                <a:gd name="connsiteY35" fmla="*/ 255044 h 484632"/>
                <a:gd name="connsiteX36" fmla="*/ 204168 w 1126973"/>
                <a:gd name="connsiteY36" fmla="*/ 229588 h 484632"/>
                <a:gd name="connsiteX37" fmla="*/ 5308 w 1126973"/>
                <a:gd name="connsiteY37" fmla="*/ 30728 h 484632"/>
                <a:gd name="connsiteX38" fmla="*/ 18036 w 1126973"/>
                <a:gd name="connsiteY38" fmla="*/ 0 h 4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26973" h="484632">
                  <a:moveTo>
                    <a:pt x="693256" y="0"/>
                  </a:moveTo>
                  <a:lnTo>
                    <a:pt x="884660" y="0"/>
                  </a:lnTo>
                  <a:cubicBezTo>
                    <a:pt x="889432" y="0"/>
                    <a:pt x="894014" y="1898"/>
                    <a:pt x="897388" y="5272"/>
                  </a:cubicBezTo>
                  <a:lnTo>
                    <a:pt x="1121704" y="229588"/>
                  </a:lnTo>
                  <a:cubicBezTo>
                    <a:pt x="1128730" y="236614"/>
                    <a:pt x="1128730" y="248018"/>
                    <a:pt x="1121704" y="255044"/>
                  </a:cubicBezTo>
                  <a:lnTo>
                    <a:pt x="897388" y="479360"/>
                  </a:lnTo>
                  <a:cubicBezTo>
                    <a:pt x="894014" y="482734"/>
                    <a:pt x="889432" y="484632"/>
                    <a:pt x="884660" y="484632"/>
                  </a:cubicBezTo>
                  <a:lnTo>
                    <a:pt x="693256" y="484632"/>
                  </a:lnTo>
                  <a:cubicBezTo>
                    <a:pt x="677221" y="484632"/>
                    <a:pt x="669190" y="465242"/>
                    <a:pt x="680528" y="453904"/>
                  </a:cubicBezTo>
                  <a:lnTo>
                    <a:pt x="879388" y="255044"/>
                  </a:lnTo>
                  <a:cubicBezTo>
                    <a:pt x="886414" y="248018"/>
                    <a:pt x="886414" y="236614"/>
                    <a:pt x="879388" y="229588"/>
                  </a:cubicBezTo>
                  <a:lnTo>
                    <a:pt x="680528" y="30728"/>
                  </a:lnTo>
                  <a:cubicBezTo>
                    <a:pt x="669190" y="19389"/>
                    <a:pt x="677221" y="0"/>
                    <a:pt x="693256" y="0"/>
                  </a:cubicBezTo>
                  <a:close/>
                  <a:moveTo>
                    <a:pt x="355646" y="0"/>
                  </a:moveTo>
                  <a:lnTo>
                    <a:pt x="547050" y="0"/>
                  </a:lnTo>
                  <a:cubicBezTo>
                    <a:pt x="551822" y="0"/>
                    <a:pt x="556404" y="1898"/>
                    <a:pt x="559778" y="5272"/>
                  </a:cubicBezTo>
                  <a:lnTo>
                    <a:pt x="784094" y="229588"/>
                  </a:lnTo>
                  <a:cubicBezTo>
                    <a:pt x="791120" y="236614"/>
                    <a:pt x="791120" y="248018"/>
                    <a:pt x="784094" y="255044"/>
                  </a:cubicBezTo>
                  <a:lnTo>
                    <a:pt x="559778" y="479360"/>
                  </a:lnTo>
                  <a:cubicBezTo>
                    <a:pt x="556404" y="482734"/>
                    <a:pt x="551822" y="484632"/>
                    <a:pt x="547050" y="484632"/>
                  </a:cubicBezTo>
                  <a:lnTo>
                    <a:pt x="355646" y="484632"/>
                  </a:lnTo>
                  <a:cubicBezTo>
                    <a:pt x="339611" y="484632"/>
                    <a:pt x="331580" y="465242"/>
                    <a:pt x="342918" y="453904"/>
                  </a:cubicBezTo>
                  <a:lnTo>
                    <a:pt x="541778" y="255044"/>
                  </a:lnTo>
                  <a:cubicBezTo>
                    <a:pt x="548804" y="248018"/>
                    <a:pt x="548804" y="236614"/>
                    <a:pt x="541778" y="229588"/>
                  </a:cubicBezTo>
                  <a:lnTo>
                    <a:pt x="342918" y="30728"/>
                  </a:lnTo>
                  <a:cubicBezTo>
                    <a:pt x="331580" y="19389"/>
                    <a:pt x="339611" y="0"/>
                    <a:pt x="355646" y="0"/>
                  </a:cubicBezTo>
                  <a:close/>
                  <a:moveTo>
                    <a:pt x="18036" y="0"/>
                  </a:moveTo>
                  <a:lnTo>
                    <a:pt x="209440" y="0"/>
                  </a:lnTo>
                  <a:cubicBezTo>
                    <a:pt x="214212" y="0"/>
                    <a:pt x="218794" y="1898"/>
                    <a:pt x="222168" y="5272"/>
                  </a:cubicBezTo>
                  <a:lnTo>
                    <a:pt x="446484" y="229588"/>
                  </a:lnTo>
                  <a:cubicBezTo>
                    <a:pt x="453510" y="236614"/>
                    <a:pt x="453510" y="248018"/>
                    <a:pt x="446484" y="255044"/>
                  </a:cubicBezTo>
                  <a:lnTo>
                    <a:pt x="222168" y="479360"/>
                  </a:lnTo>
                  <a:cubicBezTo>
                    <a:pt x="218794" y="482734"/>
                    <a:pt x="214212" y="484632"/>
                    <a:pt x="209440" y="484632"/>
                  </a:cubicBezTo>
                  <a:lnTo>
                    <a:pt x="18036" y="484632"/>
                  </a:lnTo>
                  <a:cubicBezTo>
                    <a:pt x="2001" y="484632"/>
                    <a:pt x="-6030" y="465242"/>
                    <a:pt x="5308" y="453904"/>
                  </a:cubicBezTo>
                  <a:lnTo>
                    <a:pt x="204168" y="255044"/>
                  </a:lnTo>
                  <a:cubicBezTo>
                    <a:pt x="211194" y="248018"/>
                    <a:pt x="211194" y="236614"/>
                    <a:pt x="204168" y="229588"/>
                  </a:cubicBezTo>
                  <a:lnTo>
                    <a:pt x="5308" y="30728"/>
                  </a:lnTo>
                  <a:cubicBezTo>
                    <a:pt x="-6030" y="19389"/>
                    <a:pt x="2001" y="0"/>
                    <a:pt x="18036" y="0"/>
                  </a:cubicBezTo>
                  <a:close/>
                </a:path>
              </a:pathLst>
            </a:custGeom>
            <a:noFill/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67A3B2A-2686-4B12-8A3E-FF5A36F2301B}"/>
              </a:ext>
            </a:extLst>
          </p:cNvPr>
          <p:cNvGrpSpPr/>
          <p:nvPr/>
        </p:nvGrpSpPr>
        <p:grpSpPr>
          <a:xfrm>
            <a:off x="5230899" y="906976"/>
            <a:ext cx="4292390" cy="378952"/>
            <a:chOff x="5230899" y="906976"/>
            <a:chExt cx="4292390" cy="378952"/>
          </a:xfrm>
        </p:grpSpPr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89A5F342-919B-4030-BD21-712A10DECA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24600" y="1285928"/>
              <a:ext cx="3198689" cy="0"/>
            </a:xfrm>
            <a:prstGeom prst="line">
              <a:avLst/>
            </a:prstGeom>
            <a:ln w="127000" cap="rnd">
              <a:gradFill>
                <a:gsLst>
                  <a:gs pos="0">
                    <a:schemeClr val="accent1">
                      <a:alpha val="71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id="{22B5E6A0-C7FA-474B-857C-A3D3195603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0899" y="1195915"/>
              <a:ext cx="109370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0F75392A-6400-488F-8E39-5E26E32E1C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5225" y="906976"/>
              <a:ext cx="1550899" cy="0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2">
                      <a:lumMod val="40000"/>
                      <a:lumOff val="60000"/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id="{3CC7D7B1-5E29-4660-9802-1E2246769503}"/>
              </a:ext>
            </a:extLst>
          </p:cNvPr>
          <p:cNvCxnSpPr>
            <a:cxnSpLocks/>
          </p:cNvCxnSpPr>
          <p:nvPr/>
        </p:nvCxnSpPr>
        <p:spPr>
          <a:xfrm flipH="1">
            <a:off x="10234366" y="1129525"/>
            <a:ext cx="907516" cy="0"/>
          </a:xfrm>
          <a:prstGeom prst="line">
            <a:avLst/>
          </a:prstGeom>
          <a:ln w="19050" cap="rnd">
            <a:gradFill>
              <a:gsLst>
                <a:gs pos="0">
                  <a:schemeClr val="bg1">
                    <a:alpha val="3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C1C4D287-1725-4FB8-B199-FF1604262395}"/>
              </a:ext>
            </a:extLst>
          </p:cNvPr>
          <p:cNvGrpSpPr/>
          <p:nvPr/>
        </p:nvGrpSpPr>
        <p:grpSpPr>
          <a:xfrm>
            <a:off x="7967762" y="4247592"/>
            <a:ext cx="904773" cy="148555"/>
            <a:chOff x="5613498" y="906976"/>
            <a:chExt cx="3546051" cy="778042"/>
          </a:xfrm>
        </p:grpSpPr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F9C0AB3F-4047-4519-9749-200C370C66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60859" y="1685018"/>
              <a:ext cx="3198690" cy="0"/>
            </a:xfrm>
            <a:prstGeom prst="line">
              <a:avLst/>
            </a:prstGeom>
            <a:ln w="95250" cap="rnd">
              <a:gradFill>
                <a:gsLst>
                  <a:gs pos="0">
                    <a:schemeClr val="accent1">
                      <a:alpha val="71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42C3F7A9-F5EA-4B3F-A330-B3C13DA9BA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13498" y="1314797"/>
              <a:ext cx="1093700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>
                      <a:alpha val="34000"/>
                    </a:schemeClr>
                  </a:gs>
                  <a:gs pos="85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CA305C8D-F8AF-4518-879E-736662EC11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70878" y="906976"/>
              <a:ext cx="1305246" cy="0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2">
                      <a:lumMod val="40000"/>
                      <a:lumOff val="60000"/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" name="TextBox 114+">
            <a:extLst>
              <a:ext uri="{FF2B5EF4-FFF2-40B4-BE49-F238E27FC236}">
                <a16:creationId xmlns:a16="http://schemas.microsoft.com/office/drawing/2014/main" id="{2759B5B4-DC03-558A-5281-811A4312E658}"/>
              </a:ext>
            </a:extLst>
          </p:cNvPr>
          <p:cNvSpPr txBox="1"/>
          <p:nvPr/>
        </p:nvSpPr>
        <p:spPr>
          <a:xfrm>
            <a:off x="962011" y="3986364"/>
            <a:ext cx="2167335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2pPr marL="0" lvl="1">
              <a:lnSpc>
                <a:spcPct val="120000"/>
              </a:lnSpc>
              <a:spcBef>
                <a:spcPts val="600"/>
              </a:spcBef>
              <a:tabLst>
                <a:tab pos="533400" algn="l"/>
              </a:tabLst>
              <a:defRPr sz="1200" kern="10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defRPr>
            </a:lvl2pPr>
          </a:lstStyle>
          <a:p>
            <a:pPr marL="0" marR="0" lvl="1" indent="0" algn="just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3400" algn="l"/>
              </a:tabLst>
              <a:defRPr/>
            </a:pP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推动互联网、大数据、云计算等信息技术与物流深度融合，推动物流业乃至中国经济的转型升级</a:t>
            </a:r>
          </a:p>
        </p:txBody>
      </p:sp>
      <p:sp>
        <p:nvSpPr>
          <p:cNvPr id="206" name="TextBox 113+">
            <a:extLst>
              <a:ext uri="{FF2B5EF4-FFF2-40B4-BE49-F238E27FC236}">
                <a16:creationId xmlns:a16="http://schemas.microsoft.com/office/drawing/2014/main" id="{8B4B5489-998B-38F6-8230-B76421253DEB}"/>
              </a:ext>
            </a:extLst>
          </p:cNvPr>
          <p:cNvSpPr txBox="1"/>
          <p:nvPr/>
        </p:nvSpPr>
        <p:spPr>
          <a:xfrm>
            <a:off x="5916570" y="3524740"/>
            <a:ext cx="225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spcBef>
                <a:spcPts val="1700"/>
              </a:spcBef>
              <a:spcAft>
                <a:spcPts val="1650"/>
              </a:spcAft>
              <a:defRPr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全程无纸化</a:t>
            </a:r>
            <a:r>
              <a:rPr kumimoji="0" lang="zh-CN" altLang="en-US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的第一步</a:t>
            </a:r>
            <a:endParaRPr kumimoji="0" lang="zh-CN" altLang="zh-CN" sz="1800" b="0" i="0" u="none" strike="noStrike" kern="2200" cap="none" spc="0" normalizeH="0" baseline="0" noProof="0" dirty="0">
              <a:ln>
                <a:noFill/>
              </a:ln>
              <a:gradFill>
                <a:gsLst>
                  <a:gs pos="5000">
                    <a:srgbClr val="02E4FE"/>
                  </a:gs>
                  <a:gs pos="100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OPPOSans B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707C8CE-323F-9ED4-791E-7043E1C2DB92}"/>
              </a:ext>
            </a:extLst>
          </p:cNvPr>
          <p:cNvSpPr txBox="1"/>
          <p:nvPr/>
        </p:nvSpPr>
        <p:spPr>
          <a:xfrm>
            <a:off x="2035880" y="2065997"/>
            <a:ext cx="3446097" cy="3139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2000" kern="10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4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Background</a:t>
            </a:r>
            <a:endParaRPr kumimoji="0" lang="zh-CN" altLang="en-US" sz="144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CAACAEBE-4FCB-ADC3-158C-4FC660B92FCF}"/>
              </a:ext>
            </a:extLst>
          </p:cNvPr>
          <p:cNvSpPr txBox="1"/>
          <p:nvPr/>
        </p:nvSpPr>
        <p:spPr>
          <a:xfrm>
            <a:off x="10007066" y="2045843"/>
            <a:ext cx="1870682" cy="3139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2000" kern="100">
                <a:gradFill>
                  <a:gsLst>
                    <a:gs pos="0">
                      <a:schemeClr val="accent1"/>
                    </a:gs>
                    <a:gs pos="75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700"/>
              </a:spcBef>
              <a:spcAft>
                <a:spcPts val="165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4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8FF8">
                        <a:alpha val="50000"/>
                      </a:srgbClr>
                    </a:gs>
                    <a:gs pos="75000">
                      <a:srgbClr val="018FF8">
                        <a:lumMod val="20000"/>
                        <a:lumOff val="80000"/>
                        <a:alpha val="5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meaning</a:t>
            </a:r>
            <a:endParaRPr kumimoji="0" lang="zh-CN" altLang="en-US" sz="144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8FF8">
                      <a:alpha val="50000"/>
                    </a:srgbClr>
                  </a:gs>
                  <a:gs pos="75000">
                    <a:srgbClr val="018FF8">
                      <a:lumMod val="20000"/>
                      <a:lumOff val="80000"/>
                      <a:alpha val="5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OPPOSans B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09" name="TextBox 322+">
            <a:extLst>
              <a:ext uri="{FF2B5EF4-FFF2-40B4-BE49-F238E27FC236}">
                <a16:creationId xmlns:a16="http://schemas.microsoft.com/office/drawing/2014/main" id="{CFCCB143-828C-9B0D-598A-9C35440043A3}"/>
              </a:ext>
            </a:extLst>
          </p:cNvPr>
          <p:cNvSpPr txBox="1"/>
          <p:nvPr/>
        </p:nvSpPr>
        <p:spPr>
          <a:xfrm>
            <a:off x="8685838" y="3892513"/>
            <a:ext cx="2834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spcBef>
                <a:spcPts val="1700"/>
              </a:spcBef>
              <a:spcAft>
                <a:spcPts val="1650"/>
              </a:spcAft>
              <a:defRPr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defRPr/>
            </a:pPr>
            <a:r>
              <a:rPr lang="zh-CN" altLang="zh-CN" dirty="0"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OPPOSans B"/>
                <a:ea typeface="OPPOSans B"/>
              </a:rPr>
              <a:t>为</a:t>
            </a:r>
            <a:r>
              <a:rPr lang="zh-CN" altLang="en-US" dirty="0"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OPPOSans B"/>
                <a:ea typeface="OPPOSans B"/>
              </a:rPr>
              <a:t>实现</a:t>
            </a:r>
            <a:r>
              <a:rPr lang="zh-CN" altLang="zh-CN" dirty="0"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latin typeface="OPPOSans B"/>
                <a:ea typeface="OPPOSans B"/>
              </a:rPr>
              <a:t>绿色物流添砖加瓦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3BFE8A9-C5DD-4751-96D9-EC4C793D98D0}"/>
              </a:ext>
            </a:extLst>
          </p:cNvPr>
          <p:cNvGrpSpPr/>
          <p:nvPr/>
        </p:nvGrpSpPr>
        <p:grpSpPr>
          <a:xfrm>
            <a:off x="4281154" y="2884376"/>
            <a:ext cx="424545" cy="286561"/>
            <a:chOff x="21660" y="372003"/>
            <a:chExt cx="1854266" cy="1251601"/>
          </a:xfrm>
          <a:gradFill>
            <a:gsLst>
              <a:gs pos="0">
                <a:schemeClr val="accent1">
                  <a:lumMod val="50000"/>
                </a:schemeClr>
              </a:gs>
              <a:gs pos="85000">
                <a:srgbClr val="002F4F"/>
              </a:gs>
            </a:gsLst>
            <a:path path="circle">
              <a:fillToRect l="100000" b="100000"/>
            </a:path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D5A3E61-9AAC-CCC9-C46D-E3596862B7F4}"/>
                </a:ext>
              </a:extLst>
            </p:cNvPr>
            <p:cNvSpPr/>
            <p:nvPr/>
          </p:nvSpPr>
          <p:spPr>
            <a:xfrm>
              <a:off x="21660" y="372003"/>
              <a:ext cx="1854266" cy="1251601"/>
            </a:xfrm>
            <a:custGeom>
              <a:avLst/>
              <a:gdLst>
                <a:gd name="connsiteX0" fmla="*/ 1854083 w 1854266"/>
                <a:gd name="connsiteY0" fmla="*/ 732540 h 1251601"/>
                <a:gd name="connsiteX1" fmla="*/ 1807016 w 1854266"/>
                <a:gd name="connsiteY1" fmla="*/ 621409 h 1251601"/>
                <a:gd name="connsiteX2" fmla="*/ 1615899 w 1854266"/>
                <a:gd name="connsiteY2" fmla="*/ 358543 h 1251601"/>
                <a:gd name="connsiteX3" fmla="*/ 1544757 w 1854266"/>
                <a:gd name="connsiteY3" fmla="*/ 203425 h 1251601"/>
                <a:gd name="connsiteX4" fmla="*/ 1544144 w 1854266"/>
                <a:gd name="connsiteY4" fmla="*/ 202155 h 1251601"/>
                <a:gd name="connsiteX5" fmla="*/ 1434156 w 1854266"/>
                <a:gd name="connsiteY5" fmla="*/ 109195 h 1251601"/>
                <a:gd name="connsiteX6" fmla="*/ 1353994 w 1854266"/>
                <a:gd name="connsiteY6" fmla="*/ 109195 h 1251601"/>
                <a:gd name="connsiteX7" fmla="*/ 1319728 w 1854266"/>
                <a:gd name="connsiteY7" fmla="*/ 143462 h 1251601"/>
                <a:gd name="connsiteX8" fmla="*/ 1353994 w 1854266"/>
                <a:gd name="connsiteY8" fmla="*/ 177728 h 1251601"/>
                <a:gd name="connsiteX9" fmla="*/ 1434946 w 1854266"/>
                <a:gd name="connsiteY9" fmla="*/ 177728 h 1251601"/>
                <a:gd name="connsiteX10" fmla="*/ 1435100 w 1854266"/>
                <a:gd name="connsiteY10" fmla="*/ 177728 h 1251601"/>
                <a:gd name="connsiteX11" fmla="*/ 1482767 w 1854266"/>
                <a:gd name="connsiteY11" fmla="*/ 232654 h 1251601"/>
                <a:gd name="connsiteX12" fmla="*/ 1555030 w 1854266"/>
                <a:gd name="connsiteY12" fmla="*/ 390219 h 1251601"/>
                <a:gd name="connsiteX13" fmla="*/ 1558462 w 1854266"/>
                <a:gd name="connsiteY13" fmla="*/ 396084 h 1251601"/>
                <a:gd name="connsiteX14" fmla="*/ 1752585 w 1854266"/>
                <a:gd name="connsiteY14" fmla="*/ 663083 h 1251601"/>
                <a:gd name="connsiteX15" fmla="*/ 1755469 w 1854266"/>
                <a:gd name="connsiteY15" fmla="*/ 666546 h 1251601"/>
                <a:gd name="connsiteX16" fmla="*/ 1785731 w 1854266"/>
                <a:gd name="connsiteY16" fmla="*/ 737910 h 1251601"/>
                <a:gd name="connsiteX17" fmla="*/ 1785731 w 1854266"/>
                <a:gd name="connsiteY17" fmla="*/ 1062932 h 1251601"/>
                <a:gd name="connsiteX18" fmla="*/ 1556117 w 1854266"/>
                <a:gd name="connsiteY18" fmla="*/ 1062932 h 1251601"/>
                <a:gd name="connsiteX19" fmla="*/ 1531344 w 1854266"/>
                <a:gd name="connsiteY19" fmla="*/ 1073523 h 1251601"/>
                <a:gd name="connsiteX20" fmla="*/ 1521884 w 1854266"/>
                <a:gd name="connsiteY20" fmla="*/ 1098747 h 1251601"/>
                <a:gd name="connsiteX21" fmla="*/ 1522370 w 1854266"/>
                <a:gd name="connsiteY21" fmla="*/ 1103843 h 1251601"/>
                <a:gd name="connsiteX22" fmla="*/ 1441839 w 1854266"/>
                <a:gd name="connsiteY22" fmla="*/ 1183064 h 1251601"/>
                <a:gd name="connsiteX23" fmla="*/ 1361301 w 1854266"/>
                <a:gd name="connsiteY23" fmla="*/ 1103854 h 1251601"/>
                <a:gd name="connsiteX24" fmla="*/ 1361788 w 1854266"/>
                <a:gd name="connsiteY24" fmla="*/ 1098853 h 1251601"/>
                <a:gd name="connsiteX25" fmla="*/ 1352368 w 1854266"/>
                <a:gd name="connsiteY25" fmla="*/ 1073561 h 1251601"/>
                <a:gd name="connsiteX26" fmla="*/ 1327561 w 1854266"/>
                <a:gd name="connsiteY26" fmla="*/ 1062932 h 1251601"/>
                <a:gd name="connsiteX27" fmla="*/ 1266393 w 1854266"/>
                <a:gd name="connsiteY27" fmla="*/ 1062932 h 1251601"/>
                <a:gd name="connsiteX28" fmla="*/ 1266393 w 1854266"/>
                <a:gd name="connsiteY28" fmla="*/ 41604 h 1251601"/>
                <a:gd name="connsiteX29" fmla="*/ 1266129 w 1854266"/>
                <a:gd name="connsiteY29" fmla="*/ 37364 h 1251601"/>
                <a:gd name="connsiteX30" fmla="*/ 1265215 w 1854266"/>
                <a:gd name="connsiteY30" fmla="*/ 30027 h 1251601"/>
                <a:gd name="connsiteX31" fmla="*/ 1231213 w 1854266"/>
                <a:gd name="connsiteY31" fmla="*/ 0 h 1251601"/>
                <a:gd name="connsiteX32" fmla="*/ 54111 w 1854266"/>
                <a:gd name="connsiteY32" fmla="*/ 0 h 1251601"/>
                <a:gd name="connsiteX33" fmla="*/ 0 w 1854266"/>
                <a:gd name="connsiteY33" fmla="*/ 54111 h 1251601"/>
                <a:gd name="connsiteX34" fmla="*/ 0 w 1854266"/>
                <a:gd name="connsiteY34" fmla="*/ 1077357 h 1251601"/>
                <a:gd name="connsiteX35" fmla="*/ 54111 w 1854266"/>
                <a:gd name="connsiteY35" fmla="*/ 1131468 h 1251601"/>
                <a:gd name="connsiteX36" fmla="*/ 316463 w 1854266"/>
                <a:gd name="connsiteY36" fmla="*/ 1131468 h 1251601"/>
                <a:gd name="connsiteX37" fmla="*/ 462718 w 1854266"/>
                <a:gd name="connsiteY37" fmla="*/ 1251599 h 1251601"/>
                <a:gd name="connsiteX38" fmla="*/ 608970 w 1854266"/>
                <a:gd name="connsiteY38" fmla="*/ 1131468 h 1251601"/>
                <a:gd name="connsiteX39" fmla="*/ 973224 w 1854266"/>
                <a:gd name="connsiteY39" fmla="*/ 1131468 h 1251601"/>
                <a:gd name="connsiteX40" fmla="*/ 974945 w 1854266"/>
                <a:gd name="connsiteY40" fmla="*/ 1131426 h 1251601"/>
                <a:gd name="connsiteX41" fmla="*/ 1093041 w 1854266"/>
                <a:gd name="connsiteY41" fmla="*/ 1167271 h 1251601"/>
                <a:gd name="connsiteX42" fmla="*/ 1141403 w 1854266"/>
                <a:gd name="connsiteY42" fmla="*/ 1164185 h 1251601"/>
                <a:gd name="connsiteX43" fmla="*/ 1138317 w 1854266"/>
                <a:gd name="connsiteY43" fmla="*/ 1115823 h 1251601"/>
                <a:gd name="connsiteX44" fmla="*/ 972491 w 1854266"/>
                <a:gd name="connsiteY44" fmla="*/ 1062936 h 1251601"/>
                <a:gd name="connsiteX45" fmla="*/ 576995 w 1854266"/>
                <a:gd name="connsiteY45" fmla="*/ 1062936 h 1251601"/>
                <a:gd name="connsiteX46" fmla="*/ 552230 w 1854266"/>
                <a:gd name="connsiteY46" fmla="*/ 1073521 h 1251601"/>
                <a:gd name="connsiteX47" fmla="*/ 542763 w 1854266"/>
                <a:gd name="connsiteY47" fmla="*/ 1098735 h 1251601"/>
                <a:gd name="connsiteX48" fmla="*/ 543248 w 1854266"/>
                <a:gd name="connsiteY48" fmla="*/ 1103849 h 1251601"/>
                <a:gd name="connsiteX49" fmla="*/ 462719 w 1854266"/>
                <a:gd name="connsiteY49" fmla="*/ 1183070 h 1251601"/>
                <a:gd name="connsiteX50" fmla="*/ 382189 w 1854266"/>
                <a:gd name="connsiteY50" fmla="*/ 1103862 h 1251601"/>
                <a:gd name="connsiteX51" fmla="*/ 382674 w 1854266"/>
                <a:gd name="connsiteY51" fmla="*/ 1098878 h 1251601"/>
                <a:gd name="connsiteX52" fmla="*/ 373262 w 1854266"/>
                <a:gd name="connsiteY52" fmla="*/ 1073574 h 1251601"/>
                <a:gd name="connsiteX53" fmla="*/ 348447 w 1854266"/>
                <a:gd name="connsiteY53" fmla="*/ 1062938 h 1251601"/>
                <a:gd name="connsiteX54" fmla="*/ 68534 w 1854266"/>
                <a:gd name="connsiteY54" fmla="*/ 1062938 h 1251601"/>
                <a:gd name="connsiteX55" fmla="*/ 68534 w 1854266"/>
                <a:gd name="connsiteY55" fmla="*/ 68534 h 1251601"/>
                <a:gd name="connsiteX56" fmla="*/ 1197862 w 1854266"/>
                <a:gd name="connsiteY56" fmla="*/ 68534 h 1251601"/>
                <a:gd name="connsiteX57" fmla="*/ 1197862 w 1854266"/>
                <a:gd name="connsiteY57" fmla="*/ 1097704 h 1251601"/>
                <a:gd name="connsiteX58" fmla="*/ 1208522 w 1854266"/>
                <a:gd name="connsiteY58" fmla="*/ 1122541 h 1251601"/>
                <a:gd name="connsiteX59" fmla="*/ 1233868 w 1854266"/>
                <a:gd name="connsiteY59" fmla="*/ 1131927 h 1251601"/>
                <a:gd name="connsiteX60" fmla="*/ 1242871 w 1854266"/>
                <a:gd name="connsiteY60" fmla="*/ 1131470 h 1251601"/>
                <a:gd name="connsiteX61" fmla="*/ 1295581 w 1854266"/>
                <a:gd name="connsiteY61" fmla="*/ 1131470 h 1251601"/>
                <a:gd name="connsiteX62" fmla="*/ 1441843 w 1854266"/>
                <a:gd name="connsiteY62" fmla="*/ 1251601 h 1251601"/>
                <a:gd name="connsiteX63" fmla="*/ 1588097 w 1854266"/>
                <a:gd name="connsiteY63" fmla="*/ 1131470 h 1251601"/>
                <a:gd name="connsiteX64" fmla="*/ 1800148 w 1854266"/>
                <a:gd name="connsiteY64" fmla="*/ 1131470 h 1251601"/>
                <a:gd name="connsiteX65" fmla="*/ 1854266 w 1854266"/>
                <a:gd name="connsiteY65" fmla="*/ 1077359 h 1251601"/>
                <a:gd name="connsiteX66" fmla="*/ 1854266 w 1854266"/>
                <a:gd name="connsiteY66" fmla="*/ 736052 h 1251601"/>
                <a:gd name="connsiteX67" fmla="*/ 1854083 w 1854266"/>
                <a:gd name="connsiteY67" fmla="*/ 732540 h 125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854266" h="1251601">
                  <a:moveTo>
                    <a:pt x="1854083" y="732540"/>
                  </a:moveTo>
                  <a:cubicBezTo>
                    <a:pt x="1847811" y="671661"/>
                    <a:pt x="1815335" y="630944"/>
                    <a:pt x="1807016" y="621409"/>
                  </a:cubicBezTo>
                  <a:lnTo>
                    <a:pt x="1615899" y="358543"/>
                  </a:lnTo>
                  <a:lnTo>
                    <a:pt x="1544757" y="203425"/>
                  </a:lnTo>
                  <a:cubicBezTo>
                    <a:pt x="1544561" y="202998"/>
                    <a:pt x="1544358" y="202576"/>
                    <a:pt x="1544144" y="202155"/>
                  </a:cubicBezTo>
                  <a:cubicBezTo>
                    <a:pt x="1499301" y="114125"/>
                    <a:pt x="1448965" y="108700"/>
                    <a:pt x="1434156" y="109195"/>
                  </a:cubicBezTo>
                  <a:lnTo>
                    <a:pt x="1353994" y="109195"/>
                  </a:lnTo>
                  <a:cubicBezTo>
                    <a:pt x="1335070" y="109195"/>
                    <a:pt x="1319728" y="124537"/>
                    <a:pt x="1319728" y="143462"/>
                  </a:cubicBezTo>
                  <a:cubicBezTo>
                    <a:pt x="1319728" y="162386"/>
                    <a:pt x="1335070" y="177728"/>
                    <a:pt x="1353994" y="177728"/>
                  </a:cubicBezTo>
                  <a:lnTo>
                    <a:pt x="1434946" y="177728"/>
                  </a:lnTo>
                  <a:cubicBezTo>
                    <a:pt x="1434997" y="177728"/>
                    <a:pt x="1435049" y="177728"/>
                    <a:pt x="1435100" y="177728"/>
                  </a:cubicBezTo>
                  <a:cubicBezTo>
                    <a:pt x="1438117" y="178469"/>
                    <a:pt x="1458394" y="185088"/>
                    <a:pt x="1482767" y="232654"/>
                  </a:cubicBezTo>
                  <a:lnTo>
                    <a:pt x="1555030" y="390219"/>
                  </a:lnTo>
                  <a:cubicBezTo>
                    <a:pt x="1555976" y="392282"/>
                    <a:pt x="1557126" y="394247"/>
                    <a:pt x="1558462" y="396084"/>
                  </a:cubicBezTo>
                  <a:lnTo>
                    <a:pt x="1752585" y="663083"/>
                  </a:lnTo>
                  <a:cubicBezTo>
                    <a:pt x="1753471" y="664299"/>
                    <a:pt x="1754434" y="665457"/>
                    <a:pt x="1755469" y="666546"/>
                  </a:cubicBezTo>
                  <a:cubicBezTo>
                    <a:pt x="1755724" y="666812"/>
                    <a:pt x="1780673" y="694138"/>
                    <a:pt x="1785731" y="737910"/>
                  </a:cubicBezTo>
                  <a:lnTo>
                    <a:pt x="1785731" y="1062932"/>
                  </a:lnTo>
                  <a:lnTo>
                    <a:pt x="1556117" y="1062932"/>
                  </a:lnTo>
                  <a:cubicBezTo>
                    <a:pt x="1546760" y="1062932"/>
                    <a:pt x="1537811" y="1066759"/>
                    <a:pt x="1531344" y="1073523"/>
                  </a:cubicBezTo>
                  <a:cubicBezTo>
                    <a:pt x="1524879" y="1080287"/>
                    <a:pt x="1521462" y="1089402"/>
                    <a:pt x="1521884" y="1098747"/>
                  </a:cubicBezTo>
                  <a:cubicBezTo>
                    <a:pt x="1521979" y="1100850"/>
                    <a:pt x="1522202" y="1102627"/>
                    <a:pt x="1522370" y="1103843"/>
                  </a:cubicBezTo>
                  <a:cubicBezTo>
                    <a:pt x="1521656" y="1147647"/>
                    <a:pt x="1485805" y="1183064"/>
                    <a:pt x="1441839" y="1183064"/>
                  </a:cubicBezTo>
                  <a:cubicBezTo>
                    <a:pt x="1397871" y="1183064"/>
                    <a:pt x="1362018" y="1147651"/>
                    <a:pt x="1361301" y="1103854"/>
                  </a:cubicBezTo>
                  <a:cubicBezTo>
                    <a:pt x="1361466" y="1102657"/>
                    <a:pt x="1361687" y="1100913"/>
                    <a:pt x="1361788" y="1098853"/>
                  </a:cubicBezTo>
                  <a:cubicBezTo>
                    <a:pt x="1362239" y="1089489"/>
                    <a:pt x="1358835" y="1080348"/>
                    <a:pt x="1352368" y="1073561"/>
                  </a:cubicBezTo>
                  <a:cubicBezTo>
                    <a:pt x="1345903" y="1066774"/>
                    <a:pt x="1336937" y="1062932"/>
                    <a:pt x="1327561" y="1062932"/>
                  </a:cubicBezTo>
                  <a:lnTo>
                    <a:pt x="1266393" y="1062932"/>
                  </a:lnTo>
                  <a:lnTo>
                    <a:pt x="1266393" y="41604"/>
                  </a:lnTo>
                  <a:cubicBezTo>
                    <a:pt x="1266393" y="40187"/>
                    <a:pt x="1266306" y="38771"/>
                    <a:pt x="1266129" y="37364"/>
                  </a:cubicBezTo>
                  <a:lnTo>
                    <a:pt x="1265215" y="30027"/>
                  </a:lnTo>
                  <a:cubicBezTo>
                    <a:pt x="1263077" y="12875"/>
                    <a:pt x="1248498" y="0"/>
                    <a:pt x="1231213" y="0"/>
                  </a:cubicBezTo>
                  <a:lnTo>
                    <a:pt x="54111" y="0"/>
                  </a:lnTo>
                  <a:cubicBezTo>
                    <a:pt x="24274" y="0"/>
                    <a:pt x="0" y="24274"/>
                    <a:pt x="0" y="54111"/>
                  </a:cubicBezTo>
                  <a:lnTo>
                    <a:pt x="0" y="1077357"/>
                  </a:lnTo>
                  <a:cubicBezTo>
                    <a:pt x="0" y="1107194"/>
                    <a:pt x="24274" y="1131468"/>
                    <a:pt x="54111" y="1131468"/>
                  </a:cubicBezTo>
                  <a:lnTo>
                    <a:pt x="316463" y="1131468"/>
                  </a:lnTo>
                  <a:cubicBezTo>
                    <a:pt x="329978" y="1199862"/>
                    <a:pt x="390422" y="1251599"/>
                    <a:pt x="462718" y="1251599"/>
                  </a:cubicBezTo>
                  <a:cubicBezTo>
                    <a:pt x="535013" y="1251599"/>
                    <a:pt x="595456" y="1199860"/>
                    <a:pt x="608970" y="1131468"/>
                  </a:cubicBezTo>
                  <a:lnTo>
                    <a:pt x="973224" y="1131468"/>
                  </a:lnTo>
                  <a:cubicBezTo>
                    <a:pt x="973831" y="1131468"/>
                    <a:pt x="974337" y="1131456"/>
                    <a:pt x="974945" y="1131426"/>
                  </a:cubicBezTo>
                  <a:cubicBezTo>
                    <a:pt x="975680" y="1131382"/>
                    <a:pt x="1048887" y="1128412"/>
                    <a:pt x="1093041" y="1167271"/>
                  </a:cubicBezTo>
                  <a:cubicBezTo>
                    <a:pt x="1107247" y="1179771"/>
                    <a:pt x="1128902" y="1178396"/>
                    <a:pt x="1141403" y="1164185"/>
                  </a:cubicBezTo>
                  <a:cubicBezTo>
                    <a:pt x="1153905" y="1149978"/>
                    <a:pt x="1152525" y="1128327"/>
                    <a:pt x="1138317" y="1115823"/>
                  </a:cubicBezTo>
                  <a:cubicBezTo>
                    <a:pt x="1075830" y="1060829"/>
                    <a:pt x="984117" y="1062489"/>
                    <a:pt x="972491" y="1062936"/>
                  </a:cubicBezTo>
                  <a:lnTo>
                    <a:pt x="576995" y="1062936"/>
                  </a:lnTo>
                  <a:cubicBezTo>
                    <a:pt x="567640" y="1062936"/>
                    <a:pt x="558695" y="1066761"/>
                    <a:pt x="552230" y="1073521"/>
                  </a:cubicBezTo>
                  <a:cubicBezTo>
                    <a:pt x="545765" y="1080283"/>
                    <a:pt x="542346" y="1089392"/>
                    <a:pt x="542763" y="1098735"/>
                  </a:cubicBezTo>
                  <a:cubicBezTo>
                    <a:pt x="542858" y="1100847"/>
                    <a:pt x="543081" y="1102630"/>
                    <a:pt x="543248" y="1103849"/>
                  </a:cubicBezTo>
                  <a:cubicBezTo>
                    <a:pt x="542534" y="1147653"/>
                    <a:pt x="506684" y="1183070"/>
                    <a:pt x="462719" y="1183070"/>
                  </a:cubicBezTo>
                  <a:cubicBezTo>
                    <a:pt x="418755" y="1183070"/>
                    <a:pt x="382906" y="1147659"/>
                    <a:pt x="382189" y="1103862"/>
                  </a:cubicBezTo>
                  <a:cubicBezTo>
                    <a:pt x="382354" y="1102668"/>
                    <a:pt x="382575" y="1100930"/>
                    <a:pt x="382674" y="1098878"/>
                  </a:cubicBezTo>
                  <a:cubicBezTo>
                    <a:pt x="383133" y="1089510"/>
                    <a:pt x="379731" y="1080365"/>
                    <a:pt x="373262" y="1073574"/>
                  </a:cubicBezTo>
                  <a:cubicBezTo>
                    <a:pt x="366793" y="1066784"/>
                    <a:pt x="357827" y="1062938"/>
                    <a:pt x="348447" y="1062938"/>
                  </a:cubicBezTo>
                  <a:lnTo>
                    <a:pt x="68534" y="1062938"/>
                  </a:lnTo>
                  <a:lnTo>
                    <a:pt x="68534" y="68534"/>
                  </a:lnTo>
                  <a:lnTo>
                    <a:pt x="1197862" y="68534"/>
                  </a:lnTo>
                  <a:lnTo>
                    <a:pt x="1197862" y="1097704"/>
                  </a:lnTo>
                  <a:cubicBezTo>
                    <a:pt x="1197862" y="1107095"/>
                    <a:pt x="1201715" y="1116073"/>
                    <a:pt x="1208522" y="1122541"/>
                  </a:cubicBezTo>
                  <a:cubicBezTo>
                    <a:pt x="1215330" y="1129010"/>
                    <a:pt x="1224538" y="1132418"/>
                    <a:pt x="1233868" y="1131927"/>
                  </a:cubicBezTo>
                  <a:lnTo>
                    <a:pt x="1242871" y="1131470"/>
                  </a:lnTo>
                  <a:lnTo>
                    <a:pt x="1295581" y="1131470"/>
                  </a:lnTo>
                  <a:cubicBezTo>
                    <a:pt x="1309097" y="1199864"/>
                    <a:pt x="1369544" y="1251601"/>
                    <a:pt x="1441843" y="1251601"/>
                  </a:cubicBezTo>
                  <a:cubicBezTo>
                    <a:pt x="1514140" y="1251601"/>
                    <a:pt x="1574583" y="1199862"/>
                    <a:pt x="1588097" y="1131470"/>
                  </a:cubicBezTo>
                  <a:lnTo>
                    <a:pt x="1800148" y="1131470"/>
                  </a:lnTo>
                  <a:cubicBezTo>
                    <a:pt x="1829988" y="1131470"/>
                    <a:pt x="1854266" y="1107195"/>
                    <a:pt x="1854266" y="1077359"/>
                  </a:cubicBezTo>
                  <a:lnTo>
                    <a:pt x="1854266" y="736052"/>
                  </a:lnTo>
                  <a:cubicBezTo>
                    <a:pt x="1854262" y="734879"/>
                    <a:pt x="1854203" y="733709"/>
                    <a:pt x="1854083" y="732540"/>
                  </a:cubicBezTo>
                  <a:close/>
                </a:path>
              </a:pathLst>
            </a:custGeom>
            <a:solidFill>
              <a:srgbClr val="042AA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OPPOSans R"/>
                <a:ea typeface="OPPOSans R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6E8811B-3977-DBC1-9770-2A2575E16197}"/>
                </a:ext>
              </a:extLst>
            </p:cNvPr>
            <p:cNvSpPr/>
            <p:nvPr/>
          </p:nvSpPr>
          <p:spPr>
            <a:xfrm>
              <a:off x="1412330" y="609782"/>
              <a:ext cx="117302" cy="175800"/>
            </a:xfrm>
            <a:custGeom>
              <a:avLst/>
              <a:gdLst>
                <a:gd name="connsiteX0" fmla="*/ 83048 w 117302"/>
                <a:gd name="connsiteY0" fmla="*/ 175801 h 175800"/>
                <a:gd name="connsiteX1" fmla="*/ 97208 w 117302"/>
                <a:gd name="connsiteY1" fmla="*/ 172721 h 175800"/>
                <a:gd name="connsiteX2" fmla="*/ 114224 w 117302"/>
                <a:gd name="connsiteY2" fmla="*/ 127346 h 175800"/>
                <a:gd name="connsiteX3" fmla="*/ 65471 w 117302"/>
                <a:gd name="connsiteY3" fmla="*/ 20096 h 175800"/>
                <a:gd name="connsiteX4" fmla="*/ 20095 w 117302"/>
                <a:gd name="connsiteY4" fmla="*/ 3081 h 175800"/>
                <a:gd name="connsiteX5" fmla="*/ 3079 w 117302"/>
                <a:gd name="connsiteY5" fmla="*/ 48456 h 175800"/>
                <a:gd name="connsiteX6" fmla="*/ 51831 w 117302"/>
                <a:gd name="connsiteY6" fmla="*/ 155705 h 175800"/>
                <a:gd name="connsiteX7" fmla="*/ 83048 w 117302"/>
                <a:gd name="connsiteY7" fmla="*/ 175801 h 17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302" h="175800">
                  <a:moveTo>
                    <a:pt x="83048" y="175801"/>
                  </a:moveTo>
                  <a:cubicBezTo>
                    <a:pt x="87791" y="175801"/>
                    <a:pt x="92609" y="174811"/>
                    <a:pt x="97208" y="172721"/>
                  </a:cubicBezTo>
                  <a:cubicBezTo>
                    <a:pt x="114437" y="164889"/>
                    <a:pt x="122054" y="144574"/>
                    <a:pt x="114224" y="127346"/>
                  </a:cubicBezTo>
                  <a:lnTo>
                    <a:pt x="65471" y="20096"/>
                  </a:lnTo>
                  <a:cubicBezTo>
                    <a:pt x="57638" y="2868"/>
                    <a:pt x="37323" y="-4753"/>
                    <a:pt x="20095" y="3081"/>
                  </a:cubicBezTo>
                  <a:cubicBezTo>
                    <a:pt x="2866" y="10913"/>
                    <a:pt x="-4751" y="31227"/>
                    <a:pt x="3079" y="48456"/>
                  </a:cubicBezTo>
                  <a:lnTo>
                    <a:pt x="51831" y="155705"/>
                  </a:lnTo>
                  <a:cubicBezTo>
                    <a:pt x="57575" y="168336"/>
                    <a:pt x="70023" y="175801"/>
                    <a:pt x="83048" y="175801"/>
                  </a:cubicBezTo>
                  <a:close/>
                </a:path>
              </a:pathLst>
            </a:custGeom>
            <a:solidFill>
              <a:srgbClr val="042AA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OPPOSans R"/>
                <a:ea typeface="OPPOSans R"/>
              </a:endParaRPr>
            </a:p>
          </p:txBody>
        </p:sp>
      </p:grpSp>
      <p:sp>
        <p:nvSpPr>
          <p:cNvPr id="14" name="图形 12">
            <a:extLst>
              <a:ext uri="{FF2B5EF4-FFF2-40B4-BE49-F238E27FC236}">
                <a16:creationId xmlns:a16="http://schemas.microsoft.com/office/drawing/2014/main" id="{6FD5B2C6-6419-A8E2-039B-88CCD78CDCF1}"/>
              </a:ext>
            </a:extLst>
          </p:cNvPr>
          <p:cNvSpPr/>
          <p:nvPr/>
        </p:nvSpPr>
        <p:spPr>
          <a:xfrm>
            <a:off x="6848389" y="2885455"/>
            <a:ext cx="285956" cy="285962"/>
          </a:xfrm>
          <a:custGeom>
            <a:avLst/>
            <a:gdLst>
              <a:gd name="connsiteX0" fmla="*/ 1546637 w 1619295"/>
              <a:gd name="connsiteY0" fmla="*/ 1145174 h 1619327"/>
              <a:gd name="connsiteX1" fmla="*/ 1483534 w 1619295"/>
              <a:gd name="connsiteY1" fmla="*/ 1168748 h 1619327"/>
              <a:gd name="connsiteX2" fmla="*/ 1459960 w 1619295"/>
              <a:gd name="connsiteY2" fmla="*/ 1105645 h 1619327"/>
              <a:gd name="connsiteX3" fmla="*/ 1105794 w 1619295"/>
              <a:gd name="connsiteY3" fmla="*/ 159479 h 1619327"/>
              <a:gd name="connsiteX4" fmla="*/ 159628 w 1619295"/>
              <a:gd name="connsiteY4" fmla="*/ 513645 h 1619327"/>
              <a:gd name="connsiteX5" fmla="*/ 513794 w 1619295"/>
              <a:gd name="connsiteY5" fmla="*/ 1459811 h 1619327"/>
              <a:gd name="connsiteX6" fmla="*/ 1246600 w 1619295"/>
              <a:gd name="connsiteY6" fmla="*/ 1374917 h 1619327"/>
              <a:gd name="connsiteX7" fmla="*/ 1313058 w 1619295"/>
              <a:gd name="connsiteY7" fmla="*/ 1385854 h 1619327"/>
              <a:gd name="connsiteX8" fmla="*/ 1304893 w 1619295"/>
              <a:gd name="connsiteY8" fmla="*/ 1450164 h 1619327"/>
              <a:gd name="connsiteX9" fmla="*/ 169163 w 1619295"/>
              <a:gd name="connsiteY9" fmla="*/ 1304893 h 1619327"/>
              <a:gd name="connsiteX10" fmla="*/ 314435 w 1619295"/>
              <a:gd name="connsiteY10" fmla="*/ 169163 h 1619327"/>
              <a:gd name="connsiteX11" fmla="*/ 1450164 w 1619295"/>
              <a:gd name="connsiteY11" fmla="*/ 314435 h 1619327"/>
              <a:gd name="connsiteX12" fmla="*/ 1546542 w 1619295"/>
              <a:gd name="connsiteY12" fmla="*/ 1145079 h 1619327"/>
              <a:gd name="connsiteX13" fmla="*/ 525938 w 1619295"/>
              <a:gd name="connsiteY13" fmla="*/ 368886 h 1619327"/>
              <a:gd name="connsiteX14" fmla="*/ 564795 w 1619295"/>
              <a:gd name="connsiteY14" fmla="*/ 415059 h 1619327"/>
              <a:gd name="connsiteX15" fmla="*/ 564610 w 1619295"/>
              <a:gd name="connsiteY15" fmla="*/ 416797 h 1619327"/>
              <a:gd name="connsiteX16" fmla="*/ 547465 w 1619295"/>
              <a:gd name="connsiteY16" fmla="*/ 545099 h 1619327"/>
              <a:gd name="connsiteX17" fmla="*/ 632237 w 1619295"/>
              <a:gd name="connsiteY17" fmla="*/ 545099 h 1619327"/>
              <a:gd name="connsiteX18" fmla="*/ 682720 w 1619295"/>
              <a:gd name="connsiteY18" fmla="*/ 595581 h 1619327"/>
              <a:gd name="connsiteX19" fmla="*/ 608425 w 1619295"/>
              <a:gd name="connsiteY19" fmla="*/ 991821 h 1619327"/>
              <a:gd name="connsiteX20" fmla="*/ 712247 w 1619295"/>
              <a:gd name="connsiteY20" fmla="*/ 1110884 h 1619327"/>
              <a:gd name="connsiteX21" fmla="*/ 651287 w 1619295"/>
              <a:gd name="connsiteY21" fmla="*/ 1182321 h 1619327"/>
              <a:gd name="connsiteX22" fmla="*/ 567467 w 1619295"/>
              <a:gd name="connsiteY22" fmla="*/ 1080404 h 1619327"/>
              <a:gd name="connsiteX23" fmla="*/ 466026 w 1619295"/>
              <a:gd name="connsiteY23" fmla="*/ 1221660 h 1619327"/>
              <a:gd name="connsiteX24" fmla="*/ 408115 w 1619295"/>
              <a:gd name="connsiteY24" fmla="*/ 1222838 h 1619327"/>
              <a:gd name="connsiteX25" fmla="*/ 404590 w 1619295"/>
              <a:gd name="connsiteY25" fmla="*/ 1218993 h 1619327"/>
              <a:gd name="connsiteX26" fmla="*/ 407924 w 1619295"/>
              <a:gd name="connsiteY26" fmla="*/ 1151937 h 1619327"/>
              <a:gd name="connsiteX27" fmla="*/ 424973 w 1619295"/>
              <a:gd name="connsiteY27" fmla="*/ 1133649 h 1619327"/>
              <a:gd name="connsiteX28" fmla="*/ 505555 w 1619295"/>
              <a:gd name="connsiteY28" fmla="*/ 1013729 h 1619327"/>
              <a:gd name="connsiteX29" fmla="*/ 384587 w 1619295"/>
              <a:gd name="connsiteY29" fmla="*/ 893714 h 1619327"/>
              <a:gd name="connsiteX30" fmla="*/ 442690 w 1619295"/>
              <a:gd name="connsiteY30" fmla="*/ 631776 h 1619327"/>
              <a:gd name="connsiteX31" fmla="*/ 419354 w 1619295"/>
              <a:gd name="connsiteY31" fmla="*/ 631776 h 1619327"/>
              <a:gd name="connsiteX32" fmla="*/ 376015 w 1619295"/>
              <a:gd name="connsiteY32" fmla="*/ 588438 h 1619327"/>
              <a:gd name="connsiteX33" fmla="*/ 419354 w 1619295"/>
              <a:gd name="connsiteY33" fmla="*/ 545099 h 1619327"/>
              <a:gd name="connsiteX34" fmla="*/ 456977 w 1619295"/>
              <a:gd name="connsiteY34" fmla="*/ 545099 h 1619327"/>
              <a:gd name="connsiteX35" fmla="*/ 476027 w 1619295"/>
              <a:gd name="connsiteY35" fmla="*/ 409082 h 1619327"/>
              <a:gd name="connsiteX36" fmla="*/ 526034 w 1619295"/>
              <a:gd name="connsiteY36" fmla="*/ 368886 h 1619327"/>
              <a:gd name="connsiteX37" fmla="*/ 543560 w 1619295"/>
              <a:gd name="connsiteY37" fmla="*/ 926099 h 1619327"/>
              <a:gd name="connsiteX38" fmla="*/ 598805 w 1619295"/>
              <a:gd name="connsiteY38" fmla="*/ 631776 h 1619327"/>
              <a:gd name="connsiteX39" fmla="*/ 533177 w 1619295"/>
              <a:gd name="connsiteY39" fmla="*/ 631776 h 1619327"/>
              <a:gd name="connsiteX40" fmla="*/ 481742 w 1619295"/>
              <a:gd name="connsiteY40" fmla="*/ 867044 h 1619327"/>
              <a:gd name="connsiteX41" fmla="*/ 543655 w 1619295"/>
              <a:gd name="connsiteY41" fmla="*/ 926099 h 1619327"/>
              <a:gd name="connsiteX42" fmla="*/ 1183640 w 1619295"/>
              <a:gd name="connsiteY42" fmla="*/ 870854 h 1619327"/>
              <a:gd name="connsiteX43" fmla="*/ 1183640 w 1619295"/>
              <a:gd name="connsiteY43" fmla="*/ 1231851 h 1619327"/>
              <a:gd name="connsiteX44" fmla="*/ 1164590 w 1619295"/>
              <a:gd name="connsiteY44" fmla="*/ 1250901 h 1619327"/>
              <a:gd name="connsiteX45" fmla="*/ 1116012 w 1619295"/>
              <a:gd name="connsiteY45" fmla="*/ 1250901 h 1619327"/>
              <a:gd name="connsiteX46" fmla="*/ 1096962 w 1619295"/>
              <a:gd name="connsiteY46" fmla="*/ 1231851 h 1619327"/>
              <a:gd name="connsiteX47" fmla="*/ 1096962 w 1619295"/>
              <a:gd name="connsiteY47" fmla="*/ 1197561 h 1619327"/>
              <a:gd name="connsiteX48" fmla="*/ 835977 w 1619295"/>
              <a:gd name="connsiteY48" fmla="*/ 1197561 h 1619327"/>
              <a:gd name="connsiteX49" fmla="*/ 835977 w 1619295"/>
              <a:gd name="connsiteY49" fmla="*/ 1231851 h 1619327"/>
              <a:gd name="connsiteX50" fmla="*/ 816927 w 1619295"/>
              <a:gd name="connsiteY50" fmla="*/ 1250901 h 1619327"/>
              <a:gd name="connsiteX51" fmla="*/ 769302 w 1619295"/>
              <a:gd name="connsiteY51" fmla="*/ 1250901 h 1619327"/>
              <a:gd name="connsiteX52" fmla="*/ 750252 w 1619295"/>
              <a:gd name="connsiteY52" fmla="*/ 1231851 h 1619327"/>
              <a:gd name="connsiteX53" fmla="*/ 750252 w 1619295"/>
              <a:gd name="connsiteY53" fmla="*/ 870854 h 1619327"/>
              <a:gd name="connsiteX54" fmla="*/ 788352 w 1619295"/>
              <a:gd name="connsiteY54" fmla="*/ 832754 h 1619327"/>
              <a:gd name="connsiteX55" fmla="*/ 1145540 w 1619295"/>
              <a:gd name="connsiteY55" fmla="*/ 832754 h 1619327"/>
              <a:gd name="connsiteX56" fmla="*/ 1183640 w 1619295"/>
              <a:gd name="connsiteY56" fmla="*/ 870854 h 1619327"/>
              <a:gd name="connsiteX57" fmla="*/ 835977 w 1619295"/>
              <a:gd name="connsiteY57" fmla="*/ 1112789 h 1619327"/>
              <a:gd name="connsiteX58" fmla="*/ 1096962 w 1619295"/>
              <a:gd name="connsiteY58" fmla="*/ 1112789 h 1619327"/>
              <a:gd name="connsiteX59" fmla="*/ 1096962 w 1619295"/>
              <a:gd name="connsiteY59" fmla="*/ 915621 h 1619327"/>
              <a:gd name="connsiteX60" fmla="*/ 835977 w 1619295"/>
              <a:gd name="connsiteY60" fmla="*/ 915621 h 1619327"/>
              <a:gd name="connsiteX61" fmla="*/ 835977 w 1619295"/>
              <a:gd name="connsiteY61" fmla="*/ 1112789 h 1619327"/>
              <a:gd name="connsiteX62" fmla="*/ 717962 w 1619295"/>
              <a:gd name="connsiteY62" fmla="*/ 763221 h 1619327"/>
              <a:gd name="connsiteX63" fmla="*/ 703675 w 1619295"/>
              <a:gd name="connsiteY63" fmla="*/ 681306 h 1619327"/>
              <a:gd name="connsiteX64" fmla="*/ 871315 w 1619295"/>
              <a:gd name="connsiteY64" fmla="*/ 434418 h 1619327"/>
              <a:gd name="connsiteX65" fmla="*/ 882459 w 1619295"/>
              <a:gd name="connsiteY65" fmla="*/ 409939 h 1619327"/>
              <a:gd name="connsiteX66" fmla="*/ 943705 w 1619295"/>
              <a:gd name="connsiteY66" fmla="*/ 383174 h 1619327"/>
              <a:gd name="connsiteX67" fmla="*/ 968906 w 1619295"/>
              <a:gd name="connsiteY67" fmla="*/ 433827 h 1619327"/>
              <a:gd name="connsiteX68" fmla="*/ 967041 w 1619295"/>
              <a:gd name="connsiteY68" fmla="*/ 438419 h 1619327"/>
              <a:gd name="connsiteX69" fmla="*/ 957040 w 1619295"/>
              <a:gd name="connsiteY69" fmla="*/ 458993 h 1619327"/>
              <a:gd name="connsiteX70" fmla="*/ 830357 w 1619295"/>
              <a:gd name="connsiteY70" fmla="*/ 675591 h 1619327"/>
              <a:gd name="connsiteX71" fmla="*/ 1096105 w 1619295"/>
              <a:gd name="connsiteY71" fmla="*/ 647016 h 1619327"/>
              <a:gd name="connsiteX72" fmla="*/ 1047146 w 1619295"/>
              <a:gd name="connsiteY72" fmla="*/ 551957 h 1619327"/>
              <a:gd name="connsiteX73" fmla="*/ 1063424 w 1619295"/>
              <a:gd name="connsiteY73" fmla="*/ 496930 h 1619327"/>
              <a:gd name="connsiteX74" fmla="*/ 1065149 w 1619295"/>
              <a:gd name="connsiteY74" fmla="*/ 496045 h 1619327"/>
              <a:gd name="connsiteX75" fmla="*/ 1125347 w 1619295"/>
              <a:gd name="connsiteY75" fmla="*/ 514714 h 1619327"/>
              <a:gd name="connsiteX76" fmla="*/ 1137062 w 1619295"/>
              <a:gd name="connsiteY76" fmla="*/ 535479 h 1619327"/>
              <a:gd name="connsiteX77" fmla="*/ 1223930 w 1619295"/>
              <a:gd name="connsiteY77" fmla="*/ 709596 h 1619327"/>
              <a:gd name="connsiteX78" fmla="*/ 1201356 w 1619295"/>
              <a:gd name="connsiteY78" fmla="*/ 771794 h 1619327"/>
              <a:gd name="connsiteX79" fmla="*/ 1143628 w 1619295"/>
              <a:gd name="connsiteY79" fmla="*/ 751609 h 1619327"/>
              <a:gd name="connsiteX80" fmla="*/ 1142682 w 1619295"/>
              <a:gd name="connsiteY80" fmla="*/ 749505 h 1619327"/>
              <a:gd name="connsiteX81" fmla="*/ 1131347 w 1619295"/>
              <a:gd name="connsiteY81" fmla="*/ 723216 h 1619327"/>
              <a:gd name="connsiteX82" fmla="*/ 717962 w 1619295"/>
              <a:gd name="connsiteY82" fmla="*/ 763221 h 161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95" h="1619327">
                <a:moveTo>
                  <a:pt x="1546637" y="1145174"/>
                </a:moveTo>
                <a:cubicBezTo>
                  <a:pt x="1535722" y="1169109"/>
                  <a:pt x="1507470" y="1179664"/>
                  <a:pt x="1483534" y="1168748"/>
                </a:cubicBezTo>
                <a:cubicBezTo>
                  <a:pt x="1459599" y="1157833"/>
                  <a:pt x="1449044" y="1129580"/>
                  <a:pt x="1459960" y="1105645"/>
                </a:cubicBezTo>
                <a:cubicBezTo>
                  <a:pt x="1623436" y="746568"/>
                  <a:pt x="1464871" y="322956"/>
                  <a:pt x="1105794" y="159479"/>
                </a:cubicBezTo>
                <a:cubicBezTo>
                  <a:pt x="746718" y="-3997"/>
                  <a:pt x="323105" y="154568"/>
                  <a:pt x="159628" y="513645"/>
                </a:cubicBezTo>
                <a:cubicBezTo>
                  <a:pt x="-3848" y="872721"/>
                  <a:pt x="154717" y="1296334"/>
                  <a:pt x="513794" y="1459811"/>
                </a:cubicBezTo>
                <a:cubicBezTo>
                  <a:pt x="754907" y="1569582"/>
                  <a:pt x="1036969" y="1536906"/>
                  <a:pt x="1246600" y="1374917"/>
                </a:cubicBezTo>
                <a:cubicBezTo>
                  <a:pt x="1267972" y="1359585"/>
                  <a:pt x="1297726" y="1364482"/>
                  <a:pt x="1313058" y="1385854"/>
                </a:cubicBezTo>
                <a:cubicBezTo>
                  <a:pt x="1327597" y="1406122"/>
                  <a:pt x="1324035" y="1434173"/>
                  <a:pt x="1304893" y="1450164"/>
                </a:cubicBezTo>
                <a:cubicBezTo>
                  <a:pt x="951154" y="1723672"/>
                  <a:pt x="442671" y="1658632"/>
                  <a:pt x="169163" y="1304893"/>
                </a:cubicBezTo>
                <a:cubicBezTo>
                  <a:pt x="-104344" y="951154"/>
                  <a:pt x="-39304" y="442671"/>
                  <a:pt x="314435" y="169163"/>
                </a:cubicBezTo>
                <a:cubicBezTo>
                  <a:pt x="668173" y="-104344"/>
                  <a:pt x="1176657" y="-39304"/>
                  <a:pt x="1450164" y="314435"/>
                </a:cubicBezTo>
                <a:cubicBezTo>
                  <a:pt x="1633858" y="552013"/>
                  <a:pt x="1670956" y="871751"/>
                  <a:pt x="1546542" y="1145079"/>
                </a:cubicBezTo>
                <a:close/>
                <a:moveTo>
                  <a:pt x="525938" y="368886"/>
                </a:moveTo>
                <a:cubicBezTo>
                  <a:pt x="549419" y="370907"/>
                  <a:pt x="566816" y="391579"/>
                  <a:pt x="564795" y="415059"/>
                </a:cubicBezTo>
                <a:cubicBezTo>
                  <a:pt x="564745" y="415640"/>
                  <a:pt x="564684" y="416219"/>
                  <a:pt x="564610" y="416797"/>
                </a:cubicBezTo>
                <a:cubicBezTo>
                  <a:pt x="559155" y="459599"/>
                  <a:pt x="553440" y="502367"/>
                  <a:pt x="547465" y="545099"/>
                </a:cubicBezTo>
                <a:lnTo>
                  <a:pt x="632237" y="545099"/>
                </a:lnTo>
                <a:cubicBezTo>
                  <a:pt x="660118" y="545099"/>
                  <a:pt x="682720" y="567701"/>
                  <a:pt x="682720" y="595581"/>
                </a:cubicBezTo>
                <a:cubicBezTo>
                  <a:pt x="677005" y="747981"/>
                  <a:pt x="652240" y="879426"/>
                  <a:pt x="608425" y="991821"/>
                </a:cubicBezTo>
                <a:cubicBezTo>
                  <a:pt x="650335" y="1035636"/>
                  <a:pt x="685577" y="1075641"/>
                  <a:pt x="712247" y="1110884"/>
                </a:cubicBezTo>
                <a:lnTo>
                  <a:pt x="651287" y="1182321"/>
                </a:lnTo>
                <a:cubicBezTo>
                  <a:pt x="627475" y="1149936"/>
                  <a:pt x="599852" y="1116599"/>
                  <a:pt x="567467" y="1080404"/>
                </a:cubicBezTo>
                <a:cubicBezTo>
                  <a:pt x="539759" y="1131587"/>
                  <a:pt x="505674" y="1179051"/>
                  <a:pt x="466026" y="1221660"/>
                </a:cubicBezTo>
                <a:cubicBezTo>
                  <a:pt x="450360" y="1237977"/>
                  <a:pt x="424432" y="1238504"/>
                  <a:pt x="408115" y="1222838"/>
                </a:cubicBezTo>
                <a:cubicBezTo>
                  <a:pt x="406860" y="1221633"/>
                  <a:pt x="405682" y="1220348"/>
                  <a:pt x="404590" y="1218993"/>
                </a:cubicBezTo>
                <a:cubicBezTo>
                  <a:pt x="388610" y="1199005"/>
                  <a:pt x="390040" y="1170240"/>
                  <a:pt x="407924" y="1151937"/>
                </a:cubicBezTo>
                <a:cubicBezTo>
                  <a:pt x="414782" y="1144888"/>
                  <a:pt x="420497" y="1138792"/>
                  <a:pt x="424973" y="1133649"/>
                </a:cubicBezTo>
                <a:cubicBezTo>
                  <a:pt x="456406" y="1097454"/>
                  <a:pt x="483076" y="1057353"/>
                  <a:pt x="505555" y="1013729"/>
                </a:cubicBezTo>
                <a:cubicBezTo>
                  <a:pt x="468407" y="975629"/>
                  <a:pt x="428402" y="935624"/>
                  <a:pt x="384587" y="893714"/>
                </a:cubicBezTo>
                <a:cubicBezTo>
                  <a:pt x="405542" y="813704"/>
                  <a:pt x="425545" y="726074"/>
                  <a:pt x="442690" y="631776"/>
                </a:cubicBezTo>
                <a:lnTo>
                  <a:pt x="419354" y="631776"/>
                </a:lnTo>
                <a:cubicBezTo>
                  <a:pt x="395418" y="631776"/>
                  <a:pt x="376015" y="612373"/>
                  <a:pt x="376015" y="588438"/>
                </a:cubicBezTo>
                <a:cubicBezTo>
                  <a:pt x="376015" y="564502"/>
                  <a:pt x="395418" y="545099"/>
                  <a:pt x="419354" y="545099"/>
                </a:cubicBezTo>
                <a:lnTo>
                  <a:pt x="456977" y="545099"/>
                </a:lnTo>
                <a:cubicBezTo>
                  <a:pt x="463625" y="499802"/>
                  <a:pt x="469975" y="454462"/>
                  <a:pt x="476027" y="409082"/>
                </a:cubicBezTo>
                <a:cubicBezTo>
                  <a:pt x="479249" y="384458"/>
                  <a:pt x="501293" y="366739"/>
                  <a:pt x="526034" y="368886"/>
                </a:cubicBezTo>
                <a:close/>
                <a:moveTo>
                  <a:pt x="543560" y="926099"/>
                </a:moveTo>
                <a:cubicBezTo>
                  <a:pt x="574040" y="839421"/>
                  <a:pt x="593090" y="741314"/>
                  <a:pt x="598805" y="631776"/>
                </a:cubicBezTo>
                <a:lnTo>
                  <a:pt x="533177" y="631776"/>
                </a:lnTo>
                <a:cubicBezTo>
                  <a:pt x="516985" y="725121"/>
                  <a:pt x="499840" y="804179"/>
                  <a:pt x="481742" y="867044"/>
                </a:cubicBezTo>
                <a:cubicBezTo>
                  <a:pt x="503650" y="887999"/>
                  <a:pt x="524605" y="907049"/>
                  <a:pt x="543655" y="926099"/>
                </a:cubicBezTo>
                <a:close/>
                <a:moveTo>
                  <a:pt x="1183640" y="870854"/>
                </a:moveTo>
                <a:lnTo>
                  <a:pt x="1183640" y="1231851"/>
                </a:lnTo>
                <a:cubicBezTo>
                  <a:pt x="1183640" y="1242372"/>
                  <a:pt x="1175111" y="1250901"/>
                  <a:pt x="1164590" y="1250901"/>
                </a:cubicBezTo>
                <a:lnTo>
                  <a:pt x="1116012" y="1250901"/>
                </a:lnTo>
                <a:cubicBezTo>
                  <a:pt x="1105491" y="1250901"/>
                  <a:pt x="1096962" y="1242372"/>
                  <a:pt x="1096962" y="1231851"/>
                </a:cubicBezTo>
                <a:lnTo>
                  <a:pt x="1096962" y="1197561"/>
                </a:lnTo>
                <a:lnTo>
                  <a:pt x="835977" y="1197561"/>
                </a:lnTo>
                <a:lnTo>
                  <a:pt x="835977" y="1231851"/>
                </a:lnTo>
                <a:cubicBezTo>
                  <a:pt x="835977" y="1242372"/>
                  <a:pt x="827448" y="1250901"/>
                  <a:pt x="816927" y="1250901"/>
                </a:cubicBezTo>
                <a:lnTo>
                  <a:pt x="769302" y="1250901"/>
                </a:lnTo>
                <a:cubicBezTo>
                  <a:pt x="758781" y="1250901"/>
                  <a:pt x="750252" y="1242372"/>
                  <a:pt x="750252" y="1231851"/>
                </a:cubicBezTo>
                <a:lnTo>
                  <a:pt x="750252" y="870854"/>
                </a:lnTo>
                <a:cubicBezTo>
                  <a:pt x="750252" y="849899"/>
                  <a:pt x="767397" y="832754"/>
                  <a:pt x="788352" y="832754"/>
                </a:cubicBezTo>
                <a:lnTo>
                  <a:pt x="1145540" y="832754"/>
                </a:lnTo>
                <a:cubicBezTo>
                  <a:pt x="1166495" y="832754"/>
                  <a:pt x="1183640" y="849899"/>
                  <a:pt x="1183640" y="870854"/>
                </a:cubicBezTo>
                <a:close/>
                <a:moveTo>
                  <a:pt x="835977" y="1112789"/>
                </a:moveTo>
                <a:lnTo>
                  <a:pt x="1096962" y="1112789"/>
                </a:lnTo>
                <a:lnTo>
                  <a:pt x="1096962" y="915621"/>
                </a:lnTo>
                <a:lnTo>
                  <a:pt x="835977" y="915621"/>
                </a:lnTo>
                <a:lnTo>
                  <a:pt x="835977" y="1112789"/>
                </a:lnTo>
                <a:close/>
                <a:moveTo>
                  <a:pt x="717962" y="763221"/>
                </a:moveTo>
                <a:lnTo>
                  <a:pt x="703675" y="681306"/>
                </a:lnTo>
                <a:cubicBezTo>
                  <a:pt x="744728" y="667971"/>
                  <a:pt x="800639" y="585771"/>
                  <a:pt x="871315" y="434418"/>
                </a:cubicBezTo>
                <a:lnTo>
                  <a:pt x="882459" y="409939"/>
                </a:lnTo>
                <a:cubicBezTo>
                  <a:pt x="893005" y="386647"/>
                  <a:pt x="919448" y="375091"/>
                  <a:pt x="943705" y="383174"/>
                </a:cubicBezTo>
                <a:cubicBezTo>
                  <a:pt x="964651" y="390202"/>
                  <a:pt x="975934" y="412880"/>
                  <a:pt x="968906" y="433827"/>
                </a:cubicBezTo>
                <a:cubicBezTo>
                  <a:pt x="968380" y="435394"/>
                  <a:pt x="967757" y="436928"/>
                  <a:pt x="967041" y="438419"/>
                </a:cubicBezTo>
                <a:lnTo>
                  <a:pt x="957040" y="458993"/>
                </a:lnTo>
                <a:cubicBezTo>
                  <a:pt x="915320" y="543003"/>
                  <a:pt x="873506" y="615489"/>
                  <a:pt x="830357" y="675591"/>
                </a:cubicBezTo>
                <a:cubicBezTo>
                  <a:pt x="921797" y="669876"/>
                  <a:pt x="1010380" y="660351"/>
                  <a:pt x="1096105" y="647016"/>
                </a:cubicBezTo>
                <a:cubicBezTo>
                  <a:pt x="1080654" y="614890"/>
                  <a:pt x="1064328" y="583192"/>
                  <a:pt x="1047146" y="551957"/>
                </a:cubicBezTo>
                <a:cubicBezTo>
                  <a:pt x="1036446" y="532267"/>
                  <a:pt x="1043733" y="507630"/>
                  <a:pt x="1063424" y="496930"/>
                </a:cubicBezTo>
                <a:cubicBezTo>
                  <a:pt x="1063992" y="496621"/>
                  <a:pt x="1064567" y="496326"/>
                  <a:pt x="1065149" y="496045"/>
                </a:cubicBezTo>
                <a:cubicBezTo>
                  <a:pt x="1087003" y="485488"/>
                  <a:pt x="1113301" y="493644"/>
                  <a:pt x="1125347" y="514714"/>
                </a:cubicBezTo>
                <a:lnTo>
                  <a:pt x="1137062" y="535479"/>
                </a:lnTo>
                <a:cubicBezTo>
                  <a:pt x="1168285" y="592359"/>
                  <a:pt x="1197263" y="650442"/>
                  <a:pt x="1223930" y="709596"/>
                </a:cubicBezTo>
                <a:cubicBezTo>
                  <a:pt x="1234550" y="733018"/>
                  <a:pt x="1224527" y="760635"/>
                  <a:pt x="1201356" y="771794"/>
                </a:cubicBezTo>
                <a:cubicBezTo>
                  <a:pt x="1179841" y="782161"/>
                  <a:pt x="1153995" y="773124"/>
                  <a:pt x="1143628" y="751609"/>
                </a:cubicBezTo>
                <a:cubicBezTo>
                  <a:pt x="1143294" y="750916"/>
                  <a:pt x="1142979" y="750215"/>
                  <a:pt x="1142682" y="749505"/>
                </a:cubicBezTo>
                <a:cubicBezTo>
                  <a:pt x="1139035" y="740686"/>
                  <a:pt x="1135256" y="731922"/>
                  <a:pt x="1131347" y="723216"/>
                </a:cubicBezTo>
                <a:cubicBezTo>
                  <a:pt x="1007522" y="740361"/>
                  <a:pt x="869410" y="753696"/>
                  <a:pt x="717962" y="763221"/>
                </a:cubicBezTo>
                <a:close/>
              </a:path>
            </a:pathLst>
          </a:custGeom>
          <a:solidFill>
            <a:srgbClr val="042AA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A40B9BB-E6BE-E681-9B05-9780643F33E5}"/>
              </a:ext>
            </a:extLst>
          </p:cNvPr>
          <p:cNvGrpSpPr/>
          <p:nvPr/>
        </p:nvGrpSpPr>
        <p:grpSpPr>
          <a:xfrm>
            <a:off x="9924286" y="2846545"/>
            <a:ext cx="357430" cy="349636"/>
            <a:chOff x="6900918" y="2642317"/>
            <a:chExt cx="176190" cy="194600"/>
          </a:xfrm>
          <a:solidFill>
            <a:srgbClr val="042AA7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D13C5B0-E7B6-9C2D-9494-B69A45490931}"/>
                </a:ext>
              </a:extLst>
            </p:cNvPr>
            <p:cNvSpPr/>
            <p:nvPr/>
          </p:nvSpPr>
          <p:spPr>
            <a:xfrm>
              <a:off x="6900918" y="2642317"/>
              <a:ext cx="176190" cy="194600"/>
            </a:xfrm>
            <a:custGeom>
              <a:avLst/>
              <a:gdLst>
                <a:gd name="connsiteX0" fmla="*/ 88095 w 176190"/>
                <a:gd name="connsiteY0" fmla="*/ 194601 h 194600"/>
                <a:gd name="connsiteX1" fmla="*/ 0 w 176190"/>
                <a:gd name="connsiteY1" fmla="*/ 97300 h 194600"/>
                <a:gd name="connsiteX2" fmla="*/ 88095 w 176190"/>
                <a:gd name="connsiteY2" fmla="*/ 0 h 194600"/>
                <a:gd name="connsiteX3" fmla="*/ 176190 w 176190"/>
                <a:gd name="connsiteY3" fmla="*/ 97300 h 194600"/>
                <a:gd name="connsiteX4" fmla="*/ 88095 w 176190"/>
                <a:gd name="connsiteY4" fmla="*/ 194601 h 194600"/>
                <a:gd name="connsiteX5" fmla="*/ 88095 w 176190"/>
                <a:gd name="connsiteY5" fmla="*/ 1355 h 194600"/>
                <a:gd name="connsiteX6" fmla="*/ 1226 w 176190"/>
                <a:gd name="connsiteY6" fmla="*/ 97300 h 194600"/>
                <a:gd name="connsiteX7" fmla="*/ 88095 w 176190"/>
                <a:gd name="connsiteY7" fmla="*/ 193246 h 194600"/>
                <a:gd name="connsiteX8" fmla="*/ 174964 w 176190"/>
                <a:gd name="connsiteY8" fmla="*/ 97300 h 194600"/>
                <a:gd name="connsiteX9" fmla="*/ 88095 w 176190"/>
                <a:gd name="connsiteY9" fmla="*/ 1355 h 19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190" h="194600">
                  <a:moveTo>
                    <a:pt x="88095" y="194601"/>
                  </a:moveTo>
                  <a:cubicBezTo>
                    <a:pt x="39441" y="194601"/>
                    <a:pt x="0" y="151038"/>
                    <a:pt x="0" y="97300"/>
                  </a:cubicBezTo>
                  <a:cubicBezTo>
                    <a:pt x="0" y="43563"/>
                    <a:pt x="39441" y="0"/>
                    <a:pt x="88095" y="0"/>
                  </a:cubicBezTo>
                  <a:cubicBezTo>
                    <a:pt x="136749" y="0"/>
                    <a:pt x="176190" y="43563"/>
                    <a:pt x="176190" y="97300"/>
                  </a:cubicBezTo>
                  <a:cubicBezTo>
                    <a:pt x="175929" y="150918"/>
                    <a:pt x="136640" y="194313"/>
                    <a:pt x="88095" y="194601"/>
                  </a:cubicBezTo>
                  <a:close/>
                  <a:moveTo>
                    <a:pt x="88095" y="1355"/>
                  </a:moveTo>
                  <a:cubicBezTo>
                    <a:pt x="40119" y="1355"/>
                    <a:pt x="1226" y="44311"/>
                    <a:pt x="1226" y="97300"/>
                  </a:cubicBezTo>
                  <a:cubicBezTo>
                    <a:pt x="1226" y="150290"/>
                    <a:pt x="40119" y="193246"/>
                    <a:pt x="88095" y="193246"/>
                  </a:cubicBezTo>
                  <a:cubicBezTo>
                    <a:pt x="136071" y="193246"/>
                    <a:pt x="174964" y="150290"/>
                    <a:pt x="174964" y="97300"/>
                  </a:cubicBezTo>
                  <a:cubicBezTo>
                    <a:pt x="174926" y="44328"/>
                    <a:pt x="136056" y="1396"/>
                    <a:pt x="88095" y="1355"/>
                  </a:cubicBezTo>
                  <a:close/>
                </a:path>
              </a:pathLst>
            </a:custGeom>
            <a:grpFill/>
            <a:ln w="6350" cap="flat">
              <a:solidFill>
                <a:srgbClr val="042AA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3467258-E2D8-D6F3-E4B2-C76F6DDF425C}"/>
                </a:ext>
              </a:extLst>
            </p:cNvPr>
            <p:cNvSpPr/>
            <p:nvPr/>
          </p:nvSpPr>
          <p:spPr>
            <a:xfrm>
              <a:off x="6931033" y="2675652"/>
              <a:ext cx="115757" cy="127552"/>
            </a:xfrm>
            <a:custGeom>
              <a:avLst/>
              <a:gdLst>
                <a:gd name="connsiteX0" fmla="*/ 26844 w 115757"/>
                <a:gd name="connsiteY0" fmla="*/ 92711 h 127552"/>
                <a:gd name="connsiteX1" fmla="*/ 19554 w 115757"/>
                <a:gd name="connsiteY1" fmla="*/ 101139 h 127552"/>
                <a:gd name="connsiteX2" fmla="*/ 19554 w 115757"/>
                <a:gd name="connsiteY2" fmla="*/ 106707 h 127552"/>
                <a:gd name="connsiteX3" fmla="*/ 24596 w 115757"/>
                <a:gd name="connsiteY3" fmla="*/ 106707 h 127552"/>
                <a:gd name="connsiteX4" fmla="*/ 32227 w 115757"/>
                <a:gd name="connsiteY4" fmla="*/ 98355 h 127552"/>
                <a:gd name="connsiteX5" fmla="*/ 32227 w 115757"/>
                <a:gd name="connsiteY5" fmla="*/ 92711 h 127552"/>
                <a:gd name="connsiteX6" fmla="*/ 27117 w 115757"/>
                <a:gd name="connsiteY6" fmla="*/ 92711 h 127552"/>
                <a:gd name="connsiteX7" fmla="*/ 24664 w 115757"/>
                <a:gd name="connsiteY7" fmla="*/ 32509 h 127552"/>
                <a:gd name="connsiteX8" fmla="*/ 29774 w 115757"/>
                <a:gd name="connsiteY8" fmla="*/ 32509 h 127552"/>
                <a:gd name="connsiteX9" fmla="*/ 29774 w 115757"/>
                <a:gd name="connsiteY9" fmla="*/ 26790 h 127552"/>
                <a:gd name="connsiteX10" fmla="*/ 22143 w 115757"/>
                <a:gd name="connsiteY10" fmla="*/ 18362 h 127552"/>
                <a:gd name="connsiteX11" fmla="*/ 17033 w 115757"/>
                <a:gd name="connsiteY11" fmla="*/ 18362 h 127552"/>
                <a:gd name="connsiteX12" fmla="*/ 17033 w 115757"/>
                <a:gd name="connsiteY12" fmla="*/ 24006 h 127552"/>
                <a:gd name="connsiteX13" fmla="*/ 14512 w 115757"/>
                <a:gd name="connsiteY13" fmla="*/ 59600 h 127552"/>
                <a:gd name="connsiteX14" fmla="*/ 3679 w 115757"/>
                <a:gd name="connsiteY14" fmla="*/ 59600 h 127552"/>
                <a:gd name="connsiteX15" fmla="*/ 0 w 115757"/>
                <a:gd name="connsiteY15" fmla="*/ 63588 h 127552"/>
                <a:gd name="connsiteX16" fmla="*/ 3610 w 115757"/>
                <a:gd name="connsiteY16" fmla="*/ 67577 h 127552"/>
                <a:gd name="connsiteX17" fmla="*/ 3679 w 115757"/>
                <a:gd name="connsiteY17" fmla="*/ 67577 h 127552"/>
                <a:gd name="connsiteX18" fmla="*/ 14512 w 115757"/>
                <a:gd name="connsiteY18" fmla="*/ 67577 h 127552"/>
                <a:gd name="connsiteX19" fmla="*/ 18123 w 115757"/>
                <a:gd name="connsiteY19" fmla="*/ 63588 h 127552"/>
                <a:gd name="connsiteX20" fmla="*/ 14512 w 115757"/>
                <a:gd name="connsiteY20" fmla="*/ 59976 h 127552"/>
                <a:gd name="connsiteX21" fmla="*/ 57981 w 115757"/>
                <a:gd name="connsiteY21" fmla="*/ 19566 h 127552"/>
                <a:gd name="connsiteX22" fmla="*/ 61592 w 115757"/>
                <a:gd name="connsiteY22" fmla="*/ 15578 h 127552"/>
                <a:gd name="connsiteX23" fmla="*/ 61592 w 115757"/>
                <a:gd name="connsiteY23" fmla="*/ 3989 h 127552"/>
                <a:gd name="connsiteX24" fmla="*/ 57981 w 115757"/>
                <a:gd name="connsiteY24" fmla="*/ 1 h 127552"/>
                <a:gd name="connsiteX25" fmla="*/ 54370 w 115757"/>
                <a:gd name="connsiteY25" fmla="*/ 3837 h 127552"/>
                <a:gd name="connsiteX26" fmla="*/ 54370 w 115757"/>
                <a:gd name="connsiteY26" fmla="*/ 3989 h 127552"/>
                <a:gd name="connsiteX27" fmla="*/ 54370 w 115757"/>
                <a:gd name="connsiteY27" fmla="*/ 15954 h 127552"/>
                <a:gd name="connsiteX28" fmla="*/ 57981 w 115757"/>
                <a:gd name="connsiteY28" fmla="*/ 19942 h 127552"/>
                <a:gd name="connsiteX29" fmla="*/ 92796 w 115757"/>
                <a:gd name="connsiteY29" fmla="*/ 30703 h 127552"/>
                <a:gd name="connsiteX30" fmla="*/ 100427 w 115757"/>
                <a:gd name="connsiteY30" fmla="*/ 22275 h 127552"/>
                <a:gd name="connsiteX31" fmla="*/ 100427 w 115757"/>
                <a:gd name="connsiteY31" fmla="*/ 16707 h 127552"/>
                <a:gd name="connsiteX32" fmla="*/ 95317 w 115757"/>
                <a:gd name="connsiteY32" fmla="*/ 16707 h 127552"/>
                <a:gd name="connsiteX33" fmla="*/ 87686 w 115757"/>
                <a:gd name="connsiteY33" fmla="*/ 25511 h 127552"/>
                <a:gd name="connsiteX34" fmla="*/ 87686 w 115757"/>
                <a:gd name="connsiteY34" fmla="*/ 31080 h 127552"/>
                <a:gd name="connsiteX35" fmla="*/ 92728 w 115757"/>
                <a:gd name="connsiteY35" fmla="*/ 31080 h 127552"/>
                <a:gd name="connsiteX36" fmla="*/ 112282 w 115757"/>
                <a:gd name="connsiteY36" fmla="*/ 59600 h 127552"/>
                <a:gd name="connsiteX37" fmla="*/ 101313 w 115757"/>
                <a:gd name="connsiteY37" fmla="*/ 59600 h 127552"/>
                <a:gd name="connsiteX38" fmla="*/ 97634 w 115757"/>
                <a:gd name="connsiteY38" fmla="*/ 63588 h 127552"/>
                <a:gd name="connsiteX39" fmla="*/ 101244 w 115757"/>
                <a:gd name="connsiteY39" fmla="*/ 67577 h 127552"/>
                <a:gd name="connsiteX40" fmla="*/ 101313 w 115757"/>
                <a:gd name="connsiteY40" fmla="*/ 67577 h 127552"/>
                <a:gd name="connsiteX41" fmla="*/ 112146 w 115757"/>
                <a:gd name="connsiteY41" fmla="*/ 67577 h 127552"/>
                <a:gd name="connsiteX42" fmla="*/ 115757 w 115757"/>
                <a:gd name="connsiteY42" fmla="*/ 63740 h 127552"/>
                <a:gd name="connsiteX43" fmla="*/ 115757 w 115757"/>
                <a:gd name="connsiteY43" fmla="*/ 63588 h 127552"/>
                <a:gd name="connsiteX44" fmla="*/ 112282 w 115757"/>
                <a:gd name="connsiteY44" fmla="*/ 59976 h 127552"/>
                <a:gd name="connsiteX45" fmla="*/ 91229 w 115757"/>
                <a:gd name="connsiteY45" fmla="*/ 94742 h 127552"/>
                <a:gd name="connsiteX46" fmla="*/ 86122 w 115757"/>
                <a:gd name="connsiteY46" fmla="*/ 94739 h 127552"/>
                <a:gd name="connsiteX47" fmla="*/ 86119 w 115757"/>
                <a:gd name="connsiteY47" fmla="*/ 94742 h 127552"/>
                <a:gd name="connsiteX48" fmla="*/ 86119 w 115757"/>
                <a:gd name="connsiteY48" fmla="*/ 100386 h 127552"/>
                <a:gd name="connsiteX49" fmla="*/ 93818 w 115757"/>
                <a:gd name="connsiteY49" fmla="*/ 108815 h 127552"/>
                <a:gd name="connsiteX50" fmla="*/ 98928 w 115757"/>
                <a:gd name="connsiteY50" fmla="*/ 108815 h 127552"/>
                <a:gd name="connsiteX51" fmla="*/ 98928 w 115757"/>
                <a:gd name="connsiteY51" fmla="*/ 103171 h 127552"/>
                <a:gd name="connsiteX52" fmla="*/ 57981 w 115757"/>
                <a:gd name="connsiteY52" fmla="*/ 107611 h 127552"/>
                <a:gd name="connsiteX53" fmla="*/ 54370 w 115757"/>
                <a:gd name="connsiteY53" fmla="*/ 111447 h 127552"/>
                <a:gd name="connsiteX54" fmla="*/ 54370 w 115757"/>
                <a:gd name="connsiteY54" fmla="*/ 111599 h 127552"/>
                <a:gd name="connsiteX55" fmla="*/ 54370 w 115757"/>
                <a:gd name="connsiteY55" fmla="*/ 123564 h 127552"/>
                <a:gd name="connsiteX56" fmla="*/ 57843 w 115757"/>
                <a:gd name="connsiteY56" fmla="*/ 127552 h 127552"/>
                <a:gd name="connsiteX57" fmla="*/ 57981 w 115757"/>
                <a:gd name="connsiteY57" fmla="*/ 127552 h 127552"/>
                <a:gd name="connsiteX58" fmla="*/ 61592 w 115757"/>
                <a:gd name="connsiteY58" fmla="*/ 123564 h 127552"/>
                <a:gd name="connsiteX59" fmla="*/ 61592 w 115757"/>
                <a:gd name="connsiteY59" fmla="*/ 111975 h 127552"/>
                <a:gd name="connsiteX60" fmla="*/ 57981 w 115757"/>
                <a:gd name="connsiteY60" fmla="*/ 107987 h 127552"/>
                <a:gd name="connsiteX61" fmla="*/ 57981 w 115757"/>
                <a:gd name="connsiteY61" fmla="*/ 98129 h 127552"/>
                <a:gd name="connsiteX62" fmla="*/ 27049 w 115757"/>
                <a:gd name="connsiteY62" fmla="*/ 63965 h 127552"/>
                <a:gd name="connsiteX63" fmla="*/ 57981 w 115757"/>
                <a:gd name="connsiteY63" fmla="*/ 29800 h 127552"/>
                <a:gd name="connsiteX64" fmla="*/ 88913 w 115757"/>
                <a:gd name="connsiteY64" fmla="*/ 63965 h 127552"/>
                <a:gd name="connsiteX65" fmla="*/ 57981 w 115757"/>
                <a:gd name="connsiteY65" fmla="*/ 98129 h 127552"/>
                <a:gd name="connsiteX66" fmla="*/ 57981 w 115757"/>
                <a:gd name="connsiteY66" fmla="*/ 35821 h 127552"/>
                <a:gd name="connsiteX67" fmla="*/ 32363 w 115757"/>
                <a:gd name="connsiteY67" fmla="*/ 63965 h 127552"/>
                <a:gd name="connsiteX68" fmla="*/ 57844 w 115757"/>
                <a:gd name="connsiteY68" fmla="*/ 92259 h 127552"/>
                <a:gd name="connsiteX69" fmla="*/ 83462 w 115757"/>
                <a:gd name="connsiteY69" fmla="*/ 64115 h 127552"/>
                <a:gd name="connsiteX70" fmla="*/ 83462 w 115757"/>
                <a:gd name="connsiteY70" fmla="*/ 63965 h 127552"/>
                <a:gd name="connsiteX71" fmla="*/ 57981 w 115757"/>
                <a:gd name="connsiteY71" fmla="*/ 35821 h 12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15757" h="127552">
                  <a:moveTo>
                    <a:pt x="26844" y="92711"/>
                  </a:moveTo>
                  <a:lnTo>
                    <a:pt x="19554" y="101139"/>
                  </a:lnTo>
                  <a:cubicBezTo>
                    <a:pt x="18162" y="102677"/>
                    <a:pt x="18162" y="105170"/>
                    <a:pt x="19554" y="106707"/>
                  </a:cubicBezTo>
                  <a:cubicBezTo>
                    <a:pt x="20946" y="108245"/>
                    <a:pt x="23204" y="108245"/>
                    <a:pt x="24596" y="106707"/>
                  </a:cubicBezTo>
                  <a:lnTo>
                    <a:pt x="32227" y="98355"/>
                  </a:lnTo>
                  <a:cubicBezTo>
                    <a:pt x="33638" y="96796"/>
                    <a:pt x="33638" y="94269"/>
                    <a:pt x="32227" y="92711"/>
                  </a:cubicBezTo>
                  <a:cubicBezTo>
                    <a:pt x="30816" y="91152"/>
                    <a:pt x="28528" y="91152"/>
                    <a:pt x="27117" y="92711"/>
                  </a:cubicBezTo>
                  <a:close/>
                  <a:moveTo>
                    <a:pt x="24664" y="32509"/>
                  </a:moveTo>
                  <a:cubicBezTo>
                    <a:pt x="26089" y="34029"/>
                    <a:pt x="28348" y="34029"/>
                    <a:pt x="29774" y="32509"/>
                  </a:cubicBezTo>
                  <a:cubicBezTo>
                    <a:pt x="31194" y="30926"/>
                    <a:pt x="31194" y="28374"/>
                    <a:pt x="29774" y="26790"/>
                  </a:cubicBezTo>
                  <a:lnTo>
                    <a:pt x="22143" y="18362"/>
                  </a:lnTo>
                  <a:cubicBezTo>
                    <a:pt x="20732" y="16804"/>
                    <a:pt x="18444" y="16804"/>
                    <a:pt x="17033" y="18362"/>
                  </a:cubicBezTo>
                  <a:cubicBezTo>
                    <a:pt x="15622" y="19921"/>
                    <a:pt x="15622" y="22447"/>
                    <a:pt x="17033" y="24006"/>
                  </a:cubicBezTo>
                  <a:close/>
                  <a:moveTo>
                    <a:pt x="14512" y="59600"/>
                  </a:moveTo>
                  <a:lnTo>
                    <a:pt x="3679" y="59600"/>
                  </a:lnTo>
                  <a:cubicBezTo>
                    <a:pt x="1674" y="59600"/>
                    <a:pt x="37" y="61374"/>
                    <a:pt x="0" y="63588"/>
                  </a:cubicBezTo>
                  <a:cubicBezTo>
                    <a:pt x="0" y="65791"/>
                    <a:pt x="1616" y="67577"/>
                    <a:pt x="3610" y="67577"/>
                  </a:cubicBezTo>
                  <a:cubicBezTo>
                    <a:pt x="3633" y="67577"/>
                    <a:pt x="3656" y="67577"/>
                    <a:pt x="3679" y="67577"/>
                  </a:cubicBezTo>
                  <a:lnTo>
                    <a:pt x="14512" y="67577"/>
                  </a:lnTo>
                  <a:cubicBezTo>
                    <a:pt x="16506" y="67577"/>
                    <a:pt x="18123" y="65791"/>
                    <a:pt x="18123" y="63588"/>
                  </a:cubicBezTo>
                  <a:cubicBezTo>
                    <a:pt x="17947" y="61534"/>
                    <a:pt x="16381" y="59967"/>
                    <a:pt x="14512" y="59976"/>
                  </a:cubicBezTo>
                  <a:close/>
                  <a:moveTo>
                    <a:pt x="57981" y="19566"/>
                  </a:moveTo>
                  <a:cubicBezTo>
                    <a:pt x="59975" y="19566"/>
                    <a:pt x="61592" y="17781"/>
                    <a:pt x="61592" y="15578"/>
                  </a:cubicBezTo>
                  <a:lnTo>
                    <a:pt x="61592" y="3989"/>
                  </a:lnTo>
                  <a:cubicBezTo>
                    <a:pt x="61592" y="1786"/>
                    <a:pt x="59975" y="1"/>
                    <a:pt x="57981" y="1"/>
                  </a:cubicBezTo>
                  <a:cubicBezTo>
                    <a:pt x="56024" y="-41"/>
                    <a:pt x="54408" y="1676"/>
                    <a:pt x="54370" y="3837"/>
                  </a:cubicBezTo>
                  <a:cubicBezTo>
                    <a:pt x="54369" y="3888"/>
                    <a:pt x="54369" y="3938"/>
                    <a:pt x="54370" y="3989"/>
                  </a:cubicBezTo>
                  <a:lnTo>
                    <a:pt x="54370" y="15954"/>
                  </a:lnTo>
                  <a:cubicBezTo>
                    <a:pt x="54370" y="18157"/>
                    <a:pt x="55986" y="19942"/>
                    <a:pt x="57981" y="19942"/>
                  </a:cubicBezTo>
                  <a:close/>
                  <a:moveTo>
                    <a:pt x="92796" y="30703"/>
                  </a:moveTo>
                  <a:lnTo>
                    <a:pt x="100427" y="22275"/>
                  </a:lnTo>
                  <a:cubicBezTo>
                    <a:pt x="101794" y="20726"/>
                    <a:pt x="101794" y="18256"/>
                    <a:pt x="100427" y="16707"/>
                  </a:cubicBezTo>
                  <a:cubicBezTo>
                    <a:pt x="99002" y="15187"/>
                    <a:pt x="96743" y="15187"/>
                    <a:pt x="95317" y="16707"/>
                  </a:cubicBezTo>
                  <a:lnTo>
                    <a:pt x="87686" y="25511"/>
                  </a:lnTo>
                  <a:cubicBezTo>
                    <a:pt x="86294" y="27049"/>
                    <a:pt x="86294" y="29542"/>
                    <a:pt x="87686" y="31080"/>
                  </a:cubicBezTo>
                  <a:cubicBezTo>
                    <a:pt x="89079" y="32617"/>
                    <a:pt x="91336" y="32617"/>
                    <a:pt x="92728" y="31080"/>
                  </a:cubicBezTo>
                  <a:close/>
                  <a:moveTo>
                    <a:pt x="112282" y="59600"/>
                  </a:moveTo>
                  <a:lnTo>
                    <a:pt x="101313" y="59600"/>
                  </a:lnTo>
                  <a:cubicBezTo>
                    <a:pt x="99307" y="59600"/>
                    <a:pt x="97671" y="61374"/>
                    <a:pt x="97634" y="63588"/>
                  </a:cubicBezTo>
                  <a:cubicBezTo>
                    <a:pt x="97633" y="65791"/>
                    <a:pt x="99250" y="67577"/>
                    <a:pt x="101244" y="67577"/>
                  </a:cubicBezTo>
                  <a:cubicBezTo>
                    <a:pt x="101267" y="67577"/>
                    <a:pt x="101290" y="67577"/>
                    <a:pt x="101313" y="67577"/>
                  </a:cubicBezTo>
                  <a:lnTo>
                    <a:pt x="112146" y="67577"/>
                  </a:lnTo>
                  <a:cubicBezTo>
                    <a:pt x="114102" y="67619"/>
                    <a:pt x="115719" y="65901"/>
                    <a:pt x="115757" y="63740"/>
                  </a:cubicBezTo>
                  <a:cubicBezTo>
                    <a:pt x="115758" y="63690"/>
                    <a:pt x="115758" y="63639"/>
                    <a:pt x="115757" y="63588"/>
                  </a:cubicBezTo>
                  <a:cubicBezTo>
                    <a:pt x="115586" y="61590"/>
                    <a:pt x="114098" y="60043"/>
                    <a:pt x="112282" y="59976"/>
                  </a:cubicBezTo>
                  <a:close/>
                  <a:moveTo>
                    <a:pt x="91229" y="94742"/>
                  </a:moveTo>
                  <a:cubicBezTo>
                    <a:pt x="89820" y="93184"/>
                    <a:pt x="87533" y="93182"/>
                    <a:pt x="86122" y="94739"/>
                  </a:cubicBezTo>
                  <a:cubicBezTo>
                    <a:pt x="86121" y="94740"/>
                    <a:pt x="86120" y="94741"/>
                    <a:pt x="86119" y="94742"/>
                  </a:cubicBezTo>
                  <a:cubicBezTo>
                    <a:pt x="84743" y="96317"/>
                    <a:pt x="84743" y="98812"/>
                    <a:pt x="86119" y="100386"/>
                  </a:cubicBezTo>
                  <a:lnTo>
                    <a:pt x="93818" y="108815"/>
                  </a:lnTo>
                  <a:cubicBezTo>
                    <a:pt x="95229" y="110373"/>
                    <a:pt x="97517" y="110373"/>
                    <a:pt x="98928" y="108815"/>
                  </a:cubicBezTo>
                  <a:cubicBezTo>
                    <a:pt x="100339" y="107256"/>
                    <a:pt x="100339" y="104729"/>
                    <a:pt x="98928" y="103171"/>
                  </a:cubicBezTo>
                  <a:close/>
                  <a:moveTo>
                    <a:pt x="57981" y="107611"/>
                  </a:moveTo>
                  <a:cubicBezTo>
                    <a:pt x="56024" y="107569"/>
                    <a:pt x="54408" y="109286"/>
                    <a:pt x="54370" y="111447"/>
                  </a:cubicBezTo>
                  <a:cubicBezTo>
                    <a:pt x="54369" y="111498"/>
                    <a:pt x="54369" y="111548"/>
                    <a:pt x="54370" y="111599"/>
                  </a:cubicBezTo>
                  <a:lnTo>
                    <a:pt x="54370" y="123564"/>
                  </a:lnTo>
                  <a:cubicBezTo>
                    <a:pt x="54332" y="125725"/>
                    <a:pt x="55887" y="127510"/>
                    <a:pt x="57843" y="127552"/>
                  </a:cubicBezTo>
                  <a:cubicBezTo>
                    <a:pt x="57889" y="127553"/>
                    <a:pt x="57935" y="127553"/>
                    <a:pt x="57981" y="127552"/>
                  </a:cubicBezTo>
                  <a:cubicBezTo>
                    <a:pt x="59975" y="127552"/>
                    <a:pt x="61592" y="125767"/>
                    <a:pt x="61592" y="123564"/>
                  </a:cubicBezTo>
                  <a:lnTo>
                    <a:pt x="61592" y="111975"/>
                  </a:lnTo>
                  <a:cubicBezTo>
                    <a:pt x="61592" y="109772"/>
                    <a:pt x="59975" y="107987"/>
                    <a:pt x="57981" y="107987"/>
                  </a:cubicBezTo>
                  <a:close/>
                  <a:moveTo>
                    <a:pt x="57981" y="98129"/>
                  </a:moveTo>
                  <a:cubicBezTo>
                    <a:pt x="40897" y="98129"/>
                    <a:pt x="27049" y="82833"/>
                    <a:pt x="27049" y="63965"/>
                  </a:cubicBezTo>
                  <a:cubicBezTo>
                    <a:pt x="27049" y="45096"/>
                    <a:pt x="40897" y="29800"/>
                    <a:pt x="57981" y="29800"/>
                  </a:cubicBezTo>
                  <a:cubicBezTo>
                    <a:pt x="75064" y="29800"/>
                    <a:pt x="88913" y="45096"/>
                    <a:pt x="88913" y="63965"/>
                  </a:cubicBezTo>
                  <a:cubicBezTo>
                    <a:pt x="88913" y="82833"/>
                    <a:pt x="75064" y="98129"/>
                    <a:pt x="57981" y="98129"/>
                  </a:cubicBezTo>
                  <a:close/>
                  <a:moveTo>
                    <a:pt x="57981" y="35821"/>
                  </a:moveTo>
                  <a:cubicBezTo>
                    <a:pt x="43870" y="35779"/>
                    <a:pt x="32401" y="48380"/>
                    <a:pt x="32363" y="63965"/>
                  </a:cubicBezTo>
                  <a:cubicBezTo>
                    <a:pt x="32325" y="79550"/>
                    <a:pt x="43734" y="92217"/>
                    <a:pt x="57844" y="92259"/>
                  </a:cubicBezTo>
                  <a:cubicBezTo>
                    <a:pt x="71955" y="92301"/>
                    <a:pt x="83424" y="79700"/>
                    <a:pt x="83462" y="64115"/>
                  </a:cubicBezTo>
                  <a:cubicBezTo>
                    <a:pt x="83462" y="64065"/>
                    <a:pt x="83462" y="64015"/>
                    <a:pt x="83462" y="63965"/>
                  </a:cubicBezTo>
                  <a:cubicBezTo>
                    <a:pt x="83425" y="48438"/>
                    <a:pt x="72038" y="35862"/>
                    <a:pt x="57981" y="35821"/>
                  </a:cubicBezTo>
                  <a:close/>
                </a:path>
              </a:pathLst>
            </a:custGeom>
            <a:grpFill/>
            <a:ln w="6350" cap="flat">
              <a:solidFill>
                <a:srgbClr val="042AA7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pic>
        <p:nvPicPr>
          <p:cNvPr id="219" name="图片 218" descr="黑暗中的光&#10;&#10;描述已自动生成">
            <a:extLst>
              <a:ext uri="{FF2B5EF4-FFF2-40B4-BE49-F238E27FC236}">
                <a16:creationId xmlns:a16="http://schemas.microsoft.com/office/drawing/2014/main" id="{66E56897-BD49-C413-6125-1872B7C7691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282" y="3629510"/>
            <a:ext cx="887285" cy="342468"/>
          </a:xfrm>
          <a:prstGeom prst="rect">
            <a:avLst/>
          </a:prstGeom>
        </p:spPr>
      </p:pic>
      <p:pic>
        <p:nvPicPr>
          <p:cNvPr id="223" name="图片 222" descr="黑暗中的光&#10;&#10;描述已自动生成">
            <a:extLst>
              <a:ext uri="{FF2B5EF4-FFF2-40B4-BE49-F238E27FC236}">
                <a16:creationId xmlns:a16="http://schemas.microsoft.com/office/drawing/2014/main" id="{3F661377-9347-BAFA-592D-5D6096BF3E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592" y="3629334"/>
            <a:ext cx="887285" cy="342468"/>
          </a:xfrm>
          <a:prstGeom prst="rect">
            <a:avLst/>
          </a:prstGeom>
        </p:spPr>
      </p:pic>
      <p:pic>
        <p:nvPicPr>
          <p:cNvPr id="224" name="图片 223" descr="黑暗中的光&#10;&#10;描述已自动生成">
            <a:extLst>
              <a:ext uri="{FF2B5EF4-FFF2-40B4-BE49-F238E27FC236}">
                <a16:creationId xmlns:a16="http://schemas.microsoft.com/office/drawing/2014/main" id="{9ECFADA7-884E-8644-0CB4-7D9F957B421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7606" y="3626210"/>
            <a:ext cx="887285" cy="34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6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42AA7"/>
            </a:gs>
            <a:gs pos="100000">
              <a:srgbClr val="042AA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461C524-4B7B-4D9D-B735-891FD8D8D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42AA7"/>
              </a:gs>
              <a:gs pos="100000">
                <a:srgbClr val="042AA7">
                  <a:alpha val="9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27CB31FA-2BC2-4C82-901A-59724618BA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" y="0"/>
            <a:ext cx="12191995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34EE240-71E9-4108-9B43-A272115520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2AA7">
                  <a:alpha val="58000"/>
                </a:srgbClr>
              </a:gs>
              <a:gs pos="100000">
                <a:srgbClr val="042AA7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93" name="图片 192">
            <a:extLst>
              <a:ext uri="{FF2B5EF4-FFF2-40B4-BE49-F238E27FC236}">
                <a16:creationId xmlns:a16="http://schemas.microsoft.com/office/drawing/2014/main" id="{E12AA4F0-2590-417F-9D6B-D654E6A00A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3000"/>
          </a:blip>
          <a:stretch>
            <a:fillRect/>
          </a:stretch>
        </p:blipFill>
        <p:spPr>
          <a:xfrm>
            <a:off x="-588725" y="-467734"/>
            <a:ext cx="2909602" cy="2871552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A22C5F7-D02F-4E11-83EB-F86E974087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01" y="571701"/>
            <a:ext cx="688832" cy="679826"/>
          </a:xfrm>
          <a:prstGeom prst="rect">
            <a:avLst/>
          </a:prstGeom>
        </p:spPr>
      </p:pic>
      <p:pic>
        <p:nvPicPr>
          <p:cNvPr id="811" name="图片 810" descr="水中的倒影&#10;&#10;中度可信度描述已自动生成">
            <a:extLst>
              <a:ext uri="{FF2B5EF4-FFF2-40B4-BE49-F238E27FC236}">
                <a16:creationId xmlns:a16="http://schemas.microsoft.com/office/drawing/2014/main" id="{7748C529-D8E4-462C-9743-0A5E62CC61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449794" y="10758339"/>
            <a:ext cx="12584528" cy="3032177"/>
          </a:xfrm>
          <a:prstGeom prst="rect">
            <a:avLst/>
          </a:prstGeom>
        </p:spPr>
      </p:pic>
      <p:pic>
        <p:nvPicPr>
          <p:cNvPr id="840" name="图片 839">
            <a:extLst>
              <a:ext uri="{FF2B5EF4-FFF2-40B4-BE49-F238E27FC236}">
                <a16:creationId xmlns:a16="http://schemas.microsoft.com/office/drawing/2014/main" id="{FD140867-7504-4EE7-BC49-1A50B64476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0477" y="8784521"/>
            <a:ext cx="253094" cy="234306"/>
          </a:xfrm>
          <a:prstGeom prst="rect">
            <a:avLst/>
          </a:prstGeom>
        </p:spPr>
      </p:pic>
      <p:grpSp>
        <p:nvGrpSpPr>
          <p:cNvPr id="841" name="组合 840">
            <a:extLst>
              <a:ext uri="{FF2B5EF4-FFF2-40B4-BE49-F238E27FC236}">
                <a16:creationId xmlns:a16="http://schemas.microsoft.com/office/drawing/2014/main" id="{3ECF82A0-0317-4646-8636-A4F747E6FB5C}"/>
              </a:ext>
            </a:extLst>
          </p:cNvPr>
          <p:cNvGrpSpPr/>
          <p:nvPr/>
        </p:nvGrpSpPr>
        <p:grpSpPr>
          <a:xfrm flipH="1">
            <a:off x="2989777" y="9653144"/>
            <a:ext cx="76303" cy="76303"/>
            <a:chOff x="2988660" y="-1598107"/>
            <a:chExt cx="914400" cy="914400"/>
          </a:xfrm>
        </p:grpSpPr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4190141-D79B-440F-8C56-4A04E665268E}"/>
                </a:ext>
              </a:extLst>
            </p:cNvPr>
            <p:cNvSpPr/>
            <p:nvPr/>
          </p:nvSpPr>
          <p:spPr>
            <a:xfrm>
              <a:off x="2988660" y="-1598107"/>
              <a:ext cx="914400" cy="9144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0805C98B-3BC9-43C3-AE15-07CAFE2224C8}"/>
                </a:ext>
              </a:extLst>
            </p:cNvPr>
            <p:cNvSpPr/>
            <p:nvPr/>
          </p:nvSpPr>
          <p:spPr>
            <a:xfrm>
              <a:off x="3255488" y="-1331279"/>
              <a:ext cx="380744" cy="3807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pic>
        <p:nvPicPr>
          <p:cNvPr id="844" name="图片 843">
            <a:extLst>
              <a:ext uri="{FF2B5EF4-FFF2-40B4-BE49-F238E27FC236}">
                <a16:creationId xmlns:a16="http://schemas.microsoft.com/office/drawing/2014/main" id="{63A090E1-169A-482D-B544-E8821F1D46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222" y="8321319"/>
            <a:ext cx="565931" cy="523919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A8A590F-3055-4949-88C4-B9811DE9CB7D}"/>
              </a:ext>
            </a:extLst>
          </p:cNvPr>
          <p:cNvGrpSpPr/>
          <p:nvPr/>
        </p:nvGrpSpPr>
        <p:grpSpPr>
          <a:xfrm flipV="1">
            <a:off x="865602" y="938312"/>
            <a:ext cx="662880" cy="93385"/>
            <a:chOff x="1958492" y="-261081"/>
            <a:chExt cx="436279" cy="78398"/>
          </a:xfrm>
          <a:gradFill>
            <a:gsLst>
              <a:gs pos="22000">
                <a:schemeClr val="accent1">
                  <a:alpha val="0"/>
                </a:schemeClr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</p:grpSpPr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2D883EB1-15A6-4683-B2A2-AC9C73492277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2028299E-3818-44E4-B20D-C22765F23997}"/>
                </a:ext>
              </a:extLst>
            </p:cNvPr>
            <p:cNvSpPr/>
            <p:nvPr/>
          </p:nvSpPr>
          <p:spPr>
            <a:xfrm flipH="1" flipV="1">
              <a:off x="2192787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F8D2B78A-8170-466E-936B-8A6DE8D22BBF}"/>
                </a:ext>
              </a:extLst>
            </p:cNvPr>
            <p:cNvSpPr/>
            <p:nvPr/>
          </p:nvSpPr>
          <p:spPr>
            <a:xfrm flipH="1" flipV="1">
              <a:off x="2114689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0836F2E3-B61F-4CE7-A68D-3C565D1B50BE}"/>
                </a:ext>
              </a:extLst>
            </p:cNvPr>
            <p:cNvSpPr/>
            <p:nvPr/>
          </p:nvSpPr>
          <p:spPr>
            <a:xfrm flipH="1" flipV="1">
              <a:off x="2036590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6E784A4F-D738-4277-94B2-AAC6A4C2D58B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F20CC1-28DA-4E23-894C-CE5D73FFF4B4}"/>
              </a:ext>
            </a:extLst>
          </p:cNvPr>
          <p:cNvGrpSpPr/>
          <p:nvPr/>
        </p:nvGrpSpPr>
        <p:grpSpPr>
          <a:xfrm>
            <a:off x="859470" y="906976"/>
            <a:ext cx="715426" cy="209592"/>
            <a:chOff x="775023" y="6178056"/>
            <a:chExt cx="705930" cy="20681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C4F9F4-1F18-4540-A345-48116F1BF6E2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accent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6509DAC-D4F9-4151-B4EB-AEADE2CF405C}"/>
                </a:ext>
              </a:extLst>
            </p:cNvPr>
            <p:cNvSpPr/>
            <p:nvPr/>
          </p:nvSpPr>
          <p:spPr>
            <a:xfrm flipH="1">
              <a:off x="775023" y="6178056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39A0B77-F5B0-41CB-B17B-85EDDA43CCC3}"/>
              </a:ext>
            </a:extLst>
          </p:cNvPr>
          <p:cNvCxnSpPr>
            <a:cxnSpLocks/>
          </p:cNvCxnSpPr>
          <p:nvPr/>
        </p:nvCxnSpPr>
        <p:spPr>
          <a:xfrm>
            <a:off x="919960" y="1116568"/>
            <a:ext cx="3551467" cy="0"/>
          </a:xfrm>
          <a:prstGeom prst="line">
            <a:avLst/>
          </a:prstGeom>
          <a:ln w="12700">
            <a:gradFill>
              <a:gsLst>
                <a:gs pos="55737">
                  <a:schemeClr val="accent1"/>
                </a:gs>
                <a:gs pos="0">
                  <a:schemeClr val="accent1">
                    <a:alpha val="0"/>
                  </a:schemeClr>
                </a:gs>
                <a:gs pos="2500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黑暗中的光&#10;&#10;描述已自动生成">
            <a:extLst>
              <a:ext uri="{FF2B5EF4-FFF2-40B4-BE49-F238E27FC236}">
                <a16:creationId xmlns:a16="http://schemas.microsoft.com/office/drawing/2014/main" id="{C842CF8B-62E8-4189-B8E6-AAA9C327D3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57" y="943460"/>
            <a:ext cx="887285" cy="34246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913E7B3A-FB8B-465D-BA86-0A506278A771}"/>
              </a:ext>
            </a:extLst>
          </p:cNvPr>
          <p:cNvSpPr txBox="1"/>
          <p:nvPr/>
        </p:nvSpPr>
        <p:spPr>
          <a:xfrm>
            <a:off x="1534270" y="544750"/>
            <a:ext cx="24041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5400"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en-US" sz="3200" dirty="0">
                <a:gradFill>
                  <a:gsLst>
                    <a:gs pos="5000">
                      <a:schemeClr val="bg1"/>
                    </a:gs>
                    <a:gs pos="100000">
                      <a:srgbClr val="042AA7">
                        <a:lumMod val="15000"/>
                        <a:lumOff val="85000"/>
                      </a:srgbClr>
                    </a:gs>
                  </a:gsLst>
                  <a:lin ang="5400000" scaled="0"/>
                </a:gradFill>
                <a:effectLst>
                  <a:reflection blurRad="203200" stA="55000" endA="300" endPos="45500" dist="38100" dir="5400000" sy="-100000" algn="bl" rotWithShape="0"/>
                </a:effectLst>
                <a:latin typeface="OPPOSans B"/>
                <a:ea typeface="OPPOSans B"/>
              </a:rPr>
              <a:t>应用效果</a:t>
            </a:r>
          </a:p>
        </p:txBody>
      </p:sp>
      <p:pic>
        <p:nvPicPr>
          <p:cNvPr id="217" name="图片 216" descr="背景图案&#10;&#10;描述已自动生成">
            <a:extLst>
              <a:ext uri="{FF2B5EF4-FFF2-40B4-BE49-F238E27FC236}">
                <a16:creationId xmlns:a16="http://schemas.microsoft.com/office/drawing/2014/main" id="{78DADAF7-EC2B-4631-99FE-375B1AC4C38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30878" flipH="1">
            <a:off x="-462715" y="4337092"/>
            <a:ext cx="12539378" cy="3894107"/>
          </a:xfrm>
          <a:custGeom>
            <a:avLst/>
            <a:gdLst>
              <a:gd name="connsiteX0" fmla="*/ 12539378 w 12539378"/>
              <a:gd name="connsiteY0" fmla="*/ 0 h 3894107"/>
              <a:gd name="connsiteX1" fmla="*/ 244670 w 12539378"/>
              <a:gd name="connsiteY1" fmla="*/ 0 h 3894107"/>
              <a:gd name="connsiteX2" fmla="*/ 0 w 12539378"/>
              <a:gd name="connsiteY2" fmla="*/ 992537 h 3894107"/>
              <a:gd name="connsiteX3" fmla="*/ 11770529 w 12539378"/>
              <a:gd name="connsiteY3" fmla="*/ 3894107 h 3894107"/>
              <a:gd name="connsiteX4" fmla="*/ 12154953 w 12539378"/>
              <a:gd name="connsiteY4" fmla="*/ 2334647 h 3894107"/>
              <a:gd name="connsiteX5" fmla="*/ 12539378 w 12539378"/>
              <a:gd name="connsiteY5" fmla="*/ 775187 h 389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39378" h="3894107">
                <a:moveTo>
                  <a:pt x="12539378" y="0"/>
                </a:moveTo>
                <a:lnTo>
                  <a:pt x="244670" y="0"/>
                </a:lnTo>
                <a:lnTo>
                  <a:pt x="0" y="992537"/>
                </a:lnTo>
                <a:lnTo>
                  <a:pt x="11770529" y="3894107"/>
                </a:lnTo>
                <a:lnTo>
                  <a:pt x="12154953" y="2334647"/>
                </a:lnTo>
                <a:lnTo>
                  <a:pt x="12539378" y="775187"/>
                </a:lnTo>
                <a:close/>
              </a:path>
            </a:pathLst>
          </a:cu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2DEC4C59-6983-C7BE-1E3B-F8C28AB25149}"/>
              </a:ext>
            </a:extLst>
          </p:cNvPr>
          <p:cNvGrpSpPr/>
          <p:nvPr/>
        </p:nvGrpSpPr>
        <p:grpSpPr>
          <a:xfrm>
            <a:off x="11070763" y="1441534"/>
            <a:ext cx="178816" cy="159182"/>
            <a:chOff x="8809209" y="5434195"/>
            <a:chExt cx="178816" cy="159182"/>
          </a:xfrm>
        </p:grpSpPr>
        <p:pic>
          <p:nvPicPr>
            <p:cNvPr id="145" name="图片 144">
              <a:extLst>
                <a:ext uri="{FF2B5EF4-FFF2-40B4-BE49-F238E27FC236}">
                  <a16:creationId xmlns:a16="http://schemas.microsoft.com/office/drawing/2014/main" id="{4AA2A2EC-E71E-F0FF-0482-4CC670619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809209" y="5434195"/>
              <a:ext cx="178816" cy="159182"/>
            </a:xfrm>
            <a:prstGeom prst="rect">
              <a:avLst/>
            </a:prstGeom>
          </p:spPr>
        </p:pic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id="{B604A5EF-14A7-8965-7BF1-AD024189C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852033" y="5471511"/>
              <a:ext cx="93168" cy="82938"/>
            </a:xfrm>
            <a:prstGeom prst="rect">
              <a:avLst/>
            </a:prstGeom>
          </p:spPr>
        </p:pic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16483379-972D-9F6F-B517-EBF323EB07DF}"/>
              </a:ext>
            </a:extLst>
          </p:cNvPr>
          <p:cNvGrpSpPr/>
          <p:nvPr/>
        </p:nvGrpSpPr>
        <p:grpSpPr>
          <a:xfrm>
            <a:off x="1039016" y="6337044"/>
            <a:ext cx="2726175" cy="60339"/>
            <a:chOff x="5230899" y="1135576"/>
            <a:chExt cx="2726175" cy="60339"/>
          </a:xfrm>
        </p:grpSpPr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6192592E-F378-580D-C2BA-D9B7FA1710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0899" y="1195915"/>
              <a:ext cx="109370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3C286DE1-FED3-1D08-14DD-B63D532B69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06175" y="1135576"/>
              <a:ext cx="1550899" cy="0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2">
                      <a:lumMod val="40000"/>
                      <a:lumOff val="60000"/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1FD42933-2BC9-201B-9DDD-F1F78DF3B093}"/>
              </a:ext>
            </a:extLst>
          </p:cNvPr>
          <p:cNvCxnSpPr>
            <a:cxnSpLocks/>
          </p:cNvCxnSpPr>
          <p:nvPr/>
        </p:nvCxnSpPr>
        <p:spPr>
          <a:xfrm flipH="1">
            <a:off x="11174166" y="6403200"/>
            <a:ext cx="907516" cy="0"/>
          </a:xfrm>
          <a:prstGeom prst="line">
            <a:avLst/>
          </a:prstGeom>
          <a:ln w="19050" cap="rnd">
            <a:gradFill>
              <a:gsLst>
                <a:gs pos="0">
                  <a:schemeClr val="bg1">
                    <a:alpha val="3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7860F52A-2993-B249-033F-2DAE3E4CF7EF}"/>
              </a:ext>
            </a:extLst>
          </p:cNvPr>
          <p:cNvGrpSpPr/>
          <p:nvPr/>
        </p:nvGrpSpPr>
        <p:grpSpPr>
          <a:xfrm>
            <a:off x="975359" y="1266735"/>
            <a:ext cx="10789035" cy="3988120"/>
            <a:chOff x="848359" y="2100425"/>
            <a:chExt cx="10789035" cy="3988120"/>
          </a:xfrm>
        </p:grpSpPr>
        <p:sp>
          <p:nvSpPr>
            <p:cNvPr id="152" name="TextBox 139++">
              <a:extLst>
                <a:ext uri="{FF2B5EF4-FFF2-40B4-BE49-F238E27FC236}">
                  <a16:creationId xmlns:a16="http://schemas.microsoft.com/office/drawing/2014/main" id="{BC8C90DF-B8F9-3B82-024F-978404F98760}"/>
                </a:ext>
              </a:extLst>
            </p:cNvPr>
            <p:cNvSpPr txBox="1"/>
            <p:nvPr/>
          </p:nvSpPr>
          <p:spPr>
            <a:xfrm>
              <a:off x="9709826" y="2933228"/>
              <a:ext cx="1927568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100%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EF21B40F-D639-035B-E628-71954666022F}"/>
                </a:ext>
              </a:extLst>
            </p:cNvPr>
            <p:cNvSpPr txBox="1"/>
            <p:nvPr/>
          </p:nvSpPr>
          <p:spPr>
            <a:xfrm>
              <a:off x="2104596" y="4165929"/>
              <a:ext cx="3415556" cy="524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利用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电子纸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的直观颜色区分零件，指导员工备货，提高备货相符率，降低错漏备发生比例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54" name="TextBox 139+">
              <a:extLst>
                <a:ext uri="{FF2B5EF4-FFF2-40B4-BE49-F238E27FC236}">
                  <a16:creationId xmlns:a16="http://schemas.microsoft.com/office/drawing/2014/main" id="{2A2465F5-48AD-FA2A-63D9-B8A2322291BC}"/>
                </a:ext>
              </a:extLst>
            </p:cNvPr>
            <p:cNvSpPr txBox="1"/>
            <p:nvPr/>
          </p:nvSpPr>
          <p:spPr>
            <a:xfrm>
              <a:off x="5691939" y="4165929"/>
              <a:ext cx="1633815" cy="524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纸张方式错漏备发生比例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为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千分之五</a:t>
              </a:r>
            </a:p>
          </p:txBody>
        </p:sp>
        <p:sp>
          <p:nvSpPr>
            <p:cNvPr id="155" name="TextBox 139++">
              <a:extLst>
                <a:ext uri="{FF2B5EF4-FFF2-40B4-BE49-F238E27FC236}">
                  <a16:creationId xmlns:a16="http://schemas.microsoft.com/office/drawing/2014/main" id="{EEDCA896-9574-B030-0E31-6EED0D380510}"/>
                </a:ext>
              </a:extLst>
            </p:cNvPr>
            <p:cNvSpPr txBox="1"/>
            <p:nvPr/>
          </p:nvSpPr>
          <p:spPr>
            <a:xfrm>
              <a:off x="7811384" y="4165929"/>
              <a:ext cx="1633815" cy="524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纸张方式错漏备发生比例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为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万分之五</a:t>
              </a:r>
            </a:p>
          </p:txBody>
        </p:sp>
        <p:sp>
          <p:nvSpPr>
            <p:cNvPr id="156" name="TextBox 139+++">
              <a:extLst>
                <a:ext uri="{FF2B5EF4-FFF2-40B4-BE49-F238E27FC236}">
                  <a16:creationId xmlns:a16="http://schemas.microsoft.com/office/drawing/2014/main" id="{F0EDAA8E-BD29-5245-8B3D-B2006F6D093A}"/>
                </a:ext>
              </a:extLst>
            </p:cNvPr>
            <p:cNvSpPr txBox="1"/>
            <p:nvPr/>
          </p:nvSpPr>
          <p:spPr>
            <a:xfrm>
              <a:off x="9709826" y="4172829"/>
              <a:ext cx="1927568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90%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cxnSp>
          <p:nvCxnSpPr>
            <p:cNvPr id="157" name="Straight Connector 8">
              <a:extLst>
                <a:ext uri="{FF2B5EF4-FFF2-40B4-BE49-F238E27FC236}">
                  <a16:creationId xmlns:a16="http://schemas.microsoft.com/office/drawing/2014/main" id="{610F96BD-3000-38BD-90F6-426045FB55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1822" y="2829733"/>
              <a:ext cx="10153650" cy="0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2"/>
                  </a:gs>
                  <a:gs pos="48200">
                    <a:schemeClr val="accent1"/>
                  </a:gs>
                  <a:gs pos="100000">
                    <a:srgbClr val="79EFE4"/>
                  </a:gs>
                </a:gsLst>
                <a:lin ang="0" scaled="1"/>
                <a:tileRect/>
              </a:gradFill>
              <a:round/>
            </a:ln>
            <a:effectLst>
              <a:outerShdw blurRad="50800" dist="38100" dir="2700000" algn="tl" rotWithShape="0">
                <a:schemeClr val="accent1">
                  <a:alpha val="2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8+">
              <a:extLst>
                <a:ext uri="{FF2B5EF4-FFF2-40B4-BE49-F238E27FC236}">
                  <a16:creationId xmlns:a16="http://schemas.microsoft.com/office/drawing/2014/main" id="{5922760E-4EDE-6464-F96B-66EB6F79DA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1822" y="6088545"/>
              <a:ext cx="10153650" cy="0"/>
            </a:xfrm>
            <a:prstGeom prst="line">
              <a:avLst/>
            </a:prstGeom>
            <a:ln w="19050" cap="rnd">
              <a:gradFill flip="none" rotWithShape="1">
                <a:gsLst>
                  <a:gs pos="0">
                    <a:schemeClr val="accent2"/>
                  </a:gs>
                  <a:gs pos="48200">
                    <a:schemeClr val="accent1"/>
                  </a:gs>
                  <a:gs pos="100000">
                    <a:srgbClr val="79EFE4"/>
                  </a:gs>
                </a:gsLst>
                <a:lin ang="0" scaled="1"/>
                <a:tileRect/>
              </a:gradFill>
              <a:round/>
            </a:ln>
            <a:effectLst>
              <a:outerShdw blurRad="50800" dist="38100" dir="2700000" algn="tl" rotWithShape="0">
                <a:schemeClr val="accent1">
                  <a:alpha val="2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8++">
              <a:extLst>
                <a:ext uri="{FF2B5EF4-FFF2-40B4-BE49-F238E27FC236}">
                  <a16:creationId xmlns:a16="http://schemas.microsoft.com/office/drawing/2014/main" id="{D14E4C52-3BA5-92DF-BFCC-40767B7294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1822" y="4877590"/>
              <a:ext cx="10153650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Rectangle 3">
              <a:extLst>
                <a:ext uri="{FF2B5EF4-FFF2-40B4-BE49-F238E27FC236}">
                  <a16:creationId xmlns:a16="http://schemas.microsoft.com/office/drawing/2014/main" id="{9D2B5952-C4D9-4910-A2F5-2626C7502A5B}"/>
                </a:ext>
              </a:extLst>
            </p:cNvPr>
            <p:cNvSpPr/>
            <p:nvPr/>
          </p:nvSpPr>
          <p:spPr>
            <a:xfrm>
              <a:off x="882771" y="2818404"/>
              <a:ext cx="10182225" cy="1164935"/>
            </a:xfrm>
            <a:prstGeom prst="rect">
              <a:avLst/>
            </a:prstGeom>
            <a:gradFill flip="none" rotWithShape="1">
              <a:gsLst>
                <a:gs pos="7000">
                  <a:schemeClr val="accent1">
                    <a:alpha val="20000"/>
                  </a:schemeClr>
                </a:gs>
                <a:gs pos="55000">
                  <a:schemeClr val="accent2">
                    <a:alpha val="11000"/>
                  </a:schemeClr>
                </a:gs>
                <a:gs pos="100000">
                  <a:schemeClr val="accent3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B1BBECD5-AAB8-4DAB-769A-719354ACB011}"/>
                </a:ext>
              </a:extLst>
            </p:cNvPr>
            <p:cNvSpPr txBox="1"/>
            <p:nvPr/>
          </p:nvSpPr>
          <p:spPr>
            <a:xfrm>
              <a:off x="2104596" y="2931666"/>
              <a:ext cx="3415556" cy="524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通过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电子纸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显示方式，代替纸张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，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指导排序作业，降低纸张及耗材成本投入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62" name="TextBox 121+">
              <a:extLst>
                <a:ext uri="{FF2B5EF4-FFF2-40B4-BE49-F238E27FC236}">
                  <a16:creationId xmlns:a16="http://schemas.microsoft.com/office/drawing/2014/main" id="{87204938-E042-92F7-A124-1F8E0ECE8A5D}"/>
                </a:ext>
              </a:extLst>
            </p:cNvPr>
            <p:cNvSpPr txBox="1"/>
            <p:nvPr/>
          </p:nvSpPr>
          <p:spPr>
            <a:xfrm>
              <a:off x="2104596" y="3389531"/>
              <a:ext cx="3415556" cy="524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设备设施（如电脑、打印机、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PAD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）投入由客户确认，不计入成本分析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E64F0480-E968-D8D5-FDA1-8D9C7F1676A3}"/>
                </a:ext>
              </a:extLst>
            </p:cNvPr>
            <p:cNvSpPr txBox="1"/>
            <p:nvPr/>
          </p:nvSpPr>
          <p:spPr>
            <a:xfrm>
              <a:off x="5691939" y="2933541"/>
              <a:ext cx="2051070" cy="746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打印纸成本约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9.4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万元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耗材成本约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57.6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万元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合计成本约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67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万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元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</a:p>
          </p:txBody>
        </p:sp>
        <p:sp>
          <p:nvSpPr>
            <p:cNvPr id="164" name="TextBox 139+">
              <a:extLst>
                <a:ext uri="{FF2B5EF4-FFF2-40B4-BE49-F238E27FC236}">
                  <a16:creationId xmlns:a16="http://schemas.microsoft.com/office/drawing/2014/main" id="{F704B91A-547F-D487-A67D-10D48F05E56C}"/>
                </a:ext>
              </a:extLst>
            </p:cNvPr>
            <p:cNvSpPr txBox="1"/>
            <p:nvPr/>
          </p:nvSpPr>
          <p:spPr>
            <a:xfrm>
              <a:off x="7547557" y="2939279"/>
              <a:ext cx="1927568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无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纸张及耗材成本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65" name="Rectangle 3+">
              <a:extLst>
                <a:ext uri="{FF2B5EF4-FFF2-40B4-BE49-F238E27FC236}">
                  <a16:creationId xmlns:a16="http://schemas.microsoft.com/office/drawing/2014/main" id="{3FE14352-C8D2-56FF-E5E5-4D7F67C743CA}"/>
                </a:ext>
              </a:extLst>
            </p:cNvPr>
            <p:cNvSpPr/>
            <p:nvPr/>
          </p:nvSpPr>
          <p:spPr>
            <a:xfrm>
              <a:off x="882771" y="3991419"/>
              <a:ext cx="10182225" cy="884047"/>
            </a:xfrm>
            <a:prstGeom prst="rect">
              <a:avLst/>
            </a:prstGeom>
            <a:gradFill flip="none" rotWithShape="1">
              <a:gsLst>
                <a:gs pos="7000">
                  <a:schemeClr val="accent1">
                    <a:alpha val="20000"/>
                  </a:schemeClr>
                </a:gs>
                <a:gs pos="55000">
                  <a:schemeClr val="accent2">
                    <a:alpha val="11000"/>
                  </a:schemeClr>
                </a:gs>
                <a:gs pos="100000">
                  <a:schemeClr val="accent3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66" name="Rectangle 3++">
              <a:extLst>
                <a:ext uri="{FF2B5EF4-FFF2-40B4-BE49-F238E27FC236}">
                  <a16:creationId xmlns:a16="http://schemas.microsoft.com/office/drawing/2014/main" id="{068CCA7E-D990-3C56-8912-C84D13354B60}"/>
                </a:ext>
              </a:extLst>
            </p:cNvPr>
            <p:cNvSpPr/>
            <p:nvPr/>
          </p:nvSpPr>
          <p:spPr>
            <a:xfrm>
              <a:off x="882771" y="4887099"/>
              <a:ext cx="10182225" cy="1201446"/>
            </a:xfrm>
            <a:prstGeom prst="rect">
              <a:avLst/>
            </a:prstGeom>
            <a:gradFill flip="none" rotWithShape="1">
              <a:gsLst>
                <a:gs pos="7000">
                  <a:schemeClr val="accent1">
                    <a:alpha val="20000"/>
                  </a:schemeClr>
                </a:gs>
                <a:gs pos="55000">
                  <a:schemeClr val="accent2">
                    <a:alpha val="11000"/>
                  </a:schemeClr>
                </a:gs>
                <a:gs pos="100000">
                  <a:schemeClr val="accent3"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5D3BD40F-ACA6-83C2-D3E2-5F4073F63C5C}"/>
                </a:ext>
              </a:extLst>
            </p:cNvPr>
            <p:cNvGrpSpPr/>
            <p:nvPr/>
          </p:nvGrpSpPr>
          <p:grpSpPr>
            <a:xfrm>
              <a:off x="2104596" y="4964715"/>
              <a:ext cx="3415556" cy="1035228"/>
              <a:chOff x="1898099" y="4957790"/>
              <a:chExt cx="3415556" cy="1035228"/>
            </a:xfrm>
          </p:grpSpPr>
          <p:sp>
            <p:nvSpPr>
              <p:cNvPr id="198" name="TextBox 125+">
                <a:extLst>
                  <a:ext uri="{FF2B5EF4-FFF2-40B4-BE49-F238E27FC236}">
                    <a16:creationId xmlns:a16="http://schemas.microsoft.com/office/drawing/2014/main" id="{5B20411F-5649-7B9D-A6F2-DE1A917722EA}"/>
                  </a:ext>
                </a:extLst>
              </p:cNvPr>
              <p:cNvSpPr txBox="1"/>
              <p:nvPr/>
            </p:nvSpPr>
            <p:spPr>
              <a:xfrm>
                <a:off x="1898099" y="4957790"/>
                <a:ext cx="3415556" cy="289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培训时间优化</a:t>
                </a:r>
                <a:r>
                  <a:rPr kumimoji="0" lang="en-US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,</a:t>
                </a: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减少员工培训时间</a:t>
                </a:r>
                <a:endPara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endParaRPr>
              </a:p>
            </p:txBody>
          </p:sp>
          <p:sp>
            <p:nvSpPr>
              <p:cNvPr id="199" name="TextBox 125++">
                <a:extLst>
                  <a:ext uri="{FF2B5EF4-FFF2-40B4-BE49-F238E27FC236}">
                    <a16:creationId xmlns:a16="http://schemas.microsoft.com/office/drawing/2014/main" id="{ADFF7D2A-3F69-6480-B24D-43CAC6E77E28}"/>
                  </a:ext>
                </a:extLst>
              </p:cNvPr>
              <p:cNvSpPr txBox="1"/>
              <p:nvPr/>
            </p:nvSpPr>
            <p:spPr>
              <a:xfrm>
                <a:off x="1898099" y="5326867"/>
                <a:ext cx="3415556" cy="289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补件工时优化</a:t>
                </a: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，</a:t>
                </a: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减少员工应急补件时间</a:t>
                </a:r>
                <a:endPara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endParaRPr>
              </a:p>
            </p:txBody>
          </p:sp>
          <p:sp>
            <p:nvSpPr>
              <p:cNvPr id="204" name="TextBox 125+++">
                <a:extLst>
                  <a:ext uri="{FF2B5EF4-FFF2-40B4-BE49-F238E27FC236}">
                    <a16:creationId xmlns:a16="http://schemas.microsoft.com/office/drawing/2014/main" id="{23267411-4ED9-CD5D-49E6-A9FA4B6E4F11}"/>
                  </a:ext>
                </a:extLst>
              </p:cNvPr>
              <p:cNvSpPr txBox="1"/>
              <p:nvPr/>
            </p:nvSpPr>
            <p:spPr>
              <a:xfrm>
                <a:off x="1898099" y="5703643"/>
                <a:ext cx="3415556" cy="289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操作工时优化</a:t>
                </a: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，</a:t>
                </a:r>
                <a:r>
                  <a:rPr kumimoji="0" lang="zh-CN" altLang="zh-CN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减少了操作环节</a:t>
                </a:r>
                <a:endPara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endParaRPr>
              </a:p>
            </p:txBody>
          </p:sp>
        </p:grpSp>
        <p:cxnSp>
          <p:nvCxnSpPr>
            <p:cNvPr id="168" name="Straight Connector 8+++">
              <a:extLst>
                <a:ext uri="{FF2B5EF4-FFF2-40B4-BE49-F238E27FC236}">
                  <a16:creationId xmlns:a16="http://schemas.microsoft.com/office/drawing/2014/main" id="{E1A21619-B7A2-AA9D-F144-C6C2402B2A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4047" y="5267030"/>
              <a:ext cx="8867775" cy="0"/>
            </a:xfrm>
            <a:prstGeom prst="line">
              <a:avLst/>
            </a:prstGeom>
            <a:ln w="3175" cap="rnd">
              <a:solidFill>
                <a:schemeClr val="bg1">
                  <a:alpha val="3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8++++">
              <a:extLst>
                <a:ext uri="{FF2B5EF4-FFF2-40B4-BE49-F238E27FC236}">
                  <a16:creationId xmlns:a16="http://schemas.microsoft.com/office/drawing/2014/main" id="{BB83A060-5B4A-78AB-8A33-80E24F70CA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87697" y="5687669"/>
              <a:ext cx="8867775" cy="0"/>
            </a:xfrm>
            <a:prstGeom prst="line">
              <a:avLst/>
            </a:prstGeom>
            <a:ln w="3175" cap="rnd">
              <a:solidFill>
                <a:schemeClr val="bg1">
                  <a:alpha val="31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TextBox 139++">
              <a:extLst>
                <a:ext uri="{FF2B5EF4-FFF2-40B4-BE49-F238E27FC236}">
                  <a16:creationId xmlns:a16="http://schemas.microsoft.com/office/drawing/2014/main" id="{ADD75ABA-A85F-5C77-E546-2A02A0B6B60B}"/>
                </a:ext>
              </a:extLst>
            </p:cNvPr>
            <p:cNvSpPr txBox="1"/>
            <p:nvPr/>
          </p:nvSpPr>
          <p:spPr>
            <a:xfrm>
              <a:off x="5691939" y="4923298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1160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小时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71" name="TextBox 139+++">
              <a:extLst>
                <a:ext uri="{FF2B5EF4-FFF2-40B4-BE49-F238E27FC236}">
                  <a16:creationId xmlns:a16="http://schemas.microsoft.com/office/drawing/2014/main" id="{6D6D4528-8561-C042-50F6-391A356BC41F}"/>
                </a:ext>
              </a:extLst>
            </p:cNvPr>
            <p:cNvSpPr txBox="1"/>
            <p:nvPr/>
          </p:nvSpPr>
          <p:spPr>
            <a:xfrm>
              <a:off x="7841310" y="4923298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500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小时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72" name="TextBox 139++++">
              <a:extLst>
                <a:ext uri="{FF2B5EF4-FFF2-40B4-BE49-F238E27FC236}">
                  <a16:creationId xmlns:a16="http://schemas.microsoft.com/office/drawing/2014/main" id="{2623A376-6EF8-5788-CCBC-0BCB7E05C005}"/>
                </a:ext>
              </a:extLst>
            </p:cNvPr>
            <p:cNvSpPr txBox="1"/>
            <p:nvPr/>
          </p:nvSpPr>
          <p:spPr>
            <a:xfrm>
              <a:off x="9709826" y="4923298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56.89%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sp>
          <p:nvSpPr>
            <p:cNvPr id="173" name="TextBox 139+++">
              <a:extLst>
                <a:ext uri="{FF2B5EF4-FFF2-40B4-BE49-F238E27FC236}">
                  <a16:creationId xmlns:a16="http://schemas.microsoft.com/office/drawing/2014/main" id="{3F859755-2B2F-F1ED-DB9C-D4982C1FCC7D}"/>
                </a:ext>
              </a:extLst>
            </p:cNvPr>
            <p:cNvSpPr txBox="1"/>
            <p:nvPr/>
          </p:nvSpPr>
          <p:spPr>
            <a:xfrm>
              <a:off x="5691939" y="5324690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92.1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小时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</a:p>
          </p:txBody>
        </p:sp>
        <p:sp>
          <p:nvSpPr>
            <p:cNvPr id="174" name="TextBox 139++++">
              <a:extLst>
                <a:ext uri="{FF2B5EF4-FFF2-40B4-BE49-F238E27FC236}">
                  <a16:creationId xmlns:a16="http://schemas.microsoft.com/office/drawing/2014/main" id="{1BA1B2EA-0DA3-0CC5-EF89-8C53EB6465FC}"/>
                </a:ext>
              </a:extLst>
            </p:cNvPr>
            <p:cNvSpPr txBox="1"/>
            <p:nvPr/>
          </p:nvSpPr>
          <p:spPr>
            <a:xfrm>
              <a:off x="7841310" y="5324690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8.3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小时</a:t>
              </a: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/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年</a:t>
              </a:r>
            </a:p>
          </p:txBody>
        </p:sp>
        <p:sp>
          <p:nvSpPr>
            <p:cNvPr id="175" name="TextBox 139+++++">
              <a:extLst>
                <a:ext uri="{FF2B5EF4-FFF2-40B4-BE49-F238E27FC236}">
                  <a16:creationId xmlns:a16="http://schemas.microsoft.com/office/drawing/2014/main" id="{3953C223-B2A5-A5CD-7FDF-58ECC9F19D8C}"/>
                </a:ext>
              </a:extLst>
            </p:cNvPr>
            <p:cNvSpPr txBox="1"/>
            <p:nvPr/>
          </p:nvSpPr>
          <p:spPr>
            <a:xfrm>
              <a:off x="9709826" y="5324690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91%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sp>
          <p:nvSpPr>
            <p:cNvPr id="176" name="TextBox 139++++">
              <a:extLst>
                <a:ext uri="{FF2B5EF4-FFF2-40B4-BE49-F238E27FC236}">
                  <a16:creationId xmlns:a16="http://schemas.microsoft.com/office/drawing/2014/main" id="{64A1E399-C727-7596-AB08-13B3F2519248}"/>
                </a:ext>
              </a:extLst>
            </p:cNvPr>
            <p:cNvSpPr txBox="1"/>
            <p:nvPr/>
          </p:nvSpPr>
          <p:spPr>
            <a:xfrm>
              <a:off x="5691939" y="5716612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1458.6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小时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77" name="TextBox 139+++++">
              <a:extLst>
                <a:ext uri="{FF2B5EF4-FFF2-40B4-BE49-F238E27FC236}">
                  <a16:creationId xmlns:a16="http://schemas.microsoft.com/office/drawing/2014/main" id="{584464C0-31CD-0282-45B7-4A7F9B9EB593}"/>
                </a:ext>
              </a:extLst>
            </p:cNvPr>
            <p:cNvSpPr txBox="1"/>
            <p:nvPr/>
          </p:nvSpPr>
          <p:spPr>
            <a:xfrm>
              <a:off x="7841310" y="5716612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0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78" name="TextBox 139++++++">
              <a:extLst>
                <a:ext uri="{FF2B5EF4-FFF2-40B4-BE49-F238E27FC236}">
                  <a16:creationId xmlns:a16="http://schemas.microsoft.com/office/drawing/2014/main" id="{7AD409E1-7D34-298A-99B8-0B55CE1A7968}"/>
                </a:ext>
              </a:extLst>
            </p:cNvPr>
            <p:cNvSpPr txBox="1"/>
            <p:nvPr/>
          </p:nvSpPr>
          <p:spPr>
            <a:xfrm>
              <a:off x="9709826" y="5716612"/>
              <a:ext cx="1633815" cy="303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100%</a:t>
              </a:r>
              <a:endParaRPr kumimoji="0" lang="zh-CN" altLang="en-US" sz="12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cxnSp>
          <p:nvCxnSpPr>
            <p:cNvPr id="179" name="Straight Connector 8+">
              <a:extLst>
                <a:ext uri="{FF2B5EF4-FFF2-40B4-BE49-F238E27FC236}">
                  <a16:creationId xmlns:a16="http://schemas.microsoft.com/office/drawing/2014/main" id="{F68DF5EC-6B96-F324-171B-917D2B5380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1822" y="3981215"/>
              <a:ext cx="10153650" cy="0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39874A51-D628-F844-AA91-2D84B4D10AD1}"/>
                </a:ext>
              </a:extLst>
            </p:cNvPr>
            <p:cNvGrpSpPr/>
            <p:nvPr/>
          </p:nvGrpSpPr>
          <p:grpSpPr>
            <a:xfrm>
              <a:off x="6067586" y="2100425"/>
              <a:ext cx="4515535" cy="636525"/>
              <a:chOff x="6067586" y="2131035"/>
              <a:chExt cx="4515535" cy="636525"/>
            </a:xfrm>
          </p:grpSpPr>
          <p:sp>
            <p:nvSpPr>
              <p:cNvPr id="188" name="TextBox 9+">
                <a:extLst>
                  <a:ext uri="{FF2B5EF4-FFF2-40B4-BE49-F238E27FC236}">
                    <a16:creationId xmlns:a16="http://schemas.microsoft.com/office/drawing/2014/main" id="{2479CB8F-5505-C4B1-F197-54AD8046C9D1}"/>
                  </a:ext>
                </a:extLst>
              </p:cNvPr>
              <p:cNvSpPr txBox="1"/>
              <p:nvPr/>
            </p:nvSpPr>
            <p:spPr>
              <a:xfrm>
                <a:off x="7801275" y="2398228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1700"/>
                  </a:spcBef>
                  <a:spcAft>
                    <a:spcPts val="165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2200" cap="none" spc="0" normalizeH="0" baseline="0" noProof="0" dirty="0">
                    <a:ln>
                      <a:noFill/>
                    </a:ln>
                    <a:gradFill>
                      <a:gsLst>
                        <a:gs pos="5000">
                          <a:srgbClr val="02E4FE"/>
                        </a:gs>
                        <a:gs pos="100000">
                          <a:srgbClr val="02E4FE">
                            <a:lumMod val="20000"/>
                            <a:lumOff val="80000"/>
                          </a:srgbClr>
                        </a:gs>
                      </a:gsLst>
                      <a:lin ang="5400000" scaled="0"/>
                    </a:gradFill>
                    <a:effectLst>
                      <a:reflection blurRad="203200" stA="55000" endA="300" endPos="45500" dist="38100" dir="5400000" sy="-100000" algn="bl" rotWithShape="0"/>
                    </a:effectLst>
                    <a:uLnTx/>
                    <a:uFillTx/>
                    <a:latin typeface="OPPOSans B"/>
                    <a:ea typeface="OPPOSans B"/>
                    <a:cs typeface="Times New Roman" panose="02020603050405020304" pitchFamily="18" charset="0"/>
                  </a:rPr>
                  <a:t>电子纸</a:t>
                </a:r>
                <a:r>
                  <a:rPr kumimoji="0" lang="zh-CN" altLang="zh-CN" sz="1800" b="0" i="0" u="none" strike="noStrike" kern="2200" cap="none" spc="0" normalizeH="0" baseline="0" noProof="0" dirty="0">
                    <a:ln>
                      <a:noFill/>
                    </a:ln>
                    <a:gradFill>
                      <a:gsLst>
                        <a:gs pos="5000">
                          <a:srgbClr val="02E4FE"/>
                        </a:gs>
                        <a:gs pos="100000">
                          <a:srgbClr val="02E4FE">
                            <a:lumMod val="20000"/>
                            <a:lumOff val="80000"/>
                          </a:srgbClr>
                        </a:gs>
                      </a:gsLst>
                      <a:lin ang="5400000" scaled="0"/>
                    </a:gradFill>
                    <a:effectLst>
                      <a:reflection blurRad="203200" stA="55000" endA="300" endPos="45500" dist="38100" dir="5400000" sy="-100000" algn="bl" rotWithShape="0"/>
                    </a:effectLst>
                    <a:uLnTx/>
                    <a:uFillTx/>
                    <a:latin typeface="OPPOSans B"/>
                    <a:ea typeface="OPPOSans B"/>
                    <a:cs typeface="Times New Roman" panose="02020603050405020304" pitchFamily="18" charset="0"/>
                  </a:rPr>
                  <a:t>方式</a:t>
                </a:r>
                <a:endParaRPr kumimoji="0" lang="zh-CN" altLang="en-US" sz="1800" b="0" i="0" u="none" strike="noStrike" kern="2200" cap="none" spc="0" normalizeH="0" baseline="0" noProof="0" dirty="0">
                  <a:ln>
                    <a:noFill/>
                  </a:ln>
                  <a:gradFill>
                    <a:gsLst>
                      <a:gs pos="5000">
                        <a:srgbClr val="02E4FE"/>
                      </a:gs>
                      <a:gs pos="100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203200" stA="55000" endA="300" endPos="45500" dist="381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TextBox 9+">
                <a:extLst>
                  <a:ext uri="{FF2B5EF4-FFF2-40B4-BE49-F238E27FC236}">
                    <a16:creationId xmlns:a16="http://schemas.microsoft.com/office/drawing/2014/main" id="{A206AC6C-7A6D-A896-43C8-4B2143922E36}"/>
                  </a:ext>
                </a:extLst>
              </p:cNvPr>
              <p:cNvSpPr txBox="1"/>
              <p:nvPr/>
            </p:nvSpPr>
            <p:spPr>
              <a:xfrm>
                <a:off x="9475125" y="239822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1700"/>
                  </a:spcBef>
                  <a:spcAft>
                    <a:spcPts val="165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800" b="0" i="0" u="none" strike="noStrike" kern="2200" cap="none" spc="0" normalizeH="0" baseline="0" noProof="0" dirty="0">
                    <a:ln>
                      <a:noFill/>
                    </a:ln>
                    <a:gradFill>
                      <a:gsLst>
                        <a:gs pos="5000">
                          <a:srgbClr val="02E4FE"/>
                        </a:gs>
                        <a:gs pos="100000">
                          <a:srgbClr val="02E4FE">
                            <a:lumMod val="20000"/>
                            <a:lumOff val="80000"/>
                          </a:srgbClr>
                        </a:gs>
                      </a:gsLst>
                      <a:lin ang="5400000" scaled="0"/>
                    </a:gradFill>
                    <a:effectLst>
                      <a:reflection blurRad="203200" stA="55000" endA="300" endPos="45500" dist="38100" dir="5400000" sy="-100000" algn="bl" rotWithShape="0"/>
                    </a:effectLst>
                    <a:uLnTx/>
                    <a:uFillTx/>
                    <a:latin typeface="OPPOSans B"/>
                    <a:ea typeface="OPPOSans B"/>
                    <a:cs typeface="Times New Roman" panose="02020603050405020304" pitchFamily="18" charset="0"/>
                  </a:rPr>
                  <a:t>优化比例</a:t>
                </a:r>
                <a:endParaRPr kumimoji="0" lang="zh-CN" altLang="en-US" sz="1800" b="0" i="0" u="none" strike="noStrike" kern="2200" cap="none" spc="0" normalizeH="0" baseline="0" noProof="0" dirty="0">
                  <a:ln>
                    <a:noFill/>
                  </a:ln>
                  <a:gradFill>
                    <a:gsLst>
                      <a:gs pos="5000">
                        <a:srgbClr val="02E4FE"/>
                      </a:gs>
                      <a:gs pos="100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203200" stA="55000" endA="300" endPos="45500" dist="381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51B60C59-49F6-CD68-41AC-3F05FF98475D}"/>
                  </a:ext>
                </a:extLst>
              </p:cNvPr>
              <p:cNvSpPr txBox="1"/>
              <p:nvPr/>
            </p:nvSpPr>
            <p:spPr>
              <a:xfrm>
                <a:off x="6067586" y="239822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1700"/>
                  </a:spcBef>
                  <a:spcAft>
                    <a:spcPts val="165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2200" cap="none" spc="0" normalizeH="0" baseline="0" noProof="0" dirty="0">
                    <a:ln>
                      <a:noFill/>
                    </a:ln>
                    <a:gradFill>
                      <a:gsLst>
                        <a:gs pos="5000">
                          <a:srgbClr val="02E4FE"/>
                        </a:gs>
                        <a:gs pos="100000">
                          <a:srgbClr val="02E4FE">
                            <a:lumMod val="20000"/>
                            <a:lumOff val="80000"/>
                          </a:srgbClr>
                        </a:gs>
                      </a:gsLst>
                      <a:lin ang="5400000" scaled="0"/>
                    </a:gradFill>
                    <a:effectLst>
                      <a:reflection blurRad="203200" stA="55000" endA="300" endPos="45500" dist="38100" dir="5400000" sy="-100000" algn="bl" rotWithShape="0"/>
                    </a:effectLst>
                    <a:uLnTx/>
                    <a:uFillTx/>
                    <a:latin typeface="OPPOSans B"/>
                    <a:ea typeface="OPPOSans B"/>
                    <a:cs typeface="Times New Roman" panose="02020603050405020304" pitchFamily="18" charset="0"/>
                  </a:rPr>
                  <a:t>纸张方式</a:t>
                </a:r>
              </a:p>
            </p:txBody>
          </p:sp>
          <p:sp>
            <p:nvSpPr>
              <p:cNvPr id="191" name="图形 37">
                <a:extLst>
                  <a:ext uri="{FF2B5EF4-FFF2-40B4-BE49-F238E27FC236}">
                    <a16:creationId xmlns:a16="http://schemas.microsoft.com/office/drawing/2014/main" id="{EBB8D867-3278-2C9F-CB18-9C04836CFF07}"/>
                  </a:ext>
                </a:extLst>
              </p:cNvPr>
              <p:cNvSpPr/>
              <p:nvPr/>
            </p:nvSpPr>
            <p:spPr>
              <a:xfrm>
                <a:off x="6491261" y="2131035"/>
                <a:ext cx="260647" cy="260645"/>
              </a:xfrm>
              <a:custGeom>
                <a:avLst/>
                <a:gdLst>
                  <a:gd name="connsiteX0" fmla="*/ 950191 w 1900362"/>
                  <a:gd name="connsiteY0" fmla="*/ 0 h 1900347"/>
                  <a:gd name="connsiteX1" fmla="*/ 0 w 1900362"/>
                  <a:gd name="connsiteY1" fmla="*/ 950171 h 1900347"/>
                  <a:gd name="connsiteX2" fmla="*/ 197789 w 1900362"/>
                  <a:gd name="connsiteY2" fmla="*/ 1528910 h 1900347"/>
                  <a:gd name="connsiteX3" fmla="*/ 269184 w 1900362"/>
                  <a:gd name="connsiteY3" fmla="*/ 1454577 h 1900347"/>
                  <a:gd name="connsiteX4" fmla="*/ 104613 w 1900362"/>
                  <a:gd name="connsiteY4" fmla="*/ 1018031 h 1900347"/>
                  <a:gd name="connsiteX5" fmla="*/ 514756 w 1900362"/>
                  <a:gd name="connsiteY5" fmla="*/ 1018031 h 1900347"/>
                  <a:gd name="connsiteX6" fmla="*/ 916219 w 1900362"/>
                  <a:gd name="connsiteY6" fmla="*/ 1388211 h 1900347"/>
                  <a:gd name="connsiteX7" fmla="*/ 916219 w 1900362"/>
                  <a:gd name="connsiteY7" fmla="*/ 1797293 h 1900347"/>
                  <a:gd name="connsiteX8" fmla="*/ 491644 w 1900362"/>
                  <a:gd name="connsiteY8" fmla="*/ 1663257 h 1900347"/>
                  <a:gd name="connsiteX9" fmla="*/ 427209 w 1900362"/>
                  <a:gd name="connsiteY9" fmla="*/ 1743101 h 1900347"/>
                  <a:gd name="connsiteX10" fmla="*/ 950191 w 1900362"/>
                  <a:gd name="connsiteY10" fmla="*/ 1900347 h 1900347"/>
                  <a:gd name="connsiteX11" fmla="*/ 1900362 w 1900362"/>
                  <a:gd name="connsiteY11" fmla="*/ 950169 h 1900347"/>
                  <a:gd name="connsiteX12" fmla="*/ 950191 w 1900362"/>
                  <a:gd name="connsiteY12" fmla="*/ 0 h 1900347"/>
                  <a:gd name="connsiteX13" fmla="*/ 916219 w 1900362"/>
                  <a:gd name="connsiteY13" fmla="*/ 1286515 h 1900347"/>
                  <a:gd name="connsiteX14" fmla="*/ 617646 w 1900362"/>
                  <a:gd name="connsiteY14" fmla="*/ 1018031 h 1900347"/>
                  <a:gd name="connsiteX15" fmla="*/ 916219 w 1900362"/>
                  <a:gd name="connsiteY15" fmla="*/ 1018031 h 1900347"/>
                  <a:gd name="connsiteX16" fmla="*/ 916219 w 1900362"/>
                  <a:gd name="connsiteY16" fmla="*/ 1286515 h 1900347"/>
                  <a:gd name="connsiteX17" fmla="*/ 916219 w 1900362"/>
                  <a:gd name="connsiteY17" fmla="*/ 916227 h 1900347"/>
                  <a:gd name="connsiteX18" fmla="*/ 614229 w 1900362"/>
                  <a:gd name="connsiteY18" fmla="*/ 916227 h 1900347"/>
                  <a:gd name="connsiteX19" fmla="*/ 916219 w 1900362"/>
                  <a:gd name="connsiteY19" fmla="*/ 614037 h 1900347"/>
                  <a:gd name="connsiteX20" fmla="*/ 916219 w 1900362"/>
                  <a:gd name="connsiteY20" fmla="*/ 916227 h 1900347"/>
                  <a:gd name="connsiteX21" fmla="*/ 916219 w 1900362"/>
                  <a:gd name="connsiteY21" fmla="*/ 510646 h 1900347"/>
                  <a:gd name="connsiteX22" fmla="*/ 510717 w 1900362"/>
                  <a:gd name="connsiteY22" fmla="*/ 916227 h 1900347"/>
                  <a:gd name="connsiteX23" fmla="*/ 103523 w 1900362"/>
                  <a:gd name="connsiteY23" fmla="*/ 916227 h 1900347"/>
                  <a:gd name="connsiteX24" fmla="*/ 916219 w 1900362"/>
                  <a:gd name="connsiteY24" fmla="*/ 103478 h 1900347"/>
                  <a:gd name="connsiteX25" fmla="*/ 916219 w 1900362"/>
                  <a:gd name="connsiteY25" fmla="*/ 510646 h 1900347"/>
                  <a:gd name="connsiteX26" fmla="*/ 1018023 w 1900362"/>
                  <a:gd name="connsiteY26" fmla="*/ 105147 h 1900347"/>
                  <a:gd name="connsiteX27" fmla="*/ 1796834 w 1900362"/>
                  <a:gd name="connsiteY27" fmla="*/ 916227 h 1900347"/>
                  <a:gd name="connsiteX28" fmla="*/ 1389592 w 1900362"/>
                  <a:gd name="connsiteY28" fmla="*/ 916227 h 1900347"/>
                  <a:gd name="connsiteX29" fmla="*/ 1018023 w 1900362"/>
                  <a:gd name="connsiteY29" fmla="*/ 514696 h 1900347"/>
                  <a:gd name="connsiteX30" fmla="*/ 1018023 w 1900362"/>
                  <a:gd name="connsiteY30" fmla="*/ 105147 h 1900347"/>
                  <a:gd name="connsiteX31" fmla="*/ 1018023 w 1900362"/>
                  <a:gd name="connsiteY31" fmla="*/ 617985 h 1900347"/>
                  <a:gd name="connsiteX32" fmla="*/ 1286080 w 1900362"/>
                  <a:gd name="connsiteY32" fmla="*/ 916227 h 1900347"/>
                  <a:gd name="connsiteX33" fmla="*/ 1018023 w 1900362"/>
                  <a:gd name="connsiteY33" fmla="*/ 916227 h 1900347"/>
                  <a:gd name="connsiteX34" fmla="*/ 1018023 w 1900362"/>
                  <a:gd name="connsiteY34" fmla="*/ 617985 h 1900347"/>
                  <a:gd name="connsiteX35" fmla="*/ 1018023 w 1900362"/>
                  <a:gd name="connsiteY35" fmla="*/ 1018031 h 1900347"/>
                  <a:gd name="connsiteX36" fmla="*/ 1282662 w 1900362"/>
                  <a:gd name="connsiteY36" fmla="*/ 1018031 h 1900347"/>
                  <a:gd name="connsiteX37" fmla="*/ 1018023 w 1900362"/>
                  <a:gd name="connsiteY37" fmla="*/ 1282106 h 1900347"/>
                  <a:gd name="connsiteX38" fmla="*/ 1018023 w 1900362"/>
                  <a:gd name="connsiteY38" fmla="*/ 1018031 h 1900347"/>
                  <a:gd name="connsiteX39" fmla="*/ 1018023 w 1900362"/>
                  <a:gd name="connsiteY39" fmla="*/ 1795284 h 1900347"/>
                  <a:gd name="connsiteX40" fmla="*/ 1018023 w 1900362"/>
                  <a:gd name="connsiteY40" fmla="*/ 1385114 h 1900347"/>
                  <a:gd name="connsiteX41" fmla="*/ 1385553 w 1900362"/>
                  <a:gd name="connsiteY41" fmla="*/ 1018033 h 1900347"/>
                  <a:gd name="connsiteX42" fmla="*/ 1795124 w 1900362"/>
                  <a:gd name="connsiteY42" fmla="*/ 1018033 h 1900347"/>
                  <a:gd name="connsiteX43" fmla="*/ 1018023 w 1900362"/>
                  <a:gd name="connsiteY43" fmla="*/ 1795284 h 1900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900362" h="1900347">
                    <a:moveTo>
                      <a:pt x="950191" y="0"/>
                    </a:moveTo>
                    <a:cubicBezTo>
                      <a:pt x="425423" y="0"/>
                      <a:pt x="0" y="425420"/>
                      <a:pt x="0" y="950171"/>
                    </a:cubicBezTo>
                    <a:cubicBezTo>
                      <a:pt x="0" y="1168249"/>
                      <a:pt x="74248" y="1368549"/>
                      <a:pt x="197789" y="1528910"/>
                    </a:cubicBezTo>
                    <a:lnTo>
                      <a:pt x="269184" y="1454577"/>
                    </a:lnTo>
                    <a:cubicBezTo>
                      <a:pt x="177146" y="1330529"/>
                      <a:pt x="117665" y="1180933"/>
                      <a:pt x="104613" y="1018031"/>
                    </a:cubicBezTo>
                    <a:lnTo>
                      <a:pt x="514756" y="1018031"/>
                    </a:lnTo>
                    <a:cubicBezTo>
                      <a:pt x="545758" y="1218251"/>
                      <a:pt x="711426" y="1372367"/>
                      <a:pt x="916219" y="1388211"/>
                    </a:cubicBezTo>
                    <a:lnTo>
                      <a:pt x="916219" y="1797293"/>
                    </a:lnTo>
                    <a:cubicBezTo>
                      <a:pt x="760112" y="1791050"/>
                      <a:pt x="615003" y="1742746"/>
                      <a:pt x="491644" y="1663257"/>
                    </a:cubicBezTo>
                    <a:lnTo>
                      <a:pt x="427209" y="1743101"/>
                    </a:lnTo>
                    <a:cubicBezTo>
                      <a:pt x="577265" y="1842267"/>
                      <a:pt x="756867" y="1900347"/>
                      <a:pt x="950191" y="1900347"/>
                    </a:cubicBezTo>
                    <a:cubicBezTo>
                      <a:pt x="1474956" y="1900347"/>
                      <a:pt x="1900362" y="1474937"/>
                      <a:pt x="1900362" y="950169"/>
                    </a:cubicBezTo>
                    <a:cubicBezTo>
                      <a:pt x="1900362" y="425420"/>
                      <a:pt x="1474954" y="0"/>
                      <a:pt x="950191" y="0"/>
                    </a:cubicBezTo>
                    <a:close/>
                    <a:moveTo>
                      <a:pt x="916219" y="1286515"/>
                    </a:moveTo>
                    <a:cubicBezTo>
                      <a:pt x="767572" y="1271589"/>
                      <a:pt x="646874" y="1161994"/>
                      <a:pt x="617646" y="1018031"/>
                    </a:cubicBezTo>
                    <a:lnTo>
                      <a:pt x="916219" y="1018031"/>
                    </a:lnTo>
                    <a:lnTo>
                      <a:pt x="916219" y="1286515"/>
                    </a:lnTo>
                    <a:close/>
                    <a:moveTo>
                      <a:pt x="916219" y="916227"/>
                    </a:moveTo>
                    <a:lnTo>
                      <a:pt x="614229" y="916227"/>
                    </a:lnTo>
                    <a:cubicBezTo>
                      <a:pt x="630347" y="756296"/>
                      <a:pt x="756480" y="630200"/>
                      <a:pt x="916219" y="614037"/>
                    </a:cubicBezTo>
                    <a:lnTo>
                      <a:pt x="916219" y="916227"/>
                    </a:lnTo>
                    <a:close/>
                    <a:moveTo>
                      <a:pt x="916219" y="510646"/>
                    </a:moveTo>
                    <a:cubicBezTo>
                      <a:pt x="699756" y="527173"/>
                      <a:pt x="527244" y="699732"/>
                      <a:pt x="510717" y="916227"/>
                    </a:cubicBezTo>
                    <a:lnTo>
                      <a:pt x="103523" y="916227"/>
                    </a:lnTo>
                    <a:cubicBezTo>
                      <a:pt x="121025" y="474905"/>
                      <a:pt x="474929" y="121008"/>
                      <a:pt x="916219" y="103478"/>
                    </a:cubicBezTo>
                    <a:lnTo>
                      <a:pt x="916219" y="510646"/>
                    </a:lnTo>
                    <a:close/>
                    <a:moveTo>
                      <a:pt x="1018023" y="105147"/>
                    </a:moveTo>
                    <a:cubicBezTo>
                      <a:pt x="1443426" y="138929"/>
                      <a:pt x="1779780" y="486227"/>
                      <a:pt x="1796834" y="916227"/>
                    </a:cubicBezTo>
                    <a:lnTo>
                      <a:pt x="1389592" y="916227"/>
                    </a:lnTo>
                    <a:cubicBezTo>
                      <a:pt x="1373937" y="711194"/>
                      <a:pt x="1218305" y="545736"/>
                      <a:pt x="1018023" y="514696"/>
                    </a:cubicBezTo>
                    <a:lnTo>
                      <a:pt x="1018023" y="105147"/>
                    </a:lnTo>
                    <a:close/>
                    <a:moveTo>
                      <a:pt x="1018023" y="617985"/>
                    </a:moveTo>
                    <a:cubicBezTo>
                      <a:pt x="1161509" y="647374"/>
                      <a:pt x="1271113" y="767700"/>
                      <a:pt x="1286080" y="916227"/>
                    </a:cubicBezTo>
                    <a:lnTo>
                      <a:pt x="1018023" y="916227"/>
                    </a:lnTo>
                    <a:lnTo>
                      <a:pt x="1018023" y="617985"/>
                    </a:lnTo>
                    <a:close/>
                    <a:moveTo>
                      <a:pt x="1018023" y="1018031"/>
                    </a:moveTo>
                    <a:lnTo>
                      <a:pt x="1282662" y="1018031"/>
                    </a:lnTo>
                    <a:cubicBezTo>
                      <a:pt x="1255683" y="1150916"/>
                      <a:pt x="1150862" y="1255040"/>
                      <a:pt x="1018023" y="1282106"/>
                    </a:cubicBezTo>
                    <a:lnTo>
                      <a:pt x="1018023" y="1018031"/>
                    </a:lnTo>
                    <a:close/>
                    <a:moveTo>
                      <a:pt x="1018023" y="1795284"/>
                    </a:moveTo>
                    <a:lnTo>
                      <a:pt x="1018023" y="1385114"/>
                    </a:lnTo>
                    <a:cubicBezTo>
                      <a:pt x="1207022" y="1355748"/>
                      <a:pt x="1356274" y="1207137"/>
                      <a:pt x="1385553" y="1018033"/>
                    </a:cubicBezTo>
                    <a:lnTo>
                      <a:pt x="1795124" y="1018033"/>
                    </a:lnTo>
                    <a:cubicBezTo>
                      <a:pt x="1762237" y="1432326"/>
                      <a:pt x="1432233" y="1762410"/>
                      <a:pt x="1018023" y="17952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18F826B4-F738-0476-A541-CD713A0B074F}"/>
                  </a:ext>
                </a:extLst>
              </p:cNvPr>
              <p:cNvSpPr/>
              <p:nvPr/>
            </p:nvSpPr>
            <p:spPr>
              <a:xfrm>
                <a:off x="8432523" y="2356354"/>
                <a:ext cx="33366" cy="33366"/>
              </a:xfrm>
              <a:custGeom>
                <a:avLst/>
                <a:gdLst>
                  <a:gd name="connsiteX0" fmla="*/ 235041 w 235041"/>
                  <a:gd name="connsiteY0" fmla="*/ 117479 h 235040"/>
                  <a:gd name="connsiteX1" fmla="*/ 117479 w 235041"/>
                  <a:gd name="connsiteY1" fmla="*/ 0 h 235040"/>
                  <a:gd name="connsiteX2" fmla="*/ 0 w 235041"/>
                  <a:gd name="connsiteY2" fmla="*/ 117562 h 235040"/>
                  <a:gd name="connsiteX3" fmla="*/ 117479 w 235041"/>
                  <a:gd name="connsiteY3" fmla="*/ 235041 h 235040"/>
                  <a:gd name="connsiteX4" fmla="*/ 235041 w 235041"/>
                  <a:gd name="connsiteY4" fmla="*/ 117479 h 235040"/>
                  <a:gd name="connsiteX5" fmla="*/ 82199 w 235041"/>
                  <a:gd name="connsiteY5" fmla="*/ 117479 h 235040"/>
                  <a:gd name="connsiteX6" fmla="*/ 117520 w 235041"/>
                  <a:gd name="connsiteY6" fmla="*/ 82240 h 235040"/>
                  <a:gd name="connsiteX7" fmla="*/ 152760 w 235041"/>
                  <a:gd name="connsiteY7" fmla="*/ 117562 h 235040"/>
                  <a:gd name="connsiteX8" fmla="*/ 117479 w 235041"/>
                  <a:gd name="connsiteY8" fmla="*/ 152801 h 235040"/>
                  <a:gd name="connsiteX9" fmla="*/ 82199 w 235041"/>
                  <a:gd name="connsiteY9" fmla="*/ 117479 h 235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5041" h="235040">
                    <a:moveTo>
                      <a:pt x="235041" y="117479"/>
                    </a:moveTo>
                    <a:cubicBezTo>
                      <a:pt x="235018" y="52575"/>
                      <a:pt x="182384" y="-23"/>
                      <a:pt x="117479" y="0"/>
                    </a:cubicBezTo>
                    <a:cubicBezTo>
                      <a:pt x="52575" y="23"/>
                      <a:pt x="-23" y="52657"/>
                      <a:pt x="0" y="117562"/>
                    </a:cubicBezTo>
                    <a:cubicBezTo>
                      <a:pt x="23" y="182434"/>
                      <a:pt x="52607" y="235018"/>
                      <a:pt x="117479" y="235041"/>
                    </a:cubicBezTo>
                    <a:cubicBezTo>
                      <a:pt x="182369" y="234950"/>
                      <a:pt x="234950" y="182369"/>
                      <a:pt x="235041" y="117479"/>
                    </a:cubicBezTo>
                    <a:close/>
                    <a:moveTo>
                      <a:pt x="82199" y="117479"/>
                    </a:moveTo>
                    <a:cubicBezTo>
                      <a:pt x="82221" y="97994"/>
                      <a:pt x="98035" y="82217"/>
                      <a:pt x="117520" y="82240"/>
                    </a:cubicBezTo>
                    <a:cubicBezTo>
                      <a:pt x="137006" y="82262"/>
                      <a:pt x="152783" y="98076"/>
                      <a:pt x="152760" y="117562"/>
                    </a:cubicBezTo>
                    <a:cubicBezTo>
                      <a:pt x="152737" y="137031"/>
                      <a:pt x="136948" y="152801"/>
                      <a:pt x="117479" y="152801"/>
                    </a:cubicBezTo>
                    <a:cubicBezTo>
                      <a:pt x="97997" y="152756"/>
                      <a:pt x="82221" y="136962"/>
                      <a:pt x="82199" y="11747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0C95134-AD6A-939B-685A-1E08740FE028}"/>
                  </a:ext>
                </a:extLst>
              </p:cNvPr>
              <p:cNvSpPr/>
              <p:nvPr/>
            </p:nvSpPr>
            <p:spPr>
              <a:xfrm>
                <a:off x="8338956" y="2131035"/>
                <a:ext cx="263467" cy="270154"/>
              </a:xfrm>
              <a:custGeom>
                <a:avLst/>
                <a:gdLst>
                  <a:gd name="connsiteX0" fmla="*/ 1633321 w 1855935"/>
                  <a:gd name="connsiteY0" fmla="*/ 926580 h 1903039"/>
                  <a:gd name="connsiteX1" fmla="*/ 1801063 w 1855935"/>
                  <a:gd name="connsiteY1" fmla="*/ 961680 h 1903039"/>
                  <a:gd name="connsiteX2" fmla="*/ 1836162 w 1855935"/>
                  <a:gd name="connsiteY2" fmla="*/ 793938 h 1903039"/>
                  <a:gd name="connsiteX3" fmla="*/ 1668421 w 1855935"/>
                  <a:gd name="connsiteY3" fmla="*/ 758839 h 1903039"/>
                  <a:gd name="connsiteX4" fmla="*/ 1614612 w 1855935"/>
                  <a:gd name="connsiteY4" fmla="*/ 844341 h 1903039"/>
                  <a:gd name="connsiteX5" fmla="*/ 1315835 w 1855935"/>
                  <a:gd name="connsiteY5" fmla="*/ 844341 h 1903039"/>
                  <a:gd name="connsiteX6" fmla="*/ 1315835 w 1855935"/>
                  <a:gd name="connsiteY6" fmla="*/ 720981 h 1903039"/>
                  <a:gd name="connsiteX7" fmla="*/ 1727033 w 1855935"/>
                  <a:gd name="connsiteY7" fmla="*/ 720981 h 1903039"/>
                  <a:gd name="connsiteX8" fmla="*/ 1727033 w 1855935"/>
                  <a:gd name="connsiteY8" fmla="*/ 638742 h 1903039"/>
                  <a:gd name="connsiteX9" fmla="*/ 1315835 w 1855935"/>
                  <a:gd name="connsiteY9" fmla="*/ 638742 h 1903039"/>
                  <a:gd name="connsiteX10" fmla="*/ 1315835 w 1855935"/>
                  <a:gd name="connsiteY10" fmla="*/ 556502 h 1903039"/>
                  <a:gd name="connsiteX11" fmla="*/ 1274715 w 1855935"/>
                  <a:gd name="connsiteY11" fmla="*/ 556502 h 1903039"/>
                  <a:gd name="connsiteX12" fmla="*/ 1274715 w 1855935"/>
                  <a:gd name="connsiteY12" fmla="*/ 145303 h 1903039"/>
                  <a:gd name="connsiteX13" fmla="*/ 1192475 w 1855935"/>
                  <a:gd name="connsiteY13" fmla="*/ 145303 h 1903039"/>
                  <a:gd name="connsiteX14" fmla="*/ 1192475 w 1855935"/>
                  <a:gd name="connsiteY14" fmla="*/ 556502 h 1903039"/>
                  <a:gd name="connsiteX15" fmla="*/ 1069116 w 1855935"/>
                  <a:gd name="connsiteY15" fmla="*/ 556502 h 1903039"/>
                  <a:gd name="connsiteX16" fmla="*/ 1069116 w 1855935"/>
                  <a:gd name="connsiteY16" fmla="*/ 268992 h 1903039"/>
                  <a:gd name="connsiteX17" fmla="*/ 1147712 w 1855935"/>
                  <a:gd name="connsiteY17" fmla="*/ 122552 h 1903039"/>
                  <a:gd name="connsiteX18" fmla="*/ 1001272 w 1855935"/>
                  <a:gd name="connsiteY18" fmla="*/ 43955 h 1903039"/>
                  <a:gd name="connsiteX19" fmla="*/ 922676 w 1855935"/>
                  <a:gd name="connsiteY19" fmla="*/ 190396 h 1903039"/>
                  <a:gd name="connsiteX20" fmla="*/ 1000199 w 1855935"/>
                  <a:gd name="connsiteY20" fmla="*/ 268663 h 1903039"/>
                  <a:gd name="connsiteX21" fmla="*/ 986876 w 1855935"/>
                  <a:gd name="connsiteY21" fmla="*/ 268663 h 1903039"/>
                  <a:gd name="connsiteX22" fmla="*/ 986876 w 1855935"/>
                  <a:gd name="connsiteY22" fmla="*/ 556502 h 1903039"/>
                  <a:gd name="connsiteX23" fmla="*/ 863517 w 1855935"/>
                  <a:gd name="connsiteY23" fmla="*/ 556502 h 1903039"/>
                  <a:gd name="connsiteX24" fmla="*/ 863517 w 1855935"/>
                  <a:gd name="connsiteY24" fmla="*/ 309783 h 1903039"/>
                  <a:gd name="connsiteX25" fmla="*/ 657917 w 1855935"/>
                  <a:gd name="connsiteY25" fmla="*/ 309783 h 1903039"/>
                  <a:gd name="connsiteX26" fmla="*/ 657917 w 1855935"/>
                  <a:gd name="connsiteY26" fmla="*/ 234657 h 1903039"/>
                  <a:gd name="connsiteX27" fmla="*/ 737438 w 1855935"/>
                  <a:gd name="connsiteY27" fmla="*/ 84821 h 1903039"/>
                  <a:gd name="connsiteX28" fmla="*/ 587603 w 1855935"/>
                  <a:gd name="connsiteY28" fmla="*/ 5300 h 1903039"/>
                  <a:gd name="connsiteX29" fmla="*/ 508082 w 1855935"/>
                  <a:gd name="connsiteY29" fmla="*/ 155136 h 1903039"/>
                  <a:gd name="connsiteX30" fmla="*/ 575678 w 1855935"/>
                  <a:gd name="connsiteY30" fmla="*/ 230298 h 1903039"/>
                  <a:gd name="connsiteX31" fmla="*/ 575678 w 1855935"/>
                  <a:gd name="connsiteY31" fmla="*/ 556502 h 1903039"/>
                  <a:gd name="connsiteX32" fmla="*/ 493438 w 1855935"/>
                  <a:gd name="connsiteY32" fmla="*/ 556502 h 1903039"/>
                  <a:gd name="connsiteX33" fmla="*/ 493438 w 1855935"/>
                  <a:gd name="connsiteY33" fmla="*/ 720981 h 1903039"/>
                  <a:gd name="connsiteX34" fmla="*/ 0 w 1855935"/>
                  <a:gd name="connsiteY34" fmla="*/ 720981 h 1903039"/>
                  <a:gd name="connsiteX35" fmla="*/ 0 w 1855935"/>
                  <a:gd name="connsiteY35" fmla="*/ 803221 h 1903039"/>
                  <a:gd name="connsiteX36" fmla="*/ 493438 w 1855935"/>
                  <a:gd name="connsiteY36" fmla="*/ 803221 h 1903039"/>
                  <a:gd name="connsiteX37" fmla="*/ 493438 w 1855935"/>
                  <a:gd name="connsiteY37" fmla="*/ 926580 h 1903039"/>
                  <a:gd name="connsiteX38" fmla="*/ 82240 w 1855935"/>
                  <a:gd name="connsiteY38" fmla="*/ 926580 h 1903039"/>
                  <a:gd name="connsiteX39" fmla="*/ 82240 w 1855935"/>
                  <a:gd name="connsiteY39" fmla="*/ 1008820 h 1903039"/>
                  <a:gd name="connsiteX40" fmla="*/ 493438 w 1855935"/>
                  <a:gd name="connsiteY40" fmla="*/ 1008820 h 1903039"/>
                  <a:gd name="connsiteX41" fmla="*/ 493438 w 1855935"/>
                  <a:gd name="connsiteY41" fmla="*/ 1091060 h 1903039"/>
                  <a:gd name="connsiteX42" fmla="*/ 235987 w 1855935"/>
                  <a:gd name="connsiteY42" fmla="*/ 1091060 h 1903039"/>
                  <a:gd name="connsiteX43" fmla="*/ 73203 w 1855935"/>
                  <a:gd name="connsiteY43" fmla="*/ 1042533 h 1903039"/>
                  <a:gd name="connsiteX44" fmla="*/ 24676 w 1855935"/>
                  <a:gd name="connsiteY44" fmla="*/ 1205316 h 1903039"/>
                  <a:gd name="connsiteX45" fmla="*/ 187460 w 1855935"/>
                  <a:gd name="connsiteY45" fmla="*/ 1253843 h 1903039"/>
                  <a:gd name="connsiteX46" fmla="*/ 247788 w 1855935"/>
                  <a:gd name="connsiteY46" fmla="*/ 1173299 h 1903039"/>
                  <a:gd name="connsiteX47" fmla="*/ 493438 w 1855935"/>
                  <a:gd name="connsiteY47" fmla="*/ 1173300 h 1903039"/>
                  <a:gd name="connsiteX48" fmla="*/ 493438 w 1855935"/>
                  <a:gd name="connsiteY48" fmla="*/ 1378899 h 1903039"/>
                  <a:gd name="connsiteX49" fmla="*/ 534558 w 1855935"/>
                  <a:gd name="connsiteY49" fmla="*/ 1378899 h 1903039"/>
                  <a:gd name="connsiteX50" fmla="*/ 534558 w 1855935"/>
                  <a:gd name="connsiteY50" fmla="*/ 1748977 h 1903039"/>
                  <a:gd name="connsiteX51" fmla="*/ 616798 w 1855935"/>
                  <a:gd name="connsiteY51" fmla="*/ 1748977 h 1903039"/>
                  <a:gd name="connsiteX52" fmla="*/ 616798 w 1855935"/>
                  <a:gd name="connsiteY52" fmla="*/ 1378899 h 1903039"/>
                  <a:gd name="connsiteX53" fmla="*/ 740157 w 1855935"/>
                  <a:gd name="connsiteY53" fmla="*/ 1378899 h 1903039"/>
                  <a:gd name="connsiteX54" fmla="*/ 740157 w 1855935"/>
                  <a:gd name="connsiteY54" fmla="*/ 1625618 h 1903039"/>
                  <a:gd name="connsiteX55" fmla="*/ 822397 w 1855935"/>
                  <a:gd name="connsiteY55" fmla="*/ 1625618 h 1903039"/>
                  <a:gd name="connsiteX56" fmla="*/ 822397 w 1855935"/>
                  <a:gd name="connsiteY56" fmla="*/ 1378899 h 1903039"/>
                  <a:gd name="connsiteX57" fmla="*/ 945756 w 1855935"/>
                  <a:gd name="connsiteY57" fmla="*/ 1378899 h 1903039"/>
                  <a:gd name="connsiteX58" fmla="*/ 945756 w 1855935"/>
                  <a:gd name="connsiteY58" fmla="*/ 1584498 h 1903039"/>
                  <a:gd name="connsiteX59" fmla="*/ 1151356 w 1855935"/>
                  <a:gd name="connsiteY59" fmla="*/ 1584498 h 1903039"/>
                  <a:gd name="connsiteX60" fmla="*/ 1151356 w 1855935"/>
                  <a:gd name="connsiteY60" fmla="*/ 1668999 h 1903039"/>
                  <a:gd name="connsiteX61" fmla="*/ 1075003 w 1855935"/>
                  <a:gd name="connsiteY61" fmla="*/ 1820604 h 1903039"/>
                  <a:gd name="connsiteX62" fmla="*/ 1226608 w 1855935"/>
                  <a:gd name="connsiteY62" fmla="*/ 1896957 h 1903039"/>
                  <a:gd name="connsiteX63" fmla="*/ 1302961 w 1855935"/>
                  <a:gd name="connsiteY63" fmla="*/ 1745352 h 1903039"/>
                  <a:gd name="connsiteX64" fmla="*/ 1233595 w 1855935"/>
                  <a:gd name="connsiteY64" fmla="*/ 1671549 h 1903039"/>
                  <a:gd name="connsiteX65" fmla="*/ 1233595 w 1855935"/>
                  <a:gd name="connsiteY65" fmla="*/ 1378899 h 1903039"/>
                  <a:gd name="connsiteX66" fmla="*/ 1315835 w 1855935"/>
                  <a:gd name="connsiteY66" fmla="*/ 1378899 h 1903039"/>
                  <a:gd name="connsiteX67" fmla="*/ 1315835 w 1855935"/>
                  <a:gd name="connsiteY67" fmla="*/ 1296659 h 1903039"/>
                  <a:gd name="connsiteX68" fmla="*/ 1644794 w 1855935"/>
                  <a:gd name="connsiteY68" fmla="*/ 1296659 h 1903039"/>
                  <a:gd name="connsiteX69" fmla="*/ 1644794 w 1855935"/>
                  <a:gd name="connsiteY69" fmla="*/ 1214419 h 1903039"/>
                  <a:gd name="connsiteX70" fmla="*/ 1315835 w 1855935"/>
                  <a:gd name="connsiteY70" fmla="*/ 1214419 h 1903039"/>
                  <a:gd name="connsiteX71" fmla="*/ 1315835 w 1855935"/>
                  <a:gd name="connsiteY71" fmla="*/ 1132180 h 1903039"/>
                  <a:gd name="connsiteX72" fmla="*/ 1850393 w 1855935"/>
                  <a:gd name="connsiteY72" fmla="*/ 1132180 h 1903039"/>
                  <a:gd name="connsiteX73" fmla="*/ 1850393 w 1855935"/>
                  <a:gd name="connsiteY73" fmla="*/ 1049940 h 1903039"/>
                  <a:gd name="connsiteX74" fmla="*/ 1315835 w 1855935"/>
                  <a:gd name="connsiteY74" fmla="*/ 1049940 h 1903039"/>
                  <a:gd name="connsiteX75" fmla="*/ 1315835 w 1855935"/>
                  <a:gd name="connsiteY75" fmla="*/ 926580 h 1903039"/>
                  <a:gd name="connsiteX76" fmla="*/ 1733695 w 1855935"/>
                  <a:gd name="connsiteY76" fmla="*/ 821314 h 1903039"/>
                  <a:gd name="connsiteX77" fmla="*/ 1772183 w 1855935"/>
                  <a:gd name="connsiteY77" fmla="*/ 859720 h 1903039"/>
                  <a:gd name="connsiteX78" fmla="*/ 1733777 w 1855935"/>
                  <a:gd name="connsiteY78" fmla="*/ 898208 h 1903039"/>
                  <a:gd name="connsiteX79" fmla="*/ 1695289 w 1855935"/>
                  <a:gd name="connsiteY79" fmla="*/ 859802 h 1903039"/>
                  <a:gd name="connsiteX80" fmla="*/ 1695289 w 1855935"/>
                  <a:gd name="connsiteY80" fmla="*/ 859761 h 1903039"/>
                  <a:gd name="connsiteX81" fmla="*/ 1733695 w 1855935"/>
                  <a:gd name="connsiteY81" fmla="*/ 821314 h 1903039"/>
                  <a:gd name="connsiteX82" fmla="*/ 1035233 w 1855935"/>
                  <a:gd name="connsiteY82" fmla="*/ 121742 h 1903039"/>
                  <a:gd name="connsiteX83" fmla="*/ 1070473 w 1855935"/>
                  <a:gd name="connsiteY83" fmla="*/ 157064 h 1903039"/>
                  <a:gd name="connsiteX84" fmla="*/ 1035151 w 1855935"/>
                  <a:gd name="connsiteY84" fmla="*/ 192303 h 1903039"/>
                  <a:gd name="connsiteX85" fmla="*/ 999911 w 1855935"/>
                  <a:gd name="connsiteY85" fmla="*/ 157023 h 1903039"/>
                  <a:gd name="connsiteX86" fmla="*/ 1035233 w 1855935"/>
                  <a:gd name="connsiteY86" fmla="*/ 121742 h 1903039"/>
                  <a:gd name="connsiteX87" fmla="*/ 130021 w 1855935"/>
                  <a:gd name="connsiteY87" fmla="*/ 1186047 h 1903039"/>
                  <a:gd name="connsiteX88" fmla="*/ 91244 w 1855935"/>
                  <a:gd name="connsiteY88" fmla="*/ 1147932 h 1903039"/>
                  <a:gd name="connsiteX89" fmla="*/ 129359 w 1855935"/>
                  <a:gd name="connsiteY89" fmla="*/ 1109155 h 1903039"/>
                  <a:gd name="connsiteX90" fmla="*/ 164479 w 1855935"/>
                  <a:gd name="connsiteY90" fmla="*/ 1131234 h 1903039"/>
                  <a:gd name="connsiteX91" fmla="*/ 164479 w 1855935"/>
                  <a:gd name="connsiteY91" fmla="*/ 1164130 h 1903039"/>
                  <a:gd name="connsiteX92" fmla="*/ 130021 w 1855935"/>
                  <a:gd name="connsiteY92" fmla="*/ 1186047 h 1903039"/>
                  <a:gd name="connsiteX93" fmla="*/ 623459 w 1855935"/>
                  <a:gd name="connsiteY93" fmla="*/ 81156 h 1903039"/>
                  <a:gd name="connsiteX94" fmla="*/ 661947 w 1855935"/>
                  <a:gd name="connsiteY94" fmla="*/ 119562 h 1903039"/>
                  <a:gd name="connsiteX95" fmla="*/ 623541 w 1855935"/>
                  <a:gd name="connsiteY95" fmla="*/ 158051 h 1903039"/>
                  <a:gd name="connsiteX96" fmla="*/ 585053 w 1855935"/>
                  <a:gd name="connsiteY96" fmla="*/ 119645 h 1903039"/>
                  <a:gd name="connsiteX97" fmla="*/ 585053 w 1855935"/>
                  <a:gd name="connsiteY97" fmla="*/ 119604 h 1903039"/>
                  <a:gd name="connsiteX98" fmla="*/ 623459 w 1855935"/>
                  <a:gd name="connsiteY98" fmla="*/ 81156 h 1903039"/>
                  <a:gd name="connsiteX99" fmla="*/ 657917 w 1855935"/>
                  <a:gd name="connsiteY99" fmla="*/ 392022 h 1903039"/>
                  <a:gd name="connsiteX100" fmla="*/ 781277 w 1855935"/>
                  <a:gd name="connsiteY100" fmla="*/ 392022 h 1903039"/>
                  <a:gd name="connsiteX101" fmla="*/ 781277 w 1855935"/>
                  <a:gd name="connsiteY101" fmla="*/ 556502 h 1903039"/>
                  <a:gd name="connsiteX102" fmla="*/ 657917 w 1855935"/>
                  <a:gd name="connsiteY102" fmla="*/ 556502 h 1903039"/>
                  <a:gd name="connsiteX103" fmla="*/ 1188363 w 1855935"/>
                  <a:gd name="connsiteY103" fmla="*/ 1821677 h 1903039"/>
                  <a:gd name="connsiteX104" fmla="*/ 1149875 w 1855935"/>
                  <a:gd name="connsiteY104" fmla="*/ 1783271 h 1903039"/>
                  <a:gd name="connsiteX105" fmla="*/ 1188281 w 1855935"/>
                  <a:gd name="connsiteY105" fmla="*/ 1744783 h 1903039"/>
                  <a:gd name="connsiteX106" fmla="*/ 1226769 w 1855935"/>
                  <a:gd name="connsiteY106" fmla="*/ 1783189 h 1903039"/>
                  <a:gd name="connsiteX107" fmla="*/ 1226769 w 1855935"/>
                  <a:gd name="connsiteY107" fmla="*/ 1783230 h 1903039"/>
                  <a:gd name="connsiteX108" fmla="*/ 1188363 w 1855935"/>
                  <a:gd name="connsiteY108" fmla="*/ 1821677 h 1903039"/>
                  <a:gd name="connsiteX109" fmla="*/ 1151356 w 1855935"/>
                  <a:gd name="connsiteY109" fmla="*/ 1502258 h 1903039"/>
                  <a:gd name="connsiteX110" fmla="*/ 1027996 w 1855935"/>
                  <a:gd name="connsiteY110" fmla="*/ 1502258 h 1903039"/>
                  <a:gd name="connsiteX111" fmla="*/ 1027996 w 1855935"/>
                  <a:gd name="connsiteY111" fmla="*/ 1378899 h 1903039"/>
                  <a:gd name="connsiteX112" fmla="*/ 1151356 w 1855935"/>
                  <a:gd name="connsiteY112" fmla="*/ 1378899 h 1903039"/>
                  <a:gd name="connsiteX113" fmla="*/ 1233595 w 1855935"/>
                  <a:gd name="connsiteY113" fmla="*/ 1296659 h 1903039"/>
                  <a:gd name="connsiteX114" fmla="*/ 575678 w 1855935"/>
                  <a:gd name="connsiteY114" fmla="*/ 1296659 h 1903039"/>
                  <a:gd name="connsiteX115" fmla="*/ 575678 w 1855935"/>
                  <a:gd name="connsiteY115" fmla="*/ 638742 h 1903039"/>
                  <a:gd name="connsiteX116" fmla="*/ 1233595 w 1855935"/>
                  <a:gd name="connsiteY116" fmla="*/ 638742 h 1903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855935" h="1903039">
                    <a:moveTo>
                      <a:pt x="1633321" y="926580"/>
                    </a:moveTo>
                    <a:cubicBezTo>
                      <a:pt x="1669949" y="982593"/>
                      <a:pt x="1745050" y="998308"/>
                      <a:pt x="1801063" y="961680"/>
                    </a:cubicBezTo>
                    <a:cubicBezTo>
                      <a:pt x="1857076" y="925052"/>
                      <a:pt x="1872790" y="849951"/>
                      <a:pt x="1836162" y="793938"/>
                    </a:cubicBezTo>
                    <a:cubicBezTo>
                      <a:pt x="1799534" y="737925"/>
                      <a:pt x="1724434" y="722210"/>
                      <a:pt x="1668421" y="758839"/>
                    </a:cubicBezTo>
                    <a:cubicBezTo>
                      <a:pt x="1638893" y="778147"/>
                      <a:pt x="1619246" y="809366"/>
                      <a:pt x="1614612" y="844341"/>
                    </a:cubicBezTo>
                    <a:lnTo>
                      <a:pt x="1315835" y="844341"/>
                    </a:lnTo>
                    <a:lnTo>
                      <a:pt x="1315835" y="720981"/>
                    </a:lnTo>
                    <a:lnTo>
                      <a:pt x="1727033" y="720981"/>
                    </a:lnTo>
                    <a:lnTo>
                      <a:pt x="1727033" y="638742"/>
                    </a:lnTo>
                    <a:lnTo>
                      <a:pt x="1315835" y="638742"/>
                    </a:lnTo>
                    <a:lnTo>
                      <a:pt x="1315835" y="556502"/>
                    </a:lnTo>
                    <a:lnTo>
                      <a:pt x="1274715" y="556502"/>
                    </a:lnTo>
                    <a:lnTo>
                      <a:pt x="1274715" y="145303"/>
                    </a:lnTo>
                    <a:lnTo>
                      <a:pt x="1192475" y="145303"/>
                    </a:lnTo>
                    <a:lnTo>
                      <a:pt x="1192475" y="556502"/>
                    </a:lnTo>
                    <a:lnTo>
                      <a:pt x="1069116" y="556502"/>
                    </a:lnTo>
                    <a:lnTo>
                      <a:pt x="1069116" y="268992"/>
                    </a:lnTo>
                    <a:cubicBezTo>
                      <a:pt x="1131258" y="250257"/>
                      <a:pt x="1166447" y="184694"/>
                      <a:pt x="1147712" y="122552"/>
                    </a:cubicBezTo>
                    <a:cubicBezTo>
                      <a:pt x="1128977" y="60409"/>
                      <a:pt x="1063414" y="25221"/>
                      <a:pt x="1001272" y="43955"/>
                    </a:cubicBezTo>
                    <a:cubicBezTo>
                      <a:pt x="939129" y="62690"/>
                      <a:pt x="903941" y="128254"/>
                      <a:pt x="922676" y="190396"/>
                    </a:cubicBezTo>
                    <a:cubicBezTo>
                      <a:pt x="933931" y="227731"/>
                      <a:pt x="962973" y="257051"/>
                      <a:pt x="1000199" y="268663"/>
                    </a:cubicBezTo>
                    <a:lnTo>
                      <a:pt x="986876" y="268663"/>
                    </a:lnTo>
                    <a:lnTo>
                      <a:pt x="986876" y="556502"/>
                    </a:lnTo>
                    <a:lnTo>
                      <a:pt x="863517" y="556502"/>
                    </a:lnTo>
                    <a:lnTo>
                      <a:pt x="863517" y="309783"/>
                    </a:lnTo>
                    <a:lnTo>
                      <a:pt x="657917" y="309783"/>
                    </a:lnTo>
                    <a:lnTo>
                      <a:pt x="657917" y="234657"/>
                    </a:lnTo>
                    <a:cubicBezTo>
                      <a:pt x="721253" y="215240"/>
                      <a:pt x="756855" y="148156"/>
                      <a:pt x="737438" y="84821"/>
                    </a:cubicBezTo>
                    <a:cubicBezTo>
                      <a:pt x="718022" y="21486"/>
                      <a:pt x="650938" y="-14117"/>
                      <a:pt x="587603" y="5300"/>
                    </a:cubicBezTo>
                    <a:cubicBezTo>
                      <a:pt x="524268" y="24717"/>
                      <a:pt x="488665" y="91801"/>
                      <a:pt x="508082" y="155136"/>
                    </a:cubicBezTo>
                    <a:cubicBezTo>
                      <a:pt x="518440" y="188925"/>
                      <a:pt x="543173" y="216426"/>
                      <a:pt x="575678" y="230298"/>
                    </a:cubicBezTo>
                    <a:lnTo>
                      <a:pt x="575678" y="556502"/>
                    </a:lnTo>
                    <a:lnTo>
                      <a:pt x="493438" y="556502"/>
                    </a:lnTo>
                    <a:lnTo>
                      <a:pt x="493438" y="720981"/>
                    </a:lnTo>
                    <a:lnTo>
                      <a:pt x="0" y="720981"/>
                    </a:lnTo>
                    <a:lnTo>
                      <a:pt x="0" y="803221"/>
                    </a:lnTo>
                    <a:lnTo>
                      <a:pt x="493438" y="803221"/>
                    </a:lnTo>
                    <a:lnTo>
                      <a:pt x="493438" y="926580"/>
                    </a:lnTo>
                    <a:lnTo>
                      <a:pt x="82240" y="926580"/>
                    </a:lnTo>
                    <a:lnTo>
                      <a:pt x="82240" y="1008820"/>
                    </a:lnTo>
                    <a:lnTo>
                      <a:pt x="493438" y="1008820"/>
                    </a:lnTo>
                    <a:lnTo>
                      <a:pt x="493438" y="1091060"/>
                    </a:lnTo>
                    <a:lnTo>
                      <a:pt x="235987" y="1091060"/>
                    </a:lnTo>
                    <a:cubicBezTo>
                      <a:pt x="204436" y="1032708"/>
                      <a:pt x="131555" y="1010982"/>
                      <a:pt x="73203" y="1042533"/>
                    </a:cubicBezTo>
                    <a:cubicBezTo>
                      <a:pt x="14852" y="1074084"/>
                      <a:pt x="-6875" y="1146964"/>
                      <a:pt x="24676" y="1205316"/>
                    </a:cubicBezTo>
                    <a:cubicBezTo>
                      <a:pt x="56227" y="1263668"/>
                      <a:pt x="129108" y="1285394"/>
                      <a:pt x="187460" y="1253843"/>
                    </a:cubicBezTo>
                    <a:cubicBezTo>
                      <a:pt x="218389" y="1237120"/>
                      <a:pt x="240437" y="1207683"/>
                      <a:pt x="247788" y="1173299"/>
                    </a:cubicBezTo>
                    <a:lnTo>
                      <a:pt x="493438" y="1173300"/>
                    </a:lnTo>
                    <a:lnTo>
                      <a:pt x="493438" y="1378899"/>
                    </a:lnTo>
                    <a:lnTo>
                      <a:pt x="534558" y="1378899"/>
                    </a:lnTo>
                    <a:lnTo>
                      <a:pt x="534558" y="1748977"/>
                    </a:lnTo>
                    <a:lnTo>
                      <a:pt x="616798" y="1748977"/>
                    </a:lnTo>
                    <a:lnTo>
                      <a:pt x="616798" y="1378899"/>
                    </a:lnTo>
                    <a:lnTo>
                      <a:pt x="740157" y="1378899"/>
                    </a:lnTo>
                    <a:lnTo>
                      <a:pt x="740157" y="1625618"/>
                    </a:lnTo>
                    <a:lnTo>
                      <a:pt x="822397" y="1625618"/>
                    </a:lnTo>
                    <a:lnTo>
                      <a:pt x="822397" y="1378899"/>
                    </a:lnTo>
                    <a:lnTo>
                      <a:pt x="945756" y="1378899"/>
                    </a:lnTo>
                    <a:lnTo>
                      <a:pt x="945756" y="1584498"/>
                    </a:lnTo>
                    <a:lnTo>
                      <a:pt x="1151356" y="1584498"/>
                    </a:lnTo>
                    <a:lnTo>
                      <a:pt x="1151356" y="1668999"/>
                    </a:lnTo>
                    <a:cubicBezTo>
                      <a:pt x="1088407" y="1689780"/>
                      <a:pt x="1054222" y="1757655"/>
                      <a:pt x="1075003" y="1820604"/>
                    </a:cubicBezTo>
                    <a:cubicBezTo>
                      <a:pt x="1095783" y="1883553"/>
                      <a:pt x="1163659" y="1917737"/>
                      <a:pt x="1226608" y="1896957"/>
                    </a:cubicBezTo>
                    <a:cubicBezTo>
                      <a:pt x="1289556" y="1876177"/>
                      <a:pt x="1323741" y="1808301"/>
                      <a:pt x="1302961" y="1745352"/>
                    </a:cubicBezTo>
                    <a:cubicBezTo>
                      <a:pt x="1291859" y="1711723"/>
                      <a:pt x="1266473" y="1684712"/>
                      <a:pt x="1233595" y="1671549"/>
                    </a:cubicBezTo>
                    <a:lnTo>
                      <a:pt x="1233595" y="1378899"/>
                    </a:lnTo>
                    <a:lnTo>
                      <a:pt x="1315835" y="1378899"/>
                    </a:lnTo>
                    <a:lnTo>
                      <a:pt x="1315835" y="1296659"/>
                    </a:lnTo>
                    <a:lnTo>
                      <a:pt x="1644794" y="1296659"/>
                    </a:lnTo>
                    <a:lnTo>
                      <a:pt x="1644794" y="1214419"/>
                    </a:lnTo>
                    <a:lnTo>
                      <a:pt x="1315835" y="1214419"/>
                    </a:lnTo>
                    <a:lnTo>
                      <a:pt x="1315835" y="1132180"/>
                    </a:lnTo>
                    <a:lnTo>
                      <a:pt x="1850393" y="1132180"/>
                    </a:lnTo>
                    <a:lnTo>
                      <a:pt x="1850393" y="1049940"/>
                    </a:lnTo>
                    <a:lnTo>
                      <a:pt x="1315835" y="1049940"/>
                    </a:lnTo>
                    <a:lnTo>
                      <a:pt x="1315835" y="926580"/>
                    </a:lnTo>
                    <a:close/>
                    <a:moveTo>
                      <a:pt x="1733695" y="821314"/>
                    </a:moveTo>
                    <a:cubicBezTo>
                      <a:pt x="1754929" y="821291"/>
                      <a:pt x="1772160" y="838486"/>
                      <a:pt x="1772183" y="859720"/>
                    </a:cubicBezTo>
                    <a:cubicBezTo>
                      <a:pt x="1772206" y="880953"/>
                      <a:pt x="1755011" y="898185"/>
                      <a:pt x="1733777" y="898208"/>
                    </a:cubicBezTo>
                    <a:cubicBezTo>
                      <a:pt x="1712543" y="898230"/>
                      <a:pt x="1695312" y="881035"/>
                      <a:pt x="1695289" y="859802"/>
                    </a:cubicBezTo>
                    <a:cubicBezTo>
                      <a:pt x="1695289" y="859788"/>
                      <a:pt x="1695289" y="859774"/>
                      <a:pt x="1695289" y="859761"/>
                    </a:cubicBezTo>
                    <a:cubicBezTo>
                      <a:pt x="1695334" y="838562"/>
                      <a:pt x="1712496" y="821381"/>
                      <a:pt x="1733695" y="821314"/>
                    </a:cubicBezTo>
                    <a:close/>
                    <a:moveTo>
                      <a:pt x="1035233" y="121742"/>
                    </a:moveTo>
                    <a:cubicBezTo>
                      <a:pt x="1054718" y="121764"/>
                      <a:pt x="1070496" y="137579"/>
                      <a:pt x="1070473" y="157064"/>
                    </a:cubicBezTo>
                    <a:cubicBezTo>
                      <a:pt x="1070450" y="176549"/>
                      <a:pt x="1054636" y="192326"/>
                      <a:pt x="1035151" y="192303"/>
                    </a:cubicBezTo>
                    <a:cubicBezTo>
                      <a:pt x="1015682" y="192281"/>
                      <a:pt x="999911" y="176492"/>
                      <a:pt x="999911" y="157023"/>
                    </a:cubicBezTo>
                    <a:cubicBezTo>
                      <a:pt x="999957" y="137540"/>
                      <a:pt x="1015751" y="121764"/>
                      <a:pt x="1035233" y="121742"/>
                    </a:cubicBezTo>
                    <a:close/>
                    <a:moveTo>
                      <a:pt x="130021" y="1186047"/>
                    </a:moveTo>
                    <a:cubicBezTo>
                      <a:pt x="108788" y="1186229"/>
                      <a:pt x="91427" y="1169165"/>
                      <a:pt x="91244" y="1147932"/>
                    </a:cubicBezTo>
                    <a:cubicBezTo>
                      <a:pt x="91062" y="1126699"/>
                      <a:pt x="108126" y="1109338"/>
                      <a:pt x="129359" y="1109155"/>
                    </a:cubicBezTo>
                    <a:cubicBezTo>
                      <a:pt x="144373" y="1109026"/>
                      <a:pt x="158088" y="1117648"/>
                      <a:pt x="164479" y="1131234"/>
                    </a:cubicBezTo>
                    <a:lnTo>
                      <a:pt x="164479" y="1164130"/>
                    </a:lnTo>
                    <a:cubicBezTo>
                      <a:pt x="158159" y="1177450"/>
                      <a:pt x="144764" y="1185969"/>
                      <a:pt x="130021" y="1186047"/>
                    </a:cubicBezTo>
                    <a:close/>
                    <a:moveTo>
                      <a:pt x="623459" y="81156"/>
                    </a:moveTo>
                    <a:cubicBezTo>
                      <a:pt x="644693" y="81134"/>
                      <a:pt x="661924" y="98329"/>
                      <a:pt x="661947" y="119562"/>
                    </a:cubicBezTo>
                    <a:cubicBezTo>
                      <a:pt x="661970" y="140796"/>
                      <a:pt x="644775" y="158028"/>
                      <a:pt x="623541" y="158051"/>
                    </a:cubicBezTo>
                    <a:cubicBezTo>
                      <a:pt x="602308" y="158073"/>
                      <a:pt x="585076" y="140878"/>
                      <a:pt x="585053" y="119645"/>
                    </a:cubicBezTo>
                    <a:cubicBezTo>
                      <a:pt x="585053" y="119631"/>
                      <a:pt x="585053" y="119617"/>
                      <a:pt x="585053" y="119604"/>
                    </a:cubicBezTo>
                    <a:cubicBezTo>
                      <a:pt x="585098" y="98405"/>
                      <a:pt x="602260" y="81224"/>
                      <a:pt x="623459" y="81156"/>
                    </a:cubicBezTo>
                    <a:close/>
                    <a:moveTo>
                      <a:pt x="657917" y="392022"/>
                    </a:moveTo>
                    <a:lnTo>
                      <a:pt x="781277" y="392022"/>
                    </a:lnTo>
                    <a:lnTo>
                      <a:pt x="781277" y="556502"/>
                    </a:lnTo>
                    <a:lnTo>
                      <a:pt x="657917" y="556502"/>
                    </a:lnTo>
                    <a:close/>
                    <a:moveTo>
                      <a:pt x="1188363" y="1821677"/>
                    </a:moveTo>
                    <a:cubicBezTo>
                      <a:pt x="1167130" y="1821700"/>
                      <a:pt x="1149898" y="1804505"/>
                      <a:pt x="1149875" y="1783271"/>
                    </a:cubicBezTo>
                    <a:cubicBezTo>
                      <a:pt x="1149853" y="1762038"/>
                      <a:pt x="1167047" y="1744806"/>
                      <a:pt x="1188281" y="1744783"/>
                    </a:cubicBezTo>
                    <a:cubicBezTo>
                      <a:pt x="1209515" y="1744760"/>
                      <a:pt x="1226747" y="1761955"/>
                      <a:pt x="1226769" y="1783189"/>
                    </a:cubicBezTo>
                    <a:cubicBezTo>
                      <a:pt x="1226769" y="1783203"/>
                      <a:pt x="1226769" y="1783216"/>
                      <a:pt x="1226769" y="1783230"/>
                    </a:cubicBezTo>
                    <a:cubicBezTo>
                      <a:pt x="1226747" y="1804438"/>
                      <a:pt x="1209572" y="1821632"/>
                      <a:pt x="1188363" y="1821677"/>
                    </a:cubicBezTo>
                    <a:close/>
                    <a:moveTo>
                      <a:pt x="1151356" y="1502258"/>
                    </a:moveTo>
                    <a:lnTo>
                      <a:pt x="1027996" y="1502258"/>
                    </a:lnTo>
                    <a:lnTo>
                      <a:pt x="1027996" y="1378899"/>
                    </a:lnTo>
                    <a:lnTo>
                      <a:pt x="1151356" y="1378899"/>
                    </a:lnTo>
                    <a:close/>
                    <a:moveTo>
                      <a:pt x="1233595" y="1296659"/>
                    </a:moveTo>
                    <a:lnTo>
                      <a:pt x="575678" y="1296659"/>
                    </a:lnTo>
                    <a:lnTo>
                      <a:pt x="575678" y="638742"/>
                    </a:lnTo>
                    <a:lnTo>
                      <a:pt x="1233595" y="638742"/>
                    </a:ln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F03E5F54-B25F-5F91-DF2C-14E9E96443CE}"/>
                  </a:ext>
                </a:extLst>
              </p:cNvPr>
              <p:cNvSpPr/>
              <p:nvPr/>
            </p:nvSpPr>
            <p:spPr>
              <a:xfrm>
                <a:off x="8438191" y="2239222"/>
                <a:ext cx="58373" cy="58373"/>
              </a:xfrm>
              <a:custGeom>
                <a:avLst/>
                <a:gdLst>
                  <a:gd name="connsiteX0" fmla="*/ 411198 w 411198"/>
                  <a:gd name="connsiteY0" fmla="*/ 0 h 411198"/>
                  <a:gd name="connsiteX1" fmla="*/ 0 w 411198"/>
                  <a:gd name="connsiteY1" fmla="*/ 0 h 411198"/>
                  <a:gd name="connsiteX2" fmla="*/ 0 w 411198"/>
                  <a:gd name="connsiteY2" fmla="*/ 411198 h 411198"/>
                  <a:gd name="connsiteX3" fmla="*/ 411198 w 411198"/>
                  <a:gd name="connsiteY3" fmla="*/ 411198 h 411198"/>
                  <a:gd name="connsiteX4" fmla="*/ 328959 w 411198"/>
                  <a:gd name="connsiteY4" fmla="*/ 328959 h 411198"/>
                  <a:gd name="connsiteX5" fmla="*/ 82240 w 411198"/>
                  <a:gd name="connsiteY5" fmla="*/ 328959 h 411198"/>
                  <a:gd name="connsiteX6" fmla="*/ 82240 w 411198"/>
                  <a:gd name="connsiteY6" fmla="*/ 82240 h 411198"/>
                  <a:gd name="connsiteX7" fmla="*/ 328959 w 411198"/>
                  <a:gd name="connsiteY7" fmla="*/ 82240 h 411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198" h="411198">
                    <a:moveTo>
                      <a:pt x="411198" y="0"/>
                    </a:moveTo>
                    <a:lnTo>
                      <a:pt x="0" y="0"/>
                    </a:lnTo>
                    <a:lnTo>
                      <a:pt x="0" y="411198"/>
                    </a:lnTo>
                    <a:lnTo>
                      <a:pt x="411198" y="411198"/>
                    </a:lnTo>
                    <a:close/>
                    <a:moveTo>
                      <a:pt x="328959" y="328959"/>
                    </a:moveTo>
                    <a:lnTo>
                      <a:pt x="82240" y="328959"/>
                    </a:lnTo>
                    <a:lnTo>
                      <a:pt x="82240" y="82240"/>
                    </a:lnTo>
                    <a:lnTo>
                      <a:pt x="328959" y="82240"/>
                    </a:ln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D3C08D6-0AB7-06DA-4CCB-6BD97AEB73F5}"/>
                  </a:ext>
                </a:extLst>
              </p:cNvPr>
              <p:cNvSpPr/>
              <p:nvPr/>
            </p:nvSpPr>
            <p:spPr>
              <a:xfrm>
                <a:off x="10020597" y="2136373"/>
                <a:ext cx="140260" cy="140388"/>
              </a:xfrm>
              <a:custGeom>
                <a:avLst/>
                <a:gdLst>
                  <a:gd name="connsiteX0" fmla="*/ 6587 w 108350"/>
                  <a:gd name="connsiteY0" fmla="*/ 108450 h 108449"/>
                  <a:gd name="connsiteX1" fmla="*/ 0 w 108350"/>
                  <a:gd name="connsiteY1" fmla="*/ 101876 h 108449"/>
                  <a:gd name="connsiteX2" fmla="*/ 0 w 108350"/>
                  <a:gd name="connsiteY2" fmla="*/ 101863 h 108449"/>
                  <a:gd name="connsiteX3" fmla="*/ 0 w 108350"/>
                  <a:gd name="connsiteY3" fmla="*/ 6587 h 108449"/>
                  <a:gd name="connsiteX4" fmla="*/ 6587 w 108350"/>
                  <a:gd name="connsiteY4" fmla="*/ 0 h 108449"/>
                  <a:gd name="connsiteX5" fmla="*/ 108351 w 108350"/>
                  <a:gd name="connsiteY5" fmla="*/ 101764 h 108449"/>
                  <a:gd name="connsiteX6" fmla="*/ 101764 w 108350"/>
                  <a:gd name="connsiteY6" fmla="*/ 108351 h 108449"/>
                  <a:gd name="connsiteX7" fmla="*/ 6587 w 108350"/>
                  <a:gd name="connsiteY7" fmla="*/ 108450 h 108449"/>
                  <a:gd name="connsiteX8" fmla="*/ 13173 w 108350"/>
                  <a:gd name="connsiteY8" fmla="*/ 13404 h 108449"/>
                  <a:gd name="connsiteX9" fmla="*/ 13173 w 108350"/>
                  <a:gd name="connsiteY9" fmla="*/ 95276 h 108449"/>
                  <a:gd name="connsiteX10" fmla="*/ 94914 w 108350"/>
                  <a:gd name="connsiteY10" fmla="*/ 95177 h 108449"/>
                  <a:gd name="connsiteX11" fmla="*/ 13173 w 108350"/>
                  <a:gd name="connsiteY11" fmla="*/ 13404 h 10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350" h="108449">
                    <a:moveTo>
                      <a:pt x="6587" y="108450"/>
                    </a:moveTo>
                    <a:cubicBezTo>
                      <a:pt x="2953" y="108453"/>
                      <a:pt x="4" y="105510"/>
                      <a:pt x="0" y="101876"/>
                    </a:cubicBezTo>
                    <a:cubicBezTo>
                      <a:pt x="0" y="101872"/>
                      <a:pt x="0" y="101867"/>
                      <a:pt x="0" y="101863"/>
                    </a:cubicBezTo>
                    <a:lnTo>
                      <a:pt x="0" y="6587"/>
                    </a:lnTo>
                    <a:cubicBezTo>
                      <a:pt x="0" y="2964"/>
                      <a:pt x="2964" y="0"/>
                      <a:pt x="6587" y="0"/>
                    </a:cubicBezTo>
                    <a:cubicBezTo>
                      <a:pt x="62705" y="0"/>
                      <a:pt x="108351" y="45646"/>
                      <a:pt x="108351" y="101764"/>
                    </a:cubicBezTo>
                    <a:cubicBezTo>
                      <a:pt x="108351" y="105402"/>
                      <a:pt x="105402" y="108351"/>
                      <a:pt x="101764" y="108351"/>
                    </a:cubicBezTo>
                    <a:lnTo>
                      <a:pt x="6587" y="108450"/>
                    </a:lnTo>
                    <a:close/>
                    <a:moveTo>
                      <a:pt x="13173" y="13404"/>
                    </a:moveTo>
                    <a:lnTo>
                      <a:pt x="13173" y="95276"/>
                    </a:lnTo>
                    <a:lnTo>
                      <a:pt x="94914" y="95177"/>
                    </a:lnTo>
                    <a:cubicBezTo>
                      <a:pt x="91719" y="51541"/>
                      <a:pt x="56777" y="16631"/>
                      <a:pt x="13173" y="134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5C9F414-899A-C136-8F59-082FE51681A3}"/>
                  </a:ext>
                </a:extLst>
              </p:cNvPr>
              <p:cNvSpPr/>
              <p:nvPr/>
            </p:nvSpPr>
            <p:spPr>
              <a:xfrm>
                <a:off x="9897390" y="2143110"/>
                <a:ext cx="255198" cy="256689"/>
              </a:xfrm>
              <a:custGeom>
                <a:avLst/>
                <a:gdLst>
                  <a:gd name="connsiteX0" fmla="*/ 183340 w 197139"/>
                  <a:gd name="connsiteY0" fmla="*/ 130976 h 198291"/>
                  <a:gd name="connsiteX1" fmla="*/ 101764 w 197139"/>
                  <a:gd name="connsiteY1" fmla="*/ 185119 h 198291"/>
                  <a:gd name="connsiteX2" fmla="*/ 13173 w 197139"/>
                  <a:gd name="connsiteY2" fmla="*/ 96528 h 198291"/>
                  <a:gd name="connsiteX3" fmla="*/ 69753 w 197139"/>
                  <a:gd name="connsiteY3" fmla="*/ 13964 h 198291"/>
                  <a:gd name="connsiteX4" fmla="*/ 69753 w 197139"/>
                  <a:gd name="connsiteY4" fmla="*/ 0 h 198291"/>
                  <a:gd name="connsiteX5" fmla="*/ 68666 w 197139"/>
                  <a:gd name="connsiteY5" fmla="*/ 263 h 198291"/>
                  <a:gd name="connsiteX6" fmla="*/ 0 w 197139"/>
                  <a:gd name="connsiteY6" fmla="*/ 96528 h 198291"/>
                  <a:gd name="connsiteX7" fmla="*/ 101764 w 197139"/>
                  <a:gd name="connsiteY7" fmla="*/ 198292 h 198291"/>
                  <a:gd name="connsiteX8" fmla="*/ 196744 w 197139"/>
                  <a:gd name="connsiteY8" fmla="*/ 133117 h 198291"/>
                  <a:gd name="connsiteX9" fmla="*/ 197139 w 197139"/>
                  <a:gd name="connsiteY9" fmla="*/ 130976 h 198291"/>
                  <a:gd name="connsiteX10" fmla="*/ 183340 w 197139"/>
                  <a:gd name="connsiteY10" fmla="*/ 130976 h 19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7139" h="198291">
                    <a:moveTo>
                      <a:pt x="183340" y="130976"/>
                    </a:moveTo>
                    <a:cubicBezTo>
                      <a:pt x="169574" y="163448"/>
                      <a:pt x="137200" y="185119"/>
                      <a:pt x="101764" y="185119"/>
                    </a:cubicBezTo>
                    <a:cubicBezTo>
                      <a:pt x="52924" y="185119"/>
                      <a:pt x="13173" y="145368"/>
                      <a:pt x="13173" y="96528"/>
                    </a:cubicBezTo>
                    <a:cubicBezTo>
                      <a:pt x="13173" y="59840"/>
                      <a:pt x="35799" y="27137"/>
                      <a:pt x="69753" y="13964"/>
                    </a:cubicBezTo>
                    <a:lnTo>
                      <a:pt x="69753" y="0"/>
                    </a:lnTo>
                    <a:cubicBezTo>
                      <a:pt x="69391" y="66"/>
                      <a:pt x="69028" y="132"/>
                      <a:pt x="68666" y="263"/>
                    </a:cubicBezTo>
                    <a:cubicBezTo>
                      <a:pt x="27598" y="14425"/>
                      <a:pt x="0" y="53089"/>
                      <a:pt x="0" y="96528"/>
                    </a:cubicBezTo>
                    <a:cubicBezTo>
                      <a:pt x="0" y="152646"/>
                      <a:pt x="45646" y="198292"/>
                      <a:pt x="101764" y="198292"/>
                    </a:cubicBezTo>
                    <a:cubicBezTo>
                      <a:pt x="143557" y="198292"/>
                      <a:pt x="181726" y="172110"/>
                      <a:pt x="196744" y="133117"/>
                    </a:cubicBezTo>
                    <a:cubicBezTo>
                      <a:pt x="197007" y="132425"/>
                      <a:pt x="197139" y="131701"/>
                      <a:pt x="197139" y="130976"/>
                    </a:cubicBezTo>
                    <a:lnTo>
                      <a:pt x="183340" y="130976"/>
                    </a:lnTo>
                    <a:close/>
                  </a:path>
                </a:pathLst>
              </a:custGeom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85" name="TextBox 111+">
              <a:extLst>
                <a:ext uri="{FF2B5EF4-FFF2-40B4-BE49-F238E27FC236}">
                  <a16:creationId xmlns:a16="http://schemas.microsoft.com/office/drawing/2014/main" id="{C4FF4D17-4001-BDA7-F17D-8D4E70134206}"/>
                </a:ext>
              </a:extLst>
            </p:cNvPr>
            <p:cNvSpPr txBox="1"/>
            <p:nvPr/>
          </p:nvSpPr>
          <p:spPr>
            <a:xfrm>
              <a:off x="848359" y="4276446"/>
              <a:ext cx="1304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700"/>
                </a:spcBef>
                <a:spcAft>
                  <a:spcPts val="16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2200" cap="none" spc="0" normalizeH="0" baseline="0" noProof="0" dirty="0">
                  <a:ln>
                    <a:noFill/>
                  </a:ln>
                  <a:gradFill>
                    <a:gsLst>
                      <a:gs pos="5000">
                        <a:srgbClr val="02E4FE"/>
                      </a:gs>
                      <a:gs pos="100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203200" stA="55000" endA="300" endPos="45500" dist="381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提升质量</a:t>
              </a:r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49F50EEE-430B-7523-C963-04AEA83792DA}"/>
                </a:ext>
              </a:extLst>
            </p:cNvPr>
            <p:cNvSpPr txBox="1"/>
            <p:nvPr/>
          </p:nvSpPr>
          <p:spPr>
            <a:xfrm>
              <a:off x="848359" y="3246711"/>
              <a:ext cx="1304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700"/>
                </a:spcBef>
                <a:spcAft>
                  <a:spcPts val="16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2200" cap="none" spc="0" normalizeH="0" baseline="0" noProof="0" dirty="0">
                  <a:ln>
                    <a:noFill/>
                  </a:ln>
                  <a:gradFill>
                    <a:gsLst>
                      <a:gs pos="5000">
                        <a:srgbClr val="02E4FE"/>
                      </a:gs>
                      <a:gs pos="100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203200" stA="55000" endA="300" endPos="45500" dist="381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降低成本</a:t>
              </a:r>
              <a:endParaRPr kumimoji="0" lang="zh-CN" altLang="en-US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>
                  <a:reflection blurRad="203200" stA="55000" endA="300" endPos="45500" dist="38100" dir="5400000" sy="-100000" algn="bl" rotWithShape="0"/>
                </a:effectLst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sp>
          <p:nvSpPr>
            <p:cNvPr id="187" name="TextBox 111++">
              <a:extLst>
                <a:ext uri="{FF2B5EF4-FFF2-40B4-BE49-F238E27FC236}">
                  <a16:creationId xmlns:a16="http://schemas.microsoft.com/office/drawing/2014/main" id="{12E93976-BD8C-A2DB-A572-1EBDBEC4BBD5}"/>
                </a:ext>
              </a:extLst>
            </p:cNvPr>
            <p:cNvSpPr txBox="1"/>
            <p:nvPr/>
          </p:nvSpPr>
          <p:spPr>
            <a:xfrm>
              <a:off x="848359" y="5298633"/>
              <a:ext cx="13041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700"/>
                </a:spcBef>
                <a:spcAft>
                  <a:spcPts val="16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2200" cap="none" spc="0" normalizeH="0" baseline="0" noProof="0" dirty="0">
                  <a:ln>
                    <a:noFill/>
                  </a:ln>
                  <a:gradFill>
                    <a:gsLst>
                      <a:gs pos="5000">
                        <a:srgbClr val="02E4FE"/>
                      </a:gs>
                      <a:gs pos="100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203200" stA="55000" endA="300" endPos="45500" dist="381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优化工时</a:t>
              </a:r>
              <a:endParaRPr kumimoji="0" lang="zh-CN" altLang="en-US" sz="1800" b="0" i="0" u="none" strike="noStrike" kern="2200" cap="none" spc="0" normalizeH="0" baseline="0" noProof="0" dirty="0">
                <a:ln>
                  <a:noFill/>
                </a:ln>
                <a:gradFill>
                  <a:gsLst>
                    <a:gs pos="5000">
                      <a:srgbClr val="02E4FE"/>
                    </a:gs>
                    <a:gs pos="100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>
                  <a:reflection blurRad="203200" stA="55000" endA="300" endPos="45500" dist="38100" dir="5400000" sy="-100000" algn="bl" rotWithShape="0"/>
                </a:effectLst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9DBEE3C2-5EFA-BC88-5B03-273A507C79F0}"/>
              </a:ext>
            </a:extLst>
          </p:cNvPr>
          <p:cNvGrpSpPr/>
          <p:nvPr/>
        </p:nvGrpSpPr>
        <p:grpSpPr>
          <a:xfrm>
            <a:off x="366236" y="5702363"/>
            <a:ext cx="8146295" cy="369332"/>
            <a:chOff x="224721" y="5556917"/>
            <a:chExt cx="8146295" cy="369332"/>
          </a:xfrm>
        </p:grpSpPr>
        <p:sp>
          <p:nvSpPr>
            <p:cNvPr id="211" name="平行四边形 210">
              <a:extLst>
                <a:ext uri="{FF2B5EF4-FFF2-40B4-BE49-F238E27FC236}">
                  <a16:creationId xmlns:a16="http://schemas.microsoft.com/office/drawing/2014/main" id="{AC5EF34E-A244-92DB-0F95-4BD02663EE12}"/>
                </a:ext>
              </a:extLst>
            </p:cNvPr>
            <p:cNvSpPr/>
            <p:nvPr/>
          </p:nvSpPr>
          <p:spPr>
            <a:xfrm>
              <a:off x="224721" y="5751084"/>
              <a:ext cx="7861799" cy="137020"/>
            </a:xfrm>
            <a:prstGeom prst="parallelogram">
              <a:avLst>
                <a:gd name="adj" fmla="val 60194"/>
              </a:avLst>
            </a:prstGeom>
            <a:gradFill>
              <a:gsLst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  <a:gs pos="81000">
                  <a:schemeClr val="accent1">
                    <a:alpha val="16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7C56B758-38BD-FF15-E490-A51B484A5861}"/>
                </a:ext>
              </a:extLst>
            </p:cNvPr>
            <p:cNvSpPr txBox="1"/>
            <p:nvPr/>
          </p:nvSpPr>
          <p:spPr>
            <a:xfrm>
              <a:off x="486604" y="5556917"/>
              <a:ext cx="788441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1700"/>
                </a:spcBef>
                <a:spcAft>
                  <a:spcPts val="16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OPPOSans L" panose="00020600040101010101" pitchFamily="18" charset="-122"/>
                </a:rPr>
                <a:t>在应用成果对比及总结方面从以下三个维度考虑</a:t>
              </a:r>
              <a:r>
                <a:rPr kumimoji="0" lang="en-US" altLang="zh-CN" sz="18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OPPOSans L" panose="00020600040101010101" pitchFamily="18" charset="-122"/>
                </a:rPr>
                <a:t>:</a:t>
              </a: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成本、质量及工时投入</a:t>
              </a:r>
              <a:endParaRPr kumimoji="0" lang="zh-CN" altLang="en-US" sz="18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C023D579-C3DE-7D93-2C22-8F5B3AD1450A}"/>
              </a:ext>
            </a:extLst>
          </p:cNvPr>
          <p:cNvGrpSpPr/>
          <p:nvPr/>
        </p:nvGrpSpPr>
        <p:grpSpPr>
          <a:xfrm>
            <a:off x="4405089" y="6396565"/>
            <a:ext cx="5797650" cy="90013"/>
            <a:chOff x="3725639" y="1195915"/>
            <a:chExt cx="5797650" cy="90013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DAD21EF2-E6EB-4C67-D950-22A3615B76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24600" y="1285928"/>
              <a:ext cx="3198689" cy="0"/>
            </a:xfrm>
            <a:prstGeom prst="line">
              <a:avLst/>
            </a:prstGeom>
            <a:ln w="127000" cap="rnd">
              <a:gradFill>
                <a:gsLst>
                  <a:gs pos="0">
                    <a:schemeClr val="accent1">
                      <a:alpha val="71000"/>
                    </a:schemeClr>
                  </a:gs>
                  <a:gs pos="8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21B2801C-80AB-4216-89CE-88A7EE6295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0899" y="1195915"/>
              <a:ext cx="109370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2C29AC10-58F2-ACEF-6692-481D5F198C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25639" y="1285928"/>
              <a:ext cx="1550899" cy="0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2">
                      <a:lumMod val="40000"/>
                      <a:lumOff val="60000"/>
                      <a:alpha val="6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EBC551DA-7413-717E-9AB1-0F96C5852F0E}"/>
              </a:ext>
            </a:extLst>
          </p:cNvPr>
          <p:cNvCxnSpPr>
            <a:cxnSpLocks/>
          </p:cNvCxnSpPr>
          <p:nvPr/>
        </p:nvCxnSpPr>
        <p:spPr>
          <a:xfrm flipH="1">
            <a:off x="10913816" y="6330175"/>
            <a:ext cx="907516" cy="0"/>
          </a:xfrm>
          <a:prstGeom prst="line">
            <a:avLst/>
          </a:prstGeom>
          <a:ln w="19050" cap="rnd">
            <a:gradFill>
              <a:gsLst>
                <a:gs pos="0">
                  <a:schemeClr val="bg1">
                    <a:alpha val="3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6" name="图片 235" descr="黑暗中的光&#10;&#10;描述已自动生成">
            <a:extLst>
              <a:ext uri="{FF2B5EF4-FFF2-40B4-BE49-F238E27FC236}">
                <a16:creationId xmlns:a16="http://schemas.microsoft.com/office/drawing/2014/main" id="{32E68D65-7C01-E6A9-7B7B-449575062F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606" y="1829160"/>
            <a:ext cx="887285" cy="342468"/>
          </a:xfrm>
          <a:prstGeom prst="rect">
            <a:avLst/>
          </a:prstGeom>
        </p:spPr>
      </p:pic>
      <p:pic>
        <p:nvPicPr>
          <p:cNvPr id="237" name="图片 236" descr="黑暗中的光&#10;&#10;描述已自动生成">
            <a:extLst>
              <a:ext uri="{FF2B5EF4-FFF2-40B4-BE49-F238E27FC236}">
                <a16:creationId xmlns:a16="http://schemas.microsoft.com/office/drawing/2014/main" id="{A863B5D9-4BE7-BCE1-1855-2E655FE65B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690" y="2971991"/>
            <a:ext cx="887285" cy="342468"/>
          </a:xfrm>
          <a:prstGeom prst="rect">
            <a:avLst/>
          </a:prstGeom>
        </p:spPr>
      </p:pic>
      <p:pic>
        <p:nvPicPr>
          <p:cNvPr id="238" name="图片 237" descr="黑暗中的光&#10;&#10;描述已自动生成">
            <a:extLst>
              <a:ext uri="{FF2B5EF4-FFF2-40B4-BE49-F238E27FC236}">
                <a16:creationId xmlns:a16="http://schemas.microsoft.com/office/drawing/2014/main" id="{8E9945F0-E501-0296-6790-EB835F2752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9926" y="3888360"/>
            <a:ext cx="887285" cy="342468"/>
          </a:xfrm>
          <a:prstGeom prst="rect">
            <a:avLst/>
          </a:prstGeom>
        </p:spPr>
      </p:pic>
      <p:pic>
        <p:nvPicPr>
          <p:cNvPr id="240" name="图片 239" descr="黑暗中的光&#10;&#10;描述已自动生成">
            <a:extLst>
              <a:ext uri="{FF2B5EF4-FFF2-40B4-BE49-F238E27FC236}">
                <a16:creationId xmlns:a16="http://schemas.microsoft.com/office/drawing/2014/main" id="{A552CAF3-83FC-0D4E-1ADB-9498DCDDF7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16" y="5074941"/>
            <a:ext cx="887285" cy="342468"/>
          </a:xfrm>
          <a:prstGeom prst="rect">
            <a:avLst/>
          </a:prstGeom>
        </p:spPr>
      </p:pic>
      <p:pic>
        <p:nvPicPr>
          <p:cNvPr id="242" name="图片 241" descr="黑暗中的光&#10;&#10;描述已自动生成">
            <a:extLst>
              <a:ext uri="{FF2B5EF4-FFF2-40B4-BE49-F238E27FC236}">
                <a16:creationId xmlns:a16="http://schemas.microsoft.com/office/drawing/2014/main" id="{2E9C7505-D265-1692-1E93-BFE769D0C75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2642" y="5074869"/>
            <a:ext cx="887285" cy="342468"/>
          </a:xfrm>
          <a:prstGeom prst="rect">
            <a:avLst/>
          </a:prstGeom>
        </p:spPr>
      </p:pic>
      <p:pic>
        <p:nvPicPr>
          <p:cNvPr id="243" name="图片 242" descr="黑暗中的光&#10;&#10;描述已自动生成">
            <a:extLst>
              <a:ext uri="{FF2B5EF4-FFF2-40B4-BE49-F238E27FC236}">
                <a16:creationId xmlns:a16="http://schemas.microsoft.com/office/drawing/2014/main" id="{DD69E339-FD75-0C98-4EEE-68A18F49CCB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3956" y="1815910"/>
            <a:ext cx="887285" cy="342468"/>
          </a:xfrm>
          <a:prstGeom prst="rect">
            <a:avLst/>
          </a:prstGeom>
        </p:spPr>
      </p:pic>
      <p:pic>
        <p:nvPicPr>
          <p:cNvPr id="244" name="图片 243" descr="黑暗中的光&#10;&#10;描述已自动生成">
            <a:extLst>
              <a:ext uri="{FF2B5EF4-FFF2-40B4-BE49-F238E27FC236}">
                <a16:creationId xmlns:a16="http://schemas.microsoft.com/office/drawing/2014/main" id="{E539C54D-406E-41E1-703C-FE0BBF59D14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648" y="5839185"/>
            <a:ext cx="887285" cy="34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083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42AA7"/>
            </a:gs>
            <a:gs pos="100000">
              <a:srgbClr val="042AA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34EE240-71E9-4108-9B43-A272115520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32000">
                <a:srgbClr val="042AA7">
                  <a:alpha val="58000"/>
                </a:srgbClr>
              </a:gs>
              <a:gs pos="100000">
                <a:srgbClr val="042AA7">
                  <a:alpha val="0"/>
                </a:srgb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F461C524-4B7B-4D9D-B735-891FD8D8D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42AA7"/>
              </a:gs>
              <a:gs pos="100000">
                <a:srgbClr val="042AA7">
                  <a:alpha val="9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228" name="图片 227" descr="背景图案&#10;&#10;描述已自动生成">
            <a:extLst>
              <a:ext uri="{FF2B5EF4-FFF2-40B4-BE49-F238E27FC236}">
                <a16:creationId xmlns:a16="http://schemas.microsoft.com/office/drawing/2014/main" id="{09D3A0FE-C8C1-E051-2558-959A502EA3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pic>
        <p:nvPicPr>
          <p:cNvPr id="193" name="图片 192">
            <a:extLst>
              <a:ext uri="{FF2B5EF4-FFF2-40B4-BE49-F238E27FC236}">
                <a16:creationId xmlns:a16="http://schemas.microsoft.com/office/drawing/2014/main" id="{E12AA4F0-2590-417F-9D6B-D654E6A00A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3000"/>
          </a:blip>
          <a:stretch>
            <a:fillRect/>
          </a:stretch>
        </p:blipFill>
        <p:spPr>
          <a:xfrm>
            <a:off x="-588725" y="-467734"/>
            <a:ext cx="2909602" cy="2871552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3A22C5F7-D02F-4E11-83EB-F86E974087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01" y="571701"/>
            <a:ext cx="688832" cy="679826"/>
          </a:xfrm>
          <a:prstGeom prst="rect">
            <a:avLst/>
          </a:prstGeom>
        </p:spPr>
      </p:pic>
      <p:pic>
        <p:nvPicPr>
          <p:cNvPr id="811" name="图片 810" descr="水中的倒影&#10;&#10;中度可信度描述已自动生成">
            <a:extLst>
              <a:ext uri="{FF2B5EF4-FFF2-40B4-BE49-F238E27FC236}">
                <a16:creationId xmlns:a16="http://schemas.microsoft.com/office/drawing/2014/main" id="{7748C529-D8E4-462C-9743-0A5E62CC61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449794" y="10758339"/>
            <a:ext cx="12584528" cy="3032177"/>
          </a:xfrm>
          <a:prstGeom prst="rect">
            <a:avLst/>
          </a:prstGeom>
        </p:spPr>
      </p:pic>
      <p:pic>
        <p:nvPicPr>
          <p:cNvPr id="840" name="图片 839">
            <a:extLst>
              <a:ext uri="{FF2B5EF4-FFF2-40B4-BE49-F238E27FC236}">
                <a16:creationId xmlns:a16="http://schemas.microsoft.com/office/drawing/2014/main" id="{FD140867-7504-4EE7-BC49-1A50B64476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0477" y="8784521"/>
            <a:ext cx="253094" cy="234306"/>
          </a:xfrm>
          <a:prstGeom prst="rect">
            <a:avLst/>
          </a:prstGeom>
        </p:spPr>
      </p:pic>
      <p:grpSp>
        <p:nvGrpSpPr>
          <p:cNvPr id="841" name="组合 840">
            <a:extLst>
              <a:ext uri="{FF2B5EF4-FFF2-40B4-BE49-F238E27FC236}">
                <a16:creationId xmlns:a16="http://schemas.microsoft.com/office/drawing/2014/main" id="{3ECF82A0-0317-4646-8636-A4F747E6FB5C}"/>
              </a:ext>
            </a:extLst>
          </p:cNvPr>
          <p:cNvGrpSpPr/>
          <p:nvPr/>
        </p:nvGrpSpPr>
        <p:grpSpPr>
          <a:xfrm flipH="1">
            <a:off x="2989777" y="9653144"/>
            <a:ext cx="76303" cy="76303"/>
            <a:chOff x="2988660" y="-1598107"/>
            <a:chExt cx="914400" cy="914400"/>
          </a:xfrm>
        </p:grpSpPr>
        <p:sp>
          <p:nvSpPr>
            <p:cNvPr id="842" name="椭圆 841">
              <a:extLst>
                <a:ext uri="{FF2B5EF4-FFF2-40B4-BE49-F238E27FC236}">
                  <a16:creationId xmlns:a16="http://schemas.microsoft.com/office/drawing/2014/main" id="{24190141-D79B-440F-8C56-4A04E665268E}"/>
                </a:ext>
              </a:extLst>
            </p:cNvPr>
            <p:cNvSpPr/>
            <p:nvPr/>
          </p:nvSpPr>
          <p:spPr>
            <a:xfrm>
              <a:off x="2988660" y="-1598107"/>
              <a:ext cx="914400" cy="91440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843" name="椭圆 842">
              <a:extLst>
                <a:ext uri="{FF2B5EF4-FFF2-40B4-BE49-F238E27FC236}">
                  <a16:creationId xmlns:a16="http://schemas.microsoft.com/office/drawing/2014/main" id="{0805C98B-3BC9-43C3-AE15-07CAFE2224C8}"/>
                </a:ext>
              </a:extLst>
            </p:cNvPr>
            <p:cNvSpPr/>
            <p:nvPr/>
          </p:nvSpPr>
          <p:spPr>
            <a:xfrm>
              <a:off x="3255488" y="-1331279"/>
              <a:ext cx="380744" cy="3807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pic>
        <p:nvPicPr>
          <p:cNvPr id="844" name="图片 843">
            <a:extLst>
              <a:ext uri="{FF2B5EF4-FFF2-40B4-BE49-F238E27FC236}">
                <a16:creationId xmlns:a16="http://schemas.microsoft.com/office/drawing/2014/main" id="{63A090E1-169A-482D-B544-E8821F1D46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222" y="8321319"/>
            <a:ext cx="565931" cy="523919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A8A590F-3055-4949-88C4-B9811DE9CB7D}"/>
              </a:ext>
            </a:extLst>
          </p:cNvPr>
          <p:cNvGrpSpPr/>
          <p:nvPr/>
        </p:nvGrpSpPr>
        <p:grpSpPr>
          <a:xfrm flipV="1">
            <a:off x="865602" y="938312"/>
            <a:ext cx="662880" cy="93385"/>
            <a:chOff x="1958492" y="-261081"/>
            <a:chExt cx="436279" cy="78398"/>
          </a:xfrm>
          <a:gradFill>
            <a:gsLst>
              <a:gs pos="22000">
                <a:schemeClr val="accent1">
                  <a:alpha val="0"/>
                </a:schemeClr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</p:grpSpPr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2D883EB1-15A6-4683-B2A2-AC9C73492277}"/>
                </a:ext>
              </a:extLst>
            </p:cNvPr>
            <p:cNvSpPr/>
            <p:nvPr/>
          </p:nvSpPr>
          <p:spPr>
            <a:xfrm flipH="1" flipV="1">
              <a:off x="2270886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2028299E-3818-44E4-B20D-C22765F23997}"/>
                </a:ext>
              </a:extLst>
            </p:cNvPr>
            <p:cNvSpPr/>
            <p:nvPr/>
          </p:nvSpPr>
          <p:spPr>
            <a:xfrm flipH="1" flipV="1">
              <a:off x="2192787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F8D2B78A-8170-466E-936B-8A6DE8D22BBF}"/>
                </a:ext>
              </a:extLst>
            </p:cNvPr>
            <p:cNvSpPr/>
            <p:nvPr/>
          </p:nvSpPr>
          <p:spPr>
            <a:xfrm flipH="1" flipV="1">
              <a:off x="2114689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0836F2E3-B61F-4CE7-A68D-3C565D1B50BE}"/>
                </a:ext>
              </a:extLst>
            </p:cNvPr>
            <p:cNvSpPr/>
            <p:nvPr/>
          </p:nvSpPr>
          <p:spPr>
            <a:xfrm flipH="1" flipV="1">
              <a:off x="2036590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6E784A4F-D738-4277-94B2-AAC6A4C2D58B}"/>
                </a:ext>
              </a:extLst>
            </p:cNvPr>
            <p:cNvSpPr/>
            <p:nvPr/>
          </p:nvSpPr>
          <p:spPr>
            <a:xfrm flipH="1" flipV="1">
              <a:off x="1958492" y="-261081"/>
              <a:ext cx="123885" cy="78398"/>
            </a:xfrm>
            <a:prstGeom prst="parallelogram">
              <a:avLst>
                <a:gd name="adj" fmla="val 9836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046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4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F20CC1-28DA-4E23-894C-CE5D73FFF4B4}"/>
              </a:ext>
            </a:extLst>
          </p:cNvPr>
          <p:cNvGrpSpPr/>
          <p:nvPr/>
        </p:nvGrpSpPr>
        <p:grpSpPr>
          <a:xfrm>
            <a:off x="859470" y="906976"/>
            <a:ext cx="715426" cy="209592"/>
            <a:chOff x="775023" y="6178056"/>
            <a:chExt cx="705930" cy="20681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C4F9F4-1F18-4540-A345-48116F1BF6E2}"/>
                </a:ext>
              </a:extLst>
            </p:cNvPr>
            <p:cNvSpPr/>
            <p:nvPr/>
          </p:nvSpPr>
          <p:spPr>
            <a:xfrm flipH="1">
              <a:off x="826872" y="6240141"/>
              <a:ext cx="654081" cy="144725"/>
            </a:xfrm>
            <a:custGeom>
              <a:avLst/>
              <a:gdLst>
                <a:gd name="connsiteX0" fmla="*/ 0 w 1021556"/>
                <a:gd name="connsiteY0" fmla="*/ 402431 h 402431"/>
                <a:gd name="connsiteX1" fmla="*/ 264318 w 1021556"/>
                <a:gd name="connsiteY1" fmla="*/ 109538 h 402431"/>
                <a:gd name="connsiteX2" fmla="*/ 923925 w 1021556"/>
                <a:gd name="connsiteY2" fmla="*/ 109538 h 402431"/>
                <a:gd name="connsiteX3" fmla="*/ 1021556 w 1021556"/>
                <a:gd name="connsiteY3" fmla="*/ 0 h 402431"/>
                <a:gd name="connsiteX0" fmla="*/ 0 w 828675"/>
                <a:gd name="connsiteY0" fmla="*/ 183356 h 183356"/>
                <a:gd name="connsiteX1" fmla="*/ 71437 w 828675"/>
                <a:gd name="connsiteY1" fmla="*/ 109538 h 183356"/>
                <a:gd name="connsiteX2" fmla="*/ 731044 w 828675"/>
                <a:gd name="connsiteY2" fmla="*/ 109538 h 183356"/>
                <a:gd name="connsiteX3" fmla="*/ 828675 w 828675"/>
                <a:gd name="connsiteY3" fmla="*/ 0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675" h="183356">
                  <a:moveTo>
                    <a:pt x="0" y="183356"/>
                  </a:moveTo>
                  <a:lnTo>
                    <a:pt x="71437" y="109538"/>
                  </a:lnTo>
                  <a:lnTo>
                    <a:pt x="731044" y="109538"/>
                  </a:lnTo>
                  <a:lnTo>
                    <a:pt x="828675" y="0"/>
                  </a:lnTo>
                </a:path>
              </a:pathLst>
            </a:custGeom>
            <a:noFill/>
            <a:ln w="12700">
              <a:solidFill>
                <a:schemeClr val="accent1">
                  <a:alpha val="9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6509DAC-D4F9-4151-B4EB-AEADE2CF405C}"/>
                </a:ext>
              </a:extLst>
            </p:cNvPr>
            <p:cNvSpPr/>
            <p:nvPr/>
          </p:nvSpPr>
          <p:spPr>
            <a:xfrm flipH="1">
              <a:off x="775023" y="6178056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39A0B77-F5B0-41CB-B17B-85EDDA43CCC3}"/>
              </a:ext>
            </a:extLst>
          </p:cNvPr>
          <p:cNvCxnSpPr>
            <a:cxnSpLocks/>
          </p:cNvCxnSpPr>
          <p:nvPr/>
        </p:nvCxnSpPr>
        <p:spPr>
          <a:xfrm>
            <a:off x="919960" y="1116568"/>
            <a:ext cx="4887014" cy="0"/>
          </a:xfrm>
          <a:prstGeom prst="line">
            <a:avLst/>
          </a:prstGeom>
          <a:ln w="12700">
            <a:gradFill>
              <a:gsLst>
                <a:gs pos="55737">
                  <a:schemeClr val="accent1"/>
                </a:gs>
                <a:gs pos="0">
                  <a:schemeClr val="accent1">
                    <a:alpha val="0"/>
                  </a:schemeClr>
                </a:gs>
                <a:gs pos="25000">
                  <a:schemeClr val="accent1"/>
                </a:gs>
                <a:gs pos="99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黑暗中的光&#10;&#10;描述已自动生成">
            <a:extLst>
              <a:ext uri="{FF2B5EF4-FFF2-40B4-BE49-F238E27FC236}">
                <a16:creationId xmlns:a16="http://schemas.microsoft.com/office/drawing/2014/main" id="{C842CF8B-62E8-4189-B8E6-AAA9C327D3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57" y="943460"/>
            <a:ext cx="887285" cy="34246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913E7B3A-FB8B-465D-BA86-0A506278A771}"/>
              </a:ext>
            </a:extLst>
          </p:cNvPr>
          <p:cNvSpPr txBox="1"/>
          <p:nvPr/>
        </p:nvSpPr>
        <p:spPr>
          <a:xfrm>
            <a:off x="1398933" y="642440"/>
            <a:ext cx="4589762" cy="4903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ts val="1700"/>
              </a:spcBef>
              <a:spcAft>
                <a:spcPts val="1650"/>
              </a:spcAft>
              <a:defRPr sz="5400" kern="2200">
                <a:gradFill>
                  <a:gsLst>
                    <a:gs pos="500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marR="0" lvl="0" indent="0" fontAlgn="auto">
              <a:lnSpc>
                <a:spcPts val="2890"/>
              </a:lnSpc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lang="zh-CN" altLang="zh-CN" sz="3200" dirty="0">
                <a:gradFill>
                  <a:gsLst>
                    <a:gs pos="5000">
                      <a:schemeClr val="bg1"/>
                    </a:gs>
                    <a:gs pos="100000">
                      <a:srgbClr val="042AA7">
                        <a:lumMod val="15000"/>
                        <a:lumOff val="85000"/>
                      </a:srgbClr>
                    </a:gs>
                  </a:gsLst>
                  <a:lin ang="5400000" scaled="0"/>
                </a:gradFill>
                <a:effectLst>
                  <a:reflection blurRad="203200" stA="55000" endA="300" endPos="45500" dist="38100" dir="5400000" sy="-100000" algn="bl" rotWithShape="0"/>
                </a:effectLst>
                <a:latin typeface="OPPOSans B"/>
                <a:ea typeface="OPPOSans B"/>
              </a:rPr>
              <a:t>下一步应用及完善策划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F4230A8-9E49-E5CA-E5B7-2FBD12BF2A3F}"/>
              </a:ext>
            </a:extLst>
          </p:cNvPr>
          <p:cNvGrpSpPr/>
          <p:nvPr/>
        </p:nvGrpSpPr>
        <p:grpSpPr>
          <a:xfrm>
            <a:off x="10991388" y="1519651"/>
            <a:ext cx="178816" cy="159182"/>
            <a:chOff x="8809209" y="5434195"/>
            <a:chExt cx="178816" cy="159182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22CCB214-8C24-4EE8-AC33-5465D0EDC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809209" y="5434195"/>
              <a:ext cx="178816" cy="159182"/>
            </a:xfrm>
            <a:prstGeom prst="rect">
              <a:avLst/>
            </a:prstGeom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2836DCD8-E3F9-D5DF-5BB5-3C1F48DC6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852033" y="5471511"/>
              <a:ext cx="93168" cy="82938"/>
            </a:xfrm>
            <a:prstGeom prst="rect">
              <a:avLst/>
            </a:prstGeom>
          </p:spPr>
        </p:pic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6064698A-DB21-99B2-859D-244236CD67F8}"/>
              </a:ext>
            </a:extLst>
          </p:cNvPr>
          <p:cNvSpPr txBox="1"/>
          <p:nvPr/>
        </p:nvSpPr>
        <p:spPr>
          <a:xfrm>
            <a:off x="920551" y="1394493"/>
            <a:ext cx="10047809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reflection blurRad="165100" stA="21000" endPos="52000" dist="50800" dir="5400000" sy="-100000" algn="bl" rotWithShape="0"/>
                </a:effectLst>
                <a:uLnTx/>
                <a:uFillTx/>
                <a:latin typeface="OPPOSans B"/>
                <a:ea typeface="OPPOSans B"/>
                <a:cs typeface="OPPOSans L" panose="00020600040101010101" pitchFamily="18" charset="-122"/>
              </a:rPr>
              <a:t>改进备货方式，实现降低成本、提升质量及优化工时的目的，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>
                  <a:reflection blurRad="165100" stA="21000" endPos="52000" dist="50800" dir="5400000" sy="-100000" algn="bl" rotWithShape="0"/>
                </a:effectLst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rPr>
              <a:t>对比纸质备货单方式有较明显的提升</a:t>
            </a:r>
            <a:endParaRPr kumimoji="0" lang="zh-CN" altLang="en-US" sz="18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2E4FE"/>
                  </a:gs>
                  <a:gs pos="75000">
                    <a:srgbClr val="02E4FE">
                      <a:lumMod val="20000"/>
                      <a:lumOff val="80000"/>
                    </a:srgbClr>
                  </a:gs>
                </a:gsLst>
                <a:lin ang="5400000" scaled="0"/>
              </a:gradFill>
              <a:effectLst>
                <a:reflection blurRad="165100" stA="21000" endPos="52000" dist="50800" dir="5400000" sy="-100000" algn="bl" rotWithShape="0"/>
              </a:effectLst>
              <a:uLnTx/>
              <a:uFillTx/>
              <a:latin typeface="OPPOSans B"/>
              <a:ea typeface="OPPOSans B"/>
              <a:cs typeface="Times New Roman" panose="02020603050405020304" pitchFamily="18" charset="0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5C9581B-BE33-C7E1-6009-673FF576F91E}"/>
              </a:ext>
            </a:extLst>
          </p:cNvPr>
          <p:cNvGrpSpPr/>
          <p:nvPr/>
        </p:nvGrpSpPr>
        <p:grpSpPr>
          <a:xfrm>
            <a:off x="802432" y="1847928"/>
            <a:ext cx="5074493" cy="1541065"/>
            <a:chOff x="783382" y="1930173"/>
            <a:chExt cx="5074493" cy="1541065"/>
          </a:xfrm>
        </p:grpSpPr>
        <p:pic>
          <p:nvPicPr>
            <p:cNvPr id="99" name="图片 98" descr="黑暗中的光&#10;&#10;描述已自动生成">
              <a:extLst>
                <a:ext uri="{FF2B5EF4-FFF2-40B4-BE49-F238E27FC236}">
                  <a16:creationId xmlns:a16="http://schemas.microsoft.com/office/drawing/2014/main" id="{25C40C41-ED75-C0F5-60F4-6C0804C28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2281" y="3128770"/>
              <a:ext cx="887285" cy="342468"/>
            </a:xfrm>
            <a:prstGeom prst="rect">
              <a:avLst/>
            </a:prstGeom>
          </p:spPr>
        </p:pic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7B01E825-EEFB-BEFF-FA9C-CFD1584CAE6D}"/>
                </a:ext>
              </a:extLst>
            </p:cNvPr>
            <p:cNvGrpSpPr/>
            <p:nvPr/>
          </p:nvGrpSpPr>
          <p:grpSpPr>
            <a:xfrm>
              <a:off x="783382" y="2093115"/>
              <a:ext cx="5074493" cy="1278735"/>
              <a:chOff x="783382" y="2188365"/>
              <a:chExt cx="5074493" cy="1278735"/>
            </a:xfrm>
          </p:grpSpPr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2947A5B7-0A47-21C6-6A30-53360720C151}"/>
                  </a:ext>
                </a:extLst>
              </p:cNvPr>
              <p:cNvGrpSpPr/>
              <p:nvPr/>
            </p:nvGrpSpPr>
            <p:grpSpPr>
              <a:xfrm flipH="1">
                <a:off x="969239" y="2188365"/>
                <a:ext cx="4888636" cy="1278735"/>
                <a:chOff x="1659648" y="2294784"/>
                <a:chExt cx="4392132" cy="903048"/>
              </a:xfrm>
            </p:grpSpPr>
            <p:sp>
              <p:nvSpPr>
                <p:cNvPr id="108" name="矩形: 剪去对角 107">
                  <a:extLst>
                    <a:ext uri="{FF2B5EF4-FFF2-40B4-BE49-F238E27FC236}">
                      <a16:creationId xmlns:a16="http://schemas.microsoft.com/office/drawing/2014/main" id="{789A072D-E04E-B583-5DC8-8FE72E420344}"/>
                    </a:ext>
                  </a:extLst>
                </p:cNvPr>
                <p:cNvSpPr/>
                <p:nvPr/>
              </p:nvSpPr>
              <p:spPr>
                <a:xfrm>
                  <a:off x="1659648" y="2294784"/>
                  <a:ext cx="4377928" cy="852307"/>
                </a:xfrm>
                <a:prstGeom prst="snip2DiagRect">
                  <a:avLst>
                    <a:gd name="adj1" fmla="val 11218"/>
                    <a:gd name="adj2" fmla="val 0"/>
                  </a:avLst>
                </a:prstGeom>
                <a:gradFill flip="none" rotWithShape="1">
                  <a:gsLst>
                    <a:gs pos="0">
                      <a:srgbClr val="000000">
                        <a:alpha val="0"/>
                      </a:srgbClr>
                    </a:gs>
                    <a:gs pos="50000">
                      <a:schemeClr val="accent1">
                        <a:alpha val="14000"/>
                      </a:schemeClr>
                    </a:gs>
                    <a:gs pos="100000">
                      <a:srgbClr val="23FFFF">
                        <a:alpha val="10000"/>
                      </a:srgbClr>
                    </a:gs>
                  </a:gsLst>
                  <a:lin ang="0" scaled="1"/>
                  <a:tileRect/>
                </a:gradFill>
                <a:ln w="0">
                  <a:gradFill flip="none" rotWithShape="1">
                    <a:gsLst>
                      <a:gs pos="0">
                        <a:srgbClr val="23FFFF">
                          <a:alpha val="0"/>
                        </a:srgbClr>
                      </a:gs>
                      <a:gs pos="100000">
                        <a:srgbClr val="FFFFFF"/>
                      </a:gs>
                      <a:gs pos="78000">
                        <a:srgbClr val="23FFFF"/>
                      </a:gs>
                    </a:gsLst>
                    <a:lin ang="0" scaled="1"/>
                    <a:tileRect/>
                  </a:gradFill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/>
                    <a:ea typeface="阿里巴巴普惠体 R"/>
                    <a:cs typeface="+mn-cs"/>
                  </a:endParaRPr>
                </a:p>
              </p:txBody>
            </p:sp>
            <p:grpSp>
              <p:nvGrpSpPr>
                <p:cNvPr id="109" name="组合 108">
                  <a:extLst>
                    <a:ext uri="{FF2B5EF4-FFF2-40B4-BE49-F238E27FC236}">
                      <a16:creationId xmlns:a16="http://schemas.microsoft.com/office/drawing/2014/main" id="{ACE1BE1C-DF9A-4647-766B-2BDC84B54A27}"/>
                    </a:ext>
                  </a:extLst>
                </p:cNvPr>
                <p:cNvGrpSpPr/>
                <p:nvPr/>
              </p:nvGrpSpPr>
              <p:grpSpPr>
                <a:xfrm>
                  <a:off x="1770674" y="3075922"/>
                  <a:ext cx="925254" cy="35791"/>
                  <a:chOff x="6449441" y="3851910"/>
                  <a:chExt cx="908162" cy="61520"/>
                </a:xfrm>
                <a:gradFill flip="none" rotWithShape="1">
                  <a:gsLst>
                    <a:gs pos="0">
                      <a:srgbClr val="3C45DF"/>
                    </a:gs>
                    <a:gs pos="100000">
                      <a:srgbClr val="3C45DF">
                        <a:alpha val="0"/>
                      </a:srgbClr>
                    </a:gs>
                  </a:gsLst>
                  <a:lin ang="0" scaled="0"/>
                  <a:tileRect/>
                </a:gradFill>
              </p:grpSpPr>
              <p:sp>
                <p:nvSpPr>
                  <p:cNvPr id="113" name="平行四边形 112">
                    <a:extLst>
                      <a:ext uri="{FF2B5EF4-FFF2-40B4-BE49-F238E27FC236}">
                        <a16:creationId xmlns:a16="http://schemas.microsoft.com/office/drawing/2014/main" id="{03DBEE10-0AF3-BE44-34D0-A056B71FC238}"/>
                      </a:ext>
                    </a:extLst>
                  </p:cNvPr>
                  <p:cNvSpPr/>
                  <p:nvPr/>
                </p:nvSpPr>
                <p:spPr>
                  <a:xfrm>
                    <a:off x="6449441" y="3851910"/>
                    <a:ext cx="64163" cy="61520"/>
                  </a:xfrm>
                  <a:prstGeom prst="parallelogram">
                    <a:avLst/>
                  </a:prstGeom>
                  <a:solidFill>
                    <a:srgbClr val="23FFF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4" name="平行四边形 113">
                    <a:extLst>
                      <a:ext uri="{FF2B5EF4-FFF2-40B4-BE49-F238E27FC236}">
                        <a16:creationId xmlns:a16="http://schemas.microsoft.com/office/drawing/2014/main" id="{5EA727FA-E752-D609-2D2A-3DA28BCA4A9E}"/>
                      </a:ext>
                    </a:extLst>
                  </p:cNvPr>
                  <p:cNvSpPr/>
                  <p:nvPr/>
                </p:nvSpPr>
                <p:spPr>
                  <a:xfrm>
                    <a:off x="6533841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91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5" name="平行四边形 114">
                    <a:extLst>
                      <a:ext uri="{FF2B5EF4-FFF2-40B4-BE49-F238E27FC236}">
                        <a16:creationId xmlns:a16="http://schemas.microsoft.com/office/drawing/2014/main" id="{083FA2DC-A1DD-AC1E-4927-4D795D192A64}"/>
                      </a:ext>
                    </a:extLst>
                  </p:cNvPr>
                  <p:cNvSpPr/>
                  <p:nvPr/>
                </p:nvSpPr>
                <p:spPr>
                  <a:xfrm>
                    <a:off x="6618241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82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6" name="平行四边形 115">
                    <a:extLst>
                      <a:ext uri="{FF2B5EF4-FFF2-40B4-BE49-F238E27FC236}">
                        <a16:creationId xmlns:a16="http://schemas.microsoft.com/office/drawing/2014/main" id="{E1A8CA2C-4687-23CB-77FD-D9E6EB830E32}"/>
                      </a:ext>
                    </a:extLst>
                  </p:cNvPr>
                  <p:cNvSpPr/>
                  <p:nvPr/>
                </p:nvSpPr>
                <p:spPr>
                  <a:xfrm>
                    <a:off x="6702641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73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7" name="平行四边形 116">
                    <a:extLst>
                      <a:ext uri="{FF2B5EF4-FFF2-40B4-BE49-F238E27FC236}">
                        <a16:creationId xmlns:a16="http://schemas.microsoft.com/office/drawing/2014/main" id="{E7901745-0B0A-5CA4-136D-1E5F60D56227}"/>
                      </a:ext>
                    </a:extLst>
                  </p:cNvPr>
                  <p:cNvSpPr/>
                  <p:nvPr/>
                </p:nvSpPr>
                <p:spPr>
                  <a:xfrm>
                    <a:off x="6787040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64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8" name="平行四边形 117">
                    <a:extLst>
                      <a:ext uri="{FF2B5EF4-FFF2-40B4-BE49-F238E27FC236}">
                        <a16:creationId xmlns:a16="http://schemas.microsoft.com/office/drawing/2014/main" id="{67B1984B-9882-C094-B846-274BDDE75D2F}"/>
                      </a:ext>
                    </a:extLst>
                  </p:cNvPr>
                  <p:cNvSpPr/>
                  <p:nvPr/>
                </p:nvSpPr>
                <p:spPr>
                  <a:xfrm>
                    <a:off x="6871440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55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19" name="平行四边形 118">
                    <a:extLst>
                      <a:ext uri="{FF2B5EF4-FFF2-40B4-BE49-F238E27FC236}">
                        <a16:creationId xmlns:a16="http://schemas.microsoft.com/office/drawing/2014/main" id="{655AF2C1-E19E-9CF4-55A9-F583FC82228A}"/>
                      </a:ext>
                    </a:extLst>
                  </p:cNvPr>
                  <p:cNvSpPr/>
                  <p:nvPr/>
                </p:nvSpPr>
                <p:spPr>
                  <a:xfrm>
                    <a:off x="6955841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46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20" name="平行四边形 119">
                    <a:extLst>
                      <a:ext uri="{FF2B5EF4-FFF2-40B4-BE49-F238E27FC236}">
                        <a16:creationId xmlns:a16="http://schemas.microsoft.com/office/drawing/2014/main" id="{42E33A73-3FBE-8531-2B30-58F19FA7FC5C}"/>
                      </a:ext>
                    </a:extLst>
                  </p:cNvPr>
                  <p:cNvSpPr/>
                  <p:nvPr/>
                </p:nvSpPr>
                <p:spPr>
                  <a:xfrm>
                    <a:off x="7040240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37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21" name="平行四边形 120">
                    <a:extLst>
                      <a:ext uri="{FF2B5EF4-FFF2-40B4-BE49-F238E27FC236}">
                        <a16:creationId xmlns:a16="http://schemas.microsoft.com/office/drawing/2014/main" id="{CC0381EA-3D2C-DA3B-D89A-52B7C8C7F119}"/>
                      </a:ext>
                    </a:extLst>
                  </p:cNvPr>
                  <p:cNvSpPr/>
                  <p:nvPr/>
                </p:nvSpPr>
                <p:spPr>
                  <a:xfrm>
                    <a:off x="7124640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28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22" name="平行四边形 121">
                    <a:extLst>
                      <a:ext uri="{FF2B5EF4-FFF2-40B4-BE49-F238E27FC236}">
                        <a16:creationId xmlns:a16="http://schemas.microsoft.com/office/drawing/2014/main" id="{0EC9FA13-DA9D-7772-6905-624F6BEDF7D9}"/>
                      </a:ext>
                    </a:extLst>
                  </p:cNvPr>
                  <p:cNvSpPr/>
                  <p:nvPr/>
                </p:nvSpPr>
                <p:spPr>
                  <a:xfrm>
                    <a:off x="7209040" y="3851910"/>
                    <a:ext cx="64163" cy="61520"/>
                  </a:xfrm>
                  <a:prstGeom prst="parallelogram">
                    <a:avLst>
                      <a:gd name="adj" fmla="val 25000"/>
                    </a:avLst>
                  </a:prstGeom>
                  <a:solidFill>
                    <a:srgbClr val="23FFFF">
                      <a:lumMod val="100000"/>
                      <a:alpha val="19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100000"/>
                        </a:prstClr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  <p:sp>
                <p:nvSpPr>
                  <p:cNvPr id="123" name="平行四边形 122">
                    <a:extLst>
                      <a:ext uri="{FF2B5EF4-FFF2-40B4-BE49-F238E27FC236}">
                        <a16:creationId xmlns:a16="http://schemas.microsoft.com/office/drawing/2014/main" id="{D14BECA1-24EC-0916-7774-26C692D11AD5}"/>
                      </a:ext>
                    </a:extLst>
                  </p:cNvPr>
                  <p:cNvSpPr/>
                  <p:nvPr/>
                </p:nvSpPr>
                <p:spPr>
                  <a:xfrm>
                    <a:off x="7293440" y="3851910"/>
                    <a:ext cx="64163" cy="61520"/>
                  </a:xfrm>
                  <a:prstGeom prst="parallelogram">
                    <a:avLst/>
                  </a:prstGeom>
                  <a:solidFill>
                    <a:srgbClr val="23FFFF">
                      <a:alpha val="1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27000" algn="ctr" rotWithShape="0">
                      <a:srgbClr val="65B4D5">
                        <a:alpha val="40000"/>
                      </a:srgbClr>
                    </a:outerShdw>
                  </a:effectLst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方正兰亭黑简体" panose="02000000000000000000" pitchFamily="2" charset="-122"/>
                      <a:ea typeface="方正兰亭黑简体" panose="02000000000000000000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DB75FEC8-B6B0-41D3-4332-B6AD805C6AEE}"/>
                    </a:ext>
                  </a:extLst>
                </p:cNvPr>
                <p:cNvGrpSpPr/>
                <p:nvPr/>
              </p:nvGrpSpPr>
              <p:grpSpPr>
                <a:xfrm>
                  <a:off x="4820660" y="3111712"/>
                  <a:ext cx="1231120" cy="86120"/>
                  <a:chOff x="9443085" y="3913430"/>
                  <a:chExt cx="1208377" cy="148030"/>
                </a:xfrm>
              </p:grpSpPr>
              <p:cxnSp>
                <p:nvCxnSpPr>
                  <p:cNvPr id="111" name="直接连接符 110">
                    <a:extLst>
                      <a:ext uri="{FF2B5EF4-FFF2-40B4-BE49-F238E27FC236}">
                        <a16:creationId xmlns:a16="http://schemas.microsoft.com/office/drawing/2014/main" id="{12F410AC-0DF7-EB32-0C1C-6E3CA78C6E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443085" y="4061460"/>
                    <a:ext cx="1130272" cy="0"/>
                  </a:xfrm>
                  <a:prstGeom prst="line">
                    <a:avLst/>
                  </a:prstGeom>
                  <a:gradFill flip="none" rotWithShape="1">
                    <a:gsLst>
                      <a:gs pos="43000">
                        <a:srgbClr val="65B4D5">
                          <a:alpha val="16000"/>
                        </a:srgbClr>
                      </a:gs>
                      <a:gs pos="0">
                        <a:srgbClr val="65B4D5">
                          <a:alpha val="30000"/>
                        </a:srgbClr>
                      </a:gs>
                      <a:gs pos="100000">
                        <a:srgbClr val="65B4D5">
                          <a:alpha val="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solidFill>
                      <a:srgbClr val="23FFFF">
                        <a:alpha val="50000"/>
                      </a:srgbClr>
                    </a:solidFill>
                    <a:prstDash val="solid"/>
                    <a:round/>
                  </a:ln>
                  <a:effectLst>
                    <a:outerShdw blurRad="177800" algn="ctr" rotWithShape="0">
                      <a:srgbClr val="65B4D5">
                        <a:alpha val="89000"/>
                      </a:srgbClr>
                    </a:outerShdw>
                  </a:effectLst>
                </p:spPr>
              </p:cxnSp>
              <p:cxnSp>
                <p:nvCxnSpPr>
                  <p:cNvPr id="112" name="直接连接符 111">
                    <a:extLst>
                      <a:ext uri="{FF2B5EF4-FFF2-40B4-BE49-F238E27FC236}">
                        <a16:creationId xmlns:a16="http://schemas.microsoft.com/office/drawing/2014/main" id="{7F60E4C7-F04A-2B54-6466-382AE38F63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73357" y="3913430"/>
                    <a:ext cx="78105" cy="147395"/>
                  </a:xfrm>
                  <a:prstGeom prst="line">
                    <a:avLst/>
                  </a:prstGeom>
                  <a:gradFill flip="none" rotWithShape="1">
                    <a:gsLst>
                      <a:gs pos="43000">
                        <a:srgbClr val="65B4D5">
                          <a:alpha val="16000"/>
                        </a:srgbClr>
                      </a:gs>
                      <a:gs pos="0">
                        <a:srgbClr val="65B4D5">
                          <a:alpha val="30000"/>
                        </a:srgbClr>
                      </a:gs>
                      <a:gs pos="100000">
                        <a:srgbClr val="65B4D5">
                          <a:alpha val="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solidFill>
                      <a:srgbClr val="23FFFF">
                        <a:alpha val="50000"/>
                      </a:srgbClr>
                    </a:solidFill>
                    <a:prstDash val="solid"/>
                    <a:round/>
                  </a:ln>
                  <a:effectLst>
                    <a:outerShdw blurRad="177800" algn="ctr" rotWithShape="0">
                      <a:srgbClr val="65B4D5">
                        <a:alpha val="89000"/>
                      </a:srgbClr>
                    </a:outerShdw>
                  </a:effectLst>
                </p:spPr>
              </p:cxnSp>
            </p:grpSp>
          </p:grp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066CB47E-B0B5-6FFE-C130-5D50430A04AA}"/>
                  </a:ext>
                </a:extLst>
              </p:cNvPr>
              <p:cNvSpPr txBox="1"/>
              <p:nvPr/>
            </p:nvSpPr>
            <p:spPr>
              <a:xfrm>
                <a:off x="783382" y="2282908"/>
                <a:ext cx="325245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30480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6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02E4FE"/>
                        </a:gs>
                        <a:gs pos="75000">
                          <a:srgbClr val="02E4FE">
                            <a:lumMod val="20000"/>
                            <a:lumOff val="80000"/>
                          </a:srgb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OPPOSans B"/>
                    <a:ea typeface="OPPOSans B"/>
                    <a:cs typeface="Times New Roman" panose="02020603050405020304" pitchFamily="18" charset="0"/>
                  </a:rPr>
                  <a:t>在推广应用方面考虑如下：</a:t>
                </a: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37899E89-099E-91E5-EF26-F22934976654}"/>
                  </a:ext>
                </a:extLst>
              </p:cNvPr>
              <p:cNvGrpSpPr/>
              <p:nvPr/>
            </p:nvGrpSpPr>
            <p:grpSpPr>
              <a:xfrm>
                <a:off x="1107085" y="2608665"/>
                <a:ext cx="4640203" cy="645369"/>
                <a:chOff x="1107085" y="2648284"/>
                <a:chExt cx="4640203" cy="645369"/>
              </a:xfrm>
            </p:grpSpPr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A61F8599-0675-0910-33EE-770170DCF525}"/>
                    </a:ext>
                  </a:extLst>
                </p:cNvPr>
                <p:cNvSpPr txBox="1"/>
                <p:nvPr/>
              </p:nvSpPr>
              <p:spPr>
                <a:xfrm>
                  <a:off x="3359469" y="2648284"/>
                  <a:ext cx="2387819" cy="459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177800" marR="0" lvl="0" indent="-177800" algn="l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>
                      <a:tab pos="177800" algn="l"/>
                    </a:tabLst>
                    <a:defRPr/>
                  </a:pP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升级电子纸防护材质（聚氨酯）</a:t>
                  </a:r>
                  <a:endParaRPr kumimoji="0" lang="en-US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  <a:p>
                  <a:pPr marL="177800" marR="0" lvl="0" indent="-177800" algn="l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>
                      <a:tab pos="177800" algn="l"/>
                    </a:tabLst>
                    <a:defRPr/>
                  </a:pP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保护设备</a:t>
                  </a:r>
                  <a:r>
                    <a:rPr kumimoji="0" lang="zh-CN" altLang="en-US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并</a:t>
                  </a: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减少器具损伤</a:t>
                  </a:r>
                  <a:endPara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6CBFD41A-483E-FA49-A3E8-08B8E048A9A5}"/>
                    </a:ext>
                  </a:extLst>
                </p:cNvPr>
                <p:cNvSpPr txBox="1"/>
                <p:nvPr/>
              </p:nvSpPr>
              <p:spPr>
                <a:xfrm>
                  <a:off x="1107085" y="2648284"/>
                  <a:ext cx="2602107" cy="64536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177800" marR="0" lvl="0" indent="-177800" algn="l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将</a:t>
                  </a:r>
                  <a:r>
                    <a:rPr kumimoji="0" lang="zh-CN" altLang="en-US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电子纸</a:t>
                  </a: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显示界面进一步优化</a:t>
                  </a:r>
                  <a:endParaRPr kumimoji="0" lang="en-US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  <a:p>
                  <a:pPr marL="177800" marR="0" lvl="0" indent="-177800" algn="l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单个</a:t>
                  </a:r>
                  <a:r>
                    <a:rPr kumimoji="0" lang="zh-CN" altLang="en-US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器具</a:t>
                  </a: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显示全部零件</a:t>
                  </a:r>
                  <a:endParaRPr kumimoji="0" lang="en-US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  <a:p>
                  <a:pPr marL="177800" marR="0" lvl="0" indent="-177800" algn="l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多个</a:t>
                  </a:r>
                  <a:r>
                    <a:rPr kumimoji="0" lang="zh-CN" altLang="en-US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器具</a:t>
                  </a:r>
                  <a:r>
                    <a:rPr kumimoji="0" lang="zh-CN" altLang="zh-CN" sz="11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显示单个零件</a:t>
                  </a:r>
                  <a:endPara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</p:grpSp>
        </p:grpSp>
        <p:pic>
          <p:nvPicPr>
            <p:cNvPr id="101" name="图片 100" descr="黑暗中的光&#10;&#10;描述已自动生成">
              <a:extLst>
                <a:ext uri="{FF2B5EF4-FFF2-40B4-BE49-F238E27FC236}">
                  <a16:creationId xmlns:a16="http://schemas.microsoft.com/office/drawing/2014/main" id="{AA4EC33F-BA3E-21BE-0EAA-DD48712151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1589" y="1930173"/>
              <a:ext cx="887285" cy="342468"/>
            </a:xfrm>
            <a:prstGeom prst="rect">
              <a:avLst/>
            </a:prstGeom>
          </p:spPr>
        </p:pic>
      </p:grpSp>
      <p:pic>
        <p:nvPicPr>
          <p:cNvPr id="124" name="图片 123" descr="黑暗中的光&#10;&#10;描述已自动生成">
            <a:extLst>
              <a:ext uri="{FF2B5EF4-FFF2-40B4-BE49-F238E27FC236}">
                <a16:creationId xmlns:a16="http://schemas.microsoft.com/office/drawing/2014/main" id="{556518B1-140A-BFE7-1FD0-B96447A5AE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6757" y="1841793"/>
            <a:ext cx="887285" cy="342468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21B8298A-5812-79F6-7636-A5F26FC008B4}"/>
              </a:ext>
            </a:extLst>
          </p:cNvPr>
          <p:cNvGrpSpPr/>
          <p:nvPr/>
        </p:nvGrpSpPr>
        <p:grpSpPr>
          <a:xfrm>
            <a:off x="6441232" y="2010869"/>
            <a:ext cx="5074494" cy="1278733"/>
            <a:chOff x="783382" y="2188364"/>
            <a:chExt cx="5074494" cy="1278733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526CBF37-2D8A-E95C-0188-0B593078DAEE}"/>
                </a:ext>
              </a:extLst>
            </p:cNvPr>
            <p:cNvGrpSpPr/>
            <p:nvPr/>
          </p:nvGrpSpPr>
          <p:grpSpPr>
            <a:xfrm flipH="1">
              <a:off x="969239" y="2188364"/>
              <a:ext cx="4888637" cy="1278733"/>
              <a:chOff x="1659647" y="2294785"/>
              <a:chExt cx="4392133" cy="903047"/>
            </a:xfrm>
          </p:grpSpPr>
          <p:sp>
            <p:nvSpPr>
              <p:cNvPr id="131" name="矩形: 剪去对角 130">
                <a:extLst>
                  <a:ext uri="{FF2B5EF4-FFF2-40B4-BE49-F238E27FC236}">
                    <a16:creationId xmlns:a16="http://schemas.microsoft.com/office/drawing/2014/main" id="{373D406F-9EF3-3666-83DB-B346A07D1D46}"/>
                  </a:ext>
                </a:extLst>
              </p:cNvPr>
              <p:cNvSpPr/>
              <p:nvPr/>
            </p:nvSpPr>
            <p:spPr>
              <a:xfrm>
                <a:off x="1659647" y="2294785"/>
                <a:ext cx="4377928" cy="852307"/>
              </a:xfrm>
              <a:prstGeom prst="snip2DiagRect">
                <a:avLst>
                  <a:gd name="adj1" fmla="val 11218"/>
                  <a:gd name="adj2" fmla="val 0"/>
                </a:avLst>
              </a:prstGeom>
              <a:gradFill flip="none" rotWithShape="1">
                <a:gsLst>
                  <a:gs pos="0">
                    <a:srgbClr val="000000">
                      <a:alpha val="0"/>
                    </a:srgbClr>
                  </a:gs>
                  <a:gs pos="50000">
                    <a:schemeClr val="accent1">
                      <a:alpha val="14000"/>
                    </a:schemeClr>
                  </a:gs>
                  <a:gs pos="100000">
                    <a:srgbClr val="23FFFF">
                      <a:alpha val="10000"/>
                    </a:srgbClr>
                  </a:gs>
                </a:gsLst>
                <a:lin ang="0" scaled="1"/>
                <a:tileRect/>
              </a:gradFill>
              <a:ln w="0">
                <a:gradFill flip="none" rotWithShape="1">
                  <a:gsLst>
                    <a:gs pos="0">
                      <a:srgbClr val="23FFFF">
                        <a:alpha val="0"/>
                      </a:srgbClr>
                    </a:gs>
                    <a:gs pos="100000">
                      <a:srgbClr val="FFFFFF"/>
                    </a:gs>
                    <a:gs pos="78000">
                      <a:srgbClr val="23FFFF"/>
                    </a:gs>
                  </a:gsLst>
                  <a:lin ang="0" scaled="1"/>
                  <a:tileRect/>
                </a:gradFill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/>
                  <a:ea typeface="阿里巴巴普惠体 R"/>
                  <a:cs typeface="+mn-cs"/>
                </a:endParaRPr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F4F52E3B-252A-9DA0-8051-60AFD8DDE352}"/>
                  </a:ext>
                </a:extLst>
              </p:cNvPr>
              <p:cNvGrpSpPr/>
              <p:nvPr/>
            </p:nvGrpSpPr>
            <p:grpSpPr>
              <a:xfrm>
                <a:off x="1770674" y="3075922"/>
                <a:ext cx="925254" cy="35791"/>
                <a:chOff x="6449441" y="3851910"/>
                <a:chExt cx="908162" cy="61520"/>
              </a:xfrm>
              <a:gradFill flip="none" rotWithShape="1">
                <a:gsLst>
                  <a:gs pos="0">
                    <a:srgbClr val="3C45DF"/>
                  </a:gs>
                  <a:gs pos="100000">
                    <a:srgbClr val="3C45DF">
                      <a:alpha val="0"/>
                    </a:srgbClr>
                  </a:gs>
                </a:gsLst>
                <a:lin ang="0" scaled="0"/>
                <a:tileRect/>
              </a:gradFill>
            </p:grpSpPr>
            <p:sp>
              <p:nvSpPr>
                <p:cNvPr id="136" name="平行四边形 135">
                  <a:extLst>
                    <a:ext uri="{FF2B5EF4-FFF2-40B4-BE49-F238E27FC236}">
                      <a16:creationId xmlns:a16="http://schemas.microsoft.com/office/drawing/2014/main" id="{2C31B93F-A347-F0A4-884C-FA3B16DE94A4}"/>
                    </a:ext>
                  </a:extLst>
                </p:cNvPr>
                <p:cNvSpPr/>
                <p:nvPr/>
              </p:nvSpPr>
              <p:spPr>
                <a:xfrm>
                  <a:off x="6449441" y="3851910"/>
                  <a:ext cx="64163" cy="61520"/>
                </a:xfrm>
                <a:prstGeom prst="parallelogram">
                  <a:avLst/>
                </a:prstGeom>
                <a:solidFill>
                  <a:srgbClr val="23FFFF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37" name="平行四边形 136">
                  <a:extLst>
                    <a:ext uri="{FF2B5EF4-FFF2-40B4-BE49-F238E27FC236}">
                      <a16:creationId xmlns:a16="http://schemas.microsoft.com/office/drawing/2014/main" id="{659EA9C8-A9AA-529D-AD6E-7D60D3272373}"/>
                    </a:ext>
                  </a:extLst>
                </p:cNvPr>
                <p:cNvSpPr/>
                <p:nvPr/>
              </p:nvSpPr>
              <p:spPr>
                <a:xfrm>
                  <a:off x="6533841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91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38" name="平行四边形 137">
                  <a:extLst>
                    <a:ext uri="{FF2B5EF4-FFF2-40B4-BE49-F238E27FC236}">
                      <a16:creationId xmlns:a16="http://schemas.microsoft.com/office/drawing/2014/main" id="{B9368C30-6A6D-777A-2FA4-0AAD44BCB577}"/>
                    </a:ext>
                  </a:extLst>
                </p:cNvPr>
                <p:cNvSpPr/>
                <p:nvPr/>
              </p:nvSpPr>
              <p:spPr>
                <a:xfrm>
                  <a:off x="6618241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82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39" name="平行四边形 138">
                  <a:extLst>
                    <a:ext uri="{FF2B5EF4-FFF2-40B4-BE49-F238E27FC236}">
                      <a16:creationId xmlns:a16="http://schemas.microsoft.com/office/drawing/2014/main" id="{B9F93C73-807B-6843-806B-DF6114DE1583}"/>
                    </a:ext>
                  </a:extLst>
                </p:cNvPr>
                <p:cNvSpPr/>
                <p:nvPr/>
              </p:nvSpPr>
              <p:spPr>
                <a:xfrm>
                  <a:off x="6702641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73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40" name="平行四边形 139">
                  <a:extLst>
                    <a:ext uri="{FF2B5EF4-FFF2-40B4-BE49-F238E27FC236}">
                      <a16:creationId xmlns:a16="http://schemas.microsoft.com/office/drawing/2014/main" id="{465E07C8-2D28-9A42-2A05-BE344C84CB71}"/>
                    </a:ext>
                  </a:extLst>
                </p:cNvPr>
                <p:cNvSpPr/>
                <p:nvPr/>
              </p:nvSpPr>
              <p:spPr>
                <a:xfrm>
                  <a:off x="6787040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64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41" name="平行四边形 140">
                  <a:extLst>
                    <a:ext uri="{FF2B5EF4-FFF2-40B4-BE49-F238E27FC236}">
                      <a16:creationId xmlns:a16="http://schemas.microsoft.com/office/drawing/2014/main" id="{B9D8AF3E-B715-4F28-6D0F-EE2EA9910F9A}"/>
                    </a:ext>
                  </a:extLst>
                </p:cNvPr>
                <p:cNvSpPr/>
                <p:nvPr/>
              </p:nvSpPr>
              <p:spPr>
                <a:xfrm>
                  <a:off x="6871440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5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42" name="平行四边形 141">
                  <a:extLst>
                    <a:ext uri="{FF2B5EF4-FFF2-40B4-BE49-F238E27FC236}">
                      <a16:creationId xmlns:a16="http://schemas.microsoft.com/office/drawing/2014/main" id="{6A63D012-92C6-6D5B-A5AB-3707D38B8717}"/>
                    </a:ext>
                  </a:extLst>
                </p:cNvPr>
                <p:cNvSpPr/>
                <p:nvPr/>
              </p:nvSpPr>
              <p:spPr>
                <a:xfrm>
                  <a:off x="6955841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46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43" name="平行四边形 142">
                  <a:extLst>
                    <a:ext uri="{FF2B5EF4-FFF2-40B4-BE49-F238E27FC236}">
                      <a16:creationId xmlns:a16="http://schemas.microsoft.com/office/drawing/2014/main" id="{82C2FC8D-54D2-D1EF-6907-23F988747D91}"/>
                    </a:ext>
                  </a:extLst>
                </p:cNvPr>
                <p:cNvSpPr/>
                <p:nvPr/>
              </p:nvSpPr>
              <p:spPr>
                <a:xfrm>
                  <a:off x="7040240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37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81" name="平行四边形 180">
                  <a:extLst>
                    <a:ext uri="{FF2B5EF4-FFF2-40B4-BE49-F238E27FC236}">
                      <a16:creationId xmlns:a16="http://schemas.microsoft.com/office/drawing/2014/main" id="{FFCF6458-487B-DA09-ED62-DCF67FC84811}"/>
                    </a:ext>
                  </a:extLst>
                </p:cNvPr>
                <p:cNvSpPr/>
                <p:nvPr/>
              </p:nvSpPr>
              <p:spPr>
                <a:xfrm>
                  <a:off x="7124640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28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82" name="平行四边形 181">
                  <a:extLst>
                    <a:ext uri="{FF2B5EF4-FFF2-40B4-BE49-F238E27FC236}">
                      <a16:creationId xmlns:a16="http://schemas.microsoft.com/office/drawing/2014/main" id="{A4DCF62F-5FFF-3D97-457D-30C5D46D70BD}"/>
                    </a:ext>
                  </a:extLst>
                </p:cNvPr>
                <p:cNvSpPr/>
                <p:nvPr/>
              </p:nvSpPr>
              <p:spPr>
                <a:xfrm>
                  <a:off x="7209040" y="3851910"/>
                  <a:ext cx="64163" cy="61520"/>
                </a:xfrm>
                <a:prstGeom prst="parallelogram">
                  <a:avLst>
                    <a:gd name="adj" fmla="val 25000"/>
                  </a:avLst>
                </a:prstGeom>
                <a:solidFill>
                  <a:srgbClr val="23FFFF">
                    <a:lumMod val="100000"/>
                    <a:alpha val="19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83" name="平行四边形 182">
                  <a:extLst>
                    <a:ext uri="{FF2B5EF4-FFF2-40B4-BE49-F238E27FC236}">
                      <a16:creationId xmlns:a16="http://schemas.microsoft.com/office/drawing/2014/main" id="{A8F51E45-2629-7F08-E1A5-71D0CEF9F947}"/>
                    </a:ext>
                  </a:extLst>
                </p:cNvPr>
                <p:cNvSpPr/>
                <p:nvPr/>
              </p:nvSpPr>
              <p:spPr>
                <a:xfrm>
                  <a:off x="7293440" y="3851910"/>
                  <a:ext cx="64163" cy="61520"/>
                </a:xfrm>
                <a:prstGeom prst="parallelogram">
                  <a:avLst/>
                </a:prstGeom>
                <a:solidFill>
                  <a:srgbClr val="23FFFF">
                    <a:alpha val="1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algn="ctr" rotWithShape="0">
                    <a:srgbClr val="65B4D5">
                      <a:alpha val="40000"/>
                    </a:srgb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67B9C2DA-C04D-527E-A13F-F1DD9937E685}"/>
                  </a:ext>
                </a:extLst>
              </p:cNvPr>
              <p:cNvGrpSpPr/>
              <p:nvPr/>
            </p:nvGrpSpPr>
            <p:grpSpPr>
              <a:xfrm>
                <a:off x="4820660" y="3111712"/>
                <a:ext cx="1231120" cy="86120"/>
                <a:chOff x="9443085" y="3913430"/>
                <a:chExt cx="1208377" cy="148030"/>
              </a:xfrm>
            </p:grpSpPr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68D9005B-4FE3-907F-FC4D-C07A497C4B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43085" y="4061460"/>
                  <a:ext cx="1130272" cy="0"/>
                </a:xfrm>
                <a:prstGeom prst="line">
                  <a:avLst/>
                </a:prstGeom>
                <a:gradFill flip="none" rotWithShape="1">
                  <a:gsLst>
                    <a:gs pos="43000">
                      <a:srgbClr val="65B4D5">
                        <a:alpha val="16000"/>
                      </a:srgbClr>
                    </a:gs>
                    <a:gs pos="0">
                      <a:srgbClr val="65B4D5">
                        <a:alpha val="30000"/>
                      </a:srgbClr>
                    </a:gs>
                    <a:gs pos="100000">
                      <a:srgbClr val="65B4D5">
                        <a:alpha val="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rnd" cmpd="sng" algn="ctr">
                  <a:solidFill>
                    <a:srgbClr val="23FFFF">
                      <a:alpha val="50000"/>
                    </a:srgbClr>
                  </a:solidFill>
                  <a:prstDash val="solid"/>
                  <a:round/>
                </a:ln>
                <a:effectLst>
                  <a:outerShdw blurRad="177800" algn="ctr" rotWithShape="0">
                    <a:srgbClr val="65B4D5">
                      <a:alpha val="89000"/>
                    </a:srgbClr>
                  </a:outerShdw>
                </a:effectLst>
              </p:spPr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064FA7B0-35B5-9D47-F004-52228632B5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3357" y="3913430"/>
                  <a:ext cx="78105" cy="147395"/>
                </a:xfrm>
                <a:prstGeom prst="line">
                  <a:avLst/>
                </a:prstGeom>
                <a:gradFill flip="none" rotWithShape="1">
                  <a:gsLst>
                    <a:gs pos="43000">
                      <a:srgbClr val="65B4D5">
                        <a:alpha val="16000"/>
                      </a:srgbClr>
                    </a:gs>
                    <a:gs pos="0">
                      <a:srgbClr val="65B4D5">
                        <a:alpha val="30000"/>
                      </a:srgbClr>
                    </a:gs>
                    <a:gs pos="100000">
                      <a:srgbClr val="65B4D5">
                        <a:alpha val="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rnd" cmpd="sng" algn="ctr">
                  <a:solidFill>
                    <a:srgbClr val="23FFFF">
                      <a:alpha val="50000"/>
                    </a:srgbClr>
                  </a:solidFill>
                  <a:prstDash val="solid"/>
                  <a:round/>
                </a:ln>
                <a:effectLst>
                  <a:outerShdw blurRad="177800" algn="ctr" rotWithShape="0">
                    <a:srgbClr val="65B4D5">
                      <a:alpha val="89000"/>
                    </a:srgbClr>
                  </a:outerShdw>
                </a:effectLst>
              </p:spPr>
            </p:cxnSp>
          </p:grp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8743E223-9AF4-8DD6-2F37-D8847615F7F8}"/>
                </a:ext>
              </a:extLst>
            </p:cNvPr>
            <p:cNvSpPr txBox="1"/>
            <p:nvPr/>
          </p:nvSpPr>
          <p:spPr>
            <a:xfrm>
              <a:off x="783382" y="2282908"/>
              <a:ext cx="325245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3048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将策划内容具体化：</a:t>
              </a:r>
              <a:endParaRPr kumimoji="0" lang="zh-CN" altLang="zh-CN" sz="16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2E4FE"/>
                    </a:gs>
                    <a:gs pos="75000">
                      <a:srgbClr val="02E4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OPPOSans B"/>
                <a:ea typeface="OPPOSans B"/>
                <a:cs typeface="Times New Roman" panose="02020603050405020304" pitchFamily="18" charset="0"/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A5FCB170-4127-F2EC-9C10-5D2987550BE8}"/>
                </a:ext>
              </a:extLst>
            </p:cNvPr>
            <p:cNvGrpSpPr/>
            <p:nvPr/>
          </p:nvGrpSpPr>
          <p:grpSpPr>
            <a:xfrm>
              <a:off x="1107085" y="2608665"/>
              <a:ext cx="4750790" cy="645369"/>
              <a:chOff x="1107085" y="2648284"/>
              <a:chExt cx="4750790" cy="645369"/>
            </a:xfrm>
          </p:grpSpPr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4C12FBE8-AA67-8259-9DA7-B68D47B8692F}"/>
                  </a:ext>
                </a:extLst>
              </p:cNvPr>
              <p:cNvSpPr txBox="1"/>
              <p:nvPr/>
            </p:nvSpPr>
            <p:spPr>
              <a:xfrm>
                <a:off x="3359469" y="2648284"/>
                <a:ext cx="2498406" cy="459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7800" marR="0" lvl="0" indent="-17780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77800" algn="l"/>
                  </a:tabLst>
                  <a:defRPr/>
                </a:pP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使绿色、智慧物流的理念深入基层</a:t>
                </a:r>
                <a:endParaRPr kumimoji="0" lang="en-US" altLang="zh-CN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177800" marR="0" lvl="0" indent="-17780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77800" algn="l"/>
                  </a:tabLst>
                  <a:defRPr/>
                </a:pP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让全员参与到降本增效，节能减排</a:t>
                </a:r>
                <a:endParaRPr kumimoji="0" lang="zh-CN" altLang="en-US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EFFB41D3-65F6-A168-DBDC-CA9097B2F718}"/>
                  </a:ext>
                </a:extLst>
              </p:cNvPr>
              <p:cNvSpPr txBox="1"/>
              <p:nvPr/>
            </p:nvSpPr>
            <p:spPr>
              <a:xfrm>
                <a:off x="1107085" y="2648284"/>
                <a:ext cx="2602107" cy="6453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7800" marR="0" lvl="0" indent="-17780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对</a:t>
                </a:r>
                <a:r>
                  <a:rPr kumimoji="0" lang="zh-CN" altLang="en-US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现场</a:t>
                </a: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的复杂形势进行模拟实验</a:t>
                </a:r>
                <a:endParaRPr kumimoji="0" lang="en-US" altLang="zh-CN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177800" marR="0" lvl="0" indent="-17780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优化操作步骤</a:t>
                </a:r>
                <a:endParaRPr kumimoji="0" lang="en-US" altLang="zh-CN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  <a:p>
                <a:pPr marL="177800" marR="0" lvl="0" indent="-17780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zh-CN" sz="11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将操作变得轻量化、极简化</a:t>
                </a:r>
                <a:endParaRPr kumimoji="0" lang="zh-CN" altLang="en-US" sz="11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pic>
        <p:nvPicPr>
          <p:cNvPr id="184" name="图片 183" descr="黑暗中的光&#10;&#10;描述已自动生成">
            <a:extLst>
              <a:ext uri="{FF2B5EF4-FFF2-40B4-BE49-F238E27FC236}">
                <a16:creationId xmlns:a16="http://schemas.microsoft.com/office/drawing/2014/main" id="{B254E28C-AB43-68EB-BA99-492BE1F5C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5239" y="3048078"/>
            <a:ext cx="887285" cy="342468"/>
          </a:xfrm>
          <a:prstGeom prst="rect">
            <a:avLst/>
          </a:prstGeom>
        </p:spPr>
      </p:pic>
      <p:graphicFrame>
        <p:nvGraphicFramePr>
          <p:cNvPr id="200" name="表格 199">
            <a:extLst>
              <a:ext uri="{FF2B5EF4-FFF2-40B4-BE49-F238E27FC236}">
                <a16:creationId xmlns:a16="http://schemas.microsoft.com/office/drawing/2014/main" id="{E49A2CB5-9D6C-1045-9DD8-2982039D6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254071"/>
              </p:ext>
            </p:extLst>
          </p:nvPr>
        </p:nvGraphicFramePr>
        <p:xfrm>
          <a:off x="1011108" y="3886649"/>
          <a:ext cx="10381042" cy="26727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867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576175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926411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30599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889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工作任务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负责人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altLang="en-US" sz="1200" kern="100" dirty="0">
                          <a:gradFill>
                            <a:gsLst>
                              <a:gs pos="0">
                                <a:srgbClr val="02E4FE"/>
                              </a:gs>
                              <a:gs pos="75000">
                                <a:srgbClr val="02E4FE">
                                  <a:lumMod val="20000"/>
                                  <a:lumOff val="80000"/>
                                </a:srgbClr>
                              </a:gs>
                            </a:gsLst>
                            <a:lin ang="5400000" scaled="0"/>
                          </a:gradFill>
                          <a:effectLst/>
                          <a:latin typeface="OPPOSans B"/>
                          <a:ea typeface="OPPOSans B"/>
                          <a:cs typeface="Times New Roman" panose="02020603050405020304" pitchFamily="18" charset="0"/>
                        </a:rPr>
                        <a:t>月</a:t>
                      </a: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189268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二期方案研讨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李顺</a:t>
                      </a:r>
                      <a:endParaRPr lang="en-US" alt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2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实地考察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刘大峰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3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修改方案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马自强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4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提报系统升级并跟踪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李顺、刘大峰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5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设备采购、安装及权限准备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刘大峰、马自强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6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单点测试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张蔷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7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问题收集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孙有，陶白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8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数据准备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马自强、孙有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9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操作培训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陶白、李顺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10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测试数据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张蔷、孙有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11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局部点位试运行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马自强、孙有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12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全面推进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李顺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166231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13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协调问题解决及跟踪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700" kern="10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马自强、刘大峰</a:t>
                      </a:r>
                      <a:endParaRPr lang="zh-CN" sz="7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kern="0" dirty="0">
                          <a:solidFill>
                            <a:schemeClr val="bg1"/>
                          </a:solidFill>
                          <a:effectLst/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 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3315423A-B933-94D3-9426-DBC24F044D0F}"/>
              </a:ext>
            </a:extLst>
          </p:cNvPr>
          <p:cNvGrpSpPr/>
          <p:nvPr/>
        </p:nvGrpSpPr>
        <p:grpSpPr>
          <a:xfrm>
            <a:off x="4496332" y="3443997"/>
            <a:ext cx="3085568" cy="455426"/>
            <a:chOff x="4875246" y="3427193"/>
            <a:chExt cx="3085568" cy="455426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107D0432-3BE5-9CD3-42B9-A0CF3BFD5498}"/>
                </a:ext>
              </a:extLst>
            </p:cNvPr>
            <p:cNvSpPr txBox="1"/>
            <p:nvPr/>
          </p:nvSpPr>
          <p:spPr>
            <a:xfrm>
              <a:off x="4986928" y="3427193"/>
              <a:ext cx="28744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165100" stA="21000" endPos="52000" dist="508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无纸化</a:t>
              </a:r>
              <a:r>
                <a:rPr kumimoji="0" lang="zh-CN" altLang="zh-CN" sz="1800" b="0" i="0" u="none" strike="noStrike" kern="1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2E4FE"/>
                      </a:gs>
                      <a:gs pos="75000">
                        <a:srgbClr val="02E4FE">
                          <a:lumMod val="20000"/>
                          <a:lumOff val="80000"/>
                        </a:srgbClr>
                      </a:gs>
                    </a:gsLst>
                    <a:lin ang="5400000" scaled="0"/>
                  </a:gradFill>
                  <a:effectLst>
                    <a:reflection blurRad="165100" stA="21000" endPos="52000" dist="50800" dir="5400000" sy="-100000" algn="bl" rotWithShape="0"/>
                  </a:effectLst>
                  <a:uLnTx/>
                  <a:uFillTx/>
                  <a:latin typeface="OPPOSans B"/>
                  <a:ea typeface="OPPOSans B"/>
                  <a:cs typeface="Times New Roman" panose="02020603050405020304" pitchFamily="18" charset="0"/>
                </a:rPr>
                <a:t>系统二期推广计划</a:t>
              </a:r>
            </a:p>
          </p:txBody>
        </p:sp>
        <p:pic>
          <p:nvPicPr>
            <p:cNvPr id="203" name="图片 202" descr="黑暗中的光&#10;&#10;描述已自动生成">
              <a:extLst>
                <a:ext uri="{FF2B5EF4-FFF2-40B4-BE49-F238E27FC236}">
                  <a16:creationId xmlns:a16="http://schemas.microsoft.com/office/drawing/2014/main" id="{73401093-6926-0FCE-57FE-A3DAB8D52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75246" y="3540151"/>
              <a:ext cx="3085568" cy="342468"/>
            </a:xfrm>
            <a:prstGeom prst="rect">
              <a:avLst/>
            </a:prstGeom>
          </p:spPr>
        </p:pic>
      </p:grpSp>
      <p:sp>
        <p:nvSpPr>
          <p:cNvPr id="205" name="矩形 204">
            <a:extLst>
              <a:ext uri="{FF2B5EF4-FFF2-40B4-BE49-F238E27FC236}">
                <a16:creationId xmlns:a16="http://schemas.microsoft.com/office/drawing/2014/main" id="{06DCC62B-8305-5AC8-C726-219A624DA501}"/>
              </a:ext>
            </a:extLst>
          </p:cNvPr>
          <p:cNvSpPr/>
          <p:nvPr/>
        </p:nvSpPr>
        <p:spPr>
          <a:xfrm>
            <a:off x="5489170" y="4230615"/>
            <a:ext cx="2585120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06" name="Rectangle 238+">
            <a:extLst>
              <a:ext uri="{FF2B5EF4-FFF2-40B4-BE49-F238E27FC236}">
                <a16:creationId xmlns:a16="http://schemas.microsoft.com/office/drawing/2014/main" id="{E051CE5A-2024-59DE-7FEE-828D492D54D5}"/>
              </a:ext>
            </a:extLst>
          </p:cNvPr>
          <p:cNvSpPr/>
          <p:nvPr/>
        </p:nvSpPr>
        <p:spPr>
          <a:xfrm>
            <a:off x="5489170" y="4416127"/>
            <a:ext cx="1016670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07" name="Rectangle 238++">
            <a:extLst>
              <a:ext uri="{FF2B5EF4-FFF2-40B4-BE49-F238E27FC236}">
                <a16:creationId xmlns:a16="http://schemas.microsoft.com/office/drawing/2014/main" id="{18D56598-36DA-8255-470C-9493645EAE11}"/>
              </a:ext>
            </a:extLst>
          </p:cNvPr>
          <p:cNvSpPr/>
          <p:nvPr/>
        </p:nvSpPr>
        <p:spPr>
          <a:xfrm>
            <a:off x="6023240" y="4592107"/>
            <a:ext cx="2051050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08" name="Rectangle 238+++">
            <a:extLst>
              <a:ext uri="{FF2B5EF4-FFF2-40B4-BE49-F238E27FC236}">
                <a16:creationId xmlns:a16="http://schemas.microsoft.com/office/drawing/2014/main" id="{CDBE305B-C90E-3D94-C46C-2CCAF47B46A0}"/>
              </a:ext>
            </a:extLst>
          </p:cNvPr>
          <p:cNvSpPr/>
          <p:nvPr/>
        </p:nvSpPr>
        <p:spPr>
          <a:xfrm>
            <a:off x="6554328" y="4776070"/>
            <a:ext cx="2051051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09" name="Rectangle 238++">
            <a:extLst>
              <a:ext uri="{FF2B5EF4-FFF2-40B4-BE49-F238E27FC236}">
                <a16:creationId xmlns:a16="http://schemas.microsoft.com/office/drawing/2014/main" id="{6E422258-AE5E-4B13-0945-659AEBD42A4A}"/>
              </a:ext>
            </a:extLst>
          </p:cNvPr>
          <p:cNvSpPr/>
          <p:nvPr/>
        </p:nvSpPr>
        <p:spPr>
          <a:xfrm>
            <a:off x="5489170" y="4963744"/>
            <a:ext cx="1533130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18" name="Rectangle 238+++">
            <a:extLst>
              <a:ext uri="{FF2B5EF4-FFF2-40B4-BE49-F238E27FC236}">
                <a16:creationId xmlns:a16="http://schemas.microsoft.com/office/drawing/2014/main" id="{6883664E-FEDB-7D1C-2AE3-AB4956491277}"/>
              </a:ext>
            </a:extLst>
          </p:cNvPr>
          <p:cNvSpPr/>
          <p:nvPr/>
        </p:nvSpPr>
        <p:spPr>
          <a:xfrm>
            <a:off x="5489170" y="5153766"/>
            <a:ext cx="2003309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19" name="Rectangle 238++++">
            <a:extLst>
              <a:ext uri="{FF2B5EF4-FFF2-40B4-BE49-F238E27FC236}">
                <a16:creationId xmlns:a16="http://schemas.microsoft.com/office/drawing/2014/main" id="{F0249958-A2B0-F7F7-8395-BA32148AD82B}"/>
              </a:ext>
            </a:extLst>
          </p:cNvPr>
          <p:cNvSpPr/>
          <p:nvPr/>
        </p:nvSpPr>
        <p:spPr>
          <a:xfrm>
            <a:off x="5489170" y="5153766"/>
            <a:ext cx="2003309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0" name="Rectangle 238+++++">
            <a:extLst>
              <a:ext uri="{FF2B5EF4-FFF2-40B4-BE49-F238E27FC236}">
                <a16:creationId xmlns:a16="http://schemas.microsoft.com/office/drawing/2014/main" id="{33396629-6BFB-2370-D0C8-994229495B57}"/>
              </a:ext>
            </a:extLst>
          </p:cNvPr>
          <p:cNvSpPr/>
          <p:nvPr/>
        </p:nvSpPr>
        <p:spPr>
          <a:xfrm>
            <a:off x="8125389" y="6246520"/>
            <a:ext cx="2665113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1" name="Rectangle 238+++">
            <a:extLst>
              <a:ext uri="{FF2B5EF4-FFF2-40B4-BE49-F238E27FC236}">
                <a16:creationId xmlns:a16="http://schemas.microsoft.com/office/drawing/2014/main" id="{6757A0DB-5F13-C70F-28A1-328C7981D0CF}"/>
              </a:ext>
            </a:extLst>
          </p:cNvPr>
          <p:cNvSpPr/>
          <p:nvPr/>
        </p:nvSpPr>
        <p:spPr>
          <a:xfrm>
            <a:off x="7525244" y="6066362"/>
            <a:ext cx="2764296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2" name="Rectangle 238++++">
            <a:extLst>
              <a:ext uri="{FF2B5EF4-FFF2-40B4-BE49-F238E27FC236}">
                <a16:creationId xmlns:a16="http://schemas.microsoft.com/office/drawing/2014/main" id="{5E0F6FC4-2AA0-5D47-89B6-7490D2AC355E}"/>
              </a:ext>
            </a:extLst>
          </p:cNvPr>
          <p:cNvSpPr/>
          <p:nvPr/>
        </p:nvSpPr>
        <p:spPr>
          <a:xfrm>
            <a:off x="7492479" y="5878689"/>
            <a:ext cx="1700681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3" name="Rectangle 238+++">
            <a:extLst>
              <a:ext uri="{FF2B5EF4-FFF2-40B4-BE49-F238E27FC236}">
                <a16:creationId xmlns:a16="http://schemas.microsoft.com/office/drawing/2014/main" id="{2B20A60A-3045-2EC6-3EFE-E6AAAB7FD266}"/>
              </a:ext>
            </a:extLst>
          </p:cNvPr>
          <p:cNvSpPr/>
          <p:nvPr/>
        </p:nvSpPr>
        <p:spPr>
          <a:xfrm>
            <a:off x="7073818" y="5694726"/>
            <a:ext cx="2645122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4" name="Rectangle 238+">
            <a:extLst>
              <a:ext uri="{FF2B5EF4-FFF2-40B4-BE49-F238E27FC236}">
                <a16:creationId xmlns:a16="http://schemas.microsoft.com/office/drawing/2014/main" id="{131B0657-6DC1-CD3D-BDFE-CB97FFE05103}"/>
              </a:ext>
            </a:extLst>
          </p:cNvPr>
          <p:cNvSpPr/>
          <p:nvPr/>
        </p:nvSpPr>
        <p:spPr>
          <a:xfrm>
            <a:off x="5489169" y="5324310"/>
            <a:ext cx="5734509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5" name="Rectangle 238++">
            <a:extLst>
              <a:ext uri="{FF2B5EF4-FFF2-40B4-BE49-F238E27FC236}">
                <a16:creationId xmlns:a16="http://schemas.microsoft.com/office/drawing/2014/main" id="{49684E3D-B327-2AE5-71C3-CF47096D15BE}"/>
              </a:ext>
            </a:extLst>
          </p:cNvPr>
          <p:cNvSpPr/>
          <p:nvPr/>
        </p:nvSpPr>
        <p:spPr>
          <a:xfrm>
            <a:off x="7057620" y="5518744"/>
            <a:ext cx="2135540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  <p:sp>
        <p:nvSpPr>
          <p:cNvPr id="226" name="Rectangle 238++++++">
            <a:extLst>
              <a:ext uri="{FF2B5EF4-FFF2-40B4-BE49-F238E27FC236}">
                <a16:creationId xmlns:a16="http://schemas.microsoft.com/office/drawing/2014/main" id="{19DD76FE-FA92-B20F-4C18-EC1371BE69E7}"/>
              </a:ext>
            </a:extLst>
          </p:cNvPr>
          <p:cNvSpPr/>
          <p:nvPr/>
        </p:nvSpPr>
        <p:spPr>
          <a:xfrm>
            <a:off x="10149898" y="6417618"/>
            <a:ext cx="1064667" cy="756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69000">
                <a:schemeClr val="accent1">
                  <a:alpha val="39000"/>
                </a:schemeClr>
              </a:gs>
              <a:gs pos="100000">
                <a:schemeClr val="accent1">
                  <a:alpha val="48000"/>
                </a:schemeClr>
              </a:gs>
            </a:gsLst>
            <a:lin ang="0" scaled="1"/>
            <a:tileRect/>
          </a:gradFill>
          <a:ln w="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FFFFFF">
                    <a:alpha val="45000"/>
                  </a:srgbClr>
                </a:gs>
                <a:gs pos="78000">
                  <a:schemeClr val="bg1">
                    <a:alpha val="23000"/>
                  </a:schemeClr>
                </a:gs>
              </a:gsLst>
              <a:lin ang="0" scaled="1"/>
              <a:tileRect/>
            </a:gra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143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2E4FE"/>
      </a:accent1>
      <a:accent2>
        <a:srgbClr val="018FF8"/>
      </a:accent2>
      <a:accent3>
        <a:srgbClr val="213543"/>
      </a:accent3>
      <a:accent4>
        <a:srgbClr val="03132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786</Words>
  <Application>Microsoft Office PowerPoint</Application>
  <PresentationFormat>宽屏</PresentationFormat>
  <Paragraphs>269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Bebas</vt:lpstr>
      <vt:lpstr>OPPOSans B</vt:lpstr>
      <vt:lpstr>OPPOSans L</vt:lpstr>
      <vt:lpstr>OPPOSans M</vt:lpstr>
      <vt:lpstr>OPPOSans R</vt:lpstr>
      <vt:lpstr>阿里巴巴普惠体 R</vt:lpstr>
      <vt:lpstr>等线</vt:lpstr>
      <vt:lpstr>等线 Light</vt:lpstr>
      <vt:lpstr>方正兰亭黑简体</vt:lpstr>
      <vt:lpstr>字魂143号-正酷超级黑</vt:lpstr>
      <vt:lpstr>Arial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渐变蓝科技风无纸化设备应用报告ppt模板</dc:title>
  <dc:creator>PPT竞技场</dc:creator>
  <cp:keywords>51PPT模板网</cp:keywords>
  <dc:description>www.51pptmoban.com</dc:description>
  <cp:lastModifiedBy>Win user</cp:lastModifiedBy>
  <cp:revision>18</cp:revision>
  <dcterms:created xsi:type="dcterms:W3CDTF">2022-05-12T02:03:33Z</dcterms:created>
  <dcterms:modified xsi:type="dcterms:W3CDTF">2022-07-25T02:37:25Z</dcterms:modified>
</cp:coreProperties>
</file>