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62" r:id="rId3"/>
    <p:sldId id="268" r:id="rId4"/>
    <p:sldId id="263" r:id="rId5"/>
    <p:sldId id="265" r:id="rId6"/>
    <p:sldId id="306" r:id="rId7"/>
    <p:sldId id="310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5" userDrawn="1">
          <p15:clr>
            <a:srgbClr val="A4A3A4"/>
          </p15:clr>
        </p15:guide>
        <p15:guide id="4" pos="7265" userDrawn="1">
          <p15:clr>
            <a:srgbClr val="A4A3A4"/>
          </p15:clr>
        </p15:guide>
        <p15:guide id="6" orient="horz" pos="2659" userDrawn="1">
          <p15:clr>
            <a:srgbClr val="A4A3A4"/>
          </p15:clr>
        </p15:guide>
        <p15:guide id="7" orient="horz" pos="3929" userDrawn="1">
          <p15:clr>
            <a:srgbClr val="A4A3A4"/>
          </p15:clr>
        </p15:guide>
        <p15:guide id="8" orient="horz" pos="3861" userDrawn="1">
          <p15:clr>
            <a:srgbClr val="A4A3A4"/>
          </p15:clr>
        </p15:guide>
        <p15:guide id="9" pos="5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6EF7"/>
    <a:srgbClr val="4E3B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000" autoAdjust="0"/>
  </p:normalViewPr>
  <p:slideViewPr>
    <p:cSldViewPr snapToGrid="0">
      <p:cViewPr varScale="1">
        <p:scale>
          <a:sx n="105" d="100"/>
          <a:sy n="105" d="100"/>
        </p:scale>
        <p:origin x="216" y="56"/>
      </p:cViewPr>
      <p:guideLst>
        <p:guide orient="horz" pos="2273"/>
        <p:guide pos="3840"/>
        <p:guide pos="415"/>
        <p:guide pos="7265"/>
        <p:guide orient="horz" pos="2659"/>
        <p:guide orient="horz" pos="3929"/>
        <p:guide orient="horz" pos="3861"/>
        <p:guide pos="5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74515C-29B3-471A-A769-7E0109F8BF8D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0DB5DE-EC76-49B6-BB84-73B0F1D452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11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DB5DE-EC76-49B6-BB84-73B0F1D452A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517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DB5DE-EC76-49B6-BB84-73B0F1D452A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2858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DB5DE-EC76-49B6-BB84-73B0F1D452A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499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DB5DE-EC76-49B6-BB84-73B0F1D452A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106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DB5DE-EC76-49B6-BB84-73B0F1D452A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1545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0720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A3D155E-2B2F-F05E-C401-12424A68EE1C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-25400000" y="-25400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4F361FE-7E68-87A9-3CE9-451B4D745810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37592000" y="32258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878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椭圆 230">
            <a:extLst>
              <a:ext uri="{FF2B5EF4-FFF2-40B4-BE49-F238E27FC236}">
                <a16:creationId xmlns:a16="http://schemas.microsoft.com/office/drawing/2014/main" id="{34D0B7E1-1B1E-A102-0DE7-71649EF766FA}"/>
              </a:ext>
            </a:extLst>
          </p:cNvPr>
          <p:cNvSpPr/>
          <p:nvPr/>
        </p:nvSpPr>
        <p:spPr>
          <a:xfrm>
            <a:off x="6918190" y="1331692"/>
            <a:ext cx="747878" cy="747878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outerShdw blurRad="50800" dist="76200" dir="5400000" algn="ctr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EF560DC-1F62-16D1-F064-2857EC3CD9E7}"/>
              </a:ext>
            </a:extLst>
          </p:cNvPr>
          <p:cNvSpPr/>
          <p:nvPr/>
        </p:nvSpPr>
        <p:spPr>
          <a:xfrm>
            <a:off x="-12489" y="2293"/>
            <a:ext cx="12192000" cy="6858000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15000"/>
                </a:schemeClr>
              </a:gs>
              <a:gs pos="100000">
                <a:schemeClr val="accent1">
                  <a:lumMod val="20000"/>
                  <a:lumOff val="80000"/>
                  <a:alpha val="7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39" name="组合 1038">
            <a:extLst>
              <a:ext uri="{FF2B5EF4-FFF2-40B4-BE49-F238E27FC236}">
                <a16:creationId xmlns:a16="http://schemas.microsoft.com/office/drawing/2014/main" id="{B6435706-C731-246E-88C7-CDB61C30BA17}"/>
              </a:ext>
            </a:extLst>
          </p:cNvPr>
          <p:cNvGrpSpPr/>
          <p:nvPr/>
        </p:nvGrpSpPr>
        <p:grpSpPr>
          <a:xfrm>
            <a:off x="7300194" y="2461177"/>
            <a:ext cx="2711032" cy="6885110"/>
            <a:chOff x="7300194" y="2461177"/>
            <a:chExt cx="2711032" cy="6885110"/>
          </a:xfrm>
        </p:grpSpPr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3C83C4C4-533F-15FE-CD2F-EFD5B3D4F32A}"/>
                </a:ext>
              </a:extLst>
            </p:cNvPr>
            <p:cNvSpPr/>
            <p:nvPr/>
          </p:nvSpPr>
          <p:spPr>
            <a:xfrm rot="5400000">
              <a:off x="7943409" y="1817962"/>
              <a:ext cx="1424601" cy="2711032"/>
            </a:xfrm>
            <a:custGeom>
              <a:avLst/>
              <a:gdLst>
                <a:gd name="connsiteX0" fmla="*/ 0 w 1424601"/>
                <a:gd name="connsiteY0" fmla="*/ 1318998 h 2711032"/>
                <a:gd name="connsiteX1" fmla="*/ 702197 w 1424601"/>
                <a:gd name="connsiteY1" fmla="*/ 0 h 2711032"/>
                <a:gd name="connsiteX2" fmla="*/ 1424601 w 1424601"/>
                <a:gd name="connsiteY2" fmla="*/ 1356953 h 2711032"/>
                <a:gd name="connsiteX3" fmla="*/ 703727 w 1424601"/>
                <a:gd name="connsiteY3" fmla="*/ 2711032 h 2711032"/>
                <a:gd name="connsiteX4" fmla="*/ 558846 w 1424601"/>
                <a:gd name="connsiteY4" fmla="*/ 2438890 h 271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4601" h="2711032">
                  <a:moveTo>
                    <a:pt x="0" y="1318998"/>
                  </a:moveTo>
                  <a:lnTo>
                    <a:pt x="702197" y="0"/>
                  </a:lnTo>
                  <a:lnTo>
                    <a:pt x="1424601" y="1356953"/>
                  </a:lnTo>
                  <a:lnTo>
                    <a:pt x="703727" y="2711032"/>
                  </a:lnTo>
                  <a:lnTo>
                    <a:pt x="558846" y="243889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41C6CDB-EF08-EB32-83EE-E3A4AF5E5760}"/>
                </a:ext>
              </a:extLst>
            </p:cNvPr>
            <p:cNvSpPr/>
            <p:nvPr/>
          </p:nvSpPr>
          <p:spPr>
            <a:xfrm>
              <a:off x="7303071" y="3161511"/>
              <a:ext cx="1354076" cy="6143260"/>
            </a:xfrm>
            <a:custGeom>
              <a:avLst/>
              <a:gdLst>
                <a:gd name="connsiteX0" fmla="*/ 1921 w 1354076"/>
                <a:gd name="connsiteY0" fmla="*/ 0 h 6143260"/>
                <a:gd name="connsiteX1" fmla="*/ 1351215 w 1354076"/>
                <a:gd name="connsiteY1" fmla="*/ 720874 h 6143260"/>
                <a:gd name="connsiteX2" fmla="*/ 1354076 w 1354076"/>
                <a:gd name="connsiteY2" fmla="*/ 719346 h 6143260"/>
                <a:gd name="connsiteX3" fmla="*/ 1354076 w 1354076"/>
                <a:gd name="connsiteY3" fmla="*/ 2500772 h 6143260"/>
                <a:gd name="connsiteX4" fmla="*/ 1354076 w 1354076"/>
                <a:gd name="connsiteY4" fmla="*/ 4361834 h 6143260"/>
                <a:gd name="connsiteX5" fmla="*/ 1354076 w 1354076"/>
                <a:gd name="connsiteY5" fmla="*/ 6143260 h 6143260"/>
                <a:gd name="connsiteX6" fmla="*/ 0 w 1354076"/>
                <a:gd name="connsiteY6" fmla="*/ 5419830 h 6143260"/>
                <a:gd name="connsiteX7" fmla="*/ 0 w 1354076"/>
                <a:gd name="connsiteY7" fmla="*/ 3638404 h 6143260"/>
                <a:gd name="connsiteX8" fmla="*/ 0 w 1354076"/>
                <a:gd name="connsiteY8" fmla="*/ 1782452 h 6143260"/>
                <a:gd name="connsiteX9" fmla="*/ 0 w 1354076"/>
                <a:gd name="connsiteY9" fmla="*/ 1026 h 6143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4076" h="6143260">
                  <a:moveTo>
                    <a:pt x="1921" y="0"/>
                  </a:moveTo>
                  <a:lnTo>
                    <a:pt x="1351215" y="720874"/>
                  </a:lnTo>
                  <a:lnTo>
                    <a:pt x="1354076" y="719346"/>
                  </a:lnTo>
                  <a:lnTo>
                    <a:pt x="1354076" y="2500772"/>
                  </a:lnTo>
                  <a:lnTo>
                    <a:pt x="1354076" y="4361834"/>
                  </a:lnTo>
                  <a:lnTo>
                    <a:pt x="1354076" y="6143260"/>
                  </a:lnTo>
                  <a:lnTo>
                    <a:pt x="0" y="5419830"/>
                  </a:lnTo>
                  <a:lnTo>
                    <a:pt x="0" y="3638404"/>
                  </a:lnTo>
                  <a:lnTo>
                    <a:pt x="0" y="1782452"/>
                  </a:lnTo>
                  <a:lnTo>
                    <a:pt x="0" y="1026"/>
                  </a:lnTo>
                  <a:close/>
                </a:path>
              </a:pathLst>
            </a:custGeom>
            <a:gradFill>
              <a:gsLst>
                <a:gs pos="4000">
                  <a:schemeClr val="accent2">
                    <a:lumMod val="40000"/>
                    <a:lumOff val="60000"/>
                  </a:schemeClr>
                </a:gs>
                <a:gs pos="6000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AB9DB4E-57F6-C042-8397-0402CB3FAC13}"/>
                </a:ext>
              </a:extLst>
            </p:cNvPr>
            <p:cNvSpPr/>
            <p:nvPr/>
          </p:nvSpPr>
          <p:spPr>
            <a:xfrm>
              <a:off x="8657148" y="3159981"/>
              <a:ext cx="1354076" cy="6186306"/>
            </a:xfrm>
            <a:custGeom>
              <a:avLst/>
              <a:gdLst>
                <a:gd name="connsiteX0" fmla="*/ 1349292 w 1354076"/>
                <a:gd name="connsiteY0" fmla="*/ 0 h 6186306"/>
                <a:gd name="connsiteX1" fmla="*/ 1354076 w 1354076"/>
                <a:gd name="connsiteY1" fmla="*/ 2556 h 6186306"/>
                <a:gd name="connsiteX2" fmla="*/ 1354076 w 1354076"/>
                <a:gd name="connsiteY2" fmla="*/ 1825498 h 6186306"/>
                <a:gd name="connsiteX3" fmla="*/ 1354076 w 1354076"/>
                <a:gd name="connsiteY3" fmla="*/ 3639934 h 6186306"/>
                <a:gd name="connsiteX4" fmla="*/ 1354076 w 1354076"/>
                <a:gd name="connsiteY4" fmla="*/ 5462876 h 6186306"/>
                <a:gd name="connsiteX5" fmla="*/ 2 w 1354076"/>
                <a:gd name="connsiteY5" fmla="*/ 6186306 h 6186306"/>
                <a:gd name="connsiteX6" fmla="*/ 0 w 1354076"/>
                <a:gd name="connsiteY6" fmla="*/ 6186306 h 6186306"/>
                <a:gd name="connsiteX7" fmla="*/ 0 w 1354076"/>
                <a:gd name="connsiteY7" fmla="*/ 4363364 h 6186306"/>
                <a:gd name="connsiteX8" fmla="*/ 0 w 1354076"/>
                <a:gd name="connsiteY8" fmla="*/ 2543818 h 6186306"/>
                <a:gd name="connsiteX9" fmla="*/ 0 w 1354076"/>
                <a:gd name="connsiteY9" fmla="*/ 720876 h 618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4076" h="6186306">
                  <a:moveTo>
                    <a:pt x="1349292" y="0"/>
                  </a:moveTo>
                  <a:lnTo>
                    <a:pt x="1354076" y="2556"/>
                  </a:lnTo>
                  <a:lnTo>
                    <a:pt x="1354076" y="1825498"/>
                  </a:lnTo>
                  <a:lnTo>
                    <a:pt x="1354076" y="3639934"/>
                  </a:lnTo>
                  <a:lnTo>
                    <a:pt x="1354076" y="5462876"/>
                  </a:lnTo>
                  <a:lnTo>
                    <a:pt x="2" y="6186306"/>
                  </a:lnTo>
                  <a:lnTo>
                    <a:pt x="0" y="6186306"/>
                  </a:lnTo>
                  <a:lnTo>
                    <a:pt x="0" y="4363364"/>
                  </a:lnTo>
                  <a:lnTo>
                    <a:pt x="0" y="2543818"/>
                  </a:lnTo>
                  <a:lnTo>
                    <a:pt x="0" y="720876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6CAF0C92-84AB-2F65-AFF7-69F98FD202F1}"/>
                </a:ext>
              </a:extLst>
            </p:cNvPr>
            <p:cNvGrpSpPr/>
            <p:nvPr/>
          </p:nvGrpSpPr>
          <p:grpSpPr>
            <a:xfrm>
              <a:off x="7307553" y="3415526"/>
              <a:ext cx="2699189" cy="732781"/>
              <a:chOff x="7307553" y="3415526"/>
              <a:chExt cx="2699189" cy="732781"/>
            </a:xfrm>
          </p:grpSpPr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6FCFCBC5-7E5F-A3F3-1CAF-F94B31D9F7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07553" y="3415526"/>
                <a:ext cx="1345394" cy="732781"/>
              </a:xfrm>
              <a:prstGeom prst="line">
                <a:avLst/>
              </a:prstGeom>
              <a:ln w="9525" cap="sq">
                <a:gradFill>
                  <a:gsLst>
                    <a:gs pos="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chemeClr val="accent4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C5903FF3-37D6-47A3-CA3B-2928F24BE13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652947" y="3415526"/>
                <a:ext cx="1353795" cy="732781"/>
              </a:xfrm>
              <a:prstGeom prst="line">
                <a:avLst/>
              </a:prstGeom>
              <a:ln w="9525" cap="sq">
                <a:gradFill>
                  <a:gsLst>
                    <a:gs pos="0">
                      <a:schemeClr val="accent4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id="{5CD89218-3454-2765-62F0-EE14AEBFF2FD}"/>
                </a:ext>
              </a:extLst>
            </p:cNvPr>
            <p:cNvSpPr/>
            <p:nvPr/>
          </p:nvSpPr>
          <p:spPr>
            <a:xfrm>
              <a:off x="8950124" y="2589198"/>
              <a:ext cx="224293" cy="9046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0800" dist="50800" dir="2700000" algn="ctr" rotWithShape="0">
                <a:schemeClr val="accent1">
                  <a:alpha val="20000"/>
                </a:schemeClr>
              </a:outerShdw>
              <a:reflection blurRad="76200" stA="400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4" name="矩形: 圆角 223">
              <a:extLst>
                <a:ext uri="{FF2B5EF4-FFF2-40B4-BE49-F238E27FC236}">
                  <a16:creationId xmlns:a16="http://schemas.microsoft.com/office/drawing/2014/main" id="{6011C886-3246-1A0C-8A54-D0C00F53F1DA}"/>
                </a:ext>
              </a:extLst>
            </p:cNvPr>
            <p:cNvSpPr/>
            <p:nvPr/>
          </p:nvSpPr>
          <p:spPr>
            <a:xfrm>
              <a:off x="8311771" y="2895260"/>
              <a:ext cx="224293" cy="57912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0800" dist="50800" dir="2700000" algn="ctr" rotWithShape="0">
                <a:schemeClr val="bg1">
                  <a:lumMod val="65000"/>
                  <a:alpha val="15000"/>
                </a:schemeClr>
              </a:outerShdw>
              <a:reflection blurRad="76200" stA="600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矩形: 圆角 224">
              <a:extLst>
                <a:ext uri="{FF2B5EF4-FFF2-40B4-BE49-F238E27FC236}">
                  <a16:creationId xmlns:a16="http://schemas.microsoft.com/office/drawing/2014/main" id="{7EBDC7CD-F1FE-55D5-97E4-35DD397FCAC9}"/>
                </a:ext>
              </a:extLst>
            </p:cNvPr>
            <p:cNvSpPr/>
            <p:nvPr/>
          </p:nvSpPr>
          <p:spPr>
            <a:xfrm>
              <a:off x="8630948" y="2780634"/>
              <a:ext cx="224293" cy="69991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0800" dist="50800" dir="2700000" algn="ctr" rotWithShape="0">
                <a:schemeClr val="bg1">
                  <a:lumMod val="65000"/>
                  <a:alpha val="15000"/>
                </a:schemeClr>
              </a:outerShdw>
              <a:reflection blurRad="76200" stA="600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矩形: 圆角 225">
              <a:extLst>
                <a:ext uri="{FF2B5EF4-FFF2-40B4-BE49-F238E27FC236}">
                  <a16:creationId xmlns:a16="http://schemas.microsoft.com/office/drawing/2014/main" id="{05ED4379-768E-5CA6-03FD-CF326C30AA06}"/>
                </a:ext>
              </a:extLst>
            </p:cNvPr>
            <p:cNvSpPr/>
            <p:nvPr/>
          </p:nvSpPr>
          <p:spPr>
            <a:xfrm>
              <a:off x="7992594" y="2998233"/>
              <a:ext cx="224293" cy="47809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0800" dist="50800" dir="2700000" algn="ctr" rotWithShape="0">
                <a:schemeClr val="bg1">
                  <a:lumMod val="65000"/>
                  <a:alpha val="15000"/>
                </a:schemeClr>
              </a:outerShdw>
              <a:reflection blurRad="76200" stA="600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52C163D2-4516-B95E-DBCB-BF98E5DFF6C0}"/>
                </a:ext>
              </a:extLst>
            </p:cNvPr>
            <p:cNvGrpSpPr/>
            <p:nvPr/>
          </p:nvGrpSpPr>
          <p:grpSpPr>
            <a:xfrm>
              <a:off x="7987805" y="2540190"/>
              <a:ext cx="1353824" cy="506462"/>
              <a:chOff x="8001861" y="2473118"/>
              <a:chExt cx="1227544" cy="506462"/>
            </a:xfrm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30D20D3B-06BC-20BA-46A6-1B8CF5BC2389}"/>
                  </a:ext>
                </a:extLst>
              </p:cNvPr>
              <p:cNvSpPr/>
              <p:nvPr/>
            </p:nvSpPr>
            <p:spPr>
              <a:xfrm>
                <a:off x="8001861" y="2485799"/>
                <a:ext cx="1217932" cy="493781"/>
              </a:xfrm>
              <a:custGeom>
                <a:avLst/>
                <a:gdLst>
                  <a:gd name="connsiteX0" fmla="*/ 0 w 1217935"/>
                  <a:gd name="connsiteY0" fmla="*/ 462891 h 504530"/>
                  <a:gd name="connsiteX1" fmla="*/ 485656 w 1217935"/>
                  <a:gd name="connsiteY1" fmla="*/ 459097 h 504530"/>
                  <a:gd name="connsiteX2" fmla="*/ 1217935 w 1217935"/>
                  <a:gd name="connsiteY2" fmla="*/ 0 h 504530"/>
                  <a:gd name="connsiteX0" fmla="*/ 0 w 1217935"/>
                  <a:gd name="connsiteY0" fmla="*/ 462891 h 492429"/>
                  <a:gd name="connsiteX1" fmla="*/ 660189 w 1217935"/>
                  <a:gd name="connsiteY1" fmla="*/ 436332 h 492429"/>
                  <a:gd name="connsiteX2" fmla="*/ 1217935 w 1217935"/>
                  <a:gd name="connsiteY2" fmla="*/ 0 h 492429"/>
                  <a:gd name="connsiteX0" fmla="*/ 0 w 1217935"/>
                  <a:gd name="connsiteY0" fmla="*/ 462891 h 505386"/>
                  <a:gd name="connsiteX1" fmla="*/ 660189 w 1217935"/>
                  <a:gd name="connsiteY1" fmla="*/ 436332 h 505386"/>
                  <a:gd name="connsiteX2" fmla="*/ 1217935 w 1217935"/>
                  <a:gd name="connsiteY2" fmla="*/ 0 h 505386"/>
                  <a:gd name="connsiteX0" fmla="*/ 0 w 1217935"/>
                  <a:gd name="connsiteY0" fmla="*/ 462891 h 493781"/>
                  <a:gd name="connsiteX1" fmla="*/ 660189 w 1217935"/>
                  <a:gd name="connsiteY1" fmla="*/ 436332 h 493781"/>
                  <a:gd name="connsiteX2" fmla="*/ 1217935 w 1217935"/>
                  <a:gd name="connsiteY2" fmla="*/ 0 h 493781"/>
                  <a:gd name="connsiteX0" fmla="*/ 0 w 1217935"/>
                  <a:gd name="connsiteY0" fmla="*/ 462891 h 493781"/>
                  <a:gd name="connsiteX1" fmla="*/ 660189 w 1217935"/>
                  <a:gd name="connsiteY1" fmla="*/ 436332 h 493781"/>
                  <a:gd name="connsiteX2" fmla="*/ 1217935 w 1217935"/>
                  <a:gd name="connsiteY2" fmla="*/ 0 h 493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7935" h="493781">
                    <a:moveTo>
                      <a:pt x="0" y="462891"/>
                    </a:moveTo>
                    <a:cubicBezTo>
                      <a:pt x="141333" y="499568"/>
                      <a:pt x="430641" y="517274"/>
                      <a:pt x="660189" y="436332"/>
                    </a:cubicBezTo>
                    <a:cubicBezTo>
                      <a:pt x="889737" y="355390"/>
                      <a:pt x="998820" y="251681"/>
                      <a:pt x="1217935" y="0"/>
                    </a:cubicBezTo>
                  </a:path>
                </a:pathLst>
              </a:custGeom>
              <a:noFill/>
              <a:ln w="25400">
                <a:gradFill>
                  <a:gsLst>
                    <a:gs pos="0">
                      <a:schemeClr val="accent4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C9699456-D21C-48AC-18A0-15AE5A82F730}"/>
                  </a:ext>
                </a:extLst>
              </p:cNvPr>
              <p:cNvSpPr/>
              <p:nvPr/>
            </p:nvSpPr>
            <p:spPr>
              <a:xfrm>
                <a:off x="9124226" y="2473118"/>
                <a:ext cx="105179" cy="105798"/>
              </a:xfrm>
              <a:custGeom>
                <a:avLst/>
                <a:gdLst>
                  <a:gd name="connsiteX0" fmla="*/ 0 w 140385"/>
                  <a:gd name="connsiteY0" fmla="*/ 0 h 147973"/>
                  <a:gd name="connsiteX1" fmla="*/ 140385 w 140385"/>
                  <a:gd name="connsiteY1" fmla="*/ 11383 h 147973"/>
                  <a:gd name="connsiteX2" fmla="*/ 140385 w 140385"/>
                  <a:gd name="connsiteY2" fmla="*/ 147973 h 147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0385" h="147973">
                    <a:moveTo>
                      <a:pt x="0" y="0"/>
                    </a:moveTo>
                    <a:lnTo>
                      <a:pt x="140385" y="11383"/>
                    </a:lnTo>
                    <a:lnTo>
                      <a:pt x="140385" y="147973"/>
                    </a:lnTo>
                  </a:path>
                </a:pathLst>
              </a:custGeom>
              <a:noFill/>
              <a:ln w="25400">
                <a:gradFill>
                  <a:gsLst>
                    <a:gs pos="0">
                      <a:schemeClr val="accent4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1037" name="组合 1036">
            <a:extLst>
              <a:ext uri="{FF2B5EF4-FFF2-40B4-BE49-F238E27FC236}">
                <a16:creationId xmlns:a16="http://schemas.microsoft.com/office/drawing/2014/main" id="{490AC94F-B5FE-81D9-331B-CB707DADD84B}"/>
              </a:ext>
            </a:extLst>
          </p:cNvPr>
          <p:cNvGrpSpPr/>
          <p:nvPr/>
        </p:nvGrpSpPr>
        <p:grpSpPr>
          <a:xfrm>
            <a:off x="10333871" y="2931132"/>
            <a:ext cx="1269280" cy="5057517"/>
            <a:chOff x="10525204" y="2931132"/>
            <a:chExt cx="1269280" cy="5057517"/>
          </a:xfrm>
        </p:grpSpPr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961AFFD7-2DD3-555A-FB55-5A8B97D0F3D5}"/>
                </a:ext>
              </a:extLst>
            </p:cNvPr>
            <p:cNvSpPr/>
            <p:nvPr/>
          </p:nvSpPr>
          <p:spPr>
            <a:xfrm rot="5400000">
              <a:off x="10823210" y="2748781"/>
              <a:ext cx="673267" cy="1269280"/>
            </a:xfrm>
            <a:custGeom>
              <a:avLst/>
              <a:gdLst>
                <a:gd name="connsiteX0" fmla="*/ 0 w 673267"/>
                <a:gd name="connsiteY0" fmla="*/ 644116 h 1269280"/>
                <a:gd name="connsiteX1" fmla="*/ 337985 w 673267"/>
                <a:gd name="connsiteY1" fmla="*/ 0 h 1269280"/>
                <a:gd name="connsiteX2" fmla="*/ 673267 w 673267"/>
                <a:gd name="connsiteY2" fmla="*/ 629789 h 1269280"/>
                <a:gd name="connsiteX3" fmla="*/ 332820 w 673267"/>
                <a:gd name="connsiteY3" fmla="*/ 1269280 h 126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3267" h="1269280">
                  <a:moveTo>
                    <a:pt x="0" y="644116"/>
                  </a:moveTo>
                  <a:lnTo>
                    <a:pt x="337985" y="0"/>
                  </a:lnTo>
                  <a:lnTo>
                    <a:pt x="673267" y="629789"/>
                  </a:lnTo>
                  <a:lnTo>
                    <a:pt x="332820" y="126928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5709C6E7-20F5-A2A8-1E1E-E3941309E3E6}"/>
                </a:ext>
              </a:extLst>
            </p:cNvPr>
            <p:cNvSpPr/>
            <p:nvPr/>
          </p:nvSpPr>
          <p:spPr>
            <a:xfrm>
              <a:off x="10525884" y="3369418"/>
              <a:ext cx="639488" cy="4619231"/>
            </a:xfrm>
            <a:custGeom>
              <a:avLst/>
              <a:gdLst>
                <a:gd name="connsiteX0" fmla="*/ 907 w 639488"/>
                <a:gd name="connsiteY0" fmla="*/ 0 h 4619231"/>
                <a:gd name="connsiteX1" fmla="*/ 638137 w 639488"/>
                <a:gd name="connsiteY1" fmla="*/ 340447 h 4619231"/>
                <a:gd name="connsiteX2" fmla="*/ 639488 w 639488"/>
                <a:gd name="connsiteY2" fmla="*/ 339725 h 4619231"/>
                <a:gd name="connsiteX3" fmla="*/ 639488 w 639488"/>
                <a:gd name="connsiteY3" fmla="*/ 1181037 h 4619231"/>
                <a:gd name="connsiteX4" fmla="*/ 639488 w 639488"/>
                <a:gd name="connsiteY4" fmla="*/ 2057686 h 4619231"/>
                <a:gd name="connsiteX5" fmla="*/ 639488 w 639488"/>
                <a:gd name="connsiteY5" fmla="*/ 2059958 h 4619231"/>
                <a:gd name="connsiteX6" fmla="*/ 639488 w 639488"/>
                <a:gd name="connsiteY6" fmla="*/ 2898998 h 4619231"/>
                <a:gd name="connsiteX7" fmla="*/ 639488 w 639488"/>
                <a:gd name="connsiteY7" fmla="*/ 2901270 h 4619231"/>
                <a:gd name="connsiteX8" fmla="*/ 639488 w 639488"/>
                <a:gd name="connsiteY8" fmla="*/ 3777919 h 4619231"/>
                <a:gd name="connsiteX9" fmla="*/ 639488 w 639488"/>
                <a:gd name="connsiteY9" fmla="*/ 4619231 h 4619231"/>
                <a:gd name="connsiteX10" fmla="*/ 0 w 639488"/>
                <a:gd name="connsiteY10" fmla="*/ 4277577 h 4619231"/>
                <a:gd name="connsiteX11" fmla="*/ 0 w 639488"/>
                <a:gd name="connsiteY11" fmla="*/ 3436266 h 4619231"/>
                <a:gd name="connsiteX12" fmla="*/ 0 w 639488"/>
                <a:gd name="connsiteY12" fmla="*/ 2559757 h 4619231"/>
                <a:gd name="connsiteX13" fmla="*/ 0 w 639488"/>
                <a:gd name="connsiteY13" fmla="*/ 2559617 h 4619231"/>
                <a:gd name="connsiteX14" fmla="*/ 0 w 639488"/>
                <a:gd name="connsiteY14" fmla="*/ 1718446 h 4619231"/>
                <a:gd name="connsiteX15" fmla="*/ 0 w 639488"/>
                <a:gd name="connsiteY15" fmla="*/ 1718305 h 4619231"/>
                <a:gd name="connsiteX16" fmla="*/ 0 w 639488"/>
                <a:gd name="connsiteY16" fmla="*/ 841797 h 4619231"/>
                <a:gd name="connsiteX17" fmla="*/ 0 w 639488"/>
                <a:gd name="connsiteY17" fmla="*/ 485 h 4619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9488" h="4619231">
                  <a:moveTo>
                    <a:pt x="907" y="0"/>
                  </a:moveTo>
                  <a:lnTo>
                    <a:pt x="638137" y="340447"/>
                  </a:lnTo>
                  <a:lnTo>
                    <a:pt x="639488" y="339725"/>
                  </a:lnTo>
                  <a:lnTo>
                    <a:pt x="639488" y="1181037"/>
                  </a:lnTo>
                  <a:lnTo>
                    <a:pt x="639488" y="2057686"/>
                  </a:lnTo>
                  <a:lnTo>
                    <a:pt x="639488" y="2059958"/>
                  </a:lnTo>
                  <a:lnTo>
                    <a:pt x="639488" y="2898998"/>
                  </a:lnTo>
                  <a:lnTo>
                    <a:pt x="639488" y="2901270"/>
                  </a:lnTo>
                  <a:lnTo>
                    <a:pt x="639488" y="3777919"/>
                  </a:lnTo>
                  <a:lnTo>
                    <a:pt x="639488" y="4619231"/>
                  </a:lnTo>
                  <a:lnTo>
                    <a:pt x="0" y="4277577"/>
                  </a:lnTo>
                  <a:lnTo>
                    <a:pt x="0" y="3436266"/>
                  </a:lnTo>
                  <a:lnTo>
                    <a:pt x="0" y="2559757"/>
                  </a:lnTo>
                  <a:lnTo>
                    <a:pt x="0" y="2559617"/>
                  </a:lnTo>
                  <a:lnTo>
                    <a:pt x="0" y="1718446"/>
                  </a:lnTo>
                  <a:lnTo>
                    <a:pt x="0" y="1718305"/>
                  </a:lnTo>
                  <a:lnTo>
                    <a:pt x="0" y="841797"/>
                  </a:lnTo>
                  <a:lnTo>
                    <a:pt x="0" y="485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330B91C-DCFD-3D94-07E0-9AFAA411CA87}"/>
                </a:ext>
              </a:extLst>
            </p:cNvPr>
            <p:cNvSpPr/>
            <p:nvPr/>
          </p:nvSpPr>
          <p:spPr>
            <a:xfrm>
              <a:off x="11159702" y="3379246"/>
              <a:ext cx="634781" cy="4609403"/>
            </a:xfrm>
            <a:custGeom>
              <a:avLst/>
              <a:gdLst>
                <a:gd name="connsiteX0" fmla="*/ 637229 w 639488"/>
                <a:gd name="connsiteY0" fmla="*/ 0 h 4609403"/>
                <a:gd name="connsiteX1" fmla="*/ 639488 w 639488"/>
                <a:gd name="connsiteY1" fmla="*/ 1207 h 4609403"/>
                <a:gd name="connsiteX2" fmla="*/ 639488 w 639488"/>
                <a:gd name="connsiteY2" fmla="*/ 862126 h 4609403"/>
                <a:gd name="connsiteX3" fmla="*/ 639488 w 639488"/>
                <a:gd name="connsiteY3" fmla="*/ 1689010 h 4609403"/>
                <a:gd name="connsiteX4" fmla="*/ 639488 w 639488"/>
                <a:gd name="connsiteY4" fmla="*/ 1719028 h 4609403"/>
                <a:gd name="connsiteX5" fmla="*/ 639488 w 639488"/>
                <a:gd name="connsiteY5" fmla="*/ 2549929 h 4609403"/>
                <a:gd name="connsiteX6" fmla="*/ 639488 w 639488"/>
                <a:gd name="connsiteY6" fmla="*/ 2579947 h 4609403"/>
                <a:gd name="connsiteX7" fmla="*/ 639488 w 639488"/>
                <a:gd name="connsiteY7" fmla="*/ 3406831 h 4609403"/>
                <a:gd name="connsiteX8" fmla="*/ 639488 w 639488"/>
                <a:gd name="connsiteY8" fmla="*/ 4267749 h 4609403"/>
                <a:gd name="connsiteX9" fmla="*/ 1 w 639488"/>
                <a:gd name="connsiteY9" fmla="*/ 4609403 h 4609403"/>
                <a:gd name="connsiteX10" fmla="*/ 0 w 639488"/>
                <a:gd name="connsiteY10" fmla="*/ 4609403 h 4609403"/>
                <a:gd name="connsiteX11" fmla="*/ 0 w 639488"/>
                <a:gd name="connsiteY11" fmla="*/ 3748484 h 4609403"/>
                <a:gd name="connsiteX12" fmla="*/ 0 w 639488"/>
                <a:gd name="connsiteY12" fmla="*/ 2921600 h 4609403"/>
                <a:gd name="connsiteX13" fmla="*/ 0 w 639488"/>
                <a:gd name="connsiteY13" fmla="*/ 2889169 h 4609403"/>
                <a:gd name="connsiteX14" fmla="*/ 0 w 639488"/>
                <a:gd name="connsiteY14" fmla="*/ 2060681 h 4609403"/>
                <a:gd name="connsiteX15" fmla="*/ 0 w 639488"/>
                <a:gd name="connsiteY15" fmla="*/ 2028251 h 4609403"/>
                <a:gd name="connsiteX16" fmla="*/ 0 w 639488"/>
                <a:gd name="connsiteY16" fmla="*/ 1201366 h 4609403"/>
                <a:gd name="connsiteX17" fmla="*/ 0 w 639488"/>
                <a:gd name="connsiteY17" fmla="*/ 340448 h 4609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9488" h="4609403">
                  <a:moveTo>
                    <a:pt x="637229" y="0"/>
                  </a:moveTo>
                  <a:lnTo>
                    <a:pt x="639488" y="1207"/>
                  </a:lnTo>
                  <a:lnTo>
                    <a:pt x="639488" y="862126"/>
                  </a:lnTo>
                  <a:lnTo>
                    <a:pt x="639488" y="1689010"/>
                  </a:lnTo>
                  <a:lnTo>
                    <a:pt x="639488" y="1719028"/>
                  </a:lnTo>
                  <a:lnTo>
                    <a:pt x="639488" y="2549929"/>
                  </a:lnTo>
                  <a:lnTo>
                    <a:pt x="639488" y="2579947"/>
                  </a:lnTo>
                  <a:lnTo>
                    <a:pt x="639488" y="3406831"/>
                  </a:lnTo>
                  <a:lnTo>
                    <a:pt x="639488" y="4267749"/>
                  </a:lnTo>
                  <a:lnTo>
                    <a:pt x="1" y="4609403"/>
                  </a:lnTo>
                  <a:lnTo>
                    <a:pt x="0" y="4609403"/>
                  </a:lnTo>
                  <a:lnTo>
                    <a:pt x="0" y="3748484"/>
                  </a:lnTo>
                  <a:lnTo>
                    <a:pt x="0" y="2921600"/>
                  </a:lnTo>
                  <a:lnTo>
                    <a:pt x="0" y="2889169"/>
                  </a:lnTo>
                  <a:lnTo>
                    <a:pt x="0" y="2060681"/>
                  </a:lnTo>
                  <a:lnTo>
                    <a:pt x="0" y="2028251"/>
                  </a:lnTo>
                  <a:lnTo>
                    <a:pt x="0" y="1201366"/>
                  </a:lnTo>
                  <a:lnTo>
                    <a:pt x="0" y="340448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5800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7" name="菱形 76">
              <a:extLst>
                <a:ext uri="{FF2B5EF4-FFF2-40B4-BE49-F238E27FC236}">
                  <a16:creationId xmlns:a16="http://schemas.microsoft.com/office/drawing/2014/main" id="{AD111423-0E04-A214-9412-6D66CF246B4E}"/>
                </a:ext>
              </a:extLst>
            </p:cNvPr>
            <p:cNvSpPr/>
            <p:nvPr/>
          </p:nvSpPr>
          <p:spPr>
            <a:xfrm>
              <a:off x="10727453" y="2931132"/>
              <a:ext cx="856194" cy="85619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5400000" algn="tl" rotWithShape="0">
                <a:schemeClr val="accent1">
                  <a:alpha val="15000"/>
                </a:schemeClr>
              </a:outerShdw>
            </a:effectLst>
            <a:scene3d>
              <a:camera prst="perspectiveRelaxedModerately" fov="3300000">
                <a:rot lat="18000000" lon="0" rev="0"/>
              </a:camera>
              <a:lightRig rig="contrasting" dir="t"/>
            </a:scene3d>
            <a:sp3d extrusionH="38100">
              <a:extrusionClr>
                <a:schemeClr val="bg1">
                  <a:lumMod val="85000"/>
                </a:schemeClr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155" name="直接连接符 154">
            <a:extLst>
              <a:ext uri="{FF2B5EF4-FFF2-40B4-BE49-F238E27FC236}">
                <a16:creationId xmlns:a16="http://schemas.microsoft.com/office/drawing/2014/main" id="{F17D25D0-360B-3058-B6C2-5F72C3DD9A91}"/>
              </a:ext>
            </a:extLst>
          </p:cNvPr>
          <p:cNvCxnSpPr/>
          <p:nvPr/>
        </p:nvCxnSpPr>
        <p:spPr>
          <a:xfrm flipV="1">
            <a:off x="10816220" y="1325574"/>
            <a:ext cx="0" cy="1612527"/>
          </a:xfrm>
          <a:prstGeom prst="line">
            <a:avLst/>
          </a:prstGeom>
          <a:ln w="15875" cap="rnd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: 圆角 111">
            <a:extLst>
              <a:ext uri="{FF2B5EF4-FFF2-40B4-BE49-F238E27FC236}">
                <a16:creationId xmlns:a16="http://schemas.microsoft.com/office/drawing/2014/main" id="{DD2ED701-685B-B27E-9237-BCC50A8AC0A0}"/>
              </a:ext>
            </a:extLst>
          </p:cNvPr>
          <p:cNvSpPr/>
          <p:nvPr/>
        </p:nvSpPr>
        <p:spPr>
          <a:xfrm>
            <a:off x="8420879" y="898418"/>
            <a:ext cx="378849" cy="44431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0000">
                <a:schemeClr val="accent2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: 圆角 107">
            <a:extLst>
              <a:ext uri="{FF2B5EF4-FFF2-40B4-BE49-F238E27FC236}">
                <a16:creationId xmlns:a16="http://schemas.microsoft.com/office/drawing/2014/main" id="{5DEB29E6-C954-04DD-0540-C76C68C39C79}"/>
              </a:ext>
            </a:extLst>
          </p:cNvPr>
          <p:cNvSpPr/>
          <p:nvPr/>
        </p:nvSpPr>
        <p:spPr>
          <a:xfrm>
            <a:off x="6430351" y="2034284"/>
            <a:ext cx="280076" cy="44431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0000">
                <a:schemeClr val="accent2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: 圆角 108">
            <a:extLst>
              <a:ext uri="{FF2B5EF4-FFF2-40B4-BE49-F238E27FC236}">
                <a16:creationId xmlns:a16="http://schemas.microsoft.com/office/drawing/2014/main" id="{0BD768AA-5859-7B13-1EAE-E28A5906A7AE}"/>
              </a:ext>
            </a:extLst>
          </p:cNvPr>
          <p:cNvSpPr/>
          <p:nvPr/>
        </p:nvSpPr>
        <p:spPr>
          <a:xfrm>
            <a:off x="10127204" y="2635714"/>
            <a:ext cx="199465" cy="44431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5000">
                <a:schemeClr val="accent2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0" name="矩形: 圆角 109">
            <a:extLst>
              <a:ext uri="{FF2B5EF4-FFF2-40B4-BE49-F238E27FC236}">
                <a16:creationId xmlns:a16="http://schemas.microsoft.com/office/drawing/2014/main" id="{4BB5A4A5-537E-ADC5-133A-EF2BA6A5456F}"/>
              </a:ext>
            </a:extLst>
          </p:cNvPr>
          <p:cNvSpPr/>
          <p:nvPr/>
        </p:nvSpPr>
        <p:spPr>
          <a:xfrm>
            <a:off x="5227320" y="3632200"/>
            <a:ext cx="462064" cy="44431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chemeClr val="accent2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6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矩形: 圆角 112">
            <a:extLst>
              <a:ext uri="{FF2B5EF4-FFF2-40B4-BE49-F238E27FC236}">
                <a16:creationId xmlns:a16="http://schemas.microsoft.com/office/drawing/2014/main" id="{A616880C-3E2C-F325-DF6D-92AF9EE4EB8A}"/>
              </a:ext>
            </a:extLst>
          </p:cNvPr>
          <p:cNvSpPr/>
          <p:nvPr/>
        </p:nvSpPr>
        <p:spPr>
          <a:xfrm>
            <a:off x="6672875" y="3059035"/>
            <a:ext cx="280076" cy="44431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5000">
                <a:schemeClr val="accent2">
                  <a:lumMod val="20000"/>
                  <a:lumOff val="80000"/>
                  <a:alpha val="0"/>
                </a:schemeClr>
              </a:gs>
              <a:gs pos="0">
                <a:schemeClr val="accent2">
                  <a:lumMod val="40000"/>
                  <a:lumOff val="60000"/>
                  <a:alpha val="4500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14B409B6-C552-319C-D5B9-18A987C71817}"/>
              </a:ext>
            </a:extLst>
          </p:cNvPr>
          <p:cNvGrpSpPr/>
          <p:nvPr/>
        </p:nvGrpSpPr>
        <p:grpSpPr>
          <a:xfrm>
            <a:off x="5441430" y="4345951"/>
            <a:ext cx="2711032" cy="6903786"/>
            <a:chOff x="5365230" y="4345951"/>
            <a:chExt cx="2711032" cy="6903786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DF62542-160E-752E-C863-2BCEEA3DE6A1}"/>
                </a:ext>
              </a:extLst>
            </p:cNvPr>
            <p:cNvSpPr/>
            <p:nvPr/>
          </p:nvSpPr>
          <p:spPr>
            <a:xfrm rot="5400000">
              <a:off x="5999107" y="3712074"/>
              <a:ext cx="1443278" cy="2711031"/>
            </a:xfrm>
            <a:custGeom>
              <a:avLst/>
              <a:gdLst>
                <a:gd name="connsiteX0" fmla="*/ 0 w 907486"/>
                <a:gd name="connsiteY0" fmla="*/ 848392 h 1698584"/>
                <a:gd name="connsiteX1" fmla="*/ 453262 w 907486"/>
                <a:gd name="connsiteY1" fmla="*/ 0 h 1698584"/>
                <a:gd name="connsiteX2" fmla="*/ 907486 w 907486"/>
                <a:gd name="connsiteY2" fmla="*/ 850192 h 1698584"/>
                <a:gd name="connsiteX3" fmla="*/ 454224 w 907486"/>
                <a:gd name="connsiteY3" fmla="*/ 1698584 h 1698584"/>
                <a:gd name="connsiteX4" fmla="*/ 0 w 907486"/>
                <a:gd name="connsiteY4" fmla="*/ 848392 h 169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486" h="1698584">
                  <a:moveTo>
                    <a:pt x="0" y="848392"/>
                  </a:moveTo>
                  <a:lnTo>
                    <a:pt x="453262" y="0"/>
                  </a:lnTo>
                  <a:lnTo>
                    <a:pt x="907486" y="850192"/>
                  </a:lnTo>
                  <a:lnTo>
                    <a:pt x="454224" y="1698584"/>
                  </a:lnTo>
                  <a:lnTo>
                    <a:pt x="0" y="84839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7C193C09-ACF6-95B7-C00E-C86F71C4911A}"/>
                </a:ext>
              </a:extLst>
            </p:cNvPr>
            <p:cNvSpPr/>
            <p:nvPr/>
          </p:nvSpPr>
          <p:spPr>
            <a:xfrm>
              <a:off x="5368109" y="5064961"/>
              <a:ext cx="1354076" cy="6143260"/>
            </a:xfrm>
            <a:custGeom>
              <a:avLst/>
              <a:gdLst>
                <a:gd name="connsiteX0" fmla="*/ 1921 w 1354076"/>
                <a:gd name="connsiteY0" fmla="*/ 0 h 6143260"/>
                <a:gd name="connsiteX1" fmla="*/ 1351215 w 1354076"/>
                <a:gd name="connsiteY1" fmla="*/ 720874 h 6143260"/>
                <a:gd name="connsiteX2" fmla="*/ 1354076 w 1354076"/>
                <a:gd name="connsiteY2" fmla="*/ 719346 h 6143260"/>
                <a:gd name="connsiteX3" fmla="*/ 1354076 w 1354076"/>
                <a:gd name="connsiteY3" fmla="*/ 2500772 h 6143260"/>
                <a:gd name="connsiteX4" fmla="*/ 1354076 w 1354076"/>
                <a:gd name="connsiteY4" fmla="*/ 4361834 h 6143260"/>
                <a:gd name="connsiteX5" fmla="*/ 1354076 w 1354076"/>
                <a:gd name="connsiteY5" fmla="*/ 6143260 h 6143260"/>
                <a:gd name="connsiteX6" fmla="*/ 0 w 1354076"/>
                <a:gd name="connsiteY6" fmla="*/ 5419830 h 6143260"/>
                <a:gd name="connsiteX7" fmla="*/ 0 w 1354076"/>
                <a:gd name="connsiteY7" fmla="*/ 3638404 h 6143260"/>
                <a:gd name="connsiteX8" fmla="*/ 0 w 1354076"/>
                <a:gd name="connsiteY8" fmla="*/ 1782452 h 6143260"/>
                <a:gd name="connsiteX9" fmla="*/ 0 w 1354076"/>
                <a:gd name="connsiteY9" fmla="*/ 1026 h 6143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4076" h="6143260">
                  <a:moveTo>
                    <a:pt x="1921" y="0"/>
                  </a:moveTo>
                  <a:lnTo>
                    <a:pt x="1351215" y="720874"/>
                  </a:lnTo>
                  <a:lnTo>
                    <a:pt x="1354076" y="719346"/>
                  </a:lnTo>
                  <a:lnTo>
                    <a:pt x="1354076" y="2500772"/>
                  </a:lnTo>
                  <a:lnTo>
                    <a:pt x="1354076" y="4361834"/>
                  </a:lnTo>
                  <a:lnTo>
                    <a:pt x="1354076" y="6143260"/>
                  </a:lnTo>
                  <a:lnTo>
                    <a:pt x="0" y="5419830"/>
                  </a:lnTo>
                  <a:lnTo>
                    <a:pt x="0" y="3638404"/>
                  </a:lnTo>
                  <a:lnTo>
                    <a:pt x="0" y="1782452"/>
                  </a:lnTo>
                  <a:lnTo>
                    <a:pt x="0" y="1026"/>
                  </a:lnTo>
                  <a:close/>
                </a:path>
              </a:pathLst>
            </a:custGeom>
            <a:gradFill>
              <a:gsLst>
                <a:gs pos="4000">
                  <a:schemeClr val="accent2">
                    <a:lumMod val="40000"/>
                    <a:lumOff val="60000"/>
                  </a:schemeClr>
                </a:gs>
                <a:gs pos="6000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B65689E-FAE2-F96A-2503-3A606568A13C}"/>
                </a:ext>
              </a:extLst>
            </p:cNvPr>
            <p:cNvSpPr/>
            <p:nvPr/>
          </p:nvSpPr>
          <p:spPr>
            <a:xfrm>
              <a:off x="6722186" y="5063431"/>
              <a:ext cx="1354076" cy="6186306"/>
            </a:xfrm>
            <a:custGeom>
              <a:avLst/>
              <a:gdLst>
                <a:gd name="connsiteX0" fmla="*/ 1349292 w 1354076"/>
                <a:gd name="connsiteY0" fmla="*/ 0 h 6186306"/>
                <a:gd name="connsiteX1" fmla="*/ 1354076 w 1354076"/>
                <a:gd name="connsiteY1" fmla="*/ 2556 h 6186306"/>
                <a:gd name="connsiteX2" fmla="*/ 1354076 w 1354076"/>
                <a:gd name="connsiteY2" fmla="*/ 1825498 h 6186306"/>
                <a:gd name="connsiteX3" fmla="*/ 1354076 w 1354076"/>
                <a:gd name="connsiteY3" fmla="*/ 3639934 h 6186306"/>
                <a:gd name="connsiteX4" fmla="*/ 1354076 w 1354076"/>
                <a:gd name="connsiteY4" fmla="*/ 5462876 h 6186306"/>
                <a:gd name="connsiteX5" fmla="*/ 2 w 1354076"/>
                <a:gd name="connsiteY5" fmla="*/ 6186306 h 6186306"/>
                <a:gd name="connsiteX6" fmla="*/ 0 w 1354076"/>
                <a:gd name="connsiteY6" fmla="*/ 6186306 h 6186306"/>
                <a:gd name="connsiteX7" fmla="*/ 0 w 1354076"/>
                <a:gd name="connsiteY7" fmla="*/ 4363364 h 6186306"/>
                <a:gd name="connsiteX8" fmla="*/ 0 w 1354076"/>
                <a:gd name="connsiteY8" fmla="*/ 2543818 h 6186306"/>
                <a:gd name="connsiteX9" fmla="*/ 0 w 1354076"/>
                <a:gd name="connsiteY9" fmla="*/ 720876 h 618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4076" h="6186306">
                  <a:moveTo>
                    <a:pt x="1349292" y="0"/>
                  </a:moveTo>
                  <a:lnTo>
                    <a:pt x="1354076" y="2556"/>
                  </a:lnTo>
                  <a:lnTo>
                    <a:pt x="1354076" y="1825498"/>
                  </a:lnTo>
                  <a:lnTo>
                    <a:pt x="1354076" y="3639934"/>
                  </a:lnTo>
                  <a:lnTo>
                    <a:pt x="1354076" y="5462876"/>
                  </a:lnTo>
                  <a:lnTo>
                    <a:pt x="2" y="6186306"/>
                  </a:lnTo>
                  <a:lnTo>
                    <a:pt x="0" y="6186306"/>
                  </a:lnTo>
                  <a:lnTo>
                    <a:pt x="0" y="4363364"/>
                  </a:lnTo>
                  <a:lnTo>
                    <a:pt x="0" y="2543818"/>
                  </a:lnTo>
                  <a:lnTo>
                    <a:pt x="0" y="720876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id="{1F0B461B-C89B-E6F8-6507-0B6E0DB5C0E7}"/>
              </a:ext>
            </a:extLst>
          </p:cNvPr>
          <p:cNvCxnSpPr/>
          <p:nvPr/>
        </p:nvCxnSpPr>
        <p:spPr>
          <a:xfrm flipV="1">
            <a:off x="5233568" y="5195845"/>
            <a:ext cx="0" cy="1612527"/>
          </a:xfrm>
          <a:prstGeom prst="line">
            <a:avLst/>
          </a:prstGeom>
          <a:ln w="25400" cap="rnd"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id="{F24595C3-8EBF-F7C2-00F6-8A75BE52B63B}"/>
              </a:ext>
            </a:extLst>
          </p:cNvPr>
          <p:cNvCxnSpPr/>
          <p:nvPr/>
        </p:nvCxnSpPr>
        <p:spPr>
          <a:xfrm flipV="1">
            <a:off x="10470126" y="2077323"/>
            <a:ext cx="0" cy="1612527"/>
          </a:xfrm>
          <a:prstGeom prst="line">
            <a:avLst/>
          </a:prstGeom>
          <a:ln w="15875" cap="rnd">
            <a:gradFill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0"/>
            </a:gradFill>
          </a:ln>
          <a:effectLst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>
            <a:extLst>
              <a:ext uri="{FF2B5EF4-FFF2-40B4-BE49-F238E27FC236}">
                <a16:creationId xmlns:a16="http://schemas.microsoft.com/office/drawing/2014/main" id="{51DFEEED-812D-594E-AD86-E58C58C8FF00}"/>
              </a:ext>
            </a:extLst>
          </p:cNvPr>
          <p:cNvSpPr/>
          <p:nvPr/>
        </p:nvSpPr>
        <p:spPr>
          <a:xfrm>
            <a:off x="663170" y="6019800"/>
            <a:ext cx="133467" cy="133467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D5C61B30-E102-050D-7ACB-B98B50E2BECB}"/>
              </a:ext>
            </a:extLst>
          </p:cNvPr>
          <p:cNvSpPr/>
          <p:nvPr/>
        </p:nvSpPr>
        <p:spPr>
          <a:xfrm>
            <a:off x="836170" y="6019800"/>
            <a:ext cx="133467" cy="133467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0804378A-E350-2557-80D2-A115D631573A}"/>
              </a:ext>
            </a:extLst>
          </p:cNvPr>
          <p:cNvSpPr/>
          <p:nvPr/>
        </p:nvSpPr>
        <p:spPr>
          <a:xfrm>
            <a:off x="1009170" y="6019800"/>
            <a:ext cx="133467" cy="133467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5103BAEA-46DB-1AEA-C5F3-34DBAE39FC2E}"/>
              </a:ext>
            </a:extLst>
          </p:cNvPr>
          <p:cNvSpPr txBox="1"/>
          <p:nvPr/>
        </p:nvSpPr>
        <p:spPr>
          <a:xfrm>
            <a:off x="675401" y="1770902"/>
            <a:ext cx="4388381" cy="116955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7000" dirty="0">
                <a:gradFill flip="none" rotWithShape="1">
                  <a:gsLst>
                    <a:gs pos="4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76200" dist="101600" dir="5400000" algn="ctr" rotWithShape="0">
                    <a:schemeClr val="accent1">
                      <a:lumMod val="60000"/>
                      <a:lumOff val="40000"/>
                      <a:alpha val="15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无纸化设备</a:t>
            </a:r>
            <a:endParaRPr lang="zh-CN" altLang="en-US" sz="7000" dirty="0">
              <a:solidFill>
                <a:schemeClr val="tx1">
                  <a:lumMod val="85000"/>
                  <a:lumOff val="15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65E564CC-5DBA-FD61-747C-0E2BCB38ADE7}"/>
              </a:ext>
            </a:extLst>
          </p:cNvPr>
          <p:cNvSpPr txBox="1"/>
          <p:nvPr/>
        </p:nvSpPr>
        <p:spPr>
          <a:xfrm>
            <a:off x="675401" y="2764746"/>
            <a:ext cx="3529171" cy="116955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7000" dirty="0">
                <a:solidFill>
                  <a:schemeClr val="tx1">
                    <a:lumMod val="85000"/>
                    <a:lumOff val="1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应用报告</a:t>
            </a: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BB02C0A8-3CE4-E489-C29F-BE044E201F10}"/>
              </a:ext>
            </a:extLst>
          </p:cNvPr>
          <p:cNvGrpSpPr/>
          <p:nvPr/>
        </p:nvGrpSpPr>
        <p:grpSpPr>
          <a:xfrm>
            <a:off x="5440594" y="5283355"/>
            <a:ext cx="2699189" cy="732781"/>
            <a:chOff x="7307553" y="3415526"/>
            <a:chExt cx="2699189" cy="732781"/>
          </a:xfrm>
        </p:grpSpPr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2845BC18-E6AB-F97D-EA8E-50F3F9B621F2}"/>
                </a:ext>
              </a:extLst>
            </p:cNvPr>
            <p:cNvCxnSpPr>
              <a:cxnSpLocks/>
            </p:cNvCxnSpPr>
            <p:nvPr/>
          </p:nvCxnSpPr>
          <p:spPr>
            <a:xfrm>
              <a:off x="7307553" y="3415526"/>
              <a:ext cx="1345394" cy="732781"/>
            </a:xfrm>
            <a:prstGeom prst="line">
              <a:avLst/>
            </a:prstGeom>
            <a:ln w="9525" cap="sq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C48A61FC-3BE0-AC77-5514-D83AEB2B416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52947" y="3415526"/>
              <a:ext cx="1353795" cy="732781"/>
            </a:xfrm>
            <a:prstGeom prst="line">
              <a:avLst/>
            </a:prstGeom>
            <a:ln w="9525" cap="sq">
              <a:gradFill>
                <a:gsLst>
                  <a:gs pos="0">
                    <a:schemeClr val="accent4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F78C1268-307B-6542-FD7A-E102E31E0F95}"/>
              </a:ext>
            </a:extLst>
          </p:cNvPr>
          <p:cNvGrpSpPr/>
          <p:nvPr/>
        </p:nvGrpSpPr>
        <p:grpSpPr>
          <a:xfrm>
            <a:off x="8693564" y="1133499"/>
            <a:ext cx="1345198" cy="1693539"/>
            <a:chOff x="8693564" y="1331407"/>
            <a:chExt cx="1345198" cy="1693539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D57B0154-3344-CC98-0213-D5123AC4FD95}"/>
                </a:ext>
              </a:extLst>
            </p:cNvPr>
            <p:cNvGrpSpPr/>
            <p:nvPr/>
          </p:nvGrpSpPr>
          <p:grpSpPr>
            <a:xfrm>
              <a:off x="8693564" y="1331407"/>
              <a:ext cx="1345198" cy="1693539"/>
              <a:chOff x="8693564" y="1331407"/>
              <a:chExt cx="1345198" cy="1693539"/>
            </a:xfrm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35EA3681-DAB9-E7E6-46ED-B085ED8DA7CF}"/>
                  </a:ext>
                </a:extLst>
              </p:cNvPr>
              <p:cNvSpPr/>
              <p:nvPr/>
            </p:nvSpPr>
            <p:spPr>
              <a:xfrm>
                <a:off x="8693564" y="1331407"/>
                <a:ext cx="1345198" cy="1693539"/>
              </a:xfrm>
              <a:custGeom>
                <a:avLst/>
                <a:gdLst>
                  <a:gd name="connsiteX0" fmla="*/ 0 w 1345198"/>
                  <a:gd name="connsiteY0" fmla="*/ 0 h 1693539"/>
                  <a:gd name="connsiteX1" fmla="*/ 1345198 w 1345198"/>
                  <a:gd name="connsiteY1" fmla="*/ 712180 h 1693539"/>
                  <a:gd name="connsiteX2" fmla="*/ 1345198 w 1345198"/>
                  <a:gd name="connsiteY2" fmla="*/ 1693539 h 1693539"/>
                  <a:gd name="connsiteX3" fmla="*/ 0 w 1345198"/>
                  <a:gd name="connsiteY3" fmla="*/ 981359 h 1693539"/>
                  <a:gd name="connsiteX4" fmla="*/ 0 w 1345198"/>
                  <a:gd name="connsiteY4" fmla="*/ 0 h 169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198" h="1693539">
                    <a:moveTo>
                      <a:pt x="0" y="0"/>
                    </a:moveTo>
                    <a:lnTo>
                      <a:pt x="1345198" y="712180"/>
                    </a:lnTo>
                    <a:lnTo>
                      <a:pt x="1345198" y="1693539"/>
                    </a:lnTo>
                    <a:lnTo>
                      <a:pt x="0" y="9813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6350">
                <a:gradFill>
                  <a:gsLst>
                    <a:gs pos="0">
                      <a:schemeClr val="accent2"/>
                    </a:gs>
                    <a:gs pos="77000">
                      <a:schemeClr val="accent1">
                        <a:alpha val="0"/>
                      </a:schemeClr>
                    </a:gs>
                    <a:gs pos="2300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686A6004-DAB3-1929-F295-87640142E1BA}"/>
                  </a:ext>
                </a:extLst>
              </p:cNvPr>
              <p:cNvGrpSpPr/>
              <p:nvPr/>
            </p:nvGrpSpPr>
            <p:grpSpPr>
              <a:xfrm>
                <a:off x="8806455" y="1782761"/>
                <a:ext cx="800578" cy="748804"/>
                <a:chOff x="5790614" y="3556118"/>
                <a:chExt cx="588949" cy="550863"/>
              </a:xfrm>
              <a:scene3d>
                <a:camera prst="isometricLeftDown">
                  <a:rot lat="1491855" lon="2374305" rev="21180000"/>
                </a:camera>
                <a:lightRig rig="contrasting" dir="t"/>
              </a:scene3d>
            </p:grpSpPr>
            <p:sp>
              <p:nvSpPr>
                <p:cNvPr id="120" name="Freeform 10">
                  <a:extLst>
                    <a:ext uri="{FF2B5EF4-FFF2-40B4-BE49-F238E27FC236}">
                      <a16:creationId xmlns:a16="http://schemas.microsoft.com/office/drawing/2014/main" id="{EAFD631B-456B-A3F9-EFC0-60016B5D11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41412" y="3556118"/>
                  <a:ext cx="438151" cy="550863"/>
                </a:xfrm>
                <a:custGeom>
                  <a:avLst/>
                  <a:gdLst>
                    <a:gd name="T0" fmla="*/ 1702 w 4597"/>
                    <a:gd name="T1" fmla="*/ 0 h 5791"/>
                    <a:gd name="T2" fmla="*/ 4597 w 4597"/>
                    <a:gd name="T3" fmla="*/ 2895 h 5791"/>
                    <a:gd name="T4" fmla="*/ 1702 w 4597"/>
                    <a:gd name="T5" fmla="*/ 5791 h 5791"/>
                    <a:gd name="T6" fmla="*/ 0 w 4597"/>
                    <a:gd name="T7" fmla="*/ 5238 h 5791"/>
                    <a:gd name="T8" fmla="*/ 936 w 4597"/>
                    <a:gd name="T9" fmla="*/ 3949 h 5791"/>
                    <a:gd name="T10" fmla="*/ 2756 w 4597"/>
                    <a:gd name="T11" fmla="*/ 3661 h 5791"/>
                    <a:gd name="T12" fmla="*/ 2467 w 4597"/>
                    <a:gd name="T13" fmla="*/ 1841 h 5791"/>
                    <a:gd name="T14" fmla="*/ 1702 w 4597"/>
                    <a:gd name="T15" fmla="*/ 1592 h 5791"/>
                    <a:gd name="T16" fmla="*/ 1702 w 4597"/>
                    <a:gd name="T17" fmla="*/ 0 h 5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97" h="5791">
                      <a:moveTo>
                        <a:pt x="1702" y="0"/>
                      </a:moveTo>
                      <a:cubicBezTo>
                        <a:pt x="3301" y="0"/>
                        <a:pt x="4597" y="1296"/>
                        <a:pt x="4597" y="2895"/>
                      </a:cubicBezTo>
                      <a:cubicBezTo>
                        <a:pt x="4597" y="4494"/>
                        <a:pt x="3301" y="5791"/>
                        <a:pt x="1702" y="5791"/>
                      </a:cubicBezTo>
                      <a:cubicBezTo>
                        <a:pt x="1090" y="5791"/>
                        <a:pt x="494" y="5597"/>
                        <a:pt x="0" y="5238"/>
                      </a:cubicBezTo>
                      <a:lnTo>
                        <a:pt x="936" y="3949"/>
                      </a:lnTo>
                      <a:cubicBezTo>
                        <a:pt x="1518" y="4372"/>
                        <a:pt x="2333" y="4243"/>
                        <a:pt x="2756" y="3661"/>
                      </a:cubicBezTo>
                      <a:cubicBezTo>
                        <a:pt x="3179" y="3079"/>
                        <a:pt x="3050" y="2264"/>
                        <a:pt x="2467" y="1841"/>
                      </a:cubicBezTo>
                      <a:cubicBezTo>
                        <a:pt x="2245" y="1679"/>
                        <a:pt x="1977" y="1592"/>
                        <a:pt x="1702" y="1592"/>
                      </a:cubicBezTo>
                      <a:lnTo>
                        <a:pt x="1702" y="0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  <a:gs pos="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  <a:effectLst>
                  <a:outerShdw blurRad="101600" dist="101600" dir="2700000" algn="ctr" rotWithShape="0">
                    <a:schemeClr val="accent1">
                      <a:alpha val="25000"/>
                    </a:schemeClr>
                  </a:outerShdw>
                </a:effectLst>
                <a:sp3d extrusionH="50800">
                  <a:extrusionClr>
                    <a:schemeClr val="accent1"/>
                  </a:extrusionClr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121" name="Freeform 11">
                  <a:extLst>
                    <a:ext uri="{FF2B5EF4-FFF2-40B4-BE49-F238E27FC236}">
                      <a16:creationId xmlns:a16="http://schemas.microsoft.com/office/drawing/2014/main" id="{D0E2E1FE-9B9B-4A8D-7A91-2DC52FAA80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90614" y="3556118"/>
                  <a:ext cx="312738" cy="498475"/>
                </a:xfrm>
                <a:custGeom>
                  <a:avLst/>
                  <a:gdLst>
                    <a:gd name="T0" fmla="*/ 1581 w 3283"/>
                    <a:gd name="T1" fmla="*/ 5238 h 5238"/>
                    <a:gd name="T2" fmla="*/ 940 w 3283"/>
                    <a:gd name="T3" fmla="*/ 1193 h 5238"/>
                    <a:gd name="T4" fmla="*/ 3283 w 3283"/>
                    <a:gd name="T5" fmla="*/ 0 h 5238"/>
                    <a:gd name="T6" fmla="*/ 3283 w 3283"/>
                    <a:gd name="T7" fmla="*/ 1592 h 5238"/>
                    <a:gd name="T8" fmla="*/ 1980 w 3283"/>
                    <a:gd name="T9" fmla="*/ 2895 h 5238"/>
                    <a:gd name="T10" fmla="*/ 2517 w 3283"/>
                    <a:gd name="T11" fmla="*/ 3949 h 5238"/>
                    <a:gd name="T12" fmla="*/ 1581 w 3283"/>
                    <a:gd name="T13" fmla="*/ 5238 h 5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83" h="5238">
                      <a:moveTo>
                        <a:pt x="1581" y="5238"/>
                      </a:moveTo>
                      <a:cubicBezTo>
                        <a:pt x="287" y="4298"/>
                        <a:pt x="0" y="2487"/>
                        <a:pt x="940" y="1193"/>
                      </a:cubicBezTo>
                      <a:cubicBezTo>
                        <a:pt x="1485" y="444"/>
                        <a:pt x="2356" y="0"/>
                        <a:pt x="3283" y="0"/>
                      </a:cubicBezTo>
                      <a:lnTo>
                        <a:pt x="3283" y="1592"/>
                      </a:lnTo>
                      <a:cubicBezTo>
                        <a:pt x="2563" y="1592"/>
                        <a:pt x="1980" y="2176"/>
                        <a:pt x="1980" y="2895"/>
                      </a:cubicBezTo>
                      <a:cubicBezTo>
                        <a:pt x="1980" y="3312"/>
                        <a:pt x="2179" y="3704"/>
                        <a:pt x="2517" y="3949"/>
                      </a:cubicBezTo>
                      <a:lnTo>
                        <a:pt x="1581" y="5238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2"/>
                    </a:gs>
                    <a:gs pos="50000">
                      <a:schemeClr val="accent2">
                        <a:lumMod val="60000"/>
                        <a:lumOff val="40000"/>
                      </a:schemeClr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13500000" scaled="1"/>
                  <a:tileRect/>
                </a:gradFill>
                <a:ln w="0">
                  <a:noFill/>
                  <a:prstDash val="solid"/>
                  <a:round/>
                  <a:headEnd/>
                  <a:tailEnd/>
                </a:ln>
                <a:effectLst>
                  <a:outerShdw blurRad="101600" dist="101600" dir="2700000" algn="ctr" rotWithShape="0">
                    <a:schemeClr val="accent2">
                      <a:lumMod val="40000"/>
                      <a:lumOff val="60000"/>
                      <a:alpha val="25000"/>
                    </a:schemeClr>
                  </a:outerShdw>
                </a:effectLst>
                <a:sp3d extrusionH="50800">
                  <a:extrusionClr>
                    <a:schemeClr val="accent1"/>
                  </a:extrusionClr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0C3261A7-6318-6560-0352-6EFEAA24B90B}"/>
                </a:ext>
              </a:extLst>
            </p:cNvPr>
            <p:cNvGrpSpPr/>
            <p:nvPr/>
          </p:nvGrpSpPr>
          <p:grpSpPr>
            <a:xfrm>
              <a:off x="8747953" y="1474793"/>
              <a:ext cx="191992" cy="45720"/>
              <a:chOff x="7873406" y="1455187"/>
              <a:chExt cx="191992" cy="45720"/>
            </a:xfrm>
            <a:effectLst>
              <a:outerShdw blurRad="25400" dist="25400" dir="5400000" algn="ctr" rotWithShape="0">
                <a:schemeClr val="accent1">
                  <a:lumMod val="60000"/>
                  <a:lumOff val="40000"/>
                  <a:alpha val="15000"/>
                </a:schemeClr>
              </a:outerShdw>
            </a:effectLst>
            <a:scene3d>
              <a:camera prst="isometricLeftDown"/>
              <a:lightRig rig="contrasting" dir="t"/>
            </a:scene3d>
          </p:grpSpPr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91B69841-179C-776D-738E-97EA0895C4AD}"/>
                  </a:ext>
                </a:extLst>
              </p:cNvPr>
              <p:cNvSpPr/>
              <p:nvPr/>
            </p:nvSpPr>
            <p:spPr>
              <a:xfrm>
                <a:off x="7873406" y="1455187"/>
                <a:ext cx="45720" cy="4572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DCA37E10-603F-EA17-AB32-B3E5C11C4EA9}"/>
                  </a:ext>
                </a:extLst>
              </p:cNvPr>
              <p:cNvSpPr/>
              <p:nvPr/>
            </p:nvSpPr>
            <p:spPr>
              <a:xfrm>
                <a:off x="7946542" y="1455187"/>
                <a:ext cx="45720" cy="4572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71DDD083-86C6-7FC3-5E57-1E60CF4335A7}"/>
                  </a:ext>
                </a:extLst>
              </p:cNvPr>
              <p:cNvSpPr/>
              <p:nvPr/>
            </p:nvSpPr>
            <p:spPr>
              <a:xfrm>
                <a:off x="8019678" y="1455187"/>
                <a:ext cx="45720" cy="4572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C71BD135-B659-05C0-35F2-4560BB33EC52}"/>
                </a:ext>
              </a:extLst>
            </p:cNvPr>
            <p:cNvSpPr/>
            <p:nvPr/>
          </p:nvSpPr>
          <p:spPr>
            <a:xfrm>
              <a:off x="9602627" y="2416082"/>
              <a:ext cx="68388" cy="68388"/>
            </a:xfrm>
            <a:prstGeom prst="ellipse">
              <a:avLst/>
            </a:prstGeom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  <a:effectLst/>
            <a:scene3d>
              <a:camera prst="isometricLeftDown"/>
              <a:lightRig rig="contrasting" dir="t"/>
            </a:scene3d>
            <a:sp3d>
              <a:extrusionClr>
                <a:schemeClr val="accent1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42D921B6-899A-524D-5A91-C3D72B55ECBD}"/>
                </a:ext>
              </a:extLst>
            </p:cNvPr>
            <p:cNvSpPr/>
            <p:nvPr/>
          </p:nvSpPr>
          <p:spPr>
            <a:xfrm>
              <a:off x="9595520" y="2525218"/>
              <a:ext cx="68388" cy="68388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700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CD29F292-B0A9-F391-05C5-067FFACC496C}"/>
                </a:ext>
              </a:extLst>
            </p:cNvPr>
            <p:cNvGrpSpPr/>
            <p:nvPr/>
          </p:nvGrpSpPr>
          <p:grpSpPr>
            <a:xfrm>
              <a:off x="9634777" y="2571051"/>
              <a:ext cx="390993" cy="111663"/>
              <a:chOff x="9871209" y="2484470"/>
              <a:chExt cx="491991" cy="111663"/>
            </a:xfrm>
            <a:scene3d>
              <a:camera prst="isometricLeftDown"/>
              <a:lightRig rig="threePt" dir="t"/>
            </a:scene3d>
          </p:grpSpPr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id="{DD917717-5B82-C5BA-EA5B-BEABD53CE508}"/>
                  </a:ext>
                </a:extLst>
              </p:cNvPr>
              <p:cNvCxnSpPr/>
              <p:nvPr/>
            </p:nvCxnSpPr>
            <p:spPr>
              <a:xfrm>
                <a:off x="9871209" y="2484470"/>
                <a:ext cx="491991" cy="0"/>
              </a:xfrm>
              <a:prstGeom prst="line">
                <a:avLst/>
              </a:prstGeom>
              <a:ln w="3175"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B0DC36AE-7193-8858-B796-590581D787C7}"/>
                  </a:ext>
                </a:extLst>
              </p:cNvPr>
              <p:cNvCxnSpPr/>
              <p:nvPr/>
            </p:nvCxnSpPr>
            <p:spPr>
              <a:xfrm>
                <a:off x="9871209" y="2596133"/>
                <a:ext cx="491991" cy="0"/>
              </a:xfrm>
              <a:prstGeom prst="line">
                <a:avLst/>
              </a:prstGeom>
              <a:ln w="3175">
                <a:solidFill>
                  <a:schemeClr val="accent2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2" name="椭圆 131">
            <a:extLst>
              <a:ext uri="{FF2B5EF4-FFF2-40B4-BE49-F238E27FC236}">
                <a16:creationId xmlns:a16="http://schemas.microsoft.com/office/drawing/2014/main" id="{41A4859C-AE5B-AF97-D967-40DC5985633B}"/>
              </a:ext>
            </a:extLst>
          </p:cNvPr>
          <p:cNvSpPr/>
          <p:nvPr/>
        </p:nvSpPr>
        <p:spPr>
          <a:xfrm>
            <a:off x="6973983" y="1392803"/>
            <a:ext cx="625657" cy="625657"/>
          </a:xfrm>
          <a:prstGeom prst="ellipse">
            <a:avLst/>
          </a:prstGeom>
          <a:gradFill flip="none" rotWithShape="1">
            <a:gsLst>
              <a:gs pos="14000">
                <a:schemeClr val="accent1">
                  <a:lumMod val="60000"/>
                  <a:lumOff val="40000"/>
                </a:schemeClr>
              </a:gs>
              <a:gs pos="5300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0800" dist="127000" dir="5400000" algn="ctr" rotWithShape="0">
              <a:schemeClr val="accent1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FDD38A9-6EE0-E953-36C0-CC3C26A2B0F3}"/>
              </a:ext>
            </a:extLst>
          </p:cNvPr>
          <p:cNvGrpSpPr/>
          <p:nvPr/>
        </p:nvGrpSpPr>
        <p:grpSpPr>
          <a:xfrm>
            <a:off x="7190271" y="1609090"/>
            <a:ext cx="193082" cy="193082"/>
            <a:chOff x="8359711" y="3100436"/>
            <a:chExt cx="171450" cy="171450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C82960B-58BA-E7A1-8877-2494AE1D7C1D}"/>
                </a:ext>
              </a:extLst>
            </p:cNvPr>
            <p:cNvSpPr/>
            <p:nvPr/>
          </p:nvSpPr>
          <p:spPr>
            <a:xfrm>
              <a:off x="8359711" y="3100436"/>
              <a:ext cx="66675" cy="66675"/>
            </a:xfrm>
            <a:custGeom>
              <a:avLst/>
              <a:gdLst>
                <a:gd name="connsiteX0" fmla="*/ 57150 w 66675"/>
                <a:gd name="connsiteY0" fmla="*/ 0 h 66675"/>
                <a:gd name="connsiteX1" fmla="*/ 66675 w 66675"/>
                <a:gd name="connsiteY1" fmla="*/ 0 h 66675"/>
                <a:gd name="connsiteX2" fmla="*/ 66675 w 66675"/>
                <a:gd name="connsiteY2" fmla="*/ 66675 h 66675"/>
                <a:gd name="connsiteX3" fmla="*/ 57150 w 66675"/>
                <a:gd name="connsiteY3" fmla="*/ 66675 h 66675"/>
                <a:gd name="connsiteX4" fmla="*/ 9525 w 66675"/>
                <a:gd name="connsiteY4" fmla="*/ 66675 h 66675"/>
                <a:gd name="connsiteX5" fmla="*/ 0 w 66675"/>
                <a:gd name="connsiteY5" fmla="*/ 66675 h 66675"/>
                <a:gd name="connsiteX6" fmla="*/ 0 w 66675"/>
                <a:gd name="connsiteY6" fmla="*/ 0 h 66675"/>
                <a:gd name="connsiteX7" fmla="*/ 9525 w 66675"/>
                <a:gd name="connsiteY7" fmla="*/ 0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5" h="66675">
                  <a:moveTo>
                    <a:pt x="57150" y="0"/>
                  </a:moveTo>
                  <a:cubicBezTo>
                    <a:pt x="62411" y="0"/>
                    <a:pt x="66675" y="0"/>
                    <a:pt x="66675" y="0"/>
                  </a:cubicBezTo>
                  <a:lnTo>
                    <a:pt x="66675" y="66675"/>
                  </a:lnTo>
                  <a:cubicBezTo>
                    <a:pt x="66675" y="66675"/>
                    <a:pt x="62411" y="66675"/>
                    <a:pt x="57150" y="66675"/>
                  </a:cubicBezTo>
                  <a:lnTo>
                    <a:pt x="9525" y="66675"/>
                  </a:lnTo>
                  <a:cubicBezTo>
                    <a:pt x="4264" y="66675"/>
                    <a:pt x="0" y="66675"/>
                    <a:pt x="0" y="66675"/>
                  </a:cubicBezTo>
                  <a:lnTo>
                    <a:pt x="0" y="0"/>
                  </a:lnTo>
                  <a:cubicBezTo>
                    <a:pt x="0" y="0"/>
                    <a:pt x="4264" y="0"/>
                    <a:pt x="9525" y="0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CCBE969-4652-66D2-FB3E-A649069A48CB}"/>
                </a:ext>
              </a:extLst>
            </p:cNvPr>
            <p:cNvSpPr/>
            <p:nvPr/>
          </p:nvSpPr>
          <p:spPr>
            <a:xfrm>
              <a:off x="8359711" y="3205211"/>
              <a:ext cx="66675" cy="66675"/>
            </a:xfrm>
            <a:custGeom>
              <a:avLst/>
              <a:gdLst>
                <a:gd name="connsiteX0" fmla="*/ 57150 w 66675"/>
                <a:gd name="connsiteY0" fmla="*/ 0 h 66675"/>
                <a:gd name="connsiteX1" fmla="*/ 66675 w 66675"/>
                <a:gd name="connsiteY1" fmla="*/ 0 h 66675"/>
                <a:gd name="connsiteX2" fmla="*/ 66675 w 66675"/>
                <a:gd name="connsiteY2" fmla="*/ 66675 h 66675"/>
                <a:gd name="connsiteX3" fmla="*/ 57150 w 66675"/>
                <a:gd name="connsiteY3" fmla="*/ 66675 h 66675"/>
                <a:gd name="connsiteX4" fmla="*/ 9525 w 66675"/>
                <a:gd name="connsiteY4" fmla="*/ 66675 h 66675"/>
                <a:gd name="connsiteX5" fmla="*/ 0 w 66675"/>
                <a:gd name="connsiteY5" fmla="*/ 66675 h 66675"/>
                <a:gd name="connsiteX6" fmla="*/ 0 w 66675"/>
                <a:gd name="connsiteY6" fmla="*/ 0 h 66675"/>
                <a:gd name="connsiteX7" fmla="*/ 9525 w 66675"/>
                <a:gd name="connsiteY7" fmla="*/ 0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5" h="66675">
                  <a:moveTo>
                    <a:pt x="57150" y="0"/>
                  </a:moveTo>
                  <a:cubicBezTo>
                    <a:pt x="62411" y="0"/>
                    <a:pt x="66675" y="0"/>
                    <a:pt x="66675" y="0"/>
                  </a:cubicBezTo>
                  <a:lnTo>
                    <a:pt x="66675" y="66675"/>
                  </a:lnTo>
                  <a:cubicBezTo>
                    <a:pt x="66675" y="66675"/>
                    <a:pt x="62411" y="66675"/>
                    <a:pt x="57150" y="66675"/>
                  </a:cubicBezTo>
                  <a:lnTo>
                    <a:pt x="9525" y="66675"/>
                  </a:lnTo>
                  <a:cubicBezTo>
                    <a:pt x="4264" y="66675"/>
                    <a:pt x="0" y="66675"/>
                    <a:pt x="0" y="66675"/>
                  </a:cubicBezTo>
                  <a:lnTo>
                    <a:pt x="0" y="0"/>
                  </a:lnTo>
                  <a:cubicBezTo>
                    <a:pt x="0" y="0"/>
                    <a:pt x="4264" y="0"/>
                    <a:pt x="9525" y="0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266CBAA-9D77-1AC1-922D-71B663DA3050}"/>
                </a:ext>
              </a:extLst>
            </p:cNvPr>
            <p:cNvSpPr/>
            <p:nvPr/>
          </p:nvSpPr>
          <p:spPr>
            <a:xfrm>
              <a:off x="8464486" y="3100436"/>
              <a:ext cx="66675" cy="66675"/>
            </a:xfrm>
            <a:custGeom>
              <a:avLst/>
              <a:gdLst>
                <a:gd name="connsiteX0" fmla="*/ 33338 w 66675"/>
                <a:gd name="connsiteY0" fmla="*/ 66675 h 66675"/>
                <a:gd name="connsiteX1" fmla="*/ 66675 w 66675"/>
                <a:gd name="connsiteY1" fmla="*/ 33338 h 66675"/>
                <a:gd name="connsiteX2" fmla="*/ 33338 w 66675"/>
                <a:gd name="connsiteY2" fmla="*/ 0 h 66675"/>
                <a:gd name="connsiteX3" fmla="*/ 0 w 66675"/>
                <a:gd name="connsiteY3" fmla="*/ 33338 h 66675"/>
                <a:gd name="connsiteX4" fmla="*/ 33338 w 66675"/>
                <a:gd name="connsiteY4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33338" y="66675"/>
                  </a:moveTo>
                  <a:cubicBezTo>
                    <a:pt x="51749" y="66675"/>
                    <a:pt x="66675" y="51749"/>
                    <a:pt x="66675" y="33338"/>
                  </a:cubicBezTo>
                  <a:cubicBezTo>
                    <a:pt x="66675" y="14926"/>
                    <a:pt x="51749" y="0"/>
                    <a:pt x="33338" y="0"/>
                  </a:cubicBezTo>
                  <a:cubicBezTo>
                    <a:pt x="14926" y="0"/>
                    <a:pt x="0" y="14926"/>
                    <a:pt x="0" y="33338"/>
                  </a:cubicBezTo>
                  <a:cubicBezTo>
                    <a:pt x="0" y="51749"/>
                    <a:pt x="14926" y="66675"/>
                    <a:pt x="33338" y="66675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597D5E21-AD41-F680-8C3F-858CDD41D00B}"/>
                </a:ext>
              </a:extLst>
            </p:cNvPr>
            <p:cNvSpPr/>
            <p:nvPr/>
          </p:nvSpPr>
          <p:spPr>
            <a:xfrm>
              <a:off x="8464486" y="3205211"/>
              <a:ext cx="66675" cy="66675"/>
            </a:xfrm>
            <a:custGeom>
              <a:avLst/>
              <a:gdLst>
                <a:gd name="connsiteX0" fmla="*/ 57150 w 66675"/>
                <a:gd name="connsiteY0" fmla="*/ 0 h 66675"/>
                <a:gd name="connsiteX1" fmla="*/ 66675 w 66675"/>
                <a:gd name="connsiteY1" fmla="*/ 0 h 66675"/>
                <a:gd name="connsiteX2" fmla="*/ 66675 w 66675"/>
                <a:gd name="connsiteY2" fmla="*/ 66675 h 66675"/>
                <a:gd name="connsiteX3" fmla="*/ 57150 w 66675"/>
                <a:gd name="connsiteY3" fmla="*/ 66675 h 66675"/>
                <a:gd name="connsiteX4" fmla="*/ 9525 w 66675"/>
                <a:gd name="connsiteY4" fmla="*/ 66675 h 66675"/>
                <a:gd name="connsiteX5" fmla="*/ 0 w 66675"/>
                <a:gd name="connsiteY5" fmla="*/ 66675 h 66675"/>
                <a:gd name="connsiteX6" fmla="*/ 0 w 66675"/>
                <a:gd name="connsiteY6" fmla="*/ 0 h 66675"/>
                <a:gd name="connsiteX7" fmla="*/ 9525 w 66675"/>
                <a:gd name="connsiteY7" fmla="*/ 0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5" h="66675">
                  <a:moveTo>
                    <a:pt x="57150" y="0"/>
                  </a:moveTo>
                  <a:cubicBezTo>
                    <a:pt x="62411" y="0"/>
                    <a:pt x="66675" y="0"/>
                    <a:pt x="66675" y="0"/>
                  </a:cubicBezTo>
                  <a:lnTo>
                    <a:pt x="66675" y="66675"/>
                  </a:lnTo>
                  <a:cubicBezTo>
                    <a:pt x="66675" y="66675"/>
                    <a:pt x="62411" y="66675"/>
                    <a:pt x="57150" y="66675"/>
                  </a:cubicBezTo>
                  <a:lnTo>
                    <a:pt x="9525" y="66675"/>
                  </a:lnTo>
                  <a:cubicBezTo>
                    <a:pt x="4264" y="66675"/>
                    <a:pt x="0" y="66675"/>
                    <a:pt x="0" y="66675"/>
                  </a:cubicBezTo>
                  <a:lnTo>
                    <a:pt x="0" y="0"/>
                  </a:lnTo>
                  <a:cubicBezTo>
                    <a:pt x="0" y="0"/>
                    <a:pt x="4264" y="0"/>
                    <a:pt x="9525" y="0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54ACF118-0E01-AB5C-BC2D-45821B009BBA}"/>
              </a:ext>
            </a:extLst>
          </p:cNvPr>
          <p:cNvGrpSpPr/>
          <p:nvPr/>
        </p:nvGrpSpPr>
        <p:grpSpPr>
          <a:xfrm>
            <a:off x="9314045" y="3103363"/>
            <a:ext cx="2211226" cy="6384068"/>
            <a:chOff x="9314045" y="3103363"/>
            <a:chExt cx="2211226" cy="6384068"/>
          </a:xfrm>
        </p:grpSpPr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BCA9EF66-8250-5E33-9A99-E3F6845FBA42}"/>
                </a:ext>
              </a:extLst>
            </p:cNvPr>
            <p:cNvGrpSpPr/>
            <p:nvPr/>
          </p:nvGrpSpPr>
          <p:grpSpPr>
            <a:xfrm>
              <a:off x="9314045" y="3850958"/>
              <a:ext cx="2211226" cy="5636473"/>
              <a:chOff x="9352145" y="3850958"/>
              <a:chExt cx="2211226" cy="5636473"/>
            </a:xfrm>
          </p:grpSpPr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C80729BC-C512-80C1-47ED-EC5455908C17}"/>
                  </a:ext>
                </a:extLst>
              </p:cNvPr>
              <p:cNvSpPr/>
              <p:nvPr/>
            </p:nvSpPr>
            <p:spPr>
              <a:xfrm rot="5400000">
                <a:off x="9869160" y="3333943"/>
                <a:ext cx="1177196" cy="2211226"/>
              </a:xfrm>
              <a:custGeom>
                <a:avLst/>
                <a:gdLst>
                  <a:gd name="connsiteX0" fmla="*/ 0 w 907486"/>
                  <a:gd name="connsiteY0" fmla="*/ 848392 h 1698584"/>
                  <a:gd name="connsiteX1" fmla="*/ 453262 w 907486"/>
                  <a:gd name="connsiteY1" fmla="*/ 0 h 1698584"/>
                  <a:gd name="connsiteX2" fmla="*/ 907486 w 907486"/>
                  <a:gd name="connsiteY2" fmla="*/ 850192 h 1698584"/>
                  <a:gd name="connsiteX3" fmla="*/ 454224 w 907486"/>
                  <a:gd name="connsiteY3" fmla="*/ 1698584 h 1698584"/>
                  <a:gd name="connsiteX4" fmla="*/ 0 w 907486"/>
                  <a:gd name="connsiteY4" fmla="*/ 848392 h 169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7486" h="1698584">
                    <a:moveTo>
                      <a:pt x="0" y="848392"/>
                    </a:moveTo>
                    <a:lnTo>
                      <a:pt x="453262" y="0"/>
                    </a:lnTo>
                    <a:lnTo>
                      <a:pt x="907486" y="850192"/>
                    </a:lnTo>
                    <a:lnTo>
                      <a:pt x="454224" y="1698584"/>
                    </a:lnTo>
                    <a:lnTo>
                      <a:pt x="0" y="8483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37D93F95-DC1E-FF56-85F5-243047D97FB9}"/>
                  </a:ext>
                </a:extLst>
              </p:cNvPr>
              <p:cNvSpPr/>
              <p:nvPr/>
            </p:nvSpPr>
            <p:spPr>
              <a:xfrm>
                <a:off x="9355185" y="4439730"/>
                <a:ext cx="1104438" cy="5010686"/>
              </a:xfrm>
              <a:custGeom>
                <a:avLst/>
                <a:gdLst>
                  <a:gd name="connsiteX0" fmla="*/ 1921 w 1354076"/>
                  <a:gd name="connsiteY0" fmla="*/ 0 h 6143260"/>
                  <a:gd name="connsiteX1" fmla="*/ 1351215 w 1354076"/>
                  <a:gd name="connsiteY1" fmla="*/ 720874 h 6143260"/>
                  <a:gd name="connsiteX2" fmla="*/ 1354076 w 1354076"/>
                  <a:gd name="connsiteY2" fmla="*/ 719346 h 6143260"/>
                  <a:gd name="connsiteX3" fmla="*/ 1354076 w 1354076"/>
                  <a:gd name="connsiteY3" fmla="*/ 2500772 h 6143260"/>
                  <a:gd name="connsiteX4" fmla="*/ 1354076 w 1354076"/>
                  <a:gd name="connsiteY4" fmla="*/ 4361834 h 6143260"/>
                  <a:gd name="connsiteX5" fmla="*/ 1354076 w 1354076"/>
                  <a:gd name="connsiteY5" fmla="*/ 6143260 h 6143260"/>
                  <a:gd name="connsiteX6" fmla="*/ 0 w 1354076"/>
                  <a:gd name="connsiteY6" fmla="*/ 5419830 h 6143260"/>
                  <a:gd name="connsiteX7" fmla="*/ 0 w 1354076"/>
                  <a:gd name="connsiteY7" fmla="*/ 3638404 h 6143260"/>
                  <a:gd name="connsiteX8" fmla="*/ 0 w 1354076"/>
                  <a:gd name="connsiteY8" fmla="*/ 1782452 h 6143260"/>
                  <a:gd name="connsiteX9" fmla="*/ 0 w 1354076"/>
                  <a:gd name="connsiteY9" fmla="*/ 1026 h 6143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54076" h="6143260">
                    <a:moveTo>
                      <a:pt x="1921" y="0"/>
                    </a:moveTo>
                    <a:lnTo>
                      <a:pt x="1351215" y="720874"/>
                    </a:lnTo>
                    <a:lnTo>
                      <a:pt x="1354076" y="719346"/>
                    </a:lnTo>
                    <a:lnTo>
                      <a:pt x="1354076" y="2500772"/>
                    </a:lnTo>
                    <a:lnTo>
                      <a:pt x="1354076" y="4361834"/>
                    </a:lnTo>
                    <a:lnTo>
                      <a:pt x="1354076" y="6143260"/>
                    </a:lnTo>
                    <a:lnTo>
                      <a:pt x="0" y="5419830"/>
                    </a:lnTo>
                    <a:lnTo>
                      <a:pt x="0" y="3638404"/>
                    </a:lnTo>
                    <a:lnTo>
                      <a:pt x="0" y="1782452"/>
                    </a:lnTo>
                    <a:lnTo>
                      <a:pt x="0" y="1026"/>
                    </a:lnTo>
                    <a:close/>
                  </a:path>
                </a:pathLst>
              </a:custGeom>
              <a:gradFill>
                <a:gsLst>
                  <a:gs pos="4000">
                    <a:schemeClr val="accent2">
                      <a:lumMod val="60000"/>
                      <a:lumOff val="40000"/>
                    </a:schemeClr>
                  </a:gs>
                  <a:gs pos="60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0B18AF6-4F07-FCCA-D55B-6C451FFD680E}"/>
                  </a:ext>
                </a:extLst>
              </p:cNvPr>
              <p:cNvSpPr/>
              <p:nvPr/>
            </p:nvSpPr>
            <p:spPr>
              <a:xfrm>
                <a:off x="10452448" y="4441635"/>
                <a:ext cx="1104438" cy="5045796"/>
              </a:xfrm>
              <a:custGeom>
                <a:avLst/>
                <a:gdLst>
                  <a:gd name="connsiteX0" fmla="*/ 1349292 w 1354076"/>
                  <a:gd name="connsiteY0" fmla="*/ 0 h 6186306"/>
                  <a:gd name="connsiteX1" fmla="*/ 1354076 w 1354076"/>
                  <a:gd name="connsiteY1" fmla="*/ 2556 h 6186306"/>
                  <a:gd name="connsiteX2" fmla="*/ 1354076 w 1354076"/>
                  <a:gd name="connsiteY2" fmla="*/ 1825498 h 6186306"/>
                  <a:gd name="connsiteX3" fmla="*/ 1354076 w 1354076"/>
                  <a:gd name="connsiteY3" fmla="*/ 3639934 h 6186306"/>
                  <a:gd name="connsiteX4" fmla="*/ 1354076 w 1354076"/>
                  <a:gd name="connsiteY4" fmla="*/ 5462876 h 6186306"/>
                  <a:gd name="connsiteX5" fmla="*/ 2 w 1354076"/>
                  <a:gd name="connsiteY5" fmla="*/ 6186306 h 6186306"/>
                  <a:gd name="connsiteX6" fmla="*/ 0 w 1354076"/>
                  <a:gd name="connsiteY6" fmla="*/ 6186306 h 6186306"/>
                  <a:gd name="connsiteX7" fmla="*/ 0 w 1354076"/>
                  <a:gd name="connsiteY7" fmla="*/ 4363364 h 6186306"/>
                  <a:gd name="connsiteX8" fmla="*/ 0 w 1354076"/>
                  <a:gd name="connsiteY8" fmla="*/ 2543818 h 6186306"/>
                  <a:gd name="connsiteX9" fmla="*/ 0 w 1354076"/>
                  <a:gd name="connsiteY9" fmla="*/ 720876 h 6186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54076" h="6186306">
                    <a:moveTo>
                      <a:pt x="1349292" y="0"/>
                    </a:moveTo>
                    <a:lnTo>
                      <a:pt x="1354076" y="2556"/>
                    </a:lnTo>
                    <a:lnTo>
                      <a:pt x="1354076" y="1825498"/>
                    </a:lnTo>
                    <a:lnTo>
                      <a:pt x="1354076" y="3639934"/>
                    </a:lnTo>
                    <a:lnTo>
                      <a:pt x="1354076" y="5462876"/>
                    </a:lnTo>
                    <a:lnTo>
                      <a:pt x="2" y="6186306"/>
                    </a:lnTo>
                    <a:lnTo>
                      <a:pt x="0" y="6186306"/>
                    </a:lnTo>
                    <a:lnTo>
                      <a:pt x="0" y="4363364"/>
                    </a:lnTo>
                    <a:lnTo>
                      <a:pt x="0" y="2543818"/>
                    </a:lnTo>
                    <a:lnTo>
                      <a:pt x="0" y="720876"/>
                    </a:lnTo>
                    <a:close/>
                  </a:path>
                </a:pathLst>
              </a:custGeom>
              <a:gradFill>
                <a:gsLst>
                  <a:gs pos="20000">
                    <a:schemeClr val="accent2"/>
                  </a:gs>
                  <a:gs pos="95000">
                    <a:schemeClr val="accent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1350BD2B-C696-A1F2-3EE3-F95516915152}"/>
                </a:ext>
              </a:extLst>
            </p:cNvPr>
            <p:cNvGrpSpPr/>
            <p:nvPr/>
          </p:nvGrpSpPr>
          <p:grpSpPr>
            <a:xfrm>
              <a:off x="9319262" y="4562211"/>
              <a:ext cx="2195719" cy="600978"/>
              <a:chOff x="9306344" y="5283355"/>
              <a:chExt cx="2218927" cy="600978"/>
            </a:xfrm>
          </p:grpSpPr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6BC4DD4D-DDBE-57E4-DD2A-7A1590DD7E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06344" y="5283355"/>
                <a:ext cx="1105613" cy="600978"/>
              </a:xfrm>
              <a:prstGeom prst="line">
                <a:avLst/>
              </a:prstGeom>
              <a:ln w="9525" cap="sq">
                <a:solidFill>
                  <a:schemeClr val="accent4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623165E4-693C-3785-5A5B-985B17675AD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19658" y="5283355"/>
                <a:ext cx="1105613" cy="600978"/>
              </a:xfrm>
              <a:prstGeom prst="line">
                <a:avLst/>
              </a:prstGeom>
              <a:ln w="9525" cap="sq">
                <a:solidFill>
                  <a:schemeClr val="accent3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1" name="组合 200">
              <a:extLst>
                <a:ext uri="{FF2B5EF4-FFF2-40B4-BE49-F238E27FC236}">
                  <a16:creationId xmlns:a16="http://schemas.microsoft.com/office/drawing/2014/main" id="{890B1584-8296-199C-F91B-6D0BF0F73C9F}"/>
                </a:ext>
              </a:extLst>
            </p:cNvPr>
            <p:cNvGrpSpPr/>
            <p:nvPr/>
          </p:nvGrpSpPr>
          <p:grpSpPr>
            <a:xfrm>
              <a:off x="9950483" y="3489077"/>
              <a:ext cx="900000" cy="1980000"/>
              <a:chOff x="9872227" y="3393643"/>
              <a:chExt cx="900000" cy="1980000"/>
            </a:xfrm>
          </p:grpSpPr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106FB69C-8ECB-8D02-17AA-A6C6FDC802D5}"/>
                  </a:ext>
                </a:extLst>
              </p:cNvPr>
              <p:cNvSpPr/>
              <p:nvPr/>
            </p:nvSpPr>
            <p:spPr>
              <a:xfrm>
                <a:off x="9872227" y="4113643"/>
                <a:ext cx="900000" cy="1260000"/>
              </a:xfrm>
              <a:custGeom>
                <a:avLst/>
                <a:gdLst>
                  <a:gd name="connsiteX0" fmla="*/ 0 w 1345198"/>
                  <a:gd name="connsiteY0" fmla="*/ 0 h 1693539"/>
                  <a:gd name="connsiteX1" fmla="*/ 1345198 w 1345198"/>
                  <a:gd name="connsiteY1" fmla="*/ 712180 h 1693539"/>
                  <a:gd name="connsiteX2" fmla="*/ 1345198 w 1345198"/>
                  <a:gd name="connsiteY2" fmla="*/ 1693539 h 1693539"/>
                  <a:gd name="connsiteX3" fmla="*/ 0 w 1345198"/>
                  <a:gd name="connsiteY3" fmla="*/ 981359 h 1693539"/>
                  <a:gd name="connsiteX4" fmla="*/ 0 w 1345198"/>
                  <a:gd name="connsiteY4" fmla="*/ 0 h 169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198" h="1693539">
                    <a:moveTo>
                      <a:pt x="0" y="0"/>
                    </a:moveTo>
                    <a:lnTo>
                      <a:pt x="1345198" y="712180"/>
                    </a:lnTo>
                    <a:lnTo>
                      <a:pt x="1345198" y="1693539"/>
                    </a:lnTo>
                    <a:lnTo>
                      <a:pt x="0" y="981359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58000">
                    <a:schemeClr val="bg1">
                      <a:alpha val="0"/>
                    </a:schemeClr>
                  </a:gs>
                  <a:gs pos="100000">
                    <a:schemeClr val="bg1">
                      <a:alpha val="55000"/>
                    </a:schemeClr>
                  </a:gs>
                </a:gsLst>
                <a:lin ang="16200000" scaled="1"/>
                <a:tileRect/>
              </a:gradFill>
              <a:ln w="635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890A27ED-F030-65AA-32FD-193E415A9066}"/>
                  </a:ext>
                </a:extLst>
              </p:cNvPr>
              <p:cNvSpPr/>
              <p:nvPr/>
            </p:nvSpPr>
            <p:spPr>
              <a:xfrm>
                <a:off x="9872227" y="3393643"/>
                <a:ext cx="900000" cy="1260000"/>
              </a:xfrm>
              <a:custGeom>
                <a:avLst/>
                <a:gdLst>
                  <a:gd name="connsiteX0" fmla="*/ 0 w 1345198"/>
                  <a:gd name="connsiteY0" fmla="*/ 0 h 1693539"/>
                  <a:gd name="connsiteX1" fmla="*/ 1345198 w 1345198"/>
                  <a:gd name="connsiteY1" fmla="*/ 712180 h 1693539"/>
                  <a:gd name="connsiteX2" fmla="*/ 1345198 w 1345198"/>
                  <a:gd name="connsiteY2" fmla="*/ 1693539 h 1693539"/>
                  <a:gd name="connsiteX3" fmla="*/ 0 w 1345198"/>
                  <a:gd name="connsiteY3" fmla="*/ 981359 h 1693539"/>
                  <a:gd name="connsiteX4" fmla="*/ 0 w 1345198"/>
                  <a:gd name="connsiteY4" fmla="*/ 0 h 169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198" h="1693539">
                    <a:moveTo>
                      <a:pt x="0" y="0"/>
                    </a:moveTo>
                    <a:lnTo>
                      <a:pt x="1345198" y="712180"/>
                    </a:lnTo>
                    <a:lnTo>
                      <a:pt x="1345198" y="1693539"/>
                    </a:lnTo>
                    <a:lnTo>
                      <a:pt x="0" y="9813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gradFill>
                  <a:gsLst>
                    <a:gs pos="0">
                      <a:schemeClr val="accent2"/>
                    </a:gs>
                    <a:gs pos="77000">
                      <a:schemeClr val="accent1">
                        <a:alpha val="0"/>
                      </a:schemeClr>
                    </a:gs>
                    <a:gs pos="2300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67" name="组合 166">
                <a:extLst>
                  <a:ext uri="{FF2B5EF4-FFF2-40B4-BE49-F238E27FC236}">
                    <a16:creationId xmlns:a16="http://schemas.microsoft.com/office/drawing/2014/main" id="{4B6F315E-5E4A-7055-0198-1A78715F9FA2}"/>
                  </a:ext>
                </a:extLst>
              </p:cNvPr>
              <p:cNvGrpSpPr/>
              <p:nvPr/>
            </p:nvGrpSpPr>
            <p:grpSpPr>
              <a:xfrm>
                <a:off x="9898915" y="3545761"/>
                <a:ext cx="191992" cy="45720"/>
                <a:chOff x="7873406" y="1455187"/>
                <a:chExt cx="191992" cy="45720"/>
              </a:xfrm>
              <a:effectLst>
                <a:outerShdw blurRad="25400" dist="25400" dir="5400000" algn="ctr" rotWithShape="0">
                  <a:schemeClr val="accent1">
                    <a:lumMod val="60000"/>
                    <a:lumOff val="40000"/>
                    <a:alpha val="15000"/>
                  </a:schemeClr>
                </a:outerShdw>
              </a:effectLst>
              <a:scene3d>
                <a:camera prst="isometricLeftDown"/>
                <a:lightRig rig="contrasting" dir="t"/>
              </a:scene3d>
            </p:grpSpPr>
            <p:sp>
              <p:nvSpPr>
                <p:cNvPr id="168" name="椭圆 167">
                  <a:extLst>
                    <a:ext uri="{FF2B5EF4-FFF2-40B4-BE49-F238E27FC236}">
                      <a16:creationId xmlns:a16="http://schemas.microsoft.com/office/drawing/2014/main" id="{41EE13A9-B042-C845-49FB-49A9CF86E906}"/>
                    </a:ext>
                  </a:extLst>
                </p:cNvPr>
                <p:cNvSpPr/>
                <p:nvPr/>
              </p:nvSpPr>
              <p:spPr>
                <a:xfrm>
                  <a:off x="7873406" y="1455187"/>
                  <a:ext cx="45720" cy="45720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9" name="椭圆 168">
                  <a:extLst>
                    <a:ext uri="{FF2B5EF4-FFF2-40B4-BE49-F238E27FC236}">
                      <a16:creationId xmlns:a16="http://schemas.microsoft.com/office/drawing/2014/main" id="{72552C0E-BB35-AE35-68DF-96C3E98400B9}"/>
                    </a:ext>
                  </a:extLst>
                </p:cNvPr>
                <p:cNvSpPr/>
                <p:nvPr/>
              </p:nvSpPr>
              <p:spPr>
                <a:xfrm>
                  <a:off x="7946542" y="1455187"/>
                  <a:ext cx="45720" cy="4572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70" name="椭圆 169">
                  <a:extLst>
                    <a:ext uri="{FF2B5EF4-FFF2-40B4-BE49-F238E27FC236}">
                      <a16:creationId xmlns:a16="http://schemas.microsoft.com/office/drawing/2014/main" id="{E682B60A-093E-48BE-7ABC-3D965955C1A8}"/>
                    </a:ext>
                  </a:extLst>
                </p:cNvPr>
                <p:cNvSpPr/>
                <p:nvPr/>
              </p:nvSpPr>
              <p:spPr>
                <a:xfrm>
                  <a:off x="8019678" y="1455187"/>
                  <a:ext cx="45720" cy="45720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CEDFC12D-47C2-A888-34E1-72880AB127D7}"/>
                </a:ext>
              </a:extLst>
            </p:cNvPr>
            <p:cNvGrpSpPr/>
            <p:nvPr/>
          </p:nvGrpSpPr>
          <p:grpSpPr>
            <a:xfrm>
              <a:off x="9812093" y="3844100"/>
              <a:ext cx="1162754" cy="504654"/>
              <a:chOff x="9753950" y="3835223"/>
              <a:chExt cx="1199235" cy="504654"/>
            </a:xfrm>
            <a:scene3d>
              <a:camera prst="isometricLeftDown"/>
              <a:lightRig rig="threePt" dir="t"/>
            </a:scene3d>
          </p:grpSpPr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86F28018-87A2-088C-7792-2FE3713F313D}"/>
                  </a:ext>
                </a:extLst>
              </p:cNvPr>
              <p:cNvGrpSpPr/>
              <p:nvPr/>
            </p:nvGrpSpPr>
            <p:grpSpPr>
              <a:xfrm>
                <a:off x="9789625" y="4036469"/>
                <a:ext cx="1127884" cy="303408"/>
                <a:chOff x="9571881" y="4087949"/>
                <a:chExt cx="1127884" cy="303408"/>
              </a:xfrm>
            </p:grpSpPr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id="{46D397B6-B7D7-0A0D-2DD3-353F2748AC06}"/>
                    </a:ext>
                  </a:extLst>
                </p:cNvPr>
                <p:cNvGrpSpPr/>
                <p:nvPr/>
              </p:nvGrpSpPr>
              <p:grpSpPr>
                <a:xfrm>
                  <a:off x="9961262" y="4087949"/>
                  <a:ext cx="349125" cy="302830"/>
                  <a:chOff x="10530761" y="3897112"/>
                  <a:chExt cx="454564" cy="302830"/>
                </a:xfrm>
              </p:grpSpPr>
              <p:sp>
                <p:nvSpPr>
                  <p:cNvPr id="173" name="矩形 172">
                    <a:extLst>
                      <a:ext uri="{FF2B5EF4-FFF2-40B4-BE49-F238E27FC236}">
                        <a16:creationId xmlns:a16="http://schemas.microsoft.com/office/drawing/2014/main" id="{FA9299E4-3774-6A25-D91E-EEBECF1CB2B3}"/>
                      </a:ext>
                    </a:extLst>
                  </p:cNvPr>
                  <p:cNvSpPr/>
                  <p:nvPr/>
                </p:nvSpPr>
                <p:spPr>
                  <a:xfrm>
                    <a:off x="10530761" y="3897112"/>
                    <a:ext cx="454564" cy="108849"/>
                  </a:xfrm>
                  <a:prstGeom prst="rect">
                    <a:avLst/>
                  </a:prstGeom>
                  <a:solidFill>
                    <a:schemeClr val="accent1">
                      <a:alpha val="25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4" name="矩形 173">
                    <a:extLst>
                      <a:ext uri="{FF2B5EF4-FFF2-40B4-BE49-F238E27FC236}">
                        <a16:creationId xmlns:a16="http://schemas.microsoft.com/office/drawing/2014/main" id="{6691401B-A470-D54D-AF17-31A761AE292D}"/>
                      </a:ext>
                    </a:extLst>
                  </p:cNvPr>
                  <p:cNvSpPr/>
                  <p:nvPr/>
                </p:nvSpPr>
                <p:spPr>
                  <a:xfrm>
                    <a:off x="10530761" y="4032147"/>
                    <a:ext cx="414900" cy="32196"/>
                  </a:xfrm>
                  <a:prstGeom prst="rect">
                    <a:avLst/>
                  </a:prstGeom>
                  <a:solidFill>
                    <a:schemeClr val="accent1">
                      <a:alpha val="1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5" name="矩形 174">
                    <a:extLst>
                      <a:ext uri="{FF2B5EF4-FFF2-40B4-BE49-F238E27FC236}">
                        <a16:creationId xmlns:a16="http://schemas.microsoft.com/office/drawing/2014/main" id="{9FFEABF6-4B5E-8F64-6C81-68F8A50D3CA1}"/>
                      </a:ext>
                    </a:extLst>
                  </p:cNvPr>
                  <p:cNvSpPr/>
                  <p:nvPr/>
                </p:nvSpPr>
                <p:spPr>
                  <a:xfrm>
                    <a:off x="10530761" y="4077347"/>
                    <a:ext cx="377342" cy="32196"/>
                  </a:xfrm>
                  <a:prstGeom prst="rect">
                    <a:avLst/>
                  </a:prstGeom>
                  <a:solidFill>
                    <a:schemeClr val="accent1">
                      <a:alpha val="1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6" name="矩形 175">
                    <a:extLst>
                      <a:ext uri="{FF2B5EF4-FFF2-40B4-BE49-F238E27FC236}">
                        <a16:creationId xmlns:a16="http://schemas.microsoft.com/office/drawing/2014/main" id="{C8952BF9-3668-66EE-AC41-5A1D4F359350}"/>
                      </a:ext>
                    </a:extLst>
                  </p:cNvPr>
                  <p:cNvSpPr/>
                  <p:nvPr/>
                </p:nvSpPr>
                <p:spPr>
                  <a:xfrm>
                    <a:off x="10530761" y="4122547"/>
                    <a:ext cx="348316" cy="32196"/>
                  </a:xfrm>
                  <a:prstGeom prst="rect">
                    <a:avLst/>
                  </a:prstGeom>
                  <a:solidFill>
                    <a:schemeClr val="accent1">
                      <a:alpha val="1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77" name="矩形 176">
                    <a:extLst>
                      <a:ext uri="{FF2B5EF4-FFF2-40B4-BE49-F238E27FC236}">
                        <a16:creationId xmlns:a16="http://schemas.microsoft.com/office/drawing/2014/main" id="{AC6E1691-AAFD-BC81-919F-D037146017FF}"/>
                      </a:ext>
                    </a:extLst>
                  </p:cNvPr>
                  <p:cNvSpPr/>
                  <p:nvPr/>
                </p:nvSpPr>
                <p:spPr>
                  <a:xfrm>
                    <a:off x="10530761" y="4167746"/>
                    <a:ext cx="288000" cy="32196"/>
                  </a:xfrm>
                  <a:prstGeom prst="rect">
                    <a:avLst/>
                  </a:prstGeom>
                  <a:solidFill>
                    <a:schemeClr val="accent1">
                      <a:alpha val="1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78" name="组合 177">
                  <a:extLst>
                    <a:ext uri="{FF2B5EF4-FFF2-40B4-BE49-F238E27FC236}">
                      <a16:creationId xmlns:a16="http://schemas.microsoft.com/office/drawing/2014/main" id="{6EA94797-48F8-8130-B48E-6AD3F35712C6}"/>
                    </a:ext>
                  </a:extLst>
                </p:cNvPr>
                <p:cNvGrpSpPr/>
                <p:nvPr/>
              </p:nvGrpSpPr>
              <p:grpSpPr>
                <a:xfrm>
                  <a:off x="10350640" y="4088527"/>
                  <a:ext cx="349125" cy="302830"/>
                  <a:chOff x="10530761" y="3897112"/>
                  <a:chExt cx="454564" cy="302830"/>
                </a:xfrm>
              </p:grpSpPr>
              <p:sp>
                <p:nvSpPr>
                  <p:cNvPr id="179" name="矩形 178">
                    <a:extLst>
                      <a:ext uri="{FF2B5EF4-FFF2-40B4-BE49-F238E27FC236}">
                        <a16:creationId xmlns:a16="http://schemas.microsoft.com/office/drawing/2014/main" id="{F2D55D61-199C-873B-2B4A-6EF166224C1E}"/>
                      </a:ext>
                    </a:extLst>
                  </p:cNvPr>
                  <p:cNvSpPr/>
                  <p:nvPr/>
                </p:nvSpPr>
                <p:spPr>
                  <a:xfrm>
                    <a:off x="10530761" y="3897112"/>
                    <a:ext cx="454564" cy="108849"/>
                  </a:xfrm>
                  <a:prstGeom prst="rect">
                    <a:avLst/>
                  </a:prstGeom>
                  <a:solidFill>
                    <a:schemeClr val="accent1">
                      <a:alpha val="25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0" name="矩形 179">
                    <a:extLst>
                      <a:ext uri="{FF2B5EF4-FFF2-40B4-BE49-F238E27FC236}">
                        <a16:creationId xmlns:a16="http://schemas.microsoft.com/office/drawing/2014/main" id="{CE22BB4C-761E-0E0E-1EDE-B1F783E0D730}"/>
                      </a:ext>
                    </a:extLst>
                  </p:cNvPr>
                  <p:cNvSpPr/>
                  <p:nvPr/>
                </p:nvSpPr>
                <p:spPr>
                  <a:xfrm>
                    <a:off x="10530761" y="4032147"/>
                    <a:ext cx="414900" cy="32196"/>
                  </a:xfrm>
                  <a:prstGeom prst="rect">
                    <a:avLst/>
                  </a:prstGeom>
                  <a:solidFill>
                    <a:schemeClr val="accent1">
                      <a:alpha val="1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1" name="矩形 180">
                    <a:extLst>
                      <a:ext uri="{FF2B5EF4-FFF2-40B4-BE49-F238E27FC236}">
                        <a16:creationId xmlns:a16="http://schemas.microsoft.com/office/drawing/2014/main" id="{BF220C3C-3C06-AEB8-9E9C-7D4B622BDFE8}"/>
                      </a:ext>
                    </a:extLst>
                  </p:cNvPr>
                  <p:cNvSpPr/>
                  <p:nvPr/>
                </p:nvSpPr>
                <p:spPr>
                  <a:xfrm>
                    <a:off x="10530761" y="4077347"/>
                    <a:ext cx="377342" cy="32196"/>
                  </a:xfrm>
                  <a:prstGeom prst="rect">
                    <a:avLst/>
                  </a:prstGeom>
                  <a:solidFill>
                    <a:schemeClr val="accent1">
                      <a:alpha val="1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2" name="矩形 181">
                    <a:extLst>
                      <a:ext uri="{FF2B5EF4-FFF2-40B4-BE49-F238E27FC236}">
                        <a16:creationId xmlns:a16="http://schemas.microsoft.com/office/drawing/2014/main" id="{BA4C0254-B80A-A639-5895-781316AE81AD}"/>
                      </a:ext>
                    </a:extLst>
                  </p:cNvPr>
                  <p:cNvSpPr/>
                  <p:nvPr/>
                </p:nvSpPr>
                <p:spPr>
                  <a:xfrm>
                    <a:off x="10530761" y="4122547"/>
                    <a:ext cx="348316" cy="32196"/>
                  </a:xfrm>
                  <a:prstGeom prst="rect">
                    <a:avLst/>
                  </a:prstGeom>
                  <a:solidFill>
                    <a:schemeClr val="accent1">
                      <a:alpha val="1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5" name="矩形 184">
                    <a:extLst>
                      <a:ext uri="{FF2B5EF4-FFF2-40B4-BE49-F238E27FC236}">
                        <a16:creationId xmlns:a16="http://schemas.microsoft.com/office/drawing/2014/main" id="{9E13A0EE-50E4-D274-75A8-474AD67C6F86}"/>
                      </a:ext>
                    </a:extLst>
                  </p:cNvPr>
                  <p:cNvSpPr/>
                  <p:nvPr/>
                </p:nvSpPr>
                <p:spPr>
                  <a:xfrm>
                    <a:off x="10530761" y="4167746"/>
                    <a:ext cx="288000" cy="32196"/>
                  </a:xfrm>
                  <a:prstGeom prst="rect">
                    <a:avLst/>
                  </a:prstGeom>
                  <a:solidFill>
                    <a:schemeClr val="accent1">
                      <a:alpha val="1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8" name="组合 187">
                  <a:extLst>
                    <a:ext uri="{FF2B5EF4-FFF2-40B4-BE49-F238E27FC236}">
                      <a16:creationId xmlns:a16="http://schemas.microsoft.com/office/drawing/2014/main" id="{761BBD41-B743-684E-84A0-060E5D204E88}"/>
                    </a:ext>
                  </a:extLst>
                </p:cNvPr>
                <p:cNvGrpSpPr/>
                <p:nvPr/>
              </p:nvGrpSpPr>
              <p:grpSpPr>
                <a:xfrm>
                  <a:off x="9571881" y="4087949"/>
                  <a:ext cx="349125" cy="257631"/>
                  <a:chOff x="10530761" y="3897112"/>
                  <a:chExt cx="454564" cy="257631"/>
                </a:xfrm>
              </p:grpSpPr>
              <p:sp>
                <p:nvSpPr>
                  <p:cNvPr id="189" name="矩形 188">
                    <a:extLst>
                      <a:ext uri="{FF2B5EF4-FFF2-40B4-BE49-F238E27FC236}">
                        <a16:creationId xmlns:a16="http://schemas.microsoft.com/office/drawing/2014/main" id="{022B5781-058B-5EE6-34BC-B9BAE427AAD3}"/>
                      </a:ext>
                    </a:extLst>
                  </p:cNvPr>
                  <p:cNvSpPr/>
                  <p:nvPr/>
                </p:nvSpPr>
                <p:spPr>
                  <a:xfrm>
                    <a:off x="10530761" y="3897112"/>
                    <a:ext cx="454564" cy="108849"/>
                  </a:xfrm>
                  <a:prstGeom prst="rect">
                    <a:avLst/>
                  </a:prstGeom>
                  <a:solidFill>
                    <a:schemeClr val="accent1">
                      <a:alpha val="25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5" name="矩形 194">
                    <a:extLst>
                      <a:ext uri="{FF2B5EF4-FFF2-40B4-BE49-F238E27FC236}">
                        <a16:creationId xmlns:a16="http://schemas.microsoft.com/office/drawing/2014/main" id="{4D0C5541-767C-A536-A67C-6211403BD19E}"/>
                      </a:ext>
                    </a:extLst>
                  </p:cNvPr>
                  <p:cNvSpPr/>
                  <p:nvPr/>
                </p:nvSpPr>
                <p:spPr>
                  <a:xfrm>
                    <a:off x="10530761" y="4032147"/>
                    <a:ext cx="414900" cy="32196"/>
                  </a:xfrm>
                  <a:prstGeom prst="rect">
                    <a:avLst/>
                  </a:prstGeom>
                  <a:solidFill>
                    <a:schemeClr val="accent1">
                      <a:alpha val="1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6" name="矩形 195">
                    <a:extLst>
                      <a:ext uri="{FF2B5EF4-FFF2-40B4-BE49-F238E27FC236}">
                        <a16:creationId xmlns:a16="http://schemas.microsoft.com/office/drawing/2014/main" id="{F02ADBFD-093D-FBF5-3D4E-BBB83FA906C2}"/>
                      </a:ext>
                    </a:extLst>
                  </p:cNvPr>
                  <p:cNvSpPr/>
                  <p:nvPr/>
                </p:nvSpPr>
                <p:spPr>
                  <a:xfrm>
                    <a:off x="10530761" y="4077347"/>
                    <a:ext cx="377342" cy="32196"/>
                  </a:xfrm>
                  <a:prstGeom prst="rect">
                    <a:avLst/>
                  </a:prstGeom>
                  <a:solidFill>
                    <a:schemeClr val="accent1">
                      <a:alpha val="1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2" name="矩形 201">
                    <a:extLst>
                      <a:ext uri="{FF2B5EF4-FFF2-40B4-BE49-F238E27FC236}">
                        <a16:creationId xmlns:a16="http://schemas.microsoft.com/office/drawing/2014/main" id="{61E827BD-08F4-B8B5-93D8-A3BC52AA312B}"/>
                      </a:ext>
                    </a:extLst>
                  </p:cNvPr>
                  <p:cNvSpPr/>
                  <p:nvPr/>
                </p:nvSpPr>
                <p:spPr>
                  <a:xfrm>
                    <a:off x="10530761" y="4122547"/>
                    <a:ext cx="348316" cy="32196"/>
                  </a:xfrm>
                  <a:prstGeom prst="rect">
                    <a:avLst/>
                  </a:prstGeom>
                  <a:solidFill>
                    <a:schemeClr val="accent1">
                      <a:alpha val="1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</p:grp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AD740739-C9CB-5C02-6241-2F29561B6A85}"/>
                  </a:ext>
                </a:extLst>
              </p:cNvPr>
              <p:cNvSpPr txBox="1"/>
              <p:nvPr/>
            </p:nvSpPr>
            <p:spPr>
              <a:xfrm>
                <a:off x="9753950" y="3835223"/>
                <a:ext cx="1199235" cy="21544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2700000" scaled="1"/>
                    </a:gradFill>
                    <a:effectLst>
                      <a:outerShdw blurRad="63500" dist="101600" dir="5400000" algn="ctr" rotWithShape="0">
                        <a:schemeClr val="accent1">
                          <a:lumMod val="60000"/>
                          <a:lumOff val="40000"/>
                          <a:alpha val="20000"/>
                        </a:schemeClr>
                      </a:outerShdw>
                    </a:effectLst>
                    <a:latin typeface="+mj-ea"/>
                    <a:ea typeface="+mj-ea"/>
                  </a:rPr>
                  <a:t>无纸化设备</a:t>
                </a:r>
              </a:p>
            </p:txBody>
          </p:sp>
        </p:grp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95DCBC22-FFAC-26EF-DC16-21D2632D4BF0}"/>
                </a:ext>
              </a:extLst>
            </p:cNvPr>
            <p:cNvSpPr/>
            <p:nvPr/>
          </p:nvSpPr>
          <p:spPr>
            <a:xfrm flipH="1">
              <a:off x="10245952" y="3103363"/>
              <a:ext cx="265460" cy="265460"/>
            </a:xfrm>
            <a:prstGeom prst="ellipse">
              <a:avLst/>
            </a:prstGeom>
            <a:gradFill flip="none" rotWithShape="1">
              <a:gsLst>
                <a:gs pos="1000">
                  <a:schemeClr val="accent1">
                    <a:lumMod val="60000"/>
                    <a:lumOff val="40000"/>
                    <a:alpha val="20000"/>
                  </a:schemeClr>
                </a:gs>
                <a:gs pos="53000">
                  <a:schemeClr val="accent1">
                    <a:alpha val="40000"/>
                  </a:schemeClr>
                </a:gs>
                <a:gs pos="100000">
                  <a:schemeClr val="accent2">
                    <a:alpha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" dist="76200" dir="5400000" algn="ctr" rotWithShape="0">
                <a:schemeClr val="accent1">
                  <a:lumMod val="60000"/>
                  <a:lumOff val="40000"/>
                  <a:alpha val="20000"/>
                </a:schemeClr>
              </a:outerShdw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21" name="椭圆 220">
            <a:extLst>
              <a:ext uri="{FF2B5EF4-FFF2-40B4-BE49-F238E27FC236}">
                <a16:creationId xmlns:a16="http://schemas.microsoft.com/office/drawing/2014/main" id="{42516081-B2A2-22EC-BC00-C854D8182E45}"/>
              </a:ext>
            </a:extLst>
          </p:cNvPr>
          <p:cNvSpPr/>
          <p:nvPr/>
        </p:nvSpPr>
        <p:spPr>
          <a:xfrm flipH="1">
            <a:off x="11002076" y="1555595"/>
            <a:ext cx="431750" cy="431750"/>
          </a:xfrm>
          <a:prstGeom prst="ellipse">
            <a:avLst/>
          </a:prstGeom>
          <a:gradFill flip="none" rotWithShape="1">
            <a:gsLst>
              <a:gs pos="1000">
                <a:schemeClr val="accent1">
                  <a:lumMod val="60000"/>
                  <a:lumOff val="40000"/>
                  <a:alpha val="10000"/>
                </a:schemeClr>
              </a:gs>
              <a:gs pos="53000">
                <a:schemeClr val="accent1">
                  <a:alpha val="25000"/>
                </a:schemeClr>
              </a:gs>
              <a:gs pos="100000">
                <a:schemeClr val="accent2">
                  <a:alpha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0800" dist="76200" dir="5400000" algn="ctr" rotWithShape="0">
              <a:schemeClr val="accent1">
                <a:lumMod val="60000"/>
                <a:lumOff val="40000"/>
                <a:alpha val="20000"/>
              </a:schemeClr>
            </a:outerShdw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1BAD0A4-46A5-1738-3D96-DAAFBD17753F}"/>
              </a:ext>
            </a:extLst>
          </p:cNvPr>
          <p:cNvGrpSpPr/>
          <p:nvPr/>
        </p:nvGrpSpPr>
        <p:grpSpPr>
          <a:xfrm>
            <a:off x="654266" y="1240284"/>
            <a:ext cx="2987999" cy="498200"/>
            <a:chOff x="654266" y="1240284"/>
            <a:chExt cx="2987999" cy="498200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B063650A-4831-0CAC-8561-C4C52E069780}"/>
                </a:ext>
              </a:extLst>
            </p:cNvPr>
            <p:cNvSpPr/>
            <p:nvPr/>
          </p:nvSpPr>
          <p:spPr>
            <a:xfrm>
              <a:off x="654266" y="1240284"/>
              <a:ext cx="2987999" cy="4982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  <a:effectLst>
              <a:outerShdw blurRad="63500" dist="88900" dir="5400000" algn="ctr" rotWithShape="0">
                <a:schemeClr val="accent1">
                  <a:lumMod val="60000"/>
                  <a:lumOff val="4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0621353-B637-70F1-65D9-A852D9988CE6}"/>
                </a:ext>
              </a:extLst>
            </p:cNvPr>
            <p:cNvSpPr txBox="1"/>
            <p:nvPr/>
          </p:nvSpPr>
          <p:spPr>
            <a:xfrm>
              <a:off x="832881" y="1289329"/>
              <a:ext cx="2630768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无纸化系统二期小组</a:t>
              </a:r>
            </a:p>
          </p:txBody>
        </p:sp>
      </p:grpSp>
      <p:sp>
        <p:nvSpPr>
          <p:cNvPr id="228" name="弧形 227">
            <a:extLst>
              <a:ext uri="{FF2B5EF4-FFF2-40B4-BE49-F238E27FC236}">
                <a16:creationId xmlns:a16="http://schemas.microsoft.com/office/drawing/2014/main" id="{696635C2-E561-30DE-6DA1-D5788D2AC7A8}"/>
              </a:ext>
            </a:extLst>
          </p:cNvPr>
          <p:cNvSpPr/>
          <p:nvPr/>
        </p:nvSpPr>
        <p:spPr>
          <a:xfrm>
            <a:off x="6862254" y="1281073"/>
            <a:ext cx="849116" cy="849116"/>
          </a:xfrm>
          <a:prstGeom prst="arc">
            <a:avLst/>
          </a:prstGeom>
          <a:noFill/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ysDot"/>
            <a:tailEnd type="oval" w="sm" len="sm"/>
          </a:ln>
          <a:effectLst>
            <a:outerShdw blurRad="50800" dist="76200" dir="5400000" algn="ctr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9" name="弧形 228">
            <a:extLst>
              <a:ext uri="{FF2B5EF4-FFF2-40B4-BE49-F238E27FC236}">
                <a16:creationId xmlns:a16="http://schemas.microsoft.com/office/drawing/2014/main" id="{20AF45E8-6237-17EC-14E6-77824A6AC7B0}"/>
              </a:ext>
            </a:extLst>
          </p:cNvPr>
          <p:cNvSpPr/>
          <p:nvPr/>
        </p:nvSpPr>
        <p:spPr>
          <a:xfrm rot="7200000">
            <a:off x="6862254" y="1281073"/>
            <a:ext cx="849116" cy="849116"/>
          </a:xfrm>
          <a:prstGeom prst="arc">
            <a:avLst/>
          </a:prstGeom>
          <a:noFill/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ysDot"/>
            <a:tailEnd type="oval" w="sm" len="sm"/>
          </a:ln>
          <a:effectLst>
            <a:outerShdw blurRad="50800" dist="76200" dir="5400000" algn="ctr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0" name="弧形 229">
            <a:extLst>
              <a:ext uri="{FF2B5EF4-FFF2-40B4-BE49-F238E27FC236}">
                <a16:creationId xmlns:a16="http://schemas.microsoft.com/office/drawing/2014/main" id="{361F9D8F-ADEC-5158-D6CE-8D53FC3BD141}"/>
              </a:ext>
            </a:extLst>
          </p:cNvPr>
          <p:cNvSpPr/>
          <p:nvPr/>
        </p:nvSpPr>
        <p:spPr>
          <a:xfrm rot="14400000">
            <a:off x="6862254" y="1281073"/>
            <a:ext cx="849116" cy="849116"/>
          </a:xfrm>
          <a:prstGeom prst="arc">
            <a:avLst/>
          </a:prstGeom>
          <a:noFill/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ysDot"/>
            <a:tailEnd type="oval" w="sm" len="sm"/>
          </a:ln>
          <a:effectLst>
            <a:outerShdw blurRad="50800" dist="76200" dir="5400000" algn="ctr" rotWithShape="0">
              <a:schemeClr val="accent1">
                <a:lumMod val="60000"/>
                <a:lumOff val="4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7C3855A-41A8-15DF-7841-4BA48A994C28}"/>
              </a:ext>
            </a:extLst>
          </p:cNvPr>
          <p:cNvSpPr/>
          <p:nvPr/>
        </p:nvSpPr>
        <p:spPr>
          <a:xfrm>
            <a:off x="5431005" y="6197892"/>
            <a:ext cx="6358596" cy="1392412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5BB6730A-699B-866A-3FB1-8AA036E453DC}"/>
              </a:ext>
            </a:extLst>
          </p:cNvPr>
          <p:cNvGrpSpPr/>
          <p:nvPr/>
        </p:nvGrpSpPr>
        <p:grpSpPr>
          <a:xfrm>
            <a:off x="5254696" y="3275235"/>
            <a:ext cx="970488" cy="970488"/>
            <a:chOff x="4078624" y="3275235"/>
            <a:chExt cx="970488" cy="970488"/>
          </a:xfrm>
        </p:grpSpPr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B0992B3C-511A-38F4-88F4-D9CDC45A01B5}"/>
                </a:ext>
              </a:extLst>
            </p:cNvPr>
            <p:cNvSpPr/>
            <p:nvPr/>
          </p:nvSpPr>
          <p:spPr>
            <a:xfrm>
              <a:off x="4143966" y="3340577"/>
              <a:ext cx="839804" cy="839804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0861B209-375A-7A04-910A-69C227BB1C85}"/>
                </a:ext>
              </a:extLst>
            </p:cNvPr>
            <p:cNvGrpSpPr/>
            <p:nvPr/>
          </p:nvGrpSpPr>
          <p:grpSpPr>
            <a:xfrm>
              <a:off x="4209636" y="3396883"/>
              <a:ext cx="708464" cy="708464"/>
              <a:chOff x="4209636" y="3396883"/>
              <a:chExt cx="708464" cy="708464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81D55449-1711-91DB-9738-DD3BCB74A7BA}"/>
                  </a:ext>
                </a:extLst>
              </p:cNvPr>
              <p:cNvSpPr/>
              <p:nvPr/>
            </p:nvSpPr>
            <p:spPr>
              <a:xfrm>
                <a:off x="4209636" y="3396883"/>
                <a:ext cx="708464" cy="708464"/>
              </a:xfrm>
              <a:prstGeom prst="ellipse">
                <a:avLst/>
              </a:prstGeom>
              <a:gradFill flip="none" rotWithShape="1">
                <a:gsLst>
                  <a:gs pos="14000">
                    <a:schemeClr val="accent1">
                      <a:lumMod val="60000"/>
                      <a:lumOff val="40000"/>
                    </a:schemeClr>
                  </a:gs>
                  <a:gs pos="53000">
                    <a:schemeClr val="accent1"/>
                  </a:gs>
                  <a:gs pos="10000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50800" dist="127000" dir="5400000" algn="ctr" rotWithShape="0">
                  <a:schemeClr val="accent1">
                    <a:lumMod val="60000"/>
                    <a:lumOff val="4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EB2CD2C2-95EE-9496-C4CB-81ED663036D3}"/>
                  </a:ext>
                </a:extLst>
              </p:cNvPr>
              <p:cNvGrpSpPr/>
              <p:nvPr/>
            </p:nvGrpSpPr>
            <p:grpSpPr>
              <a:xfrm>
                <a:off x="4373157" y="3612848"/>
                <a:ext cx="381424" cy="276533"/>
                <a:chOff x="13580677" y="3098068"/>
                <a:chExt cx="190499" cy="138112"/>
              </a:xfrm>
            </p:grpSpPr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E3D24781-3D1E-2FB7-6889-2F63D1773B86}"/>
                    </a:ext>
                  </a:extLst>
                </p:cNvPr>
                <p:cNvSpPr/>
                <p:nvPr/>
              </p:nvSpPr>
              <p:spPr>
                <a:xfrm>
                  <a:off x="13580677" y="3098068"/>
                  <a:ext cx="190499" cy="37934"/>
                </a:xfrm>
                <a:custGeom>
                  <a:avLst/>
                  <a:gdLst>
                    <a:gd name="connsiteX0" fmla="*/ 0 w 190499"/>
                    <a:gd name="connsiteY0" fmla="*/ 37935 h 37934"/>
                    <a:gd name="connsiteX1" fmla="*/ 8655 w 190499"/>
                    <a:gd name="connsiteY1" fmla="*/ 30381 h 37934"/>
                    <a:gd name="connsiteX2" fmla="*/ 190500 w 190499"/>
                    <a:gd name="connsiteY2" fmla="*/ 37935 h 37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499" h="37934">
                      <a:moveTo>
                        <a:pt x="0" y="37935"/>
                      </a:moveTo>
                      <a:cubicBezTo>
                        <a:pt x="2804" y="35277"/>
                        <a:pt x="5692" y="32759"/>
                        <a:pt x="8655" y="30381"/>
                      </a:cubicBezTo>
                      <a:cubicBezTo>
                        <a:pt x="62089" y="-12505"/>
                        <a:pt x="139932" y="-9987"/>
                        <a:pt x="190500" y="37935"/>
                      </a:cubicBezTo>
                    </a:path>
                  </a:pathLst>
                </a:custGeom>
                <a:noFill/>
                <a:ln w="14288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B2760031-5F78-D1DC-6555-64766554B830}"/>
                    </a:ext>
                  </a:extLst>
                </p:cNvPr>
                <p:cNvSpPr/>
                <p:nvPr/>
              </p:nvSpPr>
              <p:spPr>
                <a:xfrm>
                  <a:off x="13609252" y="3140930"/>
                  <a:ext cx="133350" cy="27617"/>
                </a:xfrm>
                <a:custGeom>
                  <a:avLst/>
                  <a:gdLst>
                    <a:gd name="connsiteX0" fmla="*/ 133350 w 133350"/>
                    <a:gd name="connsiteY0" fmla="*/ 27618 h 27617"/>
                    <a:gd name="connsiteX1" fmla="*/ 0 w 133350"/>
                    <a:gd name="connsiteY1" fmla="*/ 27618 h 27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3350" h="27617">
                      <a:moveTo>
                        <a:pt x="133350" y="27618"/>
                      </a:moveTo>
                      <a:cubicBezTo>
                        <a:pt x="96526" y="-9206"/>
                        <a:pt x="36824" y="-9206"/>
                        <a:pt x="0" y="27618"/>
                      </a:cubicBezTo>
                    </a:path>
                  </a:pathLst>
                </a:custGeom>
                <a:noFill/>
                <a:ln w="14288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BB32FC55-309C-035A-FF6D-6ECE53471EE7}"/>
                    </a:ext>
                  </a:extLst>
                </p:cNvPr>
                <p:cNvSpPr/>
                <p:nvPr/>
              </p:nvSpPr>
              <p:spPr>
                <a:xfrm>
                  <a:off x="13637827" y="3183793"/>
                  <a:ext cx="76200" cy="15781"/>
                </a:xfrm>
                <a:custGeom>
                  <a:avLst/>
                  <a:gdLst>
                    <a:gd name="connsiteX0" fmla="*/ 76200 w 76200"/>
                    <a:gd name="connsiteY0" fmla="*/ 15782 h 15781"/>
                    <a:gd name="connsiteX1" fmla="*/ 0 w 76200"/>
                    <a:gd name="connsiteY1" fmla="*/ 15782 h 15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6200" h="15781">
                      <a:moveTo>
                        <a:pt x="76200" y="15782"/>
                      </a:moveTo>
                      <a:cubicBezTo>
                        <a:pt x="55158" y="-5261"/>
                        <a:pt x="21042" y="-5261"/>
                        <a:pt x="0" y="15782"/>
                      </a:cubicBezTo>
                    </a:path>
                  </a:pathLst>
                </a:custGeom>
                <a:noFill/>
                <a:ln w="14288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487099FB-0206-F016-0DD2-08340FC9D93C}"/>
                    </a:ext>
                  </a:extLst>
                </p:cNvPr>
                <p:cNvSpPr/>
                <p:nvPr/>
              </p:nvSpPr>
              <p:spPr>
                <a:xfrm>
                  <a:off x="13664020" y="3212368"/>
                  <a:ext cx="23812" cy="23812"/>
                </a:xfrm>
                <a:custGeom>
                  <a:avLst/>
                  <a:gdLst>
                    <a:gd name="connsiteX0" fmla="*/ 11906 w 23812"/>
                    <a:gd name="connsiteY0" fmla="*/ 23813 h 23812"/>
                    <a:gd name="connsiteX1" fmla="*/ 23813 w 23812"/>
                    <a:gd name="connsiteY1" fmla="*/ 11906 h 23812"/>
                    <a:gd name="connsiteX2" fmla="*/ 11906 w 23812"/>
                    <a:gd name="connsiteY2" fmla="*/ 0 h 23812"/>
                    <a:gd name="connsiteX3" fmla="*/ 0 w 23812"/>
                    <a:gd name="connsiteY3" fmla="*/ 11906 h 23812"/>
                    <a:gd name="connsiteX4" fmla="*/ 11906 w 23812"/>
                    <a:gd name="connsiteY4" fmla="*/ 23813 h 23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812" h="23812">
                      <a:moveTo>
                        <a:pt x="11906" y="23813"/>
                      </a:moveTo>
                      <a:cubicBezTo>
                        <a:pt x="18482" y="23813"/>
                        <a:pt x="23813" y="18482"/>
                        <a:pt x="23813" y="11906"/>
                      </a:cubicBezTo>
                      <a:cubicBezTo>
                        <a:pt x="23813" y="5331"/>
                        <a:pt x="18482" y="0"/>
                        <a:pt x="11906" y="0"/>
                      </a:cubicBezTo>
                      <a:cubicBezTo>
                        <a:pt x="5331" y="0"/>
                        <a:pt x="0" y="5331"/>
                        <a:pt x="0" y="11906"/>
                      </a:cubicBezTo>
                      <a:cubicBezTo>
                        <a:pt x="0" y="18482"/>
                        <a:pt x="5331" y="23813"/>
                        <a:pt x="11906" y="238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40" name="弧形 239">
              <a:extLst>
                <a:ext uri="{FF2B5EF4-FFF2-40B4-BE49-F238E27FC236}">
                  <a16:creationId xmlns:a16="http://schemas.microsoft.com/office/drawing/2014/main" id="{93DA8408-8AC8-5F1D-6AA9-F3233C6DC5C2}"/>
                </a:ext>
              </a:extLst>
            </p:cNvPr>
            <p:cNvSpPr/>
            <p:nvPr/>
          </p:nvSpPr>
          <p:spPr>
            <a:xfrm>
              <a:off x="4078624" y="3275235"/>
              <a:ext cx="970488" cy="970488"/>
            </a:xfrm>
            <a:prstGeom prst="arc">
              <a:avLst>
                <a:gd name="adj1" fmla="val 16200000"/>
                <a:gd name="adj2" fmla="val 21026139"/>
              </a:avLst>
            </a:prstGeom>
            <a:noFill/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ot"/>
              <a:tailEnd type="oval" w="sm" len="sm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1" name="弧形 240">
              <a:extLst>
                <a:ext uri="{FF2B5EF4-FFF2-40B4-BE49-F238E27FC236}">
                  <a16:creationId xmlns:a16="http://schemas.microsoft.com/office/drawing/2014/main" id="{6F15647E-90B0-BC6D-1042-A3330FBFB30A}"/>
                </a:ext>
              </a:extLst>
            </p:cNvPr>
            <p:cNvSpPr/>
            <p:nvPr/>
          </p:nvSpPr>
          <p:spPr>
            <a:xfrm rot="7200000">
              <a:off x="4078624" y="3275235"/>
              <a:ext cx="970488" cy="970488"/>
            </a:xfrm>
            <a:prstGeom prst="arc">
              <a:avLst>
                <a:gd name="adj1" fmla="val 16200000"/>
                <a:gd name="adj2" fmla="val 21026139"/>
              </a:avLst>
            </a:prstGeom>
            <a:noFill/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ot"/>
              <a:tailEnd type="oval" w="sm" len="sm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2" name="弧形 241">
              <a:extLst>
                <a:ext uri="{FF2B5EF4-FFF2-40B4-BE49-F238E27FC236}">
                  <a16:creationId xmlns:a16="http://schemas.microsoft.com/office/drawing/2014/main" id="{8A525322-B56F-2A7C-C376-D4D6548F43A3}"/>
                </a:ext>
              </a:extLst>
            </p:cNvPr>
            <p:cNvSpPr/>
            <p:nvPr/>
          </p:nvSpPr>
          <p:spPr>
            <a:xfrm rot="14400000">
              <a:off x="4078624" y="3275235"/>
              <a:ext cx="970488" cy="970488"/>
            </a:xfrm>
            <a:prstGeom prst="arc">
              <a:avLst>
                <a:gd name="adj1" fmla="val 16200000"/>
                <a:gd name="adj2" fmla="val 21026139"/>
              </a:avLst>
            </a:prstGeom>
            <a:noFill/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ot"/>
              <a:tailEnd type="oval" w="sm" len="sm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712D3320-EBA4-A38C-4C5E-9F180189EE58}"/>
              </a:ext>
            </a:extLst>
          </p:cNvPr>
          <p:cNvGrpSpPr/>
          <p:nvPr/>
        </p:nvGrpSpPr>
        <p:grpSpPr>
          <a:xfrm>
            <a:off x="5921520" y="3912197"/>
            <a:ext cx="1684316" cy="1211760"/>
            <a:chOff x="5921520" y="3912197"/>
            <a:chExt cx="1684316" cy="1211760"/>
          </a:xfrm>
        </p:grpSpPr>
        <p:sp>
          <p:nvSpPr>
            <p:cNvPr id="190" name="矩形: 圆顶角 189">
              <a:extLst>
                <a:ext uri="{FF2B5EF4-FFF2-40B4-BE49-F238E27FC236}">
                  <a16:creationId xmlns:a16="http://schemas.microsoft.com/office/drawing/2014/main" id="{74A38665-BFC9-ACA6-4C68-91449B569306}"/>
                </a:ext>
              </a:extLst>
            </p:cNvPr>
            <p:cNvSpPr/>
            <p:nvPr/>
          </p:nvSpPr>
          <p:spPr>
            <a:xfrm>
              <a:off x="5921520" y="3912197"/>
              <a:ext cx="1684316" cy="1211760"/>
            </a:xfrm>
            <a:prstGeom prst="round2SameRect">
              <a:avLst>
                <a:gd name="adj1" fmla="val 4614"/>
                <a:gd name="adj2" fmla="val 0"/>
              </a:avLst>
            </a:prstGeom>
            <a:solidFill>
              <a:schemeClr val="bg1"/>
            </a:solidFill>
            <a:ln>
              <a:gradFill flip="none" rotWithShape="1">
                <a:gsLst>
                  <a:gs pos="70000">
                    <a:schemeClr val="accent1">
                      <a:alpha val="0"/>
                    </a:schemeClr>
                  </a:gs>
                  <a:gs pos="27000">
                    <a:schemeClr val="accent2">
                      <a:alpha val="0"/>
                    </a:schemeClr>
                  </a:gs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reflection blurRad="63500" stA="50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1DA78BE3-63B9-C9E7-52F5-26E8849A6620}"/>
                </a:ext>
              </a:extLst>
            </p:cNvPr>
            <p:cNvGrpSpPr/>
            <p:nvPr/>
          </p:nvGrpSpPr>
          <p:grpSpPr>
            <a:xfrm>
              <a:off x="6037791" y="4002547"/>
              <a:ext cx="191992" cy="45720"/>
              <a:chOff x="7873406" y="1455187"/>
              <a:chExt cx="191992" cy="45720"/>
            </a:xfrm>
            <a:effectLst>
              <a:outerShdw blurRad="25400" dist="25400" dir="5400000" algn="ctr" rotWithShape="0">
                <a:schemeClr val="accent1">
                  <a:lumMod val="60000"/>
                  <a:lumOff val="40000"/>
                  <a:alpha val="15000"/>
                </a:schemeClr>
              </a:outerShdw>
            </a:effectLst>
            <a:scene3d>
              <a:camera prst="orthographicFront"/>
              <a:lightRig rig="contrasting" dir="t"/>
            </a:scene3d>
          </p:grpSpPr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69C65211-6766-EC13-918A-9862691B401A}"/>
                  </a:ext>
                </a:extLst>
              </p:cNvPr>
              <p:cNvSpPr/>
              <p:nvPr/>
            </p:nvSpPr>
            <p:spPr>
              <a:xfrm>
                <a:off x="7873406" y="1455187"/>
                <a:ext cx="45720" cy="4572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A098F717-C35F-A83C-1BC2-981C7A4C2A81}"/>
                  </a:ext>
                </a:extLst>
              </p:cNvPr>
              <p:cNvSpPr/>
              <p:nvPr/>
            </p:nvSpPr>
            <p:spPr>
              <a:xfrm>
                <a:off x="7946542" y="1455187"/>
                <a:ext cx="45720" cy="4572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D08865B7-1283-C848-DB89-EA9EDB4E1B8D}"/>
                  </a:ext>
                </a:extLst>
              </p:cNvPr>
              <p:cNvSpPr/>
              <p:nvPr/>
            </p:nvSpPr>
            <p:spPr>
              <a:xfrm>
                <a:off x="8019678" y="1455187"/>
                <a:ext cx="45720" cy="4572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2" name="组合 211">
              <a:extLst>
                <a:ext uri="{FF2B5EF4-FFF2-40B4-BE49-F238E27FC236}">
                  <a16:creationId xmlns:a16="http://schemas.microsoft.com/office/drawing/2014/main" id="{95B39CA8-5229-D6B6-3C4F-EC3AC5325886}"/>
                </a:ext>
              </a:extLst>
            </p:cNvPr>
            <p:cNvGrpSpPr/>
            <p:nvPr/>
          </p:nvGrpSpPr>
          <p:grpSpPr>
            <a:xfrm>
              <a:off x="6114613" y="4233294"/>
              <a:ext cx="1298130" cy="746305"/>
              <a:chOff x="6080231" y="4115123"/>
              <a:chExt cx="1298130" cy="746305"/>
            </a:xfrm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409CFBC4-2A7D-EE25-4B0A-C4E40319C145}"/>
                  </a:ext>
                </a:extLst>
              </p:cNvPr>
              <p:cNvSpPr/>
              <p:nvPr/>
            </p:nvSpPr>
            <p:spPr>
              <a:xfrm>
                <a:off x="6101566" y="4476292"/>
                <a:ext cx="1136923" cy="382585"/>
              </a:xfrm>
              <a:custGeom>
                <a:avLst/>
                <a:gdLst>
                  <a:gd name="connsiteX0" fmla="*/ 0 w 1632857"/>
                  <a:gd name="connsiteY0" fmla="*/ 457200 h 484415"/>
                  <a:gd name="connsiteX1" fmla="*/ 549729 w 1632857"/>
                  <a:gd name="connsiteY1" fmla="*/ 5443 h 484415"/>
                  <a:gd name="connsiteX2" fmla="*/ 1045029 w 1632857"/>
                  <a:gd name="connsiteY2" fmla="*/ 484414 h 484415"/>
                  <a:gd name="connsiteX3" fmla="*/ 1632857 w 1632857"/>
                  <a:gd name="connsiteY3" fmla="*/ 0 h 484415"/>
                  <a:gd name="connsiteX0" fmla="*/ 0 w 1632857"/>
                  <a:gd name="connsiteY0" fmla="*/ 473588 h 500803"/>
                  <a:gd name="connsiteX1" fmla="*/ 482793 w 1632857"/>
                  <a:gd name="connsiteY1" fmla="*/ 60 h 500803"/>
                  <a:gd name="connsiteX2" fmla="*/ 1045029 w 1632857"/>
                  <a:gd name="connsiteY2" fmla="*/ 500802 h 500803"/>
                  <a:gd name="connsiteX3" fmla="*/ 1632857 w 1632857"/>
                  <a:gd name="connsiteY3" fmla="*/ 16388 h 500803"/>
                  <a:gd name="connsiteX0" fmla="*/ 0 w 1632857"/>
                  <a:gd name="connsiteY0" fmla="*/ 473645 h 511746"/>
                  <a:gd name="connsiteX1" fmla="*/ 482793 w 1632857"/>
                  <a:gd name="connsiteY1" fmla="*/ 117 h 511746"/>
                  <a:gd name="connsiteX2" fmla="*/ 1105881 w 1632857"/>
                  <a:gd name="connsiteY2" fmla="*/ 511745 h 511746"/>
                  <a:gd name="connsiteX3" fmla="*/ 1632857 w 1632857"/>
                  <a:gd name="connsiteY3" fmla="*/ 16445 h 511746"/>
                  <a:gd name="connsiteX0" fmla="*/ 0 w 1657000"/>
                  <a:gd name="connsiteY0" fmla="*/ 523391 h 523391"/>
                  <a:gd name="connsiteX1" fmla="*/ 506936 w 1657000"/>
                  <a:gd name="connsiteY1" fmla="*/ 6 h 523391"/>
                  <a:gd name="connsiteX2" fmla="*/ 1130024 w 1657000"/>
                  <a:gd name="connsiteY2" fmla="*/ 511634 h 523391"/>
                  <a:gd name="connsiteX3" fmla="*/ 1657000 w 1657000"/>
                  <a:gd name="connsiteY3" fmla="*/ 16334 h 523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7000" h="523391">
                    <a:moveTo>
                      <a:pt x="0" y="523391"/>
                    </a:moveTo>
                    <a:cubicBezTo>
                      <a:pt x="187779" y="295244"/>
                      <a:pt x="318599" y="1965"/>
                      <a:pt x="506936" y="6"/>
                    </a:cubicBezTo>
                    <a:cubicBezTo>
                      <a:pt x="695273" y="-1953"/>
                      <a:pt x="949503" y="512541"/>
                      <a:pt x="1130024" y="511634"/>
                    </a:cubicBezTo>
                    <a:cubicBezTo>
                      <a:pt x="1310545" y="510727"/>
                      <a:pt x="1563564" y="61691"/>
                      <a:pt x="1657000" y="16334"/>
                    </a:cubicBez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50800" dist="76200" dir="5400000" algn="ctr" rotWithShape="0">
                  <a:schemeClr val="accent2">
                    <a:alpha val="35000"/>
                  </a:schemeClr>
                </a:outerShdw>
              </a:effectLst>
              <a:scene3d>
                <a:camera prst="orthographicFront"/>
                <a:lightRig rig="contrasting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7" name="直接连接符 196">
                <a:extLst>
                  <a:ext uri="{FF2B5EF4-FFF2-40B4-BE49-F238E27FC236}">
                    <a16:creationId xmlns:a16="http://schemas.microsoft.com/office/drawing/2014/main" id="{24428445-0BC7-8D75-3AAB-92275FB78779}"/>
                  </a:ext>
                </a:extLst>
              </p:cNvPr>
              <p:cNvCxnSpPr/>
              <p:nvPr/>
            </p:nvCxnSpPr>
            <p:spPr>
              <a:xfrm>
                <a:off x="6080231" y="4345950"/>
                <a:ext cx="1260000" cy="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接连接符 197">
                <a:extLst>
                  <a:ext uri="{FF2B5EF4-FFF2-40B4-BE49-F238E27FC236}">
                    <a16:creationId xmlns:a16="http://schemas.microsoft.com/office/drawing/2014/main" id="{43986EC2-24CE-632B-E2C8-DD7F6E21624D}"/>
                  </a:ext>
                </a:extLst>
              </p:cNvPr>
              <p:cNvCxnSpPr/>
              <p:nvPr/>
            </p:nvCxnSpPr>
            <p:spPr>
              <a:xfrm>
                <a:off x="6080231" y="4517776"/>
                <a:ext cx="1260000" cy="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>
                <a:extLst>
                  <a:ext uri="{FF2B5EF4-FFF2-40B4-BE49-F238E27FC236}">
                    <a16:creationId xmlns:a16="http://schemas.microsoft.com/office/drawing/2014/main" id="{8B778599-504A-65A9-143C-561294D28C46}"/>
                  </a:ext>
                </a:extLst>
              </p:cNvPr>
              <p:cNvCxnSpPr/>
              <p:nvPr/>
            </p:nvCxnSpPr>
            <p:spPr>
              <a:xfrm>
                <a:off x="6080231" y="4689602"/>
                <a:ext cx="1260000" cy="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>
                <a:extLst>
                  <a:ext uri="{FF2B5EF4-FFF2-40B4-BE49-F238E27FC236}">
                    <a16:creationId xmlns:a16="http://schemas.microsoft.com/office/drawing/2014/main" id="{3EEFFA79-AD2A-4CCA-8663-2C117852B471}"/>
                  </a:ext>
                </a:extLst>
              </p:cNvPr>
              <p:cNvCxnSpPr/>
              <p:nvPr/>
            </p:nvCxnSpPr>
            <p:spPr>
              <a:xfrm>
                <a:off x="6080231" y="4861428"/>
                <a:ext cx="1260000" cy="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id="{6EC2A402-6C27-655B-27F6-635E06B53CEA}"/>
                  </a:ext>
                </a:extLst>
              </p:cNvPr>
              <p:cNvGrpSpPr/>
              <p:nvPr/>
            </p:nvGrpSpPr>
            <p:grpSpPr>
              <a:xfrm>
                <a:off x="6101565" y="4115123"/>
                <a:ext cx="1276796" cy="742384"/>
                <a:chOff x="6097240" y="4104598"/>
                <a:chExt cx="1276796" cy="742384"/>
              </a:xfrm>
            </p:grpSpPr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3CD3C529-0074-D998-167D-A1F194A4523F}"/>
                    </a:ext>
                  </a:extLst>
                </p:cNvPr>
                <p:cNvSpPr/>
                <p:nvPr/>
              </p:nvSpPr>
              <p:spPr>
                <a:xfrm>
                  <a:off x="6097240" y="4386443"/>
                  <a:ext cx="1276796" cy="460539"/>
                </a:xfrm>
                <a:custGeom>
                  <a:avLst/>
                  <a:gdLst>
                    <a:gd name="connsiteX0" fmla="*/ 0 w 1235765"/>
                    <a:gd name="connsiteY0" fmla="*/ 397580 h 397580"/>
                    <a:gd name="connsiteX1" fmla="*/ 165652 w 1235765"/>
                    <a:gd name="connsiteY1" fmla="*/ 15 h 397580"/>
                    <a:gd name="connsiteX2" fmla="*/ 569844 w 1235765"/>
                    <a:gd name="connsiteY2" fmla="*/ 381015 h 397580"/>
                    <a:gd name="connsiteX3" fmla="*/ 930965 w 1235765"/>
                    <a:gd name="connsiteY3" fmla="*/ 29832 h 397580"/>
                    <a:gd name="connsiteX4" fmla="*/ 1235765 w 1235765"/>
                    <a:gd name="connsiteY4" fmla="*/ 321380 h 397580"/>
                    <a:gd name="connsiteX0" fmla="*/ 0 w 1235765"/>
                    <a:gd name="connsiteY0" fmla="*/ 430710 h 430710"/>
                    <a:gd name="connsiteX1" fmla="*/ 281596 w 1235765"/>
                    <a:gd name="connsiteY1" fmla="*/ 14 h 430710"/>
                    <a:gd name="connsiteX2" fmla="*/ 569844 w 1235765"/>
                    <a:gd name="connsiteY2" fmla="*/ 414145 h 430710"/>
                    <a:gd name="connsiteX3" fmla="*/ 930965 w 1235765"/>
                    <a:gd name="connsiteY3" fmla="*/ 62962 h 430710"/>
                    <a:gd name="connsiteX4" fmla="*/ 1235765 w 1235765"/>
                    <a:gd name="connsiteY4" fmla="*/ 354510 h 430710"/>
                    <a:gd name="connsiteX0" fmla="*/ 0 w 1235765"/>
                    <a:gd name="connsiteY0" fmla="*/ 427398 h 427398"/>
                    <a:gd name="connsiteX1" fmla="*/ 213394 w 1235765"/>
                    <a:gd name="connsiteY1" fmla="*/ 15 h 427398"/>
                    <a:gd name="connsiteX2" fmla="*/ 569844 w 1235765"/>
                    <a:gd name="connsiteY2" fmla="*/ 410833 h 427398"/>
                    <a:gd name="connsiteX3" fmla="*/ 930965 w 1235765"/>
                    <a:gd name="connsiteY3" fmla="*/ 59650 h 427398"/>
                    <a:gd name="connsiteX4" fmla="*/ 1235765 w 1235765"/>
                    <a:gd name="connsiteY4" fmla="*/ 351198 h 427398"/>
                    <a:gd name="connsiteX0" fmla="*/ 0 w 1235765"/>
                    <a:gd name="connsiteY0" fmla="*/ 427398 h 427398"/>
                    <a:gd name="connsiteX1" fmla="*/ 213394 w 1235765"/>
                    <a:gd name="connsiteY1" fmla="*/ 15 h 427398"/>
                    <a:gd name="connsiteX2" fmla="*/ 627816 w 1235765"/>
                    <a:gd name="connsiteY2" fmla="*/ 410833 h 427398"/>
                    <a:gd name="connsiteX3" fmla="*/ 930965 w 1235765"/>
                    <a:gd name="connsiteY3" fmla="*/ 59650 h 427398"/>
                    <a:gd name="connsiteX4" fmla="*/ 1235765 w 1235765"/>
                    <a:gd name="connsiteY4" fmla="*/ 351198 h 427398"/>
                    <a:gd name="connsiteX0" fmla="*/ 0 w 1235765"/>
                    <a:gd name="connsiteY0" fmla="*/ 440648 h 440648"/>
                    <a:gd name="connsiteX1" fmla="*/ 278186 w 1235765"/>
                    <a:gd name="connsiteY1" fmla="*/ 13 h 440648"/>
                    <a:gd name="connsiteX2" fmla="*/ 627816 w 1235765"/>
                    <a:gd name="connsiteY2" fmla="*/ 424083 h 440648"/>
                    <a:gd name="connsiteX3" fmla="*/ 930965 w 1235765"/>
                    <a:gd name="connsiteY3" fmla="*/ 72900 h 440648"/>
                    <a:gd name="connsiteX4" fmla="*/ 1235765 w 1235765"/>
                    <a:gd name="connsiteY4" fmla="*/ 364448 h 440648"/>
                    <a:gd name="connsiteX0" fmla="*/ 0 w 1235765"/>
                    <a:gd name="connsiteY0" fmla="*/ 440648 h 440648"/>
                    <a:gd name="connsiteX1" fmla="*/ 278186 w 1235765"/>
                    <a:gd name="connsiteY1" fmla="*/ 13 h 440648"/>
                    <a:gd name="connsiteX2" fmla="*/ 627816 w 1235765"/>
                    <a:gd name="connsiteY2" fmla="*/ 424083 h 440648"/>
                    <a:gd name="connsiteX3" fmla="*/ 954835 w 1235765"/>
                    <a:gd name="connsiteY3" fmla="*/ 76213 h 440648"/>
                    <a:gd name="connsiteX4" fmla="*/ 1235765 w 1235765"/>
                    <a:gd name="connsiteY4" fmla="*/ 364448 h 440648"/>
                    <a:gd name="connsiteX0" fmla="*/ 0 w 1235765"/>
                    <a:gd name="connsiteY0" fmla="*/ 440638 h 440638"/>
                    <a:gd name="connsiteX1" fmla="*/ 278186 w 1235765"/>
                    <a:gd name="connsiteY1" fmla="*/ 3 h 440638"/>
                    <a:gd name="connsiteX2" fmla="*/ 597126 w 1235765"/>
                    <a:gd name="connsiteY2" fmla="*/ 434012 h 440638"/>
                    <a:gd name="connsiteX3" fmla="*/ 954835 w 1235765"/>
                    <a:gd name="connsiteY3" fmla="*/ 76203 h 440638"/>
                    <a:gd name="connsiteX4" fmla="*/ 1235765 w 1235765"/>
                    <a:gd name="connsiteY4" fmla="*/ 364438 h 440638"/>
                    <a:gd name="connsiteX0" fmla="*/ 0 w 1235765"/>
                    <a:gd name="connsiteY0" fmla="*/ 440639 h 440639"/>
                    <a:gd name="connsiteX1" fmla="*/ 278186 w 1235765"/>
                    <a:gd name="connsiteY1" fmla="*/ 4 h 440639"/>
                    <a:gd name="connsiteX2" fmla="*/ 603946 w 1235765"/>
                    <a:gd name="connsiteY2" fmla="*/ 430700 h 440639"/>
                    <a:gd name="connsiteX3" fmla="*/ 954835 w 1235765"/>
                    <a:gd name="connsiteY3" fmla="*/ 76204 h 440639"/>
                    <a:gd name="connsiteX4" fmla="*/ 1235765 w 1235765"/>
                    <a:gd name="connsiteY4" fmla="*/ 364439 h 440639"/>
                    <a:gd name="connsiteX0" fmla="*/ 0 w 1297147"/>
                    <a:gd name="connsiteY0" fmla="*/ 490501 h 490501"/>
                    <a:gd name="connsiteX1" fmla="*/ 339568 w 1297147"/>
                    <a:gd name="connsiteY1" fmla="*/ 170 h 490501"/>
                    <a:gd name="connsiteX2" fmla="*/ 665328 w 1297147"/>
                    <a:gd name="connsiteY2" fmla="*/ 430866 h 490501"/>
                    <a:gd name="connsiteX3" fmla="*/ 1016217 w 1297147"/>
                    <a:gd name="connsiteY3" fmla="*/ 76370 h 490501"/>
                    <a:gd name="connsiteX4" fmla="*/ 1297147 w 1297147"/>
                    <a:gd name="connsiteY4" fmla="*/ 364605 h 490501"/>
                    <a:gd name="connsiteX0" fmla="*/ 0 w 1297147"/>
                    <a:gd name="connsiteY0" fmla="*/ 490501 h 490501"/>
                    <a:gd name="connsiteX1" fmla="*/ 339568 w 1297147"/>
                    <a:gd name="connsiteY1" fmla="*/ 170 h 490501"/>
                    <a:gd name="connsiteX2" fmla="*/ 665328 w 1297147"/>
                    <a:gd name="connsiteY2" fmla="*/ 430866 h 490501"/>
                    <a:gd name="connsiteX3" fmla="*/ 1016217 w 1297147"/>
                    <a:gd name="connsiteY3" fmla="*/ 76370 h 490501"/>
                    <a:gd name="connsiteX4" fmla="*/ 1297147 w 1297147"/>
                    <a:gd name="connsiteY4" fmla="*/ 364605 h 490501"/>
                    <a:gd name="connsiteX0" fmla="*/ 0 w 1314197"/>
                    <a:gd name="connsiteY0" fmla="*/ 480512 h 480512"/>
                    <a:gd name="connsiteX1" fmla="*/ 356618 w 1314197"/>
                    <a:gd name="connsiteY1" fmla="*/ 120 h 480512"/>
                    <a:gd name="connsiteX2" fmla="*/ 682378 w 1314197"/>
                    <a:gd name="connsiteY2" fmla="*/ 430816 h 480512"/>
                    <a:gd name="connsiteX3" fmla="*/ 1033267 w 1314197"/>
                    <a:gd name="connsiteY3" fmla="*/ 76320 h 480512"/>
                    <a:gd name="connsiteX4" fmla="*/ 1314197 w 1314197"/>
                    <a:gd name="connsiteY4" fmla="*/ 364555 h 480512"/>
                    <a:gd name="connsiteX0" fmla="*/ 0 w 1314197"/>
                    <a:gd name="connsiteY0" fmla="*/ 480528 h 480528"/>
                    <a:gd name="connsiteX1" fmla="*/ 356618 w 1314197"/>
                    <a:gd name="connsiteY1" fmla="*/ 136 h 480528"/>
                    <a:gd name="connsiteX2" fmla="*/ 706248 w 1314197"/>
                    <a:gd name="connsiteY2" fmla="*/ 427519 h 480528"/>
                    <a:gd name="connsiteX3" fmla="*/ 1033267 w 1314197"/>
                    <a:gd name="connsiteY3" fmla="*/ 76336 h 480528"/>
                    <a:gd name="connsiteX4" fmla="*/ 1314197 w 1314197"/>
                    <a:gd name="connsiteY4" fmla="*/ 364571 h 480528"/>
                    <a:gd name="connsiteX0" fmla="*/ 0 w 1314197"/>
                    <a:gd name="connsiteY0" fmla="*/ 480411 h 480411"/>
                    <a:gd name="connsiteX1" fmla="*/ 356618 w 1314197"/>
                    <a:gd name="connsiteY1" fmla="*/ 19 h 480411"/>
                    <a:gd name="connsiteX2" fmla="*/ 699428 w 1314197"/>
                    <a:gd name="connsiteY2" fmla="*/ 460532 h 480411"/>
                    <a:gd name="connsiteX3" fmla="*/ 1033267 w 1314197"/>
                    <a:gd name="connsiteY3" fmla="*/ 76219 h 480411"/>
                    <a:gd name="connsiteX4" fmla="*/ 1314197 w 1314197"/>
                    <a:gd name="connsiteY4" fmla="*/ 364454 h 480411"/>
                    <a:gd name="connsiteX0" fmla="*/ 0 w 1314197"/>
                    <a:gd name="connsiteY0" fmla="*/ 480416 h 480416"/>
                    <a:gd name="connsiteX1" fmla="*/ 356618 w 1314197"/>
                    <a:gd name="connsiteY1" fmla="*/ 24 h 480416"/>
                    <a:gd name="connsiteX2" fmla="*/ 723298 w 1314197"/>
                    <a:gd name="connsiteY2" fmla="*/ 457224 h 480416"/>
                    <a:gd name="connsiteX3" fmla="*/ 1033267 w 1314197"/>
                    <a:gd name="connsiteY3" fmla="*/ 76224 h 480416"/>
                    <a:gd name="connsiteX4" fmla="*/ 1314197 w 1314197"/>
                    <a:gd name="connsiteY4" fmla="*/ 364459 h 480416"/>
                    <a:gd name="connsiteX0" fmla="*/ 0 w 1314197"/>
                    <a:gd name="connsiteY0" fmla="*/ 460539 h 460539"/>
                    <a:gd name="connsiteX1" fmla="*/ 390719 w 1314197"/>
                    <a:gd name="connsiteY1" fmla="*/ 26 h 460539"/>
                    <a:gd name="connsiteX2" fmla="*/ 723298 w 1314197"/>
                    <a:gd name="connsiteY2" fmla="*/ 437347 h 460539"/>
                    <a:gd name="connsiteX3" fmla="*/ 1033267 w 1314197"/>
                    <a:gd name="connsiteY3" fmla="*/ 56347 h 460539"/>
                    <a:gd name="connsiteX4" fmla="*/ 1314197 w 1314197"/>
                    <a:gd name="connsiteY4" fmla="*/ 344582 h 460539"/>
                    <a:gd name="connsiteX0" fmla="*/ 0 w 1314197"/>
                    <a:gd name="connsiteY0" fmla="*/ 460539 h 460539"/>
                    <a:gd name="connsiteX1" fmla="*/ 349798 w 1314197"/>
                    <a:gd name="connsiteY1" fmla="*/ 26 h 460539"/>
                    <a:gd name="connsiteX2" fmla="*/ 723298 w 1314197"/>
                    <a:gd name="connsiteY2" fmla="*/ 437347 h 460539"/>
                    <a:gd name="connsiteX3" fmla="*/ 1033267 w 1314197"/>
                    <a:gd name="connsiteY3" fmla="*/ 56347 h 460539"/>
                    <a:gd name="connsiteX4" fmla="*/ 1314197 w 1314197"/>
                    <a:gd name="connsiteY4" fmla="*/ 344582 h 460539"/>
                    <a:gd name="connsiteX0" fmla="*/ 0 w 1314197"/>
                    <a:gd name="connsiteY0" fmla="*/ 460539 h 460539"/>
                    <a:gd name="connsiteX1" fmla="*/ 349798 w 1314197"/>
                    <a:gd name="connsiteY1" fmla="*/ 26 h 460539"/>
                    <a:gd name="connsiteX2" fmla="*/ 713068 w 1314197"/>
                    <a:gd name="connsiteY2" fmla="*/ 437347 h 460539"/>
                    <a:gd name="connsiteX3" fmla="*/ 1033267 w 1314197"/>
                    <a:gd name="connsiteY3" fmla="*/ 56347 h 460539"/>
                    <a:gd name="connsiteX4" fmla="*/ 1314197 w 1314197"/>
                    <a:gd name="connsiteY4" fmla="*/ 344582 h 460539"/>
                    <a:gd name="connsiteX0" fmla="*/ 0 w 1314197"/>
                    <a:gd name="connsiteY0" fmla="*/ 460539 h 460539"/>
                    <a:gd name="connsiteX1" fmla="*/ 349798 w 1314197"/>
                    <a:gd name="connsiteY1" fmla="*/ 26 h 460539"/>
                    <a:gd name="connsiteX2" fmla="*/ 699343 w 1314197"/>
                    <a:gd name="connsiteY2" fmla="*/ 437347 h 460539"/>
                    <a:gd name="connsiteX3" fmla="*/ 1033267 w 1314197"/>
                    <a:gd name="connsiteY3" fmla="*/ 56347 h 460539"/>
                    <a:gd name="connsiteX4" fmla="*/ 1314197 w 1314197"/>
                    <a:gd name="connsiteY4" fmla="*/ 344582 h 460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197" h="460539">
                      <a:moveTo>
                        <a:pt x="0" y="460539"/>
                      </a:moveTo>
                      <a:cubicBezTo>
                        <a:pt x="110361" y="236633"/>
                        <a:pt x="233241" y="3891"/>
                        <a:pt x="349798" y="26"/>
                      </a:cubicBezTo>
                      <a:cubicBezTo>
                        <a:pt x="466355" y="-3839"/>
                        <a:pt x="585432" y="427960"/>
                        <a:pt x="699343" y="437347"/>
                      </a:cubicBezTo>
                      <a:cubicBezTo>
                        <a:pt x="813255" y="446734"/>
                        <a:pt x="922280" y="66286"/>
                        <a:pt x="1033267" y="56347"/>
                      </a:cubicBezTo>
                      <a:cubicBezTo>
                        <a:pt x="1144254" y="46408"/>
                        <a:pt x="1254562" y="295439"/>
                        <a:pt x="1314197" y="344582"/>
                      </a:cubicBezTo>
                    </a:path>
                  </a:pathLst>
                </a:custGeom>
                <a:noFill/>
                <a:ln>
                  <a:gradFill>
                    <a:gsLst>
                      <a:gs pos="0">
                        <a:schemeClr val="accent4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04" name="组合 203">
                  <a:extLst>
                    <a:ext uri="{FF2B5EF4-FFF2-40B4-BE49-F238E27FC236}">
                      <a16:creationId xmlns:a16="http://schemas.microsoft.com/office/drawing/2014/main" id="{2D17A203-614A-86BF-5F76-2C0837CE0C09}"/>
                    </a:ext>
                  </a:extLst>
                </p:cNvPr>
                <p:cNvGrpSpPr/>
                <p:nvPr/>
              </p:nvGrpSpPr>
              <p:grpSpPr>
                <a:xfrm>
                  <a:off x="6405396" y="4104598"/>
                  <a:ext cx="70625" cy="720605"/>
                  <a:chOff x="6405396" y="4192400"/>
                  <a:chExt cx="70625" cy="720605"/>
                </a:xfrm>
              </p:grpSpPr>
              <p:cxnSp>
                <p:nvCxnSpPr>
                  <p:cNvPr id="186" name="直接连接符 185">
                    <a:extLst>
                      <a:ext uri="{FF2B5EF4-FFF2-40B4-BE49-F238E27FC236}">
                        <a16:creationId xmlns:a16="http://schemas.microsoft.com/office/drawing/2014/main" id="{910C02A4-58AC-D175-4862-02C2452A725B}"/>
                      </a:ext>
                    </a:extLst>
                  </p:cNvPr>
                  <p:cNvCxnSpPr/>
                  <p:nvPr/>
                </p:nvCxnSpPr>
                <p:spPr>
                  <a:xfrm>
                    <a:off x="6440708" y="4192400"/>
                    <a:ext cx="0" cy="720605"/>
                  </a:xfrm>
                  <a:prstGeom prst="line">
                    <a:avLst/>
                  </a:prstGeom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51000">
                          <a:schemeClr val="accent1">
                            <a:alpha val="7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scene3d>
                    <a:camera prst="orthographicFront"/>
                    <a:lightRig rig="contrasting" dir="t"/>
                  </a:scene3d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87" name="椭圆 186">
                    <a:extLst>
                      <a:ext uri="{FF2B5EF4-FFF2-40B4-BE49-F238E27FC236}">
                        <a16:creationId xmlns:a16="http://schemas.microsoft.com/office/drawing/2014/main" id="{676A6A47-4D5B-6B74-596E-9E9D65539CB5}"/>
                      </a:ext>
                    </a:extLst>
                  </p:cNvPr>
                  <p:cNvSpPr/>
                  <p:nvPr/>
                </p:nvSpPr>
                <p:spPr>
                  <a:xfrm>
                    <a:off x="6405396" y="4444369"/>
                    <a:ext cx="70625" cy="67299"/>
                  </a:xfrm>
                  <a:prstGeom prst="ellipse">
                    <a:avLst/>
                  </a:prstGeom>
                  <a:solidFill>
                    <a:schemeClr val="accent1">
                      <a:lumMod val="20000"/>
                      <a:lumOff val="80000"/>
                      <a:alpha val="40000"/>
                    </a:schemeClr>
                  </a:solidFill>
                  <a:ln>
                    <a:noFill/>
                  </a:ln>
                  <a:effectLst>
                    <a:outerShdw blurRad="50800" dist="50800" dir="5400000" algn="ctr" rotWithShape="0">
                      <a:schemeClr val="accent3">
                        <a:lumMod val="60000"/>
                        <a:lumOff val="40000"/>
                        <a:alpha val="15000"/>
                      </a:schemeClr>
                    </a:outerShdw>
                  </a:effectLst>
                  <a:scene3d>
                    <a:camera prst="orthographicFront"/>
                    <a:lightRig rig="contrasting" dir="t"/>
                  </a:scene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84" name="椭圆 183">
                    <a:extLst>
                      <a:ext uri="{FF2B5EF4-FFF2-40B4-BE49-F238E27FC236}">
                        <a16:creationId xmlns:a16="http://schemas.microsoft.com/office/drawing/2014/main" id="{8956690B-6CE8-37F9-82FE-D4F11F529AF2}"/>
                      </a:ext>
                    </a:extLst>
                  </p:cNvPr>
                  <p:cNvSpPr/>
                  <p:nvPr/>
                </p:nvSpPr>
                <p:spPr>
                  <a:xfrm>
                    <a:off x="6413222" y="4451827"/>
                    <a:ext cx="54972" cy="52383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50800" dist="50800" dir="5400000" algn="ctr" rotWithShape="0">
                      <a:schemeClr val="accent3">
                        <a:lumMod val="60000"/>
                        <a:lumOff val="40000"/>
                        <a:alpha val="15000"/>
                      </a:schemeClr>
                    </a:outerShdw>
                  </a:effectLst>
                  <a:scene3d>
                    <a:camera prst="orthographicFront"/>
                    <a:lightRig rig="contrasting" dir="t"/>
                  </a:scene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</p:grpSp>
          <p:cxnSp>
            <p:nvCxnSpPr>
              <p:cNvPr id="215" name="直接连接符 214">
                <a:extLst>
                  <a:ext uri="{FF2B5EF4-FFF2-40B4-BE49-F238E27FC236}">
                    <a16:creationId xmlns:a16="http://schemas.microsoft.com/office/drawing/2014/main" id="{F516DE31-CAD0-FEBA-D15C-9DF79C27D130}"/>
                  </a:ext>
                </a:extLst>
              </p:cNvPr>
              <p:cNvCxnSpPr/>
              <p:nvPr/>
            </p:nvCxnSpPr>
            <p:spPr>
              <a:xfrm>
                <a:off x="6080231" y="4206885"/>
                <a:ext cx="1260000" cy="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09" name="直接连接符 208">
              <a:extLst>
                <a:ext uri="{FF2B5EF4-FFF2-40B4-BE49-F238E27FC236}">
                  <a16:creationId xmlns:a16="http://schemas.microsoft.com/office/drawing/2014/main" id="{96DE227C-EB77-6745-E0B7-46E1229EDF26}"/>
                </a:ext>
              </a:extLst>
            </p:cNvPr>
            <p:cNvCxnSpPr>
              <a:cxnSpLocks/>
            </p:cNvCxnSpPr>
            <p:nvPr/>
          </p:nvCxnSpPr>
          <p:spPr>
            <a:xfrm>
              <a:off x="6302336" y="4150833"/>
              <a:ext cx="922684" cy="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矩形 212">
              <a:extLst>
                <a:ext uri="{FF2B5EF4-FFF2-40B4-BE49-F238E27FC236}">
                  <a16:creationId xmlns:a16="http://schemas.microsoft.com/office/drawing/2014/main" id="{50E082F2-AE96-48AA-3CE8-4D973709B1D7}"/>
                </a:ext>
              </a:extLst>
            </p:cNvPr>
            <p:cNvSpPr/>
            <p:nvPr/>
          </p:nvSpPr>
          <p:spPr>
            <a:xfrm>
              <a:off x="6441144" y="3978659"/>
              <a:ext cx="645069" cy="114221"/>
            </a:xfrm>
            <a:prstGeom prst="rect">
              <a:avLst/>
            </a:prstGeom>
            <a:solidFill>
              <a:schemeClr val="accent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4" name="直接连接符 213">
              <a:extLst>
                <a:ext uri="{FF2B5EF4-FFF2-40B4-BE49-F238E27FC236}">
                  <a16:creationId xmlns:a16="http://schemas.microsoft.com/office/drawing/2014/main" id="{9321A569-5CCE-04A2-BACA-838ABB6C37B9}"/>
                </a:ext>
              </a:extLst>
            </p:cNvPr>
            <p:cNvCxnSpPr>
              <a:cxnSpLocks/>
            </p:cNvCxnSpPr>
            <p:nvPr/>
          </p:nvCxnSpPr>
          <p:spPr>
            <a:xfrm>
              <a:off x="6302336" y="4194959"/>
              <a:ext cx="922684" cy="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EE72896-CE3A-E81A-1DB2-DD952039AACE}"/>
              </a:ext>
            </a:extLst>
          </p:cNvPr>
          <p:cNvGrpSpPr/>
          <p:nvPr/>
        </p:nvGrpSpPr>
        <p:grpSpPr>
          <a:xfrm>
            <a:off x="654265" y="3642794"/>
            <a:ext cx="3776419" cy="376413"/>
            <a:chOff x="654265" y="3642794"/>
            <a:chExt cx="3776419" cy="376413"/>
          </a:xfrm>
        </p:grpSpPr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CDF67B76-D44E-EAE4-6AC5-71C5639E0468}"/>
                </a:ext>
              </a:extLst>
            </p:cNvPr>
            <p:cNvSpPr/>
            <p:nvPr/>
          </p:nvSpPr>
          <p:spPr>
            <a:xfrm>
              <a:off x="3755841" y="3680807"/>
              <a:ext cx="341809" cy="338400"/>
            </a:xfrm>
            <a:prstGeom prst="parallelogram">
              <a:avLst>
                <a:gd name="adj" fmla="val 50998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50800" dist="76200" dir="5400000" algn="ctr" rotWithShape="0">
                <a:schemeClr val="accent1">
                  <a:lumMod val="40000"/>
                  <a:lumOff val="6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7" name="任意多边形: 形状 1046">
              <a:extLst>
                <a:ext uri="{FF2B5EF4-FFF2-40B4-BE49-F238E27FC236}">
                  <a16:creationId xmlns:a16="http://schemas.microsoft.com/office/drawing/2014/main" id="{03178E42-1257-151C-9733-C82FA4C367AD}"/>
                </a:ext>
              </a:extLst>
            </p:cNvPr>
            <p:cNvSpPr/>
            <p:nvPr/>
          </p:nvSpPr>
          <p:spPr>
            <a:xfrm>
              <a:off x="658814" y="3642794"/>
              <a:ext cx="3771870" cy="367146"/>
            </a:xfrm>
            <a:custGeom>
              <a:avLst/>
              <a:gdLst>
                <a:gd name="connsiteX0" fmla="*/ 0 w 4163291"/>
                <a:gd name="connsiteY0" fmla="*/ 367146 h 367146"/>
                <a:gd name="connsiteX1" fmla="*/ 3380509 w 4163291"/>
                <a:gd name="connsiteY1" fmla="*/ 367146 h 367146"/>
                <a:gd name="connsiteX2" fmla="*/ 3581400 w 4163291"/>
                <a:gd name="connsiteY2" fmla="*/ 0 h 367146"/>
                <a:gd name="connsiteX3" fmla="*/ 4163291 w 4163291"/>
                <a:gd name="connsiteY3" fmla="*/ 0 h 367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291" h="367146">
                  <a:moveTo>
                    <a:pt x="0" y="367146"/>
                  </a:moveTo>
                  <a:lnTo>
                    <a:pt x="3380509" y="367146"/>
                  </a:lnTo>
                  <a:lnTo>
                    <a:pt x="3581400" y="0"/>
                  </a:lnTo>
                  <a:lnTo>
                    <a:pt x="4163291" y="0"/>
                  </a:lnTo>
                </a:path>
              </a:pathLst>
            </a:custGeom>
            <a:noFill/>
            <a:ln>
              <a:gradFill flip="none" rotWithShape="1">
                <a:gsLst>
                  <a:gs pos="20000">
                    <a:schemeClr val="accent2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平行四边形 348">
              <a:extLst>
                <a:ext uri="{FF2B5EF4-FFF2-40B4-BE49-F238E27FC236}">
                  <a16:creationId xmlns:a16="http://schemas.microsoft.com/office/drawing/2014/main" id="{3EA819A0-F0D2-C67D-A8DD-74AF30877647}"/>
                </a:ext>
              </a:extLst>
            </p:cNvPr>
            <p:cNvSpPr/>
            <p:nvPr/>
          </p:nvSpPr>
          <p:spPr>
            <a:xfrm>
              <a:off x="3951361" y="3680807"/>
              <a:ext cx="310352" cy="338400"/>
            </a:xfrm>
            <a:prstGeom prst="parallelogram">
              <a:avLst>
                <a:gd name="adj" fmla="val 57926"/>
              </a:avLst>
            </a:prstGeom>
            <a:gradFill>
              <a:gsLst>
                <a:gs pos="0">
                  <a:schemeClr val="accent2">
                    <a:alpha val="7000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0800" dist="76200" dir="5400000" algn="ctr" rotWithShape="0">
                <a:schemeClr val="accent1">
                  <a:lumMod val="40000"/>
                  <a:lumOff val="6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平行四边形 349">
              <a:extLst>
                <a:ext uri="{FF2B5EF4-FFF2-40B4-BE49-F238E27FC236}">
                  <a16:creationId xmlns:a16="http://schemas.microsoft.com/office/drawing/2014/main" id="{8932525A-A466-FECA-27A4-C3F07D870DBB}"/>
                </a:ext>
              </a:extLst>
            </p:cNvPr>
            <p:cNvSpPr/>
            <p:nvPr/>
          </p:nvSpPr>
          <p:spPr>
            <a:xfrm>
              <a:off x="4107753" y="3680807"/>
              <a:ext cx="288463" cy="338400"/>
            </a:xfrm>
            <a:prstGeom prst="parallelogram">
              <a:avLst>
                <a:gd name="adj" fmla="val 65397"/>
              </a:avLst>
            </a:prstGeom>
            <a:gradFill>
              <a:gsLst>
                <a:gs pos="0">
                  <a:schemeClr val="accent2">
                    <a:alpha val="4000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0800" dist="76200" dir="5400000" algn="ctr" rotWithShape="0">
                <a:schemeClr val="accent1">
                  <a:lumMod val="40000"/>
                  <a:lumOff val="6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B0A1FCC7-2110-B793-B51F-F938ACED8016}"/>
                </a:ext>
              </a:extLst>
            </p:cNvPr>
            <p:cNvSpPr/>
            <p:nvPr/>
          </p:nvSpPr>
          <p:spPr>
            <a:xfrm>
              <a:off x="654265" y="3959346"/>
              <a:ext cx="2988000" cy="0"/>
            </a:xfrm>
            <a:custGeom>
              <a:avLst/>
              <a:gdLst>
                <a:gd name="connsiteX0" fmla="*/ 0 w 4163291"/>
                <a:gd name="connsiteY0" fmla="*/ 367146 h 367146"/>
                <a:gd name="connsiteX1" fmla="*/ 3380509 w 4163291"/>
                <a:gd name="connsiteY1" fmla="*/ 367146 h 367146"/>
                <a:gd name="connsiteX2" fmla="*/ 3581400 w 4163291"/>
                <a:gd name="connsiteY2" fmla="*/ 0 h 367146"/>
                <a:gd name="connsiteX3" fmla="*/ 4163291 w 4163291"/>
                <a:gd name="connsiteY3" fmla="*/ 0 h 367146"/>
                <a:gd name="connsiteX0" fmla="*/ 0 w 3581400"/>
                <a:gd name="connsiteY0" fmla="*/ 367146 h 367146"/>
                <a:gd name="connsiteX1" fmla="*/ 3380509 w 3581400"/>
                <a:gd name="connsiteY1" fmla="*/ 367146 h 367146"/>
                <a:gd name="connsiteX2" fmla="*/ 3581400 w 3581400"/>
                <a:gd name="connsiteY2" fmla="*/ 0 h 367146"/>
                <a:gd name="connsiteX0" fmla="*/ 0 w 3380509"/>
                <a:gd name="connsiteY0" fmla="*/ 0 h 0"/>
                <a:gd name="connsiteX1" fmla="*/ 3380509 w 338050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0509">
                  <a:moveTo>
                    <a:pt x="0" y="0"/>
                  </a:moveTo>
                  <a:lnTo>
                    <a:pt x="3380509" y="0"/>
                  </a:lnTo>
                </a:path>
              </a:pathLst>
            </a:custGeom>
            <a:noFill/>
            <a:ln w="3175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72" name="文本框 171">
            <a:extLst>
              <a:ext uri="{FF2B5EF4-FFF2-40B4-BE49-F238E27FC236}">
                <a16:creationId xmlns:a16="http://schemas.microsoft.com/office/drawing/2014/main" id="{84748EA3-5E98-4FDF-E5DF-90F1AC4B6DDB}"/>
              </a:ext>
            </a:extLst>
          </p:cNvPr>
          <p:cNvSpPr txBox="1"/>
          <p:nvPr/>
        </p:nvSpPr>
        <p:spPr>
          <a:xfrm>
            <a:off x="1058754" y="4670189"/>
            <a:ext cx="630942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马自强</a:t>
            </a: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B83122D7-C8B3-C690-F9F8-B879702FA000}"/>
              </a:ext>
            </a:extLst>
          </p:cNvPr>
          <p:cNvSpPr txBox="1"/>
          <p:nvPr/>
        </p:nvSpPr>
        <p:spPr>
          <a:xfrm>
            <a:off x="1054185" y="5037228"/>
            <a:ext cx="1057341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2022.05.06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52BEFD-9525-ADA6-04F6-03AAF266FE6D}"/>
              </a:ext>
            </a:extLst>
          </p:cNvPr>
          <p:cNvGrpSpPr/>
          <p:nvPr/>
        </p:nvGrpSpPr>
        <p:grpSpPr>
          <a:xfrm>
            <a:off x="662156" y="5073023"/>
            <a:ext cx="236186" cy="236186"/>
            <a:chOff x="662156" y="5073023"/>
            <a:chExt cx="236186" cy="236186"/>
          </a:xfrm>
        </p:grpSpPr>
        <p:sp>
          <p:nvSpPr>
            <p:cNvPr id="219" name="矩形: 圆角 218">
              <a:extLst>
                <a:ext uri="{FF2B5EF4-FFF2-40B4-BE49-F238E27FC236}">
                  <a16:creationId xmlns:a16="http://schemas.microsoft.com/office/drawing/2014/main" id="{F6B83922-CF27-454E-42E6-9F1D964C9D2B}"/>
                </a:ext>
              </a:extLst>
            </p:cNvPr>
            <p:cNvSpPr/>
            <p:nvPr/>
          </p:nvSpPr>
          <p:spPr>
            <a:xfrm>
              <a:off x="662156" y="5073023"/>
              <a:ext cx="236186" cy="236186"/>
            </a:xfrm>
            <a:prstGeom prst="round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76200" dist="63500" dir="5400000" algn="ctr" rotWithShape="0">
                <a:schemeClr val="accent1">
                  <a:lumMod val="60000"/>
                  <a:lumOff val="4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0F057C15-F06C-2460-F6CE-C96BDBE2CCEF}"/>
                </a:ext>
              </a:extLst>
            </p:cNvPr>
            <p:cNvGrpSpPr/>
            <p:nvPr/>
          </p:nvGrpSpPr>
          <p:grpSpPr>
            <a:xfrm>
              <a:off x="712077" y="5122944"/>
              <a:ext cx="136345" cy="136345"/>
              <a:chOff x="710815" y="5122943"/>
              <a:chExt cx="136345" cy="136345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26CF95EA-CB7E-7EC0-F0F4-C9936780E647}"/>
                  </a:ext>
                </a:extLst>
              </p:cNvPr>
              <p:cNvSpPr/>
              <p:nvPr/>
            </p:nvSpPr>
            <p:spPr>
              <a:xfrm>
                <a:off x="710815" y="5122943"/>
                <a:ext cx="136345" cy="136345"/>
              </a:xfrm>
              <a:custGeom>
                <a:avLst/>
                <a:gdLst>
                  <a:gd name="connsiteX0" fmla="*/ 68173 w 136345"/>
                  <a:gd name="connsiteY0" fmla="*/ 136345 h 136345"/>
                  <a:gd name="connsiteX1" fmla="*/ 136345 w 136345"/>
                  <a:gd name="connsiteY1" fmla="*/ 68173 h 136345"/>
                  <a:gd name="connsiteX2" fmla="*/ 68173 w 136345"/>
                  <a:gd name="connsiteY2" fmla="*/ 0 h 136345"/>
                  <a:gd name="connsiteX3" fmla="*/ 0 w 136345"/>
                  <a:gd name="connsiteY3" fmla="*/ 68173 h 136345"/>
                  <a:gd name="connsiteX4" fmla="*/ 68173 w 136345"/>
                  <a:gd name="connsiteY4" fmla="*/ 136345 h 13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345" h="136345">
                    <a:moveTo>
                      <a:pt x="68173" y="136345"/>
                    </a:moveTo>
                    <a:cubicBezTo>
                      <a:pt x="105823" y="136345"/>
                      <a:pt x="136345" y="105823"/>
                      <a:pt x="136345" y="68173"/>
                    </a:cubicBezTo>
                    <a:cubicBezTo>
                      <a:pt x="136345" y="30522"/>
                      <a:pt x="105823" y="0"/>
                      <a:pt x="68173" y="0"/>
                    </a:cubicBezTo>
                    <a:cubicBezTo>
                      <a:pt x="30522" y="0"/>
                      <a:pt x="0" y="30522"/>
                      <a:pt x="0" y="68173"/>
                    </a:cubicBezTo>
                    <a:cubicBezTo>
                      <a:pt x="0" y="105823"/>
                      <a:pt x="30522" y="136345"/>
                      <a:pt x="68173" y="136345"/>
                    </a:cubicBezTo>
                    <a:close/>
                  </a:path>
                </a:pathLst>
              </a:custGeom>
              <a:noFill/>
              <a:ln w="10120" cap="flat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25153199-88D3-9A45-B81C-6E312955FA0C}"/>
                  </a:ext>
                </a:extLst>
              </p:cNvPr>
              <p:cNvSpPr/>
              <p:nvPr/>
            </p:nvSpPr>
            <p:spPr>
              <a:xfrm>
                <a:off x="779012" y="5150212"/>
                <a:ext cx="28903" cy="69836"/>
              </a:xfrm>
              <a:custGeom>
                <a:avLst/>
                <a:gdLst>
                  <a:gd name="connsiteX0" fmla="*/ 4 w 28903"/>
                  <a:gd name="connsiteY0" fmla="*/ 0 h 69836"/>
                  <a:gd name="connsiteX1" fmla="*/ 0 w 28903"/>
                  <a:gd name="connsiteY1" fmla="*/ 40933 h 69836"/>
                  <a:gd name="connsiteX2" fmla="*/ 28903 w 28903"/>
                  <a:gd name="connsiteY2" fmla="*/ 69837 h 69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903" h="69836">
                    <a:moveTo>
                      <a:pt x="4" y="0"/>
                    </a:moveTo>
                    <a:lnTo>
                      <a:pt x="0" y="40933"/>
                    </a:lnTo>
                    <a:lnTo>
                      <a:pt x="28903" y="69837"/>
                    </a:lnTo>
                  </a:path>
                </a:pathLst>
              </a:custGeom>
              <a:noFill/>
              <a:ln w="1012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57A6D66-0CC0-A3D0-214C-141E7B78839D}"/>
              </a:ext>
            </a:extLst>
          </p:cNvPr>
          <p:cNvGrpSpPr/>
          <p:nvPr/>
        </p:nvGrpSpPr>
        <p:grpSpPr>
          <a:xfrm>
            <a:off x="662156" y="4700772"/>
            <a:ext cx="236186" cy="236186"/>
            <a:chOff x="662156" y="4700772"/>
            <a:chExt cx="236186" cy="236186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9C6CAE68-845C-0B13-9830-BC08FB313350}"/>
                </a:ext>
              </a:extLst>
            </p:cNvPr>
            <p:cNvSpPr/>
            <p:nvPr/>
          </p:nvSpPr>
          <p:spPr>
            <a:xfrm>
              <a:off x="662156" y="4700772"/>
              <a:ext cx="236186" cy="236186"/>
            </a:xfrm>
            <a:prstGeom prst="round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76200" dist="63500" dir="5400000" algn="ctr" rotWithShape="0">
                <a:schemeClr val="accent1">
                  <a:lumMod val="60000"/>
                  <a:lumOff val="4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8D217979-37A5-9AD5-A476-FA4B62FF04D0}"/>
                </a:ext>
              </a:extLst>
            </p:cNvPr>
            <p:cNvGrpSpPr/>
            <p:nvPr/>
          </p:nvGrpSpPr>
          <p:grpSpPr>
            <a:xfrm>
              <a:off x="718894" y="4750693"/>
              <a:ext cx="122710" cy="136345"/>
              <a:chOff x="718894" y="4750693"/>
              <a:chExt cx="122710" cy="136345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B787D5E5-062A-B174-53E6-1D5CB2446191}"/>
                  </a:ext>
                </a:extLst>
              </p:cNvPr>
              <p:cNvSpPr/>
              <p:nvPr/>
            </p:nvSpPr>
            <p:spPr>
              <a:xfrm>
                <a:off x="752981" y="4750693"/>
                <a:ext cx="54538" cy="54538"/>
              </a:xfrm>
              <a:custGeom>
                <a:avLst/>
                <a:gdLst>
                  <a:gd name="connsiteX0" fmla="*/ 54538 w 54538"/>
                  <a:gd name="connsiteY0" fmla="*/ 27269 h 54538"/>
                  <a:gd name="connsiteX1" fmla="*/ 27269 w 54538"/>
                  <a:gd name="connsiteY1" fmla="*/ 54538 h 54538"/>
                  <a:gd name="connsiteX2" fmla="*/ 0 w 54538"/>
                  <a:gd name="connsiteY2" fmla="*/ 27269 h 54538"/>
                  <a:gd name="connsiteX3" fmla="*/ 27269 w 54538"/>
                  <a:gd name="connsiteY3" fmla="*/ 0 h 54538"/>
                  <a:gd name="connsiteX4" fmla="*/ 54538 w 54538"/>
                  <a:gd name="connsiteY4" fmla="*/ 27269 h 54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538" h="54538">
                    <a:moveTo>
                      <a:pt x="54538" y="27269"/>
                    </a:moveTo>
                    <a:cubicBezTo>
                      <a:pt x="54538" y="42329"/>
                      <a:pt x="42329" y="54538"/>
                      <a:pt x="27269" y="54538"/>
                    </a:cubicBezTo>
                    <a:cubicBezTo>
                      <a:pt x="12209" y="54538"/>
                      <a:pt x="0" y="42329"/>
                      <a:pt x="0" y="27269"/>
                    </a:cubicBezTo>
                    <a:cubicBezTo>
                      <a:pt x="0" y="12209"/>
                      <a:pt x="12209" y="0"/>
                      <a:pt x="27269" y="0"/>
                    </a:cubicBezTo>
                    <a:cubicBezTo>
                      <a:pt x="42329" y="0"/>
                      <a:pt x="54538" y="12209"/>
                      <a:pt x="54538" y="27269"/>
                    </a:cubicBezTo>
                    <a:close/>
                  </a:path>
                </a:pathLst>
              </a:custGeom>
              <a:noFill/>
              <a:ln w="1012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C7CB415D-35AA-83FD-5A74-3D84DEA880E9}"/>
                  </a:ext>
                </a:extLst>
              </p:cNvPr>
              <p:cNvSpPr/>
              <p:nvPr/>
            </p:nvSpPr>
            <p:spPr>
              <a:xfrm>
                <a:off x="718894" y="4825683"/>
                <a:ext cx="122710" cy="61355"/>
              </a:xfrm>
              <a:custGeom>
                <a:avLst/>
                <a:gdLst>
                  <a:gd name="connsiteX0" fmla="*/ 122711 w 122710"/>
                  <a:gd name="connsiteY0" fmla="*/ 61355 h 61355"/>
                  <a:gd name="connsiteX1" fmla="*/ 61355 w 122710"/>
                  <a:gd name="connsiteY1" fmla="*/ 0 h 61355"/>
                  <a:gd name="connsiteX2" fmla="*/ 0 w 122710"/>
                  <a:gd name="connsiteY2" fmla="*/ 61355 h 61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2710" h="61355">
                    <a:moveTo>
                      <a:pt x="122711" y="61355"/>
                    </a:moveTo>
                    <a:cubicBezTo>
                      <a:pt x="122711" y="27470"/>
                      <a:pt x="95241" y="0"/>
                      <a:pt x="61355" y="0"/>
                    </a:cubicBezTo>
                    <a:cubicBezTo>
                      <a:pt x="27470" y="0"/>
                      <a:pt x="0" y="27470"/>
                      <a:pt x="0" y="61355"/>
                    </a:cubicBezTo>
                  </a:path>
                </a:pathLst>
              </a:custGeom>
              <a:noFill/>
              <a:ln w="1012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BD9F495E-742E-7800-983C-179BE9213C66}"/>
              </a:ext>
            </a:extLst>
          </p:cNvPr>
          <p:cNvCxnSpPr/>
          <p:nvPr/>
        </p:nvCxnSpPr>
        <p:spPr>
          <a:xfrm>
            <a:off x="1054185" y="4936958"/>
            <a:ext cx="1093929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>
            <a:extLst>
              <a:ext uri="{FF2B5EF4-FFF2-40B4-BE49-F238E27FC236}">
                <a16:creationId xmlns:a16="http://schemas.microsoft.com/office/drawing/2014/main" id="{1C699BB2-E7D5-D6E6-6B16-28BC0E2CA118}"/>
              </a:ext>
            </a:extLst>
          </p:cNvPr>
          <p:cNvCxnSpPr/>
          <p:nvPr/>
        </p:nvCxnSpPr>
        <p:spPr>
          <a:xfrm>
            <a:off x="1054185" y="5309209"/>
            <a:ext cx="1093929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4737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矩形 125">
            <a:extLst>
              <a:ext uri="{FF2B5EF4-FFF2-40B4-BE49-F238E27FC236}">
                <a16:creationId xmlns:a16="http://schemas.microsoft.com/office/drawing/2014/main" id="{CBA37E1F-607E-EA7C-52E4-0847650F01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15000"/>
                </a:schemeClr>
              </a:gs>
              <a:gs pos="100000">
                <a:schemeClr val="accent1">
                  <a:lumMod val="20000"/>
                  <a:lumOff val="80000"/>
                  <a:alpha val="7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3" name="文本框 222">
            <a:extLst>
              <a:ext uri="{FF2B5EF4-FFF2-40B4-BE49-F238E27FC236}">
                <a16:creationId xmlns:a16="http://schemas.microsoft.com/office/drawing/2014/main" id="{F851E2D3-6871-7600-CCAD-B18DF28E493B}"/>
              </a:ext>
            </a:extLst>
          </p:cNvPr>
          <p:cNvSpPr txBox="1"/>
          <p:nvPr/>
        </p:nvSpPr>
        <p:spPr>
          <a:xfrm>
            <a:off x="556293" y="443925"/>
            <a:ext cx="4446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gradFill flip="none" rotWithShape="1">
                  <a:gsLst>
                    <a:gs pos="4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76200" dist="101600" dir="5400000" algn="ctr" rotWithShape="0">
                    <a:schemeClr val="accent1">
                      <a:lumMod val="60000"/>
                      <a:lumOff val="40000"/>
                      <a:alpha val="15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背景与意义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AD8971A6-B6A7-EEEB-02EE-20FBD2BAAC55}"/>
              </a:ext>
            </a:extLst>
          </p:cNvPr>
          <p:cNvSpPr/>
          <p:nvPr/>
        </p:nvSpPr>
        <p:spPr>
          <a:xfrm>
            <a:off x="522514" y="431225"/>
            <a:ext cx="254575" cy="254575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文本框 253">
            <a:extLst>
              <a:ext uri="{FF2B5EF4-FFF2-40B4-BE49-F238E27FC236}">
                <a16:creationId xmlns:a16="http://schemas.microsoft.com/office/drawing/2014/main" id="{735136F3-D10B-C986-389E-AE3C3D681421}"/>
              </a:ext>
            </a:extLst>
          </p:cNvPr>
          <p:cNvSpPr txBox="1"/>
          <p:nvPr/>
        </p:nvSpPr>
        <p:spPr>
          <a:xfrm>
            <a:off x="7915181" y="801328"/>
            <a:ext cx="76944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HarmonyOS Sans SC Black" panose="00000A00000000000000" pitchFamily="2" charset="-122"/>
              </a:rPr>
              <a:t>背景与意义</a:t>
            </a:r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id="{508FD0EC-EB0B-DABC-25EB-FA93904A44FA}"/>
              </a:ext>
            </a:extLst>
          </p:cNvPr>
          <p:cNvSpPr txBox="1"/>
          <p:nvPr/>
        </p:nvSpPr>
        <p:spPr>
          <a:xfrm>
            <a:off x="9041860" y="801328"/>
            <a:ext cx="61555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HarmonyOS Sans SC Black" panose="00000A00000000000000" pitchFamily="2" charset="-122"/>
              </a:rPr>
              <a:t>应用效果</a:t>
            </a:r>
          </a:p>
        </p:txBody>
      </p:sp>
      <p:sp>
        <p:nvSpPr>
          <p:cNvPr id="256" name="文本框 255">
            <a:extLst>
              <a:ext uri="{FF2B5EF4-FFF2-40B4-BE49-F238E27FC236}">
                <a16:creationId xmlns:a16="http://schemas.microsoft.com/office/drawing/2014/main" id="{2DFA6AC0-B5C4-5FB9-236B-3912F481E825}"/>
              </a:ext>
            </a:extLst>
          </p:cNvPr>
          <p:cNvSpPr txBox="1"/>
          <p:nvPr/>
        </p:nvSpPr>
        <p:spPr>
          <a:xfrm>
            <a:off x="10014652" y="801328"/>
            <a:ext cx="153888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HarmonyOS Sans SC Black" panose="00000A00000000000000" pitchFamily="2" charset="-122"/>
              </a:rPr>
              <a:t>下一步应用及完善策划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1B8DC2DB-C712-D3B3-A27D-81A1E1564F75}"/>
              </a:ext>
            </a:extLst>
          </p:cNvPr>
          <p:cNvSpPr/>
          <p:nvPr/>
        </p:nvSpPr>
        <p:spPr>
          <a:xfrm>
            <a:off x="665015" y="1388412"/>
            <a:ext cx="5398518" cy="2064546"/>
          </a:xfrm>
          <a:prstGeom prst="roundRect">
            <a:avLst>
              <a:gd name="adj" fmla="val 8277"/>
            </a:avLst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8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4" name="矩形: 圆角 193">
            <a:extLst>
              <a:ext uri="{FF2B5EF4-FFF2-40B4-BE49-F238E27FC236}">
                <a16:creationId xmlns:a16="http://schemas.microsoft.com/office/drawing/2014/main" id="{5798284F-F80C-9036-D59D-AC8FDCE81E6E}"/>
              </a:ext>
            </a:extLst>
          </p:cNvPr>
          <p:cNvSpPr/>
          <p:nvPr/>
        </p:nvSpPr>
        <p:spPr>
          <a:xfrm>
            <a:off x="6032631" y="1388888"/>
            <a:ext cx="5487318" cy="2063595"/>
          </a:xfrm>
          <a:prstGeom prst="roundRect">
            <a:avLst>
              <a:gd name="adj" fmla="val 8277"/>
            </a:avLst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80000">
                <a:schemeClr val="bg1">
                  <a:alpha val="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6" name="矩形: 圆角 385">
            <a:extLst>
              <a:ext uri="{FF2B5EF4-FFF2-40B4-BE49-F238E27FC236}">
                <a16:creationId xmlns:a16="http://schemas.microsoft.com/office/drawing/2014/main" id="{03B64697-D516-EBEF-4324-FE1FD84791D4}"/>
              </a:ext>
            </a:extLst>
          </p:cNvPr>
          <p:cNvSpPr/>
          <p:nvPr/>
        </p:nvSpPr>
        <p:spPr>
          <a:xfrm>
            <a:off x="665015" y="3636097"/>
            <a:ext cx="5398518" cy="2064546"/>
          </a:xfrm>
          <a:prstGeom prst="roundRect">
            <a:avLst>
              <a:gd name="adj" fmla="val 8277"/>
            </a:avLst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8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7" name="矩形: 圆角 386">
            <a:extLst>
              <a:ext uri="{FF2B5EF4-FFF2-40B4-BE49-F238E27FC236}">
                <a16:creationId xmlns:a16="http://schemas.microsoft.com/office/drawing/2014/main" id="{0E79C812-79A7-3C37-C51A-94650CD87256}"/>
              </a:ext>
            </a:extLst>
          </p:cNvPr>
          <p:cNvSpPr/>
          <p:nvPr/>
        </p:nvSpPr>
        <p:spPr>
          <a:xfrm>
            <a:off x="6032631" y="3636573"/>
            <a:ext cx="5487318" cy="2063595"/>
          </a:xfrm>
          <a:prstGeom prst="roundRect">
            <a:avLst>
              <a:gd name="adj" fmla="val 8277"/>
            </a:avLst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80000">
                <a:schemeClr val="bg1">
                  <a:alpha val="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85D89B6-A2AD-BD84-646B-7A3A8F20DE95}"/>
              </a:ext>
            </a:extLst>
          </p:cNvPr>
          <p:cNvSpPr/>
          <p:nvPr/>
        </p:nvSpPr>
        <p:spPr>
          <a:xfrm>
            <a:off x="4095491" y="1527947"/>
            <a:ext cx="4001018" cy="4001018"/>
          </a:xfrm>
          <a:prstGeom prst="ellipse">
            <a:avLst/>
          </a:prstGeom>
          <a:gradFill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6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8" name="直接连接符 407">
            <a:extLst>
              <a:ext uri="{FF2B5EF4-FFF2-40B4-BE49-F238E27FC236}">
                <a16:creationId xmlns:a16="http://schemas.microsoft.com/office/drawing/2014/main" id="{B2B2E790-406E-4E85-A1E9-63AFBF1088BF}"/>
              </a:ext>
            </a:extLst>
          </p:cNvPr>
          <p:cNvCxnSpPr>
            <a:cxnSpLocks/>
          </p:cNvCxnSpPr>
          <p:nvPr/>
        </p:nvCxnSpPr>
        <p:spPr>
          <a:xfrm>
            <a:off x="7915181" y="1028700"/>
            <a:ext cx="360371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" name="任意多边形: 形状 409">
            <a:extLst>
              <a:ext uri="{FF2B5EF4-FFF2-40B4-BE49-F238E27FC236}">
                <a16:creationId xmlns:a16="http://schemas.microsoft.com/office/drawing/2014/main" id="{A9252F96-7113-DBB2-FD34-12B06339DFBB}"/>
              </a:ext>
            </a:extLst>
          </p:cNvPr>
          <p:cNvSpPr/>
          <p:nvPr/>
        </p:nvSpPr>
        <p:spPr>
          <a:xfrm>
            <a:off x="-12489" y="5852589"/>
            <a:ext cx="12216978" cy="891014"/>
          </a:xfrm>
          <a:custGeom>
            <a:avLst/>
            <a:gdLst>
              <a:gd name="connsiteX0" fmla="*/ 0 w 12167022"/>
              <a:gd name="connsiteY0" fmla="*/ 0 h 891014"/>
              <a:gd name="connsiteX1" fmla="*/ 67100 w 12167022"/>
              <a:gd name="connsiteY1" fmla="*/ 19756 h 891014"/>
              <a:gd name="connsiteX2" fmla="*/ 6083511 w 12167022"/>
              <a:gd name="connsiteY2" fmla="*/ 559738 h 891014"/>
              <a:gd name="connsiteX3" fmla="*/ 12099922 w 12167022"/>
              <a:gd name="connsiteY3" fmla="*/ 19756 h 891014"/>
              <a:gd name="connsiteX4" fmla="*/ 12167022 w 12167022"/>
              <a:gd name="connsiteY4" fmla="*/ 0 h 891014"/>
              <a:gd name="connsiteX5" fmla="*/ 12167022 w 12167022"/>
              <a:gd name="connsiteY5" fmla="*/ 891014 h 891014"/>
              <a:gd name="connsiteX6" fmla="*/ 0 w 12167022"/>
              <a:gd name="connsiteY6" fmla="*/ 891014 h 891014"/>
              <a:gd name="connsiteX7" fmla="*/ 0 w 12167022"/>
              <a:gd name="connsiteY7" fmla="*/ 0 h 891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67022" h="891014">
                <a:moveTo>
                  <a:pt x="0" y="0"/>
                </a:moveTo>
                <a:lnTo>
                  <a:pt x="67100" y="19756"/>
                </a:lnTo>
                <a:cubicBezTo>
                  <a:pt x="1225759" y="341394"/>
                  <a:pt x="3485545" y="559738"/>
                  <a:pt x="6083511" y="559738"/>
                </a:cubicBezTo>
                <a:cubicBezTo>
                  <a:pt x="8681477" y="559738"/>
                  <a:pt x="10941263" y="341394"/>
                  <a:pt x="12099922" y="19756"/>
                </a:cubicBezTo>
                <a:lnTo>
                  <a:pt x="12167022" y="0"/>
                </a:lnTo>
                <a:lnTo>
                  <a:pt x="12167022" y="891014"/>
                </a:lnTo>
                <a:lnTo>
                  <a:pt x="0" y="8910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5" name="任意多边形: 形状 404">
            <a:extLst>
              <a:ext uri="{FF2B5EF4-FFF2-40B4-BE49-F238E27FC236}">
                <a16:creationId xmlns:a16="http://schemas.microsoft.com/office/drawing/2014/main" id="{DE541DD0-99B9-2764-49E6-DEC3DD8FF376}"/>
              </a:ext>
            </a:extLst>
          </p:cNvPr>
          <p:cNvSpPr/>
          <p:nvPr/>
        </p:nvSpPr>
        <p:spPr>
          <a:xfrm>
            <a:off x="-12489" y="5965709"/>
            <a:ext cx="12216978" cy="891014"/>
          </a:xfrm>
          <a:custGeom>
            <a:avLst/>
            <a:gdLst>
              <a:gd name="connsiteX0" fmla="*/ 0 w 12167022"/>
              <a:gd name="connsiteY0" fmla="*/ 0 h 891014"/>
              <a:gd name="connsiteX1" fmla="*/ 67100 w 12167022"/>
              <a:gd name="connsiteY1" fmla="*/ 19756 h 891014"/>
              <a:gd name="connsiteX2" fmla="*/ 6083511 w 12167022"/>
              <a:gd name="connsiteY2" fmla="*/ 559738 h 891014"/>
              <a:gd name="connsiteX3" fmla="*/ 12099922 w 12167022"/>
              <a:gd name="connsiteY3" fmla="*/ 19756 h 891014"/>
              <a:gd name="connsiteX4" fmla="*/ 12167022 w 12167022"/>
              <a:gd name="connsiteY4" fmla="*/ 0 h 891014"/>
              <a:gd name="connsiteX5" fmla="*/ 12167022 w 12167022"/>
              <a:gd name="connsiteY5" fmla="*/ 891014 h 891014"/>
              <a:gd name="connsiteX6" fmla="*/ 0 w 12167022"/>
              <a:gd name="connsiteY6" fmla="*/ 891014 h 891014"/>
              <a:gd name="connsiteX7" fmla="*/ 0 w 12167022"/>
              <a:gd name="connsiteY7" fmla="*/ 0 h 891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67022" h="891014">
                <a:moveTo>
                  <a:pt x="0" y="0"/>
                </a:moveTo>
                <a:lnTo>
                  <a:pt x="67100" y="19756"/>
                </a:lnTo>
                <a:cubicBezTo>
                  <a:pt x="1225759" y="341394"/>
                  <a:pt x="3485545" y="559738"/>
                  <a:pt x="6083511" y="559738"/>
                </a:cubicBezTo>
                <a:cubicBezTo>
                  <a:pt x="8681477" y="559738"/>
                  <a:pt x="10941263" y="341394"/>
                  <a:pt x="12099922" y="19756"/>
                </a:cubicBezTo>
                <a:lnTo>
                  <a:pt x="12167022" y="0"/>
                </a:lnTo>
                <a:lnTo>
                  <a:pt x="12167022" y="891014"/>
                </a:lnTo>
                <a:lnTo>
                  <a:pt x="0" y="89101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52000">
                <a:schemeClr val="accent2"/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597D133-AF1A-7CED-BA06-2738E8FEBD56}"/>
              </a:ext>
            </a:extLst>
          </p:cNvPr>
          <p:cNvGrpSpPr/>
          <p:nvPr/>
        </p:nvGrpSpPr>
        <p:grpSpPr>
          <a:xfrm>
            <a:off x="8123191" y="1668229"/>
            <a:ext cx="3263285" cy="1191272"/>
            <a:chOff x="8123191" y="1668229"/>
            <a:chExt cx="3263285" cy="1191272"/>
          </a:xfrm>
        </p:grpSpPr>
        <p:sp>
          <p:nvSpPr>
            <p:cNvPr id="396" name="文本框 395">
              <a:extLst>
                <a:ext uri="{FF2B5EF4-FFF2-40B4-BE49-F238E27FC236}">
                  <a16:creationId xmlns:a16="http://schemas.microsoft.com/office/drawing/2014/main" id="{818C6A49-1FE2-3029-D0D5-C0167027A24A}"/>
                </a:ext>
              </a:extLst>
            </p:cNvPr>
            <p:cNvSpPr txBox="1"/>
            <p:nvPr/>
          </p:nvSpPr>
          <p:spPr>
            <a:xfrm>
              <a:off x="8378781" y="2298706"/>
              <a:ext cx="3007695" cy="560795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rPr>
                <a:t>长链条的业务形态，并且线下业务复杂的工作。”通常不适用于产中物流的使用</a:t>
              </a:r>
            </a:p>
          </p:txBody>
        </p:sp>
        <p:sp>
          <p:nvSpPr>
            <p:cNvPr id="168" name="矩形: 圆角 167">
              <a:extLst>
                <a:ext uri="{FF2B5EF4-FFF2-40B4-BE49-F238E27FC236}">
                  <a16:creationId xmlns:a16="http://schemas.microsoft.com/office/drawing/2014/main" id="{28E33C11-57CB-C043-C490-15959F457DA6}"/>
                </a:ext>
              </a:extLst>
            </p:cNvPr>
            <p:cNvSpPr/>
            <p:nvPr/>
          </p:nvSpPr>
          <p:spPr>
            <a:xfrm>
              <a:off x="8194761" y="1668229"/>
              <a:ext cx="2998537" cy="429544"/>
            </a:xfrm>
            <a:prstGeom prst="roundRect">
              <a:avLst/>
            </a:prstGeom>
            <a:solidFill>
              <a:schemeClr val="bg1"/>
            </a:solidFill>
            <a:ln>
              <a:gradFill flip="none" rotWithShape="1">
                <a:gsLst>
                  <a:gs pos="75000">
                    <a:schemeClr val="accent1"/>
                  </a:gs>
                  <a:gs pos="25000">
                    <a:schemeClr val="accent2"/>
                  </a:gs>
                  <a:gs pos="100000">
                    <a:schemeClr val="accent1">
                      <a:alpha val="10000"/>
                    </a:schemeClr>
                  </a:gs>
                  <a:gs pos="0">
                    <a:schemeClr val="accent2">
                      <a:alpha val="1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01600" dist="76200" dir="2700000" algn="ctr" rotWithShape="0">
                <a:schemeClr val="accent1">
                  <a:lumMod val="40000"/>
                  <a:lumOff val="6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: 圆角 168">
              <a:extLst>
                <a:ext uri="{FF2B5EF4-FFF2-40B4-BE49-F238E27FC236}">
                  <a16:creationId xmlns:a16="http://schemas.microsoft.com/office/drawing/2014/main" id="{7CEE390C-5F3D-E10F-E917-41B6D390B652}"/>
                </a:ext>
              </a:extLst>
            </p:cNvPr>
            <p:cNvSpPr/>
            <p:nvPr/>
          </p:nvSpPr>
          <p:spPr>
            <a:xfrm>
              <a:off x="10759176" y="1671799"/>
              <a:ext cx="434122" cy="429544"/>
            </a:xfrm>
            <a:prstGeom prst="roundRect">
              <a:avLst/>
            </a:prstGeom>
            <a:solidFill>
              <a:schemeClr val="bg1"/>
            </a:solidFill>
            <a:ln>
              <a:gradFill flip="none" rotWithShape="1">
                <a:gsLst>
                  <a:gs pos="75000">
                    <a:schemeClr val="accent1"/>
                  </a:gs>
                  <a:gs pos="25000">
                    <a:schemeClr val="accent2"/>
                  </a:gs>
                  <a:gs pos="100000">
                    <a:schemeClr val="accent1">
                      <a:alpha val="10000"/>
                    </a:schemeClr>
                  </a:gs>
                  <a:gs pos="0">
                    <a:schemeClr val="accent2">
                      <a:alpha val="1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01600" dist="76200" dir="2700000" algn="ctr" rotWithShape="0">
                <a:schemeClr val="accent1">
                  <a:lumMod val="40000"/>
                  <a:lumOff val="6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文本框 398">
              <a:extLst>
                <a:ext uri="{FF2B5EF4-FFF2-40B4-BE49-F238E27FC236}">
                  <a16:creationId xmlns:a16="http://schemas.microsoft.com/office/drawing/2014/main" id="{816BAFD9-053B-8D98-16E7-586DCCAB6BA0}"/>
                </a:ext>
              </a:extLst>
            </p:cNvPr>
            <p:cNvSpPr txBox="1"/>
            <p:nvPr/>
          </p:nvSpPr>
          <p:spPr>
            <a:xfrm>
              <a:off x="8123191" y="1672682"/>
              <a:ext cx="260016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kern="100" dirty="0">
                  <a:gradFill>
                    <a:gsLst>
                      <a:gs pos="52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无纸化</a:t>
              </a:r>
              <a:r>
                <a:rPr lang="zh-CN" altLang="en-US" sz="20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j-ea"/>
                  <a:ea typeface="+mj-ea"/>
                </a:rPr>
                <a:t>适用的一般场景</a:t>
              </a:r>
            </a:p>
          </p:txBody>
        </p: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EBB278F7-9E92-2799-FFF7-027026EFAB17}"/>
                </a:ext>
              </a:extLst>
            </p:cNvPr>
            <p:cNvGrpSpPr/>
            <p:nvPr/>
          </p:nvGrpSpPr>
          <p:grpSpPr>
            <a:xfrm>
              <a:off x="10889253" y="1814809"/>
              <a:ext cx="173968" cy="143524"/>
              <a:chOff x="10889252" y="2020818"/>
              <a:chExt cx="173968" cy="143524"/>
            </a:xfrm>
          </p:grpSpPr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0DCADB3-E44A-E772-1905-1431A564EF21}"/>
                  </a:ext>
                </a:extLst>
              </p:cNvPr>
              <p:cNvSpPr/>
              <p:nvPr/>
            </p:nvSpPr>
            <p:spPr>
              <a:xfrm>
                <a:off x="10906649" y="2020818"/>
                <a:ext cx="139174" cy="86984"/>
              </a:xfrm>
              <a:custGeom>
                <a:avLst/>
                <a:gdLst>
                  <a:gd name="connsiteX0" fmla="*/ 0 w 139174"/>
                  <a:gd name="connsiteY0" fmla="*/ 0 h 86984"/>
                  <a:gd name="connsiteX1" fmla="*/ 139175 w 139174"/>
                  <a:gd name="connsiteY1" fmla="*/ 0 h 86984"/>
                  <a:gd name="connsiteX2" fmla="*/ 139175 w 139174"/>
                  <a:gd name="connsiteY2" fmla="*/ 86984 h 86984"/>
                  <a:gd name="connsiteX3" fmla="*/ 0 w 139174"/>
                  <a:gd name="connsiteY3" fmla="*/ 86984 h 86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174" h="86984">
                    <a:moveTo>
                      <a:pt x="0" y="0"/>
                    </a:moveTo>
                    <a:lnTo>
                      <a:pt x="139175" y="0"/>
                    </a:lnTo>
                    <a:lnTo>
                      <a:pt x="139175" y="86984"/>
                    </a:lnTo>
                    <a:lnTo>
                      <a:pt x="0" y="86984"/>
                    </a:lnTo>
                    <a:close/>
                  </a:path>
                </a:pathLst>
              </a:custGeom>
              <a:noFill/>
              <a:ln w="12502" cap="rnd">
                <a:gradFill>
                  <a:gsLst>
                    <a:gs pos="42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831E61F9-FDFA-75A7-4537-E86C9C677B10}"/>
                  </a:ext>
                </a:extLst>
              </p:cNvPr>
              <p:cNvSpPr/>
              <p:nvPr/>
            </p:nvSpPr>
            <p:spPr>
              <a:xfrm>
                <a:off x="10889252" y="2107802"/>
                <a:ext cx="173968" cy="56539"/>
              </a:xfrm>
              <a:custGeom>
                <a:avLst/>
                <a:gdLst>
                  <a:gd name="connsiteX0" fmla="*/ 17397 w 173968"/>
                  <a:gd name="connsiteY0" fmla="*/ 0 h 56539"/>
                  <a:gd name="connsiteX1" fmla="*/ 0 w 173968"/>
                  <a:gd name="connsiteY1" fmla="*/ 56540 h 56539"/>
                  <a:gd name="connsiteX2" fmla="*/ 173968 w 173968"/>
                  <a:gd name="connsiteY2" fmla="*/ 56540 h 56539"/>
                  <a:gd name="connsiteX3" fmla="*/ 156572 w 173968"/>
                  <a:gd name="connsiteY3" fmla="*/ 0 h 56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968" h="56539">
                    <a:moveTo>
                      <a:pt x="17397" y="0"/>
                    </a:moveTo>
                    <a:lnTo>
                      <a:pt x="0" y="56540"/>
                    </a:lnTo>
                    <a:lnTo>
                      <a:pt x="173968" y="56540"/>
                    </a:lnTo>
                    <a:lnTo>
                      <a:pt x="156572" y="0"/>
                    </a:lnTo>
                  </a:path>
                </a:pathLst>
              </a:custGeom>
              <a:noFill/>
              <a:ln w="12502" cap="rnd">
                <a:gradFill>
                  <a:gsLst>
                    <a:gs pos="42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D9CBC9E2-48A8-8D54-2CFA-AB905B2B6EE3}"/>
                  </a:ext>
                </a:extLst>
              </p:cNvPr>
              <p:cNvSpPr/>
              <p:nvPr/>
            </p:nvSpPr>
            <p:spPr>
              <a:xfrm>
                <a:off x="10950141" y="2138247"/>
                <a:ext cx="52190" cy="26095"/>
              </a:xfrm>
              <a:custGeom>
                <a:avLst/>
                <a:gdLst>
                  <a:gd name="connsiteX0" fmla="*/ 8263 w 52190"/>
                  <a:gd name="connsiteY0" fmla="*/ 0 h 26095"/>
                  <a:gd name="connsiteX1" fmla="*/ 43927 w 52190"/>
                  <a:gd name="connsiteY1" fmla="*/ 0 h 26095"/>
                  <a:gd name="connsiteX2" fmla="*/ 52191 w 52190"/>
                  <a:gd name="connsiteY2" fmla="*/ 26095 h 26095"/>
                  <a:gd name="connsiteX3" fmla="*/ 0 w 52190"/>
                  <a:gd name="connsiteY3" fmla="*/ 26095 h 26095"/>
                  <a:gd name="connsiteX4" fmla="*/ 8263 w 52190"/>
                  <a:gd name="connsiteY4" fmla="*/ 0 h 26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90" h="26095">
                    <a:moveTo>
                      <a:pt x="8263" y="0"/>
                    </a:moveTo>
                    <a:lnTo>
                      <a:pt x="43927" y="0"/>
                    </a:lnTo>
                    <a:lnTo>
                      <a:pt x="52191" y="26095"/>
                    </a:lnTo>
                    <a:lnTo>
                      <a:pt x="0" y="26095"/>
                    </a:lnTo>
                    <a:lnTo>
                      <a:pt x="8263" y="0"/>
                    </a:lnTo>
                    <a:close/>
                  </a:path>
                </a:pathLst>
              </a:custGeom>
              <a:noFill/>
              <a:ln w="12502" cap="rnd">
                <a:gradFill>
                  <a:gsLst>
                    <a:gs pos="42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B8AF7D2-848E-3458-90B4-2E9C83A5C71D}"/>
              </a:ext>
            </a:extLst>
          </p:cNvPr>
          <p:cNvGrpSpPr/>
          <p:nvPr/>
        </p:nvGrpSpPr>
        <p:grpSpPr>
          <a:xfrm>
            <a:off x="879018" y="1664020"/>
            <a:ext cx="3156434" cy="1435546"/>
            <a:chOff x="879018" y="1867855"/>
            <a:chExt cx="3156434" cy="1435546"/>
          </a:xfrm>
        </p:grpSpPr>
        <p:sp>
          <p:nvSpPr>
            <p:cNvPr id="389" name="文本框 388">
              <a:extLst>
                <a:ext uri="{FF2B5EF4-FFF2-40B4-BE49-F238E27FC236}">
                  <a16:creationId xmlns:a16="http://schemas.microsoft.com/office/drawing/2014/main" id="{B3F66B94-BF83-602D-0AAA-937BBDD91553}"/>
                </a:ext>
              </a:extLst>
            </p:cNvPr>
            <p:cNvSpPr txBox="1"/>
            <p:nvPr/>
          </p:nvSpPr>
          <p:spPr>
            <a:xfrm>
              <a:off x="879018" y="2502541"/>
              <a:ext cx="3156434" cy="800860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3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rPr>
                <a:t>推动互联网、大数据、云计算等信息技术与物流深度融合</a:t>
              </a:r>
              <a:r>
                <a:rPr lang="en-US" altLang="zh-CN" sz="13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rPr>
                <a:t>,</a:t>
              </a:r>
              <a:r>
                <a:rPr lang="zh-CN" altLang="en-US" sz="13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rPr>
                <a:t>推动物流业乃至中国经济的转型升级</a:t>
              </a:r>
            </a:p>
          </p:txBody>
        </p:sp>
        <p:sp>
          <p:nvSpPr>
            <p:cNvPr id="150" name="矩形: 圆角 149">
              <a:extLst>
                <a:ext uri="{FF2B5EF4-FFF2-40B4-BE49-F238E27FC236}">
                  <a16:creationId xmlns:a16="http://schemas.microsoft.com/office/drawing/2014/main" id="{915F35BC-7B33-C2F9-124C-C84EC2BAB03E}"/>
                </a:ext>
              </a:extLst>
            </p:cNvPr>
            <p:cNvSpPr/>
            <p:nvPr/>
          </p:nvSpPr>
          <p:spPr>
            <a:xfrm>
              <a:off x="1001705" y="1879843"/>
              <a:ext cx="2882062" cy="429544"/>
            </a:xfrm>
            <a:prstGeom prst="roundRect">
              <a:avLst/>
            </a:prstGeom>
            <a:solidFill>
              <a:schemeClr val="bg1"/>
            </a:solidFill>
            <a:ln>
              <a:gradFill flip="none" rotWithShape="1">
                <a:gsLst>
                  <a:gs pos="75000">
                    <a:schemeClr val="accent1"/>
                  </a:gs>
                  <a:gs pos="25000">
                    <a:schemeClr val="accent2"/>
                  </a:gs>
                  <a:gs pos="100000">
                    <a:schemeClr val="accent1">
                      <a:alpha val="10000"/>
                    </a:schemeClr>
                  </a:gs>
                  <a:gs pos="0">
                    <a:schemeClr val="accent2">
                      <a:alpha val="1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01600" dist="76200" dir="2700000" algn="ctr" rotWithShape="0">
                <a:schemeClr val="accent1">
                  <a:lumMod val="40000"/>
                  <a:lumOff val="6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文本框 387">
              <a:extLst>
                <a:ext uri="{FF2B5EF4-FFF2-40B4-BE49-F238E27FC236}">
                  <a16:creationId xmlns:a16="http://schemas.microsoft.com/office/drawing/2014/main" id="{38E3CB80-80EE-C315-0139-458FE5261E3B}"/>
                </a:ext>
              </a:extLst>
            </p:cNvPr>
            <p:cNvSpPr txBox="1"/>
            <p:nvPr/>
          </p:nvSpPr>
          <p:spPr>
            <a:xfrm>
              <a:off x="1492386" y="1867855"/>
              <a:ext cx="224376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zh-CN" sz="20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j-ea"/>
                  <a:ea typeface="+mj-ea"/>
                </a:rPr>
                <a:t>物流业的</a:t>
              </a:r>
              <a:r>
                <a:rPr lang="zh-CN" altLang="zh-CN" sz="2000" kern="100" dirty="0">
                  <a:gradFill>
                    <a:gsLst>
                      <a:gs pos="52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effectLst/>
                  <a:latin typeface="+mj-ea"/>
                  <a:ea typeface="+mj-ea"/>
                </a:rPr>
                <a:t>供给侧改革</a:t>
              </a:r>
              <a:endParaRPr lang="zh-CN" altLang="en-US" sz="2000" dirty="0">
                <a:gradFill>
                  <a:gsLst>
                    <a:gs pos="52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139" name="矩形: 圆角 138">
              <a:extLst>
                <a:ext uri="{FF2B5EF4-FFF2-40B4-BE49-F238E27FC236}">
                  <a16:creationId xmlns:a16="http://schemas.microsoft.com/office/drawing/2014/main" id="{968C1A28-54B8-6BE4-8FE7-B3A4F044BA29}"/>
                </a:ext>
              </a:extLst>
            </p:cNvPr>
            <p:cNvSpPr/>
            <p:nvPr/>
          </p:nvSpPr>
          <p:spPr>
            <a:xfrm>
              <a:off x="1006842" y="1879843"/>
              <a:ext cx="434122" cy="429544"/>
            </a:xfrm>
            <a:prstGeom prst="roundRect">
              <a:avLst/>
            </a:prstGeom>
            <a:solidFill>
              <a:schemeClr val="bg1"/>
            </a:solidFill>
            <a:ln>
              <a:gradFill flip="none" rotWithShape="1">
                <a:gsLst>
                  <a:gs pos="75000">
                    <a:schemeClr val="accent1"/>
                  </a:gs>
                  <a:gs pos="25000">
                    <a:schemeClr val="accent2"/>
                  </a:gs>
                  <a:gs pos="100000">
                    <a:schemeClr val="accent1">
                      <a:alpha val="10000"/>
                    </a:schemeClr>
                  </a:gs>
                  <a:gs pos="0">
                    <a:schemeClr val="accent2">
                      <a:alpha val="1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01600" dist="76200" dir="2700000" algn="ctr" rotWithShape="0">
                <a:schemeClr val="accent1">
                  <a:lumMod val="40000"/>
                  <a:lumOff val="6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591AC247-2877-2333-B952-3297FAC0DED0}"/>
                </a:ext>
              </a:extLst>
            </p:cNvPr>
            <p:cNvGrpSpPr/>
            <p:nvPr/>
          </p:nvGrpSpPr>
          <p:grpSpPr>
            <a:xfrm>
              <a:off x="1124373" y="2014991"/>
              <a:ext cx="199061" cy="159249"/>
              <a:chOff x="1119023" y="2021718"/>
              <a:chExt cx="199061" cy="159249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8D2C8AFC-4E23-81E3-C3F5-2ACCAD874314}"/>
                  </a:ext>
                </a:extLst>
              </p:cNvPr>
              <p:cNvSpPr/>
              <p:nvPr/>
            </p:nvSpPr>
            <p:spPr>
              <a:xfrm>
                <a:off x="1188694" y="2021718"/>
                <a:ext cx="129390" cy="129390"/>
              </a:xfrm>
              <a:custGeom>
                <a:avLst/>
                <a:gdLst>
                  <a:gd name="connsiteX0" fmla="*/ 119437 w 129390"/>
                  <a:gd name="connsiteY0" fmla="*/ 0 h 129390"/>
                  <a:gd name="connsiteX1" fmla="*/ 9953 w 129390"/>
                  <a:gd name="connsiteY1" fmla="*/ 0 h 129390"/>
                  <a:gd name="connsiteX2" fmla="*/ 0 w 129390"/>
                  <a:gd name="connsiteY2" fmla="*/ 9953 h 129390"/>
                  <a:gd name="connsiteX3" fmla="*/ 0 w 129390"/>
                  <a:gd name="connsiteY3" fmla="*/ 119437 h 129390"/>
                  <a:gd name="connsiteX4" fmla="*/ 9953 w 129390"/>
                  <a:gd name="connsiteY4" fmla="*/ 129390 h 129390"/>
                  <a:gd name="connsiteX5" fmla="*/ 119437 w 129390"/>
                  <a:gd name="connsiteY5" fmla="*/ 129390 h 129390"/>
                  <a:gd name="connsiteX6" fmla="*/ 129390 w 129390"/>
                  <a:gd name="connsiteY6" fmla="*/ 119437 h 129390"/>
                  <a:gd name="connsiteX7" fmla="*/ 129390 w 129390"/>
                  <a:gd name="connsiteY7" fmla="*/ 9953 h 129390"/>
                  <a:gd name="connsiteX8" fmla="*/ 119437 w 129390"/>
                  <a:gd name="connsiteY8" fmla="*/ 0 h 129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390" h="129390">
                    <a:moveTo>
                      <a:pt x="119437" y="0"/>
                    </a:moveTo>
                    <a:lnTo>
                      <a:pt x="9953" y="0"/>
                    </a:lnTo>
                    <a:cubicBezTo>
                      <a:pt x="4456" y="0"/>
                      <a:pt x="0" y="4456"/>
                      <a:pt x="0" y="9953"/>
                    </a:cubicBezTo>
                    <a:lnTo>
                      <a:pt x="0" y="119437"/>
                    </a:lnTo>
                    <a:cubicBezTo>
                      <a:pt x="0" y="124934"/>
                      <a:pt x="4456" y="129390"/>
                      <a:pt x="9953" y="129390"/>
                    </a:cubicBezTo>
                    <a:lnTo>
                      <a:pt x="119437" y="129390"/>
                    </a:lnTo>
                    <a:cubicBezTo>
                      <a:pt x="124934" y="129390"/>
                      <a:pt x="129390" y="124934"/>
                      <a:pt x="129390" y="119437"/>
                    </a:cubicBezTo>
                    <a:lnTo>
                      <a:pt x="129390" y="9953"/>
                    </a:lnTo>
                    <a:cubicBezTo>
                      <a:pt x="129390" y="4456"/>
                      <a:pt x="124934" y="0"/>
                      <a:pt x="119437" y="0"/>
                    </a:cubicBezTo>
                    <a:close/>
                  </a:path>
                </a:pathLst>
              </a:custGeom>
              <a:noFill/>
              <a:ln w="14883" cap="flat">
                <a:gradFill>
                  <a:gsLst>
                    <a:gs pos="4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EFFD149D-0394-EEC9-B2CE-87FBE01220B6}"/>
                  </a:ext>
                </a:extLst>
              </p:cNvPr>
              <p:cNvSpPr/>
              <p:nvPr/>
            </p:nvSpPr>
            <p:spPr>
              <a:xfrm>
                <a:off x="1119023" y="2081436"/>
                <a:ext cx="69671" cy="69671"/>
              </a:xfrm>
              <a:custGeom>
                <a:avLst/>
                <a:gdLst>
                  <a:gd name="connsiteX0" fmla="*/ 0 w 69671"/>
                  <a:gd name="connsiteY0" fmla="*/ 69672 h 69671"/>
                  <a:gd name="connsiteX1" fmla="*/ 69672 w 69671"/>
                  <a:gd name="connsiteY1" fmla="*/ 69672 h 69671"/>
                  <a:gd name="connsiteX2" fmla="*/ 69672 w 69671"/>
                  <a:gd name="connsiteY2" fmla="*/ 0 h 69671"/>
                  <a:gd name="connsiteX3" fmla="*/ 34836 w 69671"/>
                  <a:gd name="connsiteY3" fmla="*/ 0 h 69671"/>
                  <a:gd name="connsiteX4" fmla="*/ 0 w 69671"/>
                  <a:gd name="connsiteY4" fmla="*/ 32156 h 69671"/>
                  <a:gd name="connsiteX5" fmla="*/ 0 w 69671"/>
                  <a:gd name="connsiteY5" fmla="*/ 69672 h 69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671" h="69671">
                    <a:moveTo>
                      <a:pt x="0" y="69672"/>
                    </a:moveTo>
                    <a:lnTo>
                      <a:pt x="69672" y="69672"/>
                    </a:lnTo>
                    <a:lnTo>
                      <a:pt x="69672" y="0"/>
                    </a:lnTo>
                    <a:lnTo>
                      <a:pt x="34836" y="0"/>
                    </a:lnTo>
                    <a:lnTo>
                      <a:pt x="0" y="32156"/>
                    </a:lnTo>
                    <a:lnTo>
                      <a:pt x="0" y="69672"/>
                    </a:lnTo>
                    <a:close/>
                  </a:path>
                </a:pathLst>
              </a:custGeom>
              <a:noFill/>
              <a:ln w="14883" cap="flat">
                <a:gradFill>
                  <a:gsLst>
                    <a:gs pos="4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7B9301B0-FEB4-DAC8-170A-7C97933C478D}"/>
                  </a:ext>
                </a:extLst>
              </p:cNvPr>
              <p:cNvSpPr/>
              <p:nvPr/>
            </p:nvSpPr>
            <p:spPr>
              <a:xfrm>
                <a:off x="1148882" y="2161061"/>
                <a:ext cx="39812" cy="19906"/>
              </a:xfrm>
              <a:custGeom>
                <a:avLst/>
                <a:gdLst>
                  <a:gd name="connsiteX0" fmla="*/ 39812 w 39812"/>
                  <a:gd name="connsiteY0" fmla="*/ 0 h 19906"/>
                  <a:gd name="connsiteX1" fmla="*/ 19906 w 39812"/>
                  <a:gd name="connsiteY1" fmla="*/ 19906 h 19906"/>
                  <a:gd name="connsiteX2" fmla="*/ 0 w 39812"/>
                  <a:gd name="connsiteY2" fmla="*/ 0 h 19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812" h="19906">
                    <a:moveTo>
                      <a:pt x="39812" y="0"/>
                    </a:moveTo>
                    <a:cubicBezTo>
                      <a:pt x="39812" y="10994"/>
                      <a:pt x="30900" y="19906"/>
                      <a:pt x="19906" y="19906"/>
                    </a:cubicBezTo>
                    <a:cubicBezTo>
                      <a:pt x="8912" y="19906"/>
                      <a:pt x="0" y="10994"/>
                      <a:pt x="0" y="0"/>
                    </a:cubicBezTo>
                  </a:path>
                </a:pathLst>
              </a:custGeom>
              <a:noFill/>
              <a:ln w="14883" cap="rnd">
                <a:gradFill>
                  <a:gsLst>
                    <a:gs pos="4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5CC5033A-F4DD-D216-3242-983E5D714B0A}"/>
                  </a:ext>
                </a:extLst>
              </p:cNvPr>
              <p:cNvSpPr/>
              <p:nvPr/>
            </p:nvSpPr>
            <p:spPr>
              <a:xfrm>
                <a:off x="1258366" y="2161061"/>
                <a:ext cx="39812" cy="19906"/>
              </a:xfrm>
              <a:custGeom>
                <a:avLst/>
                <a:gdLst>
                  <a:gd name="connsiteX0" fmla="*/ 39812 w 39812"/>
                  <a:gd name="connsiteY0" fmla="*/ 0 h 19906"/>
                  <a:gd name="connsiteX1" fmla="*/ 19906 w 39812"/>
                  <a:gd name="connsiteY1" fmla="*/ 19906 h 19906"/>
                  <a:gd name="connsiteX2" fmla="*/ 0 w 39812"/>
                  <a:gd name="connsiteY2" fmla="*/ 0 h 19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812" h="19906">
                    <a:moveTo>
                      <a:pt x="39812" y="0"/>
                    </a:moveTo>
                    <a:cubicBezTo>
                      <a:pt x="39812" y="10994"/>
                      <a:pt x="30900" y="19906"/>
                      <a:pt x="19906" y="19906"/>
                    </a:cubicBezTo>
                    <a:cubicBezTo>
                      <a:pt x="8912" y="19906"/>
                      <a:pt x="0" y="10994"/>
                      <a:pt x="0" y="0"/>
                    </a:cubicBezTo>
                  </a:path>
                </a:pathLst>
              </a:custGeom>
              <a:noFill/>
              <a:ln w="14883" cap="rnd">
                <a:gradFill>
                  <a:gsLst>
                    <a:gs pos="4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19A58EA1-7CA4-0FCA-413F-BE9B44FDF337}"/>
              </a:ext>
            </a:extLst>
          </p:cNvPr>
          <p:cNvGrpSpPr/>
          <p:nvPr/>
        </p:nvGrpSpPr>
        <p:grpSpPr>
          <a:xfrm>
            <a:off x="879019" y="3942604"/>
            <a:ext cx="3424424" cy="1438749"/>
            <a:chOff x="879019" y="4146439"/>
            <a:chExt cx="3424424" cy="1438749"/>
          </a:xfrm>
        </p:grpSpPr>
        <p:sp>
          <p:nvSpPr>
            <p:cNvPr id="391" name="文本框 390">
              <a:extLst>
                <a:ext uri="{FF2B5EF4-FFF2-40B4-BE49-F238E27FC236}">
                  <a16:creationId xmlns:a16="http://schemas.microsoft.com/office/drawing/2014/main" id="{6A37FAE3-61AD-219B-0048-0B042EF0DE7B}"/>
                </a:ext>
              </a:extLst>
            </p:cNvPr>
            <p:cNvSpPr txBox="1"/>
            <p:nvPr/>
          </p:nvSpPr>
          <p:spPr>
            <a:xfrm>
              <a:off x="879019" y="4784328"/>
              <a:ext cx="3424424" cy="800860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3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rPr>
                <a:t>支付及网购软件的普及</a:t>
              </a:r>
              <a:r>
                <a:rPr lang="en-US" altLang="zh-CN" sz="13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rPr>
                <a:t>,</a:t>
              </a:r>
              <a:r>
                <a:rPr lang="zh-CN" altLang="en-US" sz="13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rPr>
                <a:t>“无纸化”这个概念逐渐被更多传统行业所青睐</a:t>
              </a:r>
              <a:r>
                <a:rPr lang="en-US" altLang="zh-CN" sz="13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rPr>
                <a:t>,</a:t>
              </a:r>
              <a:r>
                <a:rPr lang="zh-CN" altLang="en-US" sz="13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rPr>
                <a:t>物流行业从信息化到智能化，“提效</a:t>
              </a:r>
              <a:r>
                <a:rPr lang="en-US" altLang="zh-CN" sz="13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rPr>
                <a:t>+</a:t>
              </a:r>
              <a:r>
                <a:rPr lang="zh-CN" altLang="en-US" sz="13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rPr>
                <a:t>降本”是一个非常重要的课题</a:t>
              </a: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5C14ACD1-ECC6-6D37-935D-68224E110672}"/>
                </a:ext>
              </a:extLst>
            </p:cNvPr>
            <p:cNvGrpSpPr/>
            <p:nvPr/>
          </p:nvGrpSpPr>
          <p:grpSpPr>
            <a:xfrm>
              <a:off x="1001704" y="4146439"/>
              <a:ext cx="3025539" cy="433114"/>
              <a:chOff x="1001704" y="4141847"/>
              <a:chExt cx="3025539" cy="433114"/>
            </a:xfrm>
          </p:grpSpPr>
          <p:sp>
            <p:nvSpPr>
              <p:cNvPr id="156" name="矩形: 圆角 155">
                <a:extLst>
                  <a:ext uri="{FF2B5EF4-FFF2-40B4-BE49-F238E27FC236}">
                    <a16:creationId xmlns:a16="http://schemas.microsoft.com/office/drawing/2014/main" id="{C5C26517-FA13-69B4-3FD1-81424FC4175F}"/>
                  </a:ext>
                </a:extLst>
              </p:cNvPr>
              <p:cNvSpPr/>
              <p:nvPr/>
            </p:nvSpPr>
            <p:spPr>
              <a:xfrm>
                <a:off x="1001704" y="4141847"/>
                <a:ext cx="2998537" cy="429544"/>
              </a:xfrm>
              <a:prstGeom prst="roundRect">
                <a:avLst/>
              </a:prstGeom>
              <a:solidFill>
                <a:schemeClr val="bg1"/>
              </a:solidFill>
              <a:ln>
                <a:gradFill flip="none" rotWithShape="1">
                  <a:gsLst>
                    <a:gs pos="75000">
                      <a:schemeClr val="accent1"/>
                    </a:gs>
                    <a:gs pos="25000">
                      <a:schemeClr val="accent2"/>
                    </a:gs>
                    <a:gs pos="100000">
                      <a:schemeClr val="accent1">
                        <a:alpha val="10000"/>
                      </a:schemeClr>
                    </a:gs>
                    <a:gs pos="0">
                      <a:schemeClr val="accent2">
                        <a:alpha val="1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101600" dist="76200" dir="2700000" algn="ctr" rotWithShape="0">
                  <a:schemeClr val="accent1">
                    <a:lumMod val="40000"/>
                    <a:lumOff val="6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4" name="文本框 393">
                <a:extLst>
                  <a:ext uri="{FF2B5EF4-FFF2-40B4-BE49-F238E27FC236}">
                    <a16:creationId xmlns:a16="http://schemas.microsoft.com/office/drawing/2014/main" id="{3595D4D2-75A8-8512-891B-92E896F28519}"/>
                  </a:ext>
                </a:extLst>
              </p:cNvPr>
              <p:cNvSpPr txBox="1"/>
              <p:nvPr/>
            </p:nvSpPr>
            <p:spPr>
              <a:xfrm>
                <a:off x="1484559" y="4141847"/>
                <a:ext cx="2542684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000" kern="100" dirty="0">
                    <a:gradFill>
                      <a:gsLst>
                        <a:gs pos="5200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互联网</a:t>
                </a:r>
                <a:r>
                  <a:rPr lang="en-US" altLang="zh-CN" sz="2000" kern="100" dirty="0">
                    <a:gradFill>
                      <a:gsLst>
                        <a:gs pos="5200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+</a:t>
                </a:r>
                <a:r>
                  <a:rPr lang="zh-CN" altLang="en-US" sz="2000" kern="100" dirty="0">
                    <a:gradFill>
                      <a:gsLst>
                        <a:gs pos="5200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物流模式</a:t>
                </a:r>
                <a:r>
                  <a:rPr lang="zh-CN" altLang="en-US" sz="20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j-ea"/>
                    <a:ea typeface="+mj-ea"/>
                  </a:rPr>
                  <a:t>已形成</a:t>
                </a:r>
              </a:p>
            </p:txBody>
          </p:sp>
          <p:sp>
            <p:nvSpPr>
              <p:cNvPr id="144" name="矩形: 圆角 143">
                <a:extLst>
                  <a:ext uri="{FF2B5EF4-FFF2-40B4-BE49-F238E27FC236}">
                    <a16:creationId xmlns:a16="http://schemas.microsoft.com/office/drawing/2014/main" id="{54E1173A-5FC4-F0FC-623C-C9092042523E}"/>
                  </a:ext>
                </a:extLst>
              </p:cNvPr>
              <p:cNvSpPr/>
              <p:nvPr/>
            </p:nvSpPr>
            <p:spPr>
              <a:xfrm>
                <a:off x="1006842" y="4145417"/>
                <a:ext cx="434122" cy="429544"/>
              </a:xfrm>
              <a:prstGeom prst="roundRect">
                <a:avLst/>
              </a:prstGeom>
              <a:solidFill>
                <a:schemeClr val="bg1"/>
              </a:solidFill>
              <a:ln>
                <a:gradFill flip="none" rotWithShape="1">
                  <a:gsLst>
                    <a:gs pos="75000">
                      <a:schemeClr val="accent1"/>
                    </a:gs>
                    <a:gs pos="25000">
                      <a:schemeClr val="accent2"/>
                    </a:gs>
                    <a:gs pos="100000">
                      <a:schemeClr val="accent1">
                        <a:alpha val="10000"/>
                      </a:schemeClr>
                    </a:gs>
                    <a:gs pos="0">
                      <a:schemeClr val="accent2">
                        <a:alpha val="1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101600" dist="76200" dir="2700000" algn="ctr" rotWithShape="0">
                  <a:schemeClr val="accent1">
                    <a:lumMod val="40000"/>
                    <a:lumOff val="6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94B700DA-0864-F069-61C0-6C1A009D3BC7}"/>
                </a:ext>
              </a:extLst>
            </p:cNvPr>
            <p:cNvGrpSpPr/>
            <p:nvPr/>
          </p:nvGrpSpPr>
          <p:grpSpPr>
            <a:xfrm>
              <a:off x="1138178" y="4283009"/>
              <a:ext cx="171450" cy="190500"/>
              <a:chOff x="1138178" y="4283009"/>
              <a:chExt cx="171450" cy="190500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FC944C72-82FF-7E69-21E6-6C7043DCA907}"/>
                  </a:ext>
                </a:extLst>
              </p:cNvPr>
              <p:cNvSpPr/>
              <p:nvPr/>
            </p:nvSpPr>
            <p:spPr>
              <a:xfrm>
                <a:off x="1223903" y="4406834"/>
                <a:ext cx="4762" cy="28575"/>
              </a:xfrm>
              <a:custGeom>
                <a:avLst/>
                <a:gdLst>
                  <a:gd name="connsiteX0" fmla="*/ 0 w 4762"/>
                  <a:gd name="connsiteY0" fmla="*/ 28575 h 28575"/>
                  <a:gd name="connsiteX1" fmla="*/ 0 w 4762"/>
                  <a:gd name="connsiteY1" fmla="*/ 0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2" h="28575">
                    <a:moveTo>
                      <a:pt x="0" y="28575"/>
                    </a:moveTo>
                    <a:lnTo>
                      <a:pt x="0" y="0"/>
                    </a:lnTo>
                  </a:path>
                </a:pathLst>
              </a:custGeom>
              <a:noFill/>
              <a:ln w="14288" cap="rnd">
                <a:gradFill>
                  <a:gsLst>
                    <a:gs pos="3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1D020411-BB8C-AC3A-D1AE-5E439BB5B0C5}"/>
                  </a:ext>
                </a:extLst>
              </p:cNvPr>
              <p:cNvSpPr/>
              <p:nvPr/>
            </p:nvSpPr>
            <p:spPr>
              <a:xfrm>
                <a:off x="1138178" y="4454459"/>
                <a:ext cx="66675" cy="4762"/>
              </a:xfrm>
              <a:custGeom>
                <a:avLst/>
                <a:gdLst>
                  <a:gd name="connsiteX0" fmla="*/ 66675 w 66675"/>
                  <a:gd name="connsiteY0" fmla="*/ 0 h 4762"/>
                  <a:gd name="connsiteX1" fmla="*/ 0 w 66675"/>
                  <a:gd name="connsiteY1" fmla="*/ 0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75" h="4762">
                    <a:moveTo>
                      <a:pt x="66675" y="0"/>
                    </a:moveTo>
                    <a:lnTo>
                      <a:pt x="0" y="0"/>
                    </a:lnTo>
                  </a:path>
                </a:pathLst>
              </a:custGeom>
              <a:noFill/>
              <a:ln w="14288" cap="rnd">
                <a:gradFill>
                  <a:gsLst>
                    <a:gs pos="3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1D18A78D-DE62-B0CD-3040-306811A9E460}"/>
                  </a:ext>
                </a:extLst>
              </p:cNvPr>
              <p:cNvSpPr/>
              <p:nvPr/>
            </p:nvSpPr>
            <p:spPr>
              <a:xfrm>
                <a:off x="1242953" y="4454459"/>
                <a:ext cx="66675" cy="4762"/>
              </a:xfrm>
              <a:custGeom>
                <a:avLst/>
                <a:gdLst>
                  <a:gd name="connsiteX0" fmla="*/ 0 w 66675"/>
                  <a:gd name="connsiteY0" fmla="*/ 0 h 4762"/>
                  <a:gd name="connsiteX1" fmla="*/ 66675 w 66675"/>
                  <a:gd name="connsiteY1" fmla="*/ 0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75" h="4762">
                    <a:moveTo>
                      <a:pt x="0" y="0"/>
                    </a:moveTo>
                    <a:lnTo>
                      <a:pt x="66675" y="0"/>
                    </a:lnTo>
                  </a:path>
                </a:pathLst>
              </a:custGeom>
              <a:noFill/>
              <a:ln w="14288" cap="rnd">
                <a:gradFill>
                  <a:gsLst>
                    <a:gs pos="3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2DCA8B8F-85B7-ADBC-4684-BE3BCDA4075D}"/>
                  </a:ext>
                </a:extLst>
              </p:cNvPr>
              <p:cNvSpPr/>
              <p:nvPr/>
            </p:nvSpPr>
            <p:spPr>
              <a:xfrm>
                <a:off x="1204853" y="4435409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noFill/>
              <a:ln w="14288" cap="rnd">
                <a:gradFill>
                  <a:gsLst>
                    <a:gs pos="3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A9DF32B-15F4-33C8-DBE4-E47978E4FAB8}"/>
                  </a:ext>
                </a:extLst>
              </p:cNvPr>
              <p:cNvSpPr/>
              <p:nvPr/>
            </p:nvSpPr>
            <p:spPr>
              <a:xfrm>
                <a:off x="1161990" y="4283009"/>
                <a:ext cx="123825" cy="123825"/>
              </a:xfrm>
              <a:custGeom>
                <a:avLst/>
                <a:gdLst>
                  <a:gd name="connsiteX0" fmla="*/ 123825 w 123825"/>
                  <a:gd name="connsiteY0" fmla="*/ 61913 h 123825"/>
                  <a:gd name="connsiteX1" fmla="*/ 61913 w 123825"/>
                  <a:gd name="connsiteY1" fmla="*/ 123825 h 123825"/>
                  <a:gd name="connsiteX2" fmla="*/ 0 w 123825"/>
                  <a:gd name="connsiteY2" fmla="*/ 61913 h 123825"/>
                  <a:gd name="connsiteX3" fmla="*/ 123825 w 123825"/>
                  <a:gd name="connsiteY3" fmla="*/ 61913 h 123825"/>
                  <a:gd name="connsiteX4" fmla="*/ 61913 w 123825"/>
                  <a:gd name="connsiteY4" fmla="*/ 0 h 123825"/>
                  <a:gd name="connsiteX5" fmla="*/ 0 w 123825"/>
                  <a:gd name="connsiteY5" fmla="*/ 61913 h 123825"/>
                  <a:gd name="connsiteX6" fmla="*/ 123825 w 123825"/>
                  <a:gd name="connsiteY6" fmla="*/ 61913 h 123825"/>
                  <a:gd name="connsiteX7" fmla="*/ 0 w 123825"/>
                  <a:gd name="connsiteY7" fmla="*/ 61913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825" h="123825">
                    <a:moveTo>
                      <a:pt x="123825" y="61913"/>
                    </a:moveTo>
                    <a:cubicBezTo>
                      <a:pt x="123825" y="96106"/>
                      <a:pt x="96106" y="123825"/>
                      <a:pt x="61913" y="123825"/>
                    </a:cubicBezTo>
                    <a:cubicBezTo>
                      <a:pt x="27719" y="123825"/>
                      <a:pt x="0" y="96106"/>
                      <a:pt x="0" y="61913"/>
                    </a:cubicBezTo>
                    <a:moveTo>
                      <a:pt x="123825" y="61913"/>
                    </a:moveTo>
                    <a:cubicBezTo>
                      <a:pt x="123825" y="27719"/>
                      <a:pt x="96106" y="0"/>
                      <a:pt x="61913" y="0"/>
                    </a:cubicBezTo>
                    <a:cubicBezTo>
                      <a:pt x="27719" y="0"/>
                      <a:pt x="0" y="27719"/>
                      <a:pt x="0" y="61913"/>
                    </a:cubicBezTo>
                    <a:moveTo>
                      <a:pt x="123825" y="61913"/>
                    </a:moveTo>
                    <a:lnTo>
                      <a:pt x="0" y="61913"/>
                    </a:lnTo>
                  </a:path>
                </a:pathLst>
              </a:custGeom>
              <a:noFill/>
              <a:ln w="14288" cap="rnd">
                <a:gradFill>
                  <a:gsLst>
                    <a:gs pos="3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FCFE79AE-4448-6C18-4E6E-983C032C3FF2}"/>
                  </a:ext>
                </a:extLst>
              </p:cNvPr>
              <p:cNvSpPr/>
              <p:nvPr/>
            </p:nvSpPr>
            <p:spPr>
              <a:xfrm>
                <a:off x="1200090" y="4283009"/>
                <a:ext cx="47625" cy="123825"/>
              </a:xfrm>
              <a:custGeom>
                <a:avLst/>
                <a:gdLst>
                  <a:gd name="connsiteX0" fmla="*/ 47625 w 47625"/>
                  <a:gd name="connsiteY0" fmla="*/ 61913 h 123825"/>
                  <a:gd name="connsiteX1" fmla="*/ 23813 w 47625"/>
                  <a:gd name="connsiteY1" fmla="*/ 123825 h 123825"/>
                  <a:gd name="connsiteX2" fmla="*/ 0 w 47625"/>
                  <a:gd name="connsiteY2" fmla="*/ 61913 h 123825"/>
                  <a:gd name="connsiteX3" fmla="*/ 23813 w 47625"/>
                  <a:gd name="connsiteY3" fmla="*/ 0 h 123825"/>
                  <a:gd name="connsiteX4" fmla="*/ 47625 w 47625"/>
                  <a:gd name="connsiteY4" fmla="*/ 61913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123825">
                    <a:moveTo>
                      <a:pt x="47625" y="61913"/>
                    </a:moveTo>
                    <a:cubicBezTo>
                      <a:pt x="47625" y="96106"/>
                      <a:pt x="36964" y="123825"/>
                      <a:pt x="23813" y="123825"/>
                    </a:cubicBezTo>
                    <a:cubicBezTo>
                      <a:pt x="10661" y="123825"/>
                      <a:pt x="0" y="96106"/>
                      <a:pt x="0" y="61913"/>
                    </a:cubicBezTo>
                    <a:cubicBezTo>
                      <a:pt x="0" y="27719"/>
                      <a:pt x="10661" y="0"/>
                      <a:pt x="23813" y="0"/>
                    </a:cubicBezTo>
                    <a:cubicBezTo>
                      <a:pt x="36964" y="0"/>
                      <a:pt x="47625" y="27719"/>
                      <a:pt x="47625" y="61913"/>
                    </a:cubicBezTo>
                    <a:close/>
                  </a:path>
                </a:pathLst>
              </a:custGeom>
              <a:noFill/>
              <a:ln w="14288" cap="rnd">
                <a:gradFill>
                  <a:gsLst>
                    <a:gs pos="3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7E97B11D-720D-341B-C3E1-B990A4BC1A55}"/>
                  </a:ext>
                </a:extLst>
              </p:cNvPr>
              <p:cNvSpPr/>
              <p:nvPr/>
            </p:nvSpPr>
            <p:spPr>
              <a:xfrm>
                <a:off x="1161990" y="4344921"/>
                <a:ext cx="123825" cy="4762"/>
              </a:xfrm>
              <a:custGeom>
                <a:avLst/>
                <a:gdLst>
                  <a:gd name="connsiteX0" fmla="*/ 123825 w 123825"/>
                  <a:gd name="connsiteY0" fmla="*/ 0 h 4762"/>
                  <a:gd name="connsiteX1" fmla="*/ 0 w 123825"/>
                  <a:gd name="connsiteY1" fmla="*/ 0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3825" h="4762">
                    <a:moveTo>
                      <a:pt x="123825" y="0"/>
                    </a:moveTo>
                    <a:lnTo>
                      <a:pt x="0" y="0"/>
                    </a:lnTo>
                  </a:path>
                </a:pathLst>
              </a:custGeom>
              <a:noFill/>
              <a:ln w="14288" cap="rnd">
                <a:gradFill>
                  <a:gsLst>
                    <a:gs pos="3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4198BB5-8AE8-F426-DDAC-E7330EC590D0}"/>
              </a:ext>
            </a:extLst>
          </p:cNvPr>
          <p:cNvGrpSpPr/>
          <p:nvPr/>
        </p:nvGrpSpPr>
        <p:grpSpPr>
          <a:xfrm>
            <a:off x="8088029" y="3944389"/>
            <a:ext cx="3298447" cy="1452612"/>
            <a:chOff x="8088029" y="3944389"/>
            <a:chExt cx="3298447" cy="1452612"/>
          </a:xfrm>
        </p:grpSpPr>
        <p:sp>
          <p:nvSpPr>
            <p:cNvPr id="401" name="文本框 400">
              <a:extLst>
                <a:ext uri="{FF2B5EF4-FFF2-40B4-BE49-F238E27FC236}">
                  <a16:creationId xmlns:a16="http://schemas.microsoft.com/office/drawing/2014/main" id="{6283B5D2-C319-DA9B-1C63-747E2674E610}"/>
                </a:ext>
              </a:extLst>
            </p:cNvPr>
            <p:cNvSpPr txBox="1"/>
            <p:nvPr/>
          </p:nvSpPr>
          <p:spPr>
            <a:xfrm>
              <a:off x="8347007" y="4596141"/>
              <a:ext cx="3039469" cy="800860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rPr>
                <a:t>车间另辟蹊径，用探索的精神尝试由“长”到“短”的业务应用，使传统模式与新业态相结合，为绿色物流的实现添砖加瓦</a:t>
              </a:r>
            </a:p>
          </p:txBody>
        </p:sp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5BE6A077-5D34-D03E-66AC-A5BC72642B89}"/>
                </a:ext>
              </a:extLst>
            </p:cNvPr>
            <p:cNvSpPr/>
            <p:nvPr/>
          </p:nvSpPr>
          <p:spPr>
            <a:xfrm>
              <a:off x="8194761" y="3944389"/>
              <a:ext cx="2998537" cy="429544"/>
            </a:xfrm>
            <a:prstGeom prst="roundRect">
              <a:avLst/>
            </a:prstGeom>
            <a:solidFill>
              <a:schemeClr val="bg1"/>
            </a:solidFill>
            <a:ln>
              <a:gradFill flip="none" rotWithShape="1">
                <a:gsLst>
                  <a:gs pos="75000">
                    <a:schemeClr val="accent1"/>
                  </a:gs>
                  <a:gs pos="25000">
                    <a:schemeClr val="accent2"/>
                  </a:gs>
                  <a:gs pos="100000">
                    <a:schemeClr val="accent1">
                      <a:alpha val="10000"/>
                    </a:schemeClr>
                  </a:gs>
                  <a:gs pos="0">
                    <a:schemeClr val="accent2">
                      <a:alpha val="1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01600" dist="76200" dir="2700000" algn="ctr" rotWithShape="0">
                <a:schemeClr val="accent1">
                  <a:lumMod val="40000"/>
                  <a:lumOff val="6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id="{3D64E7C7-E839-211E-D947-B8FC71AF71C1}"/>
                </a:ext>
              </a:extLst>
            </p:cNvPr>
            <p:cNvSpPr/>
            <p:nvPr/>
          </p:nvSpPr>
          <p:spPr>
            <a:xfrm>
              <a:off x="10759176" y="3944389"/>
              <a:ext cx="434122" cy="429544"/>
            </a:xfrm>
            <a:prstGeom prst="roundRect">
              <a:avLst/>
            </a:prstGeom>
            <a:solidFill>
              <a:schemeClr val="bg1"/>
            </a:solidFill>
            <a:ln>
              <a:gradFill flip="none" rotWithShape="1">
                <a:gsLst>
                  <a:gs pos="75000">
                    <a:schemeClr val="accent1"/>
                  </a:gs>
                  <a:gs pos="25000">
                    <a:schemeClr val="accent2"/>
                  </a:gs>
                  <a:gs pos="100000">
                    <a:schemeClr val="accent1">
                      <a:alpha val="10000"/>
                    </a:schemeClr>
                  </a:gs>
                  <a:gs pos="0">
                    <a:schemeClr val="accent2">
                      <a:alpha val="1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01600" dist="76200" dir="2700000" algn="ctr" rotWithShape="0">
                <a:schemeClr val="accent1">
                  <a:lumMod val="40000"/>
                  <a:lumOff val="6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文本框 403">
              <a:extLst>
                <a:ext uri="{FF2B5EF4-FFF2-40B4-BE49-F238E27FC236}">
                  <a16:creationId xmlns:a16="http://schemas.microsoft.com/office/drawing/2014/main" id="{64BF8718-7E69-32D8-FDA9-1815722283CE}"/>
                </a:ext>
              </a:extLst>
            </p:cNvPr>
            <p:cNvSpPr txBox="1"/>
            <p:nvPr/>
          </p:nvSpPr>
          <p:spPr>
            <a:xfrm>
              <a:off x="8088029" y="3959089"/>
              <a:ext cx="260016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kern="100" dirty="0">
                  <a:gradFill>
                    <a:gsLst>
                      <a:gs pos="52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车间创新无纸化</a:t>
              </a:r>
              <a:r>
                <a:rPr lang="zh-CN" altLang="en-US" sz="20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的应用</a:t>
              </a:r>
              <a:endParaRPr lang="zh-CN" altLang="en-US" sz="2000" kern="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ea"/>
                <a:ea typeface="+mj-ea"/>
              </a:endParaRPr>
            </a:p>
          </p:txBody>
        </p: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08883F48-32C7-E041-6AD8-0121D4EF05C0}"/>
                </a:ext>
              </a:extLst>
            </p:cNvPr>
            <p:cNvGrpSpPr/>
            <p:nvPr/>
          </p:nvGrpSpPr>
          <p:grpSpPr>
            <a:xfrm>
              <a:off x="10880987" y="4078198"/>
              <a:ext cx="190500" cy="166687"/>
              <a:chOff x="10880987" y="4282033"/>
              <a:chExt cx="190500" cy="166687"/>
            </a:xfrm>
          </p:grpSpPr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E9174A81-5B39-72B8-A652-4F5B52DBE9FB}"/>
                  </a:ext>
                </a:extLst>
              </p:cNvPr>
              <p:cNvSpPr/>
              <p:nvPr/>
            </p:nvSpPr>
            <p:spPr>
              <a:xfrm>
                <a:off x="10880987" y="4282033"/>
                <a:ext cx="190500" cy="123825"/>
              </a:xfrm>
              <a:custGeom>
                <a:avLst/>
                <a:gdLst>
                  <a:gd name="connsiteX0" fmla="*/ 38100 w 190500"/>
                  <a:gd name="connsiteY0" fmla="*/ 123825 h 123825"/>
                  <a:gd name="connsiteX1" fmla="*/ 0 w 190500"/>
                  <a:gd name="connsiteY1" fmla="*/ 123825 h 123825"/>
                  <a:gd name="connsiteX2" fmla="*/ 0 w 190500"/>
                  <a:gd name="connsiteY2" fmla="*/ 0 h 123825"/>
                  <a:gd name="connsiteX3" fmla="*/ 190500 w 190500"/>
                  <a:gd name="connsiteY3" fmla="*/ 0 h 123825"/>
                  <a:gd name="connsiteX4" fmla="*/ 190500 w 190500"/>
                  <a:gd name="connsiteY4" fmla="*/ 123825 h 123825"/>
                  <a:gd name="connsiteX5" fmla="*/ 152400 w 190500"/>
                  <a:gd name="connsiteY5" fmla="*/ 12382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00" h="123825">
                    <a:moveTo>
                      <a:pt x="38100" y="123825"/>
                    </a:moveTo>
                    <a:lnTo>
                      <a:pt x="0" y="123825"/>
                    </a:lnTo>
                    <a:lnTo>
                      <a:pt x="0" y="0"/>
                    </a:lnTo>
                    <a:lnTo>
                      <a:pt x="190500" y="0"/>
                    </a:lnTo>
                    <a:lnTo>
                      <a:pt x="190500" y="123825"/>
                    </a:lnTo>
                    <a:lnTo>
                      <a:pt x="152400" y="123825"/>
                    </a:lnTo>
                    <a:close/>
                  </a:path>
                </a:pathLst>
              </a:custGeom>
              <a:noFill/>
              <a:ln w="14288" cap="flat">
                <a:gradFill>
                  <a:gsLst>
                    <a:gs pos="43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3417E8DE-5E06-4A6B-7D44-EF763DF37AB3}"/>
                  </a:ext>
                </a:extLst>
              </p:cNvPr>
              <p:cNvSpPr/>
              <p:nvPr/>
            </p:nvSpPr>
            <p:spPr>
              <a:xfrm>
                <a:off x="10938137" y="4353471"/>
                <a:ext cx="4762" cy="19050"/>
              </a:xfrm>
              <a:custGeom>
                <a:avLst/>
                <a:gdLst>
                  <a:gd name="connsiteX0" fmla="*/ 0 w 4762"/>
                  <a:gd name="connsiteY0" fmla="*/ 0 h 19050"/>
                  <a:gd name="connsiteX1" fmla="*/ 0 w 4762"/>
                  <a:gd name="connsiteY1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2" h="19050">
                    <a:moveTo>
                      <a:pt x="0" y="0"/>
                    </a:moveTo>
                    <a:lnTo>
                      <a:pt x="0" y="19050"/>
                    </a:lnTo>
                  </a:path>
                </a:pathLst>
              </a:custGeom>
              <a:noFill/>
              <a:ln w="14288" cap="rnd">
                <a:gradFill>
                  <a:gsLst>
                    <a:gs pos="43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76FF89D4-A574-CCC2-7608-3C81D17CDED2}"/>
                  </a:ext>
                </a:extLst>
              </p:cNvPr>
              <p:cNvSpPr/>
              <p:nvPr/>
            </p:nvSpPr>
            <p:spPr>
              <a:xfrm>
                <a:off x="10976237" y="4405858"/>
                <a:ext cx="4762" cy="28575"/>
              </a:xfrm>
              <a:custGeom>
                <a:avLst/>
                <a:gdLst>
                  <a:gd name="connsiteX0" fmla="*/ 0 w 4762"/>
                  <a:gd name="connsiteY0" fmla="*/ 0 h 28575"/>
                  <a:gd name="connsiteX1" fmla="*/ 0 w 4762"/>
                  <a:gd name="connsiteY1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2" h="28575">
                    <a:moveTo>
                      <a:pt x="0" y="0"/>
                    </a:moveTo>
                    <a:lnTo>
                      <a:pt x="0" y="28575"/>
                    </a:lnTo>
                  </a:path>
                </a:pathLst>
              </a:custGeom>
              <a:noFill/>
              <a:ln w="14288" cap="rnd">
                <a:gradFill>
                  <a:gsLst>
                    <a:gs pos="43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5943496D-6D2E-9F8D-0146-DF8932983DA3}"/>
                  </a:ext>
                </a:extLst>
              </p:cNvPr>
              <p:cNvSpPr/>
              <p:nvPr/>
            </p:nvSpPr>
            <p:spPr>
              <a:xfrm>
                <a:off x="10976237" y="4334421"/>
                <a:ext cx="4762" cy="38100"/>
              </a:xfrm>
              <a:custGeom>
                <a:avLst/>
                <a:gdLst>
                  <a:gd name="connsiteX0" fmla="*/ 0 w 4762"/>
                  <a:gd name="connsiteY0" fmla="*/ 0 h 38100"/>
                  <a:gd name="connsiteX1" fmla="*/ 0 w 4762"/>
                  <a:gd name="connsiteY1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2" h="38100">
                    <a:moveTo>
                      <a:pt x="0" y="0"/>
                    </a:moveTo>
                    <a:lnTo>
                      <a:pt x="0" y="38100"/>
                    </a:lnTo>
                  </a:path>
                </a:pathLst>
              </a:custGeom>
              <a:noFill/>
              <a:ln w="14288" cap="rnd">
                <a:gradFill>
                  <a:gsLst>
                    <a:gs pos="43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097214DB-2229-2CA7-6026-61A69A56CC87}"/>
                  </a:ext>
                </a:extLst>
              </p:cNvPr>
              <p:cNvSpPr/>
              <p:nvPr/>
            </p:nvSpPr>
            <p:spPr>
              <a:xfrm>
                <a:off x="11014337" y="4315371"/>
                <a:ext cx="4762" cy="57150"/>
              </a:xfrm>
              <a:custGeom>
                <a:avLst/>
                <a:gdLst>
                  <a:gd name="connsiteX0" fmla="*/ 0 w 4762"/>
                  <a:gd name="connsiteY0" fmla="*/ 0 h 57150"/>
                  <a:gd name="connsiteX1" fmla="*/ 0 w 4762"/>
                  <a:gd name="connsiteY1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2" h="57150">
                    <a:moveTo>
                      <a:pt x="0" y="0"/>
                    </a:moveTo>
                    <a:lnTo>
                      <a:pt x="0" y="57150"/>
                    </a:lnTo>
                  </a:path>
                </a:pathLst>
              </a:custGeom>
              <a:noFill/>
              <a:ln w="14288" cap="rnd">
                <a:gradFill>
                  <a:gsLst>
                    <a:gs pos="43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3C48FB70-34FC-FB72-F1A8-BC349E4F48E6}"/>
                  </a:ext>
                </a:extLst>
              </p:cNvPr>
              <p:cNvSpPr/>
              <p:nvPr/>
            </p:nvSpPr>
            <p:spPr>
              <a:xfrm>
                <a:off x="10919087" y="4443958"/>
                <a:ext cx="114300" cy="4762"/>
              </a:xfrm>
              <a:custGeom>
                <a:avLst/>
                <a:gdLst>
                  <a:gd name="connsiteX0" fmla="*/ 0 w 114300"/>
                  <a:gd name="connsiteY0" fmla="*/ 0 h 4762"/>
                  <a:gd name="connsiteX1" fmla="*/ 114300 w 114300"/>
                  <a:gd name="connsiteY1" fmla="*/ 0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300" h="4762">
                    <a:moveTo>
                      <a:pt x="0" y="0"/>
                    </a:moveTo>
                    <a:lnTo>
                      <a:pt x="114300" y="0"/>
                    </a:lnTo>
                  </a:path>
                </a:pathLst>
              </a:custGeom>
              <a:noFill/>
              <a:ln w="14288" cap="rnd">
                <a:gradFill>
                  <a:gsLst>
                    <a:gs pos="43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6C56797-9F8E-E2C8-644A-C700ED5356F5}"/>
              </a:ext>
            </a:extLst>
          </p:cNvPr>
          <p:cNvGrpSpPr/>
          <p:nvPr/>
        </p:nvGrpSpPr>
        <p:grpSpPr>
          <a:xfrm>
            <a:off x="4499782" y="1932238"/>
            <a:ext cx="3192436" cy="3192436"/>
            <a:chOff x="12879056" y="1632919"/>
            <a:chExt cx="3436478" cy="3436478"/>
          </a:xfrm>
        </p:grpSpPr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834236AB-A94A-B98C-5F3D-10A701489978}"/>
                </a:ext>
              </a:extLst>
            </p:cNvPr>
            <p:cNvSpPr/>
            <p:nvPr/>
          </p:nvSpPr>
          <p:spPr>
            <a:xfrm>
              <a:off x="12879056" y="1632919"/>
              <a:ext cx="3436478" cy="3436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sx="102000" sy="102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009D751-636D-C627-D63A-D2E69635A6A1}"/>
                </a:ext>
              </a:extLst>
            </p:cNvPr>
            <p:cNvSpPr/>
            <p:nvPr/>
          </p:nvSpPr>
          <p:spPr>
            <a:xfrm rot="3600000">
              <a:off x="13251451" y="2005314"/>
              <a:ext cx="2691688" cy="2691688"/>
            </a:xfrm>
            <a:prstGeom prst="rect">
              <a:avLst/>
            </a:prstGeom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降低物流成本</a:t>
              </a:r>
            </a:p>
          </p:txBody>
        </p: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id="{2B05E518-C8FE-8443-1CEC-4C2CD0F40E14}"/>
                </a:ext>
              </a:extLst>
            </p:cNvPr>
            <p:cNvCxnSpPr>
              <a:cxnSpLocks/>
              <a:stCxn id="154" idx="0"/>
            </p:cNvCxnSpPr>
            <p:nvPr/>
          </p:nvCxnSpPr>
          <p:spPr>
            <a:xfrm flipH="1">
              <a:off x="14588619" y="1632919"/>
              <a:ext cx="8676" cy="88288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id="{1B319A12-0796-3117-BC8C-85E791416AC6}"/>
                </a:ext>
              </a:extLst>
            </p:cNvPr>
            <p:cNvCxnSpPr>
              <a:cxnSpLocks/>
            </p:cNvCxnSpPr>
            <p:nvPr/>
          </p:nvCxnSpPr>
          <p:spPr>
            <a:xfrm>
              <a:off x="15313193" y="3758762"/>
              <a:ext cx="792582" cy="41621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id="{645B0C3B-198C-8677-620D-F80FAF89527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089978" y="3758762"/>
              <a:ext cx="802021" cy="42117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390324DF-C5BD-9D36-2066-86487735AD1A}"/>
                </a:ext>
              </a:extLst>
            </p:cNvPr>
            <p:cNvSpPr/>
            <p:nvPr/>
          </p:nvSpPr>
          <p:spPr>
            <a:xfrm>
              <a:off x="13538001" y="2291865"/>
              <a:ext cx="2118586" cy="211858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52000">
                  <a:schemeClr val="accent2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0" sx="93000" sy="93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CE279A45-C5F8-47CC-5D01-3399AE438737}"/>
                </a:ext>
              </a:extLst>
            </p:cNvPr>
            <p:cNvSpPr/>
            <p:nvPr/>
          </p:nvSpPr>
          <p:spPr>
            <a:xfrm rot="18000000">
              <a:off x="13251451" y="2005314"/>
              <a:ext cx="2691688" cy="2691688"/>
            </a:xfrm>
            <a:prstGeom prst="rect">
              <a:avLst/>
            </a:prstGeom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优化物流管理</a:t>
              </a:r>
            </a:p>
          </p:txBody>
        </p:sp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27D86812-CAAC-3905-2B68-EF21C038C241}"/>
                </a:ext>
              </a:extLst>
            </p:cNvPr>
            <p:cNvSpPr/>
            <p:nvPr/>
          </p:nvSpPr>
          <p:spPr>
            <a:xfrm>
              <a:off x="13186682" y="1940545"/>
              <a:ext cx="2821226" cy="2821226"/>
            </a:xfrm>
            <a:prstGeom prst="rect">
              <a:avLst/>
            </a:prstGeom>
          </p:spPr>
          <p:txBody>
            <a:bodyPr wrap="square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提高风控</a:t>
              </a: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34F30B64-2B29-A7A3-8ADF-FEB59CC0842B}"/>
                </a:ext>
              </a:extLst>
            </p:cNvPr>
            <p:cNvSpPr/>
            <p:nvPr/>
          </p:nvSpPr>
          <p:spPr>
            <a:xfrm>
              <a:off x="13660878" y="3227588"/>
              <a:ext cx="1872833" cy="9108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最终全程</a:t>
              </a:r>
              <a:endParaRPr lang="en-US" altLang="zh-CN" sz="24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无纸化</a:t>
              </a:r>
            </a:p>
          </p:txBody>
        </p:sp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AB8D4740-C4A3-73FA-35E0-7B44674D8FEB}"/>
                </a:ext>
              </a:extLst>
            </p:cNvPr>
            <p:cNvGrpSpPr/>
            <p:nvPr/>
          </p:nvGrpSpPr>
          <p:grpSpPr>
            <a:xfrm>
              <a:off x="14324429" y="2703055"/>
              <a:ext cx="545730" cy="488286"/>
              <a:chOff x="13930623" y="2612315"/>
              <a:chExt cx="577208" cy="516450"/>
            </a:xfrm>
          </p:grpSpPr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65108612-F007-43BB-1D41-2D24E62EDA29}"/>
                  </a:ext>
                </a:extLst>
              </p:cNvPr>
              <p:cNvSpPr/>
              <p:nvPr/>
            </p:nvSpPr>
            <p:spPr>
              <a:xfrm>
                <a:off x="14143279" y="2976868"/>
                <a:ext cx="151897" cy="136707"/>
              </a:xfrm>
              <a:custGeom>
                <a:avLst/>
                <a:gdLst>
                  <a:gd name="connsiteX0" fmla="*/ 0 w 151897"/>
                  <a:gd name="connsiteY0" fmla="*/ 0 h 136707"/>
                  <a:gd name="connsiteX1" fmla="*/ 151897 w 151897"/>
                  <a:gd name="connsiteY1" fmla="*/ 0 h 136707"/>
                  <a:gd name="connsiteX2" fmla="*/ 151897 w 151897"/>
                  <a:gd name="connsiteY2" fmla="*/ 136707 h 136707"/>
                  <a:gd name="connsiteX3" fmla="*/ 0 w 151897"/>
                  <a:gd name="connsiteY3" fmla="*/ 136707 h 136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897" h="136707">
                    <a:moveTo>
                      <a:pt x="0" y="0"/>
                    </a:moveTo>
                    <a:lnTo>
                      <a:pt x="151897" y="0"/>
                    </a:lnTo>
                    <a:lnTo>
                      <a:pt x="151897" y="136707"/>
                    </a:lnTo>
                    <a:lnTo>
                      <a:pt x="0" y="136707"/>
                    </a:lnTo>
                    <a:close/>
                  </a:path>
                </a:pathLst>
              </a:custGeom>
              <a:noFill/>
              <a:ln w="45244" cap="rnd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05C61EE0-B102-1452-26BE-F645BE9550CE}"/>
                  </a:ext>
                </a:extLst>
              </p:cNvPr>
              <p:cNvSpPr/>
              <p:nvPr/>
            </p:nvSpPr>
            <p:spPr>
              <a:xfrm>
                <a:off x="13930623" y="2612315"/>
                <a:ext cx="577208" cy="364553"/>
              </a:xfrm>
              <a:custGeom>
                <a:avLst/>
                <a:gdLst>
                  <a:gd name="connsiteX0" fmla="*/ 546830 w 577208"/>
                  <a:gd name="connsiteY0" fmla="*/ 0 h 364553"/>
                  <a:gd name="connsiteX1" fmla="*/ 577209 w 577208"/>
                  <a:gd name="connsiteY1" fmla="*/ 0 h 364553"/>
                  <a:gd name="connsiteX2" fmla="*/ 577209 w 577208"/>
                  <a:gd name="connsiteY2" fmla="*/ 364553 h 364553"/>
                  <a:gd name="connsiteX3" fmla="*/ 546830 w 577208"/>
                  <a:gd name="connsiteY3" fmla="*/ 364553 h 364553"/>
                  <a:gd name="connsiteX4" fmla="*/ 30379 w 577208"/>
                  <a:gd name="connsiteY4" fmla="*/ 364553 h 364553"/>
                  <a:gd name="connsiteX5" fmla="*/ 0 w 577208"/>
                  <a:gd name="connsiteY5" fmla="*/ 364553 h 364553"/>
                  <a:gd name="connsiteX6" fmla="*/ 0 w 577208"/>
                  <a:gd name="connsiteY6" fmla="*/ 0 h 364553"/>
                  <a:gd name="connsiteX7" fmla="*/ 30379 w 577208"/>
                  <a:gd name="connsiteY7" fmla="*/ 0 h 36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7208" h="364553">
                    <a:moveTo>
                      <a:pt x="546830" y="0"/>
                    </a:moveTo>
                    <a:cubicBezTo>
                      <a:pt x="563608" y="0"/>
                      <a:pt x="577209" y="0"/>
                      <a:pt x="577209" y="0"/>
                    </a:cubicBezTo>
                    <a:lnTo>
                      <a:pt x="577209" y="364553"/>
                    </a:lnTo>
                    <a:cubicBezTo>
                      <a:pt x="577209" y="364553"/>
                      <a:pt x="563608" y="364553"/>
                      <a:pt x="546830" y="364553"/>
                    </a:cubicBezTo>
                    <a:lnTo>
                      <a:pt x="30379" y="364553"/>
                    </a:lnTo>
                    <a:cubicBezTo>
                      <a:pt x="13601" y="364553"/>
                      <a:pt x="0" y="364553"/>
                      <a:pt x="0" y="364553"/>
                    </a:cubicBezTo>
                    <a:lnTo>
                      <a:pt x="0" y="0"/>
                    </a:lnTo>
                    <a:cubicBezTo>
                      <a:pt x="0" y="0"/>
                      <a:pt x="13601" y="0"/>
                      <a:pt x="30379" y="0"/>
                    </a:cubicBezTo>
                    <a:close/>
                  </a:path>
                </a:pathLst>
              </a:custGeom>
              <a:noFill/>
              <a:ln w="45244" cap="flat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3208B131-56CD-F9ED-A65C-8D74339B826F}"/>
                  </a:ext>
                </a:extLst>
              </p:cNvPr>
              <p:cNvSpPr/>
              <p:nvPr/>
            </p:nvSpPr>
            <p:spPr>
              <a:xfrm>
                <a:off x="14188848" y="2900920"/>
                <a:ext cx="60758" cy="15189"/>
              </a:xfrm>
              <a:custGeom>
                <a:avLst/>
                <a:gdLst>
                  <a:gd name="connsiteX0" fmla="*/ 0 w 60758"/>
                  <a:gd name="connsiteY0" fmla="*/ 0 h 15189"/>
                  <a:gd name="connsiteX1" fmla="*/ 60759 w 60758"/>
                  <a:gd name="connsiteY1" fmla="*/ 0 h 15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758" h="15189">
                    <a:moveTo>
                      <a:pt x="0" y="0"/>
                    </a:moveTo>
                    <a:lnTo>
                      <a:pt x="60759" y="0"/>
                    </a:lnTo>
                  </a:path>
                </a:pathLst>
              </a:custGeom>
              <a:noFill/>
              <a:ln w="45244" cap="rnd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151F6059-5C2D-0746-0446-4B28B4AABFD0}"/>
                  </a:ext>
                </a:extLst>
              </p:cNvPr>
              <p:cNvSpPr/>
              <p:nvPr/>
            </p:nvSpPr>
            <p:spPr>
              <a:xfrm>
                <a:off x="14067330" y="3113576"/>
                <a:ext cx="303794" cy="15189"/>
              </a:xfrm>
              <a:custGeom>
                <a:avLst/>
                <a:gdLst>
                  <a:gd name="connsiteX0" fmla="*/ 0 w 303794"/>
                  <a:gd name="connsiteY0" fmla="*/ 0 h 15189"/>
                  <a:gd name="connsiteX1" fmla="*/ 303794 w 303794"/>
                  <a:gd name="connsiteY1" fmla="*/ 0 h 15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3794" h="15189">
                    <a:moveTo>
                      <a:pt x="0" y="0"/>
                    </a:moveTo>
                    <a:lnTo>
                      <a:pt x="303794" y="0"/>
                    </a:lnTo>
                  </a:path>
                </a:pathLst>
              </a:custGeom>
              <a:noFill/>
              <a:ln w="45244" cap="rnd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069EF60F-C2E1-5C32-6175-880664F75E29}"/>
                  </a:ext>
                </a:extLst>
              </p:cNvPr>
              <p:cNvSpPr/>
              <p:nvPr/>
            </p:nvSpPr>
            <p:spPr>
              <a:xfrm>
                <a:off x="14143279" y="2976868"/>
                <a:ext cx="151897" cy="136707"/>
              </a:xfrm>
              <a:custGeom>
                <a:avLst/>
                <a:gdLst>
                  <a:gd name="connsiteX0" fmla="*/ 0 w 151897"/>
                  <a:gd name="connsiteY0" fmla="*/ 0 h 136707"/>
                  <a:gd name="connsiteX1" fmla="*/ 151897 w 151897"/>
                  <a:gd name="connsiteY1" fmla="*/ 0 h 136707"/>
                  <a:gd name="connsiteX2" fmla="*/ 151897 w 151897"/>
                  <a:gd name="connsiteY2" fmla="*/ 136707 h 136707"/>
                  <a:gd name="connsiteX3" fmla="*/ 0 w 151897"/>
                  <a:gd name="connsiteY3" fmla="*/ 136707 h 136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897" h="136707">
                    <a:moveTo>
                      <a:pt x="0" y="0"/>
                    </a:moveTo>
                    <a:lnTo>
                      <a:pt x="151897" y="0"/>
                    </a:lnTo>
                    <a:lnTo>
                      <a:pt x="151897" y="136707"/>
                    </a:lnTo>
                    <a:lnTo>
                      <a:pt x="0" y="136707"/>
                    </a:lnTo>
                    <a:close/>
                  </a:path>
                </a:pathLst>
              </a:custGeom>
              <a:noFill/>
              <a:ln w="45244" cap="rnd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039AC7C2-13AD-3C7A-C7CE-F5853EE765ED}"/>
                  </a:ext>
                </a:extLst>
              </p:cNvPr>
              <p:cNvSpPr/>
              <p:nvPr/>
            </p:nvSpPr>
            <p:spPr>
              <a:xfrm>
                <a:off x="13930623" y="2612315"/>
                <a:ext cx="577208" cy="364553"/>
              </a:xfrm>
              <a:custGeom>
                <a:avLst/>
                <a:gdLst>
                  <a:gd name="connsiteX0" fmla="*/ 546830 w 577208"/>
                  <a:gd name="connsiteY0" fmla="*/ 0 h 364553"/>
                  <a:gd name="connsiteX1" fmla="*/ 577209 w 577208"/>
                  <a:gd name="connsiteY1" fmla="*/ 0 h 364553"/>
                  <a:gd name="connsiteX2" fmla="*/ 577209 w 577208"/>
                  <a:gd name="connsiteY2" fmla="*/ 364553 h 364553"/>
                  <a:gd name="connsiteX3" fmla="*/ 546830 w 577208"/>
                  <a:gd name="connsiteY3" fmla="*/ 364553 h 364553"/>
                  <a:gd name="connsiteX4" fmla="*/ 30379 w 577208"/>
                  <a:gd name="connsiteY4" fmla="*/ 364553 h 364553"/>
                  <a:gd name="connsiteX5" fmla="*/ 0 w 577208"/>
                  <a:gd name="connsiteY5" fmla="*/ 364553 h 364553"/>
                  <a:gd name="connsiteX6" fmla="*/ 0 w 577208"/>
                  <a:gd name="connsiteY6" fmla="*/ 0 h 364553"/>
                  <a:gd name="connsiteX7" fmla="*/ 30379 w 577208"/>
                  <a:gd name="connsiteY7" fmla="*/ 0 h 36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7208" h="364553">
                    <a:moveTo>
                      <a:pt x="546830" y="0"/>
                    </a:moveTo>
                    <a:cubicBezTo>
                      <a:pt x="563608" y="0"/>
                      <a:pt x="577209" y="0"/>
                      <a:pt x="577209" y="0"/>
                    </a:cubicBezTo>
                    <a:lnTo>
                      <a:pt x="577209" y="364553"/>
                    </a:lnTo>
                    <a:cubicBezTo>
                      <a:pt x="577209" y="364553"/>
                      <a:pt x="563608" y="364553"/>
                      <a:pt x="546830" y="364553"/>
                    </a:cubicBezTo>
                    <a:lnTo>
                      <a:pt x="30379" y="364553"/>
                    </a:lnTo>
                    <a:cubicBezTo>
                      <a:pt x="13601" y="364553"/>
                      <a:pt x="0" y="364553"/>
                      <a:pt x="0" y="364553"/>
                    </a:cubicBezTo>
                    <a:lnTo>
                      <a:pt x="0" y="0"/>
                    </a:lnTo>
                    <a:cubicBezTo>
                      <a:pt x="0" y="0"/>
                      <a:pt x="13601" y="0"/>
                      <a:pt x="30379" y="0"/>
                    </a:cubicBezTo>
                    <a:close/>
                  </a:path>
                </a:pathLst>
              </a:custGeom>
              <a:noFill/>
              <a:ln w="45244" cap="flat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F57F6E62-84C3-AF94-12A6-EA5B682D1F7B}"/>
                  </a:ext>
                </a:extLst>
              </p:cNvPr>
              <p:cNvSpPr/>
              <p:nvPr/>
            </p:nvSpPr>
            <p:spPr>
              <a:xfrm>
                <a:off x="14188848" y="2900920"/>
                <a:ext cx="60758" cy="15189"/>
              </a:xfrm>
              <a:custGeom>
                <a:avLst/>
                <a:gdLst>
                  <a:gd name="connsiteX0" fmla="*/ 0 w 60758"/>
                  <a:gd name="connsiteY0" fmla="*/ 0 h 15189"/>
                  <a:gd name="connsiteX1" fmla="*/ 60759 w 60758"/>
                  <a:gd name="connsiteY1" fmla="*/ 0 h 15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758" h="15189">
                    <a:moveTo>
                      <a:pt x="0" y="0"/>
                    </a:moveTo>
                    <a:lnTo>
                      <a:pt x="60759" y="0"/>
                    </a:lnTo>
                  </a:path>
                </a:pathLst>
              </a:custGeom>
              <a:noFill/>
              <a:ln w="45244" cap="rnd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F8308C18-9635-C67B-4792-D39B6A380A0F}"/>
                  </a:ext>
                </a:extLst>
              </p:cNvPr>
              <p:cNvSpPr/>
              <p:nvPr/>
            </p:nvSpPr>
            <p:spPr>
              <a:xfrm>
                <a:off x="14067330" y="3113576"/>
                <a:ext cx="303794" cy="15189"/>
              </a:xfrm>
              <a:custGeom>
                <a:avLst/>
                <a:gdLst>
                  <a:gd name="connsiteX0" fmla="*/ 0 w 303794"/>
                  <a:gd name="connsiteY0" fmla="*/ 0 h 15189"/>
                  <a:gd name="connsiteX1" fmla="*/ 303794 w 303794"/>
                  <a:gd name="connsiteY1" fmla="*/ 0 h 15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3794" h="15189">
                    <a:moveTo>
                      <a:pt x="0" y="0"/>
                    </a:moveTo>
                    <a:lnTo>
                      <a:pt x="303794" y="0"/>
                    </a:lnTo>
                  </a:path>
                </a:pathLst>
              </a:custGeom>
              <a:noFill/>
              <a:ln w="45244" cap="rnd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39" name="弧形 338">
            <a:extLst>
              <a:ext uri="{FF2B5EF4-FFF2-40B4-BE49-F238E27FC236}">
                <a16:creationId xmlns:a16="http://schemas.microsoft.com/office/drawing/2014/main" id="{D764FFC7-36F9-1B1B-66D8-AC9B5D08FA05}"/>
              </a:ext>
            </a:extLst>
          </p:cNvPr>
          <p:cNvSpPr/>
          <p:nvPr/>
        </p:nvSpPr>
        <p:spPr>
          <a:xfrm>
            <a:off x="4104633" y="1537089"/>
            <a:ext cx="3982734" cy="3982734"/>
          </a:xfrm>
          <a:prstGeom prst="arc">
            <a:avLst>
              <a:gd name="adj1" fmla="val 16200000"/>
              <a:gd name="adj2" fmla="val 20193481"/>
            </a:avLst>
          </a:prstGeom>
          <a:noFill/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10800000" scaled="0"/>
              <a:tileRect/>
            </a:gradFill>
            <a:prstDash val="solid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0" name="弧形 339">
            <a:extLst>
              <a:ext uri="{FF2B5EF4-FFF2-40B4-BE49-F238E27FC236}">
                <a16:creationId xmlns:a16="http://schemas.microsoft.com/office/drawing/2014/main" id="{40950697-C41B-86E1-F298-E61AE1AE2C8A}"/>
              </a:ext>
            </a:extLst>
          </p:cNvPr>
          <p:cNvSpPr/>
          <p:nvPr/>
        </p:nvSpPr>
        <p:spPr>
          <a:xfrm rot="6300000">
            <a:off x="4104633" y="1537089"/>
            <a:ext cx="3982734" cy="3982734"/>
          </a:xfrm>
          <a:prstGeom prst="arc">
            <a:avLst>
              <a:gd name="adj1" fmla="val 16200000"/>
              <a:gd name="adj2" fmla="val 20193481"/>
            </a:avLst>
          </a:prstGeom>
          <a:noFill/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10800000" scaled="0"/>
              <a:tileRect/>
            </a:gradFill>
            <a:prstDash val="solid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弧形 340">
            <a:extLst>
              <a:ext uri="{FF2B5EF4-FFF2-40B4-BE49-F238E27FC236}">
                <a16:creationId xmlns:a16="http://schemas.microsoft.com/office/drawing/2014/main" id="{21A0F7F7-CC88-9667-44C6-86E9CEF0BDAD}"/>
              </a:ext>
            </a:extLst>
          </p:cNvPr>
          <p:cNvSpPr/>
          <p:nvPr/>
        </p:nvSpPr>
        <p:spPr>
          <a:xfrm rot="14400000">
            <a:off x="4104633" y="1537089"/>
            <a:ext cx="3982734" cy="3982734"/>
          </a:xfrm>
          <a:prstGeom prst="arc">
            <a:avLst>
              <a:gd name="adj1" fmla="val 16200000"/>
              <a:gd name="adj2" fmla="val 20193481"/>
            </a:avLst>
          </a:prstGeom>
          <a:noFill/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10800000" scaled="0"/>
              <a:tileRect/>
            </a:gradFill>
            <a:prstDash val="solid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78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EF560DC-1F62-16D1-F064-2857EC3CD9E7}"/>
              </a:ext>
            </a:extLst>
          </p:cNvPr>
          <p:cNvSpPr/>
          <p:nvPr/>
        </p:nvSpPr>
        <p:spPr>
          <a:xfrm>
            <a:off x="-12489" y="2293"/>
            <a:ext cx="12192000" cy="6858000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15000"/>
                </a:schemeClr>
              </a:gs>
              <a:gs pos="100000">
                <a:schemeClr val="accent1">
                  <a:lumMod val="20000"/>
                  <a:lumOff val="80000"/>
                  <a:alpha val="7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3" name="文本框 222">
            <a:extLst>
              <a:ext uri="{FF2B5EF4-FFF2-40B4-BE49-F238E27FC236}">
                <a16:creationId xmlns:a16="http://schemas.microsoft.com/office/drawing/2014/main" id="{F851E2D3-6871-7600-CCAD-B18DF28E493B}"/>
              </a:ext>
            </a:extLst>
          </p:cNvPr>
          <p:cNvSpPr txBox="1"/>
          <p:nvPr/>
        </p:nvSpPr>
        <p:spPr>
          <a:xfrm>
            <a:off x="570147" y="443925"/>
            <a:ext cx="4446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gradFill flip="none" rotWithShape="1">
                  <a:gsLst>
                    <a:gs pos="4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76200" dist="101600" dir="5400000" algn="ctr" rotWithShape="0">
                    <a:schemeClr val="accent1">
                      <a:lumMod val="60000"/>
                      <a:lumOff val="40000"/>
                      <a:alpha val="15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应用效果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AD8971A6-B6A7-EEEB-02EE-20FBD2BAAC55}"/>
              </a:ext>
            </a:extLst>
          </p:cNvPr>
          <p:cNvSpPr/>
          <p:nvPr/>
        </p:nvSpPr>
        <p:spPr>
          <a:xfrm>
            <a:off x="522514" y="431225"/>
            <a:ext cx="254575" cy="254575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3" name="直接连接符 252">
            <a:extLst>
              <a:ext uri="{FF2B5EF4-FFF2-40B4-BE49-F238E27FC236}">
                <a16:creationId xmlns:a16="http://schemas.microsoft.com/office/drawing/2014/main" id="{E3BC7E69-2B0A-E590-D8DC-5EA6CACEADAC}"/>
              </a:ext>
            </a:extLst>
          </p:cNvPr>
          <p:cNvCxnSpPr>
            <a:cxnSpLocks/>
          </p:cNvCxnSpPr>
          <p:nvPr/>
        </p:nvCxnSpPr>
        <p:spPr>
          <a:xfrm>
            <a:off x="7915181" y="1028700"/>
            <a:ext cx="360371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文本框 253">
            <a:extLst>
              <a:ext uri="{FF2B5EF4-FFF2-40B4-BE49-F238E27FC236}">
                <a16:creationId xmlns:a16="http://schemas.microsoft.com/office/drawing/2014/main" id="{735136F3-D10B-C986-389E-AE3C3D681421}"/>
              </a:ext>
            </a:extLst>
          </p:cNvPr>
          <p:cNvSpPr txBox="1"/>
          <p:nvPr/>
        </p:nvSpPr>
        <p:spPr>
          <a:xfrm>
            <a:off x="7915181" y="801328"/>
            <a:ext cx="76944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HarmonyOS Sans SC Black" panose="00000A00000000000000" pitchFamily="2" charset="-122"/>
              </a:rPr>
              <a:t>背景与意义</a:t>
            </a:r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id="{508FD0EC-EB0B-DABC-25EB-FA93904A44FA}"/>
              </a:ext>
            </a:extLst>
          </p:cNvPr>
          <p:cNvSpPr txBox="1"/>
          <p:nvPr/>
        </p:nvSpPr>
        <p:spPr>
          <a:xfrm>
            <a:off x="9024543" y="801328"/>
            <a:ext cx="61555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HarmonyOS Sans SC Black" panose="00000A00000000000000" pitchFamily="2" charset="-122"/>
              </a:rPr>
              <a:t>应用效果</a:t>
            </a:r>
          </a:p>
        </p:txBody>
      </p:sp>
      <p:sp>
        <p:nvSpPr>
          <p:cNvPr id="256" name="文本框 255">
            <a:extLst>
              <a:ext uri="{FF2B5EF4-FFF2-40B4-BE49-F238E27FC236}">
                <a16:creationId xmlns:a16="http://schemas.microsoft.com/office/drawing/2014/main" id="{2DFA6AC0-B5C4-5FB9-236B-3912F481E825}"/>
              </a:ext>
            </a:extLst>
          </p:cNvPr>
          <p:cNvSpPr txBox="1"/>
          <p:nvPr/>
        </p:nvSpPr>
        <p:spPr>
          <a:xfrm>
            <a:off x="9980017" y="801328"/>
            <a:ext cx="153888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HarmonyOS Sans SC Black" panose="00000A00000000000000" pitchFamily="2" charset="-122"/>
              </a:rPr>
              <a:t>下一步应用及完善策划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CD5FC4A-8616-95D4-3376-2FF023963AC1}"/>
              </a:ext>
            </a:extLst>
          </p:cNvPr>
          <p:cNvCxnSpPr>
            <a:cxnSpLocks/>
          </p:cNvCxnSpPr>
          <p:nvPr/>
        </p:nvCxnSpPr>
        <p:spPr>
          <a:xfrm>
            <a:off x="8935432" y="1028700"/>
            <a:ext cx="76265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7F1253AB-FEB4-1336-A506-598C49F131B7}"/>
              </a:ext>
            </a:extLst>
          </p:cNvPr>
          <p:cNvSpPr txBox="1"/>
          <p:nvPr/>
        </p:nvSpPr>
        <p:spPr>
          <a:xfrm>
            <a:off x="570147" y="1311001"/>
            <a:ext cx="10544167" cy="44627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300" dirty="0">
                <a:solidFill>
                  <a:schemeClr val="tx1">
                    <a:lumMod val="85000"/>
                    <a:lumOff val="1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在应用成果对比及总结方面从以下三个维度考虑：</a:t>
            </a:r>
            <a:r>
              <a:rPr lang="zh-CN" altLang="en-US" sz="2300" dirty="0">
                <a:gradFill flip="none" rotWithShape="1">
                  <a:gsLst>
                    <a:gs pos="4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成本 质量 工时投入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B2F15003-CC9B-2657-57E4-7FD08C6B9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trans="20000" grainSize="1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841481" y="3334879"/>
            <a:ext cx="13874962" cy="5875595"/>
          </a:xfrm>
          <a:prstGeom prst="rect">
            <a:avLst/>
          </a:prstGeom>
          <a:scene3d>
            <a:camera prst="perspectiveRelaxedModerately" fov="5100000">
              <a:rot lat="17390617" lon="0" rev="0"/>
            </a:camera>
            <a:lightRig rig="threePt" dir="t"/>
          </a:scene3d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F51DF748-CC35-2A58-2954-777333AC99D2}"/>
              </a:ext>
            </a:extLst>
          </p:cNvPr>
          <p:cNvGrpSpPr/>
          <p:nvPr/>
        </p:nvGrpSpPr>
        <p:grpSpPr>
          <a:xfrm>
            <a:off x="695324" y="2085743"/>
            <a:ext cx="10827013" cy="4035630"/>
            <a:chOff x="695324" y="2085743"/>
            <a:chExt cx="10827013" cy="4035630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39BE432-2D7D-87AB-62FE-FC0292C4255E}"/>
                </a:ext>
              </a:extLst>
            </p:cNvPr>
            <p:cNvSpPr/>
            <p:nvPr/>
          </p:nvSpPr>
          <p:spPr>
            <a:xfrm>
              <a:off x="695324" y="2085744"/>
              <a:ext cx="10823576" cy="4035629"/>
            </a:xfrm>
            <a:prstGeom prst="roundRect">
              <a:avLst>
                <a:gd name="adj" fmla="val 3827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4" name="Picture 28">
              <a:extLst>
                <a:ext uri="{FF2B5EF4-FFF2-40B4-BE49-F238E27FC236}">
                  <a16:creationId xmlns:a16="http://schemas.microsoft.com/office/drawing/2014/main" id="{DAA3F62E-8AE3-586C-0379-3776195E49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66658" y="2085743"/>
              <a:ext cx="6155679" cy="4035629"/>
            </a:xfrm>
            <a:prstGeom prst="rect">
              <a:avLst/>
            </a:prstGeom>
          </p:spPr>
        </p:pic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FCC4957B-5743-3721-5DBF-3E35A2764916}"/>
                </a:ext>
              </a:extLst>
            </p:cNvPr>
            <p:cNvGrpSpPr/>
            <p:nvPr/>
          </p:nvGrpSpPr>
          <p:grpSpPr>
            <a:xfrm>
              <a:off x="788659" y="2237049"/>
              <a:ext cx="10325655" cy="3574053"/>
              <a:chOff x="788659" y="2237049"/>
              <a:chExt cx="10325655" cy="3574053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2C1F4FA1-6E11-CDCB-9231-570D7F917501}"/>
                  </a:ext>
                </a:extLst>
              </p:cNvPr>
              <p:cNvSpPr txBox="1"/>
              <p:nvPr/>
            </p:nvSpPr>
            <p:spPr>
              <a:xfrm>
                <a:off x="788659" y="3098719"/>
                <a:ext cx="105670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gradFill flip="none" rotWithShape="1">
                      <a:gsLst>
                        <a:gs pos="4000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降低成本</a:t>
                </a: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C5861786-5809-FDB5-A746-438585C29D0C}"/>
                  </a:ext>
                </a:extLst>
              </p:cNvPr>
              <p:cNvSpPr txBox="1"/>
              <p:nvPr/>
            </p:nvSpPr>
            <p:spPr>
              <a:xfrm>
                <a:off x="1962776" y="2855661"/>
                <a:ext cx="3443041" cy="968022"/>
              </a:xfrm>
              <a:prstGeom prst="rect">
                <a:avLst/>
              </a:prstGeom>
              <a:noFill/>
            </p:spPr>
            <p:txBody>
              <a:bodyPr wrap="square" l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通过电子纸显示方式，代替纸张，指导排序作业</a:t>
                </a:r>
                <a:endPara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200" kern="100" dirty="0">
                    <a:solidFill>
                      <a:schemeClr val="accent1"/>
                    </a:solidFill>
                    <a:effectLst/>
                    <a:latin typeface="+mn-ea"/>
                  </a:rPr>
                  <a:t>降低纸张及耗材成本投入</a:t>
                </a: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。</a:t>
                </a:r>
                <a:endPara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设备设施（如电脑、打印机、</a:t>
                </a:r>
                <a:r>
                  <a:rPr lang="en-US" altLang="zh-CN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PAD</a:t>
                </a: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）投入由客户确认，不计入成本分析。</a:t>
                </a: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C9C86B0E-3E84-0177-28F3-9DFAEDE67E4F}"/>
                  </a:ext>
                </a:extLst>
              </p:cNvPr>
              <p:cNvSpPr txBox="1"/>
              <p:nvPr/>
            </p:nvSpPr>
            <p:spPr>
              <a:xfrm>
                <a:off x="5543930" y="2869302"/>
                <a:ext cx="1759456" cy="303225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打印纸成本约</a:t>
                </a:r>
                <a:r>
                  <a:rPr lang="en-US" altLang="zh-CN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9.4</a:t>
                </a: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万元</a:t>
                </a:r>
                <a:r>
                  <a:rPr lang="en-US" altLang="zh-CN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/</a:t>
                </a: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年</a:t>
                </a: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14F15E18-E903-83AE-37ED-02AA343FCAE1}"/>
                  </a:ext>
                </a:extLst>
              </p:cNvPr>
              <p:cNvSpPr txBox="1"/>
              <p:nvPr/>
            </p:nvSpPr>
            <p:spPr>
              <a:xfrm>
                <a:off x="5573586" y="3105503"/>
                <a:ext cx="1700144" cy="303225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耗材成本约</a:t>
                </a:r>
                <a:r>
                  <a:rPr lang="en-US" altLang="zh-CN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57.6</a:t>
                </a: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万元</a:t>
                </a:r>
                <a:r>
                  <a:rPr lang="en-US" altLang="zh-CN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/</a:t>
                </a: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年</a:t>
                </a:r>
              </a:p>
            </p:txBody>
          </p:sp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F12E2B0D-0847-4726-C774-FFF178D27909}"/>
                  </a:ext>
                </a:extLst>
              </p:cNvPr>
              <p:cNvSpPr txBox="1"/>
              <p:nvPr/>
            </p:nvSpPr>
            <p:spPr>
              <a:xfrm>
                <a:off x="788662" y="4029655"/>
                <a:ext cx="105670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gradFill flip="none" rotWithShape="1">
                      <a:gsLst>
                        <a:gs pos="4000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提升质量</a:t>
                </a:r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0ECCD861-AC45-6B41-4F9E-8BC624F74AFC}"/>
                  </a:ext>
                </a:extLst>
              </p:cNvPr>
              <p:cNvSpPr txBox="1"/>
              <p:nvPr/>
            </p:nvSpPr>
            <p:spPr>
              <a:xfrm>
                <a:off x="788665" y="4944030"/>
                <a:ext cx="105670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gradFill flip="none" rotWithShape="1">
                      <a:gsLst>
                        <a:gs pos="4000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优化工时</a:t>
                </a:r>
                <a:endParaRPr lang="en-US" altLang="zh-CN" sz="2000" dirty="0">
                  <a:gradFill flip="none" rotWithShape="1">
                    <a:gsLst>
                      <a:gs pos="40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535F3B0C-D8C5-1E62-CE24-A3335A835BBA}"/>
                  </a:ext>
                </a:extLst>
              </p:cNvPr>
              <p:cNvSpPr txBox="1"/>
              <p:nvPr/>
            </p:nvSpPr>
            <p:spPr>
              <a:xfrm>
                <a:off x="1962776" y="3984334"/>
                <a:ext cx="3443041" cy="524824"/>
              </a:xfrm>
              <a:prstGeom prst="rect">
                <a:avLst/>
              </a:prstGeom>
              <a:noFill/>
            </p:spPr>
            <p:txBody>
              <a:bodyPr wrap="square" l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利用电子纸的直观颜色区分零件，指导员工备货，</a:t>
                </a:r>
                <a:r>
                  <a:rPr lang="zh-CN" altLang="en-US" sz="1200" kern="100" dirty="0">
                    <a:solidFill>
                      <a:schemeClr val="accent1"/>
                    </a:solidFill>
                    <a:effectLst/>
                    <a:latin typeface="+mn-ea"/>
                  </a:rPr>
                  <a:t>提高备货相符率，降低错漏备发生比例。</a:t>
                </a:r>
              </a:p>
            </p:txBody>
          </p:sp>
          <p:sp>
            <p:nvSpPr>
              <p:cNvPr id="87" name="矩形: 圆角 86">
                <a:extLst>
                  <a:ext uri="{FF2B5EF4-FFF2-40B4-BE49-F238E27FC236}">
                    <a16:creationId xmlns:a16="http://schemas.microsoft.com/office/drawing/2014/main" id="{177474FC-B50E-D8F7-3522-8C904BCC359D}"/>
                  </a:ext>
                </a:extLst>
              </p:cNvPr>
              <p:cNvSpPr/>
              <p:nvPr/>
            </p:nvSpPr>
            <p:spPr>
              <a:xfrm>
                <a:off x="5668101" y="2237049"/>
                <a:ext cx="1205139" cy="40011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E0A2ACBE-4F21-F869-FA52-D1A363EAE345}"/>
                  </a:ext>
                </a:extLst>
              </p:cNvPr>
              <p:cNvSpPr txBox="1"/>
              <p:nvPr/>
            </p:nvSpPr>
            <p:spPr>
              <a:xfrm>
                <a:off x="5828883" y="2260207"/>
                <a:ext cx="88357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effectLst>
                      <a:outerShdw blurRad="76200" dist="101600" dir="5400000" algn="ctr" rotWithShape="0">
                        <a:schemeClr val="accent1">
                          <a:lumMod val="60000"/>
                          <a:lumOff val="40000"/>
                          <a:alpha val="15000"/>
                        </a:schemeClr>
                      </a:outerShdw>
                    </a:effectLst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纸张方式</a:t>
                </a:r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4D3CD1A9-D988-8560-594E-0A6873FF0B97}"/>
                  </a:ext>
                </a:extLst>
              </p:cNvPr>
              <p:cNvGrpSpPr/>
              <p:nvPr/>
            </p:nvGrpSpPr>
            <p:grpSpPr>
              <a:xfrm>
                <a:off x="7608318" y="2237049"/>
                <a:ext cx="1304626" cy="400110"/>
                <a:chOff x="7505499" y="2237049"/>
                <a:chExt cx="1304626" cy="400110"/>
              </a:xfrm>
            </p:grpSpPr>
            <p:sp>
              <p:nvSpPr>
                <p:cNvPr id="108" name="矩形: 圆角 107">
                  <a:extLst>
                    <a:ext uri="{FF2B5EF4-FFF2-40B4-BE49-F238E27FC236}">
                      <a16:creationId xmlns:a16="http://schemas.microsoft.com/office/drawing/2014/main" id="{6ACCCE8A-0597-297A-8EDB-1C49B217372D}"/>
                    </a:ext>
                  </a:extLst>
                </p:cNvPr>
                <p:cNvSpPr/>
                <p:nvPr/>
              </p:nvSpPr>
              <p:spPr>
                <a:xfrm>
                  <a:off x="7505499" y="2237049"/>
                  <a:ext cx="1304626" cy="40011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9" name="文本框 108">
                  <a:extLst>
                    <a:ext uri="{FF2B5EF4-FFF2-40B4-BE49-F238E27FC236}">
                      <a16:creationId xmlns:a16="http://schemas.microsoft.com/office/drawing/2014/main" id="{66474A06-A57B-D765-EEA1-DD71605C7D18}"/>
                    </a:ext>
                  </a:extLst>
                </p:cNvPr>
                <p:cNvSpPr txBox="1"/>
                <p:nvPr/>
              </p:nvSpPr>
              <p:spPr>
                <a:xfrm>
                  <a:off x="7628661" y="2260207"/>
                  <a:ext cx="1058302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chemeClr val="bg1"/>
                      </a:solidFill>
                      <a:effectLst>
                        <a:outerShdw blurRad="76200" dist="101600" dir="5400000" algn="ctr" rotWithShape="0">
                          <a:schemeClr val="accent1">
                            <a:lumMod val="60000"/>
                            <a:lumOff val="40000"/>
                            <a:alpha val="15000"/>
                          </a:schemeClr>
                        </a:outerShdw>
                      </a:effectLst>
                      <a:latin typeface="字体圈欣意冠黑体" panose="00000500000000000000" pitchFamily="2" charset="-122"/>
                      <a:ea typeface="字体圈欣意冠黑体" panose="00000500000000000000" pitchFamily="2" charset="-122"/>
                    </a:rPr>
                    <a:t>电子纸方式</a:t>
                  </a:r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A2A1FD80-D63F-7574-32C2-46C79BBBE21D}"/>
                  </a:ext>
                </a:extLst>
              </p:cNvPr>
              <p:cNvGrpSpPr/>
              <p:nvPr/>
            </p:nvGrpSpPr>
            <p:grpSpPr>
              <a:xfrm>
                <a:off x="9472864" y="2237049"/>
                <a:ext cx="1118936" cy="400110"/>
                <a:chOff x="9442384" y="2237049"/>
                <a:chExt cx="1118936" cy="400110"/>
              </a:xfrm>
            </p:grpSpPr>
            <p:sp>
              <p:nvSpPr>
                <p:cNvPr id="111" name="矩形: 圆角 110">
                  <a:extLst>
                    <a:ext uri="{FF2B5EF4-FFF2-40B4-BE49-F238E27FC236}">
                      <a16:creationId xmlns:a16="http://schemas.microsoft.com/office/drawing/2014/main" id="{4922A251-2BDB-6FF9-9825-E39B1DD59F14}"/>
                    </a:ext>
                  </a:extLst>
                </p:cNvPr>
                <p:cNvSpPr/>
                <p:nvPr/>
              </p:nvSpPr>
              <p:spPr>
                <a:xfrm>
                  <a:off x="9442384" y="2237049"/>
                  <a:ext cx="1118936" cy="40011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文本框 111">
                  <a:extLst>
                    <a:ext uri="{FF2B5EF4-FFF2-40B4-BE49-F238E27FC236}">
                      <a16:creationId xmlns:a16="http://schemas.microsoft.com/office/drawing/2014/main" id="{77DD2794-B5FF-60AD-D6A7-CB4780AA814F}"/>
                    </a:ext>
                  </a:extLst>
                </p:cNvPr>
                <p:cNvSpPr txBox="1"/>
                <p:nvPr/>
              </p:nvSpPr>
              <p:spPr>
                <a:xfrm>
                  <a:off x="9560065" y="2260207"/>
                  <a:ext cx="883575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chemeClr val="bg1"/>
                      </a:solidFill>
                      <a:effectLst>
                        <a:outerShdw blurRad="76200" dist="101600" dir="5400000" algn="ctr" rotWithShape="0">
                          <a:schemeClr val="accent1">
                            <a:lumMod val="60000"/>
                            <a:lumOff val="40000"/>
                            <a:alpha val="15000"/>
                          </a:schemeClr>
                        </a:outerShdw>
                      </a:effectLst>
                      <a:latin typeface="字体圈欣意冠黑体" panose="00000500000000000000" pitchFamily="2" charset="-122"/>
                      <a:ea typeface="字体圈欣意冠黑体" panose="00000500000000000000" pitchFamily="2" charset="-122"/>
                    </a:rPr>
                    <a:t>优化比例</a:t>
                  </a:r>
                </a:p>
              </p:txBody>
            </p:sp>
          </p:grp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D0984308-FDBA-7D73-F79D-76356C22A5D8}"/>
                  </a:ext>
                </a:extLst>
              </p:cNvPr>
              <p:cNvSpPr txBox="1"/>
              <p:nvPr/>
            </p:nvSpPr>
            <p:spPr>
              <a:xfrm>
                <a:off x="5640912" y="3341704"/>
                <a:ext cx="1565492" cy="303225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合计成本约</a:t>
                </a:r>
                <a:r>
                  <a:rPr lang="en-US" altLang="zh-CN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67</a:t>
                </a: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万元</a:t>
                </a:r>
                <a:r>
                  <a:rPr lang="en-US" altLang="zh-CN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/</a:t>
                </a: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年</a:t>
                </a: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6874E1F3-CDF3-DEF3-7646-AB6A0A599EE6}"/>
                  </a:ext>
                </a:extLst>
              </p:cNvPr>
              <p:cNvSpPr txBox="1"/>
              <p:nvPr/>
            </p:nvSpPr>
            <p:spPr>
              <a:xfrm>
                <a:off x="7693971" y="3083231"/>
                <a:ext cx="1323439" cy="303225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kern="100" dirty="0">
                    <a:solidFill>
                      <a:schemeClr val="accent2">
                        <a:lumMod val="75000"/>
                      </a:schemeClr>
                    </a:solidFill>
                    <a:latin typeface="+mn-ea"/>
                  </a:rPr>
                  <a:t>无</a:t>
                </a:r>
                <a:r>
                  <a:rPr lang="zh-CN" altLang="en-US" sz="1200" kern="100" dirty="0">
                    <a:solidFill>
                      <a:schemeClr val="accent2">
                        <a:lumMod val="75000"/>
                      </a:schemeClr>
                    </a:solidFill>
                    <a:effectLst/>
                    <a:latin typeface="+mn-ea"/>
                  </a:rPr>
                  <a:t>纸张及耗材成本</a:t>
                </a:r>
              </a:p>
            </p:txBody>
          </p:sp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id="{86361441-A2C6-F477-2BA1-CA3710AF1374}"/>
                  </a:ext>
                </a:extLst>
              </p:cNvPr>
              <p:cNvSpPr txBox="1"/>
              <p:nvPr/>
            </p:nvSpPr>
            <p:spPr>
              <a:xfrm>
                <a:off x="9838206" y="3086247"/>
                <a:ext cx="518732" cy="322717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kern="100" dirty="0">
                    <a:solidFill>
                      <a:schemeClr val="accent3"/>
                    </a:solidFill>
                    <a:effectLst/>
                  </a:rPr>
                  <a:t>100%</a:t>
                </a:r>
                <a:endParaRPr lang="zh-CN" altLang="en-US" sz="1400" kern="100" dirty="0">
                  <a:solidFill>
                    <a:schemeClr val="accent3"/>
                  </a:solidFill>
                  <a:effectLst/>
                </a:endParaRPr>
              </a:p>
            </p:txBody>
          </p:sp>
          <p:sp>
            <p:nvSpPr>
              <p:cNvPr id="133" name="文本框 132">
                <a:extLst>
                  <a:ext uri="{FF2B5EF4-FFF2-40B4-BE49-F238E27FC236}">
                    <a16:creationId xmlns:a16="http://schemas.microsoft.com/office/drawing/2014/main" id="{A155F795-A703-2755-13F5-B164ADEA2D30}"/>
                  </a:ext>
                </a:extLst>
              </p:cNvPr>
              <p:cNvSpPr txBox="1"/>
              <p:nvPr/>
            </p:nvSpPr>
            <p:spPr>
              <a:xfrm>
                <a:off x="5931054" y="3976714"/>
                <a:ext cx="985206" cy="524824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错漏备</a:t>
                </a:r>
                <a:endPara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发生比例</a:t>
                </a:r>
                <a:r>
                  <a:rPr lang="en-US" altLang="zh-CN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5‰</a:t>
                </a:r>
                <a:endPara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endParaRPr>
              </a:p>
            </p:txBody>
          </p:sp>
          <p:sp>
            <p:nvSpPr>
              <p:cNvPr id="134" name="文本框 133">
                <a:extLst>
                  <a:ext uri="{FF2B5EF4-FFF2-40B4-BE49-F238E27FC236}">
                    <a16:creationId xmlns:a16="http://schemas.microsoft.com/office/drawing/2014/main" id="{021C4E44-C6CF-DB41-534D-F8950DC7686C}"/>
                  </a:ext>
                </a:extLst>
              </p:cNvPr>
              <p:cNvSpPr txBox="1"/>
              <p:nvPr/>
            </p:nvSpPr>
            <p:spPr>
              <a:xfrm>
                <a:off x="7795762" y="3923265"/>
                <a:ext cx="1119858" cy="524824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kern="100" dirty="0">
                    <a:solidFill>
                      <a:schemeClr val="accent2">
                        <a:lumMod val="75000"/>
                      </a:schemeClr>
                    </a:solidFill>
                    <a:latin typeface="+mn-ea"/>
                  </a:rPr>
                  <a:t>错漏备</a:t>
                </a:r>
                <a:endParaRPr lang="en-US" altLang="zh-CN" sz="1200" kern="100" dirty="0">
                  <a:solidFill>
                    <a:schemeClr val="accent2">
                      <a:lumMod val="75000"/>
                    </a:schemeClr>
                  </a:solidFill>
                  <a:latin typeface="+mn-ea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200" kern="100" dirty="0">
                    <a:solidFill>
                      <a:schemeClr val="accent2">
                        <a:lumMod val="75000"/>
                      </a:schemeClr>
                    </a:solidFill>
                    <a:latin typeface="+mn-ea"/>
                  </a:rPr>
                  <a:t>发生比例</a:t>
                </a:r>
                <a:r>
                  <a:rPr lang="en-US" altLang="zh-CN" sz="1200" kern="100" dirty="0">
                    <a:solidFill>
                      <a:schemeClr val="accent2">
                        <a:lumMod val="75000"/>
                      </a:schemeClr>
                    </a:solidFill>
                    <a:latin typeface="+mn-ea"/>
                  </a:rPr>
                  <a:t>0.5‰</a:t>
                </a:r>
                <a:endParaRPr lang="zh-CN" altLang="en-US" sz="1200" kern="100" dirty="0">
                  <a:solidFill>
                    <a:schemeClr val="accent2">
                      <a:lumMod val="7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35" name="文本框 134">
                <a:extLst>
                  <a:ext uri="{FF2B5EF4-FFF2-40B4-BE49-F238E27FC236}">
                    <a16:creationId xmlns:a16="http://schemas.microsoft.com/office/drawing/2014/main" id="{82BA7061-E26F-5B6B-8648-7A89B9816FBF}"/>
                  </a:ext>
                </a:extLst>
              </p:cNvPr>
              <p:cNvSpPr txBox="1"/>
              <p:nvPr/>
            </p:nvSpPr>
            <p:spPr>
              <a:xfrm>
                <a:off x="9870266" y="4003005"/>
                <a:ext cx="454612" cy="322717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kern="100" dirty="0">
                    <a:solidFill>
                      <a:schemeClr val="accent3"/>
                    </a:solidFill>
                    <a:effectLst/>
                  </a:rPr>
                  <a:t>90%</a:t>
                </a:r>
                <a:endParaRPr lang="zh-CN" altLang="en-US" sz="1400" kern="100" dirty="0">
                  <a:solidFill>
                    <a:schemeClr val="accent3"/>
                  </a:solidFill>
                  <a:effectLst/>
                </a:endParaRP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F5E547B7-467F-2AC5-3E70-B20E533567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4713" y="2752216"/>
                <a:ext cx="10239601" cy="0"/>
              </a:xfrm>
              <a:prstGeom prst="line">
                <a:avLst/>
              </a:prstGeom>
              <a:ln w="1905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BED1CB8E-4882-27A3-40CF-238684B318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4713" y="5811102"/>
                <a:ext cx="10239601" cy="0"/>
              </a:xfrm>
              <a:prstGeom prst="line">
                <a:avLst/>
              </a:prstGeom>
              <a:ln w="1905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4C52365A-70A7-F6FC-ED4D-2BED38AB5B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4713" y="3885195"/>
                <a:ext cx="10239601" cy="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B7A8731F-C8E8-7072-2B01-9B5F28D11C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4713" y="4589702"/>
                <a:ext cx="10239601" cy="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EBF93972-A2D7-C60C-A1FE-BDACF01680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75460" y="5009966"/>
                <a:ext cx="9338854" cy="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DF8156BA-AA58-B795-3095-E5D7D090DD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75460" y="5398164"/>
                <a:ext cx="9338854" cy="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8BBD7E04-1AAC-4831-B0B2-AC078391EE11}"/>
                  </a:ext>
                </a:extLst>
              </p:cNvPr>
              <p:cNvSpPr txBox="1"/>
              <p:nvPr/>
            </p:nvSpPr>
            <p:spPr>
              <a:xfrm>
                <a:off x="1962775" y="4686914"/>
                <a:ext cx="3443041" cy="303225"/>
              </a:xfrm>
              <a:prstGeom prst="rect">
                <a:avLst/>
              </a:prstGeom>
              <a:noFill/>
            </p:spPr>
            <p:txBody>
              <a:bodyPr wrap="square" l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培训时间优化    减少员工培训时间</a:t>
                </a: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70ACDD55-83DF-1F65-FBEC-5C42BF91E8E9}"/>
                  </a:ext>
                </a:extLst>
              </p:cNvPr>
              <p:cNvSpPr txBox="1"/>
              <p:nvPr/>
            </p:nvSpPr>
            <p:spPr>
              <a:xfrm>
                <a:off x="1962775" y="5064724"/>
                <a:ext cx="3443041" cy="303225"/>
              </a:xfrm>
              <a:prstGeom prst="rect">
                <a:avLst/>
              </a:prstGeom>
              <a:noFill/>
            </p:spPr>
            <p:txBody>
              <a:bodyPr wrap="square" l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zh-CN" sz="1200" kern="100" dirty="0">
                    <a:effectLst/>
                    <a:latin typeface="+mn-ea"/>
                  </a:rPr>
                  <a:t>补件工时</a:t>
                </a: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优化    减少员工应急补件时间</a:t>
                </a: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661A34D8-3EE5-8BBC-D232-76827223D942}"/>
                  </a:ext>
                </a:extLst>
              </p:cNvPr>
              <p:cNvSpPr txBox="1"/>
              <p:nvPr/>
            </p:nvSpPr>
            <p:spPr>
              <a:xfrm>
                <a:off x="1962775" y="5478091"/>
                <a:ext cx="3443041" cy="303225"/>
              </a:xfrm>
              <a:prstGeom prst="rect">
                <a:avLst/>
              </a:prstGeom>
              <a:noFill/>
            </p:spPr>
            <p:txBody>
              <a:bodyPr wrap="square" l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操作工时优化    减少了操作环节</a:t>
                </a: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1F3F8E2C-540E-86E0-F2E1-55F741BC154C}"/>
                  </a:ext>
                </a:extLst>
              </p:cNvPr>
              <p:cNvSpPr txBox="1"/>
              <p:nvPr/>
            </p:nvSpPr>
            <p:spPr>
              <a:xfrm>
                <a:off x="5963114" y="4685360"/>
                <a:ext cx="921086" cy="300210"/>
              </a:xfrm>
              <a:prstGeom prst="rect">
                <a:avLst/>
              </a:prstGeom>
              <a:noFill/>
            </p:spPr>
            <p:txBody>
              <a:bodyPr wrap="square" l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1160</a:t>
                </a: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小时</a:t>
                </a:r>
                <a:r>
                  <a:rPr lang="en-US" altLang="zh-CN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/</a:t>
                </a: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年</a:t>
                </a: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A292DA33-FF5B-B65E-91C6-5AB258876A56}"/>
                  </a:ext>
                </a:extLst>
              </p:cNvPr>
              <p:cNvSpPr txBox="1"/>
              <p:nvPr/>
            </p:nvSpPr>
            <p:spPr>
              <a:xfrm>
                <a:off x="7926406" y="4662500"/>
                <a:ext cx="858568" cy="300210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kern="100" dirty="0">
                    <a:solidFill>
                      <a:schemeClr val="accent2">
                        <a:lumMod val="75000"/>
                      </a:schemeClr>
                    </a:solidFill>
                  </a:rPr>
                  <a:t>500</a:t>
                </a:r>
                <a:r>
                  <a:rPr lang="zh-CN" altLang="en-US" sz="1200" kern="100" dirty="0">
                    <a:solidFill>
                      <a:schemeClr val="accent2">
                        <a:lumMod val="75000"/>
                      </a:schemeClr>
                    </a:solidFill>
                    <a:latin typeface="+mn-ea"/>
                  </a:rPr>
                  <a:t>小时</a:t>
                </a:r>
                <a:r>
                  <a:rPr lang="en-US" altLang="zh-CN" sz="1200" kern="100" dirty="0">
                    <a:solidFill>
                      <a:schemeClr val="accent2">
                        <a:lumMod val="75000"/>
                      </a:schemeClr>
                    </a:solidFill>
                    <a:latin typeface="+mn-ea"/>
                  </a:rPr>
                  <a:t>/</a:t>
                </a:r>
                <a:r>
                  <a:rPr lang="zh-CN" altLang="en-US" sz="1200" kern="100" dirty="0">
                    <a:solidFill>
                      <a:schemeClr val="accent2">
                        <a:lumMod val="75000"/>
                      </a:schemeClr>
                    </a:solidFill>
                    <a:latin typeface="+mn-ea"/>
                  </a:rPr>
                  <a:t>年</a:t>
                </a: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B04BA4B9-3BA8-6FC1-9E61-9C28AB9FA439}"/>
                  </a:ext>
                </a:extLst>
              </p:cNvPr>
              <p:cNvSpPr txBox="1"/>
              <p:nvPr/>
            </p:nvSpPr>
            <p:spPr>
              <a:xfrm>
                <a:off x="9752445" y="4622160"/>
                <a:ext cx="690254" cy="322717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kern="100" dirty="0">
                    <a:solidFill>
                      <a:schemeClr val="accent3"/>
                    </a:solidFill>
                    <a:effectLst/>
                  </a:rPr>
                  <a:t>56.89%</a:t>
                </a:r>
                <a:endParaRPr lang="zh-CN" altLang="en-US" sz="1400" kern="100" dirty="0">
                  <a:solidFill>
                    <a:schemeClr val="accent3"/>
                  </a:solidFill>
                  <a:effectLst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28941DC3-F2CF-A4B0-7665-BF1F5AEF5388}"/>
                  </a:ext>
                </a:extLst>
              </p:cNvPr>
              <p:cNvSpPr txBox="1"/>
              <p:nvPr/>
            </p:nvSpPr>
            <p:spPr>
              <a:xfrm>
                <a:off x="9886296" y="5033543"/>
                <a:ext cx="422552" cy="322717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kern="100" dirty="0">
                    <a:solidFill>
                      <a:schemeClr val="accent3"/>
                    </a:solidFill>
                    <a:effectLst/>
                  </a:rPr>
                  <a:t>91%</a:t>
                </a:r>
                <a:endParaRPr lang="zh-CN" altLang="en-US" sz="1400" kern="100" dirty="0">
                  <a:solidFill>
                    <a:schemeClr val="accent3"/>
                  </a:solidFill>
                  <a:effectLst/>
                </a:endParaRP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6D78771E-8CF1-ACAD-3CCB-3766469E29AC}"/>
                  </a:ext>
                </a:extLst>
              </p:cNvPr>
              <p:cNvSpPr txBox="1"/>
              <p:nvPr/>
            </p:nvSpPr>
            <p:spPr>
              <a:xfrm>
                <a:off x="9838206" y="5398061"/>
                <a:ext cx="518732" cy="322717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kern="100" dirty="0">
                    <a:solidFill>
                      <a:schemeClr val="accent3"/>
                    </a:solidFill>
                    <a:effectLst/>
                  </a:rPr>
                  <a:t>100%</a:t>
                </a:r>
                <a:endParaRPr lang="zh-CN" altLang="en-US" sz="1400" kern="100" dirty="0">
                  <a:solidFill>
                    <a:schemeClr val="accent3"/>
                  </a:solidFill>
                  <a:effectLst/>
                </a:endParaRP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370950BF-7DDC-8278-DC81-204149652F39}"/>
                  </a:ext>
                </a:extLst>
              </p:cNvPr>
              <p:cNvSpPr txBox="1"/>
              <p:nvPr/>
            </p:nvSpPr>
            <p:spPr>
              <a:xfrm>
                <a:off x="7950451" y="5052216"/>
                <a:ext cx="810478" cy="300210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kern="100" dirty="0">
                    <a:solidFill>
                      <a:schemeClr val="accent2">
                        <a:lumMod val="75000"/>
                      </a:schemeClr>
                    </a:solidFill>
                  </a:rPr>
                  <a:t>8.3</a:t>
                </a:r>
                <a:r>
                  <a:rPr lang="zh-CN" altLang="en-US" sz="1200" kern="100" dirty="0">
                    <a:solidFill>
                      <a:schemeClr val="accent2">
                        <a:lumMod val="75000"/>
                      </a:schemeClr>
                    </a:solidFill>
                    <a:latin typeface="+mn-ea"/>
                  </a:rPr>
                  <a:t>小时</a:t>
                </a:r>
                <a:r>
                  <a:rPr lang="en-US" altLang="zh-CN" sz="1200" kern="100" dirty="0">
                    <a:solidFill>
                      <a:schemeClr val="accent2">
                        <a:lumMod val="75000"/>
                      </a:schemeClr>
                    </a:solidFill>
                    <a:latin typeface="+mn-ea"/>
                  </a:rPr>
                  <a:t>/</a:t>
                </a:r>
                <a:r>
                  <a:rPr lang="zh-CN" altLang="en-US" sz="1200" kern="100" dirty="0">
                    <a:solidFill>
                      <a:schemeClr val="accent2">
                        <a:lumMod val="75000"/>
                      </a:schemeClr>
                    </a:solidFill>
                    <a:latin typeface="+mn-ea"/>
                  </a:rPr>
                  <a:t>年</a:t>
                </a: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EA6983B2-EAA7-789E-5401-7F727B94A67B}"/>
                  </a:ext>
                </a:extLst>
              </p:cNvPr>
              <p:cNvSpPr txBox="1"/>
              <p:nvPr/>
            </p:nvSpPr>
            <p:spPr>
              <a:xfrm>
                <a:off x="8267043" y="5448275"/>
                <a:ext cx="177293" cy="300210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kern="100" dirty="0">
                    <a:solidFill>
                      <a:schemeClr val="accent2">
                        <a:lumMod val="75000"/>
                      </a:schemeClr>
                    </a:solidFill>
                  </a:rPr>
                  <a:t>0</a:t>
                </a:r>
                <a:endParaRPr lang="zh-CN" altLang="en-US" sz="1200" kern="100" dirty="0">
                  <a:solidFill>
                    <a:schemeClr val="accent2">
                      <a:lumMod val="7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A43E649B-FB92-5E58-4C41-EB3FEE740362}"/>
                  </a:ext>
                </a:extLst>
              </p:cNvPr>
              <p:cNvSpPr txBox="1"/>
              <p:nvPr/>
            </p:nvSpPr>
            <p:spPr>
              <a:xfrm>
                <a:off x="5963114" y="5064997"/>
                <a:ext cx="921086" cy="300210"/>
              </a:xfrm>
              <a:prstGeom prst="rect">
                <a:avLst/>
              </a:prstGeom>
              <a:noFill/>
            </p:spPr>
            <p:txBody>
              <a:bodyPr wrap="square" l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92.1</a:t>
                </a: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小时</a:t>
                </a:r>
                <a:r>
                  <a:rPr lang="en-US" altLang="zh-CN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/</a:t>
                </a: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年</a:t>
                </a:r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F45B71D2-F473-A58D-472A-A9AD0352C62F}"/>
                  </a:ext>
                </a:extLst>
              </p:cNvPr>
              <p:cNvSpPr txBox="1"/>
              <p:nvPr/>
            </p:nvSpPr>
            <p:spPr>
              <a:xfrm>
                <a:off x="5963114" y="5459809"/>
                <a:ext cx="1028238" cy="300210"/>
              </a:xfrm>
              <a:prstGeom prst="rect">
                <a:avLst/>
              </a:prstGeom>
              <a:noFill/>
            </p:spPr>
            <p:txBody>
              <a:bodyPr wrap="square" l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1458.6</a:t>
                </a: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小时</a:t>
                </a:r>
                <a:r>
                  <a:rPr lang="en-US" altLang="zh-CN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/</a:t>
                </a:r>
                <a:r>
                  <a:rPr lang="zh-CN" altLang="en-US" sz="12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年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11940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EF560DC-1F62-16D1-F064-2857EC3CD9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15000"/>
                </a:schemeClr>
              </a:gs>
              <a:gs pos="100000">
                <a:schemeClr val="accent1">
                  <a:lumMod val="20000"/>
                  <a:lumOff val="80000"/>
                  <a:alpha val="7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3" name="文本框 222">
            <a:extLst>
              <a:ext uri="{FF2B5EF4-FFF2-40B4-BE49-F238E27FC236}">
                <a16:creationId xmlns:a16="http://schemas.microsoft.com/office/drawing/2014/main" id="{F851E2D3-6871-7600-CCAD-B18DF28E493B}"/>
              </a:ext>
            </a:extLst>
          </p:cNvPr>
          <p:cNvSpPr txBox="1"/>
          <p:nvPr/>
        </p:nvSpPr>
        <p:spPr>
          <a:xfrm>
            <a:off x="543295" y="443925"/>
            <a:ext cx="4446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gradFill flip="none" rotWithShape="1">
                  <a:gsLst>
                    <a:gs pos="4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76200" dist="101600" dir="5400000" algn="ctr" rotWithShape="0">
                    <a:schemeClr val="accent1">
                      <a:lumMod val="60000"/>
                      <a:lumOff val="40000"/>
                      <a:alpha val="15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下一步应用及完善策划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AD8971A6-B6A7-EEEB-02EE-20FBD2BAAC55}"/>
              </a:ext>
            </a:extLst>
          </p:cNvPr>
          <p:cNvSpPr/>
          <p:nvPr/>
        </p:nvSpPr>
        <p:spPr>
          <a:xfrm>
            <a:off x="522514" y="431225"/>
            <a:ext cx="254575" cy="254575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3" name="直接连接符 252">
            <a:extLst>
              <a:ext uri="{FF2B5EF4-FFF2-40B4-BE49-F238E27FC236}">
                <a16:creationId xmlns:a16="http://schemas.microsoft.com/office/drawing/2014/main" id="{E3BC7E69-2B0A-E590-D8DC-5EA6CACEADAC}"/>
              </a:ext>
            </a:extLst>
          </p:cNvPr>
          <p:cNvCxnSpPr>
            <a:cxnSpLocks/>
          </p:cNvCxnSpPr>
          <p:nvPr/>
        </p:nvCxnSpPr>
        <p:spPr>
          <a:xfrm>
            <a:off x="7915181" y="1028700"/>
            <a:ext cx="360371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文本框 253">
            <a:extLst>
              <a:ext uri="{FF2B5EF4-FFF2-40B4-BE49-F238E27FC236}">
                <a16:creationId xmlns:a16="http://schemas.microsoft.com/office/drawing/2014/main" id="{735136F3-D10B-C986-389E-AE3C3D681421}"/>
              </a:ext>
            </a:extLst>
          </p:cNvPr>
          <p:cNvSpPr txBox="1"/>
          <p:nvPr/>
        </p:nvSpPr>
        <p:spPr>
          <a:xfrm>
            <a:off x="7915181" y="801328"/>
            <a:ext cx="76944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HarmonyOS Sans SC Black" panose="00000A00000000000000" pitchFamily="2" charset="-122"/>
              </a:rPr>
              <a:t>背景与意义</a:t>
            </a:r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id="{508FD0EC-EB0B-DABC-25EB-FA93904A44FA}"/>
              </a:ext>
            </a:extLst>
          </p:cNvPr>
          <p:cNvSpPr txBox="1"/>
          <p:nvPr/>
        </p:nvSpPr>
        <p:spPr>
          <a:xfrm>
            <a:off x="9024543" y="801328"/>
            <a:ext cx="61555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HarmonyOS Sans SC Black" panose="00000A00000000000000" pitchFamily="2" charset="-122"/>
              </a:rPr>
              <a:t>应用效果</a:t>
            </a:r>
          </a:p>
        </p:txBody>
      </p:sp>
      <p:sp>
        <p:nvSpPr>
          <p:cNvPr id="256" name="文本框 255">
            <a:extLst>
              <a:ext uri="{FF2B5EF4-FFF2-40B4-BE49-F238E27FC236}">
                <a16:creationId xmlns:a16="http://schemas.microsoft.com/office/drawing/2014/main" id="{2DFA6AC0-B5C4-5FB9-236B-3912F481E825}"/>
              </a:ext>
            </a:extLst>
          </p:cNvPr>
          <p:cNvSpPr txBox="1"/>
          <p:nvPr/>
        </p:nvSpPr>
        <p:spPr>
          <a:xfrm>
            <a:off x="9980017" y="801328"/>
            <a:ext cx="153888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HarmonyOS Sans SC Black" panose="00000A00000000000000" pitchFamily="2" charset="-122"/>
              </a:rPr>
              <a:t>下一步应用及完善策划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5EADD13-F13E-8EBB-8F38-B5370C0C28FD}"/>
              </a:ext>
            </a:extLst>
          </p:cNvPr>
          <p:cNvCxnSpPr>
            <a:cxnSpLocks/>
          </p:cNvCxnSpPr>
          <p:nvPr/>
        </p:nvCxnSpPr>
        <p:spPr>
          <a:xfrm>
            <a:off x="9980017" y="1028700"/>
            <a:ext cx="153888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0E64BE90-AF98-8C0E-461C-627C98A4288D}"/>
              </a:ext>
            </a:extLst>
          </p:cNvPr>
          <p:cNvSpPr txBox="1"/>
          <p:nvPr/>
        </p:nvSpPr>
        <p:spPr>
          <a:xfrm>
            <a:off x="586840" y="1299107"/>
            <a:ext cx="4964850" cy="65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应用智能设备对备货方式进行改进，实现了降低成本、提升质量及优化工时的目的，对比传统纸质备货单方式有较明显的提升。</a:t>
            </a:r>
          </a:p>
        </p:txBody>
      </p:sp>
      <p:sp>
        <p:nvSpPr>
          <p:cNvPr id="67" name="矩形: 圆顶角 66">
            <a:extLst>
              <a:ext uri="{FF2B5EF4-FFF2-40B4-BE49-F238E27FC236}">
                <a16:creationId xmlns:a16="http://schemas.microsoft.com/office/drawing/2014/main" id="{FA165C8C-6F5B-3C17-F6EC-33A3E626699E}"/>
              </a:ext>
            </a:extLst>
          </p:cNvPr>
          <p:cNvSpPr/>
          <p:nvPr/>
        </p:nvSpPr>
        <p:spPr>
          <a:xfrm>
            <a:off x="5656289" y="1508916"/>
            <a:ext cx="5840387" cy="4623597"/>
          </a:xfrm>
          <a:prstGeom prst="round2SameRect">
            <a:avLst>
              <a:gd name="adj1" fmla="val 4558"/>
              <a:gd name="adj2" fmla="val 0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5200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101600" dist="165100" dir="5400000" algn="ctr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5A0AA31-52BC-DB22-FA6D-83BFEEE8435F}"/>
              </a:ext>
            </a:extLst>
          </p:cNvPr>
          <p:cNvGrpSpPr/>
          <p:nvPr/>
        </p:nvGrpSpPr>
        <p:grpSpPr>
          <a:xfrm>
            <a:off x="10749458" y="1691358"/>
            <a:ext cx="505255" cy="133467"/>
            <a:chOff x="10730606" y="1921039"/>
            <a:chExt cx="479467" cy="133467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8EB23458-C615-8FEF-7B59-4FABC57B2E0A}"/>
                </a:ext>
              </a:extLst>
            </p:cNvPr>
            <p:cNvSpPr/>
            <p:nvPr/>
          </p:nvSpPr>
          <p:spPr>
            <a:xfrm>
              <a:off x="10730606" y="1921039"/>
              <a:ext cx="133467" cy="1334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50800" dir="5400000" algn="ctr" rotWithShape="0">
                <a:schemeClr val="accent1">
                  <a:lumMod val="60000"/>
                  <a:lumOff val="4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982B17DF-E681-0074-37CF-CEB6B3959601}"/>
                </a:ext>
              </a:extLst>
            </p:cNvPr>
            <p:cNvSpPr/>
            <p:nvPr/>
          </p:nvSpPr>
          <p:spPr>
            <a:xfrm>
              <a:off x="10903606" y="1921039"/>
              <a:ext cx="133467" cy="1334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50800" dir="5400000" algn="ctr" rotWithShape="0">
                <a:schemeClr val="accent1">
                  <a:lumMod val="60000"/>
                  <a:lumOff val="4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CE6C5F8B-1F4C-19C0-35B5-8A8BB1C04269}"/>
                </a:ext>
              </a:extLst>
            </p:cNvPr>
            <p:cNvSpPr/>
            <p:nvPr/>
          </p:nvSpPr>
          <p:spPr>
            <a:xfrm>
              <a:off x="11076606" y="1921039"/>
              <a:ext cx="133467" cy="13346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50800" dir="5400000" algn="ctr" rotWithShape="0">
                <a:schemeClr val="accent3">
                  <a:lumMod val="60000"/>
                  <a:lumOff val="4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2B37E8E3-7970-D515-63DF-13C595BB1841}"/>
              </a:ext>
            </a:extLst>
          </p:cNvPr>
          <p:cNvSpPr/>
          <p:nvPr/>
        </p:nvSpPr>
        <p:spPr>
          <a:xfrm>
            <a:off x="649605" y="2164506"/>
            <a:ext cx="4789745" cy="3969594"/>
          </a:xfrm>
          <a:prstGeom prst="round2SameRect">
            <a:avLst>
              <a:gd name="adj1" fmla="val 4558"/>
              <a:gd name="adj2" fmla="val 0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5200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101600" dist="165100" dir="5400000" algn="ctr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1E7DC4C-E139-4C3B-F9F7-3E3CD763BE89}"/>
              </a:ext>
            </a:extLst>
          </p:cNvPr>
          <p:cNvSpPr txBox="1"/>
          <p:nvPr/>
        </p:nvSpPr>
        <p:spPr>
          <a:xfrm>
            <a:off x="1161056" y="2237061"/>
            <a:ext cx="2593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76200" dist="101600" dir="5400000" algn="ctr" rotWithShape="0">
                    <a:schemeClr val="accent1">
                      <a:lumMod val="60000"/>
                      <a:lumOff val="40000"/>
                      <a:alpha val="15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推广应用方面考虑如下：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ACAF85B-A1FD-E1AD-3DA0-E524D131B053}"/>
              </a:ext>
            </a:extLst>
          </p:cNvPr>
          <p:cNvSpPr txBox="1"/>
          <p:nvPr/>
        </p:nvSpPr>
        <p:spPr>
          <a:xfrm>
            <a:off x="766469" y="2656040"/>
            <a:ext cx="271424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solidFill>
                  <a:schemeClr val="accent1"/>
                </a:solidFill>
                <a:effectLst>
                  <a:outerShdw blurRad="76200" dist="101600" dir="5400000" algn="ctr" rotWithShape="0">
                    <a:schemeClr val="accent1">
                      <a:lumMod val="60000"/>
                      <a:lumOff val="40000"/>
                      <a:alpha val="15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将电子纸防护材质全面升级（聚氨酯）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2B628AC-D7D1-A5B5-4736-B2B9F5EA78A1}"/>
              </a:ext>
            </a:extLst>
          </p:cNvPr>
          <p:cNvSpPr txBox="1"/>
          <p:nvPr/>
        </p:nvSpPr>
        <p:spPr>
          <a:xfrm>
            <a:off x="766469" y="2936586"/>
            <a:ext cx="2714247" cy="488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76200" dist="101600" dir="5400000" algn="ctr" rotWithShape="0">
                    <a:schemeClr val="accent1">
                      <a:lumMod val="60000"/>
                      <a:lumOff val="40000"/>
                      <a:alpha val="15000"/>
                    </a:schemeClr>
                  </a:outerShdw>
                </a:effectLst>
                <a:latin typeface="+mn-ea"/>
              </a:rPr>
              <a:t>有效保护设备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76200" dist="101600" dir="5400000" algn="ctr" rotWithShape="0">
                  <a:schemeClr val="accent1">
                    <a:lumMod val="60000"/>
                    <a:lumOff val="40000"/>
                    <a:alpha val="15000"/>
                  </a:schemeClr>
                </a:outerShdw>
              </a:effectLst>
              <a:latin typeface="+mn-ea"/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76200" dist="101600" dir="5400000" algn="ctr" rotWithShape="0">
                    <a:schemeClr val="accent1">
                      <a:lumMod val="60000"/>
                      <a:lumOff val="40000"/>
                      <a:alpha val="15000"/>
                    </a:schemeClr>
                  </a:outerShdw>
                </a:effectLst>
                <a:latin typeface="+mn-ea"/>
              </a:rPr>
              <a:t>减少器具损伤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933E66-A068-D9B1-D879-A733373CCC3F}"/>
              </a:ext>
            </a:extLst>
          </p:cNvPr>
          <p:cNvSpPr txBox="1"/>
          <p:nvPr/>
        </p:nvSpPr>
        <p:spPr>
          <a:xfrm>
            <a:off x="3247939" y="2661420"/>
            <a:ext cx="271424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solidFill>
                  <a:schemeClr val="accent1"/>
                </a:solidFill>
                <a:effectLst>
                  <a:outerShdw blurRad="76200" dist="101600" dir="5400000" algn="ctr" rotWithShape="0">
                    <a:schemeClr val="accent1">
                      <a:lumMod val="60000"/>
                      <a:lumOff val="40000"/>
                      <a:alpha val="15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将电子纸显示界面进一步优化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145945D-9939-CE3D-B778-610200223028}"/>
              </a:ext>
            </a:extLst>
          </p:cNvPr>
          <p:cNvSpPr txBox="1"/>
          <p:nvPr/>
        </p:nvSpPr>
        <p:spPr>
          <a:xfrm>
            <a:off x="3247939" y="2933499"/>
            <a:ext cx="2714247" cy="488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76200" dist="101600" dir="5400000" algn="ctr" rotWithShape="0">
                    <a:schemeClr val="accent1">
                      <a:lumMod val="60000"/>
                      <a:lumOff val="40000"/>
                      <a:alpha val="15000"/>
                    </a:schemeClr>
                  </a:outerShdw>
                </a:effectLst>
                <a:latin typeface="+mn-ea"/>
              </a:rPr>
              <a:t>单个器具显示全部零件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76200" dist="101600" dir="5400000" algn="ctr" rotWithShape="0">
                  <a:schemeClr val="accent1">
                    <a:lumMod val="60000"/>
                    <a:lumOff val="40000"/>
                    <a:alpha val="15000"/>
                  </a:schemeClr>
                </a:outerShdw>
              </a:effectLst>
              <a:latin typeface="+mn-ea"/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76200" dist="101600" dir="5400000" algn="ctr" rotWithShape="0">
                    <a:schemeClr val="accent1">
                      <a:lumMod val="60000"/>
                      <a:lumOff val="40000"/>
                      <a:alpha val="15000"/>
                    </a:schemeClr>
                  </a:outerShdw>
                </a:effectLst>
                <a:latin typeface="+mn-ea"/>
              </a:rPr>
              <a:t>多个器具显示单个零件</a:t>
            </a: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0D8B59EA-CFA7-42BE-9F20-47EEEE7F366F}"/>
              </a:ext>
            </a:extLst>
          </p:cNvPr>
          <p:cNvGrpSpPr/>
          <p:nvPr/>
        </p:nvGrpSpPr>
        <p:grpSpPr>
          <a:xfrm>
            <a:off x="4605062" y="2298965"/>
            <a:ext cx="505255" cy="133467"/>
            <a:chOff x="10730606" y="1921039"/>
            <a:chExt cx="479467" cy="133467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671250C-EBD9-3064-0576-C49E41B5AA3D}"/>
                </a:ext>
              </a:extLst>
            </p:cNvPr>
            <p:cNvSpPr/>
            <p:nvPr/>
          </p:nvSpPr>
          <p:spPr>
            <a:xfrm>
              <a:off x="10730606" y="1921039"/>
              <a:ext cx="133467" cy="1334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50800" dir="5400000" algn="ctr" rotWithShape="0">
                <a:schemeClr val="accent1">
                  <a:lumMod val="60000"/>
                  <a:lumOff val="4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E67143E4-6EC6-DE22-5001-7F94B7A19674}"/>
                </a:ext>
              </a:extLst>
            </p:cNvPr>
            <p:cNvSpPr/>
            <p:nvPr/>
          </p:nvSpPr>
          <p:spPr>
            <a:xfrm>
              <a:off x="10903606" y="1921039"/>
              <a:ext cx="133467" cy="1334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50800" dir="5400000" algn="ctr" rotWithShape="0">
                <a:schemeClr val="accent1">
                  <a:lumMod val="60000"/>
                  <a:lumOff val="4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4AFBEF5E-087D-130F-DD4E-24BB683375C4}"/>
                </a:ext>
              </a:extLst>
            </p:cNvPr>
            <p:cNvSpPr/>
            <p:nvPr/>
          </p:nvSpPr>
          <p:spPr>
            <a:xfrm>
              <a:off x="11076606" y="1921039"/>
              <a:ext cx="133467" cy="13346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50800" dir="5400000" algn="ctr" rotWithShape="0">
                <a:schemeClr val="accent3">
                  <a:lumMod val="60000"/>
                  <a:lumOff val="4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47B15E9B-FFE5-FF30-54AC-328F58FC4668}"/>
              </a:ext>
            </a:extLst>
          </p:cNvPr>
          <p:cNvSpPr txBox="1"/>
          <p:nvPr/>
        </p:nvSpPr>
        <p:spPr>
          <a:xfrm>
            <a:off x="1161056" y="3670300"/>
            <a:ext cx="2593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76200" dist="101600" dir="5400000" algn="ctr" rotWithShape="0">
                    <a:schemeClr val="accent1">
                      <a:lumMod val="60000"/>
                      <a:lumOff val="40000"/>
                      <a:alpha val="15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完善具体策划方向：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D3B7650-EAC8-767A-E6C2-AECD134427D3}"/>
              </a:ext>
            </a:extLst>
          </p:cNvPr>
          <p:cNvGrpSpPr/>
          <p:nvPr/>
        </p:nvGrpSpPr>
        <p:grpSpPr>
          <a:xfrm>
            <a:off x="751229" y="4089279"/>
            <a:ext cx="2714247" cy="769334"/>
            <a:chOff x="1105526" y="2213817"/>
            <a:chExt cx="2575711" cy="769334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FB8F4C2-72E9-E74E-622D-82081A8FB887}"/>
                </a:ext>
              </a:extLst>
            </p:cNvPr>
            <p:cNvSpPr txBox="1"/>
            <p:nvPr/>
          </p:nvSpPr>
          <p:spPr>
            <a:xfrm>
              <a:off x="1105526" y="2213817"/>
              <a:ext cx="2575711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accent1"/>
                  </a:solidFill>
                  <a:effectLst>
                    <a:outerShdw blurRad="76200" dist="101600" dir="5400000" algn="ctr" rotWithShape="0">
                      <a:schemeClr val="accent1">
                        <a:lumMod val="60000"/>
                        <a:lumOff val="40000"/>
                        <a:alpha val="15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操作变得轻量化、极简化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05DE104-925C-F505-3A35-D32F5C54BE0E}"/>
                </a:ext>
              </a:extLst>
            </p:cNvPr>
            <p:cNvSpPr txBox="1"/>
            <p:nvPr/>
          </p:nvSpPr>
          <p:spPr>
            <a:xfrm>
              <a:off x="1105526" y="2494363"/>
              <a:ext cx="2575711" cy="488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76200" dist="101600" dir="5400000" algn="ctr" rotWithShape="0">
                      <a:schemeClr val="accent1">
                        <a:lumMod val="60000"/>
                        <a:lumOff val="40000"/>
                        <a:alpha val="15000"/>
                      </a:schemeClr>
                    </a:outerShdw>
                  </a:effectLst>
                  <a:latin typeface="+mn-ea"/>
                </a:rPr>
                <a:t>针对现场的复杂形势进行模拟实验，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76200" dist="101600" dir="5400000" algn="ctr" rotWithShape="0">
                      <a:schemeClr val="accent1">
                        <a:lumMod val="60000"/>
                        <a:lumOff val="40000"/>
                        <a:alpha val="15000"/>
                      </a:schemeClr>
                    </a:outerShdw>
                  </a:effectLst>
                  <a:latin typeface="+mn-ea"/>
                </a:rPr>
                <a:t>在满足现有生产的条件下优化操作步骤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67F9A86-2DCE-3723-1127-E236642F58ED}"/>
              </a:ext>
            </a:extLst>
          </p:cNvPr>
          <p:cNvGrpSpPr/>
          <p:nvPr/>
        </p:nvGrpSpPr>
        <p:grpSpPr>
          <a:xfrm>
            <a:off x="746609" y="5053946"/>
            <a:ext cx="2714247" cy="760867"/>
            <a:chOff x="1119988" y="2970378"/>
            <a:chExt cx="2575711" cy="760867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E516538-17BF-DEAA-04FF-0ABE2CBCF994}"/>
                </a:ext>
              </a:extLst>
            </p:cNvPr>
            <p:cNvSpPr txBox="1"/>
            <p:nvPr/>
          </p:nvSpPr>
          <p:spPr>
            <a:xfrm>
              <a:off x="1119988" y="2970378"/>
              <a:ext cx="2575711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accent1"/>
                  </a:solidFill>
                  <a:effectLst>
                    <a:outerShdw blurRad="76200" dist="101600" dir="5400000" algn="ctr" rotWithShape="0">
                      <a:schemeClr val="accent1">
                        <a:lumMod val="60000"/>
                        <a:lumOff val="40000"/>
                        <a:alpha val="15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绿色物流、智慧物流的管理理念深入基层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49B5C06-F83E-96FA-2973-F97AC059B108}"/>
                </a:ext>
              </a:extLst>
            </p:cNvPr>
            <p:cNvSpPr txBox="1"/>
            <p:nvPr/>
          </p:nvSpPr>
          <p:spPr>
            <a:xfrm>
              <a:off x="1119988" y="3242457"/>
              <a:ext cx="2480257" cy="488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76200" dist="101600" dir="5400000" algn="ctr" rotWithShape="0">
                      <a:schemeClr val="accent1">
                        <a:lumMod val="60000"/>
                        <a:lumOff val="40000"/>
                        <a:alpha val="15000"/>
                      </a:schemeClr>
                    </a:outerShdw>
                  </a:effectLst>
                  <a:latin typeface="+mn-ea"/>
                </a:rPr>
                <a:t>融入基层让全员参与到降本增效，节能减排的工作中来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182C4C0-BE8E-ADF1-DB59-FCCC14432A19}"/>
              </a:ext>
            </a:extLst>
          </p:cNvPr>
          <p:cNvGrpSpPr/>
          <p:nvPr/>
        </p:nvGrpSpPr>
        <p:grpSpPr>
          <a:xfrm>
            <a:off x="2860904" y="4431314"/>
            <a:ext cx="2638998" cy="1747735"/>
            <a:chOff x="2848124" y="4180339"/>
            <a:chExt cx="3019277" cy="1999583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2D0D913D-051F-FBD6-DE2A-5AB426DAD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988" b="89972" l="7900" r="92287">
                          <a14:foregroundMark x1="7927" y1="72139" x2="11248" y2="71977"/>
                          <a14:foregroundMark x1="67434" y1="20057" x2="87038" y2="11686"/>
                          <a14:foregroundMark x1="92287" y1="12131" x2="89341" y2="27537"/>
                          <a14:foregroundMark x1="61569" y1="77962" x2="82619" y2="69915"/>
                          <a14:foregroundMark x1="82619" y1="69915" x2="82619" y2="69915"/>
                          <a14:backgroundMark x1="7927" y1="76425" x2="13257" y2="75495"/>
                          <a14:backgroundMark x1="13257" y1="75495" x2="13551" y2="7573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8124" y="4180339"/>
              <a:ext cx="3019277" cy="1999583"/>
            </a:xfrm>
            <a:prstGeom prst="rect">
              <a:avLst/>
            </a:prstGeom>
            <a:effectLst>
              <a:outerShdw blurRad="76200" dist="50800" dir="5400000" algn="ctr" rotWithShape="0">
                <a:schemeClr val="tx1">
                  <a:lumMod val="85000"/>
                  <a:lumOff val="15000"/>
                  <a:alpha val="25000"/>
                </a:schemeClr>
              </a:outerShdw>
            </a:effectLst>
          </p:spPr>
        </p:pic>
        <p:pic>
          <p:nvPicPr>
            <p:cNvPr id="41" name="Picture 20">
              <a:extLst>
                <a:ext uri="{FF2B5EF4-FFF2-40B4-BE49-F238E27FC236}">
                  <a16:creationId xmlns:a16="http://schemas.microsoft.com/office/drawing/2014/main" id="{CF200374-82E7-54E5-9E56-0A3809C940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27046" y="4306223"/>
              <a:ext cx="2773961" cy="1837872"/>
            </a:xfrm>
            <a:prstGeom prst="rect">
              <a:avLst/>
            </a:prstGeom>
          </p:spPr>
        </p:pic>
      </p:grpSp>
      <p:sp>
        <p:nvSpPr>
          <p:cNvPr id="102" name="文本框 101">
            <a:extLst>
              <a:ext uri="{FF2B5EF4-FFF2-40B4-BE49-F238E27FC236}">
                <a16:creationId xmlns:a16="http://schemas.microsoft.com/office/drawing/2014/main" id="{A77B48C3-277C-ADC4-5352-10081817A39D}"/>
              </a:ext>
            </a:extLst>
          </p:cNvPr>
          <p:cNvSpPr txBox="1"/>
          <p:nvPr/>
        </p:nvSpPr>
        <p:spPr>
          <a:xfrm>
            <a:off x="7497742" y="1738957"/>
            <a:ext cx="2461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76200" dist="101600" dir="5400000" algn="ctr" rotWithShape="0">
                    <a:schemeClr val="accent1">
                      <a:lumMod val="60000"/>
                      <a:lumOff val="40000"/>
                      <a:alpha val="15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无纸化系统二期推广计划</a:t>
            </a:r>
          </a:p>
        </p:txBody>
      </p:sp>
      <p:graphicFrame>
        <p:nvGraphicFramePr>
          <p:cNvPr id="100" name="表格 99">
            <a:extLst>
              <a:ext uri="{FF2B5EF4-FFF2-40B4-BE49-F238E27FC236}">
                <a16:creationId xmlns:a16="http://schemas.microsoft.com/office/drawing/2014/main" id="{B0E49403-9DED-8551-2FC8-46D2C0501E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632375"/>
              </p:ext>
            </p:extLst>
          </p:nvPr>
        </p:nvGraphicFramePr>
        <p:xfrm>
          <a:off x="5794029" y="2054985"/>
          <a:ext cx="5558352" cy="3477182"/>
        </p:xfrm>
        <a:graphic>
          <a:graphicData uri="http://schemas.openxmlformats.org/drawingml/2006/table">
            <a:tbl>
              <a:tblPr firstRow="1" firstCol="1" bandRow="1"/>
              <a:tblGrid>
                <a:gridCol w="475073">
                  <a:extLst>
                    <a:ext uri="{9D8B030D-6E8A-4147-A177-3AD203B41FA5}">
                      <a16:colId xmlns:a16="http://schemas.microsoft.com/office/drawing/2014/main" val="3951057343"/>
                    </a:ext>
                  </a:extLst>
                </a:gridCol>
                <a:gridCol w="971292">
                  <a:extLst>
                    <a:ext uri="{9D8B030D-6E8A-4147-A177-3AD203B41FA5}">
                      <a16:colId xmlns:a16="http://schemas.microsoft.com/office/drawing/2014/main" val="452677328"/>
                    </a:ext>
                  </a:extLst>
                </a:gridCol>
                <a:gridCol w="373817">
                  <a:extLst>
                    <a:ext uri="{9D8B030D-6E8A-4147-A177-3AD203B41FA5}">
                      <a16:colId xmlns:a16="http://schemas.microsoft.com/office/drawing/2014/main" val="2420163136"/>
                    </a:ext>
                  </a:extLst>
                </a:gridCol>
                <a:gridCol w="373817">
                  <a:extLst>
                    <a:ext uri="{9D8B030D-6E8A-4147-A177-3AD203B41FA5}">
                      <a16:colId xmlns:a16="http://schemas.microsoft.com/office/drawing/2014/main" val="3232902057"/>
                    </a:ext>
                  </a:extLst>
                </a:gridCol>
                <a:gridCol w="373817">
                  <a:extLst>
                    <a:ext uri="{9D8B030D-6E8A-4147-A177-3AD203B41FA5}">
                      <a16:colId xmlns:a16="http://schemas.microsoft.com/office/drawing/2014/main" val="2076630134"/>
                    </a:ext>
                  </a:extLst>
                </a:gridCol>
                <a:gridCol w="373817">
                  <a:extLst>
                    <a:ext uri="{9D8B030D-6E8A-4147-A177-3AD203B41FA5}">
                      <a16:colId xmlns:a16="http://schemas.microsoft.com/office/drawing/2014/main" val="2309904342"/>
                    </a:ext>
                  </a:extLst>
                </a:gridCol>
                <a:gridCol w="373817">
                  <a:extLst>
                    <a:ext uri="{9D8B030D-6E8A-4147-A177-3AD203B41FA5}">
                      <a16:colId xmlns:a16="http://schemas.microsoft.com/office/drawing/2014/main" val="282583993"/>
                    </a:ext>
                  </a:extLst>
                </a:gridCol>
                <a:gridCol w="373817">
                  <a:extLst>
                    <a:ext uri="{9D8B030D-6E8A-4147-A177-3AD203B41FA5}">
                      <a16:colId xmlns:a16="http://schemas.microsoft.com/office/drawing/2014/main" val="1040087913"/>
                    </a:ext>
                  </a:extLst>
                </a:gridCol>
                <a:gridCol w="373817">
                  <a:extLst>
                    <a:ext uri="{9D8B030D-6E8A-4147-A177-3AD203B41FA5}">
                      <a16:colId xmlns:a16="http://schemas.microsoft.com/office/drawing/2014/main" val="1919914871"/>
                    </a:ext>
                  </a:extLst>
                </a:gridCol>
                <a:gridCol w="373817">
                  <a:extLst>
                    <a:ext uri="{9D8B030D-6E8A-4147-A177-3AD203B41FA5}">
                      <a16:colId xmlns:a16="http://schemas.microsoft.com/office/drawing/2014/main" val="3245281755"/>
                    </a:ext>
                  </a:extLst>
                </a:gridCol>
                <a:gridCol w="373817">
                  <a:extLst>
                    <a:ext uri="{9D8B030D-6E8A-4147-A177-3AD203B41FA5}">
                      <a16:colId xmlns:a16="http://schemas.microsoft.com/office/drawing/2014/main" val="1024386869"/>
                    </a:ext>
                  </a:extLst>
                </a:gridCol>
                <a:gridCol w="373817">
                  <a:extLst>
                    <a:ext uri="{9D8B030D-6E8A-4147-A177-3AD203B41FA5}">
                      <a16:colId xmlns:a16="http://schemas.microsoft.com/office/drawing/2014/main" val="2164032222"/>
                    </a:ext>
                  </a:extLst>
                </a:gridCol>
                <a:gridCol w="373817">
                  <a:extLst>
                    <a:ext uri="{9D8B030D-6E8A-4147-A177-3AD203B41FA5}">
                      <a16:colId xmlns:a16="http://schemas.microsoft.com/office/drawing/2014/main" val="824607384"/>
                    </a:ext>
                  </a:extLst>
                </a:gridCol>
              </a:tblGrid>
              <a:tr h="230953">
                <a:tc gridSpan="13">
                  <a:txBody>
                    <a:bodyPr/>
                    <a:lstStyle/>
                    <a:p>
                      <a:pPr algn="ctr"/>
                      <a:endParaRPr lang="zh-CN" sz="14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6048391"/>
                  </a:ext>
                </a:extLst>
              </a:tr>
              <a:tr h="171574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dirty="0">
                          <a:solidFill>
                            <a:schemeClr val="bg1"/>
                          </a:solidFill>
                        </a:rPr>
                        <a:t>序号</a:t>
                      </a:r>
                    </a:p>
                  </a:txBody>
                  <a:tcPr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</a:rPr>
                        <a:t>负责人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</a:rPr>
                        <a:t>9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</a:rPr>
                        <a:t>11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</a:rPr>
                        <a:t>12</a:t>
                      </a:r>
                      <a:r>
                        <a:rPr lang="zh-CN" sz="1000" kern="0" dirty="0">
                          <a:solidFill>
                            <a:schemeClr val="bg1"/>
                          </a:solidFill>
                          <a:effectLst/>
                        </a:rPr>
                        <a:t>月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3476369"/>
                  </a:ext>
                </a:extLst>
              </a:tr>
              <a:tr h="230953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</a:rPr>
                        <a:t>1</a:t>
                      </a:r>
                      <a:endParaRPr lang="zh-CN" sz="1000" b="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kern="100" dirty="0">
                          <a:effectLst/>
                        </a:rPr>
                        <a:t>李顺</a:t>
                      </a:r>
                      <a:endParaRPr lang="en-US" altLang="zh-CN" sz="8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388976"/>
                  </a:ext>
                </a:extLst>
              </a:tr>
              <a:tr h="230953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</a:rPr>
                        <a:t>2</a:t>
                      </a:r>
                      <a:endParaRPr lang="zh-CN" sz="1000" b="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kern="100" dirty="0">
                          <a:effectLst/>
                        </a:rPr>
                        <a:t>刘大峰</a:t>
                      </a:r>
                      <a:endParaRPr lang="zh-CN" sz="8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10522819"/>
                  </a:ext>
                </a:extLst>
              </a:tr>
              <a:tr h="230953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</a:rPr>
                        <a:t>3</a:t>
                      </a:r>
                      <a:endParaRPr lang="zh-CN" sz="1000" b="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kern="100" dirty="0">
                          <a:effectLst/>
                        </a:rPr>
                        <a:t>马自强</a:t>
                      </a:r>
                      <a:endParaRPr lang="zh-CN" sz="8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4590517"/>
                  </a:ext>
                </a:extLst>
              </a:tr>
              <a:tr h="230953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</a:rPr>
                        <a:t>4</a:t>
                      </a:r>
                      <a:endParaRPr lang="zh-CN" sz="1000" b="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kern="100" dirty="0">
                          <a:effectLst/>
                        </a:rPr>
                        <a:t>李顺、刘大峰</a:t>
                      </a:r>
                      <a:endParaRPr lang="zh-CN" sz="8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12057779"/>
                  </a:ext>
                </a:extLst>
              </a:tr>
              <a:tr h="230953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</a:rPr>
                        <a:t>5</a:t>
                      </a:r>
                      <a:endParaRPr lang="zh-CN" sz="1000" b="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kern="100" dirty="0">
                          <a:effectLst/>
                        </a:rPr>
                        <a:t>刘大峰、马自强</a:t>
                      </a:r>
                      <a:endParaRPr lang="zh-CN" sz="8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74826534"/>
                  </a:ext>
                </a:extLst>
              </a:tr>
              <a:tr h="230953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</a:rPr>
                        <a:t>6</a:t>
                      </a:r>
                      <a:endParaRPr lang="zh-CN" sz="1000" b="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kern="100" dirty="0">
                          <a:effectLst/>
                        </a:rPr>
                        <a:t>张蔷</a:t>
                      </a:r>
                      <a:endParaRPr lang="zh-CN" sz="8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85074551"/>
                  </a:ext>
                </a:extLst>
              </a:tr>
              <a:tr h="230953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</a:rPr>
                        <a:t>7</a:t>
                      </a:r>
                      <a:endParaRPr lang="zh-CN" sz="1000" b="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kern="100" dirty="0">
                          <a:effectLst/>
                        </a:rPr>
                        <a:t>孙有，陶白</a:t>
                      </a:r>
                      <a:endParaRPr lang="zh-CN" sz="8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17793492"/>
                  </a:ext>
                </a:extLst>
              </a:tr>
              <a:tr h="230953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</a:rPr>
                        <a:t>8</a:t>
                      </a:r>
                      <a:endParaRPr lang="zh-CN" sz="1000" b="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kern="100" dirty="0">
                          <a:effectLst/>
                        </a:rPr>
                        <a:t>马自强、孙有</a:t>
                      </a:r>
                      <a:endParaRPr lang="zh-CN" sz="8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86102322"/>
                  </a:ext>
                </a:extLst>
              </a:tr>
              <a:tr h="230953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</a:rPr>
                        <a:t>9</a:t>
                      </a:r>
                      <a:endParaRPr lang="zh-CN" sz="1000" b="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kern="100" dirty="0">
                          <a:effectLst/>
                        </a:rPr>
                        <a:t>陶白、李顺</a:t>
                      </a:r>
                      <a:endParaRPr lang="zh-CN" sz="8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83876554"/>
                  </a:ext>
                </a:extLst>
              </a:tr>
              <a:tr h="230953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</a:rPr>
                        <a:t>10</a:t>
                      </a:r>
                      <a:endParaRPr lang="zh-CN" sz="1000" b="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kern="100" dirty="0">
                          <a:effectLst/>
                        </a:rPr>
                        <a:t>张蔷、孙有</a:t>
                      </a:r>
                      <a:endParaRPr lang="zh-CN" sz="8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02472901"/>
                  </a:ext>
                </a:extLst>
              </a:tr>
              <a:tr h="230953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</a:rPr>
                        <a:t>11</a:t>
                      </a:r>
                      <a:endParaRPr lang="zh-CN" sz="1000" b="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kern="100" dirty="0">
                          <a:effectLst/>
                        </a:rPr>
                        <a:t>马自强、孙有</a:t>
                      </a:r>
                      <a:endParaRPr lang="zh-CN" sz="8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04291782"/>
                  </a:ext>
                </a:extLst>
              </a:tr>
              <a:tr h="230953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</a:rPr>
                        <a:t>12</a:t>
                      </a:r>
                      <a:endParaRPr lang="zh-CN" sz="1000" b="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kern="100" dirty="0">
                          <a:effectLst/>
                        </a:rPr>
                        <a:t>李顺</a:t>
                      </a:r>
                      <a:endParaRPr lang="zh-CN" sz="8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55353574"/>
                  </a:ext>
                </a:extLst>
              </a:tr>
              <a:tr h="230953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</a:rPr>
                        <a:t>13</a:t>
                      </a:r>
                      <a:endParaRPr lang="zh-CN" sz="1000" b="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800" kern="100" dirty="0">
                          <a:effectLst/>
                        </a:rPr>
                        <a:t>马自强、刘大峰</a:t>
                      </a:r>
                      <a:endParaRPr lang="zh-CN" sz="8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7014361"/>
                  </a:ext>
                </a:extLst>
              </a:tr>
            </a:tbl>
          </a:graphicData>
        </a:graphic>
      </p:graphicFrame>
      <p:grpSp>
        <p:nvGrpSpPr>
          <p:cNvPr id="55" name="组合 54">
            <a:extLst>
              <a:ext uri="{FF2B5EF4-FFF2-40B4-BE49-F238E27FC236}">
                <a16:creationId xmlns:a16="http://schemas.microsoft.com/office/drawing/2014/main" id="{5331AEE7-9FEF-A2FC-B8C2-E8957E0A98E8}"/>
              </a:ext>
            </a:extLst>
          </p:cNvPr>
          <p:cNvGrpSpPr/>
          <p:nvPr/>
        </p:nvGrpSpPr>
        <p:grpSpPr>
          <a:xfrm>
            <a:off x="7246621" y="2538449"/>
            <a:ext cx="1863089" cy="215444"/>
            <a:chOff x="7246621" y="2432402"/>
            <a:chExt cx="1863089" cy="215444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BC74AC88-8E82-4FDA-2CAD-C44415257E7D}"/>
                </a:ext>
              </a:extLst>
            </p:cNvPr>
            <p:cNvSpPr/>
            <p:nvPr/>
          </p:nvSpPr>
          <p:spPr>
            <a:xfrm>
              <a:off x="7246621" y="2534945"/>
              <a:ext cx="1863089" cy="940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accent1">
                  <a:lumMod val="60000"/>
                  <a:lumOff val="4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F70B5E84-EB01-F7F8-C1A8-552BD2C3DFA4}"/>
                </a:ext>
              </a:extLst>
            </p:cNvPr>
            <p:cNvSpPr txBox="1"/>
            <p:nvPr/>
          </p:nvSpPr>
          <p:spPr>
            <a:xfrm>
              <a:off x="7753122" y="2432402"/>
              <a:ext cx="80021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76200" dist="101600" dir="5400000" algn="ctr" rotWithShape="0">
                      <a:schemeClr val="accent1">
                        <a:lumMod val="60000"/>
                        <a:lumOff val="40000"/>
                        <a:alpha val="15000"/>
                      </a:schemeClr>
                    </a:outerShdw>
                  </a:effectLst>
                  <a:latin typeface="+mn-ea"/>
                </a:rPr>
                <a:t>二期方案研讨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FB4BEF7-7D9E-9FE0-BF18-38C8D8289F3A}"/>
              </a:ext>
            </a:extLst>
          </p:cNvPr>
          <p:cNvGrpSpPr/>
          <p:nvPr/>
        </p:nvGrpSpPr>
        <p:grpSpPr>
          <a:xfrm>
            <a:off x="7246621" y="2764372"/>
            <a:ext cx="758861" cy="238363"/>
            <a:chOff x="7246621" y="2785537"/>
            <a:chExt cx="758861" cy="238363"/>
          </a:xfrm>
        </p:grpSpPr>
        <p:sp>
          <p:nvSpPr>
            <p:cNvPr id="183" name="矩形: 圆角 182">
              <a:extLst>
                <a:ext uri="{FF2B5EF4-FFF2-40B4-BE49-F238E27FC236}">
                  <a16:creationId xmlns:a16="http://schemas.microsoft.com/office/drawing/2014/main" id="{D29130BE-9519-998E-0191-C3228CFBADB9}"/>
                </a:ext>
              </a:extLst>
            </p:cNvPr>
            <p:cNvSpPr/>
            <p:nvPr/>
          </p:nvSpPr>
          <p:spPr>
            <a:xfrm>
              <a:off x="7246621" y="2899668"/>
              <a:ext cx="758861" cy="940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accent1">
                  <a:lumMod val="60000"/>
                  <a:lumOff val="4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52C76FF6-5159-8974-6D33-03D7DABB9F3F}"/>
                </a:ext>
              </a:extLst>
            </p:cNvPr>
            <p:cNvSpPr txBox="1"/>
            <p:nvPr/>
          </p:nvSpPr>
          <p:spPr>
            <a:xfrm>
              <a:off x="7250251" y="2785537"/>
              <a:ext cx="709504" cy="238363"/>
            </a:xfrm>
            <a:prstGeom prst="round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76200" dist="101600" dir="5400000" algn="ctr" rotWithShape="0">
                      <a:schemeClr val="accent1">
                        <a:lumMod val="60000"/>
                        <a:lumOff val="40000"/>
                        <a:alpha val="15000"/>
                      </a:schemeClr>
                    </a:outerShdw>
                  </a:effectLst>
                  <a:latin typeface="+mn-ea"/>
                </a:rPr>
                <a:t>实地考察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2CDE768-63A0-8507-192C-F009724E2B4C}"/>
              </a:ext>
            </a:extLst>
          </p:cNvPr>
          <p:cNvGrpSpPr/>
          <p:nvPr/>
        </p:nvGrpSpPr>
        <p:grpSpPr>
          <a:xfrm>
            <a:off x="7617134" y="2993989"/>
            <a:ext cx="1492576" cy="215444"/>
            <a:chOff x="7617134" y="3015154"/>
            <a:chExt cx="1492576" cy="215444"/>
          </a:xfrm>
        </p:grpSpPr>
        <p:sp>
          <p:nvSpPr>
            <p:cNvPr id="219" name="矩形: 圆角 218">
              <a:extLst>
                <a:ext uri="{FF2B5EF4-FFF2-40B4-BE49-F238E27FC236}">
                  <a16:creationId xmlns:a16="http://schemas.microsoft.com/office/drawing/2014/main" id="{2D171D1D-3D98-E646-2956-BFA8D21C41EE}"/>
                </a:ext>
              </a:extLst>
            </p:cNvPr>
            <p:cNvSpPr/>
            <p:nvPr/>
          </p:nvSpPr>
          <p:spPr>
            <a:xfrm>
              <a:off x="7617134" y="3127997"/>
              <a:ext cx="1492576" cy="93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accent1">
                  <a:lumMod val="60000"/>
                  <a:lumOff val="4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0" name="文本框 219">
              <a:extLst>
                <a:ext uri="{FF2B5EF4-FFF2-40B4-BE49-F238E27FC236}">
                  <a16:creationId xmlns:a16="http://schemas.microsoft.com/office/drawing/2014/main" id="{125C31E4-4AEE-454B-E298-576FB68ACD04}"/>
                </a:ext>
              </a:extLst>
            </p:cNvPr>
            <p:cNvSpPr txBox="1"/>
            <p:nvPr/>
          </p:nvSpPr>
          <p:spPr>
            <a:xfrm>
              <a:off x="7617136" y="3015154"/>
              <a:ext cx="139549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76200" dist="101600" dir="5400000" algn="ctr" rotWithShape="0">
                      <a:schemeClr val="accent1">
                        <a:lumMod val="60000"/>
                        <a:lumOff val="40000"/>
                        <a:alpha val="15000"/>
                      </a:schemeClr>
                    </a:outerShdw>
                  </a:effectLst>
                  <a:latin typeface="+mn-ea"/>
                </a:rPr>
                <a:t>修改方案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43B9C79-2CB9-0784-77B4-CCD2A0FAFA0C}"/>
              </a:ext>
            </a:extLst>
          </p:cNvPr>
          <p:cNvGrpSpPr/>
          <p:nvPr/>
        </p:nvGrpSpPr>
        <p:grpSpPr>
          <a:xfrm>
            <a:off x="7982622" y="3235967"/>
            <a:ext cx="1492576" cy="215444"/>
            <a:chOff x="7982622" y="3257132"/>
            <a:chExt cx="1492576" cy="215444"/>
          </a:xfrm>
        </p:grpSpPr>
        <p:sp>
          <p:nvSpPr>
            <p:cNvPr id="222" name="矩形: 圆角 221">
              <a:extLst>
                <a:ext uri="{FF2B5EF4-FFF2-40B4-BE49-F238E27FC236}">
                  <a16:creationId xmlns:a16="http://schemas.microsoft.com/office/drawing/2014/main" id="{2CDA9C24-CFE9-84D2-630C-0D9567EE23AC}"/>
                </a:ext>
              </a:extLst>
            </p:cNvPr>
            <p:cNvSpPr/>
            <p:nvPr/>
          </p:nvSpPr>
          <p:spPr>
            <a:xfrm>
              <a:off x="7982622" y="3356555"/>
              <a:ext cx="1492576" cy="933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accent1">
                  <a:lumMod val="60000"/>
                  <a:lumOff val="4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id="{07094F5B-0D72-0719-B0A0-77ED6FDB8ADE}"/>
                </a:ext>
              </a:extLst>
            </p:cNvPr>
            <p:cNvSpPr txBox="1"/>
            <p:nvPr/>
          </p:nvSpPr>
          <p:spPr>
            <a:xfrm>
              <a:off x="7997865" y="3257132"/>
              <a:ext cx="139549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76200" dist="101600" dir="5400000" algn="ctr" rotWithShape="0">
                      <a:schemeClr val="accent1">
                        <a:lumMod val="60000"/>
                        <a:lumOff val="40000"/>
                        <a:alpha val="15000"/>
                      </a:schemeClr>
                    </a:outerShdw>
                  </a:effectLst>
                  <a:latin typeface="+mn-ea"/>
                </a:rPr>
                <a:t>提报系统升级并跟踪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4AE63F9-120A-6C77-0CF3-E45D44F57C8B}"/>
              </a:ext>
            </a:extLst>
          </p:cNvPr>
          <p:cNvGrpSpPr/>
          <p:nvPr/>
        </p:nvGrpSpPr>
        <p:grpSpPr>
          <a:xfrm>
            <a:off x="7177019" y="3472599"/>
            <a:ext cx="1261884" cy="200055"/>
            <a:chOff x="7177019" y="3472599"/>
            <a:chExt cx="1261884" cy="200055"/>
          </a:xfrm>
        </p:grpSpPr>
        <p:sp>
          <p:nvSpPr>
            <p:cNvPr id="226" name="矩形: 圆角 225">
              <a:extLst>
                <a:ext uri="{FF2B5EF4-FFF2-40B4-BE49-F238E27FC236}">
                  <a16:creationId xmlns:a16="http://schemas.microsoft.com/office/drawing/2014/main" id="{EBF72D4A-208F-7A5B-1614-2F99D05AF7D9}"/>
                </a:ext>
              </a:extLst>
            </p:cNvPr>
            <p:cNvSpPr/>
            <p:nvPr/>
          </p:nvSpPr>
          <p:spPr>
            <a:xfrm>
              <a:off x="7246622" y="3570659"/>
              <a:ext cx="1122679" cy="8609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accent1">
                  <a:lumMod val="60000"/>
                  <a:lumOff val="4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6B3FAEA5-6C29-FBAC-5770-73E0123053CC}"/>
                </a:ext>
              </a:extLst>
            </p:cNvPr>
            <p:cNvSpPr txBox="1"/>
            <p:nvPr/>
          </p:nvSpPr>
          <p:spPr>
            <a:xfrm>
              <a:off x="7177019" y="3472599"/>
              <a:ext cx="1261884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7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76200" dist="101600" dir="5400000" algn="ctr" rotWithShape="0">
                      <a:schemeClr val="accent1">
                        <a:lumMod val="60000"/>
                        <a:lumOff val="40000"/>
                        <a:alpha val="15000"/>
                      </a:schemeClr>
                    </a:outerShdw>
                  </a:effectLst>
                  <a:latin typeface="+mn-ea"/>
                </a:rPr>
                <a:t>设备采购、安装及权限准备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70C4ABA-CD70-DE64-C455-A8E05828E9C8}"/>
              </a:ext>
            </a:extLst>
          </p:cNvPr>
          <p:cNvGrpSpPr/>
          <p:nvPr/>
        </p:nvGrpSpPr>
        <p:grpSpPr>
          <a:xfrm>
            <a:off x="7246622" y="3693112"/>
            <a:ext cx="1481453" cy="200055"/>
            <a:chOff x="7246622" y="3714277"/>
            <a:chExt cx="1481453" cy="200055"/>
          </a:xfrm>
        </p:grpSpPr>
        <p:sp>
          <p:nvSpPr>
            <p:cNvPr id="228" name="矩形: 圆角 227">
              <a:extLst>
                <a:ext uri="{FF2B5EF4-FFF2-40B4-BE49-F238E27FC236}">
                  <a16:creationId xmlns:a16="http://schemas.microsoft.com/office/drawing/2014/main" id="{62BF5543-3322-BA1C-EA69-F3BF4F5BD0AF}"/>
                </a:ext>
              </a:extLst>
            </p:cNvPr>
            <p:cNvSpPr/>
            <p:nvPr/>
          </p:nvSpPr>
          <p:spPr>
            <a:xfrm>
              <a:off x="7246622" y="3814445"/>
              <a:ext cx="1481453" cy="93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accent1">
                  <a:lumMod val="60000"/>
                  <a:lumOff val="4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546552D0-CCE3-831F-2B3A-C9E420C35FED}"/>
                </a:ext>
              </a:extLst>
            </p:cNvPr>
            <p:cNvSpPr txBox="1"/>
            <p:nvPr/>
          </p:nvSpPr>
          <p:spPr>
            <a:xfrm>
              <a:off x="7733612" y="3714277"/>
              <a:ext cx="54373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7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76200" dist="101600" dir="5400000" algn="ctr" rotWithShape="0">
                      <a:schemeClr val="accent1">
                        <a:lumMod val="60000"/>
                        <a:lumOff val="40000"/>
                        <a:alpha val="15000"/>
                      </a:schemeClr>
                    </a:outerShdw>
                  </a:effectLst>
                  <a:latin typeface="+mn-ea"/>
                </a:rPr>
                <a:t>单点测试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ECB2D71-DD2C-EB0E-77A0-1EDB5209971E}"/>
              </a:ext>
            </a:extLst>
          </p:cNvPr>
          <p:cNvGrpSpPr/>
          <p:nvPr/>
        </p:nvGrpSpPr>
        <p:grpSpPr>
          <a:xfrm>
            <a:off x="7246621" y="3913594"/>
            <a:ext cx="4105760" cy="215444"/>
            <a:chOff x="7246621" y="3951691"/>
            <a:chExt cx="4105760" cy="215444"/>
          </a:xfrm>
        </p:grpSpPr>
        <p:sp>
          <p:nvSpPr>
            <p:cNvPr id="232" name="矩形: 圆角 231">
              <a:extLst>
                <a:ext uri="{FF2B5EF4-FFF2-40B4-BE49-F238E27FC236}">
                  <a16:creationId xmlns:a16="http://schemas.microsoft.com/office/drawing/2014/main" id="{8D0CD864-F66F-8492-269E-5B34E5BB0BE0}"/>
                </a:ext>
              </a:extLst>
            </p:cNvPr>
            <p:cNvSpPr/>
            <p:nvPr/>
          </p:nvSpPr>
          <p:spPr>
            <a:xfrm>
              <a:off x="7246621" y="4061919"/>
              <a:ext cx="4105760" cy="93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accent1">
                  <a:lumMod val="60000"/>
                  <a:lumOff val="4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3" name="文本框 232">
              <a:extLst>
                <a:ext uri="{FF2B5EF4-FFF2-40B4-BE49-F238E27FC236}">
                  <a16:creationId xmlns:a16="http://schemas.microsoft.com/office/drawing/2014/main" id="{9EE68065-40D2-6F69-0170-88BD92445648}"/>
                </a:ext>
              </a:extLst>
            </p:cNvPr>
            <p:cNvSpPr txBox="1"/>
            <p:nvPr/>
          </p:nvSpPr>
          <p:spPr>
            <a:xfrm>
              <a:off x="8947034" y="3951691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76200" dist="101600" dir="5400000" algn="ctr" rotWithShape="0">
                      <a:schemeClr val="accent1">
                        <a:lumMod val="60000"/>
                        <a:lumOff val="40000"/>
                        <a:alpha val="15000"/>
                      </a:schemeClr>
                    </a:outerShdw>
                  </a:effectLst>
                  <a:latin typeface="+mn-ea"/>
                </a:rPr>
                <a:t>问题收集</a:t>
              </a:r>
            </a:p>
          </p:txBody>
        </p:sp>
      </p:grp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B112AC2D-AEEE-1A02-4F88-572D2A460530}"/>
              </a:ext>
            </a:extLst>
          </p:cNvPr>
          <p:cNvGrpSpPr/>
          <p:nvPr/>
        </p:nvGrpSpPr>
        <p:grpSpPr>
          <a:xfrm>
            <a:off x="8369301" y="4151791"/>
            <a:ext cx="1490979" cy="215444"/>
            <a:chOff x="7246621" y="2414662"/>
            <a:chExt cx="1863089" cy="215444"/>
          </a:xfrm>
        </p:grpSpPr>
        <p:sp>
          <p:nvSpPr>
            <p:cNvPr id="235" name="矩形: 圆角 234">
              <a:extLst>
                <a:ext uri="{FF2B5EF4-FFF2-40B4-BE49-F238E27FC236}">
                  <a16:creationId xmlns:a16="http://schemas.microsoft.com/office/drawing/2014/main" id="{CF9586DA-A7A4-6937-8888-D0A333867E73}"/>
                </a:ext>
              </a:extLst>
            </p:cNvPr>
            <p:cNvSpPr/>
            <p:nvPr/>
          </p:nvSpPr>
          <p:spPr>
            <a:xfrm>
              <a:off x="7246621" y="2527313"/>
              <a:ext cx="1863089" cy="93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accent1">
                  <a:lumMod val="60000"/>
                  <a:lumOff val="4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6" name="文本框 235">
              <a:extLst>
                <a:ext uri="{FF2B5EF4-FFF2-40B4-BE49-F238E27FC236}">
                  <a16:creationId xmlns:a16="http://schemas.microsoft.com/office/drawing/2014/main" id="{5FE68F5F-29ED-C5A5-8401-558289F4BBE8}"/>
                </a:ext>
              </a:extLst>
            </p:cNvPr>
            <p:cNvSpPr txBox="1"/>
            <p:nvPr/>
          </p:nvSpPr>
          <p:spPr>
            <a:xfrm>
              <a:off x="7832249" y="2414662"/>
              <a:ext cx="74354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76200" dist="101600" dir="5400000" algn="ctr" rotWithShape="0">
                      <a:schemeClr val="accent1">
                        <a:lumMod val="60000"/>
                        <a:lumOff val="40000"/>
                        <a:alpha val="15000"/>
                      </a:schemeClr>
                    </a:outerShdw>
                  </a:effectLst>
                  <a:latin typeface="+mn-ea"/>
                </a:rPr>
                <a:t>数据准备</a:t>
              </a:r>
            </a:p>
          </p:txBody>
        </p:sp>
      </p:grp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266D2430-844C-760B-EE0D-33DEA1D502F5}"/>
              </a:ext>
            </a:extLst>
          </p:cNvPr>
          <p:cNvGrpSpPr/>
          <p:nvPr/>
        </p:nvGrpSpPr>
        <p:grpSpPr>
          <a:xfrm>
            <a:off x="8369301" y="4411428"/>
            <a:ext cx="1854199" cy="215444"/>
            <a:chOff x="7246621" y="2450352"/>
            <a:chExt cx="1863089" cy="215444"/>
          </a:xfrm>
        </p:grpSpPr>
        <p:sp>
          <p:nvSpPr>
            <p:cNvPr id="238" name="矩形: 圆角 237">
              <a:extLst>
                <a:ext uri="{FF2B5EF4-FFF2-40B4-BE49-F238E27FC236}">
                  <a16:creationId xmlns:a16="http://schemas.microsoft.com/office/drawing/2014/main" id="{73C1B26F-C550-4451-40B7-4A9B6054A5FB}"/>
                </a:ext>
              </a:extLst>
            </p:cNvPr>
            <p:cNvSpPr/>
            <p:nvPr/>
          </p:nvSpPr>
          <p:spPr>
            <a:xfrm>
              <a:off x="7246621" y="2539680"/>
              <a:ext cx="1863089" cy="93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accent1">
                  <a:lumMod val="60000"/>
                  <a:lumOff val="4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9" name="文本框 238">
              <a:extLst>
                <a:ext uri="{FF2B5EF4-FFF2-40B4-BE49-F238E27FC236}">
                  <a16:creationId xmlns:a16="http://schemas.microsoft.com/office/drawing/2014/main" id="{A29664D0-B196-A7F1-C9BD-0361A1F92E84}"/>
                </a:ext>
              </a:extLst>
            </p:cNvPr>
            <p:cNvSpPr txBox="1"/>
            <p:nvPr/>
          </p:nvSpPr>
          <p:spPr>
            <a:xfrm>
              <a:off x="7905077" y="2450352"/>
              <a:ext cx="59788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76200" dist="101600" dir="5400000" algn="ctr" rotWithShape="0">
                      <a:schemeClr val="accent1">
                        <a:lumMod val="60000"/>
                        <a:lumOff val="40000"/>
                        <a:alpha val="15000"/>
                      </a:schemeClr>
                    </a:outerShdw>
                  </a:effectLst>
                  <a:latin typeface="+mn-ea"/>
                </a:rPr>
                <a:t>操作培训</a:t>
              </a:r>
            </a:p>
          </p:txBody>
        </p:sp>
      </p:grpSp>
      <p:grpSp>
        <p:nvGrpSpPr>
          <p:cNvPr id="240" name="组合 239">
            <a:extLst>
              <a:ext uri="{FF2B5EF4-FFF2-40B4-BE49-F238E27FC236}">
                <a16:creationId xmlns:a16="http://schemas.microsoft.com/office/drawing/2014/main" id="{8B9823C6-7059-0BA1-2C3B-4789255F74C4}"/>
              </a:ext>
            </a:extLst>
          </p:cNvPr>
          <p:cNvGrpSpPr/>
          <p:nvPr/>
        </p:nvGrpSpPr>
        <p:grpSpPr>
          <a:xfrm>
            <a:off x="8369301" y="4613089"/>
            <a:ext cx="1490979" cy="215444"/>
            <a:chOff x="7246621" y="2426092"/>
            <a:chExt cx="1863089" cy="215444"/>
          </a:xfrm>
        </p:grpSpPr>
        <p:sp>
          <p:nvSpPr>
            <p:cNvPr id="241" name="矩形: 圆角 240">
              <a:extLst>
                <a:ext uri="{FF2B5EF4-FFF2-40B4-BE49-F238E27FC236}">
                  <a16:creationId xmlns:a16="http://schemas.microsoft.com/office/drawing/2014/main" id="{483D5CA2-E809-C7DD-F831-1C866BCE8F51}"/>
                </a:ext>
              </a:extLst>
            </p:cNvPr>
            <p:cNvSpPr/>
            <p:nvPr/>
          </p:nvSpPr>
          <p:spPr>
            <a:xfrm>
              <a:off x="7246621" y="2531145"/>
              <a:ext cx="1863089" cy="93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accent1">
                  <a:lumMod val="60000"/>
                  <a:lumOff val="4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2" name="文本框 241">
              <a:extLst>
                <a:ext uri="{FF2B5EF4-FFF2-40B4-BE49-F238E27FC236}">
                  <a16:creationId xmlns:a16="http://schemas.microsoft.com/office/drawing/2014/main" id="{042A6457-8935-CCB5-EA88-1D0A0218FAFE}"/>
                </a:ext>
              </a:extLst>
            </p:cNvPr>
            <p:cNvSpPr txBox="1"/>
            <p:nvPr/>
          </p:nvSpPr>
          <p:spPr>
            <a:xfrm>
              <a:off x="7832251" y="2426092"/>
              <a:ext cx="74354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76200" dist="101600" dir="5400000" algn="ctr" rotWithShape="0">
                      <a:schemeClr val="accent1">
                        <a:lumMod val="60000"/>
                        <a:lumOff val="40000"/>
                        <a:alpha val="15000"/>
                      </a:schemeClr>
                    </a:outerShdw>
                  </a:effectLst>
                  <a:latin typeface="+mn-ea"/>
                </a:rPr>
                <a:t>测试数据</a:t>
              </a:r>
            </a:p>
          </p:txBody>
        </p:sp>
      </p:grpSp>
      <p:grpSp>
        <p:nvGrpSpPr>
          <p:cNvPr id="243" name="组合 242">
            <a:extLst>
              <a:ext uri="{FF2B5EF4-FFF2-40B4-BE49-F238E27FC236}">
                <a16:creationId xmlns:a16="http://schemas.microsoft.com/office/drawing/2014/main" id="{D12494CB-3994-E600-2DFA-4D1B347E600D}"/>
              </a:ext>
            </a:extLst>
          </p:cNvPr>
          <p:cNvGrpSpPr/>
          <p:nvPr/>
        </p:nvGrpSpPr>
        <p:grpSpPr>
          <a:xfrm>
            <a:off x="8728075" y="4833364"/>
            <a:ext cx="1863725" cy="215444"/>
            <a:chOff x="7246621" y="2418472"/>
            <a:chExt cx="1863089" cy="215444"/>
          </a:xfrm>
        </p:grpSpPr>
        <p:sp>
          <p:nvSpPr>
            <p:cNvPr id="244" name="矩形: 圆角 243">
              <a:extLst>
                <a:ext uri="{FF2B5EF4-FFF2-40B4-BE49-F238E27FC236}">
                  <a16:creationId xmlns:a16="http://schemas.microsoft.com/office/drawing/2014/main" id="{81F44ACA-80F7-ECFF-2218-F12BC0BF953A}"/>
                </a:ext>
              </a:extLst>
            </p:cNvPr>
            <p:cNvSpPr/>
            <p:nvPr/>
          </p:nvSpPr>
          <p:spPr>
            <a:xfrm>
              <a:off x="7246621" y="2521973"/>
              <a:ext cx="1863089" cy="93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accent1">
                  <a:lumMod val="60000"/>
                  <a:lumOff val="4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5" name="文本框 244">
              <a:extLst>
                <a:ext uri="{FF2B5EF4-FFF2-40B4-BE49-F238E27FC236}">
                  <a16:creationId xmlns:a16="http://schemas.microsoft.com/office/drawing/2014/main" id="{1C02F5F5-A0A0-C883-2F3E-CDE91CC551A6}"/>
                </a:ext>
              </a:extLst>
            </p:cNvPr>
            <p:cNvSpPr txBox="1"/>
            <p:nvPr/>
          </p:nvSpPr>
          <p:spPr>
            <a:xfrm>
              <a:off x="7752770" y="2418472"/>
              <a:ext cx="90250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76200" dist="101600" dir="5400000" algn="ctr" rotWithShape="0">
                      <a:schemeClr val="accent1">
                        <a:lumMod val="60000"/>
                        <a:lumOff val="40000"/>
                        <a:alpha val="15000"/>
                      </a:schemeClr>
                    </a:outerShdw>
                  </a:effectLst>
                  <a:latin typeface="+mn-ea"/>
                </a:rPr>
                <a:t>局部点位试运行</a:t>
              </a:r>
            </a:p>
          </p:txBody>
        </p:sp>
      </p:grp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77CEB907-F457-383D-22DD-8582C84C73A3}"/>
              </a:ext>
            </a:extLst>
          </p:cNvPr>
          <p:cNvGrpSpPr/>
          <p:nvPr/>
        </p:nvGrpSpPr>
        <p:grpSpPr>
          <a:xfrm>
            <a:off x="9109710" y="5074874"/>
            <a:ext cx="1863724" cy="215444"/>
            <a:chOff x="7246621" y="2414662"/>
            <a:chExt cx="1863089" cy="215444"/>
          </a:xfrm>
        </p:grpSpPr>
        <p:sp>
          <p:nvSpPr>
            <p:cNvPr id="247" name="矩形: 圆角 246">
              <a:extLst>
                <a:ext uri="{FF2B5EF4-FFF2-40B4-BE49-F238E27FC236}">
                  <a16:creationId xmlns:a16="http://schemas.microsoft.com/office/drawing/2014/main" id="{1F15A6E3-E4D4-923A-CEB8-E867D2FB8694}"/>
                </a:ext>
              </a:extLst>
            </p:cNvPr>
            <p:cNvSpPr/>
            <p:nvPr/>
          </p:nvSpPr>
          <p:spPr>
            <a:xfrm>
              <a:off x="7246621" y="2500835"/>
              <a:ext cx="1863089" cy="93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accent1">
                  <a:lumMod val="60000"/>
                  <a:lumOff val="4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8" name="文本框 247">
              <a:extLst>
                <a:ext uri="{FF2B5EF4-FFF2-40B4-BE49-F238E27FC236}">
                  <a16:creationId xmlns:a16="http://schemas.microsoft.com/office/drawing/2014/main" id="{5F5293D7-64DF-026C-2C2E-CD79DBF8E9F7}"/>
                </a:ext>
              </a:extLst>
            </p:cNvPr>
            <p:cNvSpPr txBox="1"/>
            <p:nvPr/>
          </p:nvSpPr>
          <p:spPr>
            <a:xfrm>
              <a:off x="7906611" y="2414662"/>
              <a:ext cx="59483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76200" dist="101600" dir="5400000" algn="ctr" rotWithShape="0">
                      <a:schemeClr val="accent1">
                        <a:lumMod val="60000"/>
                        <a:lumOff val="40000"/>
                        <a:alpha val="15000"/>
                      </a:schemeClr>
                    </a:outerShdw>
                  </a:effectLst>
                  <a:latin typeface="+mn-ea"/>
                </a:rPr>
                <a:t>全面推进</a:t>
              </a:r>
            </a:p>
          </p:txBody>
        </p:sp>
      </p:grpSp>
      <p:sp>
        <p:nvSpPr>
          <p:cNvPr id="250" name="矩形: 圆角 249">
            <a:extLst>
              <a:ext uri="{FF2B5EF4-FFF2-40B4-BE49-F238E27FC236}">
                <a16:creationId xmlns:a16="http://schemas.microsoft.com/office/drawing/2014/main" id="{177D20C5-6D2B-5D8D-809C-2CEF22ECD0F4}"/>
              </a:ext>
            </a:extLst>
          </p:cNvPr>
          <p:cNvSpPr/>
          <p:nvPr/>
        </p:nvSpPr>
        <p:spPr>
          <a:xfrm>
            <a:off x="10591800" y="5369876"/>
            <a:ext cx="760580" cy="936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chemeClr val="accent2"/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0"/>
            <a:tileRect/>
          </a:gradFill>
          <a:ln>
            <a:noFill/>
          </a:ln>
          <a:effectLst>
            <a:outerShdw blurRad="50800" dist="38100" dir="5400000" algn="ctr" rotWithShape="0">
              <a:schemeClr val="accent1">
                <a:lumMod val="60000"/>
                <a:lumOff val="4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1" name="文本框 250">
            <a:extLst>
              <a:ext uri="{FF2B5EF4-FFF2-40B4-BE49-F238E27FC236}">
                <a16:creationId xmlns:a16="http://schemas.microsoft.com/office/drawing/2014/main" id="{19E127C9-480A-C6C4-8EF9-B452FB661695}"/>
              </a:ext>
            </a:extLst>
          </p:cNvPr>
          <p:cNvSpPr txBox="1"/>
          <p:nvPr/>
        </p:nvSpPr>
        <p:spPr>
          <a:xfrm>
            <a:off x="9542070" y="5318514"/>
            <a:ext cx="11079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" dirty="0">
                <a:effectLst>
                  <a:outerShdw blurRad="76200" dist="101600" dir="5400000" algn="ctr" rotWithShape="0">
                    <a:schemeClr val="accent1">
                      <a:lumMod val="60000"/>
                      <a:lumOff val="40000"/>
                      <a:alpha val="15000"/>
                    </a:schemeClr>
                  </a:outerShdw>
                </a:effectLst>
                <a:latin typeface="+mn-ea"/>
              </a:rPr>
              <a:t>协调问题解决及跟踪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80D27FC-6BAB-649C-3AA5-FCBB0DCD2499}"/>
              </a:ext>
            </a:extLst>
          </p:cNvPr>
          <p:cNvGrpSpPr/>
          <p:nvPr/>
        </p:nvGrpSpPr>
        <p:grpSpPr>
          <a:xfrm>
            <a:off x="868913" y="2297455"/>
            <a:ext cx="272832" cy="269954"/>
            <a:chOff x="868913" y="2297455"/>
            <a:chExt cx="272832" cy="269954"/>
          </a:xfrm>
        </p:grpSpPr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D9C18196-CFFB-1571-23CC-63EB83EA0363}"/>
                </a:ext>
              </a:extLst>
            </p:cNvPr>
            <p:cNvSpPr/>
            <p:nvPr/>
          </p:nvSpPr>
          <p:spPr>
            <a:xfrm>
              <a:off x="868913" y="2297455"/>
              <a:ext cx="272832" cy="269954"/>
            </a:xfrm>
            <a:prstGeom prst="roundRect">
              <a:avLst/>
            </a:prstGeom>
            <a:solidFill>
              <a:schemeClr val="bg1"/>
            </a:solidFill>
            <a:ln>
              <a:gradFill flip="none" rotWithShape="1">
                <a:gsLst>
                  <a:gs pos="75000">
                    <a:schemeClr val="accent1"/>
                  </a:gs>
                  <a:gs pos="25000">
                    <a:schemeClr val="accent2"/>
                  </a:gs>
                  <a:gs pos="100000">
                    <a:schemeClr val="accent1">
                      <a:alpha val="10000"/>
                    </a:schemeClr>
                  </a:gs>
                  <a:gs pos="0">
                    <a:schemeClr val="accent2">
                      <a:alpha val="1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01600" dist="76200" dir="2700000" algn="ctr" rotWithShape="0">
                <a:schemeClr val="accent1">
                  <a:lumMod val="40000"/>
                  <a:lumOff val="6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89712CA5-7EE0-709E-2630-3C27C524F241}"/>
                </a:ext>
              </a:extLst>
            </p:cNvPr>
            <p:cNvGrpSpPr/>
            <p:nvPr/>
          </p:nvGrpSpPr>
          <p:grpSpPr>
            <a:xfrm>
              <a:off x="924367" y="2351470"/>
              <a:ext cx="161925" cy="161925"/>
              <a:chOff x="922595" y="2360112"/>
              <a:chExt cx="161925" cy="161925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5F3BA4A-171F-4CAE-AF37-07198A717B9B}"/>
                  </a:ext>
                </a:extLst>
              </p:cNvPr>
              <p:cNvSpPr/>
              <p:nvPr/>
            </p:nvSpPr>
            <p:spPr>
              <a:xfrm>
                <a:off x="1022608" y="2360112"/>
                <a:ext cx="61912" cy="61912"/>
              </a:xfrm>
              <a:custGeom>
                <a:avLst/>
                <a:gdLst>
                  <a:gd name="connsiteX0" fmla="*/ 61913 w 61912"/>
                  <a:gd name="connsiteY0" fmla="*/ 30956 h 61912"/>
                  <a:gd name="connsiteX1" fmla="*/ 30956 w 61912"/>
                  <a:gd name="connsiteY1" fmla="*/ 61913 h 61912"/>
                  <a:gd name="connsiteX2" fmla="*/ 0 w 61912"/>
                  <a:gd name="connsiteY2" fmla="*/ 30956 h 61912"/>
                  <a:gd name="connsiteX3" fmla="*/ 30956 w 61912"/>
                  <a:gd name="connsiteY3" fmla="*/ 0 h 61912"/>
                  <a:gd name="connsiteX4" fmla="*/ 61913 w 61912"/>
                  <a:gd name="connsiteY4" fmla="*/ 30956 h 61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12" h="61912">
                    <a:moveTo>
                      <a:pt x="61913" y="30956"/>
                    </a:moveTo>
                    <a:cubicBezTo>
                      <a:pt x="61913" y="48053"/>
                      <a:pt x="48053" y="61913"/>
                      <a:pt x="30956" y="61913"/>
                    </a:cubicBezTo>
                    <a:cubicBezTo>
                      <a:pt x="13860" y="61913"/>
                      <a:pt x="0" y="48053"/>
                      <a:pt x="0" y="30956"/>
                    </a:cubicBezTo>
                    <a:cubicBezTo>
                      <a:pt x="0" y="13860"/>
                      <a:pt x="13860" y="0"/>
                      <a:pt x="30956" y="0"/>
                    </a:cubicBezTo>
                    <a:cubicBezTo>
                      <a:pt x="48053" y="0"/>
                      <a:pt x="61913" y="13860"/>
                      <a:pt x="61913" y="30956"/>
                    </a:cubicBezTo>
                    <a:close/>
                  </a:path>
                </a:pathLst>
              </a:custGeom>
              <a:noFill/>
              <a:ln w="14288" cap="flat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52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94235107-8ED4-2ED4-5612-2832B8FE9D07}"/>
                  </a:ext>
                </a:extLst>
              </p:cNvPr>
              <p:cNvSpPr/>
              <p:nvPr/>
            </p:nvSpPr>
            <p:spPr>
              <a:xfrm>
                <a:off x="1022608" y="2460125"/>
                <a:ext cx="61912" cy="61912"/>
              </a:xfrm>
              <a:custGeom>
                <a:avLst/>
                <a:gdLst>
                  <a:gd name="connsiteX0" fmla="*/ 61913 w 61912"/>
                  <a:gd name="connsiteY0" fmla="*/ 30956 h 61912"/>
                  <a:gd name="connsiteX1" fmla="*/ 30956 w 61912"/>
                  <a:gd name="connsiteY1" fmla="*/ 61913 h 61912"/>
                  <a:gd name="connsiteX2" fmla="*/ 0 w 61912"/>
                  <a:gd name="connsiteY2" fmla="*/ 30956 h 61912"/>
                  <a:gd name="connsiteX3" fmla="*/ 30956 w 61912"/>
                  <a:gd name="connsiteY3" fmla="*/ 0 h 61912"/>
                  <a:gd name="connsiteX4" fmla="*/ 61913 w 61912"/>
                  <a:gd name="connsiteY4" fmla="*/ 30956 h 61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12" h="61912">
                    <a:moveTo>
                      <a:pt x="61913" y="30956"/>
                    </a:moveTo>
                    <a:cubicBezTo>
                      <a:pt x="61913" y="48053"/>
                      <a:pt x="48053" y="61913"/>
                      <a:pt x="30956" y="61913"/>
                    </a:cubicBezTo>
                    <a:cubicBezTo>
                      <a:pt x="13860" y="61913"/>
                      <a:pt x="0" y="48053"/>
                      <a:pt x="0" y="30956"/>
                    </a:cubicBezTo>
                    <a:cubicBezTo>
                      <a:pt x="0" y="13860"/>
                      <a:pt x="13860" y="0"/>
                      <a:pt x="30956" y="0"/>
                    </a:cubicBezTo>
                    <a:cubicBezTo>
                      <a:pt x="48053" y="0"/>
                      <a:pt x="61913" y="13860"/>
                      <a:pt x="61913" y="30956"/>
                    </a:cubicBezTo>
                    <a:close/>
                  </a:path>
                </a:pathLst>
              </a:custGeom>
              <a:noFill/>
              <a:ln w="14288" cap="flat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52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3BC903BF-B349-98D9-66AE-6F987BC23F37}"/>
                  </a:ext>
                </a:extLst>
              </p:cNvPr>
              <p:cNvSpPr/>
              <p:nvPr/>
            </p:nvSpPr>
            <p:spPr>
              <a:xfrm>
                <a:off x="922595" y="2360112"/>
                <a:ext cx="61912" cy="61912"/>
              </a:xfrm>
              <a:custGeom>
                <a:avLst/>
                <a:gdLst>
                  <a:gd name="connsiteX0" fmla="*/ 61913 w 61912"/>
                  <a:gd name="connsiteY0" fmla="*/ 30956 h 61912"/>
                  <a:gd name="connsiteX1" fmla="*/ 30956 w 61912"/>
                  <a:gd name="connsiteY1" fmla="*/ 61913 h 61912"/>
                  <a:gd name="connsiteX2" fmla="*/ 0 w 61912"/>
                  <a:gd name="connsiteY2" fmla="*/ 30956 h 61912"/>
                  <a:gd name="connsiteX3" fmla="*/ 30956 w 61912"/>
                  <a:gd name="connsiteY3" fmla="*/ 0 h 61912"/>
                  <a:gd name="connsiteX4" fmla="*/ 61913 w 61912"/>
                  <a:gd name="connsiteY4" fmla="*/ 30956 h 61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12" h="61912">
                    <a:moveTo>
                      <a:pt x="61913" y="30956"/>
                    </a:moveTo>
                    <a:cubicBezTo>
                      <a:pt x="61913" y="48053"/>
                      <a:pt x="48053" y="61913"/>
                      <a:pt x="30956" y="61913"/>
                    </a:cubicBezTo>
                    <a:cubicBezTo>
                      <a:pt x="13860" y="61913"/>
                      <a:pt x="0" y="48053"/>
                      <a:pt x="0" y="30956"/>
                    </a:cubicBezTo>
                    <a:cubicBezTo>
                      <a:pt x="0" y="13860"/>
                      <a:pt x="13860" y="0"/>
                      <a:pt x="30956" y="0"/>
                    </a:cubicBezTo>
                    <a:cubicBezTo>
                      <a:pt x="48053" y="0"/>
                      <a:pt x="61913" y="13860"/>
                      <a:pt x="61913" y="30956"/>
                    </a:cubicBezTo>
                    <a:close/>
                  </a:path>
                </a:pathLst>
              </a:custGeom>
              <a:noFill/>
              <a:ln w="14288" cap="flat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52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E2FA23D-E225-BEA0-7A5A-FE94019AFAF7}"/>
                  </a:ext>
                </a:extLst>
              </p:cNvPr>
              <p:cNvSpPr/>
              <p:nvPr/>
            </p:nvSpPr>
            <p:spPr>
              <a:xfrm>
                <a:off x="922595" y="2460125"/>
                <a:ext cx="61912" cy="61912"/>
              </a:xfrm>
              <a:custGeom>
                <a:avLst/>
                <a:gdLst>
                  <a:gd name="connsiteX0" fmla="*/ 61913 w 61912"/>
                  <a:gd name="connsiteY0" fmla="*/ 30956 h 61912"/>
                  <a:gd name="connsiteX1" fmla="*/ 30956 w 61912"/>
                  <a:gd name="connsiteY1" fmla="*/ 61913 h 61912"/>
                  <a:gd name="connsiteX2" fmla="*/ 0 w 61912"/>
                  <a:gd name="connsiteY2" fmla="*/ 30956 h 61912"/>
                  <a:gd name="connsiteX3" fmla="*/ 30956 w 61912"/>
                  <a:gd name="connsiteY3" fmla="*/ 0 h 61912"/>
                  <a:gd name="connsiteX4" fmla="*/ 61913 w 61912"/>
                  <a:gd name="connsiteY4" fmla="*/ 30956 h 61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12" h="61912">
                    <a:moveTo>
                      <a:pt x="61913" y="30956"/>
                    </a:moveTo>
                    <a:cubicBezTo>
                      <a:pt x="61913" y="48053"/>
                      <a:pt x="48053" y="61913"/>
                      <a:pt x="30956" y="61913"/>
                    </a:cubicBezTo>
                    <a:cubicBezTo>
                      <a:pt x="13860" y="61913"/>
                      <a:pt x="0" y="48053"/>
                      <a:pt x="0" y="30956"/>
                    </a:cubicBezTo>
                    <a:cubicBezTo>
                      <a:pt x="0" y="13860"/>
                      <a:pt x="13860" y="0"/>
                      <a:pt x="30956" y="0"/>
                    </a:cubicBezTo>
                    <a:cubicBezTo>
                      <a:pt x="48053" y="0"/>
                      <a:pt x="61913" y="13860"/>
                      <a:pt x="61913" y="30956"/>
                    </a:cubicBezTo>
                    <a:close/>
                  </a:path>
                </a:pathLst>
              </a:custGeom>
              <a:noFill/>
              <a:ln w="14288" cap="flat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52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D44BCA63-C46B-6967-3E55-9A11941FDF75}"/>
              </a:ext>
            </a:extLst>
          </p:cNvPr>
          <p:cNvSpPr/>
          <p:nvPr/>
        </p:nvSpPr>
        <p:spPr>
          <a:xfrm>
            <a:off x="868913" y="3723637"/>
            <a:ext cx="272832" cy="269954"/>
          </a:xfrm>
          <a:prstGeom prst="roundRect">
            <a:avLst/>
          </a:prstGeom>
          <a:solidFill>
            <a:schemeClr val="bg1"/>
          </a:solidFill>
          <a:ln>
            <a:gradFill flip="none" rotWithShape="1">
              <a:gsLst>
                <a:gs pos="75000">
                  <a:schemeClr val="accent1"/>
                </a:gs>
                <a:gs pos="25000">
                  <a:schemeClr val="accent2"/>
                </a:gs>
                <a:gs pos="100000">
                  <a:schemeClr val="accent1">
                    <a:alpha val="10000"/>
                  </a:schemeClr>
                </a:gs>
                <a:gs pos="0">
                  <a:schemeClr val="accent2">
                    <a:alpha val="10000"/>
                  </a:schemeClr>
                </a:gs>
              </a:gsLst>
              <a:lin ang="5400000" scaled="1"/>
              <a:tileRect/>
            </a:gradFill>
          </a:ln>
          <a:effectLst>
            <a:outerShdw blurRad="101600" dist="76200" dir="2700000" algn="ctr" rotWithShape="0">
              <a:schemeClr val="accent1">
                <a:lumMod val="40000"/>
                <a:lumOff val="6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93B152D-942B-8D84-37D1-2FF01CEE7257}"/>
              </a:ext>
            </a:extLst>
          </p:cNvPr>
          <p:cNvGrpSpPr/>
          <p:nvPr/>
        </p:nvGrpSpPr>
        <p:grpSpPr>
          <a:xfrm>
            <a:off x="914841" y="3778250"/>
            <a:ext cx="180975" cy="161925"/>
            <a:chOff x="914841" y="3778250"/>
            <a:chExt cx="180975" cy="161925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39A6DB6-FF9D-D27F-6E0C-B41DAB638336}"/>
                </a:ext>
              </a:extLst>
            </p:cNvPr>
            <p:cNvSpPr/>
            <p:nvPr/>
          </p:nvSpPr>
          <p:spPr>
            <a:xfrm>
              <a:off x="914841" y="3778250"/>
              <a:ext cx="42862" cy="28575"/>
            </a:xfrm>
            <a:custGeom>
              <a:avLst/>
              <a:gdLst>
                <a:gd name="connsiteX0" fmla="*/ 0 w 42862"/>
                <a:gd name="connsiteY0" fmla="*/ 14288 h 28575"/>
                <a:gd name="connsiteX1" fmla="*/ 14288 w 42862"/>
                <a:gd name="connsiteY1" fmla="*/ 28575 h 28575"/>
                <a:gd name="connsiteX2" fmla="*/ 42863 w 42862"/>
                <a:gd name="connsiteY2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862" h="28575">
                  <a:moveTo>
                    <a:pt x="0" y="14288"/>
                  </a:moveTo>
                  <a:lnTo>
                    <a:pt x="14288" y="28575"/>
                  </a:lnTo>
                  <a:lnTo>
                    <a:pt x="42863" y="0"/>
                  </a:lnTo>
                </a:path>
              </a:pathLst>
            </a:custGeom>
            <a:noFill/>
            <a:ln w="14288" cap="rnd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2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1A24F412-DD1F-EA55-DE41-8FDECA39ED1A}"/>
                </a:ext>
              </a:extLst>
            </p:cNvPr>
            <p:cNvSpPr/>
            <p:nvPr/>
          </p:nvSpPr>
          <p:spPr>
            <a:xfrm>
              <a:off x="914841" y="3844925"/>
              <a:ext cx="42862" cy="28575"/>
            </a:xfrm>
            <a:custGeom>
              <a:avLst/>
              <a:gdLst>
                <a:gd name="connsiteX0" fmla="*/ 0 w 42862"/>
                <a:gd name="connsiteY0" fmla="*/ 14288 h 28575"/>
                <a:gd name="connsiteX1" fmla="*/ 14288 w 42862"/>
                <a:gd name="connsiteY1" fmla="*/ 28575 h 28575"/>
                <a:gd name="connsiteX2" fmla="*/ 42863 w 42862"/>
                <a:gd name="connsiteY2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862" h="28575">
                  <a:moveTo>
                    <a:pt x="0" y="14288"/>
                  </a:moveTo>
                  <a:lnTo>
                    <a:pt x="14288" y="28575"/>
                  </a:lnTo>
                  <a:lnTo>
                    <a:pt x="42863" y="0"/>
                  </a:lnTo>
                </a:path>
              </a:pathLst>
            </a:custGeom>
            <a:noFill/>
            <a:ln w="14288" cap="rnd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2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E69ECDB-13AE-3E66-BDD5-A8A22E6881D5}"/>
                </a:ext>
              </a:extLst>
            </p:cNvPr>
            <p:cNvSpPr/>
            <p:nvPr/>
          </p:nvSpPr>
          <p:spPr>
            <a:xfrm>
              <a:off x="914841" y="3911600"/>
              <a:ext cx="42862" cy="28575"/>
            </a:xfrm>
            <a:custGeom>
              <a:avLst/>
              <a:gdLst>
                <a:gd name="connsiteX0" fmla="*/ 0 w 42862"/>
                <a:gd name="connsiteY0" fmla="*/ 14288 h 28575"/>
                <a:gd name="connsiteX1" fmla="*/ 14288 w 42862"/>
                <a:gd name="connsiteY1" fmla="*/ 28575 h 28575"/>
                <a:gd name="connsiteX2" fmla="*/ 42863 w 42862"/>
                <a:gd name="connsiteY2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862" h="28575">
                  <a:moveTo>
                    <a:pt x="0" y="14288"/>
                  </a:moveTo>
                  <a:lnTo>
                    <a:pt x="14288" y="28575"/>
                  </a:lnTo>
                  <a:lnTo>
                    <a:pt x="42863" y="0"/>
                  </a:lnTo>
                </a:path>
              </a:pathLst>
            </a:custGeom>
            <a:noFill/>
            <a:ln w="14288" cap="rnd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2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9EFB69A-867D-373B-2A73-C751426D871E}"/>
                </a:ext>
              </a:extLst>
            </p:cNvPr>
            <p:cNvSpPr/>
            <p:nvPr/>
          </p:nvSpPr>
          <p:spPr>
            <a:xfrm>
              <a:off x="991041" y="3859213"/>
              <a:ext cx="104775" cy="4762"/>
            </a:xfrm>
            <a:custGeom>
              <a:avLst/>
              <a:gdLst>
                <a:gd name="connsiteX0" fmla="*/ 0 w 104775"/>
                <a:gd name="connsiteY0" fmla="*/ 0 h 4762"/>
                <a:gd name="connsiteX1" fmla="*/ 104775 w 104775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775" h="4762">
                  <a:moveTo>
                    <a:pt x="0" y="0"/>
                  </a:moveTo>
                  <a:lnTo>
                    <a:pt x="104775" y="0"/>
                  </a:lnTo>
                </a:path>
              </a:pathLst>
            </a:custGeom>
            <a:noFill/>
            <a:ln w="14288" cap="rnd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2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CBAB252-56E4-F489-165E-B527B244CDFB}"/>
                </a:ext>
              </a:extLst>
            </p:cNvPr>
            <p:cNvSpPr/>
            <p:nvPr/>
          </p:nvSpPr>
          <p:spPr>
            <a:xfrm>
              <a:off x="991041" y="3925888"/>
              <a:ext cx="104775" cy="4762"/>
            </a:xfrm>
            <a:custGeom>
              <a:avLst/>
              <a:gdLst>
                <a:gd name="connsiteX0" fmla="*/ 0 w 104775"/>
                <a:gd name="connsiteY0" fmla="*/ 0 h 4762"/>
                <a:gd name="connsiteX1" fmla="*/ 104775 w 104775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775" h="4762">
                  <a:moveTo>
                    <a:pt x="0" y="0"/>
                  </a:moveTo>
                  <a:lnTo>
                    <a:pt x="104775" y="0"/>
                  </a:lnTo>
                </a:path>
              </a:pathLst>
            </a:custGeom>
            <a:noFill/>
            <a:ln w="14288" cap="rnd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2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B87D4C2-F618-6749-CC72-74AFC502BE0F}"/>
                </a:ext>
              </a:extLst>
            </p:cNvPr>
            <p:cNvSpPr/>
            <p:nvPr/>
          </p:nvSpPr>
          <p:spPr>
            <a:xfrm>
              <a:off x="991041" y="3792538"/>
              <a:ext cx="104775" cy="4762"/>
            </a:xfrm>
            <a:custGeom>
              <a:avLst/>
              <a:gdLst>
                <a:gd name="connsiteX0" fmla="*/ 0 w 104775"/>
                <a:gd name="connsiteY0" fmla="*/ 0 h 4762"/>
                <a:gd name="connsiteX1" fmla="*/ 104775 w 104775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775" h="4762">
                  <a:moveTo>
                    <a:pt x="0" y="0"/>
                  </a:moveTo>
                  <a:lnTo>
                    <a:pt x="104775" y="0"/>
                  </a:lnTo>
                </a:path>
              </a:pathLst>
            </a:custGeom>
            <a:noFill/>
            <a:ln w="14288" cap="rnd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2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06732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SHAPES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SHAPES" val="true"/>
</p:tagLst>
</file>

<file path=ppt/theme/theme1.xml><?xml version="1.0" encoding="utf-8"?>
<a:theme xmlns:a="http://schemas.openxmlformats.org/drawingml/2006/main" name="Office 主题">
  <a:themeElements>
    <a:clrScheme name="自定义 8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E3BE5"/>
      </a:accent1>
      <a:accent2>
        <a:srgbClr val="126EF7"/>
      </a:accent2>
      <a:accent3>
        <a:srgbClr val="ED7D31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5">
      <a:majorFont>
        <a:latin typeface="D-DIN"/>
        <a:ea typeface="字体圈欣意冠黑体"/>
        <a:cs typeface=""/>
      </a:majorFont>
      <a:minorFont>
        <a:latin typeface="D-DIN Exp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1400" dirty="0" smtClean="0">
            <a:solidFill>
              <a:schemeClr val="accent1"/>
            </a:solidFill>
            <a:effectLst>
              <a:outerShdw blurRad="76200" dist="101600" dir="5400000" algn="ctr" rotWithShape="0">
                <a:schemeClr val="accent1">
                  <a:lumMod val="60000"/>
                  <a:lumOff val="40000"/>
                  <a:alpha val="15000"/>
                </a:schemeClr>
              </a:outerShdw>
            </a:effectLst>
            <a:latin typeface="字体圈欣意冠黑体" panose="00000500000000000000" pitchFamily="2" charset="-122"/>
            <a:ea typeface="字体圈欣意冠黑体" panose="00000500000000000000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</TotalTime>
  <Words>815</Words>
  <Application>Microsoft Office PowerPoint</Application>
  <PresentationFormat>宽屏</PresentationFormat>
  <Paragraphs>283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D-DIN</vt:lpstr>
      <vt:lpstr>D-DIN Exp</vt:lpstr>
      <vt:lpstr>OPPOSans R</vt:lpstr>
      <vt:lpstr>等线</vt:lpstr>
      <vt:lpstr>字体圈欣意冠黑体</vt:lpstr>
      <vt:lpstr>Arial</vt:lpstr>
      <vt:lpstr>Times New Roman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数据图表插画无纸化设备应用报告ppt模板</dc:title>
  <dc:creator>PPT竞技场</dc:creator>
  <cp:keywords>51PPT模板网</cp:keywords>
  <dc:description>www.51pptmoban.com</dc:description>
  <cp:lastModifiedBy>Win user</cp:lastModifiedBy>
  <cp:revision>40</cp:revision>
  <dcterms:created xsi:type="dcterms:W3CDTF">2022-05-04T01:00:15Z</dcterms:created>
  <dcterms:modified xsi:type="dcterms:W3CDTF">2022-07-26T03:16:01Z</dcterms:modified>
</cp:coreProperties>
</file>