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32" r:id="rId2"/>
    <p:sldId id="272" r:id="rId3"/>
    <p:sldId id="274" r:id="rId4"/>
    <p:sldId id="320" r:id="rId5"/>
    <p:sldId id="292" r:id="rId6"/>
    <p:sldId id="284" r:id="rId7"/>
    <p:sldId id="277" r:id="rId8"/>
    <p:sldId id="298" r:id="rId9"/>
    <p:sldId id="333" r:id="rId10"/>
    <p:sldId id="321" r:id="rId11"/>
    <p:sldId id="309" r:id="rId12"/>
    <p:sldId id="278" r:id="rId13"/>
    <p:sldId id="315" r:id="rId14"/>
    <p:sldId id="296" r:id="rId15"/>
    <p:sldId id="279" r:id="rId16"/>
    <p:sldId id="313" r:id="rId17"/>
    <p:sldId id="334" r:id="rId18"/>
    <p:sldId id="1126" r:id="rId19"/>
    <p:sldId id="1127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38" userDrawn="1">
          <p15:clr>
            <a:srgbClr val="A4A3A4"/>
          </p15:clr>
        </p15:guide>
        <p15:guide id="2" pos="7287" userDrawn="1">
          <p15:clr>
            <a:srgbClr val="A4A3A4"/>
          </p15:clr>
        </p15:guide>
        <p15:guide id="3" orient="horz" pos="300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7575"/>
    <a:srgbClr val="FFD2BB"/>
    <a:srgbClr val="E6E6E6"/>
    <a:srgbClr val="5A427D"/>
    <a:srgbClr val="A976EB"/>
    <a:srgbClr val="83709D"/>
    <a:srgbClr val="593D85"/>
    <a:srgbClr val="E0A6E2"/>
    <a:srgbClr val="613988"/>
    <a:srgbClr val="A01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76" autoAdjust="0"/>
    <p:restoredTop sz="96115" autoAdjust="0"/>
  </p:normalViewPr>
  <p:slideViewPr>
    <p:cSldViewPr snapToGrid="0" showGuides="1">
      <p:cViewPr varScale="1">
        <p:scale>
          <a:sx n="89" d="100"/>
          <a:sy n="89" d="100"/>
        </p:scale>
        <p:origin x="56" y="428"/>
      </p:cViewPr>
      <p:guideLst>
        <p:guide pos="438"/>
        <p:guide pos="7287"/>
        <p:guide orient="horz" pos="300"/>
        <p:guide orient="horz" pos="39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 showGuides="1">
      <p:cViewPr varScale="1">
        <p:scale>
          <a:sx n="114" d="100"/>
          <a:sy n="114" d="100"/>
        </p:scale>
        <p:origin x="401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A201AD86-87C1-F34F-A570-94653B21339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983CAC2-274D-AA49-9273-0BB99AAEE7D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8D4BB7-ADC9-E64E-AAAA-DB1E10F7C241}" type="datetimeFigureOut">
              <a:rPr kumimoji="1" lang="zh-CN" altLang="en-US" smtClean="0"/>
              <a:t>2022/7/26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5DFFCAF-3164-5B4A-A7AA-1F95C1C8088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C173253-261F-124A-8FD0-6B2BCD6EBCE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BD9CB6-B921-3743-B681-02986F8A8226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077266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B30C6B-F34A-4F02-BACE-D18C28E3B70A}" type="datetimeFigureOut">
              <a:rPr lang="zh-CN" altLang="en-US" smtClean="0"/>
              <a:t>2022/7/26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5DD2B1-1A58-4FDB-AD54-64407EF7A1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7107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281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77739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854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5280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813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84010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3830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3933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2454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3293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864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039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6278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6690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7439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857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033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7004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5DD2B1-1A58-4FDB-AD54-64407EF7A1E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872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microsoft.com/office/2007/relationships/hdphoto" Target="../media/hdphoto6.wdp"/><Relationship Id="rId3" Type="http://schemas.microsoft.com/office/2007/relationships/hdphoto" Target="../media/hdphoto1.wdp"/><Relationship Id="rId7" Type="http://schemas.microsoft.com/office/2007/relationships/hdphoto" Target="../media/hdphoto3.wdp"/><Relationship Id="rId12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microsoft.com/office/2007/relationships/hdphoto" Target="../media/hdphoto4.wdp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image" Target="../media/image1.png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slideMaster" Target="../slideMasters/slideMaster1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8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microsoft.com/office/2007/relationships/hdphoto" Target="../media/hdphoto7.wdp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3E594D-DA90-E382-2733-87354B13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318" r="-37"/>
          <a:stretch/>
        </p:blipFill>
        <p:spPr>
          <a:xfrm flipH="1">
            <a:off x="-2" y="-132734"/>
            <a:ext cx="12192001" cy="6990734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D059D221-B071-1DFC-EC1E-68AE9AF115AB}"/>
              </a:ext>
            </a:extLst>
          </p:cNvPr>
          <p:cNvGrpSpPr/>
          <p:nvPr userDrawn="1"/>
        </p:nvGrpSpPr>
        <p:grpSpPr>
          <a:xfrm>
            <a:off x="1846048" y="-266750"/>
            <a:ext cx="8116098" cy="5227698"/>
            <a:chOff x="1846048" y="-395086"/>
            <a:chExt cx="8116098" cy="522769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64EF79D-0D71-676D-A0EE-953F0FA1BD9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FilmGrain grainSize="1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886984" y="645223"/>
              <a:ext cx="7075162" cy="4187389"/>
            </a:xfrm>
            <a:prstGeom prst="round2DiagRect">
              <a:avLst/>
            </a:prstGeom>
            <a:ln>
              <a:noFill/>
            </a:ln>
            <a:effectLst>
              <a:glow rad="50800">
                <a:schemeClr val="accent1">
                  <a:alpha val="20000"/>
                </a:schemeClr>
              </a:glow>
              <a:outerShdw blurRad="393700" dist="25400" dir="1800000" algn="t" rotWithShape="0">
                <a:schemeClr val="accent2"/>
              </a:outerShdw>
              <a:reflection blurRad="342900" stA="70000" endPos="20000" dist="63500" dir="5400000" sy="-100000" algn="bl" rotWithShape="0"/>
            </a:effectLst>
            <a:scene3d>
              <a:camera prst="obliqueTopLeft"/>
              <a:lightRig rig="balanced" dir="t"/>
            </a:scene3d>
            <a:sp3d extrusionH="279400" contourW="12700" prstMaterial="plastic">
              <a:bevelT w="0" h="0"/>
              <a:bevelB w="0" h="0" prst="artDeco"/>
              <a:extrusionClr>
                <a:schemeClr val="accent2">
                  <a:lumMod val="40000"/>
                  <a:lumOff val="60000"/>
                </a:schemeClr>
              </a:extrusionClr>
              <a:contourClr>
                <a:schemeClr val="accent1">
                  <a:lumMod val="60000"/>
                  <a:lumOff val="40000"/>
                </a:schemeClr>
              </a:contourClr>
            </a:sp3d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754018E5-73E7-86A1-48CB-DDD8064AC1F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25053" y="-395086"/>
              <a:ext cx="6591300" cy="1984972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id="{014EAC44-7EF3-E9A8-EFA0-795B020C675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6200000">
              <a:off x="835192" y="1512004"/>
              <a:ext cx="4006683" cy="1984972"/>
            </a:xfrm>
            <a:prstGeom prst="rect">
              <a:avLst/>
            </a:prstGeom>
          </p:spPr>
        </p:pic>
      </p:grpSp>
      <p:sp>
        <p:nvSpPr>
          <p:cNvPr id="26" name="8-2">
            <a:extLst>
              <a:ext uri="{FF2B5EF4-FFF2-40B4-BE49-F238E27FC236}">
                <a16:creationId xmlns:a16="http://schemas.microsoft.com/office/drawing/2014/main" id="{2FF4D98A-D1C2-27EB-BDA0-845B425226AA}"/>
              </a:ext>
            </a:extLst>
          </p:cNvPr>
          <p:cNvSpPr/>
          <p:nvPr userDrawn="1"/>
        </p:nvSpPr>
        <p:spPr>
          <a:xfrm>
            <a:off x="2824705" y="757417"/>
            <a:ext cx="7126704" cy="4222653"/>
          </a:xfrm>
          <a:prstGeom prst="round2DiagRect">
            <a:avLst>
              <a:gd name="adj1" fmla="val 4937"/>
              <a:gd name="adj2" fmla="val 17986"/>
            </a:avLst>
          </a:prstGeom>
          <a:noFill/>
          <a:ln>
            <a:gradFill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rgbClr val="0B0C0C"/>
                </a:gs>
                <a:gs pos="24000">
                  <a:schemeClr val="bg1"/>
                </a:gs>
                <a:gs pos="83000">
                  <a:srgbClr val="0B0C0C"/>
                </a:gs>
                <a:gs pos="95000">
                  <a:schemeClr val="bg1"/>
                </a:gs>
              </a:gsLst>
              <a:lin ang="7200000" scaled="0"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F3790C4-9192-235D-B725-D446E9AD9C8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005595" y="4181588"/>
            <a:ext cx="2695575" cy="3603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en-US" altLang="zh-CN" dirty="0"/>
              <a:t>20xx</a:t>
            </a:r>
            <a:r>
              <a:rPr lang="zh-CN" altLang="en-US" dirty="0"/>
              <a:t>年 </a:t>
            </a:r>
            <a:r>
              <a:rPr lang="en-US" altLang="zh-CN" dirty="0"/>
              <a:t>01</a:t>
            </a:r>
            <a:r>
              <a:rPr lang="zh-CN" altLang="en-US" dirty="0"/>
              <a:t>月 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66B3400A-1EBC-15F4-A937-3A1AA8F56CFB}"/>
              </a:ext>
            </a:extLst>
          </p:cNvPr>
          <p:cNvSpPr/>
          <p:nvPr userDrawn="1"/>
        </p:nvSpPr>
        <p:spPr>
          <a:xfrm>
            <a:off x="5595783" y="1293459"/>
            <a:ext cx="1548581" cy="412955"/>
          </a:xfrm>
          <a:prstGeom prst="roundRect">
            <a:avLst>
              <a:gd name="adj" fmla="val 50000"/>
            </a:avLst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文本占位符 65">
            <a:extLst>
              <a:ext uri="{FF2B5EF4-FFF2-40B4-BE49-F238E27FC236}">
                <a16:creationId xmlns:a16="http://schemas.microsoft.com/office/drawing/2014/main" id="{CED78884-43A8-7E69-F032-D24E6982851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84375" y="1351839"/>
            <a:ext cx="1342001" cy="29558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zh-CN" altLang="en-US" dirty="0"/>
              <a:t>蓝色科技风</a:t>
            </a:r>
          </a:p>
        </p:txBody>
      </p:sp>
      <p:sp>
        <p:nvSpPr>
          <p:cNvPr id="92" name="文本占位符 91">
            <a:extLst>
              <a:ext uri="{FF2B5EF4-FFF2-40B4-BE49-F238E27FC236}">
                <a16:creationId xmlns:a16="http://schemas.microsoft.com/office/drawing/2014/main" id="{78060E8E-6B0E-27CF-47BA-6F8AA84C75E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30794" y="1873770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社</a:t>
            </a:r>
          </a:p>
        </p:txBody>
      </p:sp>
      <p:sp>
        <p:nvSpPr>
          <p:cNvPr id="101" name="文本占位符 91">
            <a:extLst>
              <a:ext uri="{FF2B5EF4-FFF2-40B4-BE49-F238E27FC236}">
                <a16:creationId xmlns:a16="http://schemas.microsoft.com/office/drawing/2014/main" id="{49D0F3E5-BB44-0370-9E96-295CC6E5502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41962" y="1873770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群</a:t>
            </a:r>
          </a:p>
        </p:txBody>
      </p:sp>
      <p:sp>
        <p:nvSpPr>
          <p:cNvPr id="102" name="文本占位符 91">
            <a:extLst>
              <a:ext uri="{FF2B5EF4-FFF2-40B4-BE49-F238E27FC236}">
                <a16:creationId xmlns:a16="http://schemas.microsoft.com/office/drawing/2014/main" id="{4A7AE48F-A45A-5809-3DD1-873788FDC419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403005" y="1873770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运</a:t>
            </a:r>
          </a:p>
        </p:txBody>
      </p:sp>
      <p:sp>
        <p:nvSpPr>
          <p:cNvPr id="103" name="文本占位符 91">
            <a:extLst>
              <a:ext uri="{FF2B5EF4-FFF2-40B4-BE49-F238E27FC236}">
                <a16:creationId xmlns:a16="http://schemas.microsoft.com/office/drawing/2014/main" id="{20513111-8B7C-FE85-CC58-CF4888976A7D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4662" y="1873770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营</a:t>
            </a:r>
          </a:p>
        </p:txBody>
      </p:sp>
      <p:sp>
        <p:nvSpPr>
          <p:cNvPr id="107" name="文本占位符 91">
            <a:extLst>
              <a:ext uri="{FF2B5EF4-FFF2-40B4-BE49-F238E27FC236}">
                <a16:creationId xmlns:a16="http://schemas.microsoft.com/office/drawing/2014/main" id="{BB06FBD0-FC8A-7F89-9F2E-7A03C4DA269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448067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流</a:t>
            </a:r>
          </a:p>
        </p:txBody>
      </p:sp>
      <p:sp>
        <p:nvSpPr>
          <p:cNvPr id="108" name="文本占位符 91">
            <a:extLst>
              <a:ext uri="{FF2B5EF4-FFF2-40B4-BE49-F238E27FC236}">
                <a16:creationId xmlns:a16="http://schemas.microsoft.com/office/drawing/2014/main" id="{9BC2EC78-B7B5-A3E0-E1CD-6FC04FDC97C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05157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程</a:t>
            </a:r>
          </a:p>
        </p:txBody>
      </p:sp>
      <p:sp>
        <p:nvSpPr>
          <p:cNvPr id="109" name="文本占位符 91">
            <a:extLst>
              <a:ext uri="{FF2B5EF4-FFF2-40B4-BE49-F238E27FC236}">
                <a16:creationId xmlns:a16="http://schemas.microsoft.com/office/drawing/2014/main" id="{05992293-6BD1-DB84-80F5-4AD3ED1C854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64749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及</a:t>
            </a:r>
          </a:p>
        </p:txBody>
      </p:sp>
      <p:sp>
        <p:nvSpPr>
          <p:cNvPr id="110" name="文本占位符 91">
            <a:extLst>
              <a:ext uri="{FF2B5EF4-FFF2-40B4-BE49-F238E27FC236}">
                <a16:creationId xmlns:a16="http://schemas.microsoft.com/office/drawing/2014/main" id="{0E09F007-F97A-78B1-5F3A-8918D6ED51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75917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策</a:t>
            </a:r>
          </a:p>
        </p:txBody>
      </p:sp>
      <p:sp>
        <p:nvSpPr>
          <p:cNvPr id="111" name="文本占位符 91">
            <a:extLst>
              <a:ext uri="{FF2B5EF4-FFF2-40B4-BE49-F238E27FC236}">
                <a16:creationId xmlns:a16="http://schemas.microsoft.com/office/drawing/2014/main" id="{4EAC7E91-40F6-B3D9-CBC6-AE993405CFC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706743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略</a:t>
            </a:r>
          </a:p>
        </p:txBody>
      </p:sp>
      <p:sp>
        <p:nvSpPr>
          <p:cNvPr id="112" name="文本占位符 91">
            <a:extLst>
              <a:ext uri="{FF2B5EF4-FFF2-40B4-BE49-F238E27FC236}">
                <a16:creationId xmlns:a16="http://schemas.microsoft.com/office/drawing/2014/main" id="{0067ADF3-54F3-16DA-DE4C-F0B601937ED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52321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模</a:t>
            </a:r>
          </a:p>
        </p:txBody>
      </p:sp>
      <p:sp>
        <p:nvSpPr>
          <p:cNvPr id="113" name="文本占位符 91">
            <a:extLst>
              <a:ext uri="{FF2B5EF4-FFF2-40B4-BE49-F238E27FC236}">
                <a16:creationId xmlns:a16="http://schemas.microsoft.com/office/drawing/2014/main" id="{68902827-6B7F-FDDA-1FA2-D4F089A4F41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412644" y="2734091"/>
            <a:ext cx="993775" cy="6635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6000" b="1">
                <a:gradFill>
                  <a:gsLst>
                    <a:gs pos="52000">
                      <a:schemeClr val="accent2">
                        <a:lumMod val="7000"/>
                        <a:lumOff val="93000"/>
                        <a:alpha val="92000"/>
                      </a:schemeClr>
                    </a:gs>
                    <a:gs pos="100000">
                      <a:schemeClr val="accent1">
                        <a:alpha val="85000"/>
                      </a:schemeClr>
                    </a:gs>
                  </a:gsLst>
                  <a:lin ang="0" scaled="1"/>
                </a:gra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683494A-2276-E4CF-6F6D-B7F56C13A88A}"/>
              </a:ext>
            </a:extLst>
          </p:cNvPr>
          <p:cNvGrpSpPr/>
          <p:nvPr userDrawn="1"/>
        </p:nvGrpSpPr>
        <p:grpSpPr>
          <a:xfrm>
            <a:off x="5207972" y="3627520"/>
            <a:ext cx="2240578" cy="472019"/>
            <a:chOff x="8141672" y="3865031"/>
            <a:chExt cx="2240578" cy="472019"/>
          </a:xfrm>
        </p:grpSpPr>
        <p:sp>
          <p:nvSpPr>
            <p:cNvPr id="34" name="8-2">
              <a:extLst>
                <a:ext uri="{FF2B5EF4-FFF2-40B4-BE49-F238E27FC236}">
                  <a16:creationId xmlns:a16="http://schemas.microsoft.com/office/drawing/2014/main" id="{E9DB13A6-019A-3644-2B66-5CB9657EF41F}"/>
                </a:ext>
              </a:extLst>
            </p:cNvPr>
            <p:cNvSpPr/>
            <p:nvPr/>
          </p:nvSpPr>
          <p:spPr>
            <a:xfrm>
              <a:off x="8141672" y="3865031"/>
              <a:ext cx="2240578" cy="472019"/>
            </a:xfrm>
            <a:prstGeom prst="roundRect">
              <a:avLst>
                <a:gd name="adj" fmla="val 50000"/>
              </a:avLst>
            </a:prstGeom>
            <a:noFill/>
            <a:ln>
              <a:gradFill>
                <a:gsLst>
                  <a:gs pos="71000">
                    <a:schemeClr val="bg1"/>
                  </a:gs>
                  <a:gs pos="0">
                    <a:schemeClr val="bg1"/>
                  </a:gs>
                  <a:gs pos="13000">
                    <a:srgbClr val="0B0C0C"/>
                  </a:gs>
                  <a:gs pos="24000">
                    <a:schemeClr val="bg1"/>
                  </a:gs>
                  <a:gs pos="83000">
                    <a:srgbClr val="0B0C0C"/>
                  </a:gs>
                  <a:gs pos="95000">
                    <a:schemeClr val="bg1"/>
                  </a:gs>
                </a:gsLst>
                <a:lin ang="7200000" scaled="0"/>
              </a:gradFill>
            </a:ln>
            <a:effectLst>
              <a:innerShdw blurRad="63500" dist="50800" dir="13500000">
                <a:prstClr val="black">
                  <a:alpha val="1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22C3766-1C80-058B-367C-C817BB37F5BE}"/>
                </a:ext>
              </a:extLst>
            </p:cNvPr>
            <p:cNvSpPr/>
            <p:nvPr/>
          </p:nvSpPr>
          <p:spPr>
            <a:xfrm>
              <a:off x="8217399" y="3879425"/>
              <a:ext cx="2164851" cy="347324"/>
            </a:xfrm>
            <a:custGeom>
              <a:avLst/>
              <a:gdLst>
                <a:gd name="connsiteX0" fmla="*/ 160282 w 2164851"/>
                <a:gd name="connsiteY0" fmla="*/ 0 h 347324"/>
                <a:gd name="connsiteX1" fmla="*/ 1928841 w 2164851"/>
                <a:gd name="connsiteY1" fmla="*/ 0 h 347324"/>
                <a:gd name="connsiteX2" fmla="*/ 2164851 w 2164851"/>
                <a:gd name="connsiteY2" fmla="*/ 236010 h 347324"/>
                <a:gd name="connsiteX3" fmla="*/ 2164850 w 2164851"/>
                <a:gd name="connsiteY3" fmla="*/ 236010 h 347324"/>
                <a:gd name="connsiteX4" fmla="*/ 2146303 w 2164851"/>
                <a:gd name="connsiteY4" fmla="*/ 327876 h 347324"/>
                <a:gd name="connsiteX5" fmla="*/ 2135747 w 2164851"/>
                <a:gd name="connsiteY5" fmla="*/ 347324 h 347324"/>
                <a:gd name="connsiteX6" fmla="*/ 0 w 2164851"/>
                <a:gd name="connsiteY6" fmla="*/ 63679 h 347324"/>
                <a:gd name="connsiteX7" fmla="*/ 28326 w 2164851"/>
                <a:gd name="connsiteY7" fmla="*/ 40307 h 347324"/>
                <a:gd name="connsiteX8" fmla="*/ 160282 w 2164851"/>
                <a:gd name="connsiteY8" fmla="*/ 0 h 347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64851" h="347324">
                  <a:moveTo>
                    <a:pt x="160282" y="0"/>
                  </a:moveTo>
                  <a:lnTo>
                    <a:pt x="1928841" y="0"/>
                  </a:lnTo>
                  <a:cubicBezTo>
                    <a:pt x="2059186" y="0"/>
                    <a:pt x="2164851" y="105665"/>
                    <a:pt x="2164851" y="236010"/>
                  </a:cubicBezTo>
                  <a:lnTo>
                    <a:pt x="2164850" y="236010"/>
                  </a:lnTo>
                  <a:cubicBezTo>
                    <a:pt x="2164850" y="268596"/>
                    <a:pt x="2158246" y="299640"/>
                    <a:pt x="2146303" y="327876"/>
                  </a:cubicBezTo>
                  <a:lnTo>
                    <a:pt x="2135747" y="347324"/>
                  </a:lnTo>
                  <a:lnTo>
                    <a:pt x="0" y="63679"/>
                  </a:lnTo>
                  <a:lnTo>
                    <a:pt x="28326" y="40307"/>
                  </a:lnTo>
                  <a:cubicBezTo>
                    <a:pt x="65994" y="14859"/>
                    <a:pt x="111403" y="0"/>
                    <a:pt x="160282" y="0"/>
                  </a:cubicBezTo>
                  <a:close/>
                </a:path>
              </a:pathLst>
            </a:custGeom>
            <a:gradFill>
              <a:gsLst>
                <a:gs pos="0">
                  <a:srgbClr val="030445">
                    <a:alpha val="33000"/>
                  </a:srgbClr>
                </a:gs>
                <a:gs pos="100000">
                  <a:schemeClr val="bg1">
                    <a:lumMod val="95000"/>
                    <a:alpha val="79000"/>
                  </a:schemeClr>
                </a:gs>
              </a:gsLst>
              <a:lin ang="5400000" scaled="1"/>
            </a:gradFill>
            <a:ln w="6697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DC2CB2D-3ECB-53D9-B6E1-549380A118B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219700" y="3766240"/>
            <a:ext cx="2209800" cy="24428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: </a:t>
            </a:r>
            <a:r>
              <a:rPr lang="en-US" altLang="zh-CN" sz="1800" dirty="0" err="1">
                <a:solidFill>
                  <a:schemeClr val="bg1"/>
                </a:solidFill>
              </a:rPr>
              <a:t>xxxx</a:t>
            </a:r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97997C7-62CA-B6A5-8DBD-20D9A23FF7A3}"/>
              </a:ext>
            </a:extLst>
          </p:cNvPr>
          <p:cNvSpPr txBox="1"/>
          <p:nvPr userDrawn="1"/>
        </p:nvSpPr>
        <p:spPr>
          <a:xfrm>
            <a:off x="133350" y="-106987"/>
            <a:ext cx="12573000" cy="884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000"/>
                  </a:prstClr>
                </a:solidFill>
                <a:effectLst/>
                <a:uLnTx/>
                <a:uFillTx/>
                <a:ea typeface="OPPOSans R"/>
              </a:rPr>
              <a:t>SHEQUNYUNYINLIUCHENG</a:t>
            </a:r>
            <a:endParaRPr kumimoji="0" lang="zh-CN" altLang="en-US" sz="7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5000"/>
                </a:prstClr>
              </a:solidFill>
              <a:effectLst/>
              <a:uLnTx/>
              <a:uFillTx/>
              <a:ea typeface="OPPOSans R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8E737754-54D5-906E-2E8E-1DB776D0B8C9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screen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79519" y="3076072"/>
            <a:ext cx="3564144" cy="375173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95BDF24-9666-E678-49F8-8B89EEC80FAF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7176" y="2395228"/>
            <a:ext cx="36195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1331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3E594D-DA90-E382-2733-87354B13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1" cstate="screen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318" r="-37"/>
          <a:stretch/>
        </p:blipFill>
        <p:spPr>
          <a:xfrm flipH="1">
            <a:off x="-2" y="-132734"/>
            <a:ext cx="12192001" cy="6990734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C2355173-0ABB-2FE6-C971-C14FD34AEA7A}"/>
              </a:ext>
            </a:extLst>
          </p:cNvPr>
          <p:cNvSpPr txBox="1"/>
          <p:nvPr userDrawn="1"/>
        </p:nvSpPr>
        <p:spPr>
          <a:xfrm>
            <a:off x="4639970" y="747384"/>
            <a:ext cx="2802566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alpha val="20000"/>
                  </a:schemeClr>
                </a:solidFill>
                <a:latin typeface="+mn-lt"/>
                <a:ea typeface="+mj-ea"/>
              </a:rPr>
              <a:t>CONTENTS</a:t>
            </a:r>
            <a:endParaRPr lang="zh-CN" altLang="en-US" sz="1400" dirty="0">
              <a:solidFill>
                <a:schemeClr val="bg1">
                  <a:alpha val="20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A1B693B-61F9-2552-5F0D-DB78CEB44321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4599072" y="956677"/>
            <a:ext cx="3004887" cy="1325563"/>
          </a:xfrm>
          <a:prstGeom prst="rect">
            <a:avLst/>
          </a:prstGeom>
        </p:spPr>
        <p:txBody>
          <a:bodyPr/>
          <a:lstStyle>
            <a:lvl1pPr>
              <a:defRPr lang="zh-CN" altLang="en-US" sz="8800" kern="1200" dirty="0">
                <a:solidFill>
                  <a:schemeClr val="bg1"/>
                </a:solidFill>
                <a:latin typeface="+mj-ea"/>
                <a:ea typeface="+mj-ea"/>
                <a:cs typeface="+mn-cs"/>
              </a:defRPr>
            </a:lvl1pPr>
          </a:lstStyle>
          <a:p>
            <a:r>
              <a:rPr lang="zh-CN" altLang="en-US" dirty="0"/>
              <a:t>目 录</a:t>
            </a:r>
          </a:p>
        </p:txBody>
      </p:sp>
      <p:sp>
        <p:nvSpPr>
          <p:cNvPr id="64" name="8-2">
            <a:extLst>
              <a:ext uri="{FF2B5EF4-FFF2-40B4-BE49-F238E27FC236}">
                <a16:creationId xmlns:a16="http://schemas.microsoft.com/office/drawing/2014/main" id="{A26416F4-925C-8E41-A3C5-32265DC8EF53}"/>
              </a:ext>
            </a:extLst>
          </p:cNvPr>
          <p:cNvSpPr/>
          <p:nvPr userDrawn="1"/>
        </p:nvSpPr>
        <p:spPr>
          <a:xfrm>
            <a:off x="4235116" y="577517"/>
            <a:ext cx="3561347" cy="1660358"/>
          </a:xfrm>
          <a:prstGeom prst="roundRect">
            <a:avLst>
              <a:gd name="adj" fmla="val 50000"/>
            </a:avLst>
          </a:prstGeom>
          <a:noFill/>
          <a:ln>
            <a:gradFill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chemeClr val="accent1"/>
                </a:gs>
                <a:gs pos="24000">
                  <a:schemeClr val="bg1"/>
                </a:gs>
                <a:gs pos="83000">
                  <a:schemeClr val="accent1"/>
                </a:gs>
                <a:gs pos="95000">
                  <a:schemeClr val="bg1"/>
                </a:gs>
              </a:gsLst>
              <a:lin ang="7200000" scaled="0"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1A43AF32-22B0-3057-9CD6-82796D283DD2}"/>
              </a:ext>
            </a:extLst>
          </p:cNvPr>
          <p:cNvSpPr txBox="1"/>
          <p:nvPr userDrawn="1"/>
        </p:nvSpPr>
        <p:spPr>
          <a:xfrm>
            <a:off x="85224" y="-106987"/>
            <a:ext cx="12058650" cy="862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000"/>
                  </a:prstClr>
                </a:solidFill>
                <a:effectLst/>
                <a:uLnTx/>
                <a:uFillTx/>
                <a:ea typeface="OPPOSans R"/>
              </a:rPr>
              <a:t>MULUMULUMULUMULUMU</a:t>
            </a:r>
            <a:endParaRPr kumimoji="0" lang="zh-CN" altLang="en-US" sz="7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95000"/>
                  <a:alpha val="5000"/>
                </a:prstClr>
              </a:solidFill>
              <a:effectLst/>
              <a:uLnTx/>
              <a:uFillTx/>
              <a:ea typeface="OPPOSans R"/>
            </a:endParaRPr>
          </a:p>
        </p:txBody>
      </p:sp>
      <p:sp>
        <p:nvSpPr>
          <p:cNvPr id="8" name="矩形: 单圆角 14">
            <a:extLst>
              <a:ext uri="{FF2B5EF4-FFF2-40B4-BE49-F238E27FC236}">
                <a16:creationId xmlns:a16="http://schemas.microsoft.com/office/drawing/2014/main" id="{4700588D-4A8F-EA36-82D3-795E23D68FB6}"/>
              </a:ext>
            </a:extLst>
          </p:cNvPr>
          <p:cNvSpPr/>
          <p:nvPr userDrawn="1"/>
        </p:nvSpPr>
        <p:spPr>
          <a:xfrm>
            <a:off x="3638939" y="2645407"/>
            <a:ext cx="2196000" cy="2669543"/>
          </a:xfrm>
          <a:prstGeom prst="round2DiagRect">
            <a:avLst/>
          </a:prstGeom>
          <a:ln>
            <a:noFill/>
          </a:ln>
          <a:effectLst>
            <a:glow rad="50800">
              <a:schemeClr val="accent1">
                <a:alpha val="20000"/>
              </a:schemeClr>
            </a:glow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1" name="矩形: 对角圆角 10">
            <a:extLst>
              <a:ext uri="{FF2B5EF4-FFF2-40B4-BE49-F238E27FC236}">
                <a16:creationId xmlns:a16="http://schemas.microsoft.com/office/drawing/2014/main" id="{BF73E44B-A276-1588-C189-DF56F3BE1219}"/>
              </a:ext>
            </a:extLst>
          </p:cNvPr>
          <p:cNvSpPr/>
          <p:nvPr userDrawn="1"/>
        </p:nvSpPr>
        <p:spPr>
          <a:xfrm>
            <a:off x="9239900" y="2691962"/>
            <a:ext cx="2221200" cy="2669198"/>
          </a:xfrm>
          <a:prstGeom prst="round2DiagRect">
            <a:avLst/>
          </a:prstGeom>
          <a:ln>
            <a:noFill/>
          </a:ln>
          <a:effectLst>
            <a:glow rad="50800">
              <a:schemeClr val="accent1">
                <a:alpha val="20000"/>
              </a:schemeClr>
            </a:glow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14" name="矩形: 单圆角 14">
            <a:extLst>
              <a:ext uri="{FF2B5EF4-FFF2-40B4-BE49-F238E27FC236}">
                <a16:creationId xmlns:a16="http://schemas.microsoft.com/office/drawing/2014/main" id="{E6727E5B-2444-0DBE-3FFD-C8BCA3723A05}"/>
              </a:ext>
            </a:extLst>
          </p:cNvPr>
          <p:cNvSpPr/>
          <p:nvPr userDrawn="1"/>
        </p:nvSpPr>
        <p:spPr>
          <a:xfrm>
            <a:off x="6465930" y="2691961"/>
            <a:ext cx="2219325" cy="2669543"/>
          </a:xfrm>
          <a:prstGeom prst="round2DiagRect">
            <a:avLst/>
          </a:prstGeom>
          <a:ln>
            <a:noFill/>
          </a:ln>
          <a:effectLst>
            <a:glow rad="50800">
              <a:schemeClr val="accent1">
                <a:alpha val="20000"/>
              </a:schemeClr>
            </a:glow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24" name="矩形: 对角圆角 23">
            <a:extLst>
              <a:ext uri="{FF2B5EF4-FFF2-40B4-BE49-F238E27FC236}">
                <a16:creationId xmlns:a16="http://schemas.microsoft.com/office/drawing/2014/main" id="{6D5A5492-3598-60E0-B12B-8E0C930B1569}"/>
              </a:ext>
            </a:extLst>
          </p:cNvPr>
          <p:cNvSpPr/>
          <p:nvPr userDrawn="1"/>
        </p:nvSpPr>
        <p:spPr>
          <a:xfrm>
            <a:off x="820803" y="2705101"/>
            <a:ext cx="2196000" cy="2669198"/>
          </a:xfrm>
          <a:prstGeom prst="round2DiagRect">
            <a:avLst/>
          </a:prstGeom>
          <a:ln>
            <a:noFill/>
          </a:ln>
          <a:effectLst>
            <a:glow rad="50800">
              <a:schemeClr val="accent1">
                <a:alpha val="20000"/>
              </a:schemeClr>
            </a:glow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CE8B8B75-7F14-FF70-623E-57362CBA8C60}"/>
              </a:ext>
            </a:extLst>
          </p:cNvPr>
          <p:cNvGrpSpPr/>
          <p:nvPr userDrawn="1"/>
        </p:nvGrpSpPr>
        <p:grpSpPr>
          <a:xfrm>
            <a:off x="6486692" y="3071249"/>
            <a:ext cx="2219910" cy="867332"/>
            <a:chOff x="6486692" y="3071249"/>
            <a:chExt cx="2219910" cy="86733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D2C6B797-E523-3C52-C7A3-58936E348DA6}"/>
                </a:ext>
              </a:extLst>
            </p:cNvPr>
            <p:cNvSpPr txBox="1"/>
            <p:nvPr/>
          </p:nvSpPr>
          <p:spPr>
            <a:xfrm>
              <a:off x="7112336" y="3166331"/>
              <a:ext cx="811119" cy="738664"/>
            </a:xfrm>
            <a:prstGeom prst="rect">
              <a:avLst/>
            </a:prstGeom>
            <a:noFill/>
            <a:scene3d>
              <a:camera prst="perspectiveFront">
                <a:rot lat="0" lon="600000" rev="0"/>
              </a:camera>
              <a:lightRig rig="threePt" dir="t"/>
            </a:scene3d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29" name="PA-组合 69">
              <a:extLst>
                <a:ext uri="{FF2B5EF4-FFF2-40B4-BE49-F238E27FC236}">
                  <a16:creationId xmlns:a16="http://schemas.microsoft.com/office/drawing/2014/main" id="{1C69D070-0B88-AABF-2E6E-9C104743BE0F}"/>
                </a:ext>
              </a:extLst>
            </p:cNvPr>
            <p:cNvGrpSpPr/>
            <p:nvPr>
              <p:custDataLst>
                <p:tags r:id="rId15"/>
              </p:custDataLst>
            </p:nvPr>
          </p:nvGrpSpPr>
          <p:grpSpPr>
            <a:xfrm>
              <a:off x="6486692" y="3071249"/>
              <a:ext cx="2219910" cy="867332"/>
              <a:chOff x="2724977" y="3727670"/>
              <a:chExt cx="6742046" cy="469346"/>
            </a:xfrm>
          </p:grpSpPr>
          <p:sp>
            <p:nvSpPr>
              <p:cNvPr id="30" name="PA-矩形 46">
                <a:extLst>
                  <a:ext uri="{FF2B5EF4-FFF2-40B4-BE49-F238E27FC236}">
                    <a16:creationId xmlns:a16="http://schemas.microsoft.com/office/drawing/2014/main" id="{0496EE81-CAAD-4BAA-F569-48F15C87D56F}"/>
                  </a:ext>
                </a:extLst>
              </p:cNvPr>
              <p:cNvSpPr/>
              <p:nvPr>
                <p:custDataLst>
                  <p:tags r:id="rId16"/>
                </p:custDataLst>
              </p:nvPr>
            </p:nvSpPr>
            <p:spPr>
              <a:xfrm>
                <a:off x="2724977" y="3727670"/>
                <a:ext cx="6742046" cy="469346"/>
              </a:xfrm>
              <a:prstGeom prst="rect">
                <a:avLst/>
              </a:prstGeom>
              <a:gradFill flip="none" rotWithShape="1">
                <a:gsLst>
                  <a:gs pos="50000">
                    <a:schemeClr val="bg1">
                      <a:alpha val="1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grpSp>
            <p:nvGrpSpPr>
              <p:cNvPr id="31" name="PA-组合 48">
                <a:extLst>
                  <a:ext uri="{FF2B5EF4-FFF2-40B4-BE49-F238E27FC236}">
                    <a16:creationId xmlns:a16="http://schemas.microsoft.com/office/drawing/2014/main" id="{5640A069-39BE-D5B1-1312-14B35AA6674B}"/>
                  </a:ext>
                </a:extLst>
              </p:cNvPr>
              <p:cNvGrpSpPr/>
              <p:nvPr>
                <p:custDataLst>
                  <p:tags r:id="rId17"/>
                </p:custDataLst>
              </p:nvPr>
            </p:nvGrpSpPr>
            <p:grpSpPr>
              <a:xfrm>
                <a:off x="3224498" y="3727670"/>
                <a:ext cx="5751862" cy="469346"/>
                <a:chOff x="3228975" y="3524470"/>
                <a:chExt cx="5734050" cy="469346"/>
              </a:xfrm>
            </p:grpSpPr>
            <p:cxnSp>
              <p:nvCxnSpPr>
                <p:cNvPr id="32" name="PA-直接连接符 49">
                  <a:extLst>
                    <a:ext uri="{FF2B5EF4-FFF2-40B4-BE49-F238E27FC236}">
                      <a16:creationId xmlns:a16="http://schemas.microsoft.com/office/drawing/2014/main" id="{4A2ED534-5F57-A9A8-32C8-E1515E58D81A}"/>
                    </a:ext>
                  </a:extLst>
                </p:cNvPr>
                <p:cNvCxnSpPr/>
                <p:nvPr>
                  <p:custDataLst>
                    <p:tags r:id="rId18"/>
                  </p:custDataLst>
                </p:nvPr>
              </p:nvCxnSpPr>
              <p:spPr>
                <a:xfrm>
                  <a:off x="3228975" y="3524470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3" name="PA-直接连接符 50">
                  <a:extLst>
                    <a:ext uri="{FF2B5EF4-FFF2-40B4-BE49-F238E27FC236}">
                      <a16:creationId xmlns:a16="http://schemas.microsoft.com/office/drawing/2014/main" id="{06CC1312-4A69-3023-5238-FAF6EE799FD0}"/>
                    </a:ext>
                  </a:extLst>
                </p:cNvPr>
                <p:cNvCxnSpPr/>
                <p:nvPr>
                  <p:custDataLst>
                    <p:tags r:id="rId19"/>
                  </p:custDataLst>
                </p:nvPr>
              </p:nvCxnSpPr>
              <p:spPr>
                <a:xfrm>
                  <a:off x="3228975" y="3993816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AC30554-434A-03A3-22AC-6AE6BBE9195B}"/>
              </a:ext>
            </a:extLst>
          </p:cNvPr>
          <p:cNvCxnSpPr>
            <a:cxnSpLocks/>
          </p:cNvCxnSpPr>
          <p:nvPr userDrawn="1"/>
        </p:nvCxnSpPr>
        <p:spPr>
          <a:xfrm>
            <a:off x="1844844" y="1446994"/>
            <a:ext cx="2286005" cy="0"/>
          </a:xfrm>
          <a:prstGeom prst="line">
            <a:avLst/>
          </a:prstGeom>
          <a:noFill/>
          <a:ln w="50800" cap="flat" cmpd="sng" algn="ctr"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86A2F81-EB5E-074B-B0F3-CC31B2C6E433}"/>
              </a:ext>
            </a:extLst>
          </p:cNvPr>
          <p:cNvCxnSpPr>
            <a:cxnSpLocks/>
          </p:cNvCxnSpPr>
          <p:nvPr userDrawn="1"/>
        </p:nvCxnSpPr>
        <p:spPr>
          <a:xfrm flipH="1">
            <a:off x="7915774" y="1446994"/>
            <a:ext cx="2286005" cy="0"/>
          </a:xfrm>
          <a:prstGeom prst="line">
            <a:avLst/>
          </a:prstGeom>
          <a:noFill/>
          <a:ln w="50800" cap="flat" cmpd="sng" algn="ctr"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grpSp>
        <p:nvGrpSpPr>
          <p:cNvPr id="6" name="组合 5">
            <a:extLst>
              <a:ext uri="{FF2B5EF4-FFF2-40B4-BE49-F238E27FC236}">
                <a16:creationId xmlns:a16="http://schemas.microsoft.com/office/drawing/2014/main" id="{0B3D37D6-263B-8C2B-BD8D-BF9F19E9A070}"/>
              </a:ext>
            </a:extLst>
          </p:cNvPr>
          <p:cNvGrpSpPr/>
          <p:nvPr userDrawn="1"/>
        </p:nvGrpSpPr>
        <p:grpSpPr>
          <a:xfrm>
            <a:off x="3660942" y="3031958"/>
            <a:ext cx="2219910" cy="912328"/>
            <a:chOff x="3660942" y="3031958"/>
            <a:chExt cx="2219910" cy="91232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E638317-A035-5DA9-B166-3499E8001FD6}"/>
                </a:ext>
              </a:extLst>
            </p:cNvPr>
            <p:cNvSpPr txBox="1"/>
            <p:nvPr/>
          </p:nvSpPr>
          <p:spPr>
            <a:xfrm>
              <a:off x="4375816" y="3127041"/>
              <a:ext cx="906115" cy="817245"/>
            </a:xfrm>
            <a:prstGeom prst="round2DiagRect">
              <a:avLst/>
            </a:prstGeom>
            <a:noFill/>
            <a:scene3d>
              <a:camera prst="perspectiveFront">
                <a:rot lat="0" lon="21000000" rev="0"/>
              </a:camera>
              <a:lightRig rig="threePt" dir="t"/>
            </a:scene3d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800">
                  <a:solidFill>
                    <a:schemeClr val="bg1"/>
                  </a:solidFill>
                  <a:latin typeface="+mj-ea"/>
                  <a:ea typeface="+mj-ea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38" name="PA-组合 69">
              <a:extLst>
                <a:ext uri="{FF2B5EF4-FFF2-40B4-BE49-F238E27FC236}">
                  <a16:creationId xmlns:a16="http://schemas.microsoft.com/office/drawing/2014/main" id="{CA4BCDFC-0E6F-62C6-6629-91E4472A883A}"/>
                </a:ext>
              </a:extLst>
            </p:cNvPr>
            <p:cNvGrpSpPr/>
            <p:nvPr>
              <p:custDataLst>
                <p:tags r:id="rId10"/>
              </p:custDataLst>
            </p:nvPr>
          </p:nvGrpSpPr>
          <p:grpSpPr>
            <a:xfrm>
              <a:off x="3660942" y="3031958"/>
              <a:ext cx="2219910" cy="867332"/>
              <a:chOff x="2724977" y="3727670"/>
              <a:chExt cx="6742046" cy="469346"/>
            </a:xfrm>
          </p:grpSpPr>
          <p:sp>
            <p:nvSpPr>
              <p:cNvPr id="39" name="PA-矩形 46">
                <a:extLst>
                  <a:ext uri="{FF2B5EF4-FFF2-40B4-BE49-F238E27FC236}">
                    <a16:creationId xmlns:a16="http://schemas.microsoft.com/office/drawing/2014/main" id="{09ADA4FE-5DB5-D2CB-3FA2-48811D6812B1}"/>
                  </a:ext>
                </a:extLst>
              </p:cNvPr>
              <p:cNvSpPr/>
              <p:nvPr>
                <p:custDataLst>
                  <p:tags r:id="rId11"/>
                </p:custDataLst>
              </p:nvPr>
            </p:nvSpPr>
            <p:spPr>
              <a:xfrm>
                <a:off x="2724977" y="3727670"/>
                <a:ext cx="6742046" cy="469346"/>
              </a:xfrm>
              <a:prstGeom prst="rect">
                <a:avLst/>
              </a:prstGeom>
              <a:gradFill flip="none" rotWithShape="1">
                <a:gsLst>
                  <a:gs pos="50000">
                    <a:schemeClr val="bg1">
                      <a:alpha val="1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grpSp>
            <p:nvGrpSpPr>
              <p:cNvPr id="40" name="PA-组合 48">
                <a:extLst>
                  <a:ext uri="{FF2B5EF4-FFF2-40B4-BE49-F238E27FC236}">
                    <a16:creationId xmlns:a16="http://schemas.microsoft.com/office/drawing/2014/main" id="{F2CAE3EB-449C-260A-6D03-E9B80BBD88EA}"/>
                  </a:ext>
                </a:extLst>
              </p:cNvPr>
              <p:cNvGrpSpPr/>
              <p:nvPr>
                <p:custDataLst>
                  <p:tags r:id="rId12"/>
                </p:custDataLst>
              </p:nvPr>
            </p:nvGrpSpPr>
            <p:grpSpPr>
              <a:xfrm>
                <a:off x="3224498" y="3727670"/>
                <a:ext cx="5751862" cy="469346"/>
                <a:chOff x="3228975" y="3524470"/>
                <a:chExt cx="5734050" cy="469346"/>
              </a:xfrm>
            </p:grpSpPr>
            <p:cxnSp>
              <p:nvCxnSpPr>
                <p:cNvPr id="41" name="PA-直接连接符 49">
                  <a:extLst>
                    <a:ext uri="{FF2B5EF4-FFF2-40B4-BE49-F238E27FC236}">
                      <a16:creationId xmlns:a16="http://schemas.microsoft.com/office/drawing/2014/main" id="{EFC7BD6F-B0D4-B7E7-CE6C-86967B67D6D6}"/>
                    </a:ext>
                  </a:extLst>
                </p:cNvPr>
                <p:cNvCxnSpPr/>
                <p:nvPr>
                  <p:custDataLst>
                    <p:tags r:id="rId13"/>
                  </p:custDataLst>
                </p:nvPr>
              </p:nvCxnSpPr>
              <p:spPr>
                <a:xfrm>
                  <a:off x="3228975" y="3524470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PA-直接连接符 50">
                  <a:extLst>
                    <a:ext uri="{FF2B5EF4-FFF2-40B4-BE49-F238E27FC236}">
                      <a16:creationId xmlns:a16="http://schemas.microsoft.com/office/drawing/2014/main" id="{70E6DB72-46E5-7FAD-D454-749C259AAD89}"/>
                    </a:ext>
                  </a:extLst>
                </p:cNvPr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3228975" y="3993816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A3C296-77B7-E1C4-0217-B9F534744033}"/>
              </a:ext>
            </a:extLst>
          </p:cNvPr>
          <p:cNvGrpSpPr/>
          <p:nvPr userDrawn="1"/>
        </p:nvGrpSpPr>
        <p:grpSpPr>
          <a:xfrm>
            <a:off x="835192" y="3091682"/>
            <a:ext cx="2219910" cy="867332"/>
            <a:chOff x="835192" y="3091682"/>
            <a:chExt cx="2219910" cy="867332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92A8478-68C3-8291-0F07-ECA92E9D0490}"/>
                </a:ext>
              </a:extLst>
            </p:cNvPr>
            <p:cNvSpPr txBox="1"/>
            <p:nvPr userDrawn="1"/>
          </p:nvSpPr>
          <p:spPr>
            <a:xfrm>
              <a:off x="1543783" y="3166331"/>
              <a:ext cx="700513" cy="738664"/>
            </a:xfrm>
            <a:prstGeom prst="rect">
              <a:avLst/>
            </a:prstGeom>
            <a:noFill/>
            <a:scene3d>
              <a:camera prst="perspectiveFront">
                <a:rot lat="0" lon="20400000" rev="0"/>
              </a:camera>
              <a:lightRig rig="threePt" dir="t"/>
            </a:scene3d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46" name="PA-矩形 46">
              <a:extLst>
                <a:ext uri="{FF2B5EF4-FFF2-40B4-BE49-F238E27FC236}">
                  <a16:creationId xmlns:a16="http://schemas.microsoft.com/office/drawing/2014/main" id="{75896403-8928-D512-1C08-8D71EB0B638A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835192" y="3091682"/>
              <a:ext cx="2219910" cy="867332"/>
            </a:xfrm>
            <a:prstGeom prst="rect">
              <a:avLst/>
            </a:prstGeom>
            <a:gradFill flip="none" rotWithShape="1">
              <a:gsLst>
                <a:gs pos="50000">
                  <a:schemeClr val="bg1">
                    <a:alpha val="16000"/>
                  </a:schemeClr>
                </a:gs>
                <a:gs pos="0">
                  <a:schemeClr val="bg1">
                    <a:alpha val="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grpSp>
          <p:nvGrpSpPr>
            <p:cNvPr id="47" name="PA-组合 48">
              <a:extLst>
                <a:ext uri="{FF2B5EF4-FFF2-40B4-BE49-F238E27FC236}">
                  <a16:creationId xmlns:a16="http://schemas.microsoft.com/office/drawing/2014/main" id="{F96BAF76-E286-1A9A-FA54-36D1383248CC}"/>
                </a:ext>
              </a:extLst>
            </p:cNvPr>
            <p:cNvGrpSpPr/>
            <p:nvPr>
              <p:custDataLst>
                <p:tags r:id="rId7"/>
              </p:custDataLst>
            </p:nvPr>
          </p:nvGrpSpPr>
          <p:grpSpPr>
            <a:xfrm>
              <a:off x="999666" y="3091682"/>
              <a:ext cx="1893879" cy="867332"/>
              <a:chOff x="3228975" y="3524470"/>
              <a:chExt cx="5734050" cy="469346"/>
            </a:xfrm>
          </p:grpSpPr>
          <p:cxnSp>
            <p:nvCxnSpPr>
              <p:cNvPr id="48" name="PA-直接连接符 49">
                <a:extLst>
                  <a:ext uri="{FF2B5EF4-FFF2-40B4-BE49-F238E27FC236}">
                    <a16:creationId xmlns:a16="http://schemas.microsoft.com/office/drawing/2014/main" id="{93BAD726-29C7-843E-0476-E98AD7D9C5F5}"/>
                  </a:ext>
                </a:extLst>
              </p:cNvPr>
              <p:cNvCxnSpPr/>
              <p:nvPr>
                <p:custDataLst>
                  <p:tags r:id="rId8"/>
                </p:custDataLst>
              </p:nvPr>
            </p:nvCxnSpPr>
            <p:spPr>
              <a:xfrm>
                <a:off x="3228975" y="3524470"/>
                <a:ext cx="573405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PA-直接连接符 50">
                <a:extLst>
                  <a:ext uri="{FF2B5EF4-FFF2-40B4-BE49-F238E27FC236}">
                    <a16:creationId xmlns:a16="http://schemas.microsoft.com/office/drawing/2014/main" id="{73149BC6-9A6A-0D1C-4900-92390EF6FB9B}"/>
                  </a:ext>
                </a:extLst>
              </p:cNvPr>
              <p:cNvCxnSpPr/>
              <p:nvPr>
                <p:custDataLst>
                  <p:tags r:id="rId9"/>
                </p:custDataLst>
              </p:nvPr>
            </p:nvCxnSpPr>
            <p:spPr>
              <a:xfrm>
                <a:off x="3228975" y="3993816"/>
                <a:ext cx="5734050" cy="0"/>
              </a:xfrm>
              <a:prstGeom prst="line">
                <a:avLst/>
              </a:prstGeom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50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id="{D2AF1D52-70A9-FF1E-F5F9-56C2513B2E63}"/>
              </a:ext>
            </a:extLst>
          </p:cNvPr>
          <p:cNvGrpSpPr/>
          <p:nvPr userDrawn="1"/>
        </p:nvGrpSpPr>
        <p:grpSpPr>
          <a:xfrm>
            <a:off x="9312442" y="3072336"/>
            <a:ext cx="2219910" cy="867338"/>
            <a:chOff x="9312442" y="3072336"/>
            <a:chExt cx="2219910" cy="86733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0C9AD1C1-31D8-406C-1F17-B1B20699F22D}"/>
                </a:ext>
              </a:extLst>
            </p:cNvPr>
            <p:cNvSpPr txBox="1"/>
            <p:nvPr/>
          </p:nvSpPr>
          <p:spPr>
            <a:xfrm>
              <a:off x="9948108" y="3166331"/>
              <a:ext cx="721351" cy="738664"/>
            </a:xfrm>
            <a:prstGeom prst="rect">
              <a:avLst/>
            </a:prstGeom>
            <a:noFill/>
            <a:scene3d>
              <a:camera prst="perspectiveFront">
                <a:rot lat="0" lon="1200000" rev="0"/>
              </a:camera>
              <a:lightRig rig="threePt" dir="t"/>
            </a:scene3d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4800" dirty="0">
                  <a:solidFill>
                    <a:schemeClr val="bg1"/>
                  </a:solidFill>
                  <a:latin typeface="+mj-ea"/>
                  <a:ea typeface="+mj-ea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grpSp>
          <p:nvGrpSpPr>
            <p:cNvPr id="52" name="PA-组合 69">
              <a:extLst>
                <a:ext uri="{FF2B5EF4-FFF2-40B4-BE49-F238E27FC236}">
                  <a16:creationId xmlns:a16="http://schemas.microsoft.com/office/drawing/2014/main" id="{1BBF8ED2-65C2-411D-BCD0-353C7D82CD37}"/>
                </a:ext>
              </a:extLst>
            </p:cNvPr>
            <p:cNvGrpSpPr/>
            <p:nvPr>
              <p:custDataLst>
                <p:tags r:id="rId1"/>
              </p:custDataLst>
            </p:nvPr>
          </p:nvGrpSpPr>
          <p:grpSpPr>
            <a:xfrm>
              <a:off x="9312442" y="3072336"/>
              <a:ext cx="2219910" cy="867338"/>
              <a:chOff x="2724977" y="3727667"/>
              <a:chExt cx="6742046" cy="469349"/>
            </a:xfrm>
          </p:grpSpPr>
          <p:sp>
            <p:nvSpPr>
              <p:cNvPr id="53" name="PA-矩形 46">
                <a:extLst>
                  <a:ext uri="{FF2B5EF4-FFF2-40B4-BE49-F238E27FC236}">
                    <a16:creationId xmlns:a16="http://schemas.microsoft.com/office/drawing/2014/main" id="{024310C2-66B3-D9E6-C028-5B8BBAC78D55}"/>
                  </a:ext>
                </a:extLst>
              </p:cNvPr>
              <p:cNvSpPr/>
              <p:nvPr>
                <p:custDataLst>
                  <p:tags r:id="rId2"/>
                </p:custDataLst>
              </p:nvPr>
            </p:nvSpPr>
            <p:spPr>
              <a:xfrm>
                <a:off x="2724977" y="3727667"/>
                <a:ext cx="6742046" cy="469346"/>
              </a:xfrm>
              <a:prstGeom prst="rect">
                <a:avLst/>
              </a:prstGeom>
              <a:gradFill flip="none" rotWithShape="1">
                <a:gsLst>
                  <a:gs pos="50000">
                    <a:schemeClr val="bg1">
                      <a:alpha val="1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0" scaled="1"/>
                <a:tileRect/>
              </a:gra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/>
                  <a:ea typeface="微软雅黑 Light"/>
                  <a:cs typeface="+mn-cs"/>
                </a:endParaRPr>
              </a:p>
            </p:txBody>
          </p:sp>
          <p:grpSp>
            <p:nvGrpSpPr>
              <p:cNvPr id="54" name="PA-组合 48">
                <a:extLst>
                  <a:ext uri="{FF2B5EF4-FFF2-40B4-BE49-F238E27FC236}">
                    <a16:creationId xmlns:a16="http://schemas.microsoft.com/office/drawing/2014/main" id="{4CF62AF0-E7A2-D5FD-E3A4-C7684EBD37F5}"/>
                  </a:ext>
                </a:extLst>
              </p:cNvPr>
              <p:cNvGrpSpPr/>
              <p:nvPr>
                <p:custDataLst>
                  <p:tags r:id="rId3"/>
                </p:custDataLst>
              </p:nvPr>
            </p:nvGrpSpPr>
            <p:grpSpPr>
              <a:xfrm>
                <a:off x="3224498" y="3727670"/>
                <a:ext cx="5751862" cy="469346"/>
                <a:chOff x="3228975" y="3524470"/>
                <a:chExt cx="5734050" cy="469346"/>
              </a:xfrm>
            </p:grpSpPr>
            <p:cxnSp>
              <p:nvCxnSpPr>
                <p:cNvPr id="55" name="PA-直接连接符 49">
                  <a:extLst>
                    <a:ext uri="{FF2B5EF4-FFF2-40B4-BE49-F238E27FC236}">
                      <a16:creationId xmlns:a16="http://schemas.microsoft.com/office/drawing/2014/main" id="{B331DF30-620A-84CB-94C2-1FE0F3FD55DD}"/>
                    </a:ext>
                  </a:extLst>
                </p:cNvPr>
                <p:cNvCxnSpPr/>
                <p:nvPr>
                  <p:custDataLst>
                    <p:tags r:id="rId4"/>
                  </p:custDataLst>
                </p:nvPr>
              </p:nvCxnSpPr>
              <p:spPr>
                <a:xfrm>
                  <a:off x="3228975" y="3524470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PA-直接连接符 50">
                  <a:extLst>
                    <a:ext uri="{FF2B5EF4-FFF2-40B4-BE49-F238E27FC236}">
                      <a16:creationId xmlns:a16="http://schemas.microsoft.com/office/drawing/2014/main" id="{EBC8198C-78B2-7195-554D-0F629F953A4F}"/>
                    </a:ext>
                  </a:extLst>
                </p:cNvPr>
                <p:cNvCxnSpPr/>
                <p:nvPr>
                  <p:custDataLst>
                    <p:tags r:id="rId5"/>
                  </p:custDataLst>
                </p:nvPr>
              </p:nvCxnSpPr>
              <p:spPr>
                <a:xfrm>
                  <a:off x="3228975" y="3993816"/>
                  <a:ext cx="5734050" cy="0"/>
                </a:xfrm>
                <a:prstGeom prst="line">
                  <a:avLst/>
                </a:prstGeom>
                <a:ln>
                  <a:gradFill flip="none" rotWithShape="1">
                    <a:gsLst>
                      <a:gs pos="0">
                        <a:schemeClr val="bg1">
                          <a:alpha val="0"/>
                        </a:schemeClr>
                      </a:gs>
                      <a:gs pos="5000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1"/>
                    <a:tileRect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8" name="文本占位符 57">
            <a:extLst>
              <a:ext uri="{FF2B5EF4-FFF2-40B4-BE49-F238E27FC236}">
                <a16:creationId xmlns:a16="http://schemas.microsoft.com/office/drawing/2014/main" id="{593D083D-0021-11F9-17A7-B2DB91A445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9480718" y="4283994"/>
            <a:ext cx="1684587" cy="4323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60" name="文本占位符 59">
            <a:extLst>
              <a:ext uri="{FF2B5EF4-FFF2-40B4-BE49-F238E27FC236}">
                <a16:creationId xmlns:a16="http://schemas.microsoft.com/office/drawing/2014/main" id="{B58E1339-D3E4-A834-EE1A-69F820A4E51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516770" y="4717047"/>
            <a:ext cx="1612483" cy="28808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 Title</a:t>
            </a:r>
            <a:endParaRPr lang="zh-CN" altLang="en-US" dirty="0"/>
          </a:p>
        </p:txBody>
      </p:sp>
      <p:sp>
        <p:nvSpPr>
          <p:cNvPr id="81" name="文本占位符 57">
            <a:extLst>
              <a:ext uri="{FF2B5EF4-FFF2-40B4-BE49-F238E27FC236}">
                <a16:creationId xmlns:a16="http://schemas.microsoft.com/office/drawing/2014/main" id="{704A8A7E-9F2C-2BAB-0812-7C59D595400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45539" y="4298432"/>
            <a:ext cx="1684587" cy="4323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82" name="文本占位符 59">
            <a:extLst>
              <a:ext uri="{FF2B5EF4-FFF2-40B4-BE49-F238E27FC236}">
                <a16:creationId xmlns:a16="http://schemas.microsoft.com/office/drawing/2014/main" id="{02564811-0AA3-CA99-ECE8-889665484D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781591" y="4731485"/>
            <a:ext cx="1612483" cy="28808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 Title</a:t>
            </a:r>
            <a:endParaRPr lang="zh-CN" altLang="en-US" dirty="0"/>
          </a:p>
        </p:txBody>
      </p:sp>
      <p:sp>
        <p:nvSpPr>
          <p:cNvPr id="83" name="文本占位符 57">
            <a:extLst>
              <a:ext uri="{FF2B5EF4-FFF2-40B4-BE49-F238E27FC236}">
                <a16:creationId xmlns:a16="http://schemas.microsoft.com/office/drawing/2014/main" id="{1A0D8D4F-027A-5FD7-81C6-E507186F2C0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954212" y="4326505"/>
            <a:ext cx="1684587" cy="4323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84" name="文本占位符 59">
            <a:extLst>
              <a:ext uri="{FF2B5EF4-FFF2-40B4-BE49-F238E27FC236}">
                <a16:creationId xmlns:a16="http://schemas.microsoft.com/office/drawing/2014/main" id="{775EB3F8-1211-575C-D265-79FE3746993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990264" y="4759558"/>
            <a:ext cx="1612483" cy="28808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 Title</a:t>
            </a:r>
            <a:endParaRPr lang="zh-CN" altLang="en-US" dirty="0"/>
          </a:p>
        </p:txBody>
      </p:sp>
      <p:sp>
        <p:nvSpPr>
          <p:cNvPr id="85" name="文本占位符 57">
            <a:extLst>
              <a:ext uri="{FF2B5EF4-FFF2-40B4-BE49-F238E27FC236}">
                <a16:creationId xmlns:a16="http://schemas.microsoft.com/office/drawing/2014/main" id="{46B048D2-9CFF-F2C8-AEC0-4FE48F1B418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0696" y="4316078"/>
            <a:ext cx="1684587" cy="432385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zh-CN" altLang="en-US" dirty="0"/>
              <a:t>目录标题</a:t>
            </a:r>
          </a:p>
        </p:txBody>
      </p:sp>
      <p:sp>
        <p:nvSpPr>
          <p:cNvPr id="86" name="文本占位符 59">
            <a:extLst>
              <a:ext uri="{FF2B5EF4-FFF2-40B4-BE49-F238E27FC236}">
                <a16:creationId xmlns:a16="http://schemas.microsoft.com/office/drawing/2014/main" id="{DE5307C7-BD20-1861-3B2D-A8A85C6477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26748" y="4749131"/>
            <a:ext cx="1612483" cy="288089"/>
          </a:xfrm>
          <a:prstGeom prst="rect">
            <a:avLst/>
          </a:prstGeom>
        </p:spPr>
        <p:txBody>
          <a:bodyPr/>
          <a:lstStyle>
            <a:lvl1pPr marL="0" indent="0" algn="dist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Content Title</a:t>
            </a:r>
            <a:endParaRPr lang="zh-CN" altLang="en-US" dirty="0"/>
          </a:p>
        </p:txBody>
      </p:sp>
      <p:sp>
        <p:nvSpPr>
          <p:cNvPr id="50" name="8-2">
            <a:extLst>
              <a:ext uri="{FF2B5EF4-FFF2-40B4-BE49-F238E27FC236}">
                <a16:creationId xmlns:a16="http://schemas.microsoft.com/office/drawing/2014/main" id="{CD298D27-19B3-6C33-FD55-3F03CF161A87}"/>
              </a:ext>
            </a:extLst>
          </p:cNvPr>
          <p:cNvSpPr/>
          <p:nvPr userDrawn="1"/>
        </p:nvSpPr>
        <p:spPr>
          <a:xfrm>
            <a:off x="824163" y="2671011"/>
            <a:ext cx="2196000" cy="2702555"/>
          </a:xfrm>
          <a:prstGeom prst="round2DiagRect">
            <a:avLst>
              <a:gd name="adj1" fmla="val 19710"/>
              <a:gd name="adj2" fmla="val 0"/>
            </a:avLst>
          </a:prstGeom>
          <a:noFill/>
          <a:ln>
            <a:gradFill flip="none" rotWithShape="1"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chemeClr val="accent1"/>
                </a:gs>
                <a:gs pos="24000">
                  <a:schemeClr val="bg1"/>
                </a:gs>
                <a:gs pos="83000">
                  <a:schemeClr val="accent1"/>
                </a:gs>
                <a:gs pos="95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9" name="8-2">
            <a:extLst>
              <a:ext uri="{FF2B5EF4-FFF2-40B4-BE49-F238E27FC236}">
                <a16:creationId xmlns:a16="http://schemas.microsoft.com/office/drawing/2014/main" id="{30314852-FAD1-E8ED-D87D-378DB1C28561}"/>
              </a:ext>
            </a:extLst>
          </p:cNvPr>
          <p:cNvSpPr/>
          <p:nvPr userDrawn="1"/>
        </p:nvSpPr>
        <p:spPr>
          <a:xfrm>
            <a:off x="3639908" y="2610971"/>
            <a:ext cx="2196000" cy="2723030"/>
          </a:xfrm>
          <a:prstGeom prst="round2DiagRect">
            <a:avLst>
              <a:gd name="adj1" fmla="val 17519"/>
              <a:gd name="adj2" fmla="val 0"/>
            </a:avLst>
          </a:prstGeom>
          <a:noFill/>
          <a:ln>
            <a:gradFill flip="none" rotWithShape="1"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chemeClr val="accent1"/>
                </a:gs>
                <a:gs pos="24000">
                  <a:schemeClr val="bg1"/>
                </a:gs>
                <a:gs pos="83000">
                  <a:schemeClr val="accent1"/>
                </a:gs>
                <a:gs pos="95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1" name="8-2">
            <a:extLst>
              <a:ext uri="{FF2B5EF4-FFF2-40B4-BE49-F238E27FC236}">
                <a16:creationId xmlns:a16="http://schemas.microsoft.com/office/drawing/2014/main" id="{C7A82DD1-81A0-258E-0E1B-95CC80C94512}"/>
              </a:ext>
            </a:extLst>
          </p:cNvPr>
          <p:cNvSpPr/>
          <p:nvPr userDrawn="1"/>
        </p:nvSpPr>
        <p:spPr>
          <a:xfrm>
            <a:off x="6486909" y="2643055"/>
            <a:ext cx="2196000" cy="2723030"/>
          </a:xfrm>
          <a:prstGeom prst="round2DiagRect">
            <a:avLst>
              <a:gd name="adj1" fmla="val 18614"/>
              <a:gd name="adj2" fmla="val 0"/>
            </a:avLst>
          </a:prstGeom>
          <a:noFill/>
          <a:ln>
            <a:gradFill flip="none" rotWithShape="1"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chemeClr val="accent1"/>
                </a:gs>
                <a:gs pos="24000">
                  <a:schemeClr val="bg1"/>
                </a:gs>
                <a:gs pos="83000">
                  <a:schemeClr val="accent1"/>
                </a:gs>
                <a:gs pos="95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8-2">
            <a:extLst>
              <a:ext uri="{FF2B5EF4-FFF2-40B4-BE49-F238E27FC236}">
                <a16:creationId xmlns:a16="http://schemas.microsoft.com/office/drawing/2014/main" id="{6D0D8BFB-AAB7-6F5E-DD7C-C1DF08CA1560}"/>
              </a:ext>
            </a:extLst>
          </p:cNvPr>
          <p:cNvSpPr/>
          <p:nvPr userDrawn="1"/>
        </p:nvSpPr>
        <p:spPr>
          <a:xfrm>
            <a:off x="9242376" y="2671012"/>
            <a:ext cx="2196000" cy="2698210"/>
          </a:xfrm>
          <a:prstGeom prst="round2DiagRect">
            <a:avLst>
              <a:gd name="adj1" fmla="val 18614"/>
              <a:gd name="adj2" fmla="val 4931"/>
            </a:avLst>
          </a:prstGeom>
          <a:noFill/>
          <a:ln>
            <a:gradFill flip="none" rotWithShape="1"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chemeClr val="accent1"/>
                </a:gs>
                <a:gs pos="24000">
                  <a:schemeClr val="bg1"/>
                </a:gs>
                <a:gs pos="83000">
                  <a:schemeClr val="accent1"/>
                </a:gs>
                <a:gs pos="95000">
                  <a:schemeClr val="bg1"/>
                </a:gs>
              </a:gsLst>
              <a:lin ang="2700000" scaled="1"/>
              <a:tileRect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798747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副标题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3E594D-DA90-E382-2733-87354B13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318" r="-37"/>
          <a:stretch/>
        </p:blipFill>
        <p:spPr>
          <a:xfrm flipH="1">
            <a:off x="-2" y="-132734"/>
            <a:ext cx="12192001" cy="6990734"/>
          </a:xfrm>
          <a:prstGeom prst="rect">
            <a:avLst/>
          </a:prstGeom>
        </p:spPr>
      </p:pic>
      <p:sp>
        <p:nvSpPr>
          <p:cNvPr id="8" name="矩形: 对角圆角 7">
            <a:extLst>
              <a:ext uri="{FF2B5EF4-FFF2-40B4-BE49-F238E27FC236}">
                <a16:creationId xmlns:a16="http://schemas.microsoft.com/office/drawing/2014/main" id="{9E47FC28-05B4-31C8-9C51-963E476D3919}"/>
              </a:ext>
            </a:extLst>
          </p:cNvPr>
          <p:cNvSpPr/>
          <p:nvPr userDrawn="1"/>
        </p:nvSpPr>
        <p:spPr>
          <a:xfrm>
            <a:off x="2286000" y="1828800"/>
            <a:ext cx="7696200" cy="2095500"/>
          </a:xfrm>
          <a:prstGeom prst="round2DiagRect">
            <a:avLst/>
          </a:prstGeom>
          <a:ln>
            <a:noFill/>
          </a:ln>
          <a:effectLst>
            <a:glow rad="50800">
              <a:schemeClr val="accent1">
                <a:alpha val="20000"/>
              </a:schemeClr>
            </a:glow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D08B123-5A66-5977-6E8A-FDC86D295923}"/>
              </a:ext>
            </a:extLst>
          </p:cNvPr>
          <p:cNvCxnSpPr>
            <a:cxnSpLocks/>
          </p:cNvCxnSpPr>
          <p:nvPr userDrawn="1"/>
        </p:nvCxnSpPr>
        <p:spPr>
          <a:xfrm>
            <a:off x="2810376" y="2323294"/>
            <a:ext cx="2286005" cy="0"/>
          </a:xfrm>
          <a:prstGeom prst="line">
            <a:avLst/>
          </a:prstGeom>
          <a:noFill/>
          <a:ln w="31750" cap="flat" cmpd="sng" algn="ctr"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DD248A2A-743C-B413-DD8B-CB100748656B}"/>
              </a:ext>
            </a:extLst>
          </p:cNvPr>
          <p:cNvCxnSpPr>
            <a:cxnSpLocks/>
          </p:cNvCxnSpPr>
          <p:nvPr userDrawn="1"/>
        </p:nvCxnSpPr>
        <p:spPr>
          <a:xfrm flipH="1">
            <a:off x="6788818" y="2323294"/>
            <a:ext cx="2286005" cy="0"/>
          </a:xfrm>
          <a:prstGeom prst="line">
            <a:avLst/>
          </a:prstGeom>
          <a:noFill/>
          <a:ln w="31750" cap="flat" cmpd="sng" algn="ctr">
            <a:gradFill flip="none" rotWithShape="1"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</p:cxn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7DB62BB-467A-7986-7632-41FFE6D7FF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612627" y="2069014"/>
            <a:ext cx="966745" cy="6016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4000" b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B06BF41A-B17B-2CB6-DB8A-AA37F2FFF2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93693" y="2742156"/>
            <a:ext cx="5221204" cy="759034"/>
          </a:xfrm>
          <a:prstGeom prst="rect">
            <a:avLst/>
          </a:prstGeom>
        </p:spPr>
        <p:txBody>
          <a:bodyPr/>
          <a:lstStyle>
            <a:lvl1pPr algn="dist">
              <a:defRPr sz="6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输入章节名称</a:t>
            </a:r>
          </a:p>
        </p:txBody>
      </p:sp>
      <p:sp>
        <p:nvSpPr>
          <p:cNvPr id="9" name="8-2">
            <a:extLst>
              <a:ext uri="{FF2B5EF4-FFF2-40B4-BE49-F238E27FC236}">
                <a16:creationId xmlns:a16="http://schemas.microsoft.com/office/drawing/2014/main" id="{F43F8C85-A2CD-5F3E-7822-AE30A1402DD8}"/>
              </a:ext>
            </a:extLst>
          </p:cNvPr>
          <p:cNvSpPr/>
          <p:nvPr userDrawn="1"/>
        </p:nvSpPr>
        <p:spPr>
          <a:xfrm>
            <a:off x="2245895" y="1762626"/>
            <a:ext cx="7700209" cy="2135606"/>
          </a:xfrm>
          <a:prstGeom prst="round2DiagRect">
            <a:avLst>
              <a:gd name="adj1" fmla="val 16346"/>
              <a:gd name="adj2" fmla="val 0"/>
            </a:avLst>
          </a:prstGeom>
          <a:noFill/>
          <a:ln>
            <a:gradFill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rgbClr val="0B0C0C"/>
                </a:gs>
                <a:gs pos="24000">
                  <a:schemeClr val="bg1"/>
                </a:gs>
                <a:gs pos="83000">
                  <a:srgbClr val="0B0C0C"/>
                </a:gs>
                <a:gs pos="95000">
                  <a:schemeClr val="bg1"/>
                </a:gs>
              </a:gsLst>
              <a:lin ang="7200000" scaled="0"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9F2D77F-CC72-38F1-F042-6B9C6889B6CD}"/>
              </a:ext>
            </a:extLst>
          </p:cNvPr>
          <p:cNvSpPr txBox="1"/>
          <p:nvPr userDrawn="1"/>
        </p:nvSpPr>
        <p:spPr>
          <a:xfrm>
            <a:off x="85224" y="-106987"/>
            <a:ext cx="12106776" cy="8622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95000"/>
                    <a:alpha val="5000"/>
                  </a:prstClr>
                </a:solidFill>
                <a:effectLst/>
                <a:uLnTx/>
                <a:uFillTx/>
                <a:ea typeface="OPPOSans R"/>
              </a:rPr>
              <a:t>SHURUZHANGJIEMING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828A7E01-B494-2D8A-1402-F6088D5B918B}"/>
              </a:ext>
            </a:extLst>
          </p:cNvPr>
          <p:cNvSpPr/>
          <p:nvPr/>
        </p:nvSpPr>
        <p:spPr>
          <a:xfrm flipH="1">
            <a:off x="9779199" y="5008121"/>
            <a:ext cx="501440" cy="501440"/>
          </a:xfrm>
          <a:custGeom>
            <a:avLst/>
            <a:gdLst>
              <a:gd name="connsiteX0" fmla="*/ 449478 w 449477"/>
              <a:gd name="connsiteY0" fmla="*/ 10 h 449477"/>
              <a:gd name="connsiteX1" fmla="*/ 0 w 449477"/>
              <a:gd name="connsiteY1" fmla="*/ 10 h 449477"/>
              <a:gd name="connsiteX2" fmla="*/ 0 w 449477"/>
              <a:gd name="connsiteY2" fmla="*/ 449478 h 449477"/>
              <a:gd name="connsiteX3" fmla="*/ 449478 w 449477"/>
              <a:gd name="connsiteY3" fmla="*/ 449478 h 449477"/>
              <a:gd name="connsiteX4" fmla="*/ 449478 w 449477"/>
              <a:gd name="connsiteY4" fmla="*/ 0 h 44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477" h="449477">
                <a:moveTo>
                  <a:pt x="449478" y="10"/>
                </a:moveTo>
                <a:lnTo>
                  <a:pt x="0" y="10"/>
                </a:lnTo>
                <a:lnTo>
                  <a:pt x="0" y="449478"/>
                </a:lnTo>
                <a:lnTo>
                  <a:pt x="449478" y="449478"/>
                </a:lnTo>
                <a:lnTo>
                  <a:pt x="449478" y="0"/>
                </a:lnTo>
                <a:close/>
              </a:path>
            </a:pathLst>
          </a:custGeom>
          <a:solidFill>
            <a:schemeClr val="accent1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9865262C-6B36-4434-55C8-197DFC6BBEDA}"/>
              </a:ext>
            </a:extLst>
          </p:cNvPr>
          <p:cNvSpPr/>
          <p:nvPr/>
        </p:nvSpPr>
        <p:spPr>
          <a:xfrm flipH="1">
            <a:off x="9811772" y="5083289"/>
            <a:ext cx="444837" cy="391221"/>
          </a:xfrm>
          <a:custGeom>
            <a:avLst/>
            <a:gdLst>
              <a:gd name="connsiteX0" fmla="*/ 398449 w 398740"/>
              <a:gd name="connsiteY0" fmla="*/ 143821 h 350680"/>
              <a:gd name="connsiteX1" fmla="*/ 188710 w 398740"/>
              <a:gd name="connsiteY1" fmla="*/ 190761 h 350680"/>
              <a:gd name="connsiteX2" fmla="*/ 0 w 398740"/>
              <a:gd name="connsiteY2" fmla="*/ 130135 h 350680"/>
              <a:gd name="connsiteX3" fmla="*/ 323 w 398740"/>
              <a:gd name="connsiteY3" fmla="*/ 350681 h 350680"/>
              <a:gd name="connsiteX4" fmla="*/ 398741 w 398740"/>
              <a:gd name="connsiteY4" fmla="*/ 350097 h 350680"/>
              <a:gd name="connsiteX5" fmla="*/ 398449 w 398740"/>
              <a:gd name="connsiteY5" fmla="*/ 143821 h 350680"/>
              <a:gd name="connsiteX6" fmla="*/ 358362 w 398740"/>
              <a:gd name="connsiteY6" fmla="*/ 47677 h 350680"/>
              <a:gd name="connsiteX7" fmla="*/ 317889 w 398740"/>
              <a:gd name="connsiteY7" fmla="*/ 142 h 350680"/>
              <a:gd name="connsiteX8" fmla="*/ 317868 w 398740"/>
              <a:gd name="connsiteY8" fmla="*/ 142 h 350680"/>
              <a:gd name="connsiteX9" fmla="*/ 270334 w 398740"/>
              <a:gd name="connsiteY9" fmla="*/ 40636 h 350680"/>
              <a:gd name="connsiteX10" fmla="*/ 310827 w 398740"/>
              <a:gd name="connsiteY10" fmla="*/ 88171 h 350680"/>
              <a:gd name="connsiteX11" fmla="*/ 358362 w 398740"/>
              <a:gd name="connsiteY11" fmla="*/ 47677 h 350680"/>
              <a:gd name="connsiteX12" fmla="*/ 358362 w 398740"/>
              <a:gd name="connsiteY12" fmla="*/ 47677 h 350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98740" h="350680">
                <a:moveTo>
                  <a:pt x="398449" y="143821"/>
                </a:moveTo>
                <a:cubicBezTo>
                  <a:pt x="376700" y="188487"/>
                  <a:pt x="284968" y="248477"/>
                  <a:pt x="188710" y="190761"/>
                </a:cubicBezTo>
                <a:cubicBezTo>
                  <a:pt x="110539" y="143863"/>
                  <a:pt x="51582" y="109930"/>
                  <a:pt x="0" y="130135"/>
                </a:cubicBezTo>
                <a:lnTo>
                  <a:pt x="323" y="350681"/>
                </a:lnTo>
                <a:lnTo>
                  <a:pt x="398741" y="350097"/>
                </a:lnTo>
                <a:lnTo>
                  <a:pt x="398449" y="143821"/>
                </a:lnTo>
                <a:close/>
                <a:moveTo>
                  <a:pt x="358362" y="47677"/>
                </a:moveTo>
                <a:cubicBezTo>
                  <a:pt x="360312" y="23372"/>
                  <a:pt x="342194" y="2093"/>
                  <a:pt x="317889" y="142"/>
                </a:cubicBezTo>
                <a:cubicBezTo>
                  <a:pt x="317879" y="142"/>
                  <a:pt x="317879" y="142"/>
                  <a:pt x="317868" y="142"/>
                </a:cubicBezTo>
                <a:cubicBezTo>
                  <a:pt x="293564" y="-1798"/>
                  <a:pt x="272274" y="16331"/>
                  <a:pt x="270334" y="40636"/>
                </a:cubicBezTo>
                <a:cubicBezTo>
                  <a:pt x="268393" y="64941"/>
                  <a:pt x="286523" y="86231"/>
                  <a:pt x="310827" y="88171"/>
                </a:cubicBezTo>
                <a:cubicBezTo>
                  <a:pt x="335132" y="90111"/>
                  <a:pt x="356422" y="71982"/>
                  <a:pt x="358362" y="47677"/>
                </a:cubicBezTo>
                <a:cubicBezTo>
                  <a:pt x="358362" y="47677"/>
                  <a:pt x="358362" y="47677"/>
                  <a:pt x="358362" y="47677"/>
                </a:cubicBezTo>
                <a:close/>
              </a:path>
            </a:pathLst>
          </a:custGeom>
          <a:solidFill>
            <a:srgbClr val="FFFFFF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BE5E61B-1FDE-5FCE-852E-67BCF79ACFD3}"/>
              </a:ext>
            </a:extLst>
          </p:cNvPr>
          <p:cNvSpPr/>
          <p:nvPr/>
        </p:nvSpPr>
        <p:spPr>
          <a:xfrm flipH="1">
            <a:off x="9800658" y="4542109"/>
            <a:ext cx="444803" cy="383365"/>
          </a:xfrm>
          <a:custGeom>
            <a:avLst/>
            <a:gdLst>
              <a:gd name="connsiteX0" fmla="*/ 398418 w 398709"/>
              <a:gd name="connsiteY0" fmla="*/ 136799 h 343638"/>
              <a:gd name="connsiteX1" fmla="*/ 188678 w 398709"/>
              <a:gd name="connsiteY1" fmla="*/ 183739 h 343638"/>
              <a:gd name="connsiteX2" fmla="*/ 0 w 398709"/>
              <a:gd name="connsiteY2" fmla="*/ 123124 h 343638"/>
              <a:gd name="connsiteX3" fmla="*/ 313 w 398709"/>
              <a:gd name="connsiteY3" fmla="*/ 343638 h 343638"/>
              <a:gd name="connsiteX4" fmla="*/ 398709 w 398709"/>
              <a:gd name="connsiteY4" fmla="*/ 343086 h 343638"/>
              <a:gd name="connsiteX5" fmla="*/ 398418 w 398709"/>
              <a:gd name="connsiteY5" fmla="*/ 136799 h 343638"/>
              <a:gd name="connsiteX6" fmla="*/ 348171 w 398709"/>
              <a:gd name="connsiteY6" fmla="*/ 43962 h 343638"/>
              <a:gd name="connsiteX7" fmla="*/ 304203 w 398709"/>
              <a:gd name="connsiteY7" fmla="*/ 88049 h 343638"/>
              <a:gd name="connsiteX8" fmla="*/ 260121 w 398709"/>
              <a:gd name="connsiteY8" fmla="*/ 44087 h 343638"/>
              <a:gd name="connsiteX9" fmla="*/ 304078 w 398709"/>
              <a:gd name="connsiteY9" fmla="*/ 0 h 343638"/>
              <a:gd name="connsiteX10" fmla="*/ 348171 w 398709"/>
              <a:gd name="connsiteY10" fmla="*/ 43962 h 343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98709" h="343638">
                <a:moveTo>
                  <a:pt x="398418" y="136799"/>
                </a:moveTo>
                <a:cubicBezTo>
                  <a:pt x="376668" y="181476"/>
                  <a:pt x="284812" y="241445"/>
                  <a:pt x="188678" y="183739"/>
                </a:cubicBezTo>
                <a:cubicBezTo>
                  <a:pt x="110507" y="136851"/>
                  <a:pt x="51551" y="102898"/>
                  <a:pt x="0" y="123124"/>
                </a:cubicBezTo>
                <a:lnTo>
                  <a:pt x="313" y="343638"/>
                </a:lnTo>
                <a:lnTo>
                  <a:pt x="398709" y="343086"/>
                </a:lnTo>
                <a:lnTo>
                  <a:pt x="398418" y="136799"/>
                </a:lnTo>
                <a:close/>
                <a:moveTo>
                  <a:pt x="348171" y="43962"/>
                </a:moveTo>
                <a:cubicBezTo>
                  <a:pt x="348202" y="68276"/>
                  <a:pt x="328518" y="88015"/>
                  <a:pt x="304203" y="88049"/>
                </a:cubicBezTo>
                <a:cubicBezTo>
                  <a:pt x="279899" y="88084"/>
                  <a:pt x="260153" y="68401"/>
                  <a:pt x="260121" y="44087"/>
                </a:cubicBezTo>
                <a:cubicBezTo>
                  <a:pt x="260090" y="19773"/>
                  <a:pt x="279774" y="34"/>
                  <a:pt x="304078" y="0"/>
                </a:cubicBezTo>
                <a:cubicBezTo>
                  <a:pt x="328393" y="-34"/>
                  <a:pt x="348139" y="19648"/>
                  <a:pt x="348171" y="43962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77C5FA32-E0FB-0338-B106-EDEA04D7C3AD}"/>
              </a:ext>
            </a:extLst>
          </p:cNvPr>
          <p:cNvSpPr/>
          <p:nvPr/>
        </p:nvSpPr>
        <p:spPr>
          <a:xfrm flipH="1">
            <a:off x="11503301" y="6062413"/>
            <a:ext cx="700164" cy="834488"/>
          </a:xfrm>
          <a:custGeom>
            <a:avLst/>
            <a:gdLst>
              <a:gd name="connsiteX0" fmla="*/ 583007 w 627608"/>
              <a:gd name="connsiteY0" fmla="*/ 451643 h 748012"/>
              <a:gd name="connsiteX1" fmla="*/ 612976 w 627608"/>
              <a:gd name="connsiteY1" fmla="*/ 660245 h 748012"/>
              <a:gd name="connsiteX2" fmla="*/ 516947 w 627608"/>
              <a:gd name="connsiteY2" fmla="*/ 731239 h 748012"/>
              <a:gd name="connsiteX3" fmla="*/ 447246 w 627608"/>
              <a:gd name="connsiteY3" fmla="*/ 672043 h 748012"/>
              <a:gd name="connsiteX4" fmla="*/ 379777 w 627608"/>
              <a:gd name="connsiteY4" fmla="*/ 748013 h 748012"/>
              <a:gd name="connsiteX5" fmla="*/ 261331 w 627608"/>
              <a:gd name="connsiteY5" fmla="*/ 686250 h 748012"/>
              <a:gd name="connsiteX6" fmla="*/ 253018 w 627608"/>
              <a:gd name="connsiteY6" fmla="*/ 636097 h 748012"/>
              <a:gd name="connsiteX7" fmla="*/ 236224 w 627608"/>
              <a:gd name="connsiteY7" fmla="*/ 577286 h 748012"/>
              <a:gd name="connsiteX8" fmla="*/ 190431 w 627608"/>
              <a:gd name="connsiteY8" fmla="*/ 560367 h 748012"/>
              <a:gd name="connsiteX9" fmla="*/ 130389 w 627608"/>
              <a:gd name="connsiteY9" fmla="*/ 558969 h 748012"/>
              <a:gd name="connsiteX10" fmla="*/ 106554 w 627608"/>
              <a:gd name="connsiteY10" fmla="*/ 544167 h 748012"/>
              <a:gd name="connsiteX11" fmla="*/ 74478 w 627608"/>
              <a:gd name="connsiteY11" fmla="*/ 475217 h 748012"/>
              <a:gd name="connsiteX12" fmla="*/ 67698 w 627608"/>
              <a:gd name="connsiteY12" fmla="*/ 449129 h 748012"/>
              <a:gd name="connsiteX13" fmla="*/ 0 w 627608"/>
              <a:gd name="connsiteY13" fmla="*/ 354852 h 748012"/>
              <a:gd name="connsiteX14" fmla="*/ 190963 w 627608"/>
              <a:gd name="connsiteY14" fmla="*/ 386667 h 748012"/>
              <a:gd name="connsiteX15" fmla="*/ 243296 w 627608"/>
              <a:gd name="connsiteY15" fmla="*/ 451737 h 748012"/>
              <a:gd name="connsiteX16" fmla="*/ 250379 w 627608"/>
              <a:gd name="connsiteY16" fmla="*/ 468531 h 748012"/>
              <a:gd name="connsiteX17" fmla="*/ 277959 w 627608"/>
              <a:gd name="connsiteY17" fmla="*/ 521834 h 748012"/>
              <a:gd name="connsiteX18" fmla="*/ 436022 w 627608"/>
              <a:gd name="connsiteY18" fmla="*/ 607599 h 748012"/>
              <a:gd name="connsiteX19" fmla="*/ 438098 w 627608"/>
              <a:gd name="connsiteY19" fmla="*/ 599212 h 748012"/>
              <a:gd name="connsiteX20" fmla="*/ 420646 w 627608"/>
              <a:gd name="connsiteY20" fmla="*/ 547463 h 748012"/>
              <a:gd name="connsiteX21" fmla="*/ 409621 w 627608"/>
              <a:gd name="connsiteY21" fmla="*/ 422874 h 748012"/>
              <a:gd name="connsiteX22" fmla="*/ 401234 w 627608"/>
              <a:gd name="connsiteY22" fmla="*/ 325854 h 748012"/>
              <a:gd name="connsiteX23" fmla="*/ 370911 w 627608"/>
              <a:gd name="connsiteY23" fmla="*/ 302749 h 748012"/>
              <a:gd name="connsiteX24" fmla="*/ 331262 w 627608"/>
              <a:gd name="connsiteY24" fmla="*/ 256570 h 748012"/>
              <a:gd name="connsiteX25" fmla="*/ 344405 w 627608"/>
              <a:gd name="connsiteY25" fmla="*/ 222241 h 748012"/>
              <a:gd name="connsiteX26" fmla="*/ 354294 w 627608"/>
              <a:gd name="connsiteY26" fmla="*/ 204383 h 748012"/>
              <a:gd name="connsiteX27" fmla="*/ 330991 w 627608"/>
              <a:gd name="connsiteY27" fmla="*/ 124616 h 748012"/>
              <a:gd name="connsiteX28" fmla="*/ 316909 w 627608"/>
              <a:gd name="connsiteY28" fmla="*/ 112693 h 748012"/>
              <a:gd name="connsiteX29" fmla="*/ 284436 w 627608"/>
              <a:gd name="connsiteY29" fmla="*/ 74098 h 748012"/>
              <a:gd name="connsiteX30" fmla="*/ 310201 w 627608"/>
              <a:gd name="connsiteY30" fmla="*/ 14474 h 748012"/>
              <a:gd name="connsiteX31" fmla="*/ 377305 w 627608"/>
              <a:gd name="connsiteY31" fmla="*/ 183 h 748012"/>
              <a:gd name="connsiteX32" fmla="*/ 491954 w 627608"/>
              <a:gd name="connsiteY32" fmla="*/ 42262 h 748012"/>
              <a:gd name="connsiteX33" fmla="*/ 548855 w 627608"/>
              <a:gd name="connsiteY33" fmla="*/ 205019 h 748012"/>
              <a:gd name="connsiteX34" fmla="*/ 578271 w 627608"/>
              <a:gd name="connsiteY34" fmla="*/ 313785 h 748012"/>
              <a:gd name="connsiteX35" fmla="*/ 590111 w 627608"/>
              <a:gd name="connsiteY35" fmla="*/ 325019 h 748012"/>
              <a:gd name="connsiteX36" fmla="*/ 627099 w 627608"/>
              <a:gd name="connsiteY36" fmla="*/ 394011 h 748012"/>
              <a:gd name="connsiteX37" fmla="*/ 583007 w 627608"/>
              <a:gd name="connsiteY37" fmla="*/ 451643 h 748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27608" h="748012">
                <a:moveTo>
                  <a:pt x="583007" y="451643"/>
                </a:moveTo>
                <a:cubicBezTo>
                  <a:pt x="500100" y="501775"/>
                  <a:pt x="612976" y="660245"/>
                  <a:pt x="612976" y="660245"/>
                </a:cubicBezTo>
                <a:lnTo>
                  <a:pt x="516947" y="731239"/>
                </a:lnTo>
                <a:cubicBezTo>
                  <a:pt x="479593" y="713569"/>
                  <a:pt x="458657" y="692300"/>
                  <a:pt x="447246" y="672043"/>
                </a:cubicBezTo>
                <a:lnTo>
                  <a:pt x="379777" y="748013"/>
                </a:lnTo>
                <a:cubicBezTo>
                  <a:pt x="333119" y="745937"/>
                  <a:pt x="283925" y="730467"/>
                  <a:pt x="261331" y="686250"/>
                </a:cubicBezTo>
                <a:cubicBezTo>
                  <a:pt x="254197" y="672272"/>
                  <a:pt x="253602" y="654039"/>
                  <a:pt x="253018" y="636097"/>
                </a:cubicBezTo>
                <a:cubicBezTo>
                  <a:pt x="252256" y="612648"/>
                  <a:pt x="251505" y="589689"/>
                  <a:pt x="236224" y="577286"/>
                </a:cubicBezTo>
                <a:cubicBezTo>
                  <a:pt x="223811" y="567304"/>
                  <a:pt x="205806" y="563068"/>
                  <a:pt x="190431" y="560367"/>
                </a:cubicBezTo>
                <a:cubicBezTo>
                  <a:pt x="182462" y="558969"/>
                  <a:pt x="136481" y="551010"/>
                  <a:pt x="130389" y="558969"/>
                </a:cubicBezTo>
                <a:cubicBezTo>
                  <a:pt x="161370" y="518496"/>
                  <a:pt x="106554" y="544167"/>
                  <a:pt x="106554" y="544167"/>
                </a:cubicBezTo>
                <a:cubicBezTo>
                  <a:pt x="88247" y="537971"/>
                  <a:pt x="80445" y="502422"/>
                  <a:pt x="74478" y="475217"/>
                </a:cubicBezTo>
                <a:cubicBezTo>
                  <a:pt x="72100" y="464421"/>
                  <a:pt x="70024" y="454939"/>
                  <a:pt x="67698" y="449129"/>
                </a:cubicBezTo>
                <a:cubicBezTo>
                  <a:pt x="62545" y="436320"/>
                  <a:pt x="15094" y="349366"/>
                  <a:pt x="0" y="354852"/>
                </a:cubicBezTo>
                <a:cubicBezTo>
                  <a:pt x="65278" y="331069"/>
                  <a:pt x="135375" y="347488"/>
                  <a:pt x="190963" y="386667"/>
                </a:cubicBezTo>
                <a:cubicBezTo>
                  <a:pt x="214652" y="403399"/>
                  <a:pt x="230080" y="426337"/>
                  <a:pt x="243296" y="451737"/>
                </a:cubicBezTo>
                <a:cubicBezTo>
                  <a:pt x="244683" y="454376"/>
                  <a:pt x="247229" y="460697"/>
                  <a:pt x="250379" y="468531"/>
                </a:cubicBezTo>
                <a:cubicBezTo>
                  <a:pt x="258786" y="489414"/>
                  <a:pt x="271491" y="520989"/>
                  <a:pt x="277959" y="521834"/>
                </a:cubicBezTo>
                <a:cubicBezTo>
                  <a:pt x="287420" y="523055"/>
                  <a:pt x="379036" y="574929"/>
                  <a:pt x="436022" y="607599"/>
                </a:cubicBezTo>
                <a:cubicBezTo>
                  <a:pt x="436992" y="602279"/>
                  <a:pt x="438098" y="599212"/>
                  <a:pt x="438098" y="599212"/>
                </a:cubicBezTo>
                <a:cubicBezTo>
                  <a:pt x="445201" y="579581"/>
                  <a:pt x="420646" y="547463"/>
                  <a:pt x="420646" y="547463"/>
                </a:cubicBezTo>
                <a:cubicBezTo>
                  <a:pt x="350205" y="483698"/>
                  <a:pt x="409621" y="422874"/>
                  <a:pt x="409621" y="422874"/>
                </a:cubicBezTo>
                <a:cubicBezTo>
                  <a:pt x="435198" y="396702"/>
                  <a:pt x="420448" y="350336"/>
                  <a:pt x="401234" y="325854"/>
                </a:cubicBezTo>
                <a:cubicBezTo>
                  <a:pt x="394016" y="316654"/>
                  <a:pt x="382520" y="309738"/>
                  <a:pt x="370911" y="302749"/>
                </a:cubicBezTo>
                <a:cubicBezTo>
                  <a:pt x="351613" y="291129"/>
                  <a:pt x="332013" y="279321"/>
                  <a:pt x="331262" y="256570"/>
                </a:cubicBezTo>
                <a:cubicBezTo>
                  <a:pt x="330834" y="244021"/>
                  <a:pt x="337583" y="233194"/>
                  <a:pt x="344405" y="222241"/>
                </a:cubicBezTo>
                <a:cubicBezTo>
                  <a:pt x="348035" y="216421"/>
                  <a:pt x="351686" y="210558"/>
                  <a:pt x="354294" y="204383"/>
                </a:cubicBezTo>
                <a:cubicBezTo>
                  <a:pt x="366394" y="175677"/>
                  <a:pt x="352458" y="144613"/>
                  <a:pt x="330991" y="124616"/>
                </a:cubicBezTo>
                <a:cubicBezTo>
                  <a:pt x="326434" y="120485"/>
                  <a:pt x="321737" y="116501"/>
                  <a:pt x="316909" y="112693"/>
                </a:cubicBezTo>
                <a:cubicBezTo>
                  <a:pt x="303212" y="101605"/>
                  <a:pt x="289464" y="90475"/>
                  <a:pt x="284436" y="74098"/>
                </a:cubicBezTo>
                <a:cubicBezTo>
                  <a:pt x="277646" y="51963"/>
                  <a:pt x="290695" y="27116"/>
                  <a:pt x="310201" y="14474"/>
                </a:cubicBezTo>
                <a:cubicBezTo>
                  <a:pt x="329708" y="1831"/>
                  <a:pt x="354075" y="-787"/>
                  <a:pt x="377305" y="183"/>
                </a:cubicBezTo>
                <a:cubicBezTo>
                  <a:pt x="418790" y="1873"/>
                  <a:pt x="460942" y="14641"/>
                  <a:pt x="491954" y="42262"/>
                </a:cubicBezTo>
                <a:cubicBezTo>
                  <a:pt x="536307" y="81744"/>
                  <a:pt x="551463" y="145645"/>
                  <a:pt x="548855" y="205019"/>
                </a:cubicBezTo>
                <a:cubicBezTo>
                  <a:pt x="546842" y="249446"/>
                  <a:pt x="545517" y="281156"/>
                  <a:pt x="578271" y="313785"/>
                </a:cubicBezTo>
                <a:cubicBezTo>
                  <a:pt x="582079" y="317582"/>
                  <a:pt x="586084" y="321295"/>
                  <a:pt x="590111" y="325019"/>
                </a:cubicBezTo>
                <a:cubicBezTo>
                  <a:pt x="610462" y="343879"/>
                  <a:pt x="631136" y="363030"/>
                  <a:pt x="627099" y="394011"/>
                </a:cubicBezTo>
                <a:cubicBezTo>
                  <a:pt x="623928" y="418305"/>
                  <a:pt x="603191" y="439438"/>
                  <a:pt x="583007" y="451643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DBF7618E-9A60-822D-2D8C-39CBEE039F3E}"/>
              </a:ext>
            </a:extLst>
          </p:cNvPr>
          <p:cNvSpPr/>
          <p:nvPr/>
        </p:nvSpPr>
        <p:spPr>
          <a:xfrm flipH="1">
            <a:off x="11571073" y="6085910"/>
            <a:ext cx="632474" cy="807181"/>
          </a:xfrm>
          <a:custGeom>
            <a:avLst/>
            <a:gdLst>
              <a:gd name="connsiteX0" fmla="*/ 274162 w 566932"/>
              <a:gd name="connsiteY0" fmla="*/ 0 h 723535"/>
              <a:gd name="connsiteX1" fmla="*/ 335361 w 566932"/>
              <a:gd name="connsiteY1" fmla="*/ 78108 h 723535"/>
              <a:gd name="connsiteX2" fmla="*/ 388831 w 566932"/>
              <a:gd name="connsiteY2" fmla="*/ 120699 h 723535"/>
              <a:gd name="connsiteX3" fmla="*/ 397750 w 566932"/>
              <a:gd name="connsiteY3" fmla="*/ 201738 h 723535"/>
              <a:gd name="connsiteX4" fmla="*/ 417590 w 566932"/>
              <a:gd name="connsiteY4" fmla="*/ 247135 h 723535"/>
              <a:gd name="connsiteX5" fmla="*/ 487479 w 566932"/>
              <a:gd name="connsiteY5" fmla="*/ 403508 h 723535"/>
              <a:gd name="connsiteX6" fmla="*/ 566933 w 566932"/>
              <a:gd name="connsiteY6" fmla="*/ 687308 h 723535"/>
              <a:gd name="connsiteX7" fmla="*/ 0 w 566932"/>
              <a:gd name="connsiteY7" fmla="*/ 381801 h 723535"/>
              <a:gd name="connsiteX8" fmla="*/ 157615 w 566932"/>
              <a:gd name="connsiteY8" fmla="*/ 489794 h 723535"/>
              <a:gd name="connsiteX9" fmla="*/ 203334 w 566932"/>
              <a:gd name="connsiteY9" fmla="*/ 564388 h 723535"/>
              <a:gd name="connsiteX10" fmla="*/ 290914 w 566932"/>
              <a:gd name="connsiteY10" fmla="*/ 597851 h 723535"/>
              <a:gd name="connsiteX11" fmla="*/ 397562 w 566932"/>
              <a:gd name="connsiteY11" fmla="*/ 723535 h 723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66932" h="723535">
                <a:moveTo>
                  <a:pt x="274162" y="0"/>
                </a:moveTo>
                <a:cubicBezTo>
                  <a:pt x="283226" y="35226"/>
                  <a:pt x="306811" y="57611"/>
                  <a:pt x="335361" y="78108"/>
                </a:cubicBezTo>
                <a:cubicBezTo>
                  <a:pt x="353345" y="91012"/>
                  <a:pt x="375584" y="102277"/>
                  <a:pt x="388831" y="120699"/>
                </a:cubicBezTo>
                <a:cubicBezTo>
                  <a:pt x="407920" y="147288"/>
                  <a:pt x="394975" y="171603"/>
                  <a:pt x="397750" y="201738"/>
                </a:cubicBezTo>
                <a:cubicBezTo>
                  <a:pt x="399315" y="218668"/>
                  <a:pt x="405344" y="235587"/>
                  <a:pt x="417590" y="247135"/>
                </a:cubicBezTo>
                <a:cubicBezTo>
                  <a:pt x="467096" y="293981"/>
                  <a:pt x="494947" y="331596"/>
                  <a:pt x="487479" y="403508"/>
                </a:cubicBezTo>
                <a:cubicBezTo>
                  <a:pt x="476933" y="505024"/>
                  <a:pt x="470799" y="621050"/>
                  <a:pt x="566933" y="687308"/>
                </a:cubicBezTo>
                <a:moveTo>
                  <a:pt x="0" y="381801"/>
                </a:moveTo>
                <a:cubicBezTo>
                  <a:pt x="64444" y="395142"/>
                  <a:pt x="122357" y="434009"/>
                  <a:pt x="157615" y="489794"/>
                </a:cubicBezTo>
                <a:cubicBezTo>
                  <a:pt x="173512" y="514965"/>
                  <a:pt x="178487" y="546164"/>
                  <a:pt x="203334" y="564388"/>
                </a:cubicBezTo>
                <a:cubicBezTo>
                  <a:pt x="228724" y="583007"/>
                  <a:pt x="262249" y="586533"/>
                  <a:pt x="290914" y="597851"/>
                </a:cubicBezTo>
                <a:cubicBezTo>
                  <a:pt x="343612" y="618630"/>
                  <a:pt x="379475" y="671568"/>
                  <a:pt x="397562" y="723535"/>
                </a:cubicBezTo>
              </a:path>
            </a:pathLst>
          </a:custGeom>
          <a:noFill/>
          <a:ln w="1815" cap="flat">
            <a:solidFill>
              <a:schemeClr val="accent3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8" name="图形 11">
            <a:extLst>
              <a:ext uri="{FF2B5EF4-FFF2-40B4-BE49-F238E27FC236}">
                <a16:creationId xmlns:a16="http://schemas.microsoft.com/office/drawing/2014/main" id="{98CEB89B-7ABA-543E-D4E5-43C8CD9E5630}"/>
              </a:ext>
            </a:extLst>
          </p:cNvPr>
          <p:cNvGrpSpPr/>
          <p:nvPr/>
        </p:nvGrpSpPr>
        <p:grpSpPr>
          <a:xfrm flipH="1">
            <a:off x="8939108" y="6338074"/>
            <a:ext cx="612703" cy="537673"/>
            <a:chOff x="11618046" y="6468173"/>
            <a:chExt cx="549210" cy="481955"/>
          </a:xfrm>
        </p:grpSpPr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E7D63AD4-224A-8480-4E66-A8940D3640D9}"/>
                </a:ext>
              </a:extLst>
            </p:cNvPr>
            <p:cNvSpPr/>
            <p:nvPr/>
          </p:nvSpPr>
          <p:spPr>
            <a:xfrm>
              <a:off x="11618046" y="6468173"/>
              <a:ext cx="549210" cy="481955"/>
            </a:xfrm>
            <a:custGeom>
              <a:avLst/>
              <a:gdLst>
                <a:gd name="connsiteX0" fmla="*/ 88206 w 549210"/>
                <a:gd name="connsiteY0" fmla="*/ 270954 h 481955"/>
                <a:gd name="connsiteX1" fmla="*/ 0 w 549210"/>
                <a:gd name="connsiteY1" fmla="*/ 397181 h 481955"/>
                <a:gd name="connsiteX2" fmla="*/ 89937 w 549210"/>
                <a:gd name="connsiteY2" fmla="*/ 466142 h 481955"/>
                <a:gd name="connsiteX3" fmla="*/ 162069 w 549210"/>
                <a:gd name="connsiteY3" fmla="*/ 390485 h 481955"/>
                <a:gd name="connsiteX4" fmla="*/ 181408 w 549210"/>
                <a:gd name="connsiteY4" fmla="*/ 358816 h 481955"/>
                <a:gd name="connsiteX5" fmla="*/ 207465 w 549210"/>
                <a:gd name="connsiteY5" fmla="*/ 277891 h 481955"/>
                <a:gd name="connsiteX6" fmla="*/ 227628 w 549210"/>
                <a:gd name="connsiteY6" fmla="*/ 214856 h 481955"/>
                <a:gd name="connsiteX7" fmla="*/ 251224 w 549210"/>
                <a:gd name="connsiteY7" fmla="*/ 204070 h 481955"/>
                <a:gd name="connsiteX8" fmla="*/ 284426 w 549210"/>
                <a:gd name="connsiteY8" fmla="*/ 179463 h 481955"/>
                <a:gd name="connsiteX9" fmla="*/ 280848 w 549210"/>
                <a:gd name="connsiteY9" fmla="*/ 154449 h 481955"/>
                <a:gd name="connsiteX10" fmla="*/ 277030 w 549210"/>
                <a:gd name="connsiteY10" fmla="*/ 141420 h 481955"/>
                <a:gd name="connsiteX11" fmla="*/ 304464 w 549210"/>
                <a:gd name="connsiteY11" fmla="*/ 92081 h 481955"/>
                <a:gd name="connsiteX12" fmla="*/ 315824 w 549210"/>
                <a:gd name="connsiteY12" fmla="*/ 86114 h 481955"/>
                <a:gd name="connsiteX13" fmla="*/ 342924 w 549210"/>
                <a:gd name="connsiteY13" fmla="*/ 65492 h 481955"/>
                <a:gd name="connsiteX14" fmla="*/ 334829 w 549210"/>
                <a:gd name="connsiteY14" fmla="*/ 22109 h 481955"/>
                <a:gd name="connsiteX15" fmla="*/ 292500 w 549210"/>
                <a:gd name="connsiteY15" fmla="*/ 2551 h 481955"/>
                <a:gd name="connsiteX16" fmla="*/ 210177 w 549210"/>
                <a:gd name="connsiteY16" fmla="*/ 13190 h 481955"/>
                <a:gd name="connsiteX17" fmla="*/ 147955 w 549210"/>
                <a:gd name="connsiteY17" fmla="*/ 112505 h 481955"/>
                <a:gd name="connsiteX18" fmla="*/ 112083 w 549210"/>
                <a:gd name="connsiteY18" fmla="*/ 180193 h 481955"/>
                <a:gd name="connsiteX19" fmla="*/ 102455 w 549210"/>
                <a:gd name="connsiteY19" fmla="*/ 185951 h 481955"/>
                <a:gd name="connsiteX20" fmla="*/ 67656 w 549210"/>
                <a:gd name="connsiteY20" fmla="*/ 226121 h 481955"/>
                <a:gd name="connsiteX21" fmla="*/ 88206 w 549210"/>
                <a:gd name="connsiteY21" fmla="*/ 270954 h 481955"/>
                <a:gd name="connsiteX22" fmla="*/ 359364 w 549210"/>
                <a:gd name="connsiteY22" fmla="*/ 269191 h 481955"/>
                <a:gd name="connsiteX23" fmla="*/ 173387 w 549210"/>
                <a:gd name="connsiteY23" fmla="*/ 419254 h 481955"/>
                <a:gd name="connsiteX24" fmla="*/ 259725 w 549210"/>
                <a:gd name="connsiteY24" fmla="*/ 481955 h 481955"/>
                <a:gd name="connsiteX25" fmla="*/ 390104 w 549210"/>
                <a:gd name="connsiteY25" fmla="*/ 390631 h 481955"/>
                <a:gd name="connsiteX26" fmla="*/ 390782 w 549210"/>
                <a:gd name="connsiteY26" fmla="*/ 352046 h 481955"/>
                <a:gd name="connsiteX27" fmla="*/ 396832 w 549210"/>
                <a:gd name="connsiteY27" fmla="*/ 306149 h 481955"/>
                <a:gd name="connsiteX28" fmla="*/ 429262 w 549210"/>
                <a:gd name="connsiteY28" fmla="*/ 288312 h 481955"/>
                <a:gd name="connsiteX29" fmla="*/ 474127 w 549210"/>
                <a:gd name="connsiteY29" fmla="*/ 280582 h 481955"/>
                <a:gd name="connsiteX30" fmla="*/ 490347 w 549210"/>
                <a:gd name="connsiteY30" fmla="*/ 266844 h 481955"/>
                <a:gd name="connsiteX31" fmla="*/ 506745 w 549210"/>
                <a:gd name="connsiteY31" fmla="*/ 211611 h 481955"/>
                <a:gd name="connsiteX32" fmla="*/ 508936 w 549210"/>
                <a:gd name="connsiteY32" fmla="*/ 191292 h 481955"/>
                <a:gd name="connsiteX33" fmla="*/ 549210 w 549210"/>
                <a:gd name="connsiteY33" fmla="*/ 113068 h 481955"/>
                <a:gd name="connsiteX34" fmla="*/ 409537 w 549210"/>
                <a:gd name="connsiteY34" fmla="*/ 158120 h 481955"/>
                <a:gd name="connsiteX35" fmla="*/ 377534 w 549210"/>
                <a:gd name="connsiteY35" fmla="*/ 212707 h 481955"/>
                <a:gd name="connsiteX36" fmla="*/ 374228 w 549210"/>
                <a:gd name="connsiteY36" fmla="*/ 225933 h 481955"/>
                <a:gd name="connsiteX37" fmla="*/ 359364 w 549210"/>
                <a:gd name="connsiteY37" fmla="*/ 269191 h 481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49210" h="481955">
                  <a:moveTo>
                    <a:pt x="88206" y="270954"/>
                  </a:moveTo>
                  <a:cubicBezTo>
                    <a:pt x="135605" y="316663"/>
                    <a:pt x="0" y="397181"/>
                    <a:pt x="0" y="397181"/>
                  </a:cubicBezTo>
                  <a:lnTo>
                    <a:pt x="89937" y="466142"/>
                  </a:lnTo>
                  <a:cubicBezTo>
                    <a:pt x="169110" y="448503"/>
                    <a:pt x="162069" y="390485"/>
                    <a:pt x="162069" y="390485"/>
                  </a:cubicBezTo>
                  <a:cubicBezTo>
                    <a:pt x="160285" y="376413"/>
                    <a:pt x="181408" y="358816"/>
                    <a:pt x="181408" y="358816"/>
                  </a:cubicBezTo>
                  <a:cubicBezTo>
                    <a:pt x="237705" y="327157"/>
                    <a:pt x="207465" y="277891"/>
                    <a:pt x="207465" y="277891"/>
                  </a:cubicBezTo>
                  <a:cubicBezTo>
                    <a:pt x="194457" y="256695"/>
                    <a:pt x="211283" y="228218"/>
                    <a:pt x="227628" y="214856"/>
                  </a:cubicBezTo>
                  <a:cubicBezTo>
                    <a:pt x="233772" y="209817"/>
                    <a:pt x="242451" y="206959"/>
                    <a:pt x="251224" y="204070"/>
                  </a:cubicBezTo>
                  <a:cubicBezTo>
                    <a:pt x="265744" y="199271"/>
                    <a:pt x="280514" y="194400"/>
                    <a:pt x="284426" y="179463"/>
                  </a:cubicBezTo>
                  <a:cubicBezTo>
                    <a:pt x="286627" y="171107"/>
                    <a:pt x="283758" y="162825"/>
                    <a:pt x="280848" y="154449"/>
                  </a:cubicBezTo>
                  <a:cubicBezTo>
                    <a:pt x="279357" y="150130"/>
                    <a:pt x="277854" y="145801"/>
                    <a:pt x="277030" y="141420"/>
                  </a:cubicBezTo>
                  <a:cubicBezTo>
                    <a:pt x="273307" y="120579"/>
                    <a:pt x="287232" y="102095"/>
                    <a:pt x="304464" y="92081"/>
                  </a:cubicBezTo>
                  <a:cubicBezTo>
                    <a:pt x="308094" y="89943"/>
                    <a:pt x="311964" y="88034"/>
                    <a:pt x="315824" y="86114"/>
                  </a:cubicBezTo>
                  <a:cubicBezTo>
                    <a:pt x="326495" y="80836"/>
                    <a:pt x="337155" y="75558"/>
                    <a:pt x="342924" y="65492"/>
                  </a:cubicBezTo>
                  <a:cubicBezTo>
                    <a:pt x="350778" y="51785"/>
                    <a:pt x="345876" y="33395"/>
                    <a:pt x="334829" y="22109"/>
                  </a:cubicBezTo>
                  <a:cubicBezTo>
                    <a:pt x="323783" y="10822"/>
                    <a:pt x="308021" y="5409"/>
                    <a:pt x="292500" y="2551"/>
                  </a:cubicBezTo>
                  <a:cubicBezTo>
                    <a:pt x="264732" y="-2571"/>
                    <a:pt x="234878" y="-443"/>
                    <a:pt x="210177" y="13190"/>
                  </a:cubicBezTo>
                  <a:cubicBezTo>
                    <a:pt x="174805" y="32738"/>
                    <a:pt x="155205" y="72773"/>
                    <a:pt x="147955" y="112505"/>
                  </a:cubicBezTo>
                  <a:cubicBezTo>
                    <a:pt x="142562" y="142265"/>
                    <a:pt x="138672" y="163492"/>
                    <a:pt x="112083" y="180193"/>
                  </a:cubicBezTo>
                  <a:cubicBezTo>
                    <a:pt x="108953" y="182164"/>
                    <a:pt x="105709" y="184063"/>
                    <a:pt x="102455" y="185951"/>
                  </a:cubicBezTo>
                  <a:cubicBezTo>
                    <a:pt x="86151" y="195433"/>
                    <a:pt x="69670" y="205029"/>
                    <a:pt x="67656" y="226121"/>
                  </a:cubicBezTo>
                  <a:cubicBezTo>
                    <a:pt x="66081" y="242696"/>
                    <a:pt x="76669" y="259814"/>
                    <a:pt x="88206" y="270954"/>
                  </a:cubicBezTo>
                  <a:close/>
                  <a:moveTo>
                    <a:pt x="359364" y="269191"/>
                  </a:moveTo>
                  <a:cubicBezTo>
                    <a:pt x="297413" y="276222"/>
                    <a:pt x="173387" y="419254"/>
                    <a:pt x="173387" y="419254"/>
                  </a:cubicBezTo>
                  <a:lnTo>
                    <a:pt x="259725" y="481955"/>
                  </a:lnTo>
                  <a:cubicBezTo>
                    <a:pt x="294513" y="475238"/>
                    <a:pt x="378025" y="426264"/>
                    <a:pt x="390104" y="390631"/>
                  </a:cubicBezTo>
                  <a:cubicBezTo>
                    <a:pt x="393911" y="379344"/>
                    <a:pt x="392336" y="365586"/>
                    <a:pt x="390782" y="352046"/>
                  </a:cubicBezTo>
                  <a:cubicBezTo>
                    <a:pt x="388748" y="334386"/>
                    <a:pt x="386755" y="317102"/>
                    <a:pt x="396832" y="306149"/>
                  </a:cubicBezTo>
                  <a:cubicBezTo>
                    <a:pt x="405093" y="297209"/>
                    <a:pt x="418049" y="292036"/>
                    <a:pt x="429262" y="288312"/>
                  </a:cubicBezTo>
                  <a:cubicBezTo>
                    <a:pt x="435093" y="286382"/>
                    <a:pt x="468671" y="275304"/>
                    <a:pt x="474127" y="280582"/>
                  </a:cubicBezTo>
                  <a:cubicBezTo>
                    <a:pt x="446401" y="253701"/>
                    <a:pt x="490347" y="266844"/>
                    <a:pt x="490347" y="266844"/>
                  </a:cubicBezTo>
                  <a:cubicBezTo>
                    <a:pt x="503376" y="260189"/>
                    <a:pt x="505285" y="232672"/>
                    <a:pt x="506745" y="211611"/>
                  </a:cubicBezTo>
                  <a:cubicBezTo>
                    <a:pt x="507319" y="203256"/>
                    <a:pt x="507830" y="195913"/>
                    <a:pt x="508936" y="191292"/>
                  </a:cubicBezTo>
                  <a:cubicBezTo>
                    <a:pt x="511377" y="181059"/>
                    <a:pt x="537319" y="110648"/>
                    <a:pt x="549210" y="113068"/>
                  </a:cubicBezTo>
                  <a:cubicBezTo>
                    <a:pt x="497670" y="102523"/>
                    <a:pt x="446891" y="122571"/>
                    <a:pt x="409537" y="158120"/>
                  </a:cubicBezTo>
                  <a:cubicBezTo>
                    <a:pt x="393640" y="173277"/>
                    <a:pt x="384648" y="192178"/>
                    <a:pt x="377534" y="212707"/>
                  </a:cubicBezTo>
                  <a:cubicBezTo>
                    <a:pt x="376815" y="214814"/>
                    <a:pt x="375657" y="219779"/>
                    <a:pt x="374228" y="225933"/>
                  </a:cubicBezTo>
                  <a:cubicBezTo>
                    <a:pt x="370306" y="242801"/>
                    <a:pt x="364297" y="268628"/>
                    <a:pt x="359364" y="269191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30" cap="flat">
              <a:solidFill>
                <a:schemeClr val="accent3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7C291FB4-FF67-5921-227A-24FB80354C9C}"/>
                </a:ext>
              </a:extLst>
            </p:cNvPr>
            <p:cNvSpPr/>
            <p:nvPr/>
          </p:nvSpPr>
          <p:spPr>
            <a:xfrm>
              <a:off x="11664924" y="6468188"/>
              <a:ext cx="502321" cy="439370"/>
            </a:xfrm>
            <a:custGeom>
              <a:avLst/>
              <a:gdLst>
                <a:gd name="connsiteX0" fmla="*/ 318139 w 502321"/>
                <a:gd name="connsiteY0" fmla="*/ 0 h 439370"/>
                <a:gd name="connsiteX1" fmla="*/ 265817 w 502321"/>
                <a:gd name="connsiteY1" fmla="*/ 42570 h 439370"/>
                <a:gd name="connsiteX2" fmla="*/ 223967 w 502321"/>
                <a:gd name="connsiteY2" fmla="*/ 62754 h 439370"/>
                <a:gd name="connsiteX3" fmla="*/ 205837 w 502321"/>
                <a:gd name="connsiteY3" fmla="*/ 115129 h 439370"/>
                <a:gd name="connsiteX4" fmla="*/ 185852 w 502321"/>
                <a:gd name="connsiteY4" fmla="*/ 142229 h 439370"/>
                <a:gd name="connsiteX5" fmla="*/ 116015 w 502321"/>
                <a:gd name="connsiteY5" fmla="*/ 235358 h 439370"/>
                <a:gd name="connsiteX6" fmla="*/ 0 w 502321"/>
                <a:gd name="connsiteY6" fmla="*/ 433059 h 439370"/>
                <a:gd name="connsiteX7" fmla="*/ 502322 w 502321"/>
                <a:gd name="connsiteY7" fmla="*/ 113053 h 439370"/>
                <a:gd name="connsiteX8" fmla="*/ 396185 w 502321"/>
                <a:gd name="connsiteY8" fmla="*/ 211502 h 439370"/>
                <a:gd name="connsiteX9" fmla="*/ 370180 w 502321"/>
                <a:gd name="connsiteY9" fmla="*/ 272482 h 439370"/>
                <a:gd name="connsiteX10" fmla="*/ 308251 w 502321"/>
                <a:gd name="connsiteY10" fmla="*/ 307291 h 439370"/>
                <a:gd name="connsiteX11" fmla="*/ 210135 w 502321"/>
                <a:gd name="connsiteY11" fmla="*/ 439370 h 439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502321" h="439370">
                  <a:moveTo>
                    <a:pt x="318139" y="0"/>
                  </a:moveTo>
                  <a:cubicBezTo>
                    <a:pt x="306832" y="21999"/>
                    <a:pt x="287837" y="33286"/>
                    <a:pt x="265817" y="42570"/>
                  </a:cubicBezTo>
                  <a:cubicBezTo>
                    <a:pt x="251964" y="48411"/>
                    <a:pt x="235504" y="52573"/>
                    <a:pt x="223967" y="62754"/>
                  </a:cubicBezTo>
                  <a:cubicBezTo>
                    <a:pt x="207340" y="77420"/>
                    <a:pt x="212253" y="95570"/>
                    <a:pt x="205837" y="115129"/>
                  </a:cubicBezTo>
                  <a:cubicBezTo>
                    <a:pt x="202291" y="126029"/>
                    <a:pt x="195740" y="136377"/>
                    <a:pt x="185852" y="142229"/>
                  </a:cubicBezTo>
                  <a:cubicBezTo>
                    <a:pt x="145994" y="165814"/>
                    <a:pt x="121898" y="186561"/>
                    <a:pt x="116015" y="235358"/>
                  </a:cubicBezTo>
                  <a:cubicBezTo>
                    <a:pt x="107733" y="304183"/>
                    <a:pt x="73769" y="403571"/>
                    <a:pt x="0" y="433059"/>
                  </a:cubicBezTo>
                  <a:moveTo>
                    <a:pt x="502322" y="113053"/>
                  </a:moveTo>
                  <a:cubicBezTo>
                    <a:pt x="455110" y="130212"/>
                    <a:pt x="416839" y="165709"/>
                    <a:pt x="396185" y="211502"/>
                  </a:cubicBezTo>
                  <a:cubicBezTo>
                    <a:pt x="387047" y="232124"/>
                    <a:pt x="386787" y="256074"/>
                    <a:pt x="370180" y="272482"/>
                  </a:cubicBezTo>
                  <a:cubicBezTo>
                    <a:pt x="353261" y="289266"/>
                    <a:pt x="328487" y="295640"/>
                    <a:pt x="308251" y="307291"/>
                  </a:cubicBezTo>
                  <a:cubicBezTo>
                    <a:pt x="271053" y="328706"/>
                    <a:pt x="217917" y="398376"/>
                    <a:pt x="210135" y="439370"/>
                  </a:cubicBez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0430" cap="flat">
              <a:solidFill>
                <a:schemeClr val="accent3"/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/>
              <a:endParaRPr lang="zh-CN" altLang="en-US"/>
            </a:p>
          </p:txBody>
        </p:sp>
      </p:grp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D01C8CDF-0D4A-7C5C-1D79-CF8ED740647D}"/>
              </a:ext>
            </a:extLst>
          </p:cNvPr>
          <p:cNvSpPr/>
          <p:nvPr/>
        </p:nvSpPr>
        <p:spPr>
          <a:xfrm flipH="1">
            <a:off x="9166275" y="5099835"/>
            <a:ext cx="2571787" cy="1757193"/>
          </a:xfrm>
          <a:custGeom>
            <a:avLst/>
            <a:gdLst>
              <a:gd name="connsiteX0" fmla="*/ 182428 w 2305280"/>
              <a:gd name="connsiteY0" fmla="*/ 1575049 h 1575100"/>
              <a:gd name="connsiteX1" fmla="*/ 180185 w 2305280"/>
              <a:gd name="connsiteY1" fmla="*/ 936235 h 1575100"/>
              <a:gd name="connsiteX2" fmla="*/ 14851 w 2305280"/>
              <a:gd name="connsiteY2" fmla="*/ 352279 h 1575100"/>
              <a:gd name="connsiteX3" fmla="*/ 186997 w 2305280"/>
              <a:gd name="connsiteY3" fmla="*/ 66132 h 1575100"/>
              <a:gd name="connsiteX4" fmla="*/ 540477 w 2305280"/>
              <a:gd name="connsiteY4" fmla="*/ 11921 h 1575100"/>
              <a:gd name="connsiteX5" fmla="*/ 903741 w 2305280"/>
              <a:gd name="connsiteY5" fmla="*/ 155568 h 1575100"/>
              <a:gd name="connsiteX6" fmla="*/ 1209415 w 2305280"/>
              <a:gd name="connsiteY6" fmla="*/ 369083 h 1575100"/>
              <a:gd name="connsiteX7" fmla="*/ 1526334 w 2305280"/>
              <a:gd name="connsiteY7" fmla="*/ 498357 h 1575100"/>
              <a:gd name="connsiteX8" fmla="*/ 1787342 w 2305280"/>
              <a:gd name="connsiteY8" fmla="*/ 507630 h 1575100"/>
              <a:gd name="connsiteX9" fmla="*/ 2206977 w 2305280"/>
              <a:gd name="connsiteY9" fmla="*/ 525905 h 1575100"/>
              <a:gd name="connsiteX10" fmla="*/ 2074053 w 2305280"/>
              <a:gd name="connsiteY10" fmla="*/ 1073071 h 1575100"/>
              <a:gd name="connsiteX11" fmla="*/ 1835107 w 2305280"/>
              <a:gd name="connsiteY11" fmla="*/ 1155164 h 1575100"/>
              <a:gd name="connsiteX12" fmla="*/ 1502291 w 2305280"/>
              <a:gd name="connsiteY12" fmla="*/ 1575101 h 1575100"/>
              <a:gd name="connsiteX13" fmla="*/ 182428 w 2305280"/>
              <a:gd name="connsiteY13" fmla="*/ 1575049 h 157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05280" h="1575100">
                <a:moveTo>
                  <a:pt x="182428" y="1575049"/>
                </a:moveTo>
                <a:cubicBezTo>
                  <a:pt x="182428" y="1575049"/>
                  <a:pt x="564739" y="1330970"/>
                  <a:pt x="180185" y="936235"/>
                </a:cubicBezTo>
                <a:cubicBezTo>
                  <a:pt x="33460" y="785620"/>
                  <a:pt x="-31745" y="557470"/>
                  <a:pt x="14851" y="352279"/>
                </a:cubicBezTo>
                <a:cubicBezTo>
                  <a:pt x="39020" y="246372"/>
                  <a:pt x="98593" y="135259"/>
                  <a:pt x="186997" y="66132"/>
                </a:cubicBezTo>
                <a:cubicBezTo>
                  <a:pt x="287073" y="-12123"/>
                  <a:pt x="421426" y="-7220"/>
                  <a:pt x="540477" y="11921"/>
                </a:cubicBezTo>
                <a:cubicBezTo>
                  <a:pt x="670616" y="32877"/>
                  <a:pt x="791971" y="87474"/>
                  <a:pt x="903741" y="155568"/>
                </a:cubicBezTo>
                <a:cubicBezTo>
                  <a:pt x="1010087" y="220398"/>
                  <a:pt x="1102548" y="306956"/>
                  <a:pt x="1209415" y="369083"/>
                </a:cubicBezTo>
                <a:cubicBezTo>
                  <a:pt x="1308803" y="426882"/>
                  <a:pt x="1413449" y="474000"/>
                  <a:pt x="1526334" y="498357"/>
                </a:cubicBezTo>
                <a:cubicBezTo>
                  <a:pt x="1612110" y="516903"/>
                  <a:pt x="1700534" y="522505"/>
                  <a:pt x="1787342" y="507630"/>
                </a:cubicBezTo>
                <a:cubicBezTo>
                  <a:pt x="1923751" y="484212"/>
                  <a:pt x="2083159" y="434685"/>
                  <a:pt x="2206977" y="525905"/>
                </a:cubicBezTo>
                <a:cubicBezTo>
                  <a:pt x="2412596" y="677397"/>
                  <a:pt x="2260144" y="984427"/>
                  <a:pt x="2074053" y="1073071"/>
                </a:cubicBezTo>
                <a:cubicBezTo>
                  <a:pt x="1997968" y="1109288"/>
                  <a:pt x="1914811" y="1127761"/>
                  <a:pt x="1835107" y="1155164"/>
                </a:cubicBezTo>
                <a:cubicBezTo>
                  <a:pt x="1654418" y="1217219"/>
                  <a:pt x="1485851" y="1368731"/>
                  <a:pt x="1502291" y="1575101"/>
                </a:cubicBezTo>
                <a:lnTo>
                  <a:pt x="182428" y="1575049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A7328A3-49DF-BB92-6C43-F33FA3CF4F5B}"/>
              </a:ext>
            </a:extLst>
          </p:cNvPr>
          <p:cNvSpPr/>
          <p:nvPr/>
        </p:nvSpPr>
        <p:spPr>
          <a:xfrm flipH="1">
            <a:off x="8912483" y="6857029"/>
            <a:ext cx="3081598" cy="11637"/>
          </a:xfrm>
          <a:custGeom>
            <a:avLst/>
            <a:gdLst>
              <a:gd name="connsiteX0" fmla="*/ 0 w 2762260"/>
              <a:gd name="connsiteY0" fmla="*/ 0 h 10431"/>
              <a:gd name="connsiteX1" fmla="*/ 2762260 w 2762260"/>
              <a:gd name="connsiteY1" fmla="*/ 0 h 10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762260" h="10431">
                <a:moveTo>
                  <a:pt x="0" y="0"/>
                </a:moveTo>
                <a:lnTo>
                  <a:pt x="2762260" y="0"/>
                </a:ln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34DB7E1E-CD80-057A-4577-77D4671FC1CA}"/>
              </a:ext>
            </a:extLst>
          </p:cNvPr>
          <p:cNvSpPr/>
          <p:nvPr/>
        </p:nvSpPr>
        <p:spPr>
          <a:xfrm flipH="1">
            <a:off x="11362025" y="5208873"/>
            <a:ext cx="564490" cy="550894"/>
          </a:xfrm>
          <a:custGeom>
            <a:avLst/>
            <a:gdLst>
              <a:gd name="connsiteX0" fmla="*/ 30188 w 505993"/>
              <a:gd name="connsiteY0" fmla="*/ 15145 h 493806"/>
              <a:gd name="connsiteX1" fmla="*/ 15066 w 505993"/>
              <a:gd name="connsiteY1" fmla="*/ 30228 h 493806"/>
              <a:gd name="connsiteX2" fmla="*/ 12163 w 505993"/>
              <a:gd name="connsiteY2" fmla="*/ 29947 h 493806"/>
              <a:gd name="connsiteX3" fmla="*/ 313 w 505993"/>
              <a:gd name="connsiteY3" fmla="*/ 18086 h 493806"/>
              <a:gd name="connsiteX4" fmla="*/ 12150 w 505993"/>
              <a:gd name="connsiteY4" fmla="*/ 343 h 493806"/>
              <a:gd name="connsiteX5" fmla="*/ 29896 w 505993"/>
              <a:gd name="connsiteY5" fmla="*/ 12182 h 493806"/>
              <a:gd name="connsiteX6" fmla="*/ 30188 w 505993"/>
              <a:gd name="connsiteY6" fmla="*/ 15145 h 493806"/>
              <a:gd name="connsiteX7" fmla="*/ 125361 w 505993"/>
              <a:gd name="connsiteY7" fmla="*/ 15145 h 493806"/>
              <a:gd name="connsiteX8" fmla="*/ 110239 w 505993"/>
              <a:gd name="connsiteY8" fmla="*/ 30270 h 493806"/>
              <a:gd name="connsiteX9" fmla="*/ 107316 w 505993"/>
              <a:gd name="connsiteY9" fmla="*/ 29988 h 493806"/>
              <a:gd name="connsiteX10" fmla="*/ 95424 w 505993"/>
              <a:gd name="connsiteY10" fmla="*/ 18118 h 493806"/>
              <a:gd name="connsiteX11" fmla="*/ 107331 w 505993"/>
              <a:gd name="connsiteY11" fmla="*/ 343 h 493806"/>
              <a:gd name="connsiteX12" fmla="*/ 110278 w 505993"/>
              <a:gd name="connsiteY12" fmla="*/ 61 h 493806"/>
              <a:gd name="connsiteX13" fmla="*/ 125361 w 505993"/>
              <a:gd name="connsiteY13" fmla="*/ 15145 h 493806"/>
              <a:gd name="connsiteX14" fmla="*/ 220525 w 505993"/>
              <a:gd name="connsiteY14" fmla="*/ 15145 h 493806"/>
              <a:gd name="connsiteX15" fmla="*/ 211210 w 505993"/>
              <a:gd name="connsiteY15" fmla="*/ 29123 h 493806"/>
              <a:gd name="connsiteX16" fmla="*/ 194739 w 505993"/>
              <a:gd name="connsiteY16" fmla="*/ 25868 h 493806"/>
              <a:gd name="connsiteX17" fmla="*/ 195688 w 505993"/>
              <a:gd name="connsiteY17" fmla="*/ 4495 h 493806"/>
              <a:gd name="connsiteX18" fmla="*/ 216092 w 505993"/>
              <a:gd name="connsiteY18" fmla="*/ 4484 h 493806"/>
              <a:gd name="connsiteX19" fmla="*/ 220525 w 505993"/>
              <a:gd name="connsiteY19" fmla="*/ 15145 h 493806"/>
              <a:gd name="connsiteX20" fmla="*/ 315657 w 505993"/>
              <a:gd name="connsiteY20" fmla="*/ 15145 h 493806"/>
              <a:gd name="connsiteX21" fmla="*/ 306342 w 505993"/>
              <a:gd name="connsiteY21" fmla="*/ 29123 h 493806"/>
              <a:gd name="connsiteX22" fmla="*/ 289871 w 505993"/>
              <a:gd name="connsiteY22" fmla="*/ 25858 h 493806"/>
              <a:gd name="connsiteX23" fmla="*/ 289798 w 505993"/>
              <a:gd name="connsiteY23" fmla="*/ 4463 h 493806"/>
              <a:gd name="connsiteX24" fmla="*/ 311192 w 505993"/>
              <a:gd name="connsiteY24" fmla="*/ 4401 h 493806"/>
              <a:gd name="connsiteX25" fmla="*/ 315657 w 505993"/>
              <a:gd name="connsiteY25" fmla="*/ 15145 h 493806"/>
              <a:gd name="connsiteX26" fmla="*/ 410820 w 505993"/>
              <a:gd name="connsiteY26" fmla="*/ 15145 h 493806"/>
              <a:gd name="connsiteX27" fmla="*/ 395862 w 505993"/>
              <a:gd name="connsiteY27" fmla="*/ 30291 h 493806"/>
              <a:gd name="connsiteX28" fmla="*/ 392722 w 505993"/>
              <a:gd name="connsiteY28" fmla="*/ 29978 h 493806"/>
              <a:gd name="connsiteX29" fmla="*/ 380883 w 505993"/>
              <a:gd name="connsiteY29" fmla="*/ 18034 h 493806"/>
              <a:gd name="connsiteX30" fmla="*/ 392889 w 505993"/>
              <a:gd name="connsiteY30" fmla="*/ 333 h 493806"/>
              <a:gd name="connsiteX31" fmla="*/ 395851 w 505993"/>
              <a:gd name="connsiteY31" fmla="*/ 61 h 493806"/>
              <a:gd name="connsiteX32" fmla="*/ 410935 w 505993"/>
              <a:gd name="connsiteY32" fmla="*/ 15145 h 493806"/>
              <a:gd name="connsiteX33" fmla="*/ 505994 w 505993"/>
              <a:gd name="connsiteY33" fmla="*/ 15145 h 493806"/>
              <a:gd name="connsiteX34" fmla="*/ 490983 w 505993"/>
              <a:gd name="connsiteY34" fmla="*/ 30280 h 493806"/>
              <a:gd name="connsiteX35" fmla="*/ 487959 w 505993"/>
              <a:gd name="connsiteY35" fmla="*/ 29988 h 493806"/>
              <a:gd name="connsiteX36" fmla="*/ 476067 w 505993"/>
              <a:gd name="connsiteY36" fmla="*/ 18128 h 493806"/>
              <a:gd name="connsiteX37" fmla="*/ 482493 w 505993"/>
              <a:gd name="connsiteY37" fmla="*/ 2617 h 493806"/>
              <a:gd name="connsiteX38" fmla="*/ 501561 w 505993"/>
              <a:gd name="connsiteY38" fmla="*/ 4484 h 493806"/>
              <a:gd name="connsiteX39" fmla="*/ 505994 w 505993"/>
              <a:gd name="connsiteY39" fmla="*/ 15145 h 493806"/>
              <a:gd name="connsiteX40" fmla="*/ 30188 w 505993"/>
              <a:gd name="connsiteY40" fmla="*/ 107867 h 493806"/>
              <a:gd name="connsiteX41" fmla="*/ 15068 w 505993"/>
              <a:gd name="connsiteY41" fmla="*/ 122940 h 493806"/>
              <a:gd name="connsiteX42" fmla="*/ 0 w 505993"/>
              <a:gd name="connsiteY42" fmla="*/ 107815 h 493806"/>
              <a:gd name="connsiteX43" fmla="*/ 15120 w 505993"/>
              <a:gd name="connsiteY43" fmla="*/ 92742 h 493806"/>
              <a:gd name="connsiteX44" fmla="*/ 30188 w 505993"/>
              <a:gd name="connsiteY44" fmla="*/ 107867 h 493806"/>
              <a:gd name="connsiteX45" fmla="*/ 125361 w 505993"/>
              <a:gd name="connsiteY45" fmla="*/ 107867 h 493806"/>
              <a:gd name="connsiteX46" fmla="*/ 110262 w 505993"/>
              <a:gd name="connsiteY46" fmla="*/ 122971 h 493806"/>
              <a:gd name="connsiteX47" fmla="*/ 95163 w 505993"/>
              <a:gd name="connsiteY47" fmla="*/ 107867 h 493806"/>
              <a:gd name="connsiteX48" fmla="*/ 110262 w 505993"/>
              <a:gd name="connsiteY48" fmla="*/ 92763 h 493806"/>
              <a:gd name="connsiteX49" fmla="*/ 125361 w 505993"/>
              <a:gd name="connsiteY49" fmla="*/ 107867 h 493806"/>
              <a:gd name="connsiteX50" fmla="*/ 220525 w 505993"/>
              <a:gd name="connsiteY50" fmla="*/ 107867 h 493806"/>
              <a:gd name="connsiteX51" fmla="*/ 205410 w 505993"/>
              <a:gd name="connsiteY51" fmla="*/ 122982 h 493806"/>
              <a:gd name="connsiteX52" fmla="*/ 190295 w 505993"/>
              <a:gd name="connsiteY52" fmla="*/ 107867 h 493806"/>
              <a:gd name="connsiteX53" fmla="*/ 205410 w 505993"/>
              <a:gd name="connsiteY53" fmla="*/ 92753 h 493806"/>
              <a:gd name="connsiteX54" fmla="*/ 220525 w 505993"/>
              <a:gd name="connsiteY54" fmla="*/ 107867 h 493806"/>
              <a:gd name="connsiteX55" fmla="*/ 315657 w 505993"/>
              <a:gd name="connsiteY55" fmla="*/ 107867 h 493806"/>
              <a:gd name="connsiteX56" fmla="*/ 300542 w 505993"/>
              <a:gd name="connsiteY56" fmla="*/ 122982 h 493806"/>
              <a:gd name="connsiteX57" fmla="*/ 285427 w 505993"/>
              <a:gd name="connsiteY57" fmla="*/ 107867 h 493806"/>
              <a:gd name="connsiteX58" fmla="*/ 300542 w 505993"/>
              <a:gd name="connsiteY58" fmla="*/ 92753 h 493806"/>
              <a:gd name="connsiteX59" fmla="*/ 315657 w 505993"/>
              <a:gd name="connsiteY59" fmla="*/ 107867 h 493806"/>
              <a:gd name="connsiteX60" fmla="*/ 410820 w 505993"/>
              <a:gd name="connsiteY60" fmla="*/ 107867 h 493806"/>
              <a:gd name="connsiteX61" fmla="*/ 395705 w 505993"/>
              <a:gd name="connsiteY61" fmla="*/ 122982 h 493806"/>
              <a:gd name="connsiteX62" fmla="*/ 380591 w 505993"/>
              <a:gd name="connsiteY62" fmla="*/ 107867 h 493806"/>
              <a:gd name="connsiteX63" fmla="*/ 395705 w 505993"/>
              <a:gd name="connsiteY63" fmla="*/ 92753 h 493806"/>
              <a:gd name="connsiteX64" fmla="*/ 410820 w 505993"/>
              <a:gd name="connsiteY64" fmla="*/ 107867 h 493806"/>
              <a:gd name="connsiteX65" fmla="*/ 505994 w 505993"/>
              <a:gd name="connsiteY65" fmla="*/ 107867 h 493806"/>
              <a:gd name="connsiteX66" fmla="*/ 490879 w 505993"/>
              <a:gd name="connsiteY66" fmla="*/ 122982 h 493806"/>
              <a:gd name="connsiteX67" fmla="*/ 475764 w 505993"/>
              <a:gd name="connsiteY67" fmla="*/ 107867 h 493806"/>
              <a:gd name="connsiteX68" fmla="*/ 490879 w 505993"/>
              <a:gd name="connsiteY68" fmla="*/ 92753 h 493806"/>
              <a:gd name="connsiteX69" fmla="*/ 505994 w 505993"/>
              <a:gd name="connsiteY69" fmla="*/ 107867 h 493806"/>
              <a:gd name="connsiteX70" fmla="*/ 30188 w 505993"/>
              <a:gd name="connsiteY70" fmla="*/ 200569 h 493806"/>
              <a:gd name="connsiteX71" fmla="*/ 15068 w 505993"/>
              <a:gd name="connsiteY71" fmla="*/ 215642 h 493806"/>
              <a:gd name="connsiteX72" fmla="*/ 0 w 505993"/>
              <a:gd name="connsiteY72" fmla="*/ 200517 h 493806"/>
              <a:gd name="connsiteX73" fmla="*/ 15120 w 505993"/>
              <a:gd name="connsiteY73" fmla="*/ 185454 h 493806"/>
              <a:gd name="connsiteX74" fmla="*/ 30188 w 505993"/>
              <a:gd name="connsiteY74" fmla="*/ 200569 h 493806"/>
              <a:gd name="connsiteX75" fmla="*/ 125361 w 505993"/>
              <a:gd name="connsiteY75" fmla="*/ 200569 h 493806"/>
              <a:gd name="connsiteX76" fmla="*/ 110262 w 505993"/>
              <a:gd name="connsiteY76" fmla="*/ 215673 h 493806"/>
              <a:gd name="connsiteX77" fmla="*/ 95163 w 505993"/>
              <a:gd name="connsiteY77" fmla="*/ 200569 h 493806"/>
              <a:gd name="connsiteX78" fmla="*/ 110262 w 505993"/>
              <a:gd name="connsiteY78" fmla="*/ 185475 h 493806"/>
              <a:gd name="connsiteX79" fmla="*/ 125361 w 505993"/>
              <a:gd name="connsiteY79" fmla="*/ 200569 h 493806"/>
              <a:gd name="connsiteX80" fmla="*/ 220525 w 505993"/>
              <a:gd name="connsiteY80" fmla="*/ 200569 h 493806"/>
              <a:gd name="connsiteX81" fmla="*/ 205410 w 505993"/>
              <a:gd name="connsiteY81" fmla="*/ 215683 h 493806"/>
              <a:gd name="connsiteX82" fmla="*/ 190295 w 505993"/>
              <a:gd name="connsiteY82" fmla="*/ 200569 h 493806"/>
              <a:gd name="connsiteX83" fmla="*/ 205410 w 505993"/>
              <a:gd name="connsiteY83" fmla="*/ 185454 h 493806"/>
              <a:gd name="connsiteX84" fmla="*/ 220525 w 505993"/>
              <a:gd name="connsiteY84" fmla="*/ 200569 h 493806"/>
              <a:gd name="connsiteX85" fmla="*/ 315657 w 505993"/>
              <a:gd name="connsiteY85" fmla="*/ 200569 h 493806"/>
              <a:gd name="connsiteX86" fmla="*/ 300542 w 505993"/>
              <a:gd name="connsiteY86" fmla="*/ 215683 h 493806"/>
              <a:gd name="connsiteX87" fmla="*/ 285427 w 505993"/>
              <a:gd name="connsiteY87" fmla="*/ 200569 h 493806"/>
              <a:gd name="connsiteX88" fmla="*/ 300542 w 505993"/>
              <a:gd name="connsiteY88" fmla="*/ 185454 h 493806"/>
              <a:gd name="connsiteX89" fmla="*/ 315657 w 505993"/>
              <a:gd name="connsiteY89" fmla="*/ 200569 h 493806"/>
              <a:gd name="connsiteX90" fmla="*/ 410820 w 505993"/>
              <a:gd name="connsiteY90" fmla="*/ 200569 h 493806"/>
              <a:gd name="connsiteX91" fmla="*/ 401453 w 505993"/>
              <a:gd name="connsiteY91" fmla="*/ 214547 h 493806"/>
              <a:gd name="connsiteX92" fmla="*/ 381749 w 505993"/>
              <a:gd name="connsiteY92" fmla="*/ 206296 h 493806"/>
              <a:gd name="connsiteX93" fmla="*/ 390010 w 505993"/>
              <a:gd name="connsiteY93" fmla="*/ 186591 h 493806"/>
              <a:gd name="connsiteX94" fmla="*/ 395851 w 505993"/>
              <a:gd name="connsiteY94" fmla="*/ 185464 h 493806"/>
              <a:gd name="connsiteX95" fmla="*/ 409798 w 505993"/>
              <a:gd name="connsiteY95" fmla="*/ 194790 h 493806"/>
              <a:gd name="connsiteX96" fmla="*/ 410935 w 505993"/>
              <a:gd name="connsiteY96" fmla="*/ 200569 h 493806"/>
              <a:gd name="connsiteX97" fmla="*/ 505994 w 505993"/>
              <a:gd name="connsiteY97" fmla="*/ 200569 h 493806"/>
              <a:gd name="connsiteX98" fmla="*/ 490879 w 505993"/>
              <a:gd name="connsiteY98" fmla="*/ 215683 h 493806"/>
              <a:gd name="connsiteX99" fmla="*/ 475764 w 505993"/>
              <a:gd name="connsiteY99" fmla="*/ 200569 h 493806"/>
              <a:gd name="connsiteX100" fmla="*/ 490879 w 505993"/>
              <a:gd name="connsiteY100" fmla="*/ 185454 h 493806"/>
              <a:gd name="connsiteX101" fmla="*/ 505994 w 505993"/>
              <a:gd name="connsiteY101" fmla="*/ 200569 h 493806"/>
              <a:gd name="connsiteX102" fmla="*/ 30188 w 505993"/>
              <a:gd name="connsiteY102" fmla="*/ 293270 h 493806"/>
              <a:gd name="connsiteX103" fmla="*/ 15115 w 505993"/>
              <a:gd name="connsiteY103" fmla="*/ 308343 h 493806"/>
              <a:gd name="connsiteX104" fmla="*/ 42 w 505993"/>
              <a:gd name="connsiteY104" fmla="*/ 293270 h 493806"/>
              <a:gd name="connsiteX105" fmla="*/ 15115 w 505993"/>
              <a:gd name="connsiteY105" fmla="*/ 278197 h 493806"/>
              <a:gd name="connsiteX106" fmla="*/ 30188 w 505993"/>
              <a:gd name="connsiteY106" fmla="*/ 293270 h 493806"/>
              <a:gd name="connsiteX107" fmla="*/ 125361 w 505993"/>
              <a:gd name="connsiteY107" fmla="*/ 293270 h 493806"/>
              <a:gd name="connsiteX108" fmla="*/ 110283 w 505993"/>
              <a:gd name="connsiteY108" fmla="*/ 308385 h 493806"/>
              <a:gd name="connsiteX109" fmla="*/ 95163 w 505993"/>
              <a:gd name="connsiteY109" fmla="*/ 293312 h 493806"/>
              <a:gd name="connsiteX110" fmla="*/ 110242 w 505993"/>
              <a:gd name="connsiteY110" fmla="*/ 278197 h 493806"/>
              <a:gd name="connsiteX111" fmla="*/ 125361 w 505993"/>
              <a:gd name="connsiteY111" fmla="*/ 293270 h 493806"/>
              <a:gd name="connsiteX112" fmla="*/ 220525 w 505993"/>
              <a:gd name="connsiteY112" fmla="*/ 293270 h 493806"/>
              <a:gd name="connsiteX113" fmla="*/ 205400 w 505993"/>
              <a:gd name="connsiteY113" fmla="*/ 308396 h 493806"/>
              <a:gd name="connsiteX114" fmla="*/ 202479 w 505993"/>
              <a:gd name="connsiteY114" fmla="*/ 308114 h 493806"/>
              <a:gd name="connsiteX115" fmla="*/ 190598 w 505993"/>
              <a:gd name="connsiteY115" fmla="*/ 296243 h 493806"/>
              <a:gd name="connsiteX116" fmla="*/ 197013 w 505993"/>
              <a:gd name="connsiteY116" fmla="*/ 280732 h 493806"/>
              <a:gd name="connsiteX117" fmla="*/ 216092 w 505993"/>
              <a:gd name="connsiteY117" fmla="*/ 282589 h 493806"/>
              <a:gd name="connsiteX118" fmla="*/ 220525 w 505993"/>
              <a:gd name="connsiteY118" fmla="*/ 293270 h 493806"/>
              <a:gd name="connsiteX119" fmla="*/ 315657 w 505993"/>
              <a:gd name="connsiteY119" fmla="*/ 293270 h 493806"/>
              <a:gd name="connsiteX120" fmla="*/ 300532 w 505993"/>
              <a:gd name="connsiteY120" fmla="*/ 308396 h 493806"/>
              <a:gd name="connsiteX121" fmla="*/ 297611 w 505993"/>
              <a:gd name="connsiteY121" fmla="*/ 308114 h 493806"/>
              <a:gd name="connsiteX122" fmla="*/ 285730 w 505993"/>
              <a:gd name="connsiteY122" fmla="*/ 296233 h 493806"/>
              <a:gd name="connsiteX123" fmla="*/ 292176 w 505993"/>
              <a:gd name="connsiteY123" fmla="*/ 280722 h 493806"/>
              <a:gd name="connsiteX124" fmla="*/ 313080 w 505993"/>
              <a:gd name="connsiteY124" fmla="*/ 284790 h 493806"/>
              <a:gd name="connsiteX125" fmla="*/ 315657 w 505993"/>
              <a:gd name="connsiteY125" fmla="*/ 293270 h 493806"/>
              <a:gd name="connsiteX126" fmla="*/ 410820 w 505993"/>
              <a:gd name="connsiteY126" fmla="*/ 293270 h 493806"/>
              <a:gd name="connsiteX127" fmla="*/ 395695 w 505993"/>
              <a:gd name="connsiteY127" fmla="*/ 308396 h 493806"/>
              <a:gd name="connsiteX128" fmla="*/ 392774 w 505993"/>
              <a:gd name="connsiteY128" fmla="*/ 308114 h 493806"/>
              <a:gd name="connsiteX129" fmla="*/ 380883 w 505993"/>
              <a:gd name="connsiteY129" fmla="*/ 290350 h 493806"/>
              <a:gd name="connsiteX130" fmla="*/ 398637 w 505993"/>
              <a:gd name="connsiteY130" fmla="*/ 278458 h 493806"/>
              <a:gd name="connsiteX131" fmla="*/ 410820 w 505993"/>
              <a:gd name="connsiteY131" fmla="*/ 293270 h 493806"/>
              <a:gd name="connsiteX132" fmla="*/ 505994 w 505993"/>
              <a:gd name="connsiteY132" fmla="*/ 293270 h 493806"/>
              <a:gd name="connsiteX133" fmla="*/ 496689 w 505993"/>
              <a:gd name="connsiteY133" fmla="*/ 307238 h 493806"/>
              <a:gd name="connsiteX134" fmla="*/ 480208 w 505993"/>
              <a:gd name="connsiteY134" fmla="*/ 303983 h 493806"/>
              <a:gd name="connsiteX135" fmla="*/ 480281 w 505993"/>
              <a:gd name="connsiteY135" fmla="*/ 282547 h 493806"/>
              <a:gd name="connsiteX136" fmla="*/ 482493 w 505993"/>
              <a:gd name="connsiteY136" fmla="*/ 280732 h 493806"/>
              <a:gd name="connsiteX137" fmla="*/ 503449 w 505993"/>
              <a:gd name="connsiteY137" fmla="*/ 284915 h 493806"/>
              <a:gd name="connsiteX138" fmla="*/ 505994 w 505993"/>
              <a:gd name="connsiteY138" fmla="*/ 293270 h 493806"/>
              <a:gd name="connsiteX139" fmla="*/ 30188 w 505993"/>
              <a:gd name="connsiteY139" fmla="*/ 385972 h 493806"/>
              <a:gd name="connsiteX140" fmla="*/ 15115 w 505993"/>
              <a:gd name="connsiteY140" fmla="*/ 401045 h 493806"/>
              <a:gd name="connsiteX141" fmla="*/ 42 w 505993"/>
              <a:gd name="connsiteY141" fmla="*/ 385972 h 493806"/>
              <a:gd name="connsiteX142" fmla="*/ 15115 w 505993"/>
              <a:gd name="connsiteY142" fmla="*/ 370899 h 493806"/>
              <a:gd name="connsiteX143" fmla="*/ 30188 w 505993"/>
              <a:gd name="connsiteY143" fmla="*/ 385972 h 493806"/>
              <a:gd name="connsiteX144" fmla="*/ 125361 w 505993"/>
              <a:gd name="connsiteY144" fmla="*/ 385972 h 493806"/>
              <a:gd name="connsiteX145" fmla="*/ 110283 w 505993"/>
              <a:gd name="connsiteY145" fmla="*/ 401087 h 493806"/>
              <a:gd name="connsiteX146" fmla="*/ 95163 w 505993"/>
              <a:gd name="connsiteY146" fmla="*/ 386014 h 493806"/>
              <a:gd name="connsiteX147" fmla="*/ 110242 w 505993"/>
              <a:gd name="connsiteY147" fmla="*/ 370888 h 493806"/>
              <a:gd name="connsiteX148" fmla="*/ 125361 w 505993"/>
              <a:gd name="connsiteY148" fmla="*/ 385972 h 493806"/>
              <a:gd name="connsiteX149" fmla="*/ 220525 w 505993"/>
              <a:gd name="connsiteY149" fmla="*/ 385972 h 493806"/>
              <a:gd name="connsiteX150" fmla="*/ 211210 w 505993"/>
              <a:gd name="connsiteY150" fmla="*/ 399939 h 493806"/>
              <a:gd name="connsiteX151" fmla="*/ 194739 w 505993"/>
              <a:gd name="connsiteY151" fmla="*/ 396685 h 493806"/>
              <a:gd name="connsiteX152" fmla="*/ 194791 w 505993"/>
              <a:gd name="connsiteY152" fmla="*/ 375291 h 493806"/>
              <a:gd name="connsiteX153" fmla="*/ 205410 w 505993"/>
              <a:gd name="connsiteY153" fmla="*/ 370888 h 493806"/>
              <a:gd name="connsiteX154" fmla="*/ 220525 w 505993"/>
              <a:gd name="connsiteY154" fmla="*/ 385972 h 493806"/>
              <a:gd name="connsiteX155" fmla="*/ 315657 w 505993"/>
              <a:gd name="connsiteY155" fmla="*/ 385972 h 493806"/>
              <a:gd name="connsiteX156" fmla="*/ 300532 w 505993"/>
              <a:gd name="connsiteY156" fmla="*/ 401097 h 493806"/>
              <a:gd name="connsiteX157" fmla="*/ 297611 w 505993"/>
              <a:gd name="connsiteY157" fmla="*/ 400815 h 493806"/>
              <a:gd name="connsiteX158" fmla="*/ 285730 w 505993"/>
              <a:gd name="connsiteY158" fmla="*/ 388934 h 493806"/>
              <a:gd name="connsiteX159" fmla="*/ 292176 w 505993"/>
              <a:gd name="connsiteY159" fmla="*/ 373423 h 493806"/>
              <a:gd name="connsiteX160" fmla="*/ 313080 w 505993"/>
              <a:gd name="connsiteY160" fmla="*/ 377491 h 493806"/>
              <a:gd name="connsiteX161" fmla="*/ 315657 w 505993"/>
              <a:gd name="connsiteY161" fmla="*/ 385972 h 493806"/>
              <a:gd name="connsiteX162" fmla="*/ 410820 w 505993"/>
              <a:gd name="connsiteY162" fmla="*/ 385972 h 493806"/>
              <a:gd name="connsiteX163" fmla="*/ 395695 w 505993"/>
              <a:gd name="connsiteY163" fmla="*/ 401097 h 493806"/>
              <a:gd name="connsiteX164" fmla="*/ 392774 w 505993"/>
              <a:gd name="connsiteY164" fmla="*/ 400815 h 493806"/>
              <a:gd name="connsiteX165" fmla="*/ 380883 w 505993"/>
              <a:gd name="connsiteY165" fmla="*/ 383051 h 493806"/>
              <a:gd name="connsiteX166" fmla="*/ 398637 w 505993"/>
              <a:gd name="connsiteY166" fmla="*/ 371160 h 493806"/>
              <a:gd name="connsiteX167" fmla="*/ 410820 w 505993"/>
              <a:gd name="connsiteY167" fmla="*/ 385972 h 493806"/>
              <a:gd name="connsiteX168" fmla="*/ 505994 w 505993"/>
              <a:gd name="connsiteY168" fmla="*/ 385972 h 493806"/>
              <a:gd name="connsiteX169" fmla="*/ 496689 w 505993"/>
              <a:gd name="connsiteY169" fmla="*/ 399939 h 493806"/>
              <a:gd name="connsiteX170" fmla="*/ 480208 w 505993"/>
              <a:gd name="connsiteY170" fmla="*/ 396685 h 493806"/>
              <a:gd name="connsiteX171" fmla="*/ 480281 w 505993"/>
              <a:gd name="connsiteY171" fmla="*/ 375249 h 493806"/>
              <a:gd name="connsiteX172" fmla="*/ 482493 w 505993"/>
              <a:gd name="connsiteY172" fmla="*/ 373434 h 493806"/>
              <a:gd name="connsiteX173" fmla="*/ 503449 w 505993"/>
              <a:gd name="connsiteY173" fmla="*/ 377617 h 493806"/>
              <a:gd name="connsiteX174" fmla="*/ 505994 w 505993"/>
              <a:gd name="connsiteY174" fmla="*/ 385972 h 493806"/>
              <a:gd name="connsiteX175" fmla="*/ 30188 w 505993"/>
              <a:gd name="connsiteY175" fmla="*/ 478663 h 493806"/>
              <a:gd name="connsiteX176" fmla="*/ 15066 w 505993"/>
              <a:gd name="connsiteY176" fmla="*/ 493746 h 493806"/>
              <a:gd name="connsiteX177" fmla="*/ 12163 w 505993"/>
              <a:gd name="connsiteY177" fmla="*/ 493465 h 493806"/>
              <a:gd name="connsiteX178" fmla="*/ 313 w 505993"/>
              <a:gd name="connsiteY178" fmla="*/ 481605 h 493806"/>
              <a:gd name="connsiteX179" fmla="*/ 12150 w 505993"/>
              <a:gd name="connsiteY179" fmla="*/ 463861 h 493806"/>
              <a:gd name="connsiteX180" fmla="*/ 29896 w 505993"/>
              <a:gd name="connsiteY180" fmla="*/ 475701 h 493806"/>
              <a:gd name="connsiteX181" fmla="*/ 30188 w 505993"/>
              <a:gd name="connsiteY181" fmla="*/ 478663 h 493806"/>
              <a:gd name="connsiteX182" fmla="*/ 125361 w 505993"/>
              <a:gd name="connsiteY182" fmla="*/ 478663 h 493806"/>
              <a:gd name="connsiteX183" fmla="*/ 110239 w 505993"/>
              <a:gd name="connsiteY183" fmla="*/ 493788 h 493806"/>
              <a:gd name="connsiteX184" fmla="*/ 107316 w 505993"/>
              <a:gd name="connsiteY184" fmla="*/ 493507 h 493806"/>
              <a:gd name="connsiteX185" fmla="*/ 95424 w 505993"/>
              <a:gd name="connsiteY185" fmla="*/ 481636 h 493806"/>
              <a:gd name="connsiteX186" fmla="*/ 107331 w 505993"/>
              <a:gd name="connsiteY186" fmla="*/ 463861 h 493806"/>
              <a:gd name="connsiteX187" fmla="*/ 110278 w 505993"/>
              <a:gd name="connsiteY187" fmla="*/ 463580 h 493806"/>
              <a:gd name="connsiteX188" fmla="*/ 125361 w 505993"/>
              <a:gd name="connsiteY188" fmla="*/ 478663 h 493806"/>
              <a:gd name="connsiteX189" fmla="*/ 220525 w 505993"/>
              <a:gd name="connsiteY189" fmla="*/ 478663 h 493806"/>
              <a:gd name="connsiteX190" fmla="*/ 211210 w 505993"/>
              <a:gd name="connsiteY190" fmla="*/ 492641 h 493806"/>
              <a:gd name="connsiteX191" fmla="*/ 194739 w 505993"/>
              <a:gd name="connsiteY191" fmla="*/ 489386 h 493806"/>
              <a:gd name="connsiteX192" fmla="*/ 195688 w 505993"/>
              <a:gd name="connsiteY192" fmla="*/ 468013 h 493806"/>
              <a:gd name="connsiteX193" fmla="*/ 216092 w 505993"/>
              <a:gd name="connsiteY193" fmla="*/ 468002 h 493806"/>
              <a:gd name="connsiteX194" fmla="*/ 220525 w 505993"/>
              <a:gd name="connsiteY194" fmla="*/ 478663 h 493806"/>
              <a:gd name="connsiteX195" fmla="*/ 315657 w 505993"/>
              <a:gd name="connsiteY195" fmla="*/ 478663 h 493806"/>
              <a:gd name="connsiteX196" fmla="*/ 306342 w 505993"/>
              <a:gd name="connsiteY196" fmla="*/ 492641 h 493806"/>
              <a:gd name="connsiteX197" fmla="*/ 289871 w 505993"/>
              <a:gd name="connsiteY197" fmla="*/ 489376 h 493806"/>
              <a:gd name="connsiteX198" fmla="*/ 289798 w 505993"/>
              <a:gd name="connsiteY198" fmla="*/ 467982 h 493806"/>
              <a:gd name="connsiteX199" fmla="*/ 311192 w 505993"/>
              <a:gd name="connsiteY199" fmla="*/ 467919 h 493806"/>
              <a:gd name="connsiteX200" fmla="*/ 315657 w 505993"/>
              <a:gd name="connsiteY200" fmla="*/ 478663 h 493806"/>
              <a:gd name="connsiteX201" fmla="*/ 410820 w 505993"/>
              <a:gd name="connsiteY201" fmla="*/ 478663 h 493806"/>
              <a:gd name="connsiteX202" fmla="*/ 401505 w 505993"/>
              <a:gd name="connsiteY202" fmla="*/ 492641 h 493806"/>
              <a:gd name="connsiteX203" fmla="*/ 385024 w 505993"/>
              <a:gd name="connsiteY203" fmla="*/ 489376 h 493806"/>
              <a:gd name="connsiteX204" fmla="*/ 381759 w 505993"/>
              <a:gd name="connsiteY204" fmla="*/ 472895 h 493806"/>
              <a:gd name="connsiteX205" fmla="*/ 395737 w 505993"/>
              <a:gd name="connsiteY205" fmla="*/ 463580 h 493806"/>
              <a:gd name="connsiteX206" fmla="*/ 410820 w 505993"/>
              <a:gd name="connsiteY206" fmla="*/ 478663 h 493806"/>
              <a:gd name="connsiteX207" fmla="*/ 505994 w 505993"/>
              <a:gd name="connsiteY207" fmla="*/ 478663 h 493806"/>
              <a:gd name="connsiteX208" fmla="*/ 490983 w 505993"/>
              <a:gd name="connsiteY208" fmla="*/ 493799 h 493806"/>
              <a:gd name="connsiteX209" fmla="*/ 487959 w 505993"/>
              <a:gd name="connsiteY209" fmla="*/ 493507 h 493806"/>
              <a:gd name="connsiteX210" fmla="*/ 476067 w 505993"/>
              <a:gd name="connsiteY210" fmla="*/ 481646 h 493806"/>
              <a:gd name="connsiteX211" fmla="*/ 482493 w 505993"/>
              <a:gd name="connsiteY211" fmla="*/ 466135 h 493806"/>
              <a:gd name="connsiteX212" fmla="*/ 501561 w 505993"/>
              <a:gd name="connsiteY212" fmla="*/ 468002 h 493806"/>
              <a:gd name="connsiteX213" fmla="*/ 505994 w 505993"/>
              <a:gd name="connsiteY213" fmla="*/ 478663 h 4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</a:cxnLst>
            <a:rect l="l" t="t" r="r" b="b"/>
            <a:pathLst>
              <a:path w="505993" h="493806">
                <a:moveTo>
                  <a:pt x="30188" y="15145"/>
                </a:moveTo>
                <a:cubicBezTo>
                  <a:pt x="30178" y="23490"/>
                  <a:pt x="23408" y="30239"/>
                  <a:pt x="15066" y="30228"/>
                </a:cubicBezTo>
                <a:cubicBezTo>
                  <a:pt x="14091" y="30228"/>
                  <a:pt x="13119" y="30134"/>
                  <a:pt x="12163" y="29947"/>
                </a:cubicBezTo>
                <a:cubicBezTo>
                  <a:pt x="6183" y="28747"/>
                  <a:pt x="1510" y="24063"/>
                  <a:pt x="313" y="18086"/>
                </a:cubicBezTo>
                <a:cubicBezTo>
                  <a:pt x="-1318" y="9919"/>
                  <a:pt x="3982" y="1970"/>
                  <a:pt x="12150" y="343"/>
                </a:cubicBezTo>
                <a:cubicBezTo>
                  <a:pt x="20320" y="-1295"/>
                  <a:pt x="28264" y="4015"/>
                  <a:pt x="29896" y="12182"/>
                </a:cubicBezTo>
                <a:cubicBezTo>
                  <a:pt x="30091" y="13152"/>
                  <a:pt x="30189" y="14154"/>
                  <a:pt x="30188" y="15145"/>
                </a:cubicBezTo>
                <a:close/>
                <a:moveTo>
                  <a:pt x="125361" y="15145"/>
                </a:moveTo>
                <a:cubicBezTo>
                  <a:pt x="125364" y="23500"/>
                  <a:pt x="118593" y="30270"/>
                  <a:pt x="110239" y="30270"/>
                </a:cubicBezTo>
                <a:cubicBezTo>
                  <a:pt x="109258" y="30270"/>
                  <a:pt x="108278" y="30176"/>
                  <a:pt x="107316" y="29988"/>
                </a:cubicBezTo>
                <a:cubicBezTo>
                  <a:pt x="101322" y="28789"/>
                  <a:pt x="96634" y="24105"/>
                  <a:pt x="95424" y="18118"/>
                </a:cubicBezTo>
                <a:cubicBezTo>
                  <a:pt x="93805" y="9919"/>
                  <a:pt x="99137" y="1970"/>
                  <a:pt x="107331" y="343"/>
                </a:cubicBezTo>
                <a:cubicBezTo>
                  <a:pt x="108302" y="155"/>
                  <a:pt x="109289" y="61"/>
                  <a:pt x="110278" y="61"/>
                </a:cubicBezTo>
                <a:cubicBezTo>
                  <a:pt x="118606" y="72"/>
                  <a:pt x="125355" y="6821"/>
                  <a:pt x="125361" y="15145"/>
                </a:cubicBezTo>
                <a:close/>
                <a:moveTo>
                  <a:pt x="220525" y="15145"/>
                </a:moveTo>
                <a:cubicBezTo>
                  <a:pt x="220525" y="21257"/>
                  <a:pt x="216853" y="26765"/>
                  <a:pt x="211210" y="29123"/>
                </a:cubicBezTo>
                <a:cubicBezTo>
                  <a:pt x="205567" y="31480"/>
                  <a:pt x="199058" y="30197"/>
                  <a:pt x="194739" y="25868"/>
                </a:cubicBezTo>
                <a:cubicBezTo>
                  <a:pt x="189102" y="19703"/>
                  <a:pt x="189529" y="10138"/>
                  <a:pt x="195688" y="4495"/>
                </a:cubicBezTo>
                <a:cubicBezTo>
                  <a:pt x="201467" y="-784"/>
                  <a:pt x="210313" y="-784"/>
                  <a:pt x="216092" y="4484"/>
                </a:cubicBezTo>
                <a:cubicBezTo>
                  <a:pt x="218918" y="7311"/>
                  <a:pt x="220514" y="11150"/>
                  <a:pt x="220525" y="15145"/>
                </a:cubicBezTo>
                <a:close/>
                <a:moveTo>
                  <a:pt x="315657" y="15145"/>
                </a:moveTo>
                <a:cubicBezTo>
                  <a:pt x="315657" y="21257"/>
                  <a:pt x="311985" y="26765"/>
                  <a:pt x="306342" y="29123"/>
                </a:cubicBezTo>
                <a:cubicBezTo>
                  <a:pt x="300699" y="31480"/>
                  <a:pt x="294190" y="30186"/>
                  <a:pt x="289871" y="25858"/>
                </a:cubicBezTo>
                <a:cubicBezTo>
                  <a:pt x="283946" y="19974"/>
                  <a:pt x="283915" y="10388"/>
                  <a:pt x="289798" y="4463"/>
                </a:cubicBezTo>
                <a:cubicBezTo>
                  <a:pt x="295692" y="-1462"/>
                  <a:pt x="305267" y="-1493"/>
                  <a:pt x="311192" y="4401"/>
                </a:cubicBezTo>
                <a:cubicBezTo>
                  <a:pt x="314050" y="7238"/>
                  <a:pt x="315657" y="11108"/>
                  <a:pt x="315657" y="15145"/>
                </a:cubicBezTo>
                <a:close/>
                <a:moveTo>
                  <a:pt x="410820" y="15145"/>
                </a:moveTo>
                <a:cubicBezTo>
                  <a:pt x="410872" y="23458"/>
                  <a:pt x="404176" y="30239"/>
                  <a:pt x="395862" y="30291"/>
                </a:cubicBezTo>
                <a:cubicBezTo>
                  <a:pt x="394808" y="30291"/>
                  <a:pt x="393755" y="30186"/>
                  <a:pt x="392722" y="29978"/>
                </a:cubicBezTo>
                <a:cubicBezTo>
                  <a:pt x="386714" y="28778"/>
                  <a:pt x="382020" y="24053"/>
                  <a:pt x="380883" y="18034"/>
                </a:cubicBezTo>
                <a:cubicBezTo>
                  <a:pt x="379308" y="9835"/>
                  <a:pt x="384690" y="1908"/>
                  <a:pt x="392889" y="333"/>
                </a:cubicBezTo>
                <a:cubicBezTo>
                  <a:pt x="393870" y="145"/>
                  <a:pt x="394861" y="51"/>
                  <a:pt x="395851" y="61"/>
                </a:cubicBezTo>
                <a:cubicBezTo>
                  <a:pt x="404176" y="82"/>
                  <a:pt x="410914" y="6821"/>
                  <a:pt x="410935" y="15145"/>
                </a:cubicBezTo>
                <a:moveTo>
                  <a:pt x="505994" y="15145"/>
                </a:moveTo>
                <a:cubicBezTo>
                  <a:pt x="506025" y="23469"/>
                  <a:pt x="499308" y="30249"/>
                  <a:pt x="490983" y="30280"/>
                </a:cubicBezTo>
                <a:cubicBezTo>
                  <a:pt x="489972" y="30291"/>
                  <a:pt x="488960" y="30186"/>
                  <a:pt x="487959" y="29988"/>
                </a:cubicBezTo>
                <a:cubicBezTo>
                  <a:pt x="481960" y="28799"/>
                  <a:pt x="477267" y="24126"/>
                  <a:pt x="476067" y="18128"/>
                </a:cubicBezTo>
                <a:cubicBezTo>
                  <a:pt x="474888" y="12130"/>
                  <a:pt x="477423" y="6018"/>
                  <a:pt x="482493" y="2617"/>
                </a:cubicBezTo>
                <a:cubicBezTo>
                  <a:pt x="488470" y="-1409"/>
                  <a:pt x="496470" y="-627"/>
                  <a:pt x="501561" y="4484"/>
                </a:cubicBezTo>
                <a:cubicBezTo>
                  <a:pt x="504398" y="7311"/>
                  <a:pt x="505984" y="11150"/>
                  <a:pt x="505994" y="15145"/>
                </a:cubicBezTo>
                <a:close/>
                <a:moveTo>
                  <a:pt x="30188" y="107867"/>
                </a:moveTo>
                <a:cubicBezTo>
                  <a:pt x="30173" y="116202"/>
                  <a:pt x="23404" y="122951"/>
                  <a:pt x="15068" y="122940"/>
                </a:cubicBezTo>
                <a:cubicBezTo>
                  <a:pt x="6731" y="122919"/>
                  <a:pt x="-15" y="116150"/>
                  <a:pt x="0" y="107815"/>
                </a:cubicBezTo>
                <a:cubicBezTo>
                  <a:pt x="15" y="99481"/>
                  <a:pt x="6783" y="92732"/>
                  <a:pt x="15120" y="92742"/>
                </a:cubicBezTo>
                <a:cubicBezTo>
                  <a:pt x="23456" y="92763"/>
                  <a:pt x="30202" y="99533"/>
                  <a:pt x="30188" y="107867"/>
                </a:cubicBezTo>
                <a:close/>
                <a:moveTo>
                  <a:pt x="125361" y="107867"/>
                </a:moveTo>
                <a:cubicBezTo>
                  <a:pt x="125361" y="116202"/>
                  <a:pt x="118601" y="122971"/>
                  <a:pt x="110262" y="122971"/>
                </a:cubicBezTo>
                <a:cubicBezTo>
                  <a:pt x="101924" y="122971"/>
                  <a:pt x="95163" y="116202"/>
                  <a:pt x="95163" y="107867"/>
                </a:cubicBezTo>
                <a:cubicBezTo>
                  <a:pt x="95163" y="99533"/>
                  <a:pt x="101924" y="92763"/>
                  <a:pt x="110262" y="92763"/>
                </a:cubicBezTo>
                <a:cubicBezTo>
                  <a:pt x="118601" y="92763"/>
                  <a:pt x="125361" y="99533"/>
                  <a:pt x="125361" y="107867"/>
                </a:cubicBezTo>
                <a:close/>
                <a:moveTo>
                  <a:pt x="220525" y="107867"/>
                </a:moveTo>
                <a:cubicBezTo>
                  <a:pt x="220525" y="116212"/>
                  <a:pt x="213755" y="122982"/>
                  <a:pt x="205410" y="122982"/>
                </a:cubicBezTo>
                <a:cubicBezTo>
                  <a:pt x="197065" y="122982"/>
                  <a:pt x="190295" y="116212"/>
                  <a:pt x="190295" y="107867"/>
                </a:cubicBezTo>
                <a:cubicBezTo>
                  <a:pt x="190295" y="99522"/>
                  <a:pt x="197065" y="92753"/>
                  <a:pt x="205410" y="92753"/>
                </a:cubicBezTo>
                <a:cubicBezTo>
                  <a:pt x="213755" y="92753"/>
                  <a:pt x="220525" y="99522"/>
                  <a:pt x="220525" y="107867"/>
                </a:cubicBezTo>
                <a:close/>
                <a:moveTo>
                  <a:pt x="315657" y="107867"/>
                </a:moveTo>
                <a:cubicBezTo>
                  <a:pt x="315657" y="116212"/>
                  <a:pt x="308887" y="122982"/>
                  <a:pt x="300542" y="122982"/>
                </a:cubicBezTo>
                <a:cubicBezTo>
                  <a:pt x="292197" y="122982"/>
                  <a:pt x="285427" y="116212"/>
                  <a:pt x="285427" y="107867"/>
                </a:cubicBezTo>
                <a:cubicBezTo>
                  <a:pt x="285427" y="99522"/>
                  <a:pt x="292197" y="92753"/>
                  <a:pt x="300542" y="92753"/>
                </a:cubicBezTo>
                <a:cubicBezTo>
                  <a:pt x="308887" y="92753"/>
                  <a:pt x="315657" y="99522"/>
                  <a:pt x="315657" y="107867"/>
                </a:cubicBezTo>
                <a:close/>
                <a:moveTo>
                  <a:pt x="410820" y="107867"/>
                </a:moveTo>
                <a:cubicBezTo>
                  <a:pt x="410820" y="116212"/>
                  <a:pt x="404050" y="122982"/>
                  <a:pt x="395705" y="122982"/>
                </a:cubicBezTo>
                <a:cubicBezTo>
                  <a:pt x="387361" y="122982"/>
                  <a:pt x="380591" y="116212"/>
                  <a:pt x="380591" y="107867"/>
                </a:cubicBezTo>
                <a:cubicBezTo>
                  <a:pt x="380591" y="99522"/>
                  <a:pt x="387361" y="92753"/>
                  <a:pt x="395705" y="92753"/>
                </a:cubicBezTo>
                <a:cubicBezTo>
                  <a:pt x="404050" y="92753"/>
                  <a:pt x="410820" y="99522"/>
                  <a:pt x="410820" y="107867"/>
                </a:cubicBezTo>
                <a:close/>
                <a:moveTo>
                  <a:pt x="505994" y="107867"/>
                </a:moveTo>
                <a:cubicBezTo>
                  <a:pt x="505994" y="116212"/>
                  <a:pt x="499224" y="122982"/>
                  <a:pt x="490879" y="122982"/>
                </a:cubicBezTo>
                <a:cubicBezTo>
                  <a:pt x="482534" y="122982"/>
                  <a:pt x="475764" y="116212"/>
                  <a:pt x="475764" y="107867"/>
                </a:cubicBezTo>
                <a:cubicBezTo>
                  <a:pt x="475764" y="99522"/>
                  <a:pt x="482534" y="92753"/>
                  <a:pt x="490879" y="92753"/>
                </a:cubicBezTo>
                <a:cubicBezTo>
                  <a:pt x="499224" y="92753"/>
                  <a:pt x="505994" y="99522"/>
                  <a:pt x="505994" y="107867"/>
                </a:cubicBezTo>
                <a:close/>
                <a:moveTo>
                  <a:pt x="30188" y="200569"/>
                </a:moveTo>
                <a:cubicBezTo>
                  <a:pt x="30173" y="208903"/>
                  <a:pt x="23404" y="215652"/>
                  <a:pt x="15068" y="215642"/>
                </a:cubicBezTo>
                <a:cubicBezTo>
                  <a:pt x="6731" y="215621"/>
                  <a:pt x="-15" y="208851"/>
                  <a:pt x="0" y="200517"/>
                </a:cubicBezTo>
                <a:cubicBezTo>
                  <a:pt x="15" y="192182"/>
                  <a:pt x="6783" y="185433"/>
                  <a:pt x="15120" y="185454"/>
                </a:cubicBezTo>
                <a:cubicBezTo>
                  <a:pt x="23456" y="185464"/>
                  <a:pt x="30202" y="192234"/>
                  <a:pt x="30188" y="200569"/>
                </a:cubicBezTo>
                <a:close/>
                <a:moveTo>
                  <a:pt x="125361" y="200569"/>
                </a:moveTo>
                <a:cubicBezTo>
                  <a:pt x="125361" y="208903"/>
                  <a:pt x="118601" y="215673"/>
                  <a:pt x="110262" y="215673"/>
                </a:cubicBezTo>
                <a:cubicBezTo>
                  <a:pt x="101924" y="215673"/>
                  <a:pt x="95163" y="208903"/>
                  <a:pt x="95163" y="200569"/>
                </a:cubicBezTo>
                <a:cubicBezTo>
                  <a:pt x="95163" y="192234"/>
                  <a:pt x="101924" y="185475"/>
                  <a:pt x="110262" y="185475"/>
                </a:cubicBezTo>
                <a:cubicBezTo>
                  <a:pt x="118601" y="185475"/>
                  <a:pt x="125361" y="192234"/>
                  <a:pt x="125361" y="200569"/>
                </a:cubicBezTo>
                <a:close/>
                <a:moveTo>
                  <a:pt x="220525" y="200569"/>
                </a:moveTo>
                <a:cubicBezTo>
                  <a:pt x="220525" y="208914"/>
                  <a:pt x="213755" y="215683"/>
                  <a:pt x="205410" y="215683"/>
                </a:cubicBezTo>
                <a:cubicBezTo>
                  <a:pt x="197065" y="215683"/>
                  <a:pt x="190295" y="208914"/>
                  <a:pt x="190295" y="200569"/>
                </a:cubicBezTo>
                <a:cubicBezTo>
                  <a:pt x="190295" y="192224"/>
                  <a:pt x="197065" y="185454"/>
                  <a:pt x="205410" y="185454"/>
                </a:cubicBezTo>
                <a:cubicBezTo>
                  <a:pt x="213755" y="185454"/>
                  <a:pt x="220525" y="192224"/>
                  <a:pt x="220525" y="200569"/>
                </a:cubicBezTo>
                <a:close/>
                <a:moveTo>
                  <a:pt x="315657" y="200569"/>
                </a:moveTo>
                <a:cubicBezTo>
                  <a:pt x="315657" y="208914"/>
                  <a:pt x="308887" y="215683"/>
                  <a:pt x="300542" y="215683"/>
                </a:cubicBezTo>
                <a:cubicBezTo>
                  <a:pt x="292197" y="215683"/>
                  <a:pt x="285427" y="208914"/>
                  <a:pt x="285427" y="200569"/>
                </a:cubicBezTo>
                <a:cubicBezTo>
                  <a:pt x="285427" y="192224"/>
                  <a:pt x="292197" y="185454"/>
                  <a:pt x="300542" y="185454"/>
                </a:cubicBezTo>
                <a:cubicBezTo>
                  <a:pt x="308887" y="185454"/>
                  <a:pt x="315657" y="192224"/>
                  <a:pt x="315657" y="200569"/>
                </a:cubicBezTo>
                <a:close/>
                <a:moveTo>
                  <a:pt x="410820" y="200569"/>
                </a:moveTo>
                <a:cubicBezTo>
                  <a:pt x="410810" y="206692"/>
                  <a:pt x="407117" y="212210"/>
                  <a:pt x="401453" y="214547"/>
                </a:cubicBezTo>
                <a:cubicBezTo>
                  <a:pt x="393734" y="217707"/>
                  <a:pt x="384909" y="214014"/>
                  <a:pt x="381749" y="206296"/>
                </a:cubicBezTo>
                <a:cubicBezTo>
                  <a:pt x="378588" y="198566"/>
                  <a:pt x="382291" y="189752"/>
                  <a:pt x="390010" y="186591"/>
                </a:cubicBezTo>
                <a:cubicBezTo>
                  <a:pt x="391867" y="185830"/>
                  <a:pt x="393849" y="185444"/>
                  <a:pt x="395851" y="185464"/>
                </a:cubicBezTo>
                <a:cubicBezTo>
                  <a:pt x="401964" y="185444"/>
                  <a:pt x="407482" y="189136"/>
                  <a:pt x="409798" y="194790"/>
                </a:cubicBezTo>
                <a:cubicBezTo>
                  <a:pt x="410559" y="196626"/>
                  <a:pt x="410945" y="198587"/>
                  <a:pt x="410935" y="200569"/>
                </a:cubicBezTo>
                <a:moveTo>
                  <a:pt x="505994" y="200569"/>
                </a:moveTo>
                <a:cubicBezTo>
                  <a:pt x="505994" y="208914"/>
                  <a:pt x="499224" y="215683"/>
                  <a:pt x="490879" y="215683"/>
                </a:cubicBezTo>
                <a:cubicBezTo>
                  <a:pt x="482534" y="215683"/>
                  <a:pt x="475764" y="208914"/>
                  <a:pt x="475764" y="200569"/>
                </a:cubicBezTo>
                <a:cubicBezTo>
                  <a:pt x="475764" y="192224"/>
                  <a:pt x="482534" y="185454"/>
                  <a:pt x="490879" y="185454"/>
                </a:cubicBezTo>
                <a:cubicBezTo>
                  <a:pt x="499224" y="185454"/>
                  <a:pt x="505994" y="192224"/>
                  <a:pt x="505994" y="200569"/>
                </a:cubicBezTo>
                <a:close/>
                <a:moveTo>
                  <a:pt x="30188" y="293270"/>
                </a:moveTo>
                <a:cubicBezTo>
                  <a:pt x="30188" y="301594"/>
                  <a:pt x="23439" y="308343"/>
                  <a:pt x="15115" y="308343"/>
                </a:cubicBezTo>
                <a:cubicBezTo>
                  <a:pt x="6790" y="308343"/>
                  <a:pt x="42" y="301594"/>
                  <a:pt x="42" y="293270"/>
                </a:cubicBezTo>
                <a:cubicBezTo>
                  <a:pt x="42" y="284946"/>
                  <a:pt x="6790" y="278197"/>
                  <a:pt x="15115" y="278197"/>
                </a:cubicBezTo>
                <a:cubicBezTo>
                  <a:pt x="23439" y="278197"/>
                  <a:pt x="30188" y="284946"/>
                  <a:pt x="30188" y="293270"/>
                </a:cubicBezTo>
                <a:close/>
                <a:moveTo>
                  <a:pt x="125361" y="293270"/>
                </a:moveTo>
                <a:cubicBezTo>
                  <a:pt x="125373" y="301605"/>
                  <a:pt x="118622" y="308375"/>
                  <a:pt x="110283" y="308385"/>
                </a:cubicBezTo>
                <a:cubicBezTo>
                  <a:pt x="101945" y="308406"/>
                  <a:pt x="95175" y="301647"/>
                  <a:pt x="95163" y="293312"/>
                </a:cubicBezTo>
                <a:cubicBezTo>
                  <a:pt x="95152" y="284978"/>
                  <a:pt x="101903" y="278208"/>
                  <a:pt x="110242" y="278197"/>
                </a:cubicBezTo>
                <a:cubicBezTo>
                  <a:pt x="118580" y="278176"/>
                  <a:pt x="125350" y="284936"/>
                  <a:pt x="125361" y="293270"/>
                </a:cubicBezTo>
                <a:close/>
                <a:moveTo>
                  <a:pt x="220525" y="293270"/>
                </a:moveTo>
                <a:cubicBezTo>
                  <a:pt x="220525" y="301626"/>
                  <a:pt x="213755" y="308396"/>
                  <a:pt x="205400" y="308396"/>
                </a:cubicBezTo>
                <a:cubicBezTo>
                  <a:pt x="204419" y="308396"/>
                  <a:pt x="203439" y="308302"/>
                  <a:pt x="202479" y="308114"/>
                </a:cubicBezTo>
                <a:cubicBezTo>
                  <a:pt x="196491" y="306904"/>
                  <a:pt x="191808" y="302231"/>
                  <a:pt x="190598" y="296243"/>
                </a:cubicBezTo>
                <a:cubicBezTo>
                  <a:pt x="189417" y="290256"/>
                  <a:pt x="191943" y="284143"/>
                  <a:pt x="197013" y="280732"/>
                </a:cubicBezTo>
                <a:cubicBezTo>
                  <a:pt x="203011" y="276747"/>
                  <a:pt x="210980" y="277519"/>
                  <a:pt x="216092" y="282589"/>
                </a:cubicBezTo>
                <a:cubicBezTo>
                  <a:pt x="218929" y="285416"/>
                  <a:pt x="220525" y="289265"/>
                  <a:pt x="220525" y="293270"/>
                </a:cubicBezTo>
                <a:close/>
                <a:moveTo>
                  <a:pt x="315657" y="293270"/>
                </a:moveTo>
                <a:cubicBezTo>
                  <a:pt x="315657" y="301626"/>
                  <a:pt x="308887" y="308396"/>
                  <a:pt x="300532" y="308396"/>
                </a:cubicBezTo>
                <a:cubicBezTo>
                  <a:pt x="299551" y="308396"/>
                  <a:pt x="298571" y="308302"/>
                  <a:pt x="297611" y="308114"/>
                </a:cubicBezTo>
                <a:cubicBezTo>
                  <a:pt x="291603" y="306935"/>
                  <a:pt x="286909" y="302241"/>
                  <a:pt x="285730" y="296233"/>
                </a:cubicBezTo>
                <a:cubicBezTo>
                  <a:pt x="284530" y="290235"/>
                  <a:pt x="287076" y="284101"/>
                  <a:pt x="292176" y="280722"/>
                </a:cubicBezTo>
                <a:cubicBezTo>
                  <a:pt x="299071" y="276069"/>
                  <a:pt x="308438" y="277895"/>
                  <a:pt x="313080" y="284790"/>
                </a:cubicBezTo>
                <a:cubicBezTo>
                  <a:pt x="314770" y="287293"/>
                  <a:pt x="315667" y="290256"/>
                  <a:pt x="315657" y="293270"/>
                </a:cubicBezTo>
                <a:close/>
                <a:moveTo>
                  <a:pt x="410820" y="293270"/>
                </a:moveTo>
                <a:cubicBezTo>
                  <a:pt x="410820" y="301626"/>
                  <a:pt x="404050" y="308396"/>
                  <a:pt x="395695" y="308396"/>
                </a:cubicBezTo>
                <a:cubicBezTo>
                  <a:pt x="394715" y="308396"/>
                  <a:pt x="393734" y="308302"/>
                  <a:pt x="392774" y="308114"/>
                </a:cubicBezTo>
                <a:cubicBezTo>
                  <a:pt x="384586" y="306497"/>
                  <a:pt x="379256" y="298549"/>
                  <a:pt x="380883" y="290350"/>
                </a:cubicBezTo>
                <a:cubicBezTo>
                  <a:pt x="382500" y="282161"/>
                  <a:pt x="390448" y="276841"/>
                  <a:pt x="398637" y="278458"/>
                </a:cubicBezTo>
                <a:cubicBezTo>
                  <a:pt x="405709" y="279856"/>
                  <a:pt x="410810" y="286063"/>
                  <a:pt x="410820" y="293270"/>
                </a:cubicBezTo>
                <a:close/>
                <a:moveTo>
                  <a:pt x="505994" y="293270"/>
                </a:moveTo>
                <a:cubicBezTo>
                  <a:pt x="506015" y="299383"/>
                  <a:pt x="502343" y="304901"/>
                  <a:pt x="496689" y="307238"/>
                </a:cubicBezTo>
                <a:cubicBezTo>
                  <a:pt x="491046" y="309574"/>
                  <a:pt x="484547" y="308291"/>
                  <a:pt x="480208" y="303983"/>
                </a:cubicBezTo>
                <a:cubicBezTo>
                  <a:pt x="474304" y="298048"/>
                  <a:pt x="474346" y="288451"/>
                  <a:pt x="480281" y="282547"/>
                </a:cubicBezTo>
                <a:cubicBezTo>
                  <a:pt x="480959" y="281880"/>
                  <a:pt x="481700" y="281264"/>
                  <a:pt x="482493" y="280732"/>
                </a:cubicBezTo>
                <a:cubicBezTo>
                  <a:pt x="489440" y="276101"/>
                  <a:pt x="498817" y="277978"/>
                  <a:pt x="503449" y="284915"/>
                </a:cubicBezTo>
                <a:cubicBezTo>
                  <a:pt x="505107" y="287398"/>
                  <a:pt x="505984" y="290297"/>
                  <a:pt x="505994" y="293270"/>
                </a:cubicBezTo>
                <a:close/>
                <a:moveTo>
                  <a:pt x="30188" y="385972"/>
                </a:moveTo>
                <a:cubicBezTo>
                  <a:pt x="30188" y="394296"/>
                  <a:pt x="23439" y="401045"/>
                  <a:pt x="15115" y="401045"/>
                </a:cubicBezTo>
                <a:cubicBezTo>
                  <a:pt x="6790" y="401045"/>
                  <a:pt x="42" y="394296"/>
                  <a:pt x="42" y="385972"/>
                </a:cubicBezTo>
                <a:cubicBezTo>
                  <a:pt x="42" y="377648"/>
                  <a:pt x="6790" y="370899"/>
                  <a:pt x="15115" y="370899"/>
                </a:cubicBezTo>
                <a:cubicBezTo>
                  <a:pt x="23439" y="370899"/>
                  <a:pt x="30188" y="377648"/>
                  <a:pt x="30188" y="385972"/>
                </a:cubicBezTo>
                <a:close/>
                <a:moveTo>
                  <a:pt x="125361" y="385972"/>
                </a:moveTo>
                <a:cubicBezTo>
                  <a:pt x="125373" y="394306"/>
                  <a:pt x="118622" y="401076"/>
                  <a:pt x="110283" y="401087"/>
                </a:cubicBezTo>
                <a:cubicBezTo>
                  <a:pt x="101945" y="401108"/>
                  <a:pt x="95175" y="394348"/>
                  <a:pt x="95163" y="386014"/>
                </a:cubicBezTo>
                <a:cubicBezTo>
                  <a:pt x="95152" y="377679"/>
                  <a:pt x="101903" y="370909"/>
                  <a:pt x="110242" y="370888"/>
                </a:cubicBezTo>
                <a:cubicBezTo>
                  <a:pt x="118580" y="370878"/>
                  <a:pt x="125350" y="377637"/>
                  <a:pt x="125361" y="385972"/>
                </a:cubicBezTo>
                <a:close/>
                <a:moveTo>
                  <a:pt x="220525" y="385972"/>
                </a:moveTo>
                <a:cubicBezTo>
                  <a:pt x="220514" y="392074"/>
                  <a:pt x="216843" y="397582"/>
                  <a:pt x="211210" y="399939"/>
                </a:cubicBezTo>
                <a:cubicBezTo>
                  <a:pt x="205567" y="402276"/>
                  <a:pt x="199068" y="400993"/>
                  <a:pt x="194739" y="396685"/>
                </a:cubicBezTo>
                <a:cubicBezTo>
                  <a:pt x="188845" y="390760"/>
                  <a:pt x="188867" y="381184"/>
                  <a:pt x="194791" y="375291"/>
                </a:cubicBezTo>
                <a:cubicBezTo>
                  <a:pt x="197608" y="372484"/>
                  <a:pt x="201425" y="370899"/>
                  <a:pt x="205410" y="370888"/>
                </a:cubicBezTo>
                <a:cubicBezTo>
                  <a:pt x="213745" y="370899"/>
                  <a:pt x="220504" y="377637"/>
                  <a:pt x="220525" y="385972"/>
                </a:cubicBezTo>
                <a:close/>
                <a:moveTo>
                  <a:pt x="315657" y="385972"/>
                </a:moveTo>
                <a:cubicBezTo>
                  <a:pt x="315657" y="394327"/>
                  <a:pt x="308887" y="401097"/>
                  <a:pt x="300532" y="401097"/>
                </a:cubicBezTo>
                <a:cubicBezTo>
                  <a:pt x="299551" y="401097"/>
                  <a:pt x="298571" y="401003"/>
                  <a:pt x="297611" y="400815"/>
                </a:cubicBezTo>
                <a:cubicBezTo>
                  <a:pt x="291603" y="399637"/>
                  <a:pt x="286909" y="394943"/>
                  <a:pt x="285730" y="388934"/>
                </a:cubicBezTo>
                <a:cubicBezTo>
                  <a:pt x="284530" y="382936"/>
                  <a:pt x="287076" y="376803"/>
                  <a:pt x="292176" y="373423"/>
                </a:cubicBezTo>
                <a:cubicBezTo>
                  <a:pt x="299071" y="368771"/>
                  <a:pt x="308438" y="370596"/>
                  <a:pt x="313080" y="377491"/>
                </a:cubicBezTo>
                <a:cubicBezTo>
                  <a:pt x="314770" y="379995"/>
                  <a:pt x="315667" y="382957"/>
                  <a:pt x="315657" y="385972"/>
                </a:cubicBezTo>
                <a:close/>
                <a:moveTo>
                  <a:pt x="410820" y="385972"/>
                </a:moveTo>
                <a:cubicBezTo>
                  <a:pt x="410820" y="394327"/>
                  <a:pt x="404050" y="401097"/>
                  <a:pt x="395695" y="401097"/>
                </a:cubicBezTo>
                <a:cubicBezTo>
                  <a:pt x="394715" y="401097"/>
                  <a:pt x="393734" y="401003"/>
                  <a:pt x="392774" y="400815"/>
                </a:cubicBezTo>
                <a:cubicBezTo>
                  <a:pt x="384586" y="399199"/>
                  <a:pt x="379256" y="391250"/>
                  <a:pt x="380883" y="383051"/>
                </a:cubicBezTo>
                <a:cubicBezTo>
                  <a:pt x="382500" y="374863"/>
                  <a:pt x="390448" y="369543"/>
                  <a:pt x="398637" y="371160"/>
                </a:cubicBezTo>
                <a:cubicBezTo>
                  <a:pt x="405709" y="372557"/>
                  <a:pt x="410810" y="378764"/>
                  <a:pt x="410820" y="385972"/>
                </a:cubicBezTo>
                <a:close/>
                <a:moveTo>
                  <a:pt x="505994" y="385972"/>
                </a:moveTo>
                <a:cubicBezTo>
                  <a:pt x="506015" y="392085"/>
                  <a:pt x="502333" y="397603"/>
                  <a:pt x="496689" y="399939"/>
                </a:cubicBezTo>
                <a:cubicBezTo>
                  <a:pt x="491046" y="402276"/>
                  <a:pt x="484547" y="400993"/>
                  <a:pt x="480208" y="396685"/>
                </a:cubicBezTo>
                <a:cubicBezTo>
                  <a:pt x="474304" y="390749"/>
                  <a:pt x="474346" y="381153"/>
                  <a:pt x="480281" y="375249"/>
                </a:cubicBezTo>
                <a:cubicBezTo>
                  <a:pt x="480959" y="374581"/>
                  <a:pt x="481700" y="373966"/>
                  <a:pt x="482493" y="373434"/>
                </a:cubicBezTo>
                <a:cubicBezTo>
                  <a:pt x="489440" y="368802"/>
                  <a:pt x="498817" y="370680"/>
                  <a:pt x="503449" y="377617"/>
                </a:cubicBezTo>
                <a:cubicBezTo>
                  <a:pt x="505107" y="380099"/>
                  <a:pt x="505984" y="382999"/>
                  <a:pt x="505994" y="385972"/>
                </a:cubicBezTo>
                <a:close/>
                <a:moveTo>
                  <a:pt x="30188" y="478663"/>
                </a:moveTo>
                <a:cubicBezTo>
                  <a:pt x="30178" y="487008"/>
                  <a:pt x="23408" y="493757"/>
                  <a:pt x="15066" y="493746"/>
                </a:cubicBezTo>
                <a:cubicBezTo>
                  <a:pt x="14091" y="493746"/>
                  <a:pt x="13119" y="493653"/>
                  <a:pt x="12163" y="493465"/>
                </a:cubicBezTo>
                <a:cubicBezTo>
                  <a:pt x="6183" y="492265"/>
                  <a:pt x="1510" y="487582"/>
                  <a:pt x="313" y="481605"/>
                </a:cubicBezTo>
                <a:cubicBezTo>
                  <a:pt x="-1318" y="473437"/>
                  <a:pt x="3982" y="465489"/>
                  <a:pt x="12150" y="463861"/>
                </a:cubicBezTo>
                <a:cubicBezTo>
                  <a:pt x="20320" y="462224"/>
                  <a:pt x="28264" y="467533"/>
                  <a:pt x="29896" y="475701"/>
                </a:cubicBezTo>
                <a:cubicBezTo>
                  <a:pt x="30091" y="476671"/>
                  <a:pt x="30189" y="477672"/>
                  <a:pt x="30188" y="478663"/>
                </a:cubicBezTo>
                <a:close/>
                <a:moveTo>
                  <a:pt x="125361" y="478663"/>
                </a:moveTo>
                <a:cubicBezTo>
                  <a:pt x="125364" y="487018"/>
                  <a:pt x="118593" y="493788"/>
                  <a:pt x="110239" y="493788"/>
                </a:cubicBezTo>
                <a:cubicBezTo>
                  <a:pt x="109258" y="493788"/>
                  <a:pt x="108278" y="493694"/>
                  <a:pt x="107316" y="493507"/>
                </a:cubicBezTo>
                <a:cubicBezTo>
                  <a:pt x="101322" y="492307"/>
                  <a:pt x="96634" y="487623"/>
                  <a:pt x="95424" y="481636"/>
                </a:cubicBezTo>
                <a:cubicBezTo>
                  <a:pt x="93805" y="473437"/>
                  <a:pt x="99137" y="465489"/>
                  <a:pt x="107331" y="463861"/>
                </a:cubicBezTo>
                <a:cubicBezTo>
                  <a:pt x="108302" y="463674"/>
                  <a:pt x="109289" y="463580"/>
                  <a:pt x="110278" y="463580"/>
                </a:cubicBezTo>
                <a:cubicBezTo>
                  <a:pt x="118606" y="463590"/>
                  <a:pt x="125355" y="470339"/>
                  <a:pt x="125361" y="478663"/>
                </a:cubicBezTo>
                <a:close/>
                <a:moveTo>
                  <a:pt x="220525" y="478663"/>
                </a:moveTo>
                <a:cubicBezTo>
                  <a:pt x="220525" y="484776"/>
                  <a:pt x="216853" y="490283"/>
                  <a:pt x="211210" y="492641"/>
                </a:cubicBezTo>
                <a:cubicBezTo>
                  <a:pt x="205567" y="494998"/>
                  <a:pt x="199058" y="493715"/>
                  <a:pt x="194739" y="489386"/>
                </a:cubicBezTo>
                <a:cubicBezTo>
                  <a:pt x="189102" y="483222"/>
                  <a:pt x="189529" y="473656"/>
                  <a:pt x="195688" y="468013"/>
                </a:cubicBezTo>
                <a:cubicBezTo>
                  <a:pt x="201467" y="462735"/>
                  <a:pt x="210313" y="462735"/>
                  <a:pt x="216092" y="468002"/>
                </a:cubicBezTo>
                <a:cubicBezTo>
                  <a:pt x="218918" y="470829"/>
                  <a:pt x="220514" y="474668"/>
                  <a:pt x="220525" y="478663"/>
                </a:cubicBezTo>
                <a:close/>
                <a:moveTo>
                  <a:pt x="315657" y="478663"/>
                </a:moveTo>
                <a:cubicBezTo>
                  <a:pt x="315657" y="484776"/>
                  <a:pt x="311985" y="490283"/>
                  <a:pt x="306342" y="492641"/>
                </a:cubicBezTo>
                <a:cubicBezTo>
                  <a:pt x="300699" y="494998"/>
                  <a:pt x="294190" y="493705"/>
                  <a:pt x="289871" y="489376"/>
                </a:cubicBezTo>
                <a:cubicBezTo>
                  <a:pt x="283946" y="483493"/>
                  <a:pt x="283915" y="473907"/>
                  <a:pt x="289798" y="467982"/>
                </a:cubicBezTo>
                <a:cubicBezTo>
                  <a:pt x="295692" y="462057"/>
                  <a:pt x="305267" y="462025"/>
                  <a:pt x="311192" y="467919"/>
                </a:cubicBezTo>
                <a:cubicBezTo>
                  <a:pt x="314050" y="470756"/>
                  <a:pt x="315657" y="474626"/>
                  <a:pt x="315657" y="478663"/>
                </a:cubicBezTo>
                <a:close/>
                <a:moveTo>
                  <a:pt x="410820" y="478663"/>
                </a:moveTo>
                <a:cubicBezTo>
                  <a:pt x="410820" y="484776"/>
                  <a:pt x="407148" y="490283"/>
                  <a:pt x="401505" y="492641"/>
                </a:cubicBezTo>
                <a:cubicBezTo>
                  <a:pt x="395862" y="494998"/>
                  <a:pt x="389342" y="493705"/>
                  <a:pt x="385024" y="489376"/>
                </a:cubicBezTo>
                <a:cubicBezTo>
                  <a:pt x="380716" y="485037"/>
                  <a:pt x="379433" y="478548"/>
                  <a:pt x="381759" y="472895"/>
                </a:cubicBezTo>
                <a:cubicBezTo>
                  <a:pt x="384116" y="467251"/>
                  <a:pt x="389624" y="463580"/>
                  <a:pt x="395737" y="463580"/>
                </a:cubicBezTo>
                <a:cubicBezTo>
                  <a:pt x="404061" y="463590"/>
                  <a:pt x="410810" y="470339"/>
                  <a:pt x="410820" y="478663"/>
                </a:cubicBezTo>
                <a:close/>
                <a:moveTo>
                  <a:pt x="505994" y="478663"/>
                </a:moveTo>
                <a:cubicBezTo>
                  <a:pt x="506025" y="486987"/>
                  <a:pt x="499308" y="493767"/>
                  <a:pt x="490983" y="493799"/>
                </a:cubicBezTo>
                <a:cubicBezTo>
                  <a:pt x="489972" y="493809"/>
                  <a:pt x="488960" y="493705"/>
                  <a:pt x="487959" y="493507"/>
                </a:cubicBezTo>
                <a:cubicBezTo>
                  <a:pt x="481960" y="492317"/>
                  <a:pt x="477267" y="487644"/>
                  <a:pt x="476067" y="481646"/>
                </a:cubicBezTo>
                <a:cubicBezTo>
                  <a:pt x="474888" y="475648"/>
                  <a:pt x="477423" y="469536"/>
                  <a:pt x="482493" y="466135"/>
                </a:cubicBezTo>
                <a:cubicBezTo>
                  <a:pt x="488470" y="462109"/>
                  <a:pt x="496470" y="462891"/>
                  <a:pt x="501561" y="468002"/>
                </a:cubicBezTo>
                <a:cubicBezTo>
                  <a:pt x="504398" y="470829"/>
                  <a:pt x="505984" y="474668"/>
                  <a:pt x="505994" y="478663"/>
                </a:cubicBezTo>
                <a:close/>
              </a:path>
            </a:pathLst>
          </a:custGeom>
          <a:solidFill>
            <a:schemeClr val="accent2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70507FFB-7BF4-2BCC-E8B4-5587C4EA38BA}"/>
              </a:ext>
            </a:extLst>
          </p:cNvPr>
          <p:cNvSpPr/>
          <p:nvPr/>
        </p:nvSpPr>
        <p:spPr>
          <a:xfrm flipH="1">
            <a:off x="9772345" y="4459771"/>
            <a:ext cx="501429" cy="501440"/>
          </a:xfrm>
          <a:custGeom>
            <a:avLst/>
            <a:gdLst>
              <a:gd name="connsiteX0" fmla="*/ 449468 w 449467"/>
              <a:gd name="connsiteY0" fmla="*/ 0 h 449477"/>
              <a:gd name="connsiteX1" fmla="*/ 0 w 449467"/>
              <a:gd name="connsiteY1" fmla="*/ 0 h 449477"/>
              <a:gd name="connsiteX2" fmla="*/ 0 w 449467"/>
              <a:gd name="connsiteY2" fmla="*/ 449478 h 449477"/>
              <a:gd name="connsiteX3" fmla="*/ 449468 w 449467"/>
              <a:gd name="connsiteY3" fmla="*/ 449478 h 449477"/>
              <a:gd name="connsiteX4" fmla="*/ 449468 w 449467"/>
              <a:gd name="connsiteY4" fmla="*/ 0 h 449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9467" h="449477">
                <a:moveTo>
                  <a:pt x="449468" y="0"/>
                </a:moveTo>
                <a:lnTo>
                  <a:pt x="0" y="0"/>
                </a:lnTo>
                <a:lnTo>
                  <a:pt x="0" y="449478"/>
                </a:lnTo>
                <a:lnTo>
                  <a:pt x="449468" y="449478"/>
                </a:lnTo>
                <a:lnTo>
                  <a:pt x="449468" y="0"/>
                </a:lnTo>
                <a:close/>
              </a:path>
            </a:pathLst>
          </a:custGeom>
          <a:noFill/>
          <a:ln w="7249" cap="flat">
            <a:solidFill>
              <a:srgbClr val="CBE3F7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F2E48E05-A9CF-0833-05E2-C88E15D4540D}"/>
              </a:ext>
            </a:extLst>
          </p:cNvPr>
          <p:cNvSpPr/>
          <p:nvPr/>
        </p:nvSpPr>
        <p:spPr>
          <a:xfrm flipH="1">
            <a:off x="9778874" y="4457700"/>
            <a:ext cx="1613955" cy="1606018"/>
          </a:xfrm>
          <a:custGeom>
            <a:avLst/>
            <a:gdLst>
              <a:gd name="connsiteX0" fmla="*/ 449478 w 1446705"/>
              <a:gd name="connsiteY0" fmla="*/ 990124 h 1439591"/>
              <a:gd name="connsiteX1" fmla="*/ 0 w 1446705"/>
              <a:gd name="connsiteY1" fmla="*/ 990124 h 1439591"/>
              <a:gd name="connsiteX2" fmla="*/ 0 w 1446705"/>
              <a:gd name="connsiteY2" fmla="*/ 1439592 h 1439591"/>
              <a:gd name="connsiteX3" fmla="*/ 449478 w 1446705"/>
              <a:gd name="connsiteY3" fmla="*/ 1439592 h 1439591"/>
              <a:gd name="connsiteX4" fmla="*/ 449478 w 1446705"/>
              <a:gd name="connsiteY4" fmla="*/ 990124 h 1439591"/>
              <a:gd name="connsiteX5" fmla="*/ 449478 w 1446705"/>
              <a:gd name="connsiteY5" fmla="*/ 0 h 1439591"/>
              <a:gd name="connsiteX6" fmla="*/ 0 w 1446705"/>
              <a:gd name="connsiteY6" fmla="*/ 0 h 1439591"/>
              <a:gd name="connsiteX7" fmla="*/ 0 w 1446705"/>
              <a:gd name="connsiteY7" fmla="*/ 449478 h 1439591"/>
              <a:gd name="connsiteX8" fmla="*/ 449478 w 1446705"/>
              <a:gd name="connsiteY8" fmla="*/ 449478 h 1439591"/>
              <a:gd name="connsiteX9" fmla="*/ 449478 w 1446705"/>
              <a:gd name="connsiteY9" fmla="*/ 0 h 1439591"/>
              <a:gd name="connsiteX10" fmla="*/ 997238 w 1446705"/>
              <a:gd name="connsiteY10" fmla="*/ 986953 h 1439591"/>
              <a:gd name="connsiteX11" fmla="*/ 997238 w 1446705"/>
              <a:gd name="connsiteY11" fmla="*/ 1436431 h 1439591"/>
              <a:gd name="connsiteX12" fmla="*/ 1446706 w 1446705"/>
              <a:gd name="connsiteY12" fmla="*/ 1436431 h 1439591"/>
              <a:gd name="connsiteX13" fmla="*/ 1446706 w 1446705"/>
              <a:gd name="connsiteY13" fmla="*/ 986953 h 1439591"/>
              <a:gd name="connsiteX14" fmla="*/ 997238 w 1446705"/>
              <a:gd name="connsiteY14" fmla="*/ 986953 h 1439591"/>
              <a:gd name="connsiteX15" fmla="*/ 449478 w 1446705"/>
              <a:gd name="connsiteY15" fmla="*/ 493393 h 1439591"/>
              <a:gd name="connsiteX16" fmla="*/ 0 w 1446705"/>
              <a:gd name="connsiteY16" fmla="*/ 493393 h 1439591"/>
              <a:gd name="connsiteX17" fmla="*/ 0 w 1446705"/>
              <a:gd name="connsiteY17" fmla="*/ 942861 h 1439591"/>
              <a:gd name="connsiteX18" fmla="*/ 449478 w 1446705"/>
              <a:gd name="connsiteY18" fmla="*/ 942861 h 1439591"/>
              <a:gd name="connsiteX19" fmla="*/ 449478 w 1446705"/>
              <a:gd name="connsiteY19" fmla="*/ 493383 h 143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6705" h="1439591">
                <a:moveTo>
                  <a:pt x="449478" y="990124"/>
                </a:moveTo>
                <a:lnTo>
                  <a:pt x="0" y="990124"/>
                </a:lnTo>
                <a:lnTo>
                  <a:pt x="0" y="1439592"/>
                </a:lnTo>
                <a:lnTo>
                  <a:pt x="449478" y="1439592"/>
                </a:lnTo>
                <a:lnTo>
                  <a:pt x="449478" y="990124"/>
                </a:lnTo>
                <a:close/>
                <a:moveTo>
                  <a:pt x="449478" y="0"/>
                </a:moveTo>
                <a:lnTo>
                  <a:pt x="0" y="0"/>
                </a:lnTo>
                <a:lnTo>
                  <a:pt x="0" y="449478"/>
                </a:lnTo>
                <a:lnTo>
                  <a:pt x="449478" y="449478"/>
                </a:lnTo>
                <a:lnTo>
                  <a:pt x="449478" y="0"/>
                </a:lnTo>
                <a:close/>
                <a:moveTo>
                  <a:pt x="997238" y="986953"/>
                </a:moveTo>
                <a:lnTo>
                  <a:pt x="997238" y="1436431"/>
                </a:lnTo>
                <a:lnTo>
                  <a:pt x="1446706" y="1436431"/>
                </a:lnTo>
                <a:lnTo>
                  <a:pt x="1446706" y="986953"/>
                </a:lnTo>
                <a:lnTo>
                  <a:pt x="997238" y="986953"/>
                </a:lnTo>
                <a:close/>
                <a:moveTo>
                  <a:pt x="449478" y="493393"/>
                </a:moveTo>
                <a:lnTo>
                  <a:pt x="0" y="493393"/>
                </a:lnTo>
                <a:lnTo>
                  <a:pt x="0" y="942861"/>
                </a:lnTo>
                <a:lnTo>
                  <a:pt x="449478" y="942861"/>
                </a:lnTo>
                <a:lnTo>
                  <a:pt x="449478" y="493383"/>
                </a:lnTo>
                <a:close/>
              </a:path>
            </a:pathLst>
          </a:custGeom>
          <a:solidFill>
            <a:schemeClr val="accent1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D0434749-3212-AE1C-94F8-ECE2BB5B5016}"/>
              </a:ext>
            </a:extLst>
          </p:cNvPr>
          <p:cNvSpPr/>
          <p:nvPr/>
        </p:nvSpPr>
        <p:spPr>
          <a:xfrm flipH="1">
            <a:off x="9811772" y="4552578"/>
            <a:ext cx="1551661" cy="1484340"/>
          </a:xfrm>
          <a:custGeom>
            <a:avLst/>
            <a:gdLst>
              <a:gd name="connsiteX0" fmla="*/ 398449 w 1390867"/>
              <a:gd name="connsiteY0" fmla="*/ 136845 h 1330522"/>
              <a:gd name="connsiteX1" fmla="*/ 188710 w 1390867"/>
              <a:gd name="connsiteY1" fmla="*/ 183785 h 1330522"/>
              <a:gd name="connsiteX2" fmla="*/ 0 w 1390867"/>
              <a:gd name="connsiteY2" fmla="*/ 123159 h 1330522"/>
              <a:gd name="connsiteX3" fmla="*/ 313 w 1390867"/>
              <a:gd name="connsiteY3" fmla="*/ 343705 h 1330522"/>
              <a:gd name="connsiteX4" fmla="*/ 398741 w 1390867"/>
              <a:gd name="connsiteY4" fmla="*/ 343120 h 1330522"/>
              <a:gd name="connsiteX5" fmla="*/ 398449 w 1390867"/>
              <a:gd name="connsiteY5" fmla="*/ 136845 h 1330522"/>
              <a:gd name="connsiteX6" fmla="*/ 347931 w 1390867"/>
              <a:gd name="connsiteY6" fmla="*/ 47429 h 1330522"/>
              <a:gd name="connsiteX7" fmla="*/ 307448 w 1390867"/>
              <a:gd name="connsiteY7" fmla="*/ 134 h 1330522"/>
              <a:gd name="connsiteX8" fmla="*/ 260153 w 1390867"/>
              <a:gd name="connsiteY8" fmla="*/ 40617 h 1330522"/>
              <a:gd name="connsiteX9" fmla="*/ 300636 w 1390867"/>
              <a:gd name="connsiteY9" fmla="*/ 87912 h 1330522"/>
              <a:gd name="connsiteX10" fmla="*/ 347931 w 1390867"/>
              <a:gd name="connsiteY10" fmla="*/ 47429 h 1330522"/>
              <a:gd name="connsiteX11" fmla="*/ 398449 w 1390867"/>
              <a:gd name="connsiteY11" fmla="*/ 609449 h 1330522"/>
              <a:gd name="connsiteX12" fmla="*/ 188710 w 1390867"/>
              <a:gd name="connsiteY12" fmla="*/ 656399 h 1330522"/>
              <a:gd name="connsiteX13" fmla="*/ 0 w 1390867"/>
              <a:gd name="connsiteY13" fmla="*/ 595773 h 1330522"/>
              <a:gd name="connsiteX14" fmla="*/ 313 w 1390867"/>
              <a:gd name="connsiteY14" fmla="*/ 816288 h 1330522"/>
              <a:gd name="connsiteX15" fmla="*/ 398741 w 1390867"/>
              <a:gd name="connsiteY15" fmla="*/ 815735 h 1330522"/>
              <a:gd name="connsiteX16" fmla="*/ 398449 w 1390867"/>
              <a:gd name="connsiteY16" fmla="*/ 609449 h 1330522"/>
              <a:gd name="connsiteX17" fmla="*/ 346137 w 1390867"/>
              <a:gd name="connsiteY17" fmla="*/ 529421 h 1330522"/>
              <a:gd name="connsiteX18" fmla="*/ 315782 w 1390867"/>
              <a:gd name="connsiteY18" fmla="*/ 475054 h 1330522"/>
              <a:gd name="connsiteX19" fmla="*/ 261957 w 1390867"/>
              <a:gd name="connsiteY19" fmla="*/ 503635 h 1330522"/>
              <a:gd name="connsiteX20" fmla="*/ 291154 w 1390867"/>
              <a:gd name="connsiteY20" fmla="*/ 558618 h 1330522"/>
              <a:gd name="connsiteX21" fmla="*/ 346137 w 1390867"/>
              <a:gd name="connsiteY21" fmla="*/ 529421 h 1330522"/>
              <a:gd name="connsiteX22" fmla="*/ 1390576 w 1390867"/>
              <a:gd name="connsiteY22" fmla="*/ 1123662 h 1330522"/>
              <a:gd name="connsiteX23" fmla="*/ 1180837 w 1390867"/>
              <a:gd name="connsiteY23" fmla="*/ 1170602 h 1330522"/>
              <a:gd name="connsiteX24" fmla="*/ 992127 w 1390867"/>
              <a:gd name="connsiteY24" fmla="*/ 1109997 h 1330522"/>
              <a:gd name="connsiteX25" fmla="*/ 992450 w 1390867"/>
              <a:gd name="connsiteY25" fmla="*/ 1330522 h 1330522"/>
              <a:gd name="connsiteX26" fmla="*/ 1390868 w 1390867"/>
              <a:gd name="connsiteY26" fmla="*/ 1329938 h 1330522"/>
              <a:gd name="connsiteX27" fmla="*/ 1390576 w 1390867"/>
              <a:gd name="connsiteY27" fmla="*/ 1123662 h 1330522"/>
              <a:gd name="connsiteX28" fmla="*/ 1334905 w 1390867"/>
              <a:gd name="connsiteY28" fmla="*/ 1027946 h 1330522"/>
              <a:gd name="connsiteX29" fmla="*/ 1305437 w 1390867"/>
              <a:gd name="connsiteY29" fmla="*/ 972943 h 1330522"/>
              <a:gd name="connsiteX30" fmla="*/ 1305416 w 1390867"/>
              <a:gd name="connsiteY30" fmla="*/ 972932 h 1330522"/>
              <a:gd name="connsiteX31" fmla="*/ 1250412 w 1390867"/>
              <a:gd name="connsiteY31" fmla="*/ 1002400 h 1330522"/>
              <a:gd name="connsiteX32" fmla="*/ 1250402 w 1390867"/>
              <a:gd name="connsiteY32" fmla="*/ 1002421 h 1330522"/>
              <a:gd name="connsiteX33" fmla="*/ 1279870 w 1390867"/>
              <a:gd name="connsiteY33" fmla="*/ 1057424 h 1330522"/>
              <a:gd name="connsiteX34" fmla="*/ 1279891 w 1390867"/>
              <a:gd name="connsiteY34" fmla="*/ 1057435 h 1330522"/>
              <a:gd name="connsiteX35" fmla="*/ 1334894 w 1390867"/>
              <a:gd name="connsiteY35" fmla="*/ 1027967 h 1330522"/>
              <a:gd name="connsiteX36" fmla="*/ 1334905 w 1390867"/>
              <a:gd name="connsiteY36" fmla="*/ 1027946 h 1330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1390867" h="1330522">
                <a:moveTo>
                  <a:pt x="398449" y="136845"/>
                </a:moveTo>
                <a:cubicBezTo>
                  <a:pt x="376689" y="181532"/>
                  <a:pt x="284843" y="241511"/>
                  <a:pt x="188710" y="183785"/>
                </a:cubicBezTo>
                <a:cubicBezTo>
                  <a:pt x="110539" y="136918"/>
                  <a:pt x="51582" y="102954"/>
                  <a:pt x="0" y="123159"/>
                </a:cubicBezTo>
                <a:lnTo>
                  <a:pt x="313" y="343705"/>
                </a:lnTo>
                <a:lnTo>
                  <a:pt x="398741" y="343120"/>
                </a:lnTo>
                <a:lnTo>
                  <a:pt x="398449" y="136845"/>
                </a:lnTo>
                <a:close/>
                <a:moveTo>
                  <a:pt x="347931" y="47429"/>
                </a:moveTo>
                <a:cubicBezTo>
                  <a:pt x="349808" y="23190"/>
                  <a:pt x="331690" y="2015"/>
                  <a:pt x="307448" y="134"/>
                </a:cubicBezTo>
                <a:cubicBezTo>
                  <a:pt x="283206" y="-1747"/>
                  <a:pt x="262030" y="16379"/>
                  <a:pt x="260153" y="40617"/>
                </a:cubicBezTo>
                <a:cubicBezTo>
                  <a:pt x="258275" y="64856"/>
                  <a:pt x="276394" y="86031"/>
                  <a:pt x="300636" y="87912"/>
                </a:cubicBezTo>
                <a:cubicBezTo>
                  <a:pt x="324878" y="89793"/>
                  <a:pt x="346053" y="71668"/>
                  <a:pt x="347931" y="47429"/>
                </a:cubicBezTo>
                <a:close/>
                <a:moveTo>
                  <a:pt x="398449" y="609449"/>
                </a:moveTo>
                <a:cubicBezTo>
                  <a:pt x="376689" y="654125"/>
                  <a:pt x="284843" y="714094"/>
                  <a:pt x="188710" y="656399"/>
                </a:cubicBezTo>
                <a:cubicBezTo>
                  <a:pt x="110539" y="609501"/>
                  <a:pt x="51582" y="575537"/>
                  <a:pt x="0" y="595773"/>
                </a:cubicBezTo>
                <a:lnTo>
                  <a:pt x="313" y="816288"/>
                </a:lnTo>
                <a:lnTo>
                  <a:pt x="398741" y="815735"/>
                </a:lnTo>
                <a:lnTo>
                  <a:pt x="398449" y="609449"/>
                </a:lnTo>
                <a:close/>
                <a:moveTo>
                  <a:pt x="346137" y="529421"/>
                </a:moveTo>
                <a:cubicBezTo>
                  <a:pt x="352771" y="506024"/>
                  <a:pt x="339179" y="481688"/>
                  <a:pt x="315782" y="475054"/>
                </a:cubicBezTo>
                <a:cubicBezTo>
                  <a:pt x="293084" y="468621"/>
                  <a:pt x="269343" y="481229"/>
                  <a:pt x="261957" y="503635"/>
                </a:cubicBezTo>
                <a:cubicBezTo>
                  <a:pt x="254833" y="526876"/>
                  <a:pt x="267914" y="551493"/>
                  <a:pt x="291154" y="558618"/>
                </a:cubicBezTo>
                <a:cubicBezTo>
                  <a:pt x="314395" y="565742"/>
                  <a:pt x="339012" y="552661"/>
                  <a:pt x="346137" y="529421"/>
                </a:cubicBezTo>
                <a:close/>
                <a:moveTo>
                  <a:pt x="1390576" y="1123662"/>
                </a:moveTo>
                <a:cubicBezTo>
                  <a:pt x="1368827" y="1168349"/>
                  <a:pt x="1277095" y="1228318"/>
                  <a:pt x="1180837" y="1170602"/>
                </a:cubicBezTo>
                <a:cubicBezTo>
                  <a:pt x="1102666" y="1123735"/>
                  <a:pt x="1043709" y="1089771"/>
                  <a:pt x="992127" y="1109997"/>
                </a:cubicBezTo>
                <a:lnTo>
                  <a:pt x="992450" y="1330522"/>
                </a:lnTo>
                <a:lnTo>
                  <a:pt x="1390868" y="1329938"/>
                </a:lnTo>
                <a:lnTo>
                  <a:pt x="1390576" y="1123662"/>
                </a:lnTo>
                <a:close/>
                <a:moveTo>
                  <a:pt x="1334905" y="1027946"/>
                </a:moveTo>
                <a:cubicBezTo>
                  <a:pt x="1341956" y="1004622"/>
                  <a:pt x="1328771" y="979994"/>
                  <a:pt x="1305437" y="972943"/>
                </a:cubicBezTo>
                <a:cubicBezTo>
                  <a:pt x="1305437" y="972932"/>
                  <a:pt x="1305426" y="972932"/>
                  <a:pt x="1305416" y="972932"/>
                </a:cubicBezTo>
                <a:cubicBezTo>
                  <a:pt x="1282092" y="965881"/>
                  <a:pt x="1257464" y="979066"/>
                  <a:pt x="1250412" y="1002400"/>
                </a:cubicBezTo>
                <a:cubicBezTo>
                  <a:pt x="1250402" y="1002400"/>
                  <a:pt x="1250402" y="1002411"/>
                  <a:pt x="1250402" y="1002421"/>
                </a:cubicBezTo>
                <a:cubicBezTo>
                  <a:pt x="1243351" y="1025745"/>
                  <a:pt x="1256536" y="1050373"/>
                  <a:pt x="1279870" y="1057424"/>
                </a:cubicBezTo>
                <a:cubicBezTo>
                  <a:pt x="1279870" y="1057435"/>
                  <a:pt x="1279881" y="1057435"/>
                  <a:pt x="1279891" y="1057435"/>
                </a:cubicBezTo>
                <a:cubicBezTo>
                  <a:pt x="1303215" y="1064486"/>
                  <a:pt x="1327843" y="1051301"/>
                  <a:pt x="1334894" y="1027967"/>
                </a:cubicBezTo>
                <a:cubicBezTo>
                  <a:pt x="1334905" y="1027967"/>
                  <a:pt x="1334905" y="1027956"/>
                  <a:pt x="1334905" y="1027946"/>
                </a:cubicBezTo>
                <a:close/>
              </a:path>
            </a:pathLst>
          </a:custGeom>
          <a:solidFill>
            <a:srgbClr val="FFFFFF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613DC43-D5CA-F561-1AF9-574AAADB4B8C}"/>
              </a:ext>
            </a:extLst>
          </p:cNvPr>
          <p:cNvSpPr/>
          <p:nvPr/>
        </p:nvSpPr>
        <p:spPr>
          <a:xfrm flipH="1">
            <a:off x="10429478" y="6649726"/>
            <a:ext cx="106688" cy="152282"/>
          </a:xfrm>
          <a:custGeom>
            <a:avLst/>
            <a:gdLst>
              <a:gd name="connsiteX0" fmla="*/ 0 w 95632"/>
              <a:gd name="connsiteY0" fmla="*/ 116578 h 136501"/>
              <a:gd name="connsiteX1" fmla="*/ 7187 w 95632"/>
              <a:gd name="connsiteY1" fmla="*/ 0 h 136501"/>
              <a:gd name="connsiteX2" fmla="*/ 95633 w 95632"/>
              <a:gd name="connsiteY2" fmla="*/ 18275 h 136501"/>
              <a:gd name="connsiteX3" fmla="*/ 76095 w 95632"/>
              <a:gd name="connsiteY3" fmla="*/ 136502 h 136501"/>
              <a:gd name="connsiteX4" fmla="*/ 0 w 95632"/>
              <a:gd name="connsiteY4" fmla="*/ 116578 h 1365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5632" h="136501">
                <a:moveTo>
                  <a:pt x="0" y="116578"/>
                </a:moveTo>
                <a:lnTo>
                  <a:pt x="7187" y="0"/>
                </a:lnTo>
                <a:lnTo>
                  <a:pt x="95633" y="18275"/>
                </a:lnTo>
                <a:lnTo>
                  <a:pt x="76095" y="136502"/>
                </a:lnTo>
                <a:lnTo>
                  <a:pt x="0" y="116578"/>
                </a:lnTo>
                <a:close/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92F78949-FCB4-3EC1-23E3-3CD4AE01D2E6}"/>
              </a:ext>
            </a:extLst>
          </p:cNvPr>
          <p:cNvSpPr/>
          <p:nvPr/>
        </p:nvSpPr>
        <p:spPr>
          <a:xfrm flipH="1">
            <a:off x="10354408" y="6779782"/>
            <a:ext cx="193722" cy="84869"/>
          </a:xfrm>
          <a:custGeom>
            <a:avLst/>
            <a:gdLst>
              <a:gd name="connsiteX0" fmla="*/ 10734 w 173647"/>
              <a:gd name="connsiteY0" fmla="*/ 0 h 76074"/>
              <a:gd name="connsiteX1" fmla="*/ 0 w 173647"/>
              <a:gd name="connsiteY1" fmla="*/ 72496 h 76074"/>
              <a:gd name="connsiteX2" fmla="*/ 42945 w 173647"/>
              <a:gd name="connsiteY2" fmla="*/ 72496 h 76074"/>
              <a:gd name="connsiteX3" fmla="*/ 47441 w 173647"/>
              <a:gd name="connsiteY3" fmla="*/ 61763 h 76074"/>
              <a:gd name="connsiteX4" fmla="*/ 56391 w 173647"/>
              <a:gd name="connsiteY4" fmla="*/ 76074 h 76074"/>
              <a:gd name="connsiteX5" fmla="*/ 173647 w 173647"/>
              <a:gd name="connsiteY5" fmla="*/ 76074 h 76074"/>
              <a:gd name="connsiteX6" fmla="*/ 173647 w 173647"/>
              <a:gd name="connsiteY6" fmla="*/ 52792 h 76074"/>
              <a:gd name="connsiteX7" fmla="*/ 108286 w 173647"/>
              <a:gd name="connsiteY7" fmla="*/ 30438 h 76074"/>
              <a:gd name="connsiteX8" fmla="*/ 105605 w 173647"/>
              <a:gd name="connsiteY8" fmla="*/ 16095 h 76074"/>
              <a:gd name="connsiteX9" fmla="*/ 10734 w 173647"/>
              <a:gd name="connsiteY9" fmla="*/ 0 h 76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647" h="76074">
                <a:moveTo>
                  <a:pt x="10734" y="0"/>
                </a:moveTo>
                <a:lnTo>
                  <a:pt x="0" y="72496"/>
                </a:lnTo>
                <a:lnTo>
                  <a:pt x="42945" y="72496"/>
                </a:lnTo>
                <a:lnTo>
                  <a:pt x="47441" y="61763"/>
                </a:lnTo>
                <a:lnTo>
                  <a:pt x="56391" y="76074"/>
                </a:lnTo>
                <a:lnTo>
                  <a:pt x="173647" y="76074"/>
                </a:lnTo>
                <a:lnTo>
                  <a:pt x="173647" y="52792"/>
                </a:lnTo>
                <a:lnTo>
                  <a:pt x="108286" y="30438"/>
                </a:lnTo>
                <a:lnTo>
                  <a:pt x="105605" y="16095"/>
                </a:lnTo>
                <a:lnTo>
                  <a:pt x="10734" y="0"/>
                </a:lnTo>
                <a:close/>
              </a:path>
            </a:pathLst>
          </a:custGeom>
          <a:solidFill>
            <a:schemeClr val="accent1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2CA13D9-910C-6AF3-239E-CF792FFC71C5}"/>
              </a:ext>
            </a:extLst>
          </p:cNvPr>
          <p:cNvSpPr/>
          <p:nvPr/>
        </p:nvSpPr>
        <p:spPr>
          <a:xfrm flipH="1">
            <a:off x="10364578" y="6807234"/>
            <a:ext cx="77712" cy="40450"/>
          </a:xfrm>
          <a:custGeom>
            <a:avLst/>
            <a:gdLst>
              <a:gd name="connsiteX0" fmla="*/ 0 w 69659"/>
              <a:gd name="connsiteY0" fmla="*/ 22385 h 36258"/>
              <a:gd name="connsiteX1" fmla="*/ 16116 w 69659"/>
              <a:gd name="connsiteY1" fmla="*/ 0 h 36258"/>
              <a:gd name="connsiteX2" fmla="*/ 29530 w 69659"/>
              <a:gd name="connsiteY2" fmla="*/ 30897 h 36258"/>
              <a:gd name="connsiteX3" fmla="*/ 51019 w 69659"/>
              <a:gd name="connsiteY3" fmla="*/ 13415 h 36258"/>
              <a:gd name="connsiteX4" fmla="*/ 59531 w 69659"/>
              <a:gd name="connsiteY4" fmla="*/ 36259 h 36258"/>
              <a:gd name="connsiteX5" fmla="*/ 69659 w 69659"/>
              <a:gd name="connsiteY5" fmla="*/ 25097 h 36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659" h="36258">
                <a:moveTo>
                  <a:pt x="0" y="22385"/>
                </a:moveTo>
                <a:lnTo>
                  <a:pt x="16116" y="0"/>
                </a:lnTo>
                <a:lnTo>
                  <a:pt x="29530" y="30897"/>
                </a:lnTo>
                <a:lnTo>
                  <a:pt x="51019" y="13415"/>
                </a:lnTo>
                <a:lnTo>
                  <a:pt x="59531" y="36259"/>
                </a:lnTo>
                <a:lnTo>
                  <a:pt x="69659" y="25097"/>
                </a:ln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1C4D1EA-9418-D8ED-4C90-23539386928C}"/>
              </a:ext>
            </a:extLst>
          </p:cNvPr>
          <p:cNvSpPr/>
          <p:nvPr/>
        </p:nvSpPr>
        <p:spPr>
          <a:xfrm flipH="1">
            <a:off x="11315058" y="6424293"/>
            <a:ext cx="152328" cy="155482"/>
          </a:xfrm>
          <a:custGeom>
            <a:avLst/>
            <a:gdLst>
              <a:gd name="connsiteX0" fmla="*/ 0 w 136543"/>
              <a:gd name="connsiteY0" fmla="*/ 67677 h 139370"/>
              <a:gd name="connsiteX1" fmla="*/ 95184 w 136543"/>
              <a:gd name="connsiteY1" fmla="*/ 0 h 139370"/>
              <a:gd name="connsiteX2" fmla="*/ 136544 w 136543"/>
              <a:gd name="connsiteY2" fmla="*/ 80268 h 139370"/>
              <a:gd name="connsiteX3" fmla="*/ 32295 w 136543"/>
              <a:gd name="connsiteY3" fmla="*/ 139371 h 139370"/>
              <a:gd name="connsiteX4" fmla="*/ 0 w 136543"/>
              <a:gd name="connsiteY4" fmla="*/ 67677 h 13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6543" h="139370">
                <a:moveTo>
                  <a:pt x="0" y="67677"/>
                </a:moveTo>
                <a:lnTo>
                  <a:pt x="95184" y="0"/>
                </a:lnTo>
                <a:lnTo>
                  <a:pt x="136544" y="80268"/>
                </a:lnTo>
                <a:lnTo>
                  <a:pt x="32295" y="139371"/>
                </a:lnTo>
                <a:lnTo>
                  <a:pt x="0" y="67677"/>
                </a:lnTo>
                <a:close/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7E4FBE73-4E26-0A90-9C0E-E51B33C21226}"/>
              </a:ext>
            </a:extLst>
          </p:cNvPr>
          <p:cNvSpPr/>
          <p:nvPr/>
        </p:nvSpPr>
        <p:spPr>
          <a:xfrm flipH="1">
            <a:off x="11399042" y="6499795"/>
            <a:ext cx="138795" cy="194699"/>
          </a:xfrm>
          <a:custGeom>
            <a:avLst/>
            <a:gdLst>
              <a:gd name="connsiteX0" fmla="*/ 63140 w 124412"/>
              <a:gd name="connsiteY0" fmla="*/ 0 h 174523"/>
              <a:gd name="connsiteX1" fmla="*/ 0 w 124412"/>
              <a:gd name="connsiteY1" fmla="*/ 37197 h 174523"/>
              <a:gd name="connsiteX2" fmla="*/ 26975 w 124412"/>
              <a:gd name="connsiteY2" fmla="*/ 70608 h 174523"/>
              <a:gd name="connsiteX3" fmla="*/ 38147 w 124412"/>
              <a:gd name="connsiteY3" fmla="*/ 67343 h 174523"/>
              <a:gd name="connsiteX4" fmla="*/ 32639 w 124412"/>
              <a:gd name="connsiteY4" fmla="*/ 83293 h 174523"/>
              <a:gd name="connsiteX5" fmla="*/ 106314 w 124412"/>
              <a:gd name="connsiteY5" fmla="*/ 174523 h 174523"/>
              <a:gd name="connsiteX6" fmla="*/ 124412 w 124412"/>
              <a:gd name="connsiteY6" fmla="*/ 159899 h 174523"/>
              <a:gd name="connsiteX7" fmla="*/ 100775 w 124412"/>
              <a:gd name="connsiteY7" fmla="*/ 95017 h 174523"/>
              <a:gd name="connsiteX8" fmla="*/ 110226 w 124412"/>
              <a:gd name="connsiteY8" fmla="*/ 83929 h 174523"/>
              <a:gd name="connsiteX9" fmla="*/ 63140 w 124412"/>
              <a:gd name="connsiteY9" fmla="*/ 0 h 174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4412" h="174523">
                <a:moveTo>
                  <a:pt x="63140" y="0"/>
                </a:moveTo>
                <a:lnTo>
                  <a:pt x="0" y="37197"/>
                </a:lnTo>
                <a:lnTo>
                  <a:pt x="26975" y="70608"/>
                </a:lnTo>
                <a:lnTo>
                  <a:pt x="38147" y="67343"/>
                </a:lnTo>
                <a:lnTo>
                  <a:pt x="32639" y="83293"/>
                </a:lnTo>
                <a:lnTo>
                  <a:pt x="106314" y="174523"/>
                </a:lnTo>
                <a:lnTo>
                  <a:pt x="124412" y="159899"/>
                </a:lnTo>
                <a:lnTo>
                  <a:pt x="100775" y="95017"/>
                </a:lnTo>
                <a:lnTo>
                  <a:pt x="110226" y="83929"/>
                </a:lnTo>
                <a:lnTo>
                  <a:pt x="63140" y="0"/>
                </a:lnTo>
                <a:close/>
              </a:path>
            </a:pathLst>
          </a:custGeom>
          <a:solidFill>
            <a:schemeClr val="accent1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A83BA74-401E-51E7-4EC3-A4417F357F0A}"/>
              </a:ext>
            </a:extLst>
          </p:cNvPr>
          <p:cNvSpPr/>
          <p:nvPr/>
        </p:nvSpPr>
        <p:spPr>
          <a:xfrm flipH="1">
            <a:off x="11402697" y="6604051"/>
            <a:ext cx="46490" cy="64038"/>
          </a:xfrm>
          <a:custGeom>
            <a:avLst/>
            <a:gdLst>
              <a:gd name="connsiteX0" fmla="*/ 0 w 41672"/>
              <a:gd name="connsiteY0" fmla="*/ 1523 h 57402"/>
              <a:gd name="connsiteX1" fmla="*/ 27528 w 41672"/>
              <a:gd name="connsiteY1" fmla="*/ 0 h 57402"/>
              <a:gd name="connsiteX2" fmla="*/ 11933 w 41672"/>
              <a:gd name="connsiteY2" fmla="*/ 29823 h 57402"/>
              <a:gd name="connsiteX3" fmla="*/ 39013 w 41672"/>
              <a:gd name="connsiteY3" fmla="*/ 35581 h 57402"/>
              <a:gd name="connsiteX4" fmla="*/ 26610 w 41672"/>
              <a:gd name="connsiteY4" fmla="*/ 56537 h 57402"/>
              <a:gd name="connsiteX5" fmla="*/ 41672 w 41672"/>
              <a:gd name="connsiteY5" fmla="*/ 57403 h 57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672" h="57402">
                <a:moveTo>
                  <a:pt x="0" y="1523"/>
                </a:moveTo>
                <a:lnTo>
                  <a:pt x="27528" y="0"/>
                </a:lnTo>
                <a:lnTo>
                  <a:pt x="11933" y="29823"/>
                </a:lnTo>
                <a:lnTo>
                  <a:pt x="39013" y="35581"/>
                </a:lnTo>
                <a:lnTo>
                  <a:pt x="26610" y="56537"/>
                </a:lnTo>
                <a:lnTo>
                  <a:pt x="41672" y="57403"/>
                </a:ln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F428C223-6DF5-B2C2-ED87-40481B1CE7A0}"/>
              </a:ext>
            </a:extLst>
          </p:cNvPr>
          <p:cNvSpPr/>
          <p:nvPr/>
        </p:nvSpPr>
        <p:spPr>
          <a:xfrm flipH="1">
            <a:off x="10517009" y="5035875"/>
            <a:ext cx="70858" cy="65080"/>
          </a:xfrm>
          <a:custGeom>
            <a:avLst/>
            <a:gdLst>
              <a:gd name="connsiteX0" fmla="*/ 53728 w 63515"/>
              <a:gd name="connsiteY0" fmla="*/ 52136 h 58336"/>
              <a:gd name="connsiteX1" fmla="*/ 2667 w 63515"/>
              <a:gd name="connsiteY1" fmla="*/ 39431 h 58336"/>
              <a:gd name="connsiteX2" fmla="*/ 24666 w 63515"/>
              <a:gd name="connsiteY2" fmla="*/ 1 h 58336"/>
              <a:gd name="connsiteX3" fmla="*/ 49732 w 63515"/>
              <a:gd name="connsiteY3" fmla="*/ 7032 h 58336"/>
              <a:gd name="connsiteX4" fmla="*/ 59110 w 63515"/>
              <a:gd name="connsiteY4" fmla="*/ 21124 h 58336"/>
              <a:gd name="connsiteX5" fmla="*/ 53728 w 63515"/>
              <a:gd name="connsiteY5" fmla="*/ 52136 h 58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3515" h="58336">
                <a:moveTo>
                  <a:pt x="53728" y="52136"/>
                </a:moveTo>
                <a:cubicBezTo>
                  <a:pt x="29548" y="64956"/>
                  <a:pt x="10626" y="56517"/>
                  <a:pt x="2667" y="39431"/>
                </a:cubicBezTo>
                <a:cubicBezTo>
                  <a:pt x="-4583" y="23544"/>
                  <a:pt x="3011" y="-166"/>
                  <a:pt x="24666" y="1"/>
                </a:cubicBezTo>
                <a:cubicBezTo>
                  <a:pt x="33460" y="314"/>
                  <a:pt x="42055" y="2734"/>
                  <a:pt x="49732" y="7032"/>
                </a:cubicBezTo>
                <a:cubicBezTo>
                  <a:pt x="53362" y="11381"/>
                  <a:pt x="56513" y="16107"/>
                  <a:pt x="59110" y="21124"/>
                </a:cubicBezTo>
                <a:cubicBezTo>
                  <a:pt x="64336" y="31451"/>
                  <a:pt x="67351" y="44917"/>
                  <a:pt x="53728" y="52136"/>
                </a:cubicBezTo>
                <a:close/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D94EA945-9C57-077C-A813-0D4AC7ED4A57}"/>
              </a:ext>
            </a:extLst>
          </p:cNvPr>
          <p:cNvSpPr/>
          <p:nvPr/>
        </p:nvSpPr>
        <p:spPr>
          <a:xfrm flipH="1">
            <a:off x="10422550" y="4962820"/>
            <a:ext cx="145337" cy="165950"/>
          </a:xfrm>
          <a:custGeom>
            <a:avLst/>
            <a:gdLst>
              <a:gd name="connsiteX0" fmla="*/ 44967 w 130276"/>
              <a:gd name="connsiteY0" fmla="*/ 142790 h 148753"/>
              <a:gd name="connsiteX1" fmla="*/ 128969 w 130276"/>
              <a:gd name="connsiteY1" fmla="*/ 91594 h 148753"/>
              <a:gd name="connsiteX2" fmla="*/ 123482 w 130276"/>
              <a:gd name="connsiteY2" fmla="*/ 35871 h 148753"/>
              <a:gd name="connsiteX3" fmla="*/ 87223 w 130276"/>
              <a:gd name="connsiteY3" fmla="*/ 2543 h 148753"/>
              <a:gd name="connsiteX4" fmla="*/ 3221 w 130276"/>
              <a:gd name="connsiteY4" fmla="*/ 53739 h 148753"/>
              <a:gd name="connsiteX5" fmla="*/ 3221 w 130276"/>
              <a:gd name="connsiteY5" fmla="*/ 54104 h 148753"/>
              <a:gd name="connsiteX6" fmla="*/ 45092 w 130276"/>
              <a:gd name="connsiteY6" fmla="*/ 142790 h 148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276" h="148753">
                <a:moveTo>
                  <a:pt x="44967" y="142790"/>
                </a:moveTo>
                <a:cubicBezTo>
                  <a:pt x="92762" y="161691"/>
                  <a:pt x="124348" y="133235"/>
                  <a:pt x="128969" y="91594"/>
                </a:cubicBezTo>
                <a:cubicBezTo>
                  <a:pt x="131024" y="73151"/>
                  <a:pt x="131597" y="52915"/>
                  <a:pt x="123482" y="35871"/>
                </a:cubicBezTo>
                <a:cubicBezTo>
                  <a:pt x="116107" y="20193"/>
                  <a:pt x="103778" y="7519"/>
                  <a:pt x="87223" y="2543"/>
                </a:cubicBezTo>
                <a:cubicBezTo>
                  <a:pt x="52488" y="-7951"/>
                  <a:pt x="14873" y="14987"/>
                  <a:pt x="3221" y="53739"/>
                </a:cubicBezTo>
                <a:lnTo>
                  <a:pt x="3221" y="54104"/>
                </a:lnTo>
                <a:cubicBezTo>
                  <a:pt x="-7815" y="90043"/>
                  <a:pt x="10325" y="128478"/>
                  <a:pt x="45092" y="142790"/>
                </a:cubicBezTo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E53EC5A0-FD7C-FB09-7E2C-1FD644637B83}"/>
              </a:ext>
            </a:extLst>
          </p:cNvPr>
          <p:cNvSpPr/>
          <p:nvPr/>
        </p:nvSpPr>
        <p:spPr>
          <a:xfrm flipH="1">
            <a:off x="10474537" y="5091035"/>
            <a:ext cx="62048" cy="75407"/>
          </a:xfrm>
          <a:custGeom>
            <a:avLst/>
            <a:gdLst>
              <a:gd name="connsiteX0" fmla="*/ 13258 w 55618"/>
              <a:gd name="connsiteY0" fmla="*/ 0 h 67593"/>
              <a:gd name="connsiteX1" fmla="*/ 0 w 55618"/>
              <a:gd name="connsiteY1" fmla="*/ 57893 h 67593"/>
              <a:gd name="connsiteX2" fmla="*/ 42361 w 55618"/>
              <a:gd name="connsiteY2" fmla="*/ 67594 h 67593"/>
              <a:gd name="connsiteX3" fmla="*/ 55619 w 55618"/>
              <a:gd name="connsiteY3" fmla="*/ 9701 h 67593"/>
              <a:gd name="connsiteX4" fmla="*/ 13258 w 55618"/>
              <a:gd name="connsiteY4" fmla="*/ 0 h 675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618" h="67593">
                <a:moveTo>
                  <a:pt x="13258" y="0"/>
                </a:moveTo>
                <a:lnTo>
                  <a:pt x="0" y="57893"/>
                </a:lnTo>
                <a:lnTo>
                  <a:pt x="42361" y="67594"/>
                </a:lnTo>
                <a:lnTo>
                  <a:pt x="55619" y="9701"/>
                </a:lnTo>
                <a:lnTo>
                  <a:pt x="13258" y="0"/>
                </a:lnTo>
                <a:close/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FB148BBC-BD5A-5FD3-FB0F-6DEDBD8610C6}"/>
              </a:ext>
            </a:extLst>
          </p:cNvPr>
          <p:cNvSpPr/>
          <p:nvPr/>
        </p:nvSpPr>
        <p:spPr>
          <a:xfrm flipH="1">
            <a:off x="10435708" y="5041521"/>
            <a:ext cx="33525" cy="43101"/>
          </a:xfrm>
          <a:custGeom>
            <a:avLst/>
            <a:gdLst>
              <a:gd name="connsiteX0" fmla="*/ 7107 w 30051"/>
              <a:gd name="connsiteY0" fmla="*/ 8042 h 38635"/>
              <a:gd name="connsiteX1" fmla="*/ 577 w 30051"/>
              <a:gd name="connsiteY1" fmla="*/ 6087 h 38635"/>
              <a:gd name="connsiteX2" fmla="*/ 942 w 30051"/>
              <a:gd name="connsiteY2" fmla="*/ 938 h 38635"/>
              <a:gd name="connsiteX3" fmla="*/ 7253 w 30051"/>
              <a:gd name="connsiteY3" fmla="*/ 1710 h 38635"/>
              <a:gd name="connsiteX4" fmla="*/ 8494 w 30051"/>
              <a:gd name="connsiteY4" fmla="*/ 4902 h 38635"/>
              <a:gd name="connsiteX5" fmla="*/ 7107 w 30051"/>
              <a:gd name="connsiteY5" fmla="*/ 8042 h 38635"/>
              <a:gd name="connsiteX6" fmla="*/ 26081 w 30051"/>
              <a:gd name="connsiteY6" fmla="*/ 37238 h 38635"/>
              <a:gd name="connsiteX7" fmla="*/ 30045 w 30051"/>
              <a:gd name="connsiteY7" fmla="*/ 7927 h 38635"/>
              <a:gd name="connsiteX8" fmla="*/ 25591 w 30051"/>
              <a:gd name="connsiteY8" fmla="*/ 7364 h 38635"/>
              <a:gd name="connsiteX9" fmla="*/ 21804 w 30051"/>
              <a:gd name="connsiteY9" fmla="*/ 35601 h 38635"/>
              <a:gd name="connsiteX10" fmla="*/ 26081 w 30051"/>
              <a:gd name="connsiteY10" fmla="*/ 37238 h 38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051" h="38635">
                <a:moveTo>
                  <a:pt x="7107" y="8042"/>
                </a:moveTo>
                <a:cubicBezTo>
                  <a:pt x="4760" y="9305"/>
                  <a:pt x="1839" y="8430"/>
                  <a:pt x="577" y="6087"/>
                </a:cubicBezTo>
                <a:cubicBezTo>
                  <a:pt x="-310" y="4445"/>
                  <a:pt x="-164" y="2439"/>
                  <a:pt x="942" y="938"/>
                </a:cubicBezTo>
                <a:cubicBezTo>
                  <a:pt x="2903" y="-568"/>
                  <a:pt x="5709" y="-224"/>
                  <a:pt x="7253" y="1710"/>
                </a:cubicBezTo>
                <a:cubicBezTo>
                  <a:pt x="8077" y="2563"/>
                  <a:pt x="8525" y="3714"/>
                  <a:pt x="8494" y="4902"/>
                </a:cubicBezTo>
                <a:cubicBezTo>
                  <a:pt x="8473" y="6093"/>
                  <a:pt x="7973" y="7227"/>
                  <a:pt x="7107" y="8042"/>
                </a:cubicBezTo>
                <a:close/>
                <a:moveTo>
                  <a:pt x="26081" y="37238"/>
                </a:moveTo>
                <a:cubicBezTo>
                  <a:pt x="28824" y="27715"/>
                  <a:pt x="30160" y="17836"/>
                  <a:pt x="30045" y="7927"/>
                </a:cubicBezTo>
                <a:cubicBezTo>
                  <a:pt x="30045" y="5017"/>
                  <a:pt x="25549" y="4464"/>
                  <a:pt x="25591" y="7364"/>
                </a:cubicBezTo>
                <a:cubicBezTo>
                  <a:pt x="25726" y="16911"/>
                  <a:pt x="24443" y="26425"/>
                  <a:pt x="21804" y="35601"/>
                </a:cubicBezTo>
                <a:cubicBezTo>
                  <a:pt x="21032" y="38302"/>
                  <a:pt x="25309" y="39971"/>
                  <a:pt x="26081" y="37238"/>
                </a:cubicBezTo>
                <a:close/>
              </a:path>
            </a:pathLst>
          </a:custGeom>
          <a:solidFill>
            <a:srgbClr val="010344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E51ED3D9-DECF-72E2-F8E6-7EF7DF259753}"/>
              </a:ext>
            </a:extLst>
          </p:cNvPr>
          <p:cNvSpPr/>
          <p:nvPr/>
        </p:nvSpPr>
        <p:spPr>
          <a:xfrm flipH="1">
            <a:off x="10364703" y="4927221"/>
            <a:ext cx="203232" cy="122793"/>
          </a:xfrm>
          <a:custGeom>
            <a:avLst/>
            <a:gdLst>
              <a:gd name="connsiteX0" fmla="*/ 123932 w 182172"/>
              <a:gd name="connsiteY0" fmla="*/ 89530 h 110068"/>
              <a:gd name="connsiteX1" fmla="*/ 42257 w 182172"/>
              <a:gd name="connsiteY1" fmla="*/ 91115 h 110068"/>
              <a:gd name="connsiteX2" fmla="*/ 30897 w 182172"/>
              <a:gd name="connsiteY2" fmla="*/ 110058 h 110068"/>
              <a:gd name="connsiteX3" fmla="*/ 21958 w 182172"/>
              <a:gd name="connsiteY3" fmla="*/ 100149 h 110068"/>
              <a:gd name="connsiteX4" fmla="*/ 0 w 182172"/>
              <a:gd name="connsiteY4" fmla="*/ 98219 h 110068"/>
              <a:gd name="connsiteX5" fmla="*/ 43321 w 182172"/>
              <a:gd name="connsiteY5" fmla="*/ 30364 h 110068"/>
              <a:gd name="connsiteX6" fmla="*/ 111196 w 182172"/>
              <a:gd name="connsiteY6" fmla="*/ 13445 h 110068"/>
              <a:gd name="connsiteX7" fmla="*/ 181293 w 182172"/>
              <a:gd name="connsiteY7" fmla="*/ 44425 h 110068"/>
              <a:gd name="connsiteX8" fmla="*/ 124026 w 182172"/>
              <a:gd name="connsiteY8" fmla="*/ 89446 h 11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2172" h="110068">
                <a:moveTo>
                  <a:pt x="123932" y="89530"/>
                </a:moveTo>
                <a:cubicBezTo>
                  <a:pt x="107545" y="87287"/>
                  <a:pt x="52604" y="58121"/>
                  <a:pt x="42257" y="91115"/>
                </a:cubicBezTo>
                <a:cubicBezTo>
                  <a:pt x="39628" y="99523"/>
                  <a:pt x="39837" y="110444"/>
                  <a:pt x="30897" y="110058"/>
                </a:cubicBezTo>
                <a:cubicBezTo>
                  <a:pt x="25890" y="109386"/>
                  <a:pt x="22114" y="105194"/>
                  <a:pt x="21958" y="100149"/>
                </a:cubicBezTo>
                <a:cubicBezTo>
                  <a:pt x="14823" y="98126"/>
                  <a:pt x="7375" y="97471"/>
                  <a:pt x="0" y="98219"/>
                </a:cubicBezTo>
                <a:cubicBezTo>
                  <a:pt x="0" y="40618"/>
                  <a:pt x="28456" y="25868"/>
                  <a:pt x="43321" y="30364"/>
                </a:cubicBezTo>
                <a:cubicBezTo>
                  <a:pt x="43321" y="30364"/>
                  <a:pt x="92222" y="-24670"/>
                  <a:pt x="111196" y="13445"/>
                </a:cubicBezTo>
                <a:cubicBezTo>
                  <a:pt x="111196" y="13445"/>
                  <a:pt x="172062" y="-13624"/>
                  <a:pt x="181293" y="44425"/>
                </a:cubicBezTo>
                <a:cubicBezTo>
                  <a:pt x="190525" y="102496"/>
                  <a:pt x="124026" y="89446"/>
                  <a:pt x="124026" y="89446"/>
                </a:cubicBezTo>
              </a:path>
            </a:pathLst>
          </a:custGeom>
          <a:solidFill>
            <a:srgbClr val="000000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487AA89F-5FA3-A485-C26E-2838573C0549}"/>
              </a:ext>
            </a:extLst>
          </p:cNvPr>
          <p:cNvSpPr/>
          <p:nvPr/>
        </p:nvSpPr>
        <p:spPr>
          <a:xfrm flipH="1">
            <a:off x="9815239" y="5133008"/>
            <a:ext cx="838279" cy="522379"/>
          </a:xfrm>
          <a:custGeom>
            <a:avLst/>
            <a:gdLst>
              <a:gd name="connsiteX0" fmla="*/ 244520 w 751410"/>
              <a:gd name="connsiteY0" fmla="*/ 84984 h 468246"/>
              <a:gd name="connsiteX1" fmla="*/ 115080 w 751410"/>
              <a:gd name="connsiteY1" fmla="*/ 121629 h 468246"/>
              <a:gd name="connsiteX2" fmla="*/ 222 w 751410"/>
              <a:gd name="connsiteY2" fmla="*/ 51531 h 468246"/>
              <a:gd name="connsiteX3" fmla="*/ 129662 w 751410"/>
              <a:gd name="connsiteY3" fmla="*/ 14918 h 468246"/>
              <a:gd name="connsiteX4" fmla="*/ 244520 w 751410"/>
              <a:gd name="connsiteY4" fmla="*/ 85015 h 468246"/>
              <a:gd name="connsiteX5" fmla="*/ 397232 w 751410"/>
              <a:gd name="connsiteY5" fmla="*/ 287505 h 468246"/>
              <a:gd name="connsiteX6" fmla="*/ 481067 w 751410"/>
              <a:gd name="connsiteY6" fmla="*/ 277835 h 468246"/>
              <a:gd name="connsiteX7" fmla="*/ 613188 w 751410"/>
              <a:gd name="connsiteY7" fmla="*/ 44866 h 468246"/>
              <a:gd name="connsiteX8" fmla="*/ 648330 w 751410"/>
              <a:gd name="connsiteY8" fmla="*/ 993 h 468246"/>
              <a:gd name="connsiteX9" fmla="*/ 712899 w 751410"/>
              <a:gd name="connsiteY9" fmla="*/ 148 h 468246"/>
              <a:gd name="connsiteX10" fmla="*/ 740771 w 751410"/>
              <a:gd name="connsiteY10" fmla="*/ 4278 h 468246"/>
              <a:gd name="connsiteX11" fmla="*/ 750868 w 751410"/>
              <a:gd name="connsiteY11" fmla="*/ 24056 h 468246"/>
              <a:gd name="connsiteX12" fmla="*/ 714609 w 751410"/>
              <a:gd name="connsiteY12" fmla="*/ 44167 h 468246"/>
              <a:gd name="connsiteX13" fmla="*/ 695416 w 751410"/>
              <a:gd name="connsiteY13" fmla="*/ 48225 h 468246"/>
              <a:gd name="connsiteX14" fmla="*/ 672217 w 751410"/>
              <a:gd name="connsiteY14" fmla="*/ 51730 h 468246"/>
              <a:gd name="connsiteX15" fmla="*/ 634384 w 751410"/>
              <a:gd name="connsiteY15" fmla="*/ 181723 h 468246"/>
              <a:gd name="connsiteX16" fmla="*/ 547586 w 751410"/>
              <a:gd name="connsiteY16" fmla="*/ 400818 h 468246"/>
              <a:gd name="connsiteX17" fmla="*/ 334874 w 751410"/>
              <a:gd name="connsiteY17" fmla="*/ 450032 h 468246"/>
              <a:gd name="connsiteX18" fmla="*/ 397305 w 751410"/>
              <a:gd name="connsiteY18" fmla="*/ 287505 h 46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51410" h="468246">
                <a:moveTo>
                  <a:pt x="244520" y="84984"/>
                </a:moveTo>
                <a:cubicBezTo>
                  <a:pt x="240483" y="114452"/>
                  <a:pt x="182548" y="130912"/>
                  <a:pt x="115080" y="121629"/>
                </a:cubicBezTo>
                <a:cubicBezTo>
                  <a:pt x="47621" y="112355"/>
                  <a:pt x="-3815" y="81052"/>
                  <a:pt x="222" y="51531"/>
                </a:cubicBezTo>
                <a:cubicBezTo>
                  <a:pt x="4259" y="22022"/>
                  <a:pt x="62194" y="5614"/>
                  <a:pt x="129662" y="14918"/>
                </a:cubicBezTo>
                <a:cubicBezTo>
                  <a:pt x="197121" y="24223"/>
                  <a:pt x="248536" y="55474"/>
                  <a:pt x="244520" y="85015"/>
                </a:cubicBezTo>
                <a:moveTo>
                  <a:pt x="397232" y="287505"/>
                </a:moveTo>
                <a:lnTo>
                  <a:pt x="481067" y="277835"/>
                </a:lnTo>
                <a:cubicBezTo>
                  <a:pt x="481067" y="277835"/>
                  <a:pt x="583240" y="107953"/>
                  <a:pt x="613188" y="44866"/>
                </a:cubicBezTo>
                <a:lnTo>
                  <a:pt x="648330" y="993"/>
                </a:lnTo>
                <a:cubicBezTo>
                  <a:pt x="669850" y="993"/>
                  <a:pt x="691359" y="-457"/>
                  <a:pt x="712899" y="148"/>
                </a:cubicBezTo>
                <a:cubicBezTo>
                  <a:pt x="721619" y="367"/>
                  <a:pt x="733344" y="-822"/>
                  <a:pt x="740771" y="4278"/>
                </a:cubicBezTo>
                <a:cubicBezTo>
                  <a:pt x="746665" y="8336"/>
                  <a:pt x="753382" y="16368"/>
                  <a:pt x="750868" y="24056"/>
                </a:cubicBezTo>
                <a:cubicBezTo>
                  <a:pt x="746685" y="36813"/>
                  <a:pt x="725396" y="41382"/>
                  <a:pt x="714609" y="44167"/>
                </a:cubicBezTo>
                <a:cubicBezTo>
                  <a:pt x="708278" y="45753"/>
                  <a:pt x="701852" y="47088"/>
                  <a:pt x="695416" y="48225"/>
                </a:cubicBezTo>
                <a:cubicBezTo>
                  <a:pt x="693007" y="48684"/>
                  <a:pt x="672582" y="50468"/>
                  <a:pt x="672217" y="51730"/>
                </a:cubicBezTo>
                <a:lnTo>
                  <a:pt x="634384" y="181723"/>
                </a:lnTo>
                <a:cubicBezTo>
                  <a:pt x="611790" y="259341"/>
                  <a:pt x="605573" y="339421"/>
                  <a:pt x="547586" y="400818"/>
                </a:cubicBezTo>
                <a:cubicBezTo>
                  <a:pt x="490903" y="460860"/>
                  <a:pt x="412513" y="489598"/>
                  <a:pt x="334874" y="450032"/>
                </a:cubicBezTo>
                <a:cubicBezTo>
                  <a:pt x="184624" y="373457"/>
                  <a:pt x="397305" y="287505"/>
                  <a:pt x="397305" y="287505"/>
                </a:cubicBezTo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BD65B806-5067-8355-24EE-3703A3FC0F46}"/>
              </a:ext>
            </a:extLst>
          </p:cNvPr>
          <p:cNvSpPr/>
          <p:nvPr/>
        </p:nvSpPr>
        <p:spPr>
          <a:xfrm flipH="1">
            <a:off x="10328126" y="5406877"/>
            <a:ext cx="473441" cy="1363980"/>
          </a:xfrm>
          <a:custGeom>
            <a:avLst/>
            <a:gdLst>
              <a:gd name="connsiteX0" fmla="*/ 57409 w 424380"/>
              <a:gd name="connsiteY0" fmla="*/ 0 h 1222634"/>
              <a:gd name="connsiteX1" fmla="*/ 214794 w 424380"/>
              <a:gd name="connsiteY1" fmla="*/ 727353 h 1222634"/>
              <a:gd name="connsiteX2" fmla="*/ 215347 w 424380"/>
              <a:gd name="connsiteY2" fmla="*/ 1222634 h 1222634"/>
              <a:gd name="connsiteX3" fmla="*/ 327388 w 424380"/>
              <a:gd name="connsiteY3" fmla="*/ 1222634 h 1222634"/>
              <a:gd name="connsiteX4" fmla="*/ 324050 w 424380"/>
              <a:gd name="connsiteY4" fmla="*/ 248512 h 1222634"/>
              <a:gd name="connsiteX5" fmla="*/ 57409 w 424380"/>
              <a:gd name="connsiteY5" fmla="*/ 0 h 1222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24380" h="1222634">
                <a:moveTo>
                  <a:pt x="57409" y="0"/>
                </a:moveTo>
                <a:cubicBezTo>
                  <a:pt x="57409" y="0"/>
                  <a:pt x="-146697" y="267100"/>
                  <a:pt x="214794" y="727353"/>
                </a:cubicBezTo>
                <a:lnTo>
                  <a:pt x="215347" y="1222634"/>
                </a:lnTo>
                <a:lnTo>
                  <a:pt x="327388" y="1222634"/>
                </a:lnTo>
                <a:cubicBezTo>
                  <a:pt x="327388" y="1222634"/>
                  <a:pt x="547829" y="749958"/>
                  <a:pt x="324050" y="248512"/>
                </a:cubicBezTo>
                <a:lnTo>
                  <a:pt x="57409" y="0"/>
                </a:lnTo>
                <a:close/>
              </a:path>
            </a:pathLst>
          </a:custGeom>
          <a:solidFill>
            <a:srgbClr val="83709D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5C446EB6-35F4-03EF-83A1-FF846BC416C2}"/>
              </a:ext>
            </a:extLst>
          </p:cNvPr>
          <p:cNvSpPr/>
          <p:nvPr/>
        </p:nvSpPr>
        <p:spPr>
          <a:xfrm flipH="1">
            <a:off x="10469334" y="5625409"/>
            <a:ext cx="989068" cy="985621"/>
          </a:xfrm>
          <a:custGeom>
            <a:avLst/>
            <a:gdLst>
              <a:gd name="connsiteX0" fmla="*/ 0 w 886574"/>
              <a:gd name="connsiteY0" fmla="*/ 739401 h 883484"/>
              <a:gd name="connsiteX1" fmla="*/ 72152 w 886574"/>
              <a:gd name="connsiteY1" fmla="*/ 882370 h 883484"/>
              <a:gd name="connsiteX2" fmla="*/ 324388 w 886574"/>
              <a:gd name="connsiteY2" fmla="*/ 792329 h 883484"/>
              <a:gd name="connsiteX3" fmla="*/ 722085 w 886574"/>
              <a:gd name="connsiteY3" fmla="*/ 528212 h 883484"/>
              <a:gd name="connsiteX4" fmla="*/ 828222 w 886574"/>
              <a:gd name="connsiteY4" fmla="*/ 290163 h 883484"/>
              <a:gd name="connsiteX5" fmla="*/ 847895 w 886574"/>
              <a:gd name="connsiteY5" fmla="*/ 159638 h 883484"/>
              <a:gd name="connsiteX6" fmla="*/ 886574 w 886574"/>
              <a:gd name="connsiteY6" fmla="*/ 82479 h 883484"/>
              <a:gd name="connsiteX7" fmla="*/ 590413 w 886574"/>
              <a:gd name="connsiteY7" fmla="*/ 0 h 883484"/>
              <a:gd name="connsiteX8" fmla="*/ 513556 w 886574"/>
              <a:gd name="connsiteY8" fmla="*/ 426665 h 883484"/>
              <a:gd name="connsiteX9" fmla="*/ 0 w 886574"/>
              <a:gd name="connsiteY9" fmla="*/ 739401 h 883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86574" h="883484">
                <a:moveTo>
                  <a:pt x="0" y="739401"/>
                </a:moveTo>
                <a:lnTo>
                  <a:pt x="72152" y="882370"/>
                </a:lnTo>
                <a:cubicBezTo>
                  <a:pt x="78432" y="894825"/>
                  <a:pt x="309033" y="798880"/>
                  <a:pt x="324388" y="792329"/>
                </a:cubicBezTo>
                <a:cubicBezTo>
                  <a:pt x="468515" y="730337"/>
                  <a:pt x="620392" y="651143"/>
                  <a:pt x="722085" y="528212"/>
                </a:cubicBezTo>
                <a:cubicBezTo>
                  <a:pt x="778455" y="460066"/>
                  <a:pt x="809999" y="375928"/>
                  <a:pt x="828222" y="290163"/>
                </a:cubicBezTo>
                <a:cubicBezTo>
                  <a:pt x="837068" y="247030"/>
                  <a:pt x="843640" y="203460"/>
                  <a:pt x="847895" y="159638"/>
                </a:cubicBezTo>
                <a:cubicBezTo>
                  <a:pt x="850628" y="133289"/>
                  <a:pt x="847384" y="71579"/>
                  <a:pt x="886574" y="82479"/>
                </a:cubicBezTo>
                <a:lnTo>
                  <a:pt x="590413" y="0"/>
                </a:lnTo>
                <a:cubicBezTo>
                  <a:pt x="590413" y="0"/>
                  <a:pt x="530497" y="268821"/>
                  <a:pt x="513556" y="426665"/>
                </a:cubicBezTo>
                <a:lnTo>
                  <a:pt x="0" y="739401"/>
                </a:lnTo>
                <a:close/>
              </a:path>
            </a:pathLst>
          </a:custGeom>
          <a:solidFill>
            <a:srgbClr val="83709D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49118C36-3C28-BFF4-0B16-4A94D9F492A5}"/>
              </a:ext>
            </a:extLst>
          </p:cNvPr>
          <p:cNvSpPr/>
          <p:nvPr/>
        </p:nvSpPr>
        <p:spPr>
          <a:xfrm flipH="1">
            <a:off x="10555413" y="6028994"/>
            <a:ext cx="183377" cy="274110"/>
          </a:xfrm>
          <a:custGeom>
            <a:avLst/>
            <a:gdLst>
              <a:gd name="connsiteX0" fmla="*/ 164374 w 164374"/>
              <a:gd name="connsiteY0" fmla="*/ 0 h 245705"/>
              <a:gd name="connsiteX1" fmla="*/ 0 w 164374"/>
              <a:gd name="connsiteY1" fmla="*/ 245706 h 245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64374" h="245705">
                <a:moveTo>
                  <a:pt x="164374" y="0"/>
                </a:moveTo>
                <a:cubicBezTo>
                  <a:pt x="164374" y="0"/>
                  <a:pt x="139621" y="131516"/>
                  <a:pt x="0" y="245706"/>
                </a:cubicBez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3458B3C-D82F-EB8E-BF67-5B444265715D}"/>
              </a:ext>
            </a:extLst>
          </p:cNvPr>
          <p:cNvSpPr/>
          <p:nvPr/>
        </p:nvSpPr>
        <p:spPr>
          <a:xfrm flipH="1">
            <a:off x="10117096" y="5145935"/>
            <a:ext cx="870739" cy="624314"/>
          </a:xfrm>
          <a:custGeom>
            <a:avLst/>
            <a:gdLst>
              <a:gd name="connsiteX0" fmla="*/ 422493 w 780507"/>
              <a:gd name="connsiteY0" fmla="*/ 82294 h 559618"/>
              <a:gd name="connsiteX1" fmla="*/ 450166 w 780507"/>
              <a:gd name="connsiteY1" fmla="*/ 75994 h 559618"/>
              <a:gd name="connsiteX2" fmla="*/ 472479 w 780507"/>
              <a:gd name="connsiteY2" fmla="*/ 10726 h 559618"/>
              <a:gd name="connsiteX3" fmla="*/ 699700 w 780507"/>
              <a:gd name="connsiteY3" fmla="*/ 213893 h 559618"/>
              <a:gd name="connsiteX4" fmla="*/ 776296 w 780507"/>
              <a:gd name="connsiteY4" fmla="*/ 248233 h 559618"/>
              <a:gd name="connsiteX5" fmla="*/ 779008 w 780507"/>
              <a:gd name="connsiteY5" fmla="*/ 303591 h 559618"/>
              <a:gd name="connsiteX6" fmla="*/ 745910 w 780507"/>
              <a:gd name="connsiteY6" fmla="*/ 471251 h 559618"/>
              <a:gd name="connsiteX7" fmla="*/ 582319 w 780507"/>
              <a:gd name="connsiteY7" fmla="*/ 408810 h 559618"/>
              <a:gd name="connsiteX8" fmla="*/ 543640 w 780507"/>
              <a:gd name="connsiteY8" fmla="*/ 526358 h 559618"/>
              <a:gd name="connsiteX9" fmla="*/ 427614 w 780507"/>
              <a:gd name="connsiteY9" fmla="*/ 558945 h 559618"/>
              <a:gd name="connsiteX10" fmla="*/ 373831 w 780507"/>
              <a:gd name="connsiteY10" fmla="*/ 557777 h 559618"/>
              <a:gd name="connsiteX11" fmla="*/ 242827 w 780507"/>
              <a:gd name="connsiteY11" fmla="*/ 522322 h 559618"/>
              <a:gd name="connsiteX12" fmla="*/ 140215 w 780507"/>
              <a:gd name="connsiteY12" fmla="*/ 464095 h 559618"/>
              <a:gd name="connsiteX13" fmla="*/ 156342 w 780507"/>
              <a:gd name="connsiteY13" fmla="*/ 349394 h 559618"/>
              <a:gd name="connsiteX14" fmla="*/ 0 w 780507"/>
              <a:gd name="connsiteY14" fmla="*/ 254450 h 559618"/>
              <a:gd name="connsiteX15" fmla="*/ 369169 w 780507"/>
              <a:gd name="connsiteY15" fmla="*/ 1223 h 559618"/>
              <a:gd name="connsiteX16" fmla="*/ 368637 w 780507"/>
              <a:gd name="connsiteY16" fmla="*/ 2913 h 559618"/>
              <a:gd name="connsiteX17" fmla="*/ 377409 w 780507"/>
              <a:gd name="connsiteY17" fmla="*/ 67847 h 559618"/>
              <a:gd name="connsiteX18" fmla="*/ 422493 w 780507"/>
              <a:gd name="connsiteY18" fmla="*/ 82346 h 559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780507" h="559618">
                <a:moveTo>
                  <a:pt x="422493" y="82294"/>
                </a:moveTo>
                <a:cubicBezTo>
                  <a:pt x="432110" y="82691"/>
                  <a:pt x="441665" y="80510"/>
                  <a:pt x="450166" y="75994"/>
                </a:cubicBezTo>
                <a:cubicBezTo>
                  <a:pt x="471926" y="63174"/>
                  <a:pt x="474346" y="31901"/>
                  <a:pt x="472479" y="10726"/>
                </a:cubicBezTo>
                <a:cubicBezTo>
                  <a:pt x="472479" y="10726"/>
                  <a:pt x="614613" y="50469"/>
                  <a:pt x="699700" y="213893"/>
                </a:cubicBezTo>
                <a:cubicBezTo>
                  <a:pt x="712969" y="239439"/>
                  <a:pt x="729544" y="242172"/>
                  <a:pt x="776296" y="248233"/>
                </a:cubicBezTo>
                <a:cubicBezTo>
                  <a:pt x="782774" y="249088"/>
                  <a:pt x="780145" y="281571"/>
                  <a:pt x="779008" y="303591"/>
                </a:cubicBezTo>
                <a:cubicBezTo>
                  <a:pt x="777193" y="338713"/>
                  <a:pt x="750719" y="453309"/>
                  <a:pt x="745910" y="471251"/>
                </a:cubicBezTo>
                <a:cubicBezTo>
                  <a:pt x="745910" y="471251"/>
                  <a:pt x="632649" y="482370"/>
                  <a:pt x="582319" y="408810"/>
                </a:cubicBezTo>
                <a:lnTo>
                  <a:pt x="543640" y="526358"/>
                </a:lnTo>
                <a:cubicBezTo>
                  <a:pt x="507694" y="545270"/>
                  <a:pt x="468150" y="556369"/>
                  <a:pt x="427614" y="558945"/>
                </a:cubicBezTo>
                <a:cubicBezTo>
                  <a:pt x="409683" y="560134"/>
                  <a:pt x="391689" y="559748"/>
                  <a:pt x="373831" y="557777"/>
                </a:cubicBezTo>
                <a:cubicBezTo>
                  <a:pt x="329530" y="552947"/>
                  <a:pt x="283988" y="542485"/>
                  <a:pt x="242827" y="522322"/>
                </a:cubicBezTo>
                <a:cubicBezTo>
                  <a:pt x="210198" y="506341"/>
                  <a:pt x="166012" y="490319"/>
                  <a:pt x="140215" y="464095"/>
                </a:cubicBezTo>
                <a:lnTo>
                  <a:pt x="156342" y="349394"/>
                </a:lnTo>
                <a:cubicBezTo>
                  <a:pt x="64871" y="335667"/>
                  <a:pt x="0" y="254450"/>
                  <a:pt x="0" y="254450"/>
                </a:cubicBezTo>
                <a:cubicBezTo>
                  <a:pt x="81811" y="-32521"/>
                  <a:pt x="369169" y="1223"/>
                  <a:pt x="369169" y="1223"/>
                </a:cubicBezTo>
                <a:lnTo>
                  <a:pt x="368637" y="2913"/>
                </a:lnTo>
                <a:cubicBezTo>
                  <a:pt x="362357" y="24067"/>
                  <a:pt x="358226" y="47485"/>
                  <a:pt x="377409" y="67847"/>
                </a:cubicBezTo>
                <a:cubicBezTo>
                  <a:pt x="388560" y="79634"/>
                  <a:pt x="407044" y="82346"/>
                  <a:pt x="422493" y="82346"/>
                </a:cubicBezTo>
              </a:path>
            </a:pathLst>
          </a:custGeom>
          <a:solidFill>
            <a:schemeClr val="accent1">
              <a:alpha val="80000"/>
            </a:schemeClr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314ABFB7-E409-FBE2-FC32-2970BF14C22F}"/>
              </a:ext>
            </a:extLst>
          </p:cNvPr>
          <p:cNvSpPr/>
          <p:nvPr/>
        </p:nvSpPr>
        <p:spPr>
          <a:xfrm flipH="1">
            <a:off x="10298224" y="5117265"/>
            <a:ext cx="235487" cy="619114"/>
          </a:xfrm>
          <a:custGeom>
            <a:avLst/>
            <a:gdLst>
              <a:gd name="connsiteX0" fmla="*/ 211085 w 211084"/>
              <a:gd name="connsiteY0" fmla="*/ 334923 h 554957"/>
              <a:gd name="connsiteX1" fmla="*/ 135678 w 211084"/>
              <a:gd name="connsiteY1" fmla="*/ 554958 h 554957"/>
              <a:gd name="connsiteX2" fmla="*/ 0 w 211084"/>
              <a:gd name="connsiteY2" fmla="*/ 0 h 554957"/>
              <a:gd name="connsiteX3" fmla="*/ 60428 w 211084"/>
              <a:gd name="connsiteY3" fmla="*/ 7542 h 554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084" h="554957">
                <a:moveTo>
                  <a:pt x="211085" y="334923"/>
                </a:moveTo>
                <a:lnTo>
                  <a:pt x="135678" y="554958"/>
                </a:lnTo>
                <a:moveTo>
                  <a:pt x="0" y="0"/>
                </a:moveTo>
                <a:cubicBezTo>
                  <a:pt x="0" y="0"/>
                  <a:pt x="42058" y="18630"/>
                  <a:pt x="60428" y="7542"/>
                </a:cubicBez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DA88121-33D3-6C0C-8D29-81901EC7709F}"/>
              </a:ext>
            </a:extLst>
          </p:cNvPr>
          <p:cNvSpPr/>
          <p:nvPr/>
        </p:nvSpPr>
        <p:spPr>
          <a:xfrm flipH="1">
            <a:off x="10694743" y="5589869"/>
            <a:ext cx="210222" cy="104384"/>
          </a:xfrm>
          <a:custGeom>
            <a:avLst/>
            <a:gdLst>
              <a:gd name="connsiteX0" fmla="*/ 84051 w 188437"/>
              <a:gd name="connsiteY0" fmla="*/ 16440 h 93567"/>
              <a:gd name="connsiteX1" fmla="*/ 8227 w 188437"/>
              <a:gd name="connsiteY1" fmla="*/ 16440 h 93567"/>
              <a:gd name="connsiteX2" fmla="*/ 634 w 188437"/>
              <a:gd name="connsiteY2" fmla="*/ 11360 h 93567"/>
              <a:gd name="connsiteX3" fmla="*/ 634 w 188437"/>
              <a:gd name="connsiteY3" fmla="*/ 5070 h 93567"/>
              <a:gd name="connsiteX4" fmla="*/ 5077 w 188437"/>
              <a:gd name="connsiteY4" fmla="*/ 626 h 93567"/>
              <a:gd name="connsiteX5" fmla="*/ 8227 w 188437"/>
              <a:gd name="connsiteY5" fmla="*/ 0 h 93567"/>
              <a:gd name="connsiteX6" fmla="*/ 84051 w 188437"/>
              <a:gd name="connsiteY6" fmla="*/ 0 h 93567"/>
              <a:gd name="connsiteX7" fmla="*/ 92271 w 188437"/>
              <a:gd name="connsiteY7" fmla="*/ 8157 h 93567"/>
              <a:gd name="connsiteX8" fmla="*/ 92271 w 188437"/>
              <a:gd name="connsiteY8" fmla="*/ 8220 h 93567"/>
              <a:gd name="connsiteX9" fmla="*/ 84072 w 188437"/>
              <a:gd name="connsiteY9" fmla="*/ 16440 h 93567"/>
              <a:gd name="connsiteX10" fmla="*/ 84051 w 188437"/>
              <a:gd name="connsiteY10" fmla="*/ 16440 h 93567"/>
              <a:gd name="connsiteX11" fmla="*/ 187007 w 188437"/>
              <a:gd name="connsiteY11" fmla="*/ 93567 h 93567"/>
              <a:gd name="connsiteX12" fmla="*/ 66704 w 188437"/>
              <a:gd name="connsiteY12" fmla="*/ 93567 h 93567"/>
              <a:gd name="connsiteX13" fmla="*/ 65286 w 188437"/>
              <a:gd name="connsiteY13" fmla="*/ 91961 h 93567"/>
              <a:gd name="connsiteX14" fmla="*/ 65693 w 188437"/>
              <a:gd name="connsiteY14" fmla="*/ 90887 h 93567"/>
              <a:gd name="connsiteX15" fmla="*/ 66704 w 188437"/>
              <a:gd name="connsiteY15" fmla="*/ 90355 h 93567"/>
              <a:gd name="connsiteX16" fmla="*/ 187007 w 188437"/>
              <a:gd name="connsiteY16" fmla="*/ 90355 h 93567"/>
              <a:gd name="connsiteX17" fmla="*/ 188029 w 188437"/>
              <a:gd name="connsiteY17" fmla="*/ 90887 h 93567"/>
              <a:gd name="connsiteX18" fmla="*/ 187893 w 188437"/>
              <a:gd name="connsiteY18" fmla="*/ 93171 h 93567"/>
              <a:gd name="connsiteX19" fmla="*/ 187007 w 188437"/>
              <a:gd name="connsiteY19" fmla="*/ 93567 h 9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88437" h="93567">
                <a:moveTo>
                  <a:pt x="84051" y="16440"/>
                </a:moveTo>
                <a:lnTo>
                  <a:pt x="8227" y="16440"/>
                </a:lnTo>
                <a:cubicBezTo>
                  <a:pt x="4910" y="16408"/>
                  <a:pt x="1927" y="14416"/>
                  <a:pt x="634" y="11360"/>
                </a:cubicBezTo>
                <a:cubicBezTo>
                  <a:pt x="-211" y="9346"/>
                  <a:pt x="-211" y="7083"/>
                  <a:pt x="634" y="5070"/>
                </a:cubicBezTo>
                <a:cubicBezTo>
                  <a:pt x="1478" y="3067"/>
                  <a:pt x="3074" y="1471"/>
                  <a:pt x="5077" y="626"/>
                </a:cubicBezTo>
                <a:cubicBezTo>
                  <a:pt x="6079" y="209"/>
                  <a:pt x="7143" y="0"/>
                  <a:pt x="8227" y="0"/>
                </a:cubicBezTo>
                <a:lnTo>
                  <a:pt x="84051" y="0"/>
                </a:lnTo>
                <a:cubicBezTo>
                  <a:pt x="88579" y="-21"/>
                  <a:pt x="92250" y="3630"/>
                  <a:pt x="92271" y="8157"/>
                </a:cubicBezTo>
                <a:cubicBezTo>
                  <a:pt x="92271" y="8178"/>
                  <a:pt x="92271" y="8199"/>
                  <a:pt x="92271" y="8220"/>
                </a:cubicBezTo>
                <a:cubicBezTo>
                  <a:pt x="92282" y="12757"/>
                  <a:pt x="88610" y="16429"/>
                  <a:pt x="84072" y="16440"/>
                </a:cubicBezTo>
                <a:cubicBezTo>
                  <a:pt x="84062" y="16440"/>
                  <a:pt x="84062" y="16440"/>
                  <a:pt x="84051" y="16440"/>
                </a:cubicBezTo>
                <a:close/>
                <a:moveTo>
                  <a:pt x="187007" y="93567"/>
                </a:moveTo>
                <a:lnTo>
                  <a:pt x="66704" y="93567"/>
                </a:lnTo>
                <a:cubicBezTo>
                  <a:pt x="65891" y="93474"/>
                  <a:pt x="65275" y="92775"/>
                  <a:pt x="65286" y="91961"/>
                </a:cubicBezTo>
                <a:cubicBezTo>
                  <a:pt x="65286" y="91565"/>
                  <a:pt x="65432" y="91189"/>
                  <a:pt x="65693" y="90887"/>
                </a:cubicBezTo>
                <a:cubicBezTo>
                  <a:pt x="65953" y="90595"/>
                  <a:pt x="66319" y="90407"/>
                  <a:pt x="66704" y="90355"/>
                </a:cubicBezTo>
                <a:lnTo>
                  <a:pt x="187007" y="90355"/>
                </a:lnTo>
                <a:cubicBezTo>
                  <a:pt x="187403" y="90407"/>
                  <a:pt x="187758" y="90595"/>
                  <a:pt x="188029" y="90887"/>
                </a:cubicBezTo>
                <a:cubicBezTo>
                  <a:pt x="188624" y="91554"/>
                  <a:pt x="188561" y="92576"/>
                  <a:pt x="187893" y="93171"/>
                </a:cubicBezTo>
                <a:cubicBezTo>
                  <a:pt x="187643" y="93390"/>
                  <a:pt x="187341" y="93526"/>
                  <a:pt x="187007" y="93567"/>
                </a:cubicBezTo>
                <a:close/>
              </a:path>
            </a:pathLst>
          </a:custGeom>
          <a:solidFill>
            <a:srgbClr val="3458DF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07C8BF3F-383D-9ECC-AFEB-C5CAA389C641}"/>
              </a:ext>
            </a:extLst>
          </p:cNvPr>
          <p:cNvSpPr/>
          <p:nvPr/>
        </p:nvSpPr>
        <p:spPr>
          <a:xfrm flipH="1">
            <a:off x="10763376" y="5431710"/>
            <a:ext cx="227720" cy="548912"/>
          </a:xfrm>
          <a:custGeom>
            <a:avLst/>
            <a:gdLst>
              <a:gd name="connsiteX0" fmla="*/ 130495 w 204122"/>
              <a:gd name="connsiteY0" fmla="*/ 401015 h 492030"/>
              <a:gd name="connsiteX1" fmla="*/ 12613 w 204122"/>
              <a:gd name="connsiteY1" fmla="*/ 0 h 492030"/>
              <a:gd name="connsiteX2" fmla="*/ 199320 w 204122"/>
              <a:gd name="connsiteY2" fmla="*/ 20549 h 492030"/>
              <a:gd name="connsiteX3" fmla="*/ 147175 w 204122"/>
              <a:gd name="connsiteY3" fmla="*/ 134447 h 492030"/>
              <a:gd name="connsiteX4" fmla="*/ 166149 w 204122"/>
              <a:gd name="connsiteY4" fmla="*/ 400337 h 492030"/>
              <a:gd name="connsiteX5" fmla="*/ 175172 w 204122"/>
              <a:gd name="connsiteY5" fmla="*/ 441696 h 492030"/>
              <a:gd name="connsiteX6" fmla="*/ 202773 w 204122"/>
              <a:gd name="connsiteY6" fmla="*/ 469641 h 492030"/>
              <a:gd name="connsiteX7" fmla="*/ 201511 w 204122"/>
              <a:gd name="connsiteY7" fmla="*/ 483901 h 492030"/>
              <a:gd name="connsiteX8" fmla="*/ 165471 w 204122"/>
              <a:gd name="connsiteY8" fmla="*/ 485372 h 492030"/>
              <a:gd name="connsiteX9" fmla="*/ 148197 w 204122"/>
              <a:gd name="connsiteY9" fmla="*/ 472635 h 492030"/>
              <a:gd name="connsiteX10" fmla="*/ 133687 w 204122"/>
              <a:gd name="connsiteY10" fmla="*/ 457385 h 492030"/>
              <a:gd name="connsiteX11" fmla="*/ 130495 w 204122"/>
              <a:gd name="connsiteY11" fmla="*/ 401067 h 4920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04122" h="492030">
                <a:moveTo>
                  <a:pt x="130495" y="401015"/>
                </a:moveTo>
                <a:cubicBezTo>
                  <a:pt x="-56911" y="193863"/>
                  <a:pt x="12613" y="0"/>
                  <a:pt x="12613" y="0"/>
                </a:cubicBezTo>
                <a:lnTo>
                  <a:pt x="199320" y="20549"/>
                </a:lnTo>
                <a:lnTo>
                  <a:pt x="147175" y="134447"/>
                </a:lnTo>
                <a:lnTo>
                  <a:pt x="166149" y="400337"/>
                </a:lnTo>
                <a:lnTo>
                  <a:pt x="175172" y="441696"/>
                </a:lnTo>
                <a:lnTo>
                  <a:pt x="202773" y="469641"/>
                </a:lnTo>
                <a:cubicBezTo>
                  <a:pt x="205600" y="472489"/>
                  <a:pt x="203399" y="481293"/>
                  <a:pt x="201511" y="483901"/>
                </a:cubicBezTo>
                <a:cubicBezTo>
                  <a:pt x="192331" y="496710"/>
                  <a:pt x="176976" y="492162"/>
                  <a:pt x="165471" y="485372"/>
                </a:cubicBezTo>
                <a:cubicBezTo>
                  <a:pt x="159358" y="481627"/>
                  <a:pt x="153579" y="477360"/>
                  <a:pt x="148197" y="472635"/>
                </a:cubicBezTo>
                <a:cubicBezTo>
                  <a:pt x="143983" y="469057"/>
                  <a:pt x="134104" y="463237"/>
                  <a:pt x="133687" y="457385"/>
                </a:cubicBezTo>
                <a:lnTo>
                  <a:pt x="130495" y="401067"/>
                </a:lnTo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99045185-8102-444C-62B8-4AD868BFEAFB}"/>
              </a:ext>
            </a:extLst>
          </p:cNvPr>
          <p:cNvSpPr/>
          <p:nvPr/>
        </p:nvSpPr>
        <p:spPr>
          <a:xfrm flipH="1">
            <a:off x="10659531" y="5304599"/>
            <a:ext cx="328304" cy="249216"/>
          </a:xfrm>
          <a:custGeom>
            <a:avLst/>
            <a:gdLst>
              <a:gd name="connsiteX0" fmla="*/ 0 w 294283"/>
              <a:gd name="connsiteY0" fmla="*/ 112229 h 223390"/>
              <a:gd name="connsiteX1" fmla="*/ 175723 w 294283"/>
              <a:gd name="connsiteY1" fmla="*/ 223122 h 223390"/>
              <a:gd name="connsiteX2" fmla="*/ 294283 w 294283"/>
              <a:gd name="connsiteY2" fmla="*/ 101954 h 223390"/>
              <a:gd name="connsiteX3" fmla="*/ 128908 w 294283"/>
              <a:gd name="connsiteY3" fmla="*/ 0 h 223390"/>
              <a:gd name="connsiteX4" fmla="*/ 32504 w 294283"/>
              <a:gd name="connsiteY4" fmla="*/ 31127 h 223390"/>
              <a:gd name="connsiteX5" fmla="*/ 0 w 294283"/>
              <a:gd name="connsiteY5" fmla="*/ 112229 h 2233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4283" h="223390">
                <a:moveTo>
                  <a:pt x="0" y="112229"/>
                </a:moveTo>
                <a:cubicBezTo>
                  <a:pt x="0" y="112229"/>
                  <a:pt x="84430" y="229725"/>
                  <a:pt x="175723" y="223122"/>
                </a:cubicBezTo>
                <a:lnTo>
                  <a:pt x="294283" y="101954"/>
                </a:lnTo>
                <a:lnTo>
                  <a:pt x="128908" y="0"/>
                </a:lnTo>
                <a:lnTo>
                  <a:pt x="32504" y="31127"/>
                </a:lnTo>
                <a:lnTo>
                  <a:pt x="0" y="112229"/>
                </a:lnTo>
                <a:close/>
              </a:path>
            </a:pathLst>
          </a:custGeom>
          <a:solidFill>
            <a:srgbClr val="593D85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54DC6116-FB25-8924-2266-4F1AC5A5CA08}"/>
              </a:ext>
            </a:extLst>
          </p:cNvPr>
          <p:cNvSpPr/>
          <p:nvPr/>
        </p:nvSpPr>
        <p:spPr>
          <a:xfrm flipH="1">
            <a:off x="10673205" y="5370476"/>
            <a:ext cx="314701" cy="183482"/>
          </a:xfrm>
          <a:custGeom>
            <a:avLst/>
            <a:gdLst>
              <a:gd name="connsiteX0" fmla="*/ 282089 w 282089"/>
              <a:gd name="connsiteY0" fmla="*/ 0 h 164468"/>
              <a:gd name="connsiteX1" fmla="*/ 175733 w 282089"/>
              <a:gd name="connsiteY1" fmla="*/ 164176 h 164468"/>
              <a:gd name="connsiteX2" fmla="*/ 0 w 282089"/>
              <a:gd name="connsiteY2" fmla="*/ 53272 h 164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2089" h="164468">
                <a:moveTo>
                  <a:pt x="282089" y="0"/>
                </a:moveTo>
                <a:cubicBezTo>
                  <a:pt x="282089" y="0"/>
                  <a:pt x="185977" y="102851"/>
                  <a:pt x="175733" y="164176"/>
                </a:cubicBezTo>
                <a:cubicBezTo>
                  <a:pt x="175733" y="164176"/>
                  <a:pt x="99179" y="175754"/>
                  <a:pt x="0" y="53272"/>
                </a:cubicBez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D8A47016-E924-CC01-473F-296584D6FB76}"/>
              </a:ext>
            </a:extLst>
          </p:cNvPr>
          <p:cNvSpPr/>
          <p:nvPr/>
        </p:nvSpPr>
        <p:spPr>
          <a:xfrm flipH="1">
            <a:off x="10754854" y="5901684"/>
            <a:ext cx="46707" cy="38964"/>
          </a:xfrm>
          <a:custGeom>
            <a:avLst/>
            <a:gdLst>
              <a:gd name="connsiteX0" fmla="*/ 5852 w 41867"/>
              <a:gd name="connsiteY0" fmla="*/ 22886 h 34926"/>
              <a:gd name="connsiteX1" fmla="*/ 41725 w 41867"/>
              <a:gd name="connsiteY1" fmla="*/ 27434 h 34926"/>
              <a:gd name="connsiteX2" fmla="*/ 0 w 41867"/>
              <a:gd name="connsiteY2" fmla="*/ 0 h 3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867" h="34926">
                <a:moveTo>
                  <a:pt x="5852" y="22886"/>
                </a:moveTo>
                <a:cubicBezTo>
                  <a:pt x="5852" y="22886"/>
                  <a:pt x="37834" y="46627"/>
                  <a:pt x="41725" y="27434"/>
                </a:cubicBezTo>
                <a:cubicBezTo>
                  <a:pt x="41725" y="27434"/>
                  <a:pt x="46554" y="12184"/>
                  <a:pt x="0" y="0"/>
                </a:cubicBezTo>
              </a:path>
            </a:pathLst>
          </a:custGeom>
          <a:solidFill>
            <a:srgbClr val="EFD1D8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DEAA7A6A-D775-ED3D-F1B1-55798625C1A9}"/>
              </a:ext>
            </a:extLst>
          </p:cNvPr>
          <p:cNvSpPr/>
          <p:nvPr/>
        </p:nvSpPr>
        <p:spPr>
          <a:xfrm flipH="1">
            <a:off x="10754854" y="5901684"/>
            <a:ext cx="46707" cy="38964"/>
          </a:xfrm>
          <a:custGeom>
            <a:avLst/>
            <a:gdLst>
              <a:gd name="connsiteX0" fmla="*/ 5852 w 41867"/>
              <a:gd name="connsiteY0" fmla="*/ 22886 h 34926"/>
              <a:gd name="connsiteX1" fmla="*/ 41725 w 41867"/>
              <a:gd name="connsiteY1" fmla="*/ 27434 h 34926"/>
              <a:gd name="connsiteX2" fmla="*/ 0 w 41867"/>
              <a:gd name="connsiteY2" fmla="*/ 0 h 34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1867" h="34926">
                <a:moveTo>
                  <a:pt x="5852" y="22886"/>
                </a:moveTo>
                <a:cubicBezTo>
                  <a:pt x="5852" y="22886"/>
                  <a:pt x="37834" y="46627"/>
                  <a:pt x="41725" y="27434"/>
                </a:cubicBezTo>
                <a:cubicBezTo>
                  <a:pt x="41725" y="27434"/>
                  <a:pt x="46554" y="12184"/>
                  <a:pt x="0" y="0"/>
                </a:cubicBez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9FD1845A-9E6D-43F5-E0C2-B99DC69DF698}"/>
              </a:ext>
            </a:extLst>
          </p:cNvPr>
          <p:cNvSpPr/>
          <p:nvPr/>
        </p:nvSpPr>
        <p:spPr>
          <a:xfrm flipH="1">
            <a:off x="10161977" y="5193464"/>
            <a:ext cx="715306" cy="464396"/>
          </a:xfrm>
          <a:custGeom>
            <a:avLst/>
            <a:gdLst>
              <a:gd name="connsiteX0" fmla="*/ 579669 w 641181"/>
              <a:gd name="connsiteY0" fmla="*/ 409787 h 416272"/>
              <a:gd name="connsiteX1" fmla="*/ 641182 w 641181"/>
              <a:gd name="connsiteY1" fmla="*/ 414043 h 416272"/>
              <a:gd name="connsiteX2" fmla="*/ 109715 w 641181"/>
              <a:gd name="connsiteY2" fmla="*/ 0 h 416272"/>
              <a:gd name="connsiteX3" fmla="*/ 0 w 641181"/>
              <a:gd name="connsiteY3" fmla="*/ 77889 h 41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41181" h="416272">
                <a:moveTo>
                  <a:pt x="579669" y="409787"/>
                </a:moveTo>
                <a:cubicBezTo>
                  <a:pt x="579669" y="409787"/>
                  <a:pt x="624523" y="420886"/>
                  <a:pt x="641182" y="414043"/>
                </a:cubicBezTo>
                <a:moveTo>
                  <a:pt x="109715" y="0"/>
                </a:moveTo>
                <a:cubicBezTo>
                  <a:pt x="109715" y="0"/>
                  <a:pt x="19965" y="40129"/>
                  <a:pt x="0" y="77889"/>
                </a:cubicBezTo>
              </a:path>
            </a:pathLst>
          </a:custGeom>
          <a:noFill/>
          <a:ln w="2420" cap="flat">
            <a:solidFill>
              <a:srgbClr val="FFFFF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3752FBA5-6434-FFE3-2EDC-C3390B67DCAB}"/>
              </a:ext>
            </a:extLst>
          </p:cNvPr>
          <p:cNvSpPr/>
          <p:nvPr/>
        </p:nvSpPr>
        <p:spPr>
          <a:xfrm flipH="1">
            <a:off x="10011858" y="5655374"/>
            <a:ext cx="163140" cy="70262"/>
          </a:xfrm>
          <a:custGeom>
            <a:avLst/>
            <a:gdLst>
              <a:gd name="connsiteX0" fmla="*/ 0 w 146234"/>
              <a:gd name="connsiteY0" fmla="*/ 59823 h 62981"/>
              <a:gd name="connsiteX1" fmla="*/ 146234 w 146234"/>
              <a:gd name="connsiteY1" fmla="*/ 0 h 6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6234" h="62981">
                <a:moveTo>
                  <a:pt x="0" y="59823"/>
                </a:moveTo>
                <a:cubicBezTo>
                  <a:pt x="0" y="59823"/>
                  <a:pt x="92410" y="83731"/>
                  <a:pt x="146234" y="0"/>
                </a:cubicBezTo>
              </a:path>
            </a:pathLst>
          </a:custGeom>
          <a:noFill/>
          <a:ln w="2420" cap="flat">
            <a:solidFill>
              <a:srgbClr val="000000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02AE74B6-2404-6C4E-FDD8-094A03342972}"/>
              </a:ext>
            </a:extLst>
          </p:cNvPr>
          <p:cNvSpPr/>
          <p:nvPr/>
        </p:nvSpPr>
        <p:spPr>
          <a:xfrm flipH="1">
            <a:off x="11006455" y="5674998"/>
            <a:ext cx="270611" cy="276876"/>
          </a:xfrm>
          <a:custGeom>
            <a:avLst/>
            <a:gdLst>
              <a:gd name="connsiteX0" fmla="*/ 126469 w 242568"/>
              <a:gd name="connsiteY0" fmla="*/ 187027 h 248184"/>
              <a:gd name="connsiteX1" fmla="*/ 126469 w 242568"/>
              <a:gd name="connsiteY1" fmla="*/ 240633 h 248184"/>
              <a:gd name="connsiteX2" fmla="*/ 126469 w 242568"/>
              <a:gd name="connsiteY2" fmla="*/ 243533 h 248184"/>
              <a:gd name="connsiteX3" fmla="*/ 120920 w 242568"/>
              <a:gd name="connsiteY3" fmla="*/ 248164 h 248184"/>
              <a:gd name="connsiteX4" fmla="*/ 116289 w 242568"/>
              <a:gd name="connsiteY4" fmla="*/ 243533 h 248184"/>
              <a:gd name="connsiteX5" fmla="*/ 116289 w 242568"/>
              <a:gd name="connsiteY5" fmla="*/ 240299 h 248184"/>
              <a:gd name="connsiteX6" fmla="*/ 116289 w 242568"/>
              <a:gd name="connsiteY6" fmla="*/ 132462 h 248184"/>
              <a:gd name="connsiteX7" fmla="*/ 113024 w 242568"/>
              <a:gd name="connsiteY7" fmla="*/ 129134 h 248184"/>
              <a:gd name="connsiteX8" fmla="*/ 7784 w 242568"/>
              <a:gd name="connsiteY8" fmla="*/ 129134 h 248184"/>
              <a:gd name="connsiteX9" fmla="*/ 4571 w 242568"/>
              <a:gd name="connsiteY9" fmla="*/ 129134 h 248184"/>
              <a:gd name="connsiteX10" fmla="*/ 2 w 242568"/>
              <a:gd name="connsiteY10" fmla="*/ 124106 h 248184"/>
              <a:gd name="connsiteX11" fmla="*/ 4832 w 242568"/>
              <a:gd name="connsiteY11" fmla="*/ 118901 h 248184"/>
              <a:gd name="connsiteX12" fmla="*/ 7732 w 242568"/>
              <a:gd name="connsiteY12" fmla="*/ 118901 h 248184"/>
              <a:gd name="connsiteX13" fmla="*/ 112982 w 242568"/>
              <a:gd name="connsiteY13" fmla="*/ 118901 h 248184"/>
              <a:gd name="connsiteX14" fmla="*/ 116435 w 242568"/>
              <a:gd name="connsiteY14" fmla="*/ 115397 h 248184"/>
              <a:gd name="connsiteX15" fmla="*/ 116435 w 242568"/>
              <a:gd name="connsiteY15" fmla="*/ 7570 h 248184"/>
              <a:gd name="connsiteX16" fmla="*/ 116435 w 242568"/>
              <a:gd name="connsiteY16" fmla="*/ 4357 h 248184"/>
              <a:gd name="connsiteX17" fmla="*/ 122266 w 242568"/>
              <a:gd name="connsiteY17" fmla="*/ 59 h 248184"/>
              <a:gd name="connsiteX18" fmla="*/ 126563 w 242568"/>
              <a:gd name="connsiteY18" fmla="*/ 4357 h 248184"/>
              <a:gd name="connsiteX19" fmla="*/ 126563 w 242568"/>
              <a:gd name="connsiteY19" fmla="*/ 7570 h 248184"/>
              <a:gd name="connsiteX20" fmla="*/ 126563 w 242568"/>
              <a:gd name="connsiteY20" fmla="*/ 115397 h 248184"/>
              <a:gd name="connsiteX21" fmla="*/ 129974 w 242568"/>
              <a:gd name="connsiteY21" fmla="*/ 118933 h 248184"/>
              <a:gd name="connsiteX22" fmla="*/ 237488 w 242568"/>
              <a:gd name="connsiteY22" fmla="*/ 118933 h 248184"/>
              <a:gd name="connsiteX23" fmla="*/ 241108 w 242568"/>
              <a:gd name="connsiteY23" fmla="*/ 120487 h 248184"/>
              <a:gd name="connsiteX24" fmla="*/ 242568 w 242568"/>
              <a:gd name="connsiteY24" fmla="*/ 124148 h 248184"/>
              <a:gd name="connsiteX25" fmla="*/ 237342 w 242568"/>
              <a:gd name="connsiteY25" fmla="*/ 129228 h 248184"/>
              <a:gd name="connsiteX26" fmla="*/ 237342 w 242568"/>
              <a:gd name="connsiteY26" fmla="*/ 129228 h 248184"/>
              <a:gd name="connsiteX27" fmla="*/ 129828 w 242568"/>
              <a:gd name="connsiteY27" fmla="*/ 129228 h 248184"/>
              <a:gd name="connsiteX28" fmla="*/ 126563 w 242568"/>
              <a:gd name="connsiteY28" fmla="*/ 132566 h 248184"/>
              <a:gd name="connsiteX29" fmla="*/ 126469 w 242568"/>
              <a:gd name="connsiteY29" fmla="*/ 187027 h 2481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2568" h="248184">
                <a:moveTo>
                  <a:pt x="126469" y="187027"/>
                </a:moveTo>
                <a:lnTo>
                  <a:pt x="126469" y="240633"/>
                </a:lnTo>
                <a:cubicBezTo>
                  <a:pt x="126563" y="241603"/>
                  <a:pt x="126563" y="242573"/>
                  <a:pt x="126469" y="243533"/>
                </a:cubicBezTo>
                <a:cubicBezTo>
                  <a:pt x="126219" y="246349"/>
                  <a:pt x="123726" y="248415"/>
                  <a:pt x="120920" y="248164"/>
                </a:cubicBezTo>
                <a:cubicBezTo>
                  <a:pt x="118458" y="247935"/>
                  <a:pt x="116508" y="245994"/>
                  <a:pt x="116289" y="243533"/>
                </a:cubicBezTo>
                <a:cubicBezTo>
                  <a:pt x="116195" y="242458"/>
                  <a:pt x="116195" y="241373"/>
                  <a:pt x="116289" y="240299"/>
                </a:cubicBezTo>
                <a:lnTo>
                  <a:pt x="116289" y="132462"/>
                </a:lnTo>
                <a:cubicBezTo>
                  <a:pt x="116289" y="129854"/>
                  <a:pt x="115778" y="129103"/>
                  <a:pt x="113024" y="129134"/>
                </a:cubicBezTo>
                <a:cubicBezTo>
                  <a:pt x="77965" y="129228"/>
                  <a:pt x="42885" y="129228"/>
                  <a:pt x="7784" y="129134"/>
                </a:cubicBezTo>
                <a:cubicBezTo>
                  <a:pt x="6709" y="129218"/>
                  <a:pt x="5646" y="129218"/>
                  <a:pt x="4571" y="129134"/>
                </a:cubicBezTo>
                <a:cubicBezTo>
                  <a:pt x="1963" y="128915"/>
                  <a:pt x="-29" y="126725"/>
                  <a:pt x="2" y="124106"/>
                </a:cubicBezTo>
                <a:cubicBezTo>
                  <a:pt x="-81" y="121342"/>
                  <a:pt x="2068" y="119016"/>
                  <a:pt x="4832" y="118901"/>
                </a:cubicBezTo>
                <a:cubicBezTo>
                  <a:pt x="5802" y="118849"/>
                  <a:pt x="6772" y="118849"/>
                  <a:pt x="7732" y="118901"/>
                </a:cubicBezTo>
                <a:lnTo>
                  <a:pt x="112982" y="118901"/>
                </a:lnTo>
                <a:cubicBezTo>
                  <a:pt x="115903" y="118901"/>
                  <a:pt x="116435" y="118129"/>
                  <a:pt x="116435" y="115397"/>
                </a:cubicBezTo>
                <a:cubicBezTo>
                  <a:pt x="116341" y="79461"/>
                  <a:pt x="116341" y="43526"/>
                  <a:pt x="116435" y="7570"/>
                </a:cubicBezTo>
                <a:cubicBezTo>
                  <a:pt x="116330" y="6506"/>
                  <a:pt x="116330" y="5421"/>
                  <a:pt x="116435" y="4357"/>
                </a:cubicBezTo>
                <a:cubicBezTo>
                  <a:pt x="116852" y="1561"/>
                  <a:pt x="119470" y="-368"/>
                  <a:pt x="122266" y="59"/>
                </a:cubicBezTo>
                <a:cubicBezTo>
                  <a:pt x="124488" y="393"/>
                  <a:pt x="126230" y="2135"/>
                  <a:pt x="126563" y="4357"/>
                </a:cubicBezTo>
                <a:cubicBezTo>
                  <a:pt x="126668" y="5421"/>
                  <a:pt x="126668" y="6506"/>
                  <a:pt x="126563" y="7570"/>
                </a:cubicBezTo>
                <a:lnTo>
                  <a:pt x="126563" y="115397"/>
                </a:lnTo>
                <a:cubicBezTo>
                  <a:pt x="126563" y="118109"/>
                  <a:pt x="127022" y="118953"/>
                  <a:pt x="129974" y="118933"/>
                </a:cubicBezTo>
                <a:lnTo>
                  <a:pt x="237488" y="118933"/>
                </a:lnTo>
                <a:cubicBezTo>
                  <a:pt x="238855" y="118943"/>
                  <a:pt x="240159" y="119496"/>
                  <a:pt x="241108" y="120487"/>
                </a:cubicBezTo>
                <a:cubicBezTo>
                  <a:pt x="242047" y="121478"/>
                  <a:pt x="242568" y="122782"/>
                  <a:pt x="242568" y="124148"/>
                </a:cubicBezTo>
                <a:cubicBezTo>
                  <a:pt x="242526" y="126996"/>
                  <a:pt x="240190" y="129270"/>
                  <a:pt x="237342" y="129228"/>
                </a:cubicBezTo>
                <a:cubicBezTo>
                  <a:pt x="237342" y="129228"/>
                  <a:pt x="237342" y="129228"/>
                  <a:pt x="237342" y="129228"/>
                </a:cubicBezTo>
                <a:lnTo>
                  <a:pt x="129828" y="129228"/>
                </a:lnTo>
                <a:cubicBezTo>
                  <a:pt x="127074" y="129228"/>
                  <a:pt x="126543" y="129948"/>
                  <a:pt x="126563" y="132566"/>
                </a:cubicBezTo>
                <a:cubicBezTo>
                  <a:pt x="126511" y="150664"/>
                  <a:pt x="126469" y="168846"/>
                  <a:pt x="126469" y="187027"/>
                </a:cubicBezTo>
                <a:close/>
              </a:path>
            </a:pathLst>
          </a:custGeom>
          <a:solidFill>
            <a:srgbClr val="FFFFFF"/>
          </a:solidFill>
          <a:ln w="1043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936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3E594D-DA90-E382-2733-87354B13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318" r="-37"/>
          <a:stretch/>
        </p:blipFill>
        <p:spPr>
          <a:xfrm flipH="1">
            <a:off x="-2" y="-132734"/>
            <a:ext cx="12192001" cy="6990734"/>
          </a:xfrm>
          <a:prstGeom prst="rect">
            <a:avLst/>
          </a:prstGeom>
        </p:spPr>
      </p:pic>
      <p:sp>
        <p:nvSpPr>
          <p:cNvPr id="19" name="标题 18">
            <a:extLst>
              <a:ext uri="{FF2B5EF4-FFF2-40B4-BE49-F238E27FC236}">
                <a16:creationId xmlns:a16="http://schemas.microsoft.com/office/drawing/2014/main" id="{351C659E-C597-3193-C10E-C8DCC52C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826" y="189825"/>
            <a:ext cx="10515600" cy="632333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7" name="矩形: 对角圆角 6">
            <a:extLst>
              <a:ext uri="{FF2B5EF4-FFF2-40B4-BE49-F238E27FC236}">
                <a16:creationId xmlns:a16="http://schemas.microsoft.com/office/drawing/2014/main" id="{4460D652-5C51-B9BE-2D3B-DE10056F6A66}"/>
              </a:ext>
            </a:extLst>
          </p:cNvPr>
          <p:cNvSpPr/>
          <p:nvPr userDrawn="1"/>
        </p:nvSpPr>
        <p:spPr>
          <a:xfrm>
            <a:off x="658814" y="1138989"/>
            <a:ext cx="10909300" cy="5194551"/>
          </a:xfrm>
          <a:prstGeom prst="round2DiagRect">
            <a:avLst/>
          </a:prstGeom>
          <a:solidFill>
            <a:schemeClr val="bg1"/>
          </a:solidFill>
          <a:ln>
            <a:noFill/>
          </a:ln>
          <a:effectLst>
            <a:outerShdw blurRad="393700" dist="25400" dir="1800000" algn="t" rotWithShape="0">
              <a:schemeClr val="accent2"/>
            </a:outerShdw>
            <a:reflection blurRad="342900" stA="70000" endPos="20000" dist="63500" dir="5400000" sy="-100000" algn="bl" rotWithShape="0"/>
          </a:effectLst>
          <a:scene3d>
            <a:camera prst="obliqueTopLeft"/>
            <a:lightRig rig="balanced" dir="t"/>
          </a:scene3d>
          <a:sp3d extrusionH="279400" contourW="12700" prstMaterial="plastic">
            <a:bevelT w="0" h="0"/>
            <a:bevelB w="0" h="0" prst="artDeco"/>
            <a:extrusionClr>
              <a:schemeClr val="accent2">
                <a:lumMod val="40000"/>
                <a:lumOff val="60000"/>
              </a:schemeClr>
            </a:extrusionClr>
            <a:contourClr>
              <a:schemeClr val="accent1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Picture 2" descr="查看图片">
            <a:extLst>
              <a:ext uri="{FF2B5EF4-FFF2-40B4-BE49-F238E27FC236}">
                <a16:creationId xmlns:a16="http://schemas.microsoft.com/office/drawing/2014/main" id="{4363092D-08FD-4131-40FF-0A65657FC089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350" y="248883"/>
            <a:ext cx="6038694" cy="1638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查看图片">
            <a:extLst>
              <a:ext uri="{FF2B5EF4-FFF2-40B4-BE49-F238E27FC236}">
                <a16:creationId xmlns:a16="http://schemas.microsoft.com/office/drawing/2014/main" id="{75253731-FE2A-C523-46FA-47A1EE4F0B4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6" cstate="screen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5400000">
            <a:off x="-1637456" y="3333520"/>
            <a:ext cx="4752282" cy="1477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8EA76548-0C1D-B0D6-7C49-4FE32EA77680}"/>
              </a:ext>
            </a:extLst>
          </p:cNvPr>
          <p:cNvSpPr/>
          <p:nvPr userDrawn="1"/>
        </p:nvSpPr>
        <p:spPr>
          <a:xfrm>
            <a:off x="-1" y="259147"/>
            <a:ext cx="619581" cy="539950"/>
          </a:xfrm>
          <a:custGeom>
            <a:avLst/>
            <a:gdLst>
              <a:gd name="connsiteX0" fmla="*/ 0 w 342900"/>
              <a:gd name="connsiteY0" fmla="*/ 0 h 312021"/>
              <a:gd name="connsiteX1" fmla="*/ 342900 w 342900"/>
              <a:gd name="connsiteY1" fmla="*/ 0 h 312021"/>
              <a:gd name="connsiteX2" fmla="*/ 264895 w 342900"/>
              <a:gd name="connsiteY2" fmla="*/ 312021 h 312021"/>
              <a:gd name="connsiteX3" fmla="*/ 0 w 342900"/>
              <a:gd name="connsiteY3" fmla="*/ 312021 h 31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312021">
                <a:moveTo>
                  <a:pt x="0" y="0"/>
                </a:moveTo>
                <a:lnTo>
                  <a:pt x="342900" y="0"/>
                </a:lnTo>
                <a:lnTo>
                  <a:pt x="264895" y="312021"/>
                </a:lnTo>
                <a:lnTo>
                  <a:pt x="0" y="312021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70F33F66-E35F-6105-E31F-A8939C0A89E7}"/>
              </a:ext>
            </a:extLst>
          </p:cNvPr>
          <p:cNvSpPr/>
          <p:nvPr userDrawn="1"/>
        </p:nvSpPr>
        <p:spPr>
          <a:xfrm>
            <a:off x="16042" y="315295"/>
            <a:ext cx="527542" cy="459740"/>
          </a:xfrm>
          <a:custGeom>
            <a:avLst/>
            <a:gdLst>
              <a:gd name="connsiteX0" fmla="*/ 0 w 342900"/>
              <a:gd name="connsiteY0" fmla="*/ 0 h 312021"/>
              <a:gd name="connsiteX1" fmla="*/ 342900 w 342900"/>
              <a:gd name="connsiteY1" fmla="*/ 0 h 312021"/>
              <a:gd name="connsiteX2" fmla="*/ 264895 w 342900"/>
              <a:gd name="connsiteY2" fmla="*/ 312021 h 312021"/>
              <a:gd name="connsiteX3" fmla="*/ 0 w 342900"/>
              <a:gd name="connsiteY3" fmla="*/ 312021 h 31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312021">
                <a:moveTo>
                  <a:pt x="0" y="0"/>
                </a:moveTo>
                <a:lnTo>
                  <a:pt x="342900" y="0"/>
                </a:lnTo>
                <a:lnTo>
                  <a:pt x="264895" y="312021"/>
                </a:lnTo>
                <a:lnTo>
                  <a:pt x="0" y="312021"/>
                </a:lnTo>
                <a:close/>
              </a:path>
            </a:pathLst>
          </a:custGeom>
          <a:gradFill flip="none" rotWithShape="1">
            <a:gsLst>
              <a:gs pos="94000">
                <a:schemeClr val="bg1"/>
              </a:gs>
              <a:gs pos="67000">
                <a:schemeClr val="accent2">
                  <a:lumMod val="40000"/>
                  <a:lumOff val="60000"/>
                </a:schemeClr>
              </a:gs>
              <a:gs pos="0">
                <a:schemeClr val="accent1"/>
              </a:gs>
              <a:gs pos="3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4000" dirty="0">
              <a:solidFill>
                <a:schemeClr val="lt1"/>
              </a:solidFill>
            </a:endParaRPr>
          </a:p>
        </p:txBody>
      </p:sp>
      <p:sp>
        <p:nvSpPr>
          <p:cNvPr id="29" name="8-2">
            <a:extLst>
              <a:ext uri="{FF2B5EF4-FFF2-40B4-BE49-F238E27FC236}">
                <a16:creationId xmlns:a16="http://schemas.microsoft.com/office/drawing/2014/main" id="{D67BEFFA-065C-B0A3-7D0A-780109432E14}"/>
              </a:ext>
            </a:extLst>
          </p:cNvPr>
          <p:cNvSpPr/>
          <p:nvPr userDrawn="1"/>
        </p:nvSpPr>
        <p:spPr>
          <a:xfrm>
            <a:off x="657224" y="1123950"/>
            <a:ext cx="10887075" cy="5200649"/>
          </a:xfrm>
          <a:prstGeom prst="round2DiagRect">
            <a:avLst>
              <a:gd name="adj1" fmla="val 20467"/>
              <a:gd name="adj2" fmla="val 0"/>
            </a:avLst>
          </a:prstGeom>
          <a:noFill/>
          <a:ln>
            <a:gradFill>
              <a:gsLst>
                <a:gs pos="71000">
                  <a:schemeClr val="bg1"/>
                </a:gs>
                <a:gs pos="0">
                  <a:schemeClr val="bg1"/>
                </a:gs>
                <a:gs pos="13000">
                  <a:srgbClr val="0B0C0C"/>
                </a:gs>
                <a:gs pos="24000">
                  <a:schemeClr val="bg1"/>
                </a:gs>
                <a:gs pos="83000">
                  <a:srgbClr val="0B0C0C"/>
                </a:gs>
                <a:gs pos="95000">
                  <a:schemeClr val="bg1"/>
                </a:gs>
              </a:gsLst>
              <a:lin ang="7200000" scaled="0"/>
            </a:gradFill>
          </a:ln>
          <a:effectLst>
            <a:innerShdw blurRad="63500" dist="50800" dir="13500000">
              <a:prstClr val="black">
                <a:alpha val="1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63741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13E594D-DA90-E382-2733-87354B13942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7318" r="-37"/>
          <a:stretch/>
        </p:blipFill>
        <p:spPr>
          <a:xfrm flipH="1">
            <a:off x="-2" y="-132734"/>
            <a:ext cx="12192001" cy="6990734"/>
          </a:xfrm>
          <a:prstGeom prst="rect">
            <a:avLst/>
          </a:prstGeom>
        </p:spPr>
      </p:pic>
      <p:sp>
        <p:nvSpPr>
          <p:cNvPr id="19" name="标题 18">
            <a:extLst>
              <a:ext uri="{FF2B5EF4-FFF2-40B4-BE49-F238E27FC236}">
                <a16:creationId xmlns:a16="http://schemas.microsoft.com/office/drawing/2014/main" id="{351C659E-C597-3193-C10E-C8DCC52C0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2500" y="205867"/>
            <a:ext cx="10515600" cy="632333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D436C233-7B87-740E-9F75-DF44347B3AF7}"/>
              </a:ext>
            </a:extLst>
          </p:cNvPr>
          <p:cNvSpPr/>
          <p:nvPr userDrawn="1"/>
        </p:nvSpPr>
        <p:spPr>
          <a:xfrm>
            <a:off x="-1" y="259147"/>
            <a:ext cx="619581" cy="539950"/>
          </a:xfrm>
          <a:custGeom>
            <a:avLst/>
            <a:gdLst>
              <a:gd name="connsiteX0" fmla="*/ 0 w 342900"/>
              <a:gd name="connsiteY0" fmla="*/ 0 h 312021"/>
              <a:gd name="connsiteX1" fmla="*/ 342900 w 342900"/>
              <a:gd name="connsiteY1" fmla="*/ 0 h 312021"/>
              <a:gd name="connsiteX2" fmla="*/ 264895 w 342900"/>
              <a:gd name="connsiteY2" fmla="*/ 312021 h 312021"/>
              <a:gd name="connsiteX3" fmla="*/ 0 w 342900"/>
              <a:gd name="connsiteY3" fmla="*/ 312021 h 31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312021">
                <a:moveTo>
                  <a:pt x="0" y="0"/>
                </a:moveTo>
                <a:lnTo>
                  <a:pt x="342900" y="0"/>
                </a:lnTo>
                <a:lnTo>
                  <a:pt x="264895" y="312021"/>
                </a:lnTo>
                <a:lnTo>
                  <a:pt x="0" y="312021"/>
                </a:lnTo>
                <a:close/>
              </a:path>
            </a:pathLst>
          </a:cu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DB7F8426-595F-27FC-DB62-6963A64FC3E7}"/>
              </a:ext>
            </a:extLst>
          </p:cNvPr>
          <p:cNvSpPr/>
          <p:nvPr userDrawn="1"/>
        </p:nvSpPr>
        <p:spPr>
          <a:xfrm>
            <a:off x="16042" y="315295"/>
            <a:ext cx="527542" cy="459740"/>
          </a:xfrm>
          <a:custGeom>
            <a:avLst/>
            <a:gdLst>
              <a:gd name="connsiteX0" fmla="*/ 0 w 342900"/>
              <a:gd name="connsiteY0" fmla="*/ 0 h 312021"/>
              <a:gd name="connsiteX1" fmla="*/ 342900 w 342900"/>
              <a:gd name="connsiteY1" fmla="*/ 0 h 312021"/>
              <a:gd name="connsiteX2" fmla="*/ 264895 w 342900"/>
              <a:gd name="connsiteY2" fmla="*/ 312021 h 312021"/>
              <a:gd name="connsiteX3" fmla="*/ 0 w 342900"/>
              <a:gd name="connsiteY3" fmla="*/ 312021 h 312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2900" h="312021">
                <a:moveTo>
                  <a:pt x="0" y="0"/>
                </a:moveTo>
                <a:lnTo>
                  <a:pt x="342900" y="0"/>
                </a:lnTo>
                <a:lnTo>
                  <a:pt x="264895" y="312021"/>
                </a:lnTo>
                <a:lnTo>
                  <a:pt x="0" y="312021"/>
                </a:lnTo>
                <a:close/>
              </a:path>
            </a:pathLst>
          </a:custGeom>
          <a:gradFill flip="none" rotWithShape="1">
            <a:gsLst>
              <a:gs pos="94000">
                <a:schemeClr val="bg1"/>
              </a:gs>
              <a:gs pos="67000">
                <a:schemeClr val="accent2">
                  <a:lumMod val="40000"/>
                  <a:lumOff val="60000"/>
                </a:schemeClr>
              </a:gs>
              <a:gs pos="0">
                <a:schemeClr val="accent1"/>
              </a:gs>
              <a:gs pos="3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4000" dirty="0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2987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94613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37916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3" r:id="rId2"/>
    <p:sldLayoutId id="2147483658" r:id="rId3"/>
    <p:sldLayoutId id="2147483656" r:id="rId4"/>
    <p:sldLayoutId id="2147483661" r:id="rId5"/>
    <p:sldLayoutId id="2147483662" r:id="rId6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orient="horz" userDrawn="1">
          <p15:clr>
            <a:srgbClr val="C35EA4"/>
          </p15:clr>
        </p15:guide>
        <p15:guide id="4" orient="horz" pos="4315" userDrawn="1">
          <p15:clr>
            <a:srgbClr val="C35EA4"/>
          </p15:clr>
        </p15:guide>
        <p15:guide id="5" userDrawn="1">
          <p15:clr>
            <a:srgbClr val="C35EA4"/>
          </p15:clr>
        </p15:guide>
        <p15:guide id="6" pos="7680" userDrawn="1">
          <p15:clr>
            <a:srgbClr val="C35E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6E6E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F7094A7-CEB2-179E-CC96-A48357BBBDB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2745" y="4086338"/>
            <a:ext cx="2695575" cy="360362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 </a:t>
            </a:r>
            <a:r>
              <a:rPr lang="en-US" altLang="zh-CN" dirty="0"/>
              <a:t>01</a:t>
            </a:r>
            <a:r>
              <a:rPr lang="zh-CN" altLang="en-US" dirty="0"/>
              <a:t>月 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F24327B-5D76-7EA4-46E2-E1EF54C76999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27357" y="3693556"/>
            <a:ext cx="2121193" cy="41322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sz="1800" dirty="0">
                <a:solidFill>
                  <a:schemeClr val="bg1"/>
                </a:solidFill>
              </a:rPr>
              <a:t>汇报人</a:t>
            </a:r>
            <a:r>
              <a:rPr lang="en-US" altLang="zh-CN" sz="1800" dirty="0">
                <a:solidFill>
                  <a:schemeClr val="bg1"/>
                </a:solidFill>
              </a:rPr>
              <a:t>:</a:t>
            </a:r>
            <a:r>
              <a:rPr lang="en-US" altLang="zh-CN" sz="1800" dirty="0" err="1">
                <a:solidFill>
                  <a:schemeClr val="bg1"/>
                </a:solidFill>
              </a:rPr>
              <a:t>xxxx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8271FBB-ABD9-2FD5-2758-3304D7F6A6B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zh-CN" altLang="en-US" dirty="0"/>
              <a:t>蓝色科技风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D414B38-AE56-0FDD-5508-7F48C5FA21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社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8E8B23C0-2766-102B-42C5-513FE8FA90C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群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BA7303E6-0E33-43DE-CB5F-B97406E2B2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运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E4277982-DB3D-F461-22E9-A27246460F6C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营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B381E05-FA6F-E54A-94D6-68B52939863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流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B507A5D9-A9EB-AD82-2CA8-88DDAFCEC1C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zh-CN" altLang="en-US" dirty="0"/>
              <a:t>程</a:t>
            </a:r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EA4C1145-DFE3-8C73-476A-2C5AEFF3095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zh-CN" altLang="en-US" dirty="0"/>
              <a:t>及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B227619-1DCC-8E9A-36F1-CA3B9FC333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策</a:t>
            </a:r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2C0169D7-AA13-F7AC-6D30-AB9EFF75DFD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zh-CN" altLang="en-US" dirty="0"/>
              <a:t>略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611FDD32-71AE-835A-FB60-D377376D9B8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模</a:t>
            </a:r>
          </a:p>
        </p:txBody>
      </p:sp>
      <p:sp>
        <p:nvSpPr>
          <p:cNvPr id="15" name="文本占位符 14">
            <a:extLst>
              <a:ext uri="{FF2B5EF4-FFF2-40B4-BE49-F238E27FC236}">
                <a16:creationId xmlns:a16="http://schemas.microsoft.com/office/drawing/2014/main" id="{22ECA950-CBB7-45C9-78D2-3736EDC57D0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zh-CN" altLang="en-US" dirty="0"/>
              <a:t>板</a:t>
            </a: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5BCB1045-2947-E65A-055C-1DD03AC36536}"/>
              </a:ext>
            </a:extLst>
          </p:cNvPr>
          <p:cNvSpPr/>
          <p:nvPr/>
        </p:nvSpPr>
        <p:spPr>
          <a:xfrm>
            <a:off x="8772362" y="4583347"/>
            <a:ext cx="632460" cy="80772"/>
          </a:xfrm>
          <a:custGeom>
            <a:avLst/>
            <a:gdLst>
              <a:gd name="connsiteX0" fmla="*/ 612648 w 632460"/>
              <a:gd name="connsiteY0" fmla="*/ 80772 h 80772"/>
              <a:gd name="connsiteX1" fmla="*/ 0 w 632460"/>
              <a:gd name="connsiteY1" fmla="*/ 80772 h 80772"/>
              <a:gd name="connsiteX2" fmla="*/ 19812 w 632460"/>
              <a:gd name="connsiteY2" fmla="*/ 0 h 80772"/>
              <a:gd name="connsiteX3" fmla="*/ 632460 w 632460"/>
              <a:gd name="connsiteY3" fmla="*/ 0 h 80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460" h="80772">
                <a:moveTo>
                  <a:pt x="612648" y="80772"/>
                </a:moveTo>
                <a:lnTo>
                  <a:pt x="0" y="80772"/>
                </a:lnTo>
                <a:lnTo>
                  <a:pt x="19812" y="0"/>
                </a:lnTo>
                <a:lnTo>
                  <a:pt x="632460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52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B76E2389-EAE5-5ED3-C6B0-CC0AA7DF50C2}"/>
              </a:ext>
            </a:extLst>
          </p:cNvPr>
          <p:cNvSpPr/>
          <p:nvPr/>
        </p:nvSpPr>
        <p:spPr>
          <a:xfrm>
            <a:off x="9468897" y="4312076"/>
            <a:ext cx="353724" cy="350520"/>
          </a:xfrm>
          <a:custGeom>
            <a:avLst/>
            <a:gdLst>
              <a:gd name="connsiteX0" fmla="*/ 1457 w 353724"/>
              <a:gd name="connsiteY0" fmla="*/ 175260 h 350520"/>
              <a:gd name="connsiteX1" fmla="*/ 201101 w 353724"/>
              <a:gd name="connsiteY1" fmla="*/ 0 h 350520"/>
              <a:gd name="connsiteX2" fmla="*/ 351977 w 353724"/>
              <a:gd name="connsiteY2" fmla="*/ 175260 h 350520"/>
              <a:gd name="connsiteX3" fmla="*/ 152333 w 353724"/>
              <a:gd name="connsiteY3" fmla="*/ 350520 h 350520"/>
              <a:gd name="connsiteX4" fmla="*/ 1457 w 353724"/>
              <a:gd name="connsiteY4" fmla="*/ 175260 h 35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724" h="350520">
                <a:moveTo>
                  <a:pt x="1457" y="175260"/>
                </a:moveTo>
                <a:cubicBezTo>
                  <a:pt x="15173" y="79248"/>
                  <a:pt x="103565" y="0"/>
                  <a:pt x="201101" y="0"/>
                </a:cubicBezTo>
                <a:cubicBezTo>
                  <a:pt x="297113" y="0"/>
                  <a:pt x="365693" y="77724"/>
                  <a:pt x="351977" y="175260"/>
                </a:cubicBezTo>
                <a:cubicBezTo>
                  <a:pt x="338261" y="271272"/>
                  <a:pt x="249870" y="350520"/>
                  <a:pt x="152333" y="350520"/>
                </a:cubicBezTo>
                <a:cubicBezTo>
                  <a:pt x="54797" y="350520"/>
                  <a:pt x="-10735" y="271272"/>
                  <a:pt x="1457" y="175260"/>
                </a:cubicBezTo>
                <a:close/>
              </a:path>
            </a:pathLst>
          </a:custGeom>
          <a:solidFill>
            <a:schemeClr val="accent3"/>
          </a:solidFill>
          <a:ln w="152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6958855B-F7CD-EE76-ACDC-BE6EFCC7B1E6}"/>
              </a:ext>
            </a:extLst>
          </p:cNvPr>
          <p:cNvSpPr/>
          <p:nvPr/>
        </p:nvSpPr>
        <p:spPr>
          <a:xfrm>
            <a:off x="9586178" y="4397420"/>
            <a:ext cx="167640" cy="178307"/>
          </a:xfrm>
          <a:custGeom>
            <a:avLst/>
            <a:gdLst>
              <a:gd name="connsiteX0" fmla="*/ 167640 w 167640"/>
              <a:gd name="connsiteY0" fmla="*/ 89916 h 178307"/>
              <a:gd name="connsiteX1" fmla="*/ 25908 w 167640"/>
              <a:gd name="connsiteY1" fmla="*/ 0 h 178307"/>
              <a:gd name="connsiteX2" fmla="*/ 0 w 167640"/>
              <a:gd name="connsiteY2" fmla="*/ 178308 h 1783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7640" h="178307">
                <a:moveTo>
                  <a:pt x="167640" y="89916"/>
                </a:moveTo>
                <a:lnTo>
                  <a:pt x="25908" y="0"/>
                </a:lnTo>
                <a:lnTo>
                  <a:pt x="0" y="178308"/>
                </a:lnTo>
                <a:close/>
              </a:path>
            </a:pathLst>
          </a:custGeom>
          <a:solidFill>
            <a:srgbClr val="FFFFFF"/>
          </a:solidFill>
          <a:ln w="1524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22E98678-8755-E405-28BE-000EAFD608B1}"/>
              </a:ext>
            </a:extLst>
          </p:cNvPr>
          <p:cNvSpPr txBox="1"/>
          <p:nvPr/>
        </p:nvSpPr>
        <p:spPr>
          <a:xfrm>
            <a:off x="8828116" y="4272742"/>
            <a:ext cx="847898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en-US" altLang="zh-CN" sz="2000" i="1" dirty="0">
                <a:solidFill>
                  <a:schemeClr val="bg1"/>
                </a:solidFill>
              </a:rPr>
              <a:t>LIVE</a:t>
            </a:r>
            <a:endParaRPr lang="zh-CN" alt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5447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C1D01F-ACE6-BE9B-8684-65244A9D7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如何拉新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:a16="http://schemas.microsoft.com/office/drawing/2014/main" id="{3C629DDC-92EC-F60E-97EA-12EF7A4C14BE}"/>
              </a:ext>
            </a:extLst>
          </p:cNvPr>
          <p:cNvSpPr/>
          <p:nvPr/>
        </p:nvSpPr>
        <p:spPr>
          <a:xfrm>
            <a:off x="866272" y="2365676"/>
            <a:ext cx="4259179" cy="3120724"/>
          </a:xfrm>
          <a:prstGeom prst="parallelogram">
            <a:avLst>
              <a:gd name="adj" fmla="val 44432"/>
            </a:avLst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37A26D8F-B211-87E4-08E2-577E3B5B9AC9}"/>
              </a:ext>
            </a:extLst>
          </p:cNvPr>
          <p:cNvSpPr/>
          <p:nvPr/>
        </p:nvSpPr>
        <p:spPr>
          <a:xfrm>
            <a:off x="2063684" y="2419279"/>
            <a:ext cx="2816767" cy="531318"/>
          </a:xfrm>
          <a:custGeom>
            <a:avLst/>
            <a:gdLst>
              <a:gd name="connsiteX0" fmla="*/ 744116 w 3943700"/>
              <a:gd name="connsiteY0" fmla="*/ 0 h 743888"/>
              <a:gd name="connsiteX1" fmla="*/ 0 w 3943700"/>
              <a:gd name="connsiteY1" fmla="*/ 743888 h 743888"/>
              <a:gd name="connsiteX2" fmla="*/ 3205719 w 3943700"/>
              <a:gd name="connsiteY2" fmla="*/ 743888 h 743888"/>
              <a:gd name="connsiteX3" fmla="*/ 3943700 w 3943700"/>
              <a:gd name="connsiteY3" fmla="*/ 5680 h 74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700" h="743888">
                <a:moveTo>
                  <a:pt x="744116" y="0"/>
                </a:moveTo>
                <a:lnTo>
                  <a:pt x="0" y="743888"/>
                </a:lnTo>
                <a:lnTo>
                  <a:pt x="3205719" y="743888"/>
                </a:lnTo>
                <a:lnTo>
                  <a:pt x="3943700" y="568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0D60FCE4-FDC9-2B70-4F0C-6C674BBC8A63}"/>
              </a:ext>
            </a:extLst>
          </p:cNvPr>
          <p:cNvSpPr/>
          <p:nvPr/>
        </p:nvSpPr>
        <p:spPr>
          <a:xfrm>
            <a:off x="2005262" y="2823852"/>
            <a:ext cx="882316" cy="120268"/>
          </a:xfrm>
          <a:custGeom>
            <a:avLst/>
            <a:gdLst>
              <a:gd name="connsiteX0" fmla="*/ 207671 w 1536854"/>
              <a:gd name="connsiteY0" fmla="*/ 1818 h 209488"/>
              <a:gd name="connsiteX1" fmla="*/ 0 w 1536854"/>
              <a:gd name="connsiteY1" fmla="*/ 209488 h 209488"/>
              <a:gd name="connsiteX2" fmla="*/ 1327366 w 1536854"/>
              <a:gd name="connsiteY2" fmla="*/ 209488 h 209488"/>
              <a:gd name="connsiteX3" fmla="*/ 1536855 w 1536854"/>
              <a:gd name="connsiteY3" fmla="*/ 0 h 20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6854" h="209488">
                <a:moveTo>
                  <a:pt x="207671" y="1818"/>
                </a:moveTo>
                <a:lnTo>
                  <a:pt x="0" y="209488"/>
                </a:lnTo>
                <a:lnTo>
                  <a:pt x="1327366" y="209488"/>
                </a:lnTo>
                <a:lnTo>
                  <a:pt x="1536855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2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E768A90D-2DD1-AAAF-A0A7-7A1AD1F8AB12}"/>
              </a:ext>
            </a:extLst>
          </p:cNvPr>
          <p:cNvSpPr/>
          <p:nvPr/>
        </p:nvSpPr>
        <p:spPr>
          <a:xfrm>
            <a:off x="4505412" y="2391203"/>
            <a:ext cx="453422" cy="255922"/>
          </a:xfrm>
          <a:custGeom>
            <a:avLst/>
            <a:gdLst>
              <a:gd name="connsiteX0" fmla="*/ 0 w 634827"/>
              <a:gd name="connsiteY0" fmla="*/ 0 h 358311"/>
              <a:gd name="connsiteX1" fmla="*/ 634827 w 634827"/>
              <a:gd name="connsiteY1" fmla="*/ 0 h 358311"/>
              <a:gd name="connsiteX2" fmla="*/ 276516 w 634827"/>
              <a:gd name="connsiteY2" fmla="*/ 358311 h 35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827" h="358311">
                <a:moveTo>
                  <a:pt x="0" y="0"/>
                </a:moveTo>
                <a:lnTo>
                  <a:pt x="634827" y="0"/>
                </a:lnTo>
                <a:lnTo>
                  <a:pt x="276516" y="358311"/>
                </a:lnTo>
              </a:path>
            </a:pathLst>
          </a:custGeom>
          <a:noFill/>
          <a:ln w="18177" cap="flat">
            <a:solidFill>
              <a:srgbClr val="E0A6E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E100E7C3-F0F7-313A-FFD5-EC75A53F2AF5}"/>
              </a:ext>
            </a:extLst>
          </p:cNvPr>
          <p:cNvSpPr/>
          <p:nvPr/>
        </p:nvSpPr>
        <p:spPr>
          <a:xfrm>
            <a:off x="4589475" y="2662867"/>
            <a:ext cx="100616" cy="100616"/>
          </a:xfrm>
          <a:custGeom>
            <a:avLst/>
            <a:gdLst>
              <a:gd name="connsiteX0" fmla="*/ 140871 w 140870"/>
              <a:gd name="connsiteY0" fmla="*/ 0 h 140870"/>
              <a:gd name="connsiteX1" fmla="*/ 0 w 140870"/>
              <a:gd name="connsiteY1" fmla="*/ 140871 h 14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870" h="140870">
                <a:moveTo>
                  <a:pt x="140871" y="0"/>
                </a:moveTo>
                <a:lnTo>
                  <a:pt x="0" y="140871"/>
                </a:lnTo>
              </a:path>
            </a:pathLst>
          </a:custGeom>
          <a:ln w="18177" cap="flat">
            <a:solidFill>
              <a:srgbClr val="FBB03B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3C4D5BE0-1492-95D1-B21F-27B389EC2C85}"/>
              </a:ext>
            </a:extLst>
          </p:cNvPr>
          <p:cNvSpPr txBox="1"/>
          <p:nvPr/>
        </p:nvSpPr>
        <p:spPr>
          <a:xfrm>
            <a:off x="2823409" y="2470301"/>
            <a:ext cx="1572127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为社么</a:t>
            </a:r>
          </a:p>
        </p:txBody>
      </p:sp>
      <p:sp>
        <p:nvSpPr>
          <p:cNvPr id="26" name="平行四边形 25">
            <a:extLst>
              <a:ext uri="{FF2B5EF4-FFF2-40B4-BE49-F238E27FC236}">
                <a16:creationId xmlns:a16="http://schemas.microsoft.com/office/drawing/2014/main" id="{8BBB42CA-6B16-37FD-8F31-897323DAECC2}"/>
              </a:ext>
            </a:extLst>
          </p:cNvPr>
          <p:cNvSpPr/>
          <p:nvPr/>
        </p:nvSpPr>
        <p:spPr>
          <a:xfrm>
            <a:off x="3966410" y="2365676"/>
            <a:ext cx="4259179" cy="3120724"/>
          </a:xfrm>
          <a:prstGeom prst="parallelogram">
            <a:avLst>
              <a:gd name="adj" fmla="val 44432"/>
            </a:avLst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EF6792CC-D222-9947-AED9-66E30DF8F23C}"/>
              </a:ext>
            </a:extLst>
          </p:cNvPr>
          <p:cNvSpPr/>
          <p:nvPr/>
        </p:nvSpPr>
        <p:spPr>
          <a:xfrm>
            <a:off x="5163822" y="2419279"/>
            <a:ext cx="2816767" cy="531318"/>
          </a:xfrm>
          <a:custGeom>
            <a:avLst/>
            <a:gdLst>
              <a:gd name="connsiteX0" fmla="*/ 744116 w 3943700"/>
              <a:gd name="connsiteY0" fmla="*/ 0 h 743888"/>
              <a:gd name="connsiteX1" fmla="*/ 0 w 3943700"/>
              <a:gd name="connsiteY1" fmla="*/ 743888 h 743888"/>
              <a:gd name="connsiteX2" fmla="*/ 3205719 w 3943700"/>
              <a:gd name="connsiteY2" fmla="*/ 743888 h 743888"/>
              <a:gd name="connsiteX3" fmla="*/ 3943700 w 3943700"/>
              <a:gd name="connsiteY3" fmla="*/ 5680 h 74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700" h="743888">
                <a:moveTo>
                  <a:pt x="744116" y="0"/>
                </a:moveTo>
                <a:lnTo>
                  <a:pt x="0" y="743888"/>
                </a:lnTo>
                <a:lnTo>
                  <a:pt x="3205719" y="743888"/>
                </a:lnTo>
                <a:lnTo>
                  <a:pt x="3943700" y="568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2A5FF2DF-71AF-B171-3D0D-9C3A9B1D9A4F}"/>
              </a:ext>
            </a:extLst>
          </p:cNvPr>
          <p:cNvSpPr/>
          <p:nvPr/>
        </p:nvSpPr>
        <p:spPr>
          <a:xfrm>
            <a:off x="5105400" y="2823852"/>
            <a:ext cx="882316" cy="120268"/>
          </a:xfrm>
          <a:custGeom>
            <a:avLst/>
            <a:gdLst>
              <a:gd name="connsiteX0" fmla="*/ 207671 w 1536854"/>
              <a:gd name="connsiteY0" fmla="*/ 1818 h 209488"/>
              <a:gd name="connsiteX1" fmla="*/ 0 w 1536854"/>
              <a:gd name="connsiteY1" fmla="*/ 209488 h 209488"/>
              <a:gd name="connsiteX2" fmla="*/ 1327366 w 1536854"/>
              <a:gd name="connsiteY2" fmla="*/ 209488 h 209488"/>
              <a:gd name="connsiteX3" fmla="*/ 1536855 w 1536854"/>
              <a:gd name="connsiteY3" fmla="*/ 0 h 20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6854" h="209488">
                <a:moveTo>
                  <a:pt x="207671" y="1818"/>
                </a:moveTo>
                <a:lnTo>
                  <a:pt x="0" y="209488"/>
                </a:lnTo>
                <a:lnTo>
                  <a:pt x="1327366" y="209488"/>
                </a:lnTo>
                <a:lnTo>
                  <a:pt x="1536855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2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4F330D9F-4078-10ED-A5FE-0A15F21B677D}"/>
              </a:ext>
            </a:extLst>
          </p:cNvPr>
          <p:cNvSpPr/>
          <p:nvPr/>
        </p:nvSpPr>
        <p:spPr>
          <a:xfrm>
            <a:off x="7605550" y="2391203"/>
            <a:ext cx="453422" cy="255922"/>
          </a:xfrm>
          <a:custGeom>
            <a:avLst/>
            <a:gdLst>
              <a:gd name="connsiteX0" fmla="*/ 0 w 634827"/>
              <a:gd name="connsiteY0" fmla="*/ 0 h 358311"/>
              <a:gd name="connsiteX1" fmla="*/ 634827 w 634827"/>
              <a:gd name="connsiteY1" fmla="*/ 0 h 358311"/>
              <a:gd name="connsiteX2" fmla="*/ 276516 w 634827"/>
              <a:gd name="connsiteY2" fmla="*/ 358311 h 35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827" h="358311">
                <a:moveTo>
                  <a:pt x="0" y="0"/>
                </a:moveTo>
                <a:lnTo>
                  <a:pt x="634827" y="0"/>
                </a:lnTo>
                <a:lnTo>
                  <a:pt x="276516" y="358311"/>
                </a:lnTo>
              </a:path>
            </a:pathLst>
          </a:custGeom>
          <a:noFill/>
          <a:ln w="18177" cap="flat">
            <a:solidFill>
              <a:srgbClr val="E0A6E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85809C52-E2EE-6C59-59F0-182C2C9DD495}"/>
              </a:ext>
            </a:extLst>
          </p:cNvPr>
          <p:cNvSpPr/>
          <p:nvPr/>
        </p:nvSpPr>
        <p:spPr>
          <a:xfrm>
            <a:off x="7689613" y="2662867"/>
            <a:ext cx="100616" cy="100616"/>
          </a:xfrm>
          <a:custGeom>
            <a:avLst/>
            <a:gdLst>
              <a:gd name="connsiteX0" fmla="*/ 140871 w 140870"/>
              <a:gd name="connsiteY0" fmla="*/ 0 h 140870"/>
              <a:gd name="connsiteX1" fmla="*/ 0 w 140870"/>
              <a:gd name="connsiteY1" fmla="*/ 140871 h 14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870" h="140870">
                <a:moveTo>
                  <a:pt x="140871" y="0"/>
                </a:moveTo>
                <a:lnTo>
                  <a:pt x="0" y="140871"/>
                </a:lnTo>
              </a:path>
            </a:pathLst>
          </a:custGeom>
          <a:ln w="18177" cap="flat">
            <a:solidFill>
              <a:srgbClr val="FBB03B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3412B21-5D64-C028-A204-0626849ECFA4}"/>
              </a:ext>
            </a:extLst>
          </p:cNvPr>
          <p:cNvSpPr txBox="1"/>
          <p:nvPr/>
        </p:nvSpPr>
        <p:spPr>
          <a:xfrm>
            <a:off x="5923547" y="2470301"/>
            <a:ext cx="1572127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定 位</a:t>
            </a: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758F87AE-0CFD-61C6-993C-5148FC4D9EB2}"/>
              </a:ext>
            </a:extLst>
          </p:cNvPr>
          <p:cNvSpPr/>
          <p:nvPr/>
        </p:nvSpPr>
        <p:spPr>
          <a:xfrm>
            <a:off x="7609559" y="2391203"/>
            <a:ext cx="453422" cy="255922"/>
          </a:xfrm>
          <a:custGeom>
            <a:avLst/>
            <a:gdLst>
              <a:gd name="connsiteX0" fmla="*/ 0 w 634827"/>
              <a:gd name="connsiteY0" fmla="*/ 0 h 358311"/>
              <a:gd name="connsiteX1" fmla="*/ 634827 w 634827"/>
              <a:gd name="connsiteY1" fmla="*/ 0 h 358311"/>
              <a:gd name="connsiteX2" fmla="*/ 276516 w 634827"/>
              <a:gd name="connsiteY2" fmla="*/ 358311 h 35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827" h="358311">
                <a:moveTo>
                  <a:pt x="0" y="0"/>
                </a:moveTo>
                <a:lnTo>
                  <a:pt x="634827" y="0"/>
                </a:lnTo>
                <a:lnTo>
                  <a:pt x="276516" y="358311"/>
                </a:lnTo>
              </a:path>
            </a:pathLst>
          </a:custGeom>
          <a:noFill/>
          <a:ln w="18177" cap="flat">
            <a:solidFill>
              <a:srgbClr val="E0A6E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29F894E9-5953-FD44-3F3E-D31D5170645E}"/>
              </a:ext>
            </a:extLst>
          </p:cNvPr>
          <p:cNvSpPr/>
          <p:nvPr/>
        </p:nvSpPr>
        <p:spPr>
          <a:xfrm>
            <a:off x="7693622" y="2662867"/>
            <a:ext cx="100616" cy="100616"/>
          </a:xfrm>
          <a:custGeom>
            <a:avLst/>
            <a:gdLst>
              <a:gd name="connsiteX0" fmla="*/ 140871 w 140870"/>
              <a:gd name="connsiteY0" fmla="*/ 0 h 140870"/>
              <a:gd name="connsiteX1" fmla="*/ 0 w 140870"/>
              <a:gd name="connsiteY1" fmla="*/ 140871 h 14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870" h="140870">
                <a:moveTo>
                  <a:pt x="140871" y="0"/>
                </a:moveTo>
                <a:lnTo>
                  <a:pt x="0" y="140871"/>
                </a:lnTo>
              </a:path>
            </a:pathLst>
          </a:custGeom>
          <a:ln w="18177" cap="flat">
            <a:solidFill>
              <a:srgbClr val="FBB03B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平行四边形 44">
            <a:extLst>
              <a:ext uri="{FF2B5EF4-FFF2-40B4-BE49-F238E27FC236}">
                <a16:creationId xmlns:a16="http://schemas.microsoft.com/office/drawing/2014/main" id="{B0C79661-A676-D885-AC87-48B5B2197D13}"/>
              </a:ext>
            </a:extLst>
          </p:cNvPr>
          <p:cNvSpPr/>
          <p:nvPr/>
        </p:nvSpPr>
        <p:spPr>
          <a:xfrm>
            <a:off x="7070557" y="2365676"/>
            <a:ext cx="4259179" cy="3120724"/>
          </a:xfrm>
          <a:prstGeom prst="parallelogram">
            <a:avLst>
              <a:gd name="adj" fmla="val 44432"/>
            </a:avLst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E31F2B37-E0A1-5A3A-FF8C-5384DA24B77F}"/>
              </a:ext>
            </a:extLst>
          </p:cNvPr>
          <p:cNvSpPr/>
          <p:nvPr/>
        </p:nvSpPr>
        <p:spPr>
          <a:xfrm>
            <a:off x="8267969" y="2419279"/>
            <a:ext cx="2816767" cy="531318"/>
          </a:xfrm>
          <a:custGeom>
            <a:avLst/>
            <a:gdLst>
              <a:gd name="connsiteX0" fmla="*/ 744116 w 3943700"/>
              <a:gd name="connsiteY0" fmla="*/ 0 h 743888"/>
              <a:gd name="connsiteX1" fmla="*/ 0 w 3943700"/>
              <a:gd name="connsiteY1" fmla="*/ 743888 h 743888"/>
              <a:gd name="connsiteX2" fmla="*/ 3205719 w 3943700"/>
              <a:gd name="connsiteY2" fmla="*/ 743888 h 743888"/>
              <a:gd name="connsiteX3" fmla="*/ 3943700 w 3943700"/>
              <a:gd name="connsiteY3" fmla="*/ 5680 h 7438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43700" h="743888">
                <a:moveTo>
                  <a:pt x="744116" y="0"/>
                </a:moveTo>
                <a:lnTo>
                  <a:pt x="0" y="743888"/>
                </a:lnTo>
                <a:lnTo>
                  <a:pt x="3205719" y="743888"/>
                </a:lnTo>
                <a:lnTo>
                  <a:pt x="3943700" y="568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F70CB7C6-5864-E8D8-39A5-2B4C06157097}"/>
              </a:ext>
            </a:extLst>
          </p:cNvPr>
          <p:cNvSpPr/>
          <p:nvPr/>
        </p:nvSpPr>
        <p:spPr>
          <a:xfrm>
            <a:off x="8209547" y="2823852"/>
            <a:ext cx="882316" cy="120268"/>
          </a:xfrm>
          <a:custGeom>
            <a:avLst/>
            <a:gdLst>
              <a:gd name="connsiteX0" fmla="*/ 207671 w 1536854"/>
              <a:gd name="connsiteY0" fmla="*/ 1818 h 209488"/>
              <a:gd name="connsiteX1" fmla="*/ 0 w 1536854"/>
              <a:gd name="connsiteY1" fmla="*/ 209488 h 209488"/>
              <a:gd name="connsiteX2" fmla="*/ 1327366 w 1536854"/>
              <a:gd name="connsiteY2" fmla="*/ 209488 h 209488"/>
              <a:gd name="connsiteX3" fmla="*/ 1536855 w 1536854"/>
              <a:gd name="connsiteY3" fmla="*/ 0 h 209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6854" h="209488">
                <a:moveTo>
                  <a:pt x="207671" y="1818"/>
                </a:moveTo>
                <a:lnTo>
                  <a:pt x="0" y="209488"/>
                </a:lnTo>
                <a:lnTo>
                  <a:pt x="1327366" y="209488"/>
                </a:lnTo>
                <a:lnTo>
                  <a:pt x="1536855" y="0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22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338D3755-F829-2422-FFE4-6F6CFB6A14E9}"/>
              </a:ext>
            </a:extLst>
          </p:cNvPr>
          <p:cNvSpPr/>
          <p:nvPr/>
        </p:nvSpPr>
        <p:spPr>
          <a:xfrm>
            <a:off x="10709697" y="2391203"/>
            <a:ext cx="453422" cy="255922"/>
          </a:xfrm>
          <a:custGeom>
            <a:avLst/>
            <a:gdLst>
              <a:gd name="connsiteX0" fmla="*/ 0 w 634827"/>
              <a:gd name="connsiteY0" fmla="*/ 0 h 358311"/>
              <a:gd name="connsiteX1" fmla="*/ 634827 w 634827"/>
              <a:gd name="connsiteY1" fmla="*/ 0 h 358311"/>
              <a:gd name="connsiteX2" fmla="*/ 276516 w 634827"/>
              <a:gd name="connsiteY2" fmla="*/ 358311 h 35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34827" h="358311">
                <a:moveTo>
                  <a:pt x="0" y="0"/>
                </a:moveTo>
                <a:lnTo>
                  <a:pt x="634827" y="0"/>
                </a:lnTo>
                <a:lnTo>
                  <a:pt x="276516" y="358311"/>
                </a:lnTo>
              </a:path>
            </a:pathLst>
          </a:custGeom>
          <a:noFill/>
          <a:ln w="18177" cap="flat">
            <a:solidFill>
              <a:srgbClr val="E0A6E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760B354B-2269-14B9-7A74-6C35A682FD3C}"/>
              </a:ext>
            </a:extLst>
          </p:cNvPr>
          <p:cNvSpPr/>
          <p:nvPr/>
        </p:nvSpPr>
        <p:spPr>
          <a:xfrm>
            <a:off x="10793760" y="2662867"/>
            <a:ext cx="100616" cy="100616"/>
          </a:xfrm>
          <a:custGeom>
            <a:avLst/>
            <a:gdLst>
              <a:gd name="connsiteX0" fmla="*/ 140871 w 140870"/>
              <a:gd name="connsiteY0" fmla="*/ 0 h 140870"/>
              <a:gd name="connsiteX1" fmla="*/ 0 w 140870"/>
              <a:gd name="connsiteY1" fmla="*/ 140871 h 140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0870" h="140870">
                <a:moveTo>
                  <a:pt x="140871" y="0"/>
                </a:moveTo>
                <a:lnTo>
                  <a:pt x="0" y="140871"/>
                </a:lnTo>
              </a:path>
            </a:pathLst>
          </a:custGeom>
          <a:ln w="18177" cap="flat">
            <a:solidFill>
              <a:srgbClr val="FBB03B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884496B0-8463-A3E0-BAF3-969F5B0ED7F9}"/>
              </a:ext>
            </a:extLst>
          </p:cNvPr>
          <p:cNvSpPr txBox="1"/>
          <p:nvPr/>
        </p:nvSpPr>
        <p:spPr>
          <a:xfrm>
            <a:off x="9027694" y="2470301"/>
            <a:ext cx="1572127" cy="461665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价 值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9B2A7F8B-579E-E52C-D78B-C491716A0255}"/>
              </a:ext>
            </a:extLst>
          </p:cNvPr>
          <p:cNvSpPr txBox="1"/>
          <p:nvPr/>
        </p:nvSpPr>
        <p:spPr>
          <a:xfrm>
            <a:off x="8177464" y="3282158"/>
            <a:ext cx="2141621" cy="17711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内容价值、平台价值、资源价值、咨询价值</a:t>
            </a:r>
          </a:p>
          <a:p>
            <a:pPr>
              <a:lnSpc>
                <a:spcPct val="130000"/>
              </a:lnSpc>
            </a:pPr>
            <a:endParaRPr lang="zh-CN" altLang="en-US" sz="1400" b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E840322-A424-0258-C5A5-A3765A4EE404}"/>
              </a:ext>
            </a:extLst>
          </p:cNvPr>
          <p:cNvSpPr txBox="1"/>
          <p:nvPr/>
        </p:nvSpPr>
        <p:spPr>
          <a:xfrm>
            <a:off x="5073317" y="3282158"/>
            <a:ext cx="2141621" cy="17711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产品型社群、兴趣类社群、品牌型社群、知识型社群、工具型社群等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B80CF8-A468-A948-C186-AC55AA870ADC}"/>
              </a:ext>
            </a:extLst>
          </p:cNvPr>
          <p:cNvSpPr txBox="1"/>
          <p:nvPr/>
        </p:nvSpPr>
        <p:spPr>
          <a:xfrm>
            <a:off x="1973179" y="3282158"/>
            <a:ext cx="2141621" cy="177110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社群是一群属性相同的人，有共同的目标。也就是一群人通过互相协作达成某 个目的，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0253A1C-B6CB-6FA7-D3D8-16F5058F53AF}"/>
              </a:ext>
            </a:extLst>
          </p:cNvPr>
          <p:cNvSpPr txBox="1"/>
          <p:nvPr/>
        </p:nvSpPr>
        <p:spPr>
          <a:xfrm>
            <a:off x="2358189" y="1684419"/>
            <a:ext cx="8301790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dirty="0"/>
              <a:t>如何拉新呢？需要考虑为什么建立社群？社群定位及其价值</a:t>
            </a:r>
          </a:p>
        </p:txBody>
      </p:sp>
    </p:spTree>
    <p:extLst>
      <p:ext uri="{BB962C8B-B14F-4D97-AF65-F5344CB8AC3E}">
        <p14:creationId xmlns:p14="http://schemas.microsoft.com/office/powerpoint/2010/main" val="41568705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552D4-AEA8-658E-5AF9-52C78C419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如何设置门槛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8DCBDAB-9D91-B53B-0D6E-BCD24E15E518}"/>
              </a:ext>
            </a:extLst>
          </p:cNvPr>
          <p:cNvSpPr txBox="1"/>
          <p:nvPr/>
        </p:nvSpPr>
        <p:spPr>
          <a:xfrm>
            <a:off x="3133090" y="1549841"/>
            <a:ext cx="5925820" cy="4616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邀请入群的</a:t>
            </a:r>
            <a:r>
              <a:rPr lang="en-US" altLang="zh-CN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种门槛</a:t>
            </a:r>
          </a:p>
        </p:txBody>
      </p:sp>
      <p:cxnSp>
        <p:nvCxnSpPr>
          <p:cNvPr id="45" name="PA-直接连接符 49">
            <a:extLst>
              <a:ext uri="{FF2B5EF4-FFF2-40B4-BE49-F238E27FC236}">
                <a16:creationId xmlns:a16="http://schemas.microsoft.com/office/drawing/2014/main" id="{4FA16A23-28F3-DBD0-0277-CD6BEBD3892C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3416055" y="2198091"/>
            <a:ext cx="5184000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PA-直接连接符 50">
            <a:extLst>
              <a:ext uri="{FF2B5EF4-FFF2-40B4-BE49-F238E27FC236}">
                <a16:creationId xmlns:a16="http://schemas.microsoft.com/office/drawing/2014/main" id="{053297BE-BDC7-36E7-BFBD-0F95C8BAE2B2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3416055" y="1363255"/>
            <a:ext cx="5184000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圆角矩形 10">
            <a:extLst>
              <a:ext uri="{FF2B5EF4-FFF2-40B4-BE49-F238E27FC236}">
                <a16:creationId xmlns:a16="http://schemas.microsoft.com/office/drawing/2014/main" id="{F653212B-38B8-40DD-034D-4D66B9A1E666}"/>
              </a:ext>
            </a:extLst>
          </p:cNvPr>
          <p:cNvSpPr/>
          <p:nvPr/>
        </p:nvSpPr>
        <p:spPr>
          <a:xfrm>
            <a:off x="1699963" y="2494758"/>
            <a:ext cx="3914775" cy="1343316"/>
          </a:xfrm>
          <a:prstGeom prst="round1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2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8" name="梯形 47">
            <a:extLst>
              <a:ext uri="{FF2B5EF4-FFF2-40B4-BE49-F238E27FC236}">
                <a16:creationId xmlns:a16="http://schemas.microsoft.com/office/drawing/2014/main" id="{58C95F2C-9475-4BB5-550C-A924B442313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10800000">
            <a:off x="1699961" y="3838071"/>
            <a:ext cx="3914776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FEEBC00F-D567-B177-7ECA-470A76D38048}"/>
              </a:ext>
            </a:extLst>
          </p:cNvPr>
          <p:cNvSpPr txBox="1"/>
          <p:nvPr/>
        </p:nvSpPr>
        <p:spPr>
          <a:xfrm>
            <a:off x="2744259" y="273068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邀约入群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ED17488D-1716-A7E6-EA33-5152FA7C6C26}"/>
              </a:ext>
            </a:extLst>
          </p:cNvPr>
          <p:cNvSpPr txBox="1"/>
          <p:nvPr/>
        </p:nvSpPr>
        <p:spPr>
          <a:xfrm>
            <a:off x="2744259" y="3040109"/>
            <a:ext cx="2788373" cy="534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物以类聚，人以群分，只有共同属性，社群才能活跃</a:t>
            </a:r>
          </a:p>
        </p:txBody>
      </p:sp>
      <p:sp>
        <p:nvSpPr>
          <p:cNvPr id="51" name="椭圆 50">
            <a:extLst>
              <a:ext uri="{FF2B5EF4-FFF2-40B4-BE49-F238E27FC236}">
                <a16:creationId xmlns:a16="http://schemas.microsoft.com/office/drawing/2014/main" id="{D1A259C1-1315-ECD8-90E9-059615FF03E3}"/>
              </a:ext>
            </a:extLst>
          </p:cNvPr>
          <p:cNvSpPr/>
          <p:nvPr/>
        </p:nvSpPr>
        <p:spPr>
          <a:xfrm>
            <a:off x="1864924" y="2727826"/>
            <a:ext cx="714375" cy="7143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2" name="圆角矩形 10">
            <a:extLst>
              <a:ext uri="{FF2B5EF4-FFF2-40B4-BE49-F238E27FC236}">
                <a16:creationId xmlns:a16="http://schemas.microsoft.com/office/drawing/2014/main" id="{A155566D-C192-510A-BB9A-AD7DCA8282FB}"/>
              </a:ext>
            </a:extLst>
          </p:cNvPr>
          <p:cNvSpPr/>
          <p:nvPr/>
        </p:nvSpPr>
        <p:spPr>
          <a:xfrm>
            <a:off x="6681538" y="2494758"/>
            <a:ext cx="3914775" cy="1343316"/>
          </a:xfrm>
          <a:prstGeom prst="round1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2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3" name="梯形 52">
            <a:extLst>
              <a:ext uri="{FF2B5EF4-FFF2-40B4-BE49-F238E27FC236}">
                <a16:creationId xmlns:a16="http://schemas.microsoft.com/office/drawing/2014/main" id="{D4DFB693-6A4E-504D-0B55-8B4F5BC926F4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rot="10800000">
            <a:off x="6681536" y="3838071"/>
            <a:ext cx="3914776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07717B32-BC88-2B8D-CD73-04FEF9303094}"/>
              </a:ext>
            </a:extLst>
          </p:cNvPr>
          <p:cNvSpPr txBox="1"/>
          <p:nvPr/>
        </p:nvSpPr>
        <p:spPr>
          <a:xfrm>
            <a:off x="7725834" y="273068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申请入群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49A94067-887B-05EE-A91E-152A7A2DC6B9}"/>
              </a:ext>
            </a:extLst>
          </p:cNvPr>
          <p:cNvSpPr txBox="1"/>
          <p:nvPr/>
        </p:nvSpPr>
        <p:spPr>
          <a:xfrm>
            <a:off x="7725834" y="3040109"/>
            <a:ext cx="2788373" cy="534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要有明确的申请流程和机制，如：</a:t>
            </a:r>
            <a:r>
              <a:rPr lang="zh-CN" altLang="en-US" sz="14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elvetica Neue"/>
              </a:rPr>
              <a:t>发起群聊、分享扫码、审核等</a:t>
            </a:r>
            <a:endParaRPr lang="zh-CN" altLang="en-US" sz="1400" b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D772394D-2290-109A-9634-832AFEF89EDD}"/>
              </a:ext>
            </a:extLst>
          </p:cNvPr>
          <p:cNvSpPr/>
          <p:nvPr/>
        </p:nvSpPr>
        <p:spPr>
          <a:xfrm>
            <a:off x="6846499" y="2727826"/>
            <a:ext cx="714375" cy="7143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7" name="圆角矩形 10">
            <a:extLst>
              <a:ext uri="{FF2B5EF4-FFF2-40B4-BE49-F238E27FC236}">
                <a16:creationId xmlns:a16="http://schemas.microsoft.com/office/drawing/2014/main" id="{E6D6D079-DC98-014C-06AB-2CDE79B5EA57}"/>
              </a:ext>
            </a:extLst>
          </p:cNvPr>
          <p:cNvSpPr/>
          <p:nvPr/>
        </p:nvSpPr>
        <p:spPr>
          <a:xfrm>
            <a:off x="1699963" y="4571208"/>
            <a:ext cx="3914775" cy="1343316"/>
          </a:xfrm>
          <a:prstGeom prst="round1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2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1C8D3165-2B75-4046-596E-28AEB3314F25}"/>
              </a:ext>
            </a:extLst>
          </p:cNvPr>
          <p:cNvSpPr txBox="1"/>
          <p:nvPr/>
        </p:nvSpPr>
        <p:spPr>
          <a:xfrm>
            <a:off x="2744259" y="48071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任务入群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4EA0679-D606-ADC1-4F3F-F6DBBC6B4E49}"/>
              </a:ext>
            </a:extLst>
          </p:cNvPr>
          <p:cNvSpPr txBox="1"/>
          <p:nvPr/>
        </p:nvSpPr>
        <p:spPr>
          <a:xfrm>
            <a:off x="2744259" y="5116559"/>
            <a:ext cx="2788373" cy="534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完成既定任务以筛选成员，如达到一定的分享量，才能够加入社群</a:t>
            </a: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DE5AAD99-588C-06F8-F95B-074F9816168B}"/>
              </a:ext>
            </a:extLst>
          </p:cNvPr>
          <p:cNvSpPr/>
          <p:nvPr/>
        </p:nvSpPr>
        <p:spPr>
          <a:xfrm>
            <a:off x="1864924" y="4804276"/>
            <a:ext cx="714375" cy="7143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2" name="圆角矩形 10">
            <a:extLst>
              <a:ext uri="{FF2B5EF4-FFF2-40B4-BE49-F238E27FC236}">
                <a16:creationId xmlns:a16="http://schemas.microsoft.com/office/drawing/2014/main" id="{A0CA0C39-B634-8E16-D37E-AB3F46C3C974}"/>
              </a:ext>
            </a:extLst>
          </p:cNvPr>
          <p:cNvSpPr/>
          <p:nvPr/>
        </p:nvSpPr>
        <p:spPr>
          <a:xfrm>
            <a:off x="6681538" y="4571208"/>
            <a:ext cx="3914775" cy="1343316"/>
          </a:xfrm>
          <a:prstGeom prst="round1Rect">
            <a:avLst>
              <a:gd name="adj" fmla="val 5000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127000" algn="ctr" rotWithShape="0">
              <a:schemeClr val="accent1">
                <a:lumMod val="50000"/>
                <a:alpha val="25000"/>
              </a:schemeClr>
            </a:outerShdw>
          </a:effectLst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电商体量增速迅猛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3" name="梯形 62">
            <a:extLst>
              <a:ext uri="{FF2B5EF4-FFF2-40B4-BE49-F238E27FC236}">
                <a16:creationId xmlns:a16="http://schemas.microsoft.com/office/drawing/2014/main" id="{44F695AF-C4C2-8873-A9C6-1FE47FB1D52C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 rot="10800000">
            <a:off x="6681536" y="5914521"/>
            <a:ext cx="3914776" cy="180685"/>
          </a:xfrm>
          <a:prstGeom prst="trapezoid">
            <a:avLst>
              <a:gd name="adj" fmla="val 196907"/>
            </a:avLst>
          </a:prstGeom>
          <a:gradFill flip="none" rotWithShape="1">
            <a:gsLst>
              <a:gs pos="0">
                <a:schemeClr val="accent1">
                  <a:alpha val="0"/>
                </a:schemeClr>
              </a:gs>
              <a:gs pos="100000">
                <a:schemeClr val="accent1">
                  <a:alpha val="3000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D278624-E61F-6870-7028-6BF71762470E}"/>
              </a:ext>
            </a:extLst>
          </p:cNvPr>
          <p:cNvSpPr txBox="1"/>
          <p:nvPr/>
        </p:nvSpPr>
        <p:spPr>
          <a:xfrm>
            <a:off x="7725834" y="48071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sz="2400" dirty="0">
                <a:solidFill>
                  <a:schemeClr val="accent1"/>
                </a:solidFill>
                <a:latin typeface="+mj-ea"/>
                <a:ea typeface="+mj-ea"/>
              </a:rPr>
              <a:t>付费入群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8827F7A6-8754-7568-DBB1-48C5864968C7}"/>
              </a:ext>
            </a:extLst>
          </p:cNvPr>
          <p:cNvSpPr txBox="1"/>
          <p:nvPr/>
        </p:nvSpPr>
        <p:spPr>
          <a:xfrm>
            <a:off x="7725834" y="5116559"/>
            <a:ext cx="2788373" cy="534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申请入群的用户</a:t>
            </a:r>
            <a:r>
              <a:rPr lang="en-US" altLang="zh-CN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需要向群主支付一定的加群费用才能入群</a:t>
            </a:r>
          </a:p>
        </p:txBody>
      </p:sp>
      <p:sp>
        <p:nvSpPr>
          <p:cNvPr id="66" name="椭圆 65">
            <a:extLst>
              <a:ext uri="{FF2B5EF4-FFF2-40B4-BE49-F238E27FC236}">
                <a16:creationId xmlns:a16="http://schemas.microsoft.com/office/drawing/2014/main" id="{F2462FDB-7A83-C6FA-D007-3814BD02AAB9}"/>
              </a:ext>
            </a:extLst>
          </p:cNvPr>
          <p:cNvSpPr/>
          <p:nvPr/>
        </p:nvSpPr>
        <p:spPr>
          <a:xfrm>
            <a:off x="6846499" y="4804276"/>
            <a:ext cx="714375" cy="7143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73" name="Freeform 5">
            <a:extLst>
              <a:ext uri="{FF2B5EF4-FFF2-40B4-BE49-F238E27FC236}">
                <a16:creationId xmlns:a16="http://schemas.microsoft.com/office/drawing/2014/main" id="{F890752C-EADD-BA86-0447-B2DDB1728530}"/>
              </a:ext>
            </a:extLst>
          </p:cNvPr>
          <p:cNvSpPr>
            <a:spLocks/>
          </p:cNvSpPr>
          <p:nvPr/>
        </p:nvSpPr>
        <p:spPr bwMode="auto">
          <a:xfrm>
            <a:off x="2016125" y="2878473"/>
            <a:ext cx="119063" cy="190500"/>
          </a:xfrm>
          <a:custGeom>
            <a:avLst/>
            <a:gdLst>
              <a:gd name="T0" fmla="*/ 65 w 120"/>
              <a:gd name="T1" fmla="*/ 193 h 193"/>
              <a:gd name="T2" fmla="*/ 65 w 120"/>
              <a:gd name="T3" fmla="*/ 193 h 193"/>
              <a:gd name="T4" fmla="*/ 89 w 120"/>
              <a:gd name="T5" fmla="*/ 182 h 193"/>
              <a:gd name="T6" fmla="*/ 61 w 120"/>
              <a:gd name="T7" fmla="*/ 120 h 193"/>
              <a:gd name="T8" fmla="*/ 120 w 120"/>
              <a:gd name="T9" fmla="*/ 120 h 193"/>
              <a:gd name="T10" fmla="*/ 0 w 120"/>
              <a:gd name="T11" fmla="*/ 0 h 193"/>
              <a:gd name="T12" fmla="*/ 0 w 120"/>
              <a:gd name="T13" fmla="*/ 168 h 193"/>
              <a:gd name="T14" fmla="*/ 37 w 120"/>
              <a:gd name="T15" fmla="*/ 131 h 193"/>
              <a:gd name="T16" fmla="*/ 65 w 120"/>
              <a:gd name="T17" fmla="*/ 193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" h="193">
                <a:moveTo>
                  <a:pt x="65" y="193"/>
                </a:moveTo>
                <a:lnTo>
                  <a:pt x="65" y="193"/>
                </a:lnTo>
                <a:lnTo>
                  <a:pt x="89" y="182"/>
                </a:lnTo>
                <a:lnTo>
                  <a:pt x="61" y="120"/>
                </a:lnTo>
                <a:lnTo>
                  <a:pt x="120" y="120"/>
                </a:lnTo>
                <a:lnTo>
                  <a:pt x="0" y="0"/>
                </a:lnTo>
                <a:lnTo>
                  <a:pt x="0" y="168"/>
                </a:lnTo>
                <a:lnTo>
                  <a:pt x="37" y="131"/>
                </a:lnTo>
                <a:lnTo>
                  <a:pt x="65" y="19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">
            <a:extLst>
              <a:ext uri="{FF2B5EF4-FFF2-40B4-BE49-F238E27FC236}">
                <a16:creationId xmlns:a16="http://schemas.microsoft.com/office/drawing/2014/main" id="{D7C93402-0503-449F-CF2A-00891FDF6CF7}"/>
              </a:ext>
            </a:extLst>
          </p:cNvPr>
          <p:cNvSpPr>
            <a:spLocks/>
          </p:cNvSpPr>
          <p:nvPr/>
        </p:nvSpPr>
        <p:spPr bwMode="auto">
          <a:xfrm>
            <a:off x="2073275" y="2903873"/>
            <a:ext cx="287338" cy="360000"/>
          </a:xfrm>
          <a:custGeom>
            <a:avLst/>
            <a:gdLst>
              <a:gd name="T0" fmla="*/ 118 w 291"/>
              <a:gd name="T1" fmla="*/ 326 h 348"/>
              <a:gd name="T2" fmla="*/ 118 w 291"/>
              <a:gd name="T3" fmla="*/ 326 h 348"/>
              <a:gd name="T4" fmla="*/ 204 w 291"/>
              <a:gd name="T5" fmla="*/ 342 h 348"/>
              <a:gd name="T6" fmla="*/ 290 w 291"/>
              <a:gd name="T7" fmla="*/ 277 h 348"/>
              <a:gd name="T8" fmla="*/ 290 w 291"/>
              <a:gd name="T9" fmla="*/ 164 h 348"/>
              <a:gd name="T10" fmla="*/ 290 w 291"/>
              <a:gd name="T11" fmla="*/ 162 h 348"/>
              <a:gd name="T12" fmla="*/ 290 w 291"/>
              <a:gd name="T13" fmla="*/ 125 h 348"/>
              <a:gd name="T14" fmla="*/ 270 w 291"/>
              <a:gd name="T15" fmla="*/ 105 h 348"/>
              <a:gd name="T16" fmla="*/ 250 w 291"/>
              <a:gd name="T17" fmla="*/ 125 h 348"/>
              <a:gd name="T18" fmla="*/ 250 w 291"/>
              <a:gd name="T19" fmla="*/ 162 h 348"/>
              <a:gd name="T20" fmla="*/ 237 w 291"/>
              <a:gd name="T21" fmla="*/ 162 h 348"/>
              <a:gd name="T22" fmla="*/ 237 w 291"/>
              <a:gd name="T23" fmla="*/ 96 h 348"/>
              <a:gd name="T24" fmla="*/ 216 w 291"/>
              <a:gd name="T25" fmla="*/ 76 h 348"/>
              <a:gd name="T26" fmla="*/ 196 w 291"/>
              <a:gd name="T27" fmla="*/ 96 h 348"/>
              <a:gd name="T28" fmla="*/ 196 w 291"/>
              <a:gd name="T29" fmla="*/ 162 h 348"/>
              <a:gd name="T30" fmla="*/ 183 w 291"/>
              <a:gd name="T31" fmla="*/ 162 h 348"/>
              <a:gd name="T32" fmla="*/ 183 w 291"/>
              <a:gd name="T33" fmla="*/ 96 h 348"/>
              <a:gd name="T34" fmla="*/ 163 w 291"/>
              <a:gd name="T35" fmla="*/ 76 h 348"/>
              <a:gd name="T36" fmla="*/ 143 w 291"/>
              <a:gd name="T37" fmla="*/ 96 h 348"/>
              <a:gd name="T38" fmla="*/ 143 w 291"/>
              <a:gd name="T39" fmla="*/ 162 h 348"/>
              <a:gd name="T40" fmla="*/ 130 w 291"/>
              <a:gd name="T41" fmla="*/ 162 h 348"/>
              <a:gd name="T42" fmla="*/ 130 w 291"/>
              <a:gd name="T43" fmla="*/ 20 h 348"/>
              <a:gd name="T44" fmla="*/ 110 w 291"/>
              <a:gd name="T45" fmla="*/ 0 h 348"/>
              <a:gd name="T46" fmla="*/ 90 w 291"/>
              <a:gd name="T47" fmla="*/ 20 h 348"/>
              <a:gd name="T48" fmla="*/ 90 w 291"/>
              <a:gd name="T49" fmla="*/ 162 h 348"/>
              <a:gd name="T50" fmla="*/ 90 w 291"/>
              <a:gd name="T51" fmla="*/ 214 h 348"/>
              <a:gd name="T52" fmla="*/ 44 w 291"/>
              <a:gd name="T53" fmla="*/ 195 h 348"/>
              <a:gd name="T54" fmla="*/ 7 w 291"/>
              <a:gd name="T55" fmla="*/ 197 h 348"/>
              <a:gd name="T56" fmla="*/ 8 w 291"/>
              <a:gd name="T57" fmla="*/ 216 h 348"/>
              <a:gd name="T58" fmla="*/ 118 w 291"/>
              <a:gd name="T59" fmla="*/ 326 h 3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1" h="348">
                <a:moveTo>
                  <a:pt x="118" y="326"/>
                </a:moveTo>
                <a:lnTo>
                  <a:pt x="118" y="326"/>
                </a:lnTo>
                <a:cubicBezTo>
                  <a:pt x="145" y="348"/>
                  <a:pt x="204" y="342"/>
                  <a:pt x="204" y="342"/>
                </a:cubicBezTo>
                <a:cubicBezTo>
                  <a:pt x="291" y="333"/>
                  <a:pt x="290" y="277"/>
                  <a:pt x="290" y="277"/>
                </a:cubicBezTo>
                <a:lnTo>
                  <a:pt x="290" y="164"/>
                </a:lnTo>
                <a:lnTo>
                  <a:pt x="290" y="162"/>
                </a:lnTo>
                <a:lnTo>
                  <a:pt x="290" y="125"/>
                </a:lnTo>
                <a:cubicBezTo>
                  <a:pt x="290" y="114"/>
                  <a:pt x="281" y="105"/>
                  <a:pt x="270" y="105"/>
                </a:cubicBezTo>
                <a:cubicBezTo>
                  <a:pt x="259" y="105"/>
                  <a:pt x="250" y="114"/>
                  <a:pt x="250" y="125"/>
                </a:cubicBezTo>
                <a:lnTo>
                  <a:pt x="250" y="162"/>
                </a:lnTo>
                <a:lnTo>
                  <a:pt x="237" y="162"/>
                </a:lnTo>
                <a:lnTo>
                  <a:pt x="237" y="96"/>
                </a:lnTo>
                <a:cubicBezTo>
                  <a:pt x="237" y="85"/>
                  <a:pt x="228" y="76"/>
                  <a:pt x="216" y="76"/>
                </a:cubicBezTo>
                <a:cubicBezTo>
                  <a:pt x="205" y="76"/>
                  <a:pt x="196" y="85"/>
                  <a:pt x="196" y="96"/>
                </a:cubicBezTo>
                <a:lnTo>
                  <a:pt x="196" y="162"/>
                </a:lnTo>
                <a:lnTo>
                  <a:pt x="183" y="162"/>
                </a:lnTo>
                <a:lnTo>
                  <a:pt x="183" y="96"/>
                </a:lnTo>
                <a:cubicBezTo>
                  <a:pt x="183" y="85"/>
                  <a:pt x="174" y="76"/>
                  <a:pt x="163" y="76"/>
                </a:cubicBezTo>
                <a:cubicBezTo>
                  <a:pt x="152" y="76"/>
                  <a:pt x="143" y="85"/>
                  <a:pt x="143" y="96"/>
                </a:cubicBezTo>
                <a:lnTo>
                  <a:pt x="143" y="162"/>
                </a:lnTo>
                <a:lnTo>
                  <a:pt x="130" y="162"/>
                </a:lnTo>
                <a:lnTo>
                  <a:pt x="130" y="20"/>
                </a:lnTo>
                <a:cubicBezTo>
                  <a:pt x="130" y="9"/>
                  <a:pt x="121" y="0"/>
                  <a:pt x="110" y="0"/>
                </a:cubicBezTo>
                <a:cubicBezTo>
                  <a:pt x="99" y="0"/>
                  <a:pt x="90" y="9"/>
                  <a:pt x="90" y="20"/>
                </a:cubicBezTo>
                <a:lnTo>
                  <a:pt x="90" y="162"/>
                </a:lnTo>
                <a:lnTo>
                  <a:pt x="90" y="214"/>
                </a:lnTo>
                <a:lnTo>
                  <a:pt x="44" y="195"/>
                </a:lnTo>
                <a:cubicBezTo>
                  <a:pt x="44" y="195"/>
                  <a:pt x="15" y="185"/>
                  <a:pt x="7" y="197"/>
                </a:cubicBezTo>
                <a:cubicBezTo>
                  <a:pt x="0" y="209"/>
                  <a:pt x="8" y="216"/>
                  <a:pt x="8" y="216"/>
                </a:cubicBezTo>
                <a:lnTo>
                  <a:pt x="118" y="326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0">
            <a:extLst>
              <a:ext uri="{FF2B5EF4-FFF2-40B4-BE49-F238E27FC236}">
                <a16:creationId xmlns:a16="http://schemas.microsoft.com/office/drawing/2014/main" id="{1F4F5759-23D9-5CF1-4759-0C85BC2B0A35}"/>
              </a:ext>
            </a:extLst>
          </p:cNvPr>
          <p:cNvSpPr>
            <a:spLocks/>
          </p:cNvSpPr>
          <p:nvPr/>
        </p:nvSpPr>
        <p:spPr bwMode="auto">
          <a:xfrm>
            <a:off x="7076825" y="3032414"/>
            <a:ext cx="228600" cy="265883"/>
          </a:xfrm>
          <a:custGeom>
            <a:avLst/>
            <a:gdLst>
              <a:gd name="T0" fmla="*/ 59 w 232"/>
              <a:gd name="T1" fmla="*/ 165 h 182"/>
              <a:gd name="T2" fmla="*/ 59 w 232"/>
              <a:gd name="T3" fmla="*/ 165 h 182"/>
              <a:gd name="T4" fmla="*/ 76 w 232"/>
              <a:gd name="T5" fmla="*/ 148 h 182"/>
              <a:gd name="T6" fmla="*/ 232 w 232"/>
              <a:gd name="T7" fmla="*/ 148 h 182"/>
              <a:gd name="T8" fmla="*/ 232 w 232"/>
              <a:gd name="T9" fmla="*/ 0 h 182"/>
              <a:gd name="T10" fmla="*/ 0 w 232"/>
              <a:gd name="T11" fmla="*/ 0 h 182"/>
              <a:gd name="T12" fmla="*/ 0 w 232"/>
              <a:gd name="T13" fmla="*/ 148 h 182"/>
              <a:gd name="T14" fmla="*/ 42 w 232"/>
              <a:gd name="T15" fmla="*/ 148 h 182"/>
              <a:gd name="T16" fmla="*/ 42 w 232"/>
              <a:gd name="T17" fmla="*/ 182 h 182"/>
              <a:gd name="T18" fmla="*/ 59 w 232"/>
              <a:gd name="T19" fmla="*/ 165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32" h="182">
                <a:moveTo>
                  <a:pt x="59" y="165"/>
                </a:moveTo>
                <a:lnTo>
                  <a:pt x="59" y="165"/>
                </a:lnTo>
                <a:cubicBezTo>
                  <a:pt x="64" y="159"/>
                  <a:pt x="70" y="154"/>
                  <a:pt x="76" y="148"/>
                </a:cubicBezTo>
                <a:lnTo>
                  <a:pt x="232" y="148"/>
                </a:lnTo>
                <a:lnTo>
                  <a:pt x="232" y="0"/>
                </a:lnTo>
                <a:lnTo>
                  <a:pt x="0" y="0"/>
                </a:lnTo>
                <a:lnTo>
                  <a:pt x="0" y="148"/>
                </a:lnTo>
                <a:lnTo>
                  <a:pt x="42" y="148"/>
                </a:lnTo>
                <a:lnTo>
                  <a:pt x="42" y="182"/>
                </a:lnTo>
                <a:cubicBezTo>
                  <a:pt x="48" y="176"/>
                  <a:pt x="53" y="171"/>
                  <a:pt x="59" y="16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1">
            <a:extLst>
              <a:ext uri="{FF2B5EF4-FFF2-40B4-BE49-F238E27FC236}">
                <a16:creationId xmlns:a16="http://schemas.microsoft.com/office/drawing/2014/main" id="{015C938C-5F6C-3844-903D-8F6E92C5169D}"/>
              </a:ext>
            </a:extLst>
          </p:cNvPr>
          <p:cNvSpPr>
            <a:spLocks/>
          </p:cNvSpPr>
          <p:nvPr/>
        </p:nvSpPr>
        <p:spPr bwMode="auto">
          <a:xfrm>
            <a:off x="7118100" y="2938297"/>
            <a:ext cx="250825" cy="247059"/>
          </a:xfrm>
          <a:custGeom>
            <a:avLst/>
            <a:gdLst>
              <a:gd name="T0" fmla="*/ 254 w 254"/>
              <a:gd name="T1" fmla="*/ 169 h 169"/>
              <a:gd name="T2" fmla="*/ 254 w 254"/>
              <a:gd name="T3" fmla="*/ 169 h 169"/>
              <a:gd name="T4" fmla="*/ 254 w 254"/>
              <a:gd name="T5" fmla="*/ 0 h 169"/>
              <a:gd name="T6" fmla="*/ 0 w 254"/>
              <a:gd name="T7" fmla="*/ 0 h 169"/>
              <a:gd name="T8" fmla="*/ 0 w 254"/>
              <a:gd name="T9" fmla="*/ 42 h 169"/>
              <a:gd name="T10" fmla="*/ 212 w 254"/>
              <a:gd name="T11" fmla="*/ 42 h 169"/>
              <a:gd name="T12" fmla="*/ 212 w 254"/>
              <a:gd name="T13" fmla="*/ 169 h 169"/>
              <a:gd name="T14" fmla="*/ 254 w 254"/>
              <a:gd name="T15" fmla="*/ 169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4" h="169">
                <a:moveTo>
                  <a:pt x="254" y="169"/>
                </a:moveTo>
                <a:lnTo>
                  <a:pt x="254" y="169"/>
                </a:lnTo>
                <a:lnTo>
                  <a:pt x="254" y="0"/>
                </a:lnTo>
                <a:lnTo>
                  <a:pt x="0" y="0"/>
                </a:lnTo>
                <a:lnTo>
                  <a:pt x="0" y="42"/>
                </a:lnTo>
                <a:lnTo>
                  <a:pt x="212" y="42"/>
                </a:lnTo>
                <a:lnTo>
                  <a:pt x="212" y="169"/>
                </a:lnTo>
                <a:lnTo>
                  <a:pt x="254" y="169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15">
            <a:extLst>
              <a:ext uri="{FF2B5EF4-FFF2-40B4-BE49-F238E27FC236}">
                <a16:creationId xmlns:a16="http://schemas.microsoft.com/office/drawing/2014/main" id="{313C6FDF-0E7E-5DF5-8074-261BEAB6C9BD}"/>
              </a:ext>
            </a:extLst>
          </p:cNvPr>
          <p:cNvSpPr>
            <a:spLocks noEditPoints="1"/>
          </p:cNvSpPr>
          <p:nvPr/>
        </p:nvSpPr>
        <p:spPr bwMode="auto">
          <a:xfrm>
            <a:off x="2012950" y="4999373"/>
            <a:ext cx="419100" cy="387350"/>
          </a:xfrm>
          <a:custGeom>
            <a:avLst/>
            <a:gdLst>
              <a:gd name="T0" fmla="*/ 80 w 426"/>
              <a:gd name="T1" fmla="*/ 130 h 392"/>
              <a:gd name="T2" fmla="*/ 80 w 426"/>
              <a:gd name="T3" fmla="*/ 130 h 392"/>
              <a:gd name="T4" fmla="*/ 86 w 426"/>
              <a:gd name="T5" fmla="*/ 122 h 392"/>
              <a:gd name="T6" fmla="*/ 94 w 426"/>
              <a:gd name="T7" fmla="*/ 116 h 392"/>
              <a:gd name="T8" fmla="*/ 105 w 426"/>
              <a:gd name="T9" fmla="*/ 114 h 392"/>
              <a:gd name="T10" fmla="*/ 115 w 426"/>
              <a:gd name="T11" fmla="*/ 116 h 392"/>
              <a:gd name="T12" fmla="*/ 124 w 426"/>
              <a:gd name="T13" fmla="*/ 122 h 392"/>
              <a:gd name="T14" fmla="*/ 129 w 426"/>
              <a:gd name="T15" fmla="*/ 130 h 392"/>
              <a:gd name="T16" fmla="*/ 131 w 426"/>
              <a:gd name="T17" fmla="*/ 140 h 392"/>
              <a:gd name="T18" fmla="*/ 129 w 426"/>
              <a:gd name="T19" fmla="*/ 151 h 392"/>
              <a:gd name="T20" fmla="*/ 124 w 426"/>
              <a:gd name="T21" fmla="*/ 159 h 392"/>
              <a:gd name="T22" fmla="*/ 115 w 426"/>
              <a:gd name="T23" fmla="*/ 165 h 392"/>
              <a:gd name="T24" fmla="*/ 105 w 426"/>
              <a:gd name="T25" fmla="*/ 167 h 392"/>
              <a:gd name="T26" fmla="*/ 94 w 426"/>
              <a:gd name="T27" fmla="*/ 165 h 392"/>
              <a:gd name="T28" fmla="*/ 86 w 426"/>
              <a:gd name="T29" fmla="*/ 159 h 392"/>
              <a:gd name="T30" fmla="*/ 80 w 426"/>
              <a:gd name="T31" fmla="*/ 151 h 392"/>
              <a:gd name="T32" fmla="*/ 78 w 426"/>
              <a:gd name="T33" fmla="*/ 140 h 392"/>
              <a:gd name="T34" fmla="*/ 80 w 426"/>
              <a:gd name="T35" fmla="*/ 130 h 392"/>
              <a:gd name="T36" fmla="*/ 187 w 426"/>
              <a:gd name="T37" fmla="*/ 130 h 392"/>
              <a:gd name="T38" fmla="*/ 187 w 426"/>
              <a:gd name="T39" fmla="*/ 130 h 392"/>
              <a:gd name="T40" fmla="*/ 193 w 426"/>
              <a:gd name="T41" fmla="*/ 122 h 392"/>
              <a:gd name="T42" fmla="*/ 201 w 426"/>
              <a:gd name="T43" fmla="*/ 116 h 392"/>
              <a:gd name="T44" fmla="*/ 211 w 426"/>
              <a:gd name="T45" fmla="*/ 114 h 392"/>
              <a:gd name="T46" fmla="*/ 222 w 426"/>
              <a:gd name="T47" fmla="*/ 116 h 392"/>
              <a:gd name="T48" fmla="*/ 230 w 426"/>
              <a:gd name="T49" fmla="*/ 122 h 392"/>
              <a:gd name="T50" fmla="*/ 236 w 426"/>
              <a:gd name="T51" fmla="*/ 130 h 392"/>
              <a:gd name="T52" fmla="*/ 238 w 426"/>
              <a:gd name="T53" fmla="*/ 140 h 392"/>
              <a:gd name="T54" fmla="*/ 236 w 426"/>
              <a:gd name="T55" fmla="*/ 151 h 392"/>
              <a:gd name="T56" fmla="*/ 230 w 426"/>
              <a:gd name="T57" fmla="*/ 159 h 392"/>
              <a:gd name="T58" fmla="*/ 222 w 426"/>
              <a:gd name="T59" fmla="*/ 165 h 392"/>
              <a:gd name="T60" fmla="*/ 211 w 426"/>
              <a:gd name="T61" fmla="*/ 167 h 392"/>
              <a:gd name="T62" fmla="*/ 201 w 426"/>
              <a:gd name="T63" fmla="*/ 165 h 392"/>
              <a:gd name="T64" fmla="*/ 193 w 426"/>
              <a:gd name="T65" fmla="*/ 159 h 392"/>
              <a:gd name="T66" fmla="*/ 187 w 426"/>
              <a:gd name="T67" fmla="*/ 151 h 392"/>
              <a:gd name="T68" fmla="*/ 185 w 426"/>
              <a:gd name="T69" fmla="*/ 140 h 392"/>
              <a:gd name="T70" fmla="*/ 187 w 426"/>
              <a:gd name="T71" fmla="*/ 130 h 392"/>
              <a:gd name="T72" fmla="*/ 294 w 426"/>
              <a:gd name="T73" fmla="*/ 130 h 392"/>
              <a:gd name="T74" fmla="*/ 294 w 426"/>
              <a:gd name="T75" fmla="*/ 130 h 392"/>
              <a:gd name="T76" fmla="*/ 299 w 426"/>
              <a:gd name="T77" fmla="*/ 122 h 392"/>
              <a:gd name="T78" fmla="*/ 308 w 426"/>
              <a:gd name="T79" fmla="*/ 116 h 392"/>
              <a:gd name="T80" fmla="*/ 318 w 426"/>
              <a:gd name="T81" fmla="*/ 114 h 392"/>
              <a:gd name="T82" fmla="*/ 329 w 426"/>
              <a:gd name="T83" fmla="*/ 116 h 392"/>
              <a:gd name="T84" fmla="*/ 337 w 426"/>
              <a:gd name="T85" fmla="*/ 122 h 392"/>
              <a:gd name="T86" fmla="*/ 343 w 426"/>
              <a:gd name="T87" fmla="*/ 130 h 392"/>
              <a:gd name="T88" fmla="*/ 345 w 426"/>
              <a:gd name="T89" fmla="*/ 140 h 392"/>
              <a:gd name="T90" fmla="*/ 343 w 426"/>
              <a:gd name="T91" fmla="*/ 151 h 392"/>
              <a:gd name="T92" fmla="*/ 337 w 426"/>
              <a:gd name="T93" fmla="*/ 159 h 392"/>
              <a:gd name="T94" fmla="*/ 329 w 426"/>
              <a:gd name="T95" fmla="*/ 165 h 392"/>
              <a:gd name="T96" fmla="*/ 318 w 426"/>
              <a:gd name="T97" fmla="*/ 167 h 392"/>
              <a:gd name="T98" fmla="*/ 308 w 426"/>
              <a:gd name="T99" fmla="*/ 165 h 392"/>
              <a:gd name="T100" fmla="*/ 299 w 426"/>
              <a:gd name="T101" fmla="*/ 159 h 392"/>
              <a:gd name="T102" fmla="*/ 294 w 426"/>
              <a:gd name="T103" fmla="*/ 151 h 392"/>
              <a:gd name="T104" fmla="*/ 291 w 426"/>
              <a:gd name="T105" fmla="*/ 140 h 392"/>
              <a:gd name="T106" fmla="*/ 294 w 426"/>
              <a:gd name="T107" fmla="*/ 130 h 392"/>
              <a:gd name="T108" fmla="*/ 0 w 426"/>
              <a:gd name="T109" fmla="*/ 293 h 392"/>
              <a:gd name="T110" fmla="*/ 0 w 426"/>
              <a:gd name="T111" fmla="*/ 293 h 392"/>
              <a:gd name="T112" fmla="*/ 53 w 426"/>
              <a:gd name="T113" fmla="*/ 293 h 392"/>
              <a:gd name="T114" fmla="*/ 53 w 426"/>
              <a:gd name="T115" fmla="*/ 392 h 392"/>
              <a:gd name="T116" fmla="*/ 152 w 426"/>
              <a:gd name="T117" fmla="*/ 293 h 392"/>
              <a:gd name="T118" fmla="*/ 426 w 426"/>
              <a:gd name="T119" fmla="*/ 293 h 392"/>
              <a:gd name="T120" fmla="*/ 426 w 426"/>
              <a:gd name="T121" fmla="*/ 0 h 392"/>
              <a:gd name="T122" fmla="*/ 0 w 426"/>
              <a:gd name="T123" fmla="*/ 0 h 392"/>
              <a:gd name="T124" fmla="*/ 0 w 426"/>
              <a:gd name="T125" fmla="*/ 293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26" h="392">
                <a:moveTo>
                  <a:pt x="80" y="130"/>
                </a:moveTo>
                <a:lnTo>
                  <a:pt x="80" y="130"/>
                </a:lnTo>
                <a:cubicBezTo>
                  <a:pt x="82" y="127"/>
                  <a:pt x="84" y="124"/>
                  <a:pt x="86" y="122"/>
                </a:cubicBezTo>
                <a:cubicBezTo>
                  <a:pt x="88" y="119"/>
                  <a:pt x="91" y="117"/>
                  <a:pt x="94" y="116"/>
                </a:cubicBezTo>
                <a:cubicBezTo>
                  <a:pt x="98" y="115"/>
                  <a:pt x="101" y="114"/>
                  <a:pt x="105" y="114"/>
                </a:cubicBezTo>
                <a:cubicBezTo>
                  <a:pt x="109" y="114"/>
                  <a:pt x="112" y="115"/>
                  <a:pt x="115" y="116"/>
                </a:cubicBezTo>
                <a:cubicBezTo>
                  <a:pt x="118" y="117"/>
                  <a:pt x="121" y="119"/>
                  <a:pt x="124" y="122"/>
                </a:cubicBezTo>
                <a:cubicBezTo>
                  <a:pt x="126" y="124"/>
                  <a:pt x="128" y="127"/>
                  <a:pt x="129" y="130"/>
                </a:cubicBezTo>
                <a:cubicBezTo>
                  <a:pt x="131" y="133"/>
                  <a:pt x="131" y="137"/>
                  <a:pt x="131" y="140"/>
                </a:cubicBezTo>
                <a:cubicBezTo>
                  <a:pt x="131" y="144"/>
                  <a:pt x="131" y="148"/>
                  <a:pt x="129" y="151"/>
                </a:cubicBezTo>
                <a:cubicBezTo>
                  <a:pt x="128" y="154"/>
                  <a:pt x="126" y="157"/>
                  <a:pt x="124" y="159"/>
                </a:cubicBezTo>
                <a:cubicBezTo>
                  <a:pt x="121" y="162"/>
                  <a:pt x="118" y="164"/>
                  <a:pt x="115" y="165"/>
                </a:cubicBezTo>
                <a:cubicBezTo>
                  <a:pt x="112" y="166"/>
                  <a:pt x="109" y="167"/>
                  <a:pt x="105" y="167"/>
                </a:cubicBezTo>
                <a:cubicBezTo>
                  <a:pt x="101" y="167"/>
                  <a:pt x="98" y="166"/>
                  <a:pt x="94" y="165"/>
                </a:cubicBezTo>
                <a:cubicBezTo>
                  <a:pt x="91" y="164"/>
                  <a:pt x="88" y="162"/>
                  <a:pt x="86" y="159"/>
                </a:cubicBezTo>
                <a:cubicBezTo>
                  <a:pt x="84" y="157"/>
                  <a:pt x="82" y="154"/>
                  <a:pt x="80" y="151"/>
                </a:cubicBezTo>
                <a:cubicBezTo>
                  <a:pt x="79" y="148"/>
                  <a:pt x="78" y="144"/>
                  <a:pt x="78" y="140"/>
                </a:cubicBezTo>
                <a:cubicBezTo>
                  <a:pt x="78" y="137"/>
                  <a:pt x="79" y="133"/>
                  <a:pt x="80" y="130"/>
                </a:cubicBezTo>
                <a:close/>
                <a:moveTo>
                  <a:pt x="187" y="130"/>
                </a:moveTo>
                <a:lnTo>
                  <a:pt x="187" y="130"/>
                </a:lnTo>
                <a:cubicBezTo>
                  <a:pt x="188" y="127"/>
                  <a:pt x="190" y="124"/>
                  <a:pt x="193" y="122"/>
                </a:cubicBezTo>
                <a:cubicBezTo>
                  <a:pt x="195" y="119"/>
                  <a:pt x="198" y="117"/>
                  <a:pt x="201" y="116"/>
                </a:cubicBezTo>
                <a:cubicBezTo>
                  <a:pt x="204" y="115"/>
                  <a:pt x="208" y="114"/>
                  <a:pt x="211" y="114"/>
                </a:cubicBezTo>
                <a:cubicBezTo>
                  <a:pt x="215" y="114"/>
                  <a:pt x="219" y="115"/>
                  <a:pt x="222" y="116"/>
                </a:cubicBezTo>
                <a:cubicBezTo>
                  <a:pt x="225" y="117"/>
                  <a:pt x="228" y="119"/>
                  <a:pt x="230" y="122"/>
                </a:cubicBezTo>
                <a:cubicBezTo>
                  <a:pt x="233" y="124"/>
                  <a:pt x="235" y="127"/>
                  <a:pt x="236" y="130"/>
                </a:cubicBezTo>
                <a:cubicBezTo>
                  <a:pt x="237" y="133"/>
                  <a:pt x="238" y="137"/>
                  <a:pt x="238" y="140"/>
                </a:cubicBezTo>
                <a:cubicBezTo>
                  <a:pt x="238" y="144"/>
                  <a:pt x="237" y="148"/>
                  <a:pt x="236" y="151"/>
                </a:cubicBezTo>
                <a:cubicBezTo>
                  <a:pt x="235" y="154"/>
                  <a:pt x="233" y="157"/>
                  <a:pt x="230" y="159"/>
                </a:cubicBezTo>
                <a:cubicBezTo>
                  <a:pt x="228" y="162"/>
                  <a:pt x="225" y="164"/>
                  <a:pt x="222" y="165"/>
                </a:cubicBezTo>
                <a:cubicBezTo>
                  <a:pt x="219" y="166"/>
                  <a:pt x="215" y="167"/>
                  <a:pt x="211" y="167"/>
                </a:cubicBezTo>
                <a:cubicBezTo>
                  <a:pt x="208" y="167"/>
                  <a:pt x="204" y="166"/>
                  <a:pt x="201" y="165"/>
                </a:cubicBezTo>
                <a:cubicBezTo>
                  <a:pt x="198" y="164"/>
                  <a:pt x="195" y="162"/>
                  <a:pt x="193" y="159"/>
                </a:cubicBezTo>
                <a:cubicBezTo>
                  <a:pt x="190" y="157"/>
                  <a:pt x="188" y="154"/>
                  <a:pt x="187" y="151"/>
                </a:cubicBezTo>
                <a:cubicBezTo>
                  <a:pt x="186" y="148"/>
                  <a:pt x="185" y="144"/>
                  <a:pt x="185" y="140"/>
                </a:cubicBezTo>
                <a:cubicBezTo>
                  <a:pt x="185" y="137"/>
                  <a:pt x="186" y="133"/>
                  <a:pt x="187" y="130"/>
                </a:cubicBezTo>
                <a:close/>
                <a:moveTo>
                  <a:pt x="294" y="130"/>
                </a:moveTo>
                <a:lnTo>
                  <a:pt x="294" y="130"/>
                </a:lnTo>
                <a:cubicBezTo>
                  <a:pt x="295" y="127"/>
                  <a:pt x="297" y="124"/>
                  <a:pt x="299" y="122"/>
                </a:cubicBezTo>
                <a:cubicBezTo>
                  <a:pt x="302" y="119"/>
                  <a:pt x="305" y="117"/>
                  <a:pt x="308" y="116"/>
                </a:cubicBezTo>
                <a:cubicBezTo>
                  <a:pt x="311" y="115"/>
                  <a:pt x="314" y="114"/>
                  <a:pt x="318" y="114"/>
                </a:cubicBezTo>
                <a:cubicBezTo>
                  <a:pt x="322" y="114"/>
                  <a:pt x="325" y="115"/>
                  <a:pt x="329" y="116"/>
                </a:cubicBezTo>
                <a:cubicBezTo>
                  <a:pt x="332" y="117"/>
                  <a:pt x="335" y="119"/>
                  <a:pt x="337" y="122"/>
                </a:cubicBezTo>
                <a:cubicBezTo>
                  <a:pt x="339" y="124"/>
                  <a:pt x="341" y="127"/>
                  <a:pt x="343" y="130"/>
                </a:cubicBezTo>
                <a:cubicBezTo>
                  <a:pt x="344" y="133"/>
                  <a:pt x="345" y="137"/>
                  <a:pt x="345" y="140"/>
                </a:cubicBezTo>
                <a:cubicBezTo>
                  <a:pt x="345" y="144"/>
                  <a:pt x="344" y="148"/>
                  <a:pt x="343" y="151"/>
                </a:cubicBezTo>
                <a:cubicBezTo>
                  <a:pt x="341" y="154"/>
                  <a:pt x="339" y="157"/>
                  <a:pt x="337" y="159"/>
                </a:cubicBezTo>
                <a:cubicBezTo>
                  <a:pt x="335" y="162"/>
                  <a:pt x="332" y="164"/>
                  <a:pt x="329" y="165"/>
                </a:cubicBezTo>
                <a:cubicBezTo>
                  <a:pt x="325" y="166"/>
                  <a:pt x="322" y="167"/>
                  <a:pt x="318" y="167"/>
                </a:cubicBezTo>
                <a:cubicBezTo>
                  <a:pt x="314" y="167"/>
                  <a:pt x="311" y="166"/>
                  <a:pt x="308" y="165"/>
                </a:cubicBezTo>
                <a:cubicBezTo>
                  <a:pt x="305" y="164"/>
                  <a:pt x="302" y="162"/>
                  <a:pt x="299" y="159"/>
                </a:cubicBezTo>
                <a:cubicBezTo>
                  <a:pt x="297" y="157"/>
                  <a:pt x="295" y="154"/>
                  <a:pt x="294" y="151"/>
                </a:cubicBezTo>
                <a:cubicBezTo>
                  <a:pt x="292" y="148"/>
                  <a:pt x="291" y="144"/>
                  <a:pt x="291" y="140"/>
                </a:cubicBezTo>
                <a:cubicBezTo>
                  <a:pt x="291" y="137"/>
                  <a:pt x="292" y="133"/>
                  <a:pt x="294" y="130"/>
                </a:cubicBezTo>
                <a:close/>
                <a:moveTo>
                  <a:pt x="0" y="293"/>
                </a:moveTo>
                <a:lnTo>
                  <a:pt x="0" y="293"/>
                </a:lnTo>
                <a:lnTo>
                  <a:pt x="53" y="293"/>
                </a:lnTo>
                <a:lnTo>
                  <a:pt x="53" y="392"/>
                </a:lnTo>
                <a:lnTo>
                  <a:pt x="152" y="293"/>
                </a:lnTo>
                <a:lnTo>
                  <a:pt x="426" y="293"/>
                </a:lnTo>
                <a:lnTo>
                  <a:pt x="426" y="0"/>
                </a:lnTo>
                <a:lnTo>
                  <a:pt x="0" y="0"/>
                </a:lnTo>
                <a:lnTo>
                  <a:pt x="0" y="29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Money_4" title="Icon of a stack of coins">
            <a:extLst>
              <a:ext uri="{FF2B5EF4-FFF2-40B4-BE49-F238E27FC236}">
                <a16:creationId xmlns:a16="http://schemas.microsoft.com/office/drawing/2014/main" id="{61C14A1C-2A48-333F-B89D-B133EA5E20A0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7041525" y="4969913"/>
            <a:ext cx="385965" cy="358570"/>
          </a:xfrm>
          <a:custGeom>
            <a:avLst/>
            <a:gdLst>
              <a:gd name="T0" fmla="*/ 267 w 358"/>
              <a:gd name="T1" fmla="*/ 332 h 332"/>
              <a:gd name="T2" fmla="*/ 225 w 358"/>
              <a:gd name="T3" fmla="*/ 332 h 332"/>
              <a:gd name="T4" fmla="*/ 134 w 358"/>
              <a:gd name="T5" fmla="*/ 225 h 332"/>
              <a:gd name="T6" fmla="*/ 225 w 358"/>
              <a:gd name="T7" fmla="*/ 119 h 332"/>
              <a:gd name="T8" fmla="*/ 267 w 358"/>
              <a:gd name="T9" fmla="*/ 119 h 332"/>
              <a:gd name="T10" fmla="*/ 267 w 358"/>
              <a:gd name="T11" fmla="*/ 119 h 332"/>
              <a:gd name="T12" fmla="*/ 177 w 358"/>
              <a:gd name="T13" fmla="*/ 225 h 332"/>
              <a:gd name="T14" fmla="*/ 267 w 358"/>
              <a:gd name="T15" fmla="*/ 332 h 332"/>
              <a:gd name="T16" fmla="*/ 358 w 358"/>
              <a:gd name="T17" fmla="*/ 225 h 332"/>
              <a:gd name="T18" fmla="*/ 267 w 358"/>
              <a:gd name="T19" fmla="*/ 119 h 332"/>
              <a:gd name="T20" fmla="*/ 0 w 358"/>
              <a:gd name="T21" fmla="*/ 269 h 332"/>
              <a:gd name="T22" fmla="*/ 116 w 358"/>
              <a:gd name="T23" fmla="*/ 332 h 332"/>
              <a:gd name="T24" fmla="*/ 183 w 358"/>
              <a:gd name="T25" fmla="*/ 320 h 332"/>
              <a:gd name="T26" fmla="*/ 0 w 358"/>
              <a:gd name="T27" fmla="*/ 218 h 332"/>
              <a:gd name="T28" fmla="*/ 116 w 358"/>
              <a:gd name="T29" fmla="*/ 280 h 332"/>
              <a:gd name="T30" fmla="*/ 146 w 358"/>
              <a:gd name="T31" fmla="*/ 278 h 332"/>
              <a:gd name="T32" fmla="*/ 0 w 358"/>
              <a:gd name="T33" fmla="*/ 166 h 332"/>
              <a:gd name="T34" fmla="*/ 116 w 358"/>
              <a:gd name="T35" fmla="*/ 229 h 332"/>
              <a:gd name="T36" fmla="*/ 134 w 358"/>
              <a:gd name="T37" fmla="*/ 228 h 332"/>
              <a:gd name="T38" fmla="*/ 0 w 358"/>
              <a:gd name="T39" fmla="*/ 115 h 332"/>
              <a:gd name="T40" fmla="*/ 116 w 358"/>
              <a:gd name="T41" fmla="*/ 177 h 332"/>
              <a:gd name="T42" fmla="*/ 145 w 358"/>
              <a:gd name="T43" fmla="*/ 174 h 332"/>
              <a:gd name="T44" fmla="*/ 116 w 358"/>
              <a:gd name="T45" fmla="*/ 0 h 332"/>
              <a:gd name="T46" fmla="*/ 0 w 358"/>
              <a:gd name="T47" fmla="*/ 63 h 332"/>
              <a:gd name="T48" fmla="*/ 116 w 358"/>
              <a:gd name="T49" fmla="*/ 126 h 332"/>
              <a:gd name="T50" fmla="*/ 231 w 358"/>
              <a:gd name="T51" fmla="*/ 63 h 332"/>
              <a:gd name="T52" fmla="*/ 116 w 358"/>
              <a:gd name="T53" fmla="*/ 0 h 332"/>
              <a:gd name="T54" fmla="*/ 0 w 358"/>
              <a:gd name="T55" fmla="*/ 63 h 332"/>
              <a:gd name="T56" fmla="*/ 0 w 358"/>
              <a:gd name="T57" fmla="*/ 269 h 332"/>
              <a:gd name="T58" fmla="*/ 231 w 358"/>
              <a:gd name="T59" fmla="*/ 63 h 332"/>
              <a:gd name="T60" fmla="*/ 231 w 358"/>
              <a:gd name="T61" fmla="*/ 119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58" h="332">
                <a:moveTo>
                  <a:pt x="267" y="332"/>
                </a:moveTo>
                <a:cubicBezTo>
                  <a:pt x="225" y="332"/>
                  <a:pt x="225" y="332"/>
                  <a:pt x="225" y="332"/>
                </a:cubicBezTo>
                <a:cubicBezTo>
                  <a:pt x="175" y="332"/>
                  <a:pt x="134" y="284"/>
                  <a:pt x="134" y="225"/>
                </a:cubicBezTo>
                <a:cubicBezTo>
                  <a:pt x="134" y="166"/>
                  <a:pt x="175" y="119"/>
                  <a:pt x="225" y="119"/>
                </a:cubicBezTo>
                <a:cubicBezTo>
                  <a:pt x="267" y="119"/>
                  <a:pt x="267" y="119"/>
                  <a:pt x="267" y="119"/>
                </a:cubicBezTo>
                <a:moveTo>
                  <a:pt x="267" y="119"/>
                </a:moveTo>
                <a:cubicBezTo>
                  <a:pt x="217" y="119"/>
                  <a:pt x="177" y="166"/>
                  <a:pt x="177" y="225"/>
                </a:cubicBezTo>
                <a:cubicBezTo>
                  <a:pt x="177" y="284"/>
                  <a:pt x="217" y="332"/>
                  <a:pt x="267" y="332"/>
                </a:cubicBezTo>
                <a:cubicBezTo>
                  <a:pt x="317" y="332"/>
                  <a:pt x="358" y="284"/>
                  <a:pt x="358" y="225"/>
                </a:cubicBezTo>
                <a:cubicBezTo>
                  <a:pt x="358" y="166"/>
                  <a:pt x="317" y="119"/>
                  <a:pt x="267" y="119"/>
                </a:cubicBezTo>
                <a:close/>
                <a:moveTo>
                  <a:pt x="0" y="269"/>
                </a:moveTo>
                <a:cubicBezTo>
                  <a:pt x="0" y="304"/>
                  <a:pt x="52" y="332"/>
                  <a:pt x="116" y="332"/>
                </a:cubicBezTo>
                <a:cubicBezTo>
                  <a:pt x="141" y="332"/>
                  <a:pt x="164" y="327"/>
                  <a:pt x="183" y="320"/>
                </a:cubicBezTo>
                <a:moveTo>
                  <a:pt x="0" y="218"/>
                </a:moveTo>
                <a:cubicBezTo>
                  <a:pt x="0" y="252"/>
                  <a:pt x="52" y="280"/>
                  <a:pt x="116" y="280"/>
                </a:cubicBezTo>
                <a:cubicBezTo>
                  <a:pt x="126" y="280"/>
                  <a:pt x="136" y="279"/>
                  <a:pt x="146" y="278"/>
                </a:cubicBezTo>
                <a:moveTo>
                  <a:pt x="0" y="166"/>
                </a:moveTo>
                <a:cubicBezTo>
                  <a:pt x="0" y="201"/>
                  <a:pt x="52" y="229"/>
                  <a:pt x="116" y="229"/>
                </a:cubicBezTo>
                <a:cubicBezTo>
                  <a:pt x="122" y="229"/>
                  <a:pt x="128" y="228"/>
                  <a:pt x="134" y="228"/>
                </a:cubicBezTo>
                <a:moveTo>
                  <a:pt x="0" y="115"/>
                </a:moveTo>
                <a:cubicBezTo>
                  <a:pt x="0" y="149"/>
                  <a:pt x="52" y="177"/>
                  <a:pt x="116" y="177"/>
                </a:cubicBezTo>
                <a:cubicBezTo>
                  <a:pt x="124" y="177"/>
                  <a:pt x="137" y="176"/>
                  <a:pt x="145" y="174"/>
                </a:cubicBezTo>
                <a:moveTo>
                  <a:pt x="116" y="0"/>
                </a:moveTo>
                <a:cubicBezTo>
                  <a:pt x="52" y="0"/>
                  <a:pt x="0" y="28"/>
                  <a:pt x="0" y="63"/>
                </a:cubicBezTo>
                <a:cubicBezTo>
                  <a:pt x="0" y="98"/>
                  <a:pt x="52" y="126"/>
                  <a:pt x="116" y="126"/>
                </a:cubicBezTo>
                <a:cubicBezTo>
                  <a:pt x="179" y="126"/>
                  <a:pt x="231" y="98"/>
                  <a:pt x="231" y="63"/>
                </a:cubicBezTo>
                <a:cubicBezTo>
                  <a:pt x="231" y="28"/>
                  <a:pt x="179" y="0"/>
                  <a:pt x="116" y="0"/>
                </a:cubicBezTo>
                <a:close/>
                <a:moveTo>
                  <a:pt x="0" y="63"/>
                </a:moveTo>
                <a:cubicBezTo>
                  <a:pt x="0" y="269"/>
                  <a:pt x="0" y="269"/>
                  <a:pt x="0" y="269"/>
                </a:cubicBezTo>
                <a:moveTo>
                  <a:pt x="231" y="63"/>
                </a:moveTo>
                <a:cubicBezTo>
                  <a:pt x="231" y="119"/>
                  <a:pt x="231" y="119"/>
                  <a:pt x="231" y="119"/>
                </a:cubicBezTo>
              </a:path>
            </a:pathLst>
          </a:custGeom>
          <a:solidFill>
            <a:schemeClr val="bg1"/>
          </a:solidFill>
          <a:ln w="15875" cap="flat">
            <a:noFill/>
            <a:prstDash val="solid"/>
            <a:miter lim="800000"/>
            <a:headEnd/>
            <a:tailEnd/>
          </a:ln>
        </p:spPr>
        <p:txBody>
          <a:bodyPr vert="horz" wrap="square" lIns="89642" tIns="44821" rIns="89642" bIns="44821" numCol="1" anchor="t" anchorCtr="0" compatLnSpc="1">
            <a:prstTxWarp prst="textNoShape">
              <a:avLst/>
            </a:prstTxWarp>
          </a:bodyPr>
          <a:lstStyle/>
          <a:p>
            <a:endParaRPr lang="en-US" sz="1730">
              <a:gradFill>
                <a:gsLst>
                  <a:gs pos="0">
                    <a:srgbClr val="505050"/>
                  </a:gs>
                  <a:gs pos="100000">
                    <a:srgbClr val="505050"/>
                  </a:gs>
                </a:gsLst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19385619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EF5DF0DF-8C0E-B15A-E87C-88E6B656644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D707141-7A3D-9317-3D49-CF099A5D1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营销场景打造</a:t>
            </a:r>
          </a:p>
        </p:txBody>
      </p:sp>
    </p:spTree>
    <p:extLst>
      <p:ext uri="{BB962C8B-B14F-4D97-AF65-F5344CB8AC3E}">
        <p14:creationId xmlns:p14="http://schemas.microsoft.com/office/powerpoint/2010/main" val="3559029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A158BA2-A155-5E81-68C9-9FBD5D19B1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营销场景打造</a:t>
            </a: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E35F35C6-907E-AF07-B219-03F0C33066C0}"/>
              </a:ext>
            </a:extLst>
          </p:cNvPr>
          <p:cNvSpPr/>
          <p:nvPr/>
        </p:nvSpPr>
        <p:spPr>
          <a:xfrm>
            <a:off x="5594682" y="1135517"/>
            <a:ext cx="5973431" cy="5206855"/>
          </a:xfrm>
          <a:custGeom>
            <a:avLst/>
            <a:gdLst>
              <a:gd name="connsiteX0" fmla="*/ 3049905 w 3049904"/>
              <a:gd name="connsiteY0" fmla="*/ 1442085 h 2496883"/>
              <a:gd name="connsiteX1" fmla="*/ 3049905 w 3049904"/>
              <a:gd name="connsiteY1" fmla="*/ 2496884 h 2496883"/>
              <a:gd name="connsiteX2" fmla="*/ 1304449 w 3049904"/>
              <a:gd name="connsiteY2" fmla="*/ 2496884 h 2496883"/>
              <a:gd name="connsiteX3" fmla="*/ 1149763 w 3049904"/>
              <a:gd name="connsiteY3" fmla="*/ 2058543 h 2496883"/>
              <a:gd name="connsiteX4" fmla="*/ 1174433 w 3049904"/>
              <a:gd name="connsiteY4" fmla="*/ 1666113 h 2496883"/>
              <a:gd name="connsiteX5" fmla="*/ 1054608 w 3049904"/>
              <a:gd name="connsiteY5" fmla="*/ 1303591 h 2496883"/>
              <a:gd name="connsiteX6" fmla="*/ 706374 w 3049904"/>
              <a:gd name="connsiteY6" fmla="*/ 1057656 h 2496883"/>
              <a:gd name="connsiteX7" fmla="*/ 629888 w 3049904"/>
              <a:gd name="connsiteY7" fmla="*/ 561594 h 2496883"/>
              <a:gd name="connsiteX8" fmla="*/ 362902 w 3049904"/>
              <a:gd name="connsiteY8" fmla="*/ 431863 h 2496883"/>
              <a:gd name="connsiteX9" fmla="*/ 0 w 3049904"/>
              <a:gd name="connsiteY9" fmla="*/ 0 h 2496883"/>
              <a:gd name="connsiteX10" fmla="*/ 665797 w 3049904"/>
              <a:gd name="connsiteY10" fmla="*/ 0 h 2496883"/>
              <a:gd name="connsiteX11" fmla="*/ 667512 w 3049904"/>
              <a:gd name="connsiteY11" fmla="*/ 5334 h 2496883"/>
              <a:gd name="connsiteX12" fmla="*/ 915352 w 3049904"/>
              <a:gd name="connsiteY12" fmla="*/ 253174 h 2496883"/>
              <a:gd name="connsiteX13" fmla="*/ 1239774 w 3049904"/>
              <a:gd name="connsiteY13" fmla="*/ 387382 h 2496883"/>
              <a:gd name="connsiteX14" fmla="*/ 1297972 w 3049904"/>
              <a:gd name="connsiteY14" fmla="*/ 679895 h 2496883"/>
              <a:gd name="connsiteX15" fmla="*/ 1531810 w 3049904"/>
              <a:gd name="connsiteY15" fmla="*/ 872014 h 2496883"/>
              <a:gd name="connsiteX16" fmla="*/ 1846135 w 3049904"/>
              <a:gd name="connsiteY16" fmla="*/ 882586 h 2496883"/>
              <a:gd name="connsiteX17" fmla="*/ 2519934 w 3049904"/>
              <a:gd name="connsiteY17" fmla="*/ 1054132 h 2496883"/>
              <a:gd name="connsiteX18" fmla="*/ 2660714 w 3049904"/>
              <a:gd name="connsiteY18" fmla="*/ 1240346 h 2496883"/>
              <a:gd name="connsiteX19" fmla="*/ 3049905 w 3049904"/>
              <a:gd name="connsiteY19" fmla="*/ 1442085 h 249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049904" h="2496883">
                <a:moveTo>
                  <a:pt x="3049905" y="1442085"/>
                </a:moveTo>
                <a:lnTo>
                  <a:pt x="3049905" y="2496884"/>
                </a:lnTo>
                <a:lnTo>
                  <a:pt x="1304449" y="2496884"/>
                </a:lnTo>
                <a:cubicBezTo>
                  <a:pt x="1218057" y="2365058"/>
                  <a:pt x="1158431" y="2215134"/>
                  <a:pt x="1149763" y="2058543"/>
                </a:cubicBezTo>
                <a:cubicBezTo>
                  <a:pt x="1142619" y="1927479"/>
                  <a:pt x="1171004" y="1797177"/>
                  <a:pt x="1174433" y="1666113"/>
                </a:cubicBezTo>
                <a:cubicBezTo>
                  <a:pt x="1177766" y="1534859"/>
                  <a:pt x="1150430" y="1393127"/>
                  <a:pt x="1054608" y="1303591"/>
                </a:cubicBezTo>
                <a:cubicBezTo>
                  <a:pt x="949357" y="1205389"/>
                  <a:pt x="776383" y="1183291"/>
                  <a:pt x="706374" y="1057656"/>
                </a:cubicBezTo>
                <a:cubicBezTo>
                  <a:pt x="623221" y="908685"/>
                  <a:pt x="735044" y="695992"/>
                  <a:pt x="629888" y="561594"/>
                </a:cubicBezTo>
                <a:cubicBezTo>
                  <a:pt x="567880" y="482441"/>
                  <a:pt x="457105" y="466820"/>
                  <a:pt x="362902" y="431863"/>
                </a:cubicBezTo>
                <a:cubicBezTo>
                  <a:pt x="178403" y="363284"/>
                  <a:pt x="42672" y="190976"/>
                  <a:pt x="0" y="0"/>
                </a:cubicBezTo>
                <a:lnTo>
                  <a:pt x="665797" y="0"/>
                </a:lnTo>
                <a:cubicBezTo>
                  <a:pt x="666274" y="1810"/>
                  <a:pt x="666941" y="3524"/>
                  <a:pt x="667512" y="5334"/>
                </a:cubicBezTo>
                <a:cubicBezTo>
                  <a:pt x="706660" y="119824"/>
                  <a:pt x="800957" y="213931"/>
                  <a:pt x="915352" y="253174"/>
                </a:cubicBezTo>
                <a:cubicBezTo>
                  <a:pt x="1028795" y="291846"/>
                  <a:pt x="1172718" y="288036"/>
                  <a:pt x="1239774" y="387382"/>
                </a:cubicBezTo>
                <a:cubicBezTo>
                  <a:pt x="1296067" y="470535"/>
                  <a:pt x="1266349" y="584645"/>
                  <a:pt x="1297972" y="679895"/>
                </a:cubicBezTo>
                <a:cubicBezTo>
                  <a:pt x="1331214" y="779812"/>
                  <a:pt x="1429702" y="846487"/>
                  <a:pt x="1531810" y="872014"/>
                </a:cubicBezTo>
                <a:cubicBezTo>
                  <a:pt x="1633918" y="897446"/>
                  <a:pt x="1741075" y="888968"/>
                  <a:pt x="1846135" y="882586"/>
                </a:cubicBezTo>
                <a:cubicBezTo>
                  <a:pt x="2085594" y="868204"/>
                  <a:pt x="2356676" y="878491"/>
                  <a:pt x="2519934" y="1054132"/>
                </a:cubicBezTo>
                <a:cubicBezTo>
                  <a:pt x="2572893" y="1111187"/>
                  <a:pt x="2609660" y="1181481"/>
                  <a:pt x="2660714" y="1240346"/>
                </a:cubicBezTo>
                <a:cubicBezTo>
                  <a:pt x="2760345" y="1355027"/>
                  <a:pt x="2899124" y="1412843"/>
                  <a:pt x="3049905" y="1442085"/>
                </a:cubicBezTo>
                <a:close/>
              </a:path>
            </a:pathLst>
          </a:custGeom>
          <a:solidFill>
            <a:srgbClr val="5A427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623B993A-2334-18C3-2852-F1B4959A4CA9}"/>
              </a:ext>
            </a:extLst>
          </p:cNvPr>
          <p:cNvSpPr/>
          <p:nvPr/>
        </p:nvSpPr>
        <p:spPr>
          <a:xfrm>
            <a:off x="5753765" y="1181100"/>
            <a:ext cx="5793957" cy="5139072"/>
          </a:xfrm>
          <a:custGeom>
            <a:avLst/>
            <a:gdLst>
              <a:gd name="connsiteX0" fmla="*/ 3049905 w 3049904"/>
              <a:gd name="connsiteY0" fmla="*/ 1936337 h 2496883"/>
              <a:gd name="connsiteX1" fmla="*/ 3049905 w 3049904"/>
              <a:gd name="connsiteY1" fmla="*/ 2496884 h 2496883"/>
              <a:gd name="connsiteX2" fmla="*/ 1304449 w 3049904"/>
              <a:gd name="connsiteY2" fmla="*/ 2496884 h 2496883"/>
              <a:gd name="connsiteX3" fmla="*/ 1149763 w 3049904"/>
              <a:gd name="connsiteY3" fmla="*/ 2058543 h 2496883"/>
              <a:gd name="connsiteX4" fmla="*/ 1174433 w 3049904"/>
              <a:gd name="connsiteY4" fmla="*/ 1666113 h 2496883"/>
              <a:gd name="connsiteX5" fmla="*/ 1054608 w 3049904"/>
              <a:gd name="connsiteY5" fmla="*/ 1303591 h 2496883"/>
              <a:gd name="connsiteX6" fmla="*/ 706374 w 3049904"/>
              <a:gd name="connsiteY6" fmla="*/ 1057656 h 2496883"/>
              <a:gd name="connsiteX7" fmla="*/ 629888 w 3049904"/>
              <a:gd name="connsiteY7" fmla="*/ 561594 h 2496883"/>
              <a:gd name="connsiteX8" fmla="*/ 362902 w 3049904"/>
              <a:gd name="connsiteY8" fmla="*/ 431863 h 2496883"/>
              <a:gd name="connsiteX9" fmla="*/ 0 w 3049904"/>
              <a:gd name="connsiteY9" fmla="*/ 0 h 2496883"/>
              <a:gd name="connsiteX10" fmla="*/ 268224 w 3049904"/>
              <a:gd name="connsiteY10" fmla="*/ 0 h 2496883"/>
              <a:gd name="connsiteX11" fmla="*/ 413194 w 3049904"/>
              <a:gd name="connsiteY11" fmla="*/ 191834 h 2496883"/>
              <a:gd name="connsiteX12" fmla="*/ 853821 w 3049904"/>
              <a:gd name="connsiteY12" fmla="*/ 504063 h 2496883"/>
              <a:gd name="connsiteX13" fmla="*/ 977551 w 3049904"/>
              <a:gd name="connsiteY13" fmla="*/ 962787 h 2496883"/>
              <a:gd name="connsiteX14" fmla="*/ 1649444 w 3049904"/>
              <a:gd name="connsiteY14" fmla="*/ 1311212 h 2496883"/>
              <a:gd name="connsiteX15" fmla="*/ 1799749 w 3049904"/>
              <a:gd name="connsiteY15" fmla="*/ 1610678 h 2496883"/>
              <a:gd name="connsiteX16" fmla="*/ 2286095 w 3049904"/>
              <a:gd name="connsiteY16" fmla="*/ 1977200 h 2496883"/>
              <a:gd name="connsiteX17" fmla="*/ 2907792 w 3049904"/>
              <a:gd name="connsiteY17" fmla="*/ 1969484 h 2496883"/>
              <a:gd name="connsiteX18" fmla="*/ 3049905 w 3049904"/>
              <a:gd name="connsiteY18" fmla="*/ 1936337 h 2496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3049904" h="2496883">
                <a:moveTo>
                  <a:pt x="3049905" y="1936337"/>
                </a:moveTo>
                <a:lnTo>
                  <a:pt x="3049905" y="2496884"/>
                </a:lnTo>
                <a:lnTo>
                  <a:pt x="1304449" y="2496884"/>
                </a:lnTo>
                <a:cubicBezTo>
                  <a:pt x="1218057" y="2365058"/>
                  <a:pt x="1158431" y="2215134"/>
                  <a:pt x="1149763" y="2058543"/>
                </a:cubicBezTo>
                <a:cubicBezTo>
                  <a:pt x="1142619" y="1927479"/>
                  <a:pt x="1171004" y="1797177"/>
                  <a:pt x="1174433" y="1666113"/>
                </a:cubicBezTo>
                <a:cubicBezTo>
                  <a:pt x="1177766" y="1534859"/>
                  <a:pt x="1150430" y="1393127"/>
                  <a:pt x="1054608" y="1303591"/>
                </a:cubicBezTo>
                <a:cubicBezTo>
                  <a:pt x="949357" y="1205389"/>
                  <a:pt x="776383" y="1183291"/>
                  <a:pt x="706374" y="1057656"/>
                </a:cubicBezTo>
                <a:cubicBezTo>
                  <a:pt x="623221" y="908685"/>
                  <a:pt x="735044" y="695992"/>
                  <a:pt x="629888" y="561594"/>
                </a:cubicBezTo>
                <a:cubicBezTo>
                  <a:pt x="567880" y="482441"/>
                  <a:pt x="457105" y="466820"/>
                  <a:pt x="362902" y="431863"/>
                </a:cubicBezTo>
                <a:cubicBezTo>
                  <a:pt x="178403" y="363284"/>
                  <a:pt x="42672" y="190976"/>
                  <a:pt x="0" y="0"/>
                </a:cubicBezTo>
                <a:lnTo>
                  <a:pt x="268224" y="0"/>
                </a:lnTo>
                <a:cubicBezTo>
                  <a:pt x="302133" y="68866"/>
                  <a:pt x="344996" y="132969"/>
                  <a:pt x="413194" y="191834"/>
                </a:cubicBezTo>
                <a:cubicBezTo>
                  <a:pt x="547211" y="307658"/>
                  <a:pt x="759047" y="345567"/>
                  <a:pt x="853821" y="504063"/>
                </a:cubicBezTo>
                <a:cubicBezTo>
                  <a:pt x="935736" y="641128"/>
                  <a:pt x="892112" y="827913"/>
                  <a:pt x="977551" y="962787"/>
                </a:cubicBezTo>
                <a:cubicBezTo>
                  <a:pt x="1115282" y="1180529"/>
                  <a:pt x="1476946" y="1119854"/>
                  <a:pt x="1649444" y="1311212"/>
                </a:cubicBezTo>
                <a:cubicBezTo>
                  <a:pt x="1724692" y="1394555"/>
                  <a:pt x="1748885" y="1510570"/>
                  <a:pt x="1799749" y="1610678"/>
                </a:cubicBezTo>
                <a:cubicBezTo>
                  <a:pt x="1894427" y="1797272"/>
                  <a:pt x="2083594" y="1924526"/>
                  <a:pt x="2286095" y="1977200"/>
                </a:cubicBezTo>
                <a:cubicBezTo>
                  <a:pt x="2488502" y="2029778"/>
                  <a:pt x="2703481" y="2014252"/>
                  <a:pt x="2907792" y="1969484"/>
                </a:cubicBezTo>
                <a:cubicBezTo>
                  <a:pt x="2954655" y="1959197"/>
                  <a:pt x="3002185" y="1947482"/>
                  <a:pt x="3049905" y="1936337"/>
                </a:cubicBezTo>
                <a:close/>
              </a:path>
            </a:pathLst>
          </a:custGeom>
          <a:solidFill>
            <a:srgbClr val="451983">
              <a:alpha val="7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0A2B9058-50D2-BE7F-3558-6D887ACDA220}"/>
              </a:ext>
            </a:extLst>
          </p:cNvPr>
          <p:cNvSpPr/>
          <p:nvPr/>
        </p:nvSpPr>
        <p:spPr>
          <a:xfrm>
            <a:off x="8663614" y="5772366"/>
            <a:ext cx="279027" cy="279027"/>
          </a:xfrm>
          <a:custGeom>
            <a:avLst/>
            <a:gdLst>
              <a:gd name="connsiteX0" fmla="*/ 67151 w 134302"/>
              <a:gd name="connsiteY0" fmla="*/ 0 h 134302"/>
              <a:gd name="connsiteX1" fmla="*/ 134303 w 134302"/>
              <a:gd name="connsiteY1" fmla="*/ 67151 h 134302"/>
              <a:gd name="connsiteX2" fmla="*/ 67151 w 134302"/>
              <a:gd name="connsiteY2" fmla="*/ 134303 h 134302"/>
              <a:gd name="connsiteX3" fmla="*/ 0 w 134302"/>
              <a:gd name="connsiteY3" fmla="*/ 67151 h 134302"/>
              <a:gd name="connsiteX4" fmla="*/ 67151 w 134302"/>
              <a:gd name="connsiteY4" fmla="*/ 0 h 1343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02" h="134302">
                <a:moveTo>
                  <a:pt x="67151" y="0"/>
                </a:moveTo>
                <a:cubicBezTo>
                  <a:pt x="104204" y="0"/>
                  <a:pt x="134303" y="30099"/>
                  <a:pt x="134303" y="67151"/>
                </a:cubicBezTo>
                <a:cubicBezTo>
                  <a:pt x="134303" y="104204"/>
                  <a:pt x="104204" y="134303"/>
                  <a:pt x="67151" y="134303"/>
                </a:cubicBezTo>
                <a:cubicBezTo>
                  <a:pt x="30099" y="134303"/>
                  <a:pt x="0" y="104204"/>
                  <a:pt x="0" y="67151"/>
                </a:cubicBezTo>
                <a:cubicBezTo>
                  <a:pt x="95" y="30004"/>
                  <a:pt x="30099" y="0"/>
                  <a:pt x="67151" y="0"/>
                </a:cubicBezTo>
                <a:close/>
              </a:path>
            </a:pathLst>
          </a:custGeom>
          <a:solidFill>
            <a:srgbClr val="6D26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65F26FEF-612B-95C4-B926-E1C11171A98F}"/>
              </a:ext>
            </a:extLst>
          </p:cNvPr>
          <p:cNvSpPr/>
          <p:nvPr/>
        </p:nvSpPr>
        <p:spPr>
          <a:xfrm>
            <a:off x="11290010" y="4707029"/>
            <a:ext cx="156334" cy="156334"/>
          </a:xfrm>
          <a:custGeom>
            <a:avLst/>
            <a:gdLst>
              <a:gd name="connsiteX0" fmla="*/ 37624 w 75247"/>
              <a:gd name="connsiteY0" fmla="*/ 0 h 75247"/>
              <a:gd name="connsiteX1" fmla="*/ 75247 w 75247"/>
              <a:gd name="connsiteY1" fmla="*/ 37624 h 75247"/>
              <a:gd name="connsiteX2" fmla="*/ 37624 w 75247"/>
              <a:gd name="connsiteY2" fmla="*/ 75247 h 75247"/>
              <a:gd name="connsiteX3" fmla="*/ 0 w 75247"/>
              <a:gd name="connsiteY3" fmla="*/ 37624 h 75247"/>
              <a:gd name="connsiteX4" fmla="*/ 37624 w 75247"/>
              <a:gd name="connsiteY4" fmla="*/ 0 h 7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247" h="75247">
                <a:moveTo>
                  <a:pt x="37624" y="0"/>
                </a:moveTo>
                <a:cubicBezTo>
                  <a:pt x="58388" y="0"/>
                  <a:pt x="75247" y="16859"/>
                  <a:pt x="75247" y="37624"/>
                </a:cubicBezTo>
                <a:cubicBezTo>
                  <a:pt x="75247" y="58388"/>
                  <a:pt x="58388" y="75247"/>
                  <a:pt x="37624" y="75247"/>
                </a:cubicBezTo>
                <a:cubicBezTo>
                  <a:pt x="16859" y="75247"/>
                  <a:pt x="0" y="58388"/>
                  <a:pt x="0" y="37624"/>
                </a:cubicBezTo>
                <a:cubicBezTo>
                  <a:pt x="0" y="16859"/>
                  <a:pt x="16764" y="0"/>
                  <a:pt x="37624" y="0"/>
                </a:cubicBezTo>
                <a:close/>
              </a:path>
            </a:pathLst>
          </a:custGeom>
          <a:solidFill>
            <a:srgbClr val="5202B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0D39A4C4-A8A8-3141-769C-ABE3F10D87FE}"/>
              </a:ext>
            </a:extLst>
          </p:cNvPr>
          <p:cNvSpPr/>
          <p:nvPr/>
        </p:nvSpPr>
        <p:spPr>
          <a:xfrm>
            <a:off x="8437422" y="2049017"/>
            <a:ext cx="156334" cy="156334"/>
          </a:xfrm>
          <a:custGeom>
            <a:avLst/>
            <a:gdLst>
              <a:gd name="connsiteX0" fmla="*/ 37624 w 75247"/>
              <a:gd name="connsiteY0" fmla="*/ 0 h 75247"/>
              <a:gd name="connsiteX1" fmla="*/ 75247 w 75247"/>
              <a:gd name="connsiteY1" fmla="*/ 37624 h 75247"/>
              <a:gd name="connsiteX2" fmla="*/ 37624 w 75247"/>
              <a:gd name="connsiteY2" fmla="*/ 75248 h 75247"/>
              <a:gd name="connsiteX3" fmla="*/ 0 w 75247"/>
              <a:gd name="connsiteY3" fmla="*/ 37624 h 75247"/>
              <a:gd name="connsiteX4" fmla="*/ 37624 w 75247"/>
              <a:gd name="connsiteY4" fmla="*/ 0 h 7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247" h="75247">
                <a:moveTo>
                  <a:pt x="37624" y="0"/>
                </a:moveTo>
                <a:cubicBezTo>
                  <a:pt x="58388" y="0"/>
                  <a:pt x="75247" y="16859"/>
                  <a:pt x="75247" y="37624"/>
                </a:cubicBezTo>
                <a:cubicBezTo>
                  <a:pt x="75247" y="58388"/>
                  <a:pt x="58388" y="75248"/>
                  <a:pt x="37624" y="75248"/>
                </a:cubicBezTo>
                <a:cubicBezTo>
                  <a:pt x="16859" y="75248"/>
                  <a:pt x="0" y="58388"/>
                  <a:pt x="0" y="37624"/>
                </a:cubicBezTo>
                <a:cubicBezTo>
                  <a:pt x="0" y="16859"/>
                  <a:pt x="16859" y="0"/>
                  <a:pt x="37624" y="0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C662D877-F07A-889E-15A0-39D9388D61E8}"/>
              </a:ext>
            </a:extLst>
          </p:cNvPr>
          <p:cNvSpPr/>
          <p:nvPr/>
        </p:nvSpPr>
        <p:spPr>
          <a:xfrm>
            <a:off x="6024716" y="2132923"/>
            <a:ext cx="156334" cy="156334"/>
          </a:xfrm>
          <a:custGeom>
            <a:avLst/>
            <a:gdLst>
              <a:gd name="connsiteX0" fmla="*/ 37624 w 75247"/>
              <a:gd name="connsiteY0" fmla="*/ 0 h 75247"/>
              <a:gd name="connsiteX1" fmla="*/ 75248 w 75247"/>
              <a:gd name="connsiteY1" fmla="*/ 37624 h 75247"/>
              <a:gd name="connsiteX2" fmla="*/ 37624 w 75247"/>
              <a:gd name="connsiteY2" fmla="*/ 75247 h 75247"/>
              <a:gd name="connsiteX3" fmla="*/ 0 w 75247"/>
              <a:gd name="connsiteY3" fmla="*/ 37624 h 75247"/>
              <a:gd name="connsiteX4" fmla="*/ 37624 w 75247"/>
              <a:gd name="connsiteY4" fmla="*/ 0 h 752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247" h="75247">
                <a:moveTo>
                  <a:pt x="37624" y="0"/>
                </a:moveTo>
                <a:cubicBezTo>
                  <a:pt x="58388" y="0"/>
                  <a:pt x="75248" y="16859"/>
                  <a:pt x="75248" y="37624"/>
                </a:cubicBezTo>
                <a:cubicBezTo>
                  <a:pt x="75248" y="58388"/>
                  <a:pt x="58388" y="75247"/>
                  <a:pt x="37624" y="75247"/>
                </a:cubicBezTo>
                <a:cubicBezTo>
                  <a:pt x="16859" y="75247"/>
                  <a:pt x="0" y="58388"/>
                  <a:pt x="0" y="37624"/>
                </a:cubicBezTo>
                <a:cubicBezTo>
                  <a:pt x="0" y="16859"/>
                  <a:pt x="16859" y="0"/>
                  <a:pt x="37624" y="0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92CF4653-1682-52F7-CA7F-C3346987B9C5}"/>
              </a:ext>
            </a:extLst>
          </p:cNvPr>
          <p:cNvSpPr/>
          <p:nvPr/>
        </p:nvSpPr>
        <p:spPr>
          <a:xfrm>
            <a:off x="11145944" y="4417115"/>
            <a:ext cx="212932" cy="212932"/>
          </a:xfrm>
          <a:custGeom>
            <a:avLst/>
            <a:gdLst>
              <a:gd name="connsiteX0" fmla="*/ 51245 w 102489"/>
              <a:gd name="connsiteY0" fmla="*/ 0 h 102489"/>
              <a:gd name="connsiteX1" fmla="*/ 102489 w 102489"/>
              <a:gd name="connsiteY1" fmla="*/ 51245 h 102489"/>
              <a:gd name="connsiteX2" fmla="*/ 51245 w 102489"/>
              <a:gd name="connsiteY2" fmla="*/ 102489 h 102489"/>
              <a:gd name="connsiteX3" fmla="*/ 0 w 102489"/>
              <a:gd name="connsiteY3" fmla="*/ 51245 h 102489"/>
              <a:gd name="connsiteX4" fmla="*/ 51245 w 102489"/>
              <a:gd name="connsiteY4" fmla="*/ 0 h 10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489" h="102489">
                <a:moveTo>
                  <a:pt x="51245" y="0"/>
                </a:moveTo>
                <a:cubicBezTo>
                  <a:pt x="79534" y="0"/>
                  <a:pt x="102489" y="22955"/>
                  <a:pt x="102489" y="51245"/>
                </a:cubicBezTo>
                <a:cubicBezTo>
                  <a:pt x="102489" y="79534"/>
                  <a:pt x="79534" y="102489"/>
                  <a:pt x="51245" y="102489"/>
                </a:cubicBezTo>
                <a:cubicBezTo>
                  <a:pt x="22956" y="102489"/>
                  <a:pt x="0" y="79534"/>
                  <a:pt x="0" y="51245"/>
                </a:cubicBezTo>
                <a:cubicBezTo>
                  <a:pt x="-95" y="22955"/>
                  <a:pt x="22860" y="0"/>
                  <a:pt x="51245" y="0"/>
                </a:cubicBezTo>
                <a:close/>
              </a:path>
            </a:pathLst>
          </a:custGeom>
          <a:solidFill>
            <a:srgbClr val="5202B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957B7939-69F2-E1BB-BE9F-FFAD3E201733}"/>
              </a:ext>
            </a:extLst>
          </p:cNvPr>
          <p:cNvSpPr/>
          <p:nvPr/>
        </p:nvSpPr>
        <p:spPr>
          <a:xfrm>
            <a:off x="11173846" y="3682735"/>
            <a:ext cx="212930" cy="212932"/>
          </a:xfrm>
          <a:custGeom>
            <a:avLst/>
            <a:gdLst>
              <a:gd name="connsiteX0" fmla="*/ 51245 w 102488"/>
              <a:gd name="connsiteY0" fmla="*/ 0 h 102489"/>
              <a:gd name="connsiteX1" fmla="*/ 102489 w 102488"/>
              <a:gd name="connsiteY1" fmla="*/ 51245 h 102489"/>
              <a:gd name="connsiteX2" fmla="*/ 51245 w 102488"/>
              <a:gd name="connsiteY2" fmla="*/ 102489 h 102489"/>
              <a:gd name="connsiteX3" fmla="*/ 0 w 102488"/>
              <a:gd name="connsiteY3" fmla="*/ 51245 h 102489"/>
              <a:gd name="connsiteX4" fmla="*/ 51245 w 102488"/>
              <a:gd name="connsiteY4" fmla="*/ 0 h 102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488" h="102489">
                <a:moveTo>
                  <a:pt x="51245" y="0"/>
                </a:moveTo>
                <a:cubicBezTo>
                  <a:pt x="79534" y="0"/>
                  <a:pt x="102489" y="22955"/>
                  <a:pt x="102489" y="51245"/>
                </a:cubicBezTo>
                <a:cubicBezTo>
                  <a:pt x="102489" y="79534"/>
                  <a:pt x="79534" y="102489"/>
                  <a:pt x="51245" y="102489"/>
                </a:cubicBezTo>
                <a:cubicBezTo>
                  <a:pt x="22955" y="102489"/>
                  <a:pt x="0" y="79534"/>
                  <a:pt x="0" y="51245"/>
                </a:cubicBezTo>
                <a:cubicBezTo>
                  <a:pt x="0" y="22955"/>
                  <a:pt x="22955" y="0"/>
                  <a:pt x="51245" y="0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F62516B8-4995-75AD-6E6A-897E98FE2DFC}"/>
              </a:ext>
            </a:extLst>
          </p:cNvPr>
          <p:cNvSpPr/>
          <p:nvPr/>
        </p:nvSpPr>
        <p:spPr>
          <a:xfrm>
            <a:off x="6221026" y="2348825"/>
            <a:ext cx="212930" cy="212930"/>
          </a:xfrm>
          <a:custGeom>
            <a:avLst/>
            <a:gdLst>
              <a:gd name="connsiteX0" fmla="*/ 102489 w 102488"/>
              <a:gd name="connsiteY0" fmla="*/ 51245 h 102488"/>
              <a:gd name="connsiteX1" fmla="*/ 51244 w 102488"/>
              <a:gd name="connsiteY1" fmla="*/ 102489 h 102488"/>
              <a:gd name="connsiteX2" fmla="*/ 0 w 102488"/>
              <a:gd name="connsiteY2" fmla="*/ 51245 h 102488"/>
              <a:gd name="connsiteX3" fmla="*/ 51244 w 102488"/>
              <a:gd name="connsiteY3" fmla="*/ 0 h 102488"/>
              <a:gd name="connsiteX4" fmla="*/ 102489 w 102488"/>
              <a:gd name="connsiteY4" fmla="*/ 51245 h 1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488" h="102488">
                <a:moveTo>
                  <a:pt x="102489" y="51245"/>
                </a:moveTo>
                <a:cubicBezTo>
                  <a:pt x="102489" y="79546"/>
                  <a:pt x="79546" y="102489"/>
                  <a:pt x="51244" y="102489"/>
                </a:cubicBezTo>
                <a:cubicBezTo>
                  <a:pt x="22943" y="102489"/>
                  <a:pt x="0" y="79546"/>
                  <a:pt x="0" y="51245"/>
                </a:cubicBezTo>
                <a:cubicBezTo>
                  <a:pt x="0" y="22943"/>
                  <a:pt x="22943" y="0"/>
                  <a:pt x="51244" y="0"/>
                </a:cubicBezTo>
                <a:cubicBezTo>
                  <a:pt x="79546" y="0"/>
                  <a:pt x="102489" y="22943"/>
                  <a:pt x="102489" y="51245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3F6CD20B-D99F-A276-DB3F-4004E0FA7262}"/>
              </a:ext>
            </a:extLst>
          </p:cNvPr>
          <p:cNvSpPr/>
          <p:nvPr/>
        </p:nvSpPr>
        <p:spPr>
          <a:xfrm>
            <a:off x="7448159" y="4389887"/>
            <a:ext cx="212930" cy="212930"/>
          </a:xfrm>
          <a:custGeom>
            <a:avLst/>
            <a:gdLst>
              <a:gd name="connsiteX0" fmla="*/ 51245 w 102488"/>
              <a:gd name="connsiteY0" fmla="*/ 0 h 102488"/>
              <a:gd name="connsiteX1" fmla="*/ 102489 w 102488"/>
              <a:gd name="connsiteY1" fmla="*/ 51244 h 102488"/>
              <a:gd name="connsiteX2" fmla="*/ 51245 w 102488"/>
              <a:gd name="connsiteY2" fmla="*/ 102489 h 102488"/>
              <a:gd name="connsiteX3" fmla="*/ 0 w 102488"/>
              <a:gd name="connsiteY3" fmla="*/ 51244 h 102488"/>
              <a:gd name="connsiteX4" fmla="*/ 51245 w 102488"/>
              <a:gd name="connsiteY4" fmla="*/ 0 h 102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2488" h="102488">
                <a:moveTo>
                  <a:pt x="51245" y="0"/>
                </a:moveTo>
                <a:cubicBezTo>
                  <a:pt x="79534" y="0"/>
                  <a:pt x="102489" y="22955"/>
                  <a:pt x="102489" y="51244"/>
                </a:cubicBezTo>
                <a:cubicBezTo>
                  <a:pt x="102489" y="79534"/>
                  <a:pt x="79534" y="102489"/>
                  <a:pt x="51245" y="102489"/>
                </a:cubicBezTo>
                <a:cubicBezTo>
                  <a:pt x="22955" y="102489"/>
                  <a:pt x="0" y="79534"/>
                  <a:pt x="0" y="51244"/>
                </a:cubicBezTo>
                <a:cubicBezTo>
                  <a:pt x="0" y="22955"/>
                  <a:pt x="22955" y="0"/>
                  <a:pt x="51245" y="0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A71634B1-C05D-A82C-9BC0-DD35BBF3B399}"/>
              </a:ext>
            </a:extLst>
          </p:cNvPr>
          <p:cNvSpPr/>
          <p:nvPr/>
        </p:nvSpPr>
        <p:spPr>
          <a:xfrm>
            <a:off x="7500006" y="4098589"/>
            <a:ext cx="150793" cy="150793"/>
          </a:xfrm>
          <a:custGeom>
            <a:avLst/>
            <a:gdLst>
              <a:gd name="connsiteX0" fmla="*/ 36290 w 72580"/>
              <a:gd name="connsiteY0" fmla="*/ 0 h 72580"/>
              <a:gd name="connsiteX1" fmla="*/ 72580 w 72580"/>
              <a:gd name="connsiteY1" fmla="*/ 36290 h 72580"/>
              <a:gd name="connsiteX2" fmla="*/ 36290 w 72580"/>
              <a:gd name="connsiteY2" fmla="*/ 72580 h 72580"/>
              <a:gd name="connsiteX3" fmla="*/ 0 w 72580"/>
              <a:gd name="connsiteY3" fmla="*/ 36290 h 72580"/>
              <a:gd name="connsiteX4" fmla="*/ 36290 w 72580"/>
              <a:gd name="connsiteY4" fmla="*/ 0 h 72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580" h="72580">
                <a:moveTo>
                  <a:pt x="36290" y="0"/>
                </a:moveTo>
                <a:cubicBezTo>
                  <a:pt x="56388" y="0"/>
                  <a:pt x="72580" y="16288"/>
                  <a:pt x="72580" y="36290"/>
                </a:cubicBezTo>
                <a:cubicBezTo>
                  <a:pt x="72580" y="56388"/>
                  <a:pt x="56293" y="72580"/>
                  <a:pt x="36290" y="72580"/>
                </a:cubicBezTo>
                <a:cubicBezTo>
                  <a:pt x="16192" y="72580"/>
                  <a:pt x="0" y="56293"/>
                  <a:pt x="0" y="36290"/>
                </a:cubicBezTo>
                <a:cubicBezTo>
                  <a:pt x="0" y="16288"/>
                  <a:pt x="16288" y="0"/>
                  <a:pt x="36290" y="0"/>
                </a:cubicBezTo>
                <a:close/>
              </a:path>
            </a:pathLst>
          </a:custGeom>
          <a:solidFill>
            <a:srgbClr val="4B268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4460E454-F645-2386-5600-D8BC3C24485D}"/>
              </a:ext>
            </a:extLst>
          </p:cNvPr>
          <p:cNvSpPr/>
          <p:nvPr/>
        </p:nvSpPr>
        <p:spPr>
          <a:xfrm>
            <a:off x="8783932" y="4952299"/>
            <a:ext cx="199476" cy="199476"/>
          </a:xfrm>
          <a:custGeom>
            <a:avLst/>
            <a:gdLst>
              <a:gd name="connsiteX0" fmla="*/ 48006 w 96012"/>
              <a:gd name="connsiteY0" fmla="*/ 0 h 96012"/>
              <a:gd name="connsiteX1" fmla="*/ 96012 w 96012"/>
              <a:gd name="connsiteY1" fmla="*/ 48006 h 96012"/>
              <a:gd name="connsiteX2" fmla="*/ 48006 w 96012"/>
              <a:gd name="connsiteY2" fmla="*/ 96012 h 96012"/>
              <a:gd name="connsiteX3" fmla="*/ 0 w 96012"/>
              <a:gd name="connsiteY3" fmla="*/ 48006 h 96012"/>
              <a:gd name="connsiteX4" fmla="*/ 48006 w 96012"/>
              <a:gd name="connsiteY4" fmla="*/ 0 h 9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12" h="96012">
                <a:moveTo>
                  <a:pt x="48006" y="0"/>
                </a:moveTo>
                <a:cubicBezTo>
                  <a:pt x="74486" y="0"/>
                  <a:pt x="96012" y="21526"/>
                  <a:pt x="96012" y="48006"/>
                </a:cubicBezTo>
                <a:cubicBezTo>
                  <a:pt x="96012" y="74485"/>
                  <a:pt x="74486" y="96012"/>
                  <a:pt x="48006" y="96012"/>
                </a:cubicBezTo>
                <a:cubicBezTo>
                  <a:pt x="21432" y="96012"/>
                  <a:pt x="0" y="74485"/>
                  <a:pt x="0" y="48006"/>
                </a:cubicBezTo>
                <a:cubicBezTo>
                  <a:pt x="-95" y="21526"/>
                  <a:pt x="21432" y="0"/>
                  <a:pt x="48006" y="0"/>
                </a:cubicBezTo>
                <a:close/>
              </a:path>
            </a:pathLst>
          </a:custGeom>
          <a:solidFill>
            <a:srgbClr val="6D26D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3E3B93C-0A2E-E935-1086-3134B4575BA9}"/>
              </a:ext>
            </a:extLst>
          </p:cNvPr>
          <p:cNvSpPr/>
          <p:nvPr/>
        </p:nvSpPr>
        <p:spPr>
          <a:xfrm>
            <a:off x="10236069" y="3703993"/>
            <a:ext cx="199474" cy="199476"/>
          </a:xfrm>
          <a:custGeom>
            <a:avLst/>
            <a:gdLst>
              <a:gd name="connsiteX0" fmla="*/ 48006 w 96011"/>
              <a:gd name="connsiteY0" fmla="*/ 0 h 96012"/>
              <a:gd name="connsiteX1" fmla="*/ 96012 w 96011"/>
              <a:gd name="connsiteY1" fmla="*/ 48006 h 96012"/>
              <a:gd name="connsiteX2" fmla="*/ 48006 w 96011"/>
              <a:gd name="connsiteY2" fmla="*/ 96012 h 96012"/>
              <a:gd name="connsiteX3" fmla="*/ 0 w 96011"/>
              <a:gd name="connsiteY3" fmla="*/ 48006 h 96012"/>
              <a:gd name="connsiteX4" fmla="*/ 48006 w 96011"/>
              <a:gd name="connsiteY4" fmla="*/ 0 h 960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6011" h="96012">
                <a:moveTo>
                  <a:pt x="48006" y="0"/>
                </a:moveTo>
                <a:cubicBezTo>
                  <a:pt x="74486" y="0"/>
                  <a:pt x="96012" y="21526"/>
                  <a:pt x="96012" y="48006"/>
                </a:cubicBezTo>
                <a:cubicBezTo>
                  <a:pt x="96012" y="74485"/>
                  <a:pt x="74486" y="96012"/>
                  <a:pt x="48006" y="96012"/>
                </a:cubicBezTo>
                <a:cubicBezTo>
                  <a:pt x="21526" y="96012"/>
                  <a:pt x="0" y="74485"/>
                  <a:pt x="0" y="48006"/>
                </a:cubicBezTo>
                <a:cubicBezTo>
                  <a:pt x="0" y="21431"/>
                  <a:pt x="21526" y="0"/>
                  <a:pt x="48006" y="0"/>
                </a:cubicBezTo>
                <a:close/>
              </a:path>
            </a:pathLst>
          </a:custGeom>
          <a:solidFill>
            <a:srgbClr val="5202B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8D31A485-8752-B378-59CE-68F969FA463D}"/>
              </a:ext>
            </a:extLst>
          </p:cNvPr>
          <p:cNvSpPr/>
          <p:nvPr/>
        </p:nvSpPr>
        <p:spPr>
          <a:xfrm>
            <a:off x="8545473" y="2355355"/>
            <a:ext cx="1890268" cy="3111463"/>
          </a:xfrm>
          <a:custGeom>
            <a:avLst/>
            <a:gdLst>
              <a:gd name="connsiteX0" fmla="*/ 834676 w 909827"/>
              <a:gd name="connsiteY0" fmla="*/ 1497616 h 1497615"/>
              <a:gd name="connsiteX1" fmla="*/ 75152 w 909827"/>
              <a:gd name="connsiteY1" fmla="*/ 1497616 h 1497615"/>
              <a:gd name="connsiteX2" fmla="*/ 0 w 909827"/>
              <a:gd name="connsiteY2" fmla="*/ 1422464 h 1497615"/>
              <a:gd name="connsiteX3" fmla="*/ 0 w 909827"/>
              <a:gd name="connsiteY3" fmla="*/ 75152 h 1497615"/>
              <a:gd name="connsiteX4" fmla="*/ 75152 w 909827"/>
              <a:gd name="connsiteY4" fmla="*/ 0 h 1497615"/>
              <a:gd name="connsiteX5" fmla="*/ 834676 w 909827"/>
              <a:gd name="connsiteY5" fmla="*/ 0 h 1497615"/>
              <a:gd name="connsiteX6" fmla="*/ 909828 w 909827"/>
              <a:gd name="connsiteY6" fmla="*/ 75152 h 1497615"/>
              <a:gd name="connsiteX7" fmla="*/ 909828 w 909827"/>
              <a:gd name="connsiteY7" fmla="*/ 1422368 h 1497615"/>
              <a:gd name="connsiteX8" fmla="*/ 834676 w 909827"/>
              <a:gd name="connsiteY8" fmla="*/ 1497616 h 1497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09827" h="1497615">
                <a:moveTo>
                  <a:pt x="834676" y="1497616"/>
                </a:moveTo>
                <a:lnTo>
                  <a:pt x="75152" y="1497616"/>
                </a:lnTo>
                <a:cubicBezTo>
                  <a:pt x="33623" y="1497616"/>
                  <a:pt x="0" y="1463993"/>
                  <a:pt x="0" y="1422464"/>
                </a:cubicBezTo>
                <a:lnTo>
                  <a:pt x="0" y="75152"/>
                </a:lnTo>
                <a:cubicBezTo>
                  <a:pt x="0" y="33623"/>
                  <a:pt x="33623" y="0"/>
                  <a:pt x="75152" y="0"/>
                </a:cubicBezTo>
                <a:lnTo>
                  <a:pt x="834676" y="0"/>
                </a:lnTo>
                <a:cubicBezTo>
                  <a:pt x="876205" y="0"/>
                  <a:pt x="909828" y="33623"/>
                  <a:pt x="909828" y="75152"/>
                </a:cubicBezTo>
                <a:lnTo>
                  <a:pt x="909828" y="1422368"/>
                </a:lnTo>
                <a:cubicBezTo>
                  <a:pt x="909828" y="1463897"/>
                  <a:pt x="876205" y="1497616"/>
                  <a:pt x="834676" y="1497616"/>
                </a:cubicBez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6D519C16-49B7-A830-C08D-5F3CE9D8366C}"/>
              </a:ext>
            </a:extLst>
          </p:cNvPr>
          <p:cNvSpPr/>
          <p:nvPr/>
        </p:nvSpPr>
        <p:spPr>
          <a:xfrm>
            <a:off x="8610382" y="2410962"/>
            <a:ext cx="1760253" cy="2999852"/>
          </a:xfrm>
          <a:custGeom>
            <a:avLst/>
            <a:gdLst>
              <a:gd name="connsiteX0" fmla="*/ 790384 w 847248"/>
              <a:gd name="connsiteY0" fmla="*/ 0 h 1443894"/>
              <a:gd name="connsiteX1" fmla="*/ 56864 w 847248"/>
              <a:gd name="connsiteY1" fmla="*/ 0 h 1443894"/>
              <a:gd name="connsiteX2" fmla="*/ 0 w 847248"/>
              <a:gd name="connsiteY2" fmla="*/ 56864 h 1443894"/>
              <a:gd name="connsiteX3" fmla="*/ 0 w 847248"/>
              <a:gd name="connsiteY3" fmla="*/ 1387031 h 1443894"/>
              <a:gd name="connsiteX4" fmla="*/ 56864 w 847248"/>
              <a:gd name="connsiteY4" fmla="*/ 1443895 h 1443894"/>
              <a:gd name="connsiteX5" fmla="*/ 790384 w 847248"/>
              <a:gd name="connsiteY5" fmla="*/ 1443895 h 1443894"/>
              <a:gd name="connsiteX6" fmla="*/ 847249 w 847248"/>
              <a:gd name="connsiteY6" fmla="*/ 1387031 h 1443894"/>
              <a:gd name="connsiteX7" fmla="*/ 847249 w 847248"/>
              <a:gd name="connsiteY7" fmla="*/ 56960 h 1443894"/>
              <a:gd name="connsiteX8" fmla="*/ 790384 w 847248"/>
              <a:gd name="connsiteY8" fmla="*/ 0 h 14438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7248" h="1443894">
                <a:moveTo>
                  <a:pt x="790384" y="0"/>
                </a:moveTo>
                <a:lnTo>
                  <a:pt x="56864" y="0"/>
                </a:lnTo>
                <a:cubicBezTo>
                  <a:pt x="25432" y="0"/>
                  <a:pt x="0" y="25432"/>
                  <a:pt x="0" y="56864"/>
                </a:cubicBezTo>
                <a:lnTo>
                  <a:pt x="0" y="1387031"/>
                </a:lnTo>
                <a:cubicBezTo>
                  <a:pt x="0" y="1418463"/>
                  <a:pt x="25432" y="1443895"/>
                  <a:pt x="56864" y="1443895"/>
                </a:cubicBezTo>
                <a:lnTo>
                  <a:pt x="790384" y="1443895"/>
                </a:lnTo>
                <a:cubicBezTo>
                  <a:pt x="821817" y="1443895"/>
                  <a:pt x="847249" y="1418463"/>
                  <a:pt x="847249" y="1387031"/>
                </a:cubicBezTo>
                <a:lnTo>
                  <a:pt x="847249" y="56960"/>
                </a:lnTo>
                <a:cubicBezTo>
                  <a:pt x="847249" y="25527"/>
                  <a:pt x="821817" y="0"/>
                  <a:pt x="790384" y="0"/>
                </a:cubicBez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70AC07D3-47A6-3240-C165-A3C553509BB1}"/>
              </a:ext>
            </a:extLst>
          </p:cNvPr>
          <p:cNvSpPr/>
          <p:nvPr/>
        </p:nvSpPr>
        <p:spPr>
          <a:xfrm>
            <a:off x="8698641" y="2629238"/>
            <a:ext cx="1583733" cy="2699254"/>
          </a:xfrm>
          <a:custGeom>
            <a:avLst/>
            <a:gdLst>
              <a:gd name="connsiteX0" fmla="*/ 0 w 762285"/>
              <a:gd name="connsiteY0" fmla="*/ 0 h 1299210"/>
              <a:gd name="connsiteX1" fmla="*/ 0 w 762285"/>
              <a:gd name="connsiteY1" fmla="*/ 1246632 h 1299210"/>
              <a:gd name="connsiteX2" fmla="*/ 52769 w 762285"/>
              <a:gd name="connsiteY2" fmla="*/ 1299210 h 1299210"/>
              <a:gd name="connsiteX3" fmla="*/ 709613 w 762285"/>
              <a:gd name="connsiteY3" fmla="*/ 1299210 h 1299210"/>
              <a:gd name="connsiteX4" fmla="*/ 762286 w 762285"/>
              <a:gd name="connsiteY4" fmla="*/ 1246632 h 1299210"/>
              <a:gd name="connsiteX5" fmla="*/ 762286 w 762285"/>
              <a:gd name="connsiteY5" fmla="*/ 0 h 1299210"/>
              <a:gd name="connsiteX6" fmla="*/ 0 w 762285"/>
              <a:gd name="connsiteY6" fmla="*/ 0 h 12992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2285" h="1299210">
                <a:moveTo>
                  <a:pt x="0" y="0"/>
                </a:moveTo>
                <a:lnTo>
                  <a:pt x="0" y="1246632"/>
                </a:lnTo>
                <a:cubicBezTo>
                  <a:pt x="0" y="1275683"/>
                  <a:pt x="23622" y="1299210"/>
                  <a:pt x="52769" y="1299210"/>
                </a:cubicBezTo>
                <a:lnTo>
                  <a:pt x="709613" y="1299210"/>
                </a:lnTo>
                <a:cubicBezTo>
                  <a:pt x="738759" y="1299210"/>
                  <a:pt x="762286" y="1275683"/>
                  <a:pt x="762286" y="1246632"/>
                </a:cubicBezTo>
                <a:lnTo>
                  <a:pt x="76228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CA2F09B2-8B40-5024-DA43-84B8B121A8CA}"/>
              </a:ext>
            </a:extLst>
          </p:cNvPr>
          <p:cNvSpPr/>
          <p:nvPr/>
        </p:nvSpPr>
        <p:spPr>
          <a:xfrm>
            <a:off x="9329720" y="2510900"/>
            <a:ext cx="362142" cy="48681"/>
          </a:xfrm>
          <a:custGeom>
            <a:avLst/>
            <a:gdLst>
              <a:gd name="connsiteX0" fmla="*/ 162592 w 174307"/>
              <a:gd name="connsiteY0" fmla="*/ 23431 h 23431"/>
              <a:gd name="connsiteX1" fmla="*/ 11621 w 174307"/>
              <a:gd name="connsiteY1" fmla="*/ 23431 h 23431"/>
              <a:gd name="connsiteX2" fmla="*/ 0 w 174307"/>
              <a:gd name="connsiteY2" fmla="*/ 11716 h 23431"/>
              <a:gd name="connsiteX3" fmla="*/ 0 w 174307"/>
              <a:gd name="connsiteY3" fmla="*/ 11716 h 23431"/>
              <a:gd name="connsiteX4" fmla="*/ 11621 w 174307"/>
              <a:gd name="connsiteY4" fmla="*/ 0 h 23431"/>
              <a:gd name="connsiteX5" fmla="*/ 162592 w 174307"/>
              <a:gd name="connsiteY5" fmla="*/ 0 h 23431"/>
              <a:gd name="connsiteX6" fmla="*/ 174308 w 174307"/>
              <a:gd name="connsiteY6" fmla="*/ 11716 h 23431"/>
              <a:gd name="connsiteX7" fmla="*/ 174308 w 174307"/>
              <a:gd name="connsiteY7" fmla="*/ 11716 h 23431"/>
              <a:gd name="connsiteX8" fmla="*/ 162592 w 174307"/>
              <a:gd name="connsiteY8" fmla="*/ 23431 h 23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4307" h="23431">
                <a:moveTo>
                  <a:pt x="162592" y="23431"/>
                </a:moveTo>
                <a:lnTo>
                  <a:pt x="11621" y="23431"/>
                </a:lnTo>
                <a:cubicBezTo>
                  <a:pt x="5144" y="23431"/>
                  <a:pt x="0" y="18193"/>
                  <a:pt x="0" y="11716"/>
                </a:cubicBezTo>
                <a:lnTo>
                  <a:pt x="0" y="11716"/>
                </a:lnTo>
                <a:cubicBezTo>
                  <a:pt x="0" y="5239"/>
                  <a:pt x="5239" y="0"/>
                  <a:pt x="11621" y="0"/>
                </a:cubicBezTo>
                <a:lnTo>
                  <a:pt x="162592" y="0"/>
                </a:lnTo>
                <a:cubicBezTo>
                  <a:pt x="169069" y="0"/>
                  <a:pt x="174308" y="5239"/>
                  <a:pt x="174308" y="11716"/>
                </a:cubicBezTo>
                <a:lnTo>
                  <a:pt x="174308" y="11716"/>
                </a:lnTo>
                <a:cubicBezTo>
                  <a:pt x="174308" y="18193"/>
                  <a:pt x="169069" y="23431"/>
                  <a:pt x="162592" y="2343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03ACC559-7460-18E8-C7A1-B83BF154B0EC}"/>
              </a:ext>
            </a:extLst>
          </p:cNvPr>
          <p:cNvSpPr/>
          <p:nvPr/>
        </p:nvSpPr>
        <p:spPr>
          <a:xfrm>
            <a:off x="8698641" y="2629238"/>
            <a:ext cx="1583732" cy="48284"/>
          </a:xfrm>
          <a:custGeom>
            <a:avLst/>
            <a:gdLst>
              <a:gd name="connsiteX0" fmla="*/ 0 w 762285"/>
              <a:gd name="connsiteY0" fmla="*/ 0 h 23240"/>
              <a:gd name="connsiteX1" fmla="*/ 762286 w 762285"/>
              <a:gd name="connsiteY1" fmla="*/ 0 h 23240"/>
              <a:gd name="connsiteX2" fmla="*/ 762286 w 762285"/>
              <a:gd name="connsiteY2" fmla="*/ 23241 h 23240"/>
              <a:gd name="connsiteX3" fmla="*/ 0 w 762285"/>
              <a:gd name="connsiteY3" fmla="*/ 23241 h 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285" h="23240">
                <a:moveTo>
                  <a:pt x="0" y="0"/>
                </a:moveTo>
                <a:lnTo>
                  <a:pt x="762286" y="0"/>
                </a:lnTo>
                <a:lnTo>
                  <a:pt x="762286" y="23241"/>
                </a:lnTo>
                <a:lnTo>
                  <a:pt x="0" y="23241"/>
                </a:ln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4EFC2F68-AD81-A7C7-01B5-44BEFEB52ACF}"/>
              </a:ext>
            </a:extLst>
          </p:cNvPr>
          <p:cNvSpPr/>
          <p:nvPr/>
        </p:nvSpPr>
        <p:spPr>
          <a:xfrm>
            <a:off x="8341445" y="3125947"/>
            <a:ext cx="254094" cy="182259"/>
          </a:xfrm>
          <a:custGeom>
            <a:avLst/>
            <a:gdLst>
              <a:gd name="connsiteX0" fmla="*/ 72390 w 122301"/>
              <a:gd name="connsiteY0" fmla="*/ 87725 h 87725"/>
              <a:gd name="connsiteX1" fmla="*/ 49911 w 122301"/>
              <a:gd name="connsiteY1" fmla="*/ 87725 h 87725"/>
              <a:gd name="connsiteX2" fmla="*/ 0 w 122301"/>
              <a:gd name="connsiteY2" fmla="*/ 37814 h 87725"/>
              <a:gd name="connsiteX3" fmla="*/ 0 w 122301"/>
              <a:gd name="connsiteY3" fmla="*/ 0 h 87725"/>
              <a:gd name="connsiteX4" fmla="*/ 122301 w 122301"/>
              <a:gd name="connsiteY4" fmla="*/ 0 h 87725"/>
              <a:gd name="connsiteX5" fmla="*/ 122301 w 122301"/>
              <a:gd name="connsiteY5" fmla="*/ 37814 h 87725"/>
              <a:gd name="connsiteX6" fmla="*/ 72390 w 122301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1" h="87725">
                <a:moveTo>
                  <a:pt x="72390" y="87725"/>
                </a:moveTo>
                <a:lnTo>
                  <a:pt x="49911" y="87725"/>
                </a:lnTo>
                <a:cubicBezTo>
                  <a:pt x="22384" y="87725"/>
                  <a:pt x="0" y="65342"/>
                  <a:pt x="0" y="37814"/>
                </a:cubicBezTo>
                <a:lnTo>
                  <a:pt x="0" y="0"/>
                </a:lnTo>
                <a:lnTo>
                  <a:pt x="122301" y="0"/>
                </a:lnTo>
                <a:lnTo>
                  <a:pt x="122301" y="37814"/>
                </a:lnTo>
                <a:cubicBezTo>
                  <a:pt x="122301" y="65342"/>
                  <a:pt x="99917" y="87725"/>
                  <a:pt x="72390" y="87725"/>
                </a:cubicBez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8218FB5-22DC-6A4A-78E4-E51F704EC6EA}"/>
              </a:ext>
            </a:extLst>
          </p:cNvPr>
          <p:cNvSpPr/>
          <p:nvPr/>
        </p:nvSpPr>
        <p:spPr>
          <a:xfrm>
            <a:off x="8595539" y="3125947"/>
            <a:ext cx="273881" cy="182259"/>
          </a:xfrm>
          <a:custGeom>
            <a:avLst/>
            <a:gdLst>
              <a:gd name="connsiteX0" fmla="*/ 81915 w 131825"/>
              <a:gd name="connsiteY0" fmla="*/ 87725 h 87725"/>
              <a:gd name="connsiteX1" fmla="*/ 49911 w 131825"/>
              <a:gd name="connsiteY1" fmla="*/ 87725 h 87725"/>
              <a:gd name="connsiteX2" fmla="*/ 0 w 131825"/>
              <a:gd name="connsiteY2" fmla="*/ 37814 h 87725"/>
              <a:gd name="connsiteX3" fmla="*/ 0 w 131825"/>
              <a:gd name="connsiteY3" fmla="*/ 0 h 87725"/>
              <a:gd name="connsiteX4" fmla="*/ 131826 w 131825"/>
              <a:gd name="connsiteY4" fmla="*/ 0 h 87725"/>
              <a:gd name="connsiteX5" fmla="*/ 131826 w 131825"/>
              <a:gd name="connsiteY5" fmla="*/ 37814 h 87725"/>
              <a:gd name="connsiteX6" fmla="*/ 81915 w 131825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825" h="87725">
                <a:moveTo>
                  <a:pt x="81915" y="87725"/>
                </a:moveTo>
                <a:lnTo>
                  <a:pt x="49911" y="87725"/>
                </a:lnTo>
                <a:cubicBezTo>
                  <a:pt x="22384" y="87725"/>
                  <a:pt x="0" y="65342"/>
                  <a:pt x="0" y="37814"/>
                </a:cubicBezTo>
                <a:lnTo>
                  <a:pt x="0" y="0"/>
                </a:lnTo>
                <a:lnTo>
                  <a:pt x="131826" y="0"/>
                </a:lnTo>
                <a:lnTo>
                  <a:pt x="131826" y="37814"/>
                </a:lnTo>
                <a:cubicBezTo>
                  <a:pt x="131826" y="65342"/>
                  <a:pt x="109442" y="87725"/>
                  <a:pt x="81915" y="87725"/>
                </a:cubicBezTo>
                <a:close/>
              </a:path>
            </a:pathLst>
          </a:custGeom>
          <a:solidFill>
            <a:srgbClr val="CD5A7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9AC4D1B3-A821-6C77-96A1-95B597F27266}"/>
              </a:ext>
            </a:extLst>
          </p:cNvPr>
          <p:cNvSpPr/>
          <p:nvPr/>
        </p:nvSpPr>
        <p:spPr>
          <a:xfrm>
            <a:off x="8869422" y="3125947"/>
            <a:ext cx="256072" cy="182259"/>
          </a:xfrm>
          <a:custGeom>
            <a:avLst/>
            <a:gdLst>
              <a:gd name="connsiteX0" fmla="*/ 73342 w 123253"/>
              <a:gd name="connsiteY0" fmla="*/ 87725 h 87725"/>
              <a:gd name="connsiteX1" fmla="*/ 49911 w 123253"/>
              <a:gd name="connsiteY1" fmla="*/ 87725 h 87725"/>
              <a:gd name="connsiteX2" fmla="*/ 0 w 123253"/>
              <a:gd name="connsiteY2" fmla="*/ 37814 h 87725"/>
              <a:gd name="connsiteX3" fmla="*/ 0 w 123253"/>
              <a:gd name="connsiteY3" fmla="*/ 0 h 87725"/>
              <a:gd name="connsiteX4" fmla="*/ 123254 w 123253"/>
              <a:gd name="connsiteY4" fmla="*/ 0 h 87725"/>
              <a:gd name="connsiteX5" fmla="*/ 123254 w 123253"/>
              <a:gd name="connsiteY5" fmla="*/ 37814 h 87725"/>
              <a:gd name="connsiteX6" fmla="*/ 73342 w 123253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253" h="87725">
                <a:moveTo>
                  <a:pt x="73342" y="87725"/>
                </a:moveTo>
                <a:lnTo>
                  <a:pt x="49911" y="87725"/>
                </a:lnTo>
                <a:cubicBezTo>
                  <a:pt x="22384" y="87725"/>
                  <a:pt x="0" y="65342"/>
                  <a:pt x="0" y="37814"/>
                </a:cubicBezTo>
                <a:lnTo>
                  <a:pt x="0" y="0"/>
                </a:lnTo>
                <a:lnTo>
                  <a:pt x="123254" y="0"/>
                </a:lnTo>
                <a:lnTo>
                  <a:pt x="123254" y="37814"/>
                </a:lnTo>
                <a:cubicBezTo>
                  <a:pt x="123254" y="65342"/>
                  <a:pt x="100870" y="87725"/>
                  <a:pt x="73342" y="87725"/>
                </a:cubicBez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C8686C5-BACA-F439-D471-C631515D5386}"/>
              </a:ext>
            </a:extLst>
          </p:cNvPr>
          <p:cNvSpPr/>
          <p:nvPr/>
        </p:nvSpPr>
        <p:spPr>
          <a:xfrm>
            <a:off x="9125496" y="3125947"/>
            <a:ext cx="242418" cy="182259"/>
          </a:xfrm>
          <a:custGeom>
            <a:avLst/>
            <a:gdLst>
              <a:gd name="connsiteX0" fmla="*/ 66770 w 116681"/>
              <a:gd name="connsiteY0" fmla="*/ 87725 h 87725"/>
              <a:gd name="connsiteX1" fmla="*/ 49911 w 116681"/>
              <a:gd name="connsiteY1" fmla="*/ 87725 h 87725"/>
              <a:gd name="connsiteX2" fmla="*/ 0 w 116681"/>
              <a:gd name="connsiteY2" fmla="*/ 37814 h 87725"/>
              <a:gd name="connsiteX3" fmla="*/ 0 w 116681"/>
              <a:gd name="connsiteY3" fmla="*/ 0 h 87725"/>
              <a:gd name="connsiteX4" fmla="*/ 116681 w 116681"/>
              <a:gd name="connsiteY4" fmla="*/ 0 h 87725"/>
              <a:gd name="connsiteX5" fmla="*/ 116681 w 116681"/>
              <a:gd name="connsiteY5" fmla="*/ 37814 h 87725"/>
              <a:gd name="connsiteX6" fmla="*/ 66770 w 116681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" h="87725">
                <a:moveTo>
                  <a:pt x="66770" y="87725"/>
                </a:moveTo>
                <a:lnTo>
                  <a:pt x="49911" y="87725"/>
                </a:lnTo>
                <a:cubicBezTo>
                  <a:pt x="22384" y="87725"/>
                  <a:pt x="0" y="65342"/>
                  <a:pt x="0" y="37814"/>
                </a:cubicBezTo>
                <a:lnTo>
                  <a:pt x="0" y="0"/>
                </a:lnTo>
                <a:lnTo>
                  <a:pt x="116681" y="0"/>
                </a:lnTo>
                <a:lnTo>
                  <a:pt x="116681" y="37814"/>
                </a:lnTo>
                <a:cubicBezTo>
                  <a:pt x="116681" y="65342"/>
                  <a:pt x="94297" y="87725"/>
                  <a:pt x="66770" y="87725"/>
                </a:cubicBezTo>
                <a:close/>
              </a:path>
            </a:pathLst>
          </a:custGeom>
          <a:solidFill>
            <a:srgbClr val="CD5A7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6AF3EB9-A3F3-3EF5-F7CE-E72843A7FFFC}"/>
              </a:ext>
            </a:extLst>
          </p:cNvPr>
          <p:cNvSpPr/>
          <p:nvPr/>
        </p:nvSpPr>
        <p:spPr>
          <a:xfrm>
            <a:off x="8341445" y="2677524"/>
            <a:ext cx="1149160" cy="448423"/>
          </a:xfrm>
          <a:custGeom>
            <a:avLst/>
            <a:gdLst>
              <a:gd name="connsiteX0" fmla="*/ 171926 w 553116"/>
              <a:gd name="connsiteY0" fmla="*/ 0 h 215836"/>
              <a:gd name="connsiteX1" fmla="*/ 0 w 553116"/>
              <a:gd name="connsiteY1" fmla="*/ 215836 h 215836"/>
              <a:gd name="connsiteX2" fmla="*/ 553117 w 553116"/>
              <a:gd name="connsiteY2" fmla="*/ 215836 h 215836"/>
              <a:gd name="connsiteX3" fmla="*/ 553117 w 553116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116" h="215836">
                <a:moveTo>
                  <a:pt x="171926" y="0"/>
                </a:moveTo>
                <a:lnTo>
                  <a:pt x="0" y="215836"/>
                </a:lnTo>
                <a:lnTo>
                  <a:pt x="553117" y="215836"/>
                </a:lnTo>
                <a:lnTo>
                  <a:pt x="553117" y="0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1F8208DB-283A-14A0-3753-3D27256488B1}"/>
              </a:ext>
            </a:extLst>
          </p:cNvPr>
          <p:cNvSpPr/>
          <p:nvPr/>
        </p:nvSpPr>
        <p:spPr>
          <a:xfrm>
            <a:off x="8595539" y="2677524"/>
            <a:ext cx="895066" cy="448423"/>
          </a:xfrm>
          <a:custGeom>
            <a:avLst/>
            <a:gdLst>
              <a:gd name="connsiteX0" fmla="*/ 124015 w 430815"/>
              <a:gd name="connsiteY0" fmla="*/ 0 h 215836"/>
              <a:gd name="connsiteX1" fmla="*/ 0 w 430815"/>
              <a:gd name="connsiteY1" fmla="*/ 215836 h 215836"/>
              <a:gd name="connsiteX2" fmla="*/ 430816 w 430815"/>
              <a:gd name="connsiteY2" fmla="*/ 215836 h 215836"/>
              <a:gd name="connsiteX3" fmla="*/ 430816 w 430815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815" h="215836">
                <a:moveTo>
                  <a:pt x="124015" y="0"/>
                </a:moveTo>
                <a:lnTo>
                  <a:pt x="0" y="215836"/>
                </a:lnTo>
                <a:lnTo>
                  <a:pt x="430816" y="215836"/>
                </a:lnTo>
                <a:lnTo>
                  <a:pt x="430816" y="0"/>
                </a:ln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F63CA78A-8BA9-BCAC-444D-A0BFA868C6EC}"/>
              </a:ext>
            </a:extLst>
          </p:cNvPr>
          <p:cNvSpPr/>
          <p:nvPr/>
        </p:nvSpPr>
        <p:spPr>
          <a:xfrm>
            <a:off x="8869422" y="2677524"/>
            <a:ext cx="621183" cy="448423"/>
          </a:xfrm>
          <a:custGeom>
            <a:avLst/>
            <a:gdLst>
              <a:gd name="connsiteX0" fmla="*/ 81439 w 298989"/>
              <a:gd name="connsiteY0" fmla="*/ 0 h 215836"/>
              <a:gd name="connsiteX1" fmla="*/ 0 w 298989"/>
              <a:gd name="connsiteY1" fmla="*/ 215836 h 215836"/>
              <a:gd name="connsiteX2" fmla="*/ 298990 w 298989"/>
              <a:gd name="connsiteY2" fmla="*/ 215836 h 215836"/>
              <a:gd name="connsiteX3" fmla="*/ 298990 w 298989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9" h="215836">
                <a:moveTo>
                  <a:pt x="81439" y="0"/>
                </a:moveTo>
                <a:lnTo>
                  <a:pt x="0" y="215836"/>
                </a:lnTo>
                <a:lnTo>
                  <a:pt x="298990" y="215836"/>
                </a:lnTo>
                <a:lnTo>
                  <a:pt x="298990" y="0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2DE0C8F8-2BF3-059C-03B2-5F2724C4CE3F}"/>
              </a:ext>
            </a:extLst>
          </p:cNvPr>
          <p:cNvSpPr/>
          <p:nvPr/>
        </p:nvSpPr>
        <p:spPr>
          <a:xfrm>
            <a:off x="9125496" y="2677524"/>
            <a:ext cx="365111" cy="448423"/>
          </a:xfrm>
          <a:custGeom>
            <a:avLst/>
            <a:gdLst>
              <a:gd name="connsiteX0" fmla="*/ 41719 w 175736"/>
              <a:gd name="connsiteY0" fmla="*/ 0 h 215836"/>
              <a:gd name="connsiteX1" fmla="*/ 0 w 175736"/>
              <a:gd name="connsiteY1" fmla="*/ 215836 h 215836"/>
              <a:gd name="connsiteX2" fmla="*/ 175736 w 175736"/>
              <a:gd name="connsiteY2" fmla="*/ 215836 h 215836"/>
              <a:gd name="connsiteX3" fmla="*/ 175736 w 175736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736" h="215836">
                <a:moveTo>
                  <a:pt x="41719" y="0"/>
                </a:moveTo>
                <a:lnTo>
                  <a:pt x="0" y="215836"/>
                </a:lnTo>
                <a:lnTo>
                  <a:pt x="175736" y="215836"/>
                </a:lnTo>
                <a:lnTo>
                  <a:pt x="175736" y="0"/>
                </a:ln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59D59D0B-ADF9-6D61-157E-67C25FBF032E}"/>
              </a:ext>
            </a:extLst>
          </p:cNvPr>
          <p:cNvSpPr/>
          <p:nvPr/>
        </p:nvSpPr>
        <p:spPr>
          <a:xfrm>
            <a:off x="9367914" y="3125947"/>
            <a:ext cx="245385" cy="182259"/>
          </a:xfrm>
          <a:custGeom>
            <a:avLst/>
            <a:gdLst>
              <a:gd name="connsiteX0" fmla="*/ 0 w 118109"/>
              <a:gd name="connsiteY0" fmla="*/ 0 h 87725"/>
              <a:gd name="connsiteX1" fmla="*/ 0 w 118109"/>
              <a:gd name="connsiteY1" fmla="*/ 45053 h 87725"/>
              <a:gd name="connsiteX2" fmla="*/ 58388 w 118109"/>
              <a:gd name="connsiteY2" fmla="*/ 87725 h 87725"/>
              <a:gd name="connsiteX3" fmla="*/ 59722 w 118109"/>
              <a:gd name="connsiteY3" fmla="*/ 87725 h 87725"/>
              <a:gd name="connsiteX4" fmla="*/ 118110 w 118109"/>
              <a:gd name="connsiteY4" fmla="*/ 45053 h 87725"/>
              <a:gd name="connsiteX5" fmla="*/ 118110 w 118109"/>
              <a:gd name="connsiteY5" fmla="*/ 0 h 87725"/>
              <a:gd name="connsiteX6" fmla="*/ 0 w 118109"/>
              <a:gd name="connsiteY6" fmla="*/ 0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8109" h="87725">
                <a:moveTo>
                  <a:pt x="0" y="0"/>
                </a:moveTo>
                <a:lnTo>
                  <a:pt x="0" y="45053"/>
                </a:lnTo>
                <a:cubicBezTo>
                  <a:pt x="0" y="68675"/>
                  <a:pt x="26098" y="87725"/>
                  <a:pt x="58388" y="87725"/>
                </a:cubicBezTo>
                <a:lnTo>
                  <a:pt x="59722" y="87725"/>
                </a:lnTo>
                <a:cubicBezTo>
                  <a:pt x="91916" y="87725"/>
                  <a:pt x="118110" y="68580"/>
                  <a:pt x="118110" y="45053"/>
                </a:cubicBezTo>
                <a:lnTo>
                  <a:pt x="118110" y="0"/>
                </a:lnTo>
                <a:lnTo>
                  <a:pt x="0" y="0"/>
                </a:ln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1568CC31-7099-5B2E-A338-00757606F7F2}"/>
              </a:ext>
            </a:extLst>
          </p:cNvPr>
          <p:cNvSpPr/>
          <p:nvPr/>
        </p:nvSpPr>
        <p:spPr>
          <a:xfrm>
            <a:off x="10385676" y="3125947"/>
            <a:ext cx="254092" cy="182259"/>
          </a:xfrm>
          <a:custGeom>
            <a:avLst/>
            <a:gdLst>
              <a:gd name="connsiteX0" fmla="*/ 49911 w 122300"/>
              <a:gd name="connsiteY0" fmla="*/ 87725 h 87725"/>
              <a:gd name="connsiteX1" fmla="*/ 72390 w 122300"/>
              <a:gd name="connsiteY1" fmla="*/ 87725 h 87725"/>
              <a:gd name="connsiteX2" fmla="*/ 122301 w 122300"/>
              <a:gd name="connsiteY2" fmla="*/ 37814 h 87725"/>
              <a:gd name="connsiteX3" fmla="*/ 122301 w 122300"/>
              <a:gd name="connsiteY3" fmla="*/ 0 h 87725"/>
              <a:gd name="connsiteX4" fmla="*/ 0 w 122300"/>
              <a:gd name="connsiteY4" fmla="*/ 0 h 87725"/>
              <a:gd name="connsiteX5" fmla="*/ 0 w 122300"/>
              <a:gd name="connsiteY5" fmla="*/ 37814 h 87725"/>
              <a:gd name="connsiteX6" fmla="*/ 49911 w 122300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00" h="87725">
                <a:moveTo>
                  <a:pt x="49911" y="87725"/>
                </a:moveTo>
                <a:lnTo>
                  <a:pt x="72390" y="87725"/>
                </a:lnTo>
                <a:cubicBezTo>
                  <a:pt x="99917" y="87725"/>
                  <a:pt x="122301" y="65342"/>
                  <a:pt x="122301" y="37814"/>
                </a:cubicBezTo>
                <a:lnTo>
                  <a:pt x="122301" y="0"/>
                </a:lnTo>
                <a:lnTo>
                  <a:pt x="0" y="0"/>
                </a:lnTo>
                <a:lnTo>
                  <a:pt x="0" y="37814"/>
                </a:lnTo>
                <a:cubicBezTo>
                  <a:pt x="0" y="65342"/>
                  <a:pt x="22288" y="87725"/>
                  <a:pt x="49911" y="87725"/>
                </a:cubicBez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CA0AD9A4-4A8F-3608-48A6-BF7AD586E1D0}"/>
              </a:ext>
            </a:extLst>
          </p:cNvPr>
          <p:cNvSpPr/>
          <p:nvPr/>
        </p:nvSpPr>
        <p:spPr>
          <a:xfrm>
            <a:off x="10111793" y="3125947"/>
            <a:ext cx="273881" cy="182259"/>
          </a:xfrm>
          <a:custGeom>
            <a:avLst/>
            <a:gdLst>
              <a:gd name="connsiteX0" fmla="*/ 49911 w 131825"/>
              <a:gd name="connsiteY0" fmla="*/ 87725 h 87725"/>
              <a:gd name="connsiteX1" fmla="*/ 81915 w 131825"/>
              <a:gd name="connsiteY1" fmla="*/ 87725 h 87725"/>
              <a:gd name="connsiteX2" fmla="*/ 131826 w 131825"/>
              <a:gd name="connsiteY2" fmla="*/ 37814 h 87725"/>
              <a:gd name="connsiteX3" fmla="*/ 131826 w 131825"/>
              <a:gd name="connsiteY3" fmla="*/ 0 h 87725"/>
              <a:gd name="connsiteX4" fmla="*/ 0 w 131825"/>
              <a:gd name="connsiteY4" fmla="*/ 0 h 87725"/>
              <a:gd name="connsiteX5" fmla="*/ 0 w 131825"/>
              <a:gd name="connsiteY5" fmla="*/ 37814 h 87725"/>
              <a:gd name="connsiteX6" fmla="*/ 49911 w 131825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825" h="87725">
                <a:moveTo>
                  <a:pt x="49911" y="87725"/>
                </a:moveTo>
                <a:lnTo>
                  <a:pt x="81915" y="87725"/>
                </a:lnTo>
                <a:cubicBezTo>
                  <a:pt x="109442" y="87725"/>
                  <a:pt x="131826" y="65342"/>
                  <a:pt x="131826" y="37814"/>
                </a:cubicBezTo>
                <a:lnTo>
                  <a:pt x="131826" y="0"/>
                </a:lnTo>
                <a:lnTo>
                  <a:pt x="0" y="0"/>
                </a:lnTo>
                <a:lnTo>
                  <a:pt x="0" y="37814"/>
                </a:lnTo>
                <a:cubicBezTo>
                  <a:pt x="0" y="65342"/>
                  <a:pt x="22288" y="87725"/>
                  <a:pt x="49911" y="87725"/>
                </a:cubicBezTo>
                <a:close/>
              </a:path>
            </a:pathLst>
          </a:custGeom>
          <a:solidFill>
            <a:srgbClr val="CD5A7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86753DB-992E-A27E-E54A-7EC555861CAA}"/>
              </a:ext>
            </a:extLst>
          </p:cNvPr>
          <p:cNvSpPr/>
          <p:nvPr/>
        </p:nvSpPr>
        <p:spPr>
          <a:xfrm>
            <a:off x="9855521" y="3125947"/>
            <a:ext cx="256072" cy="182259"/>
          </a:xfrm>
          <a:custGeom>
            <a:avLst/>
            <a:gdLst>
              <a:gd name="connsiteX0" fmla="*/ 49911 w 123253"/>
              <a:gd name="connsiteY0" fmla="*/ 87725 h 87725"/>
              <a:gd name="connsiteX1" fmla="*/ 73343 w 123253"/>
              <a:gd name="connsiteY1" fmla="*/ 87725 h 87725"/>
              <a:gd name="connsiteX2" fmla="*/ 123254 w 123253"/>
              <a:gd name="connsiteY2" fmla="*/ 37814 h 87725"/>
              <a:gd name="connsiteX3" fmla="*/ 123254 w 123253"/>
              <a:gd name="connsiteY3" fmla="*/ 0 h 87725"/>
              <a:gd name="connsiteX4" fmla="*/ 0 w 123253"/>
              <a:gd name="connsiteY4" fmla="*/ 0 h 87725"/>
              <a:gd name="connsiteX5" fmla="*/ 0 w 123253"/>
              <a:gd name="connsiteY5" fmla="*/ 37814 h 87725"/>
              <a:gd name="connsiteX6" fmla="*/ 49911 w 123253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253" h="87725">
                <a:moveTo>
                  <a:pt x="49911" y="87725"/>
                </a:moveTo>
                <a:lnTo>
                  <a:pt x="73343" y="87725"/>
                </a:lnTo>
                <a:cubicBezTo>
                  <a:pt x="100870" y="87725"/>
                  <a:pt x="123254" y="65342"/>
                  <a:pt x="123254" y="37814"/>
                </a:cubicBezTo>
                <a:lnTo>
                  <a:pt x="123254" y="0"/>
                </a:lnTo>
                <a:lnTo>
                  <a:pt x="0" y="0"/>
                </a:lnTo>
                <a:lnTo>
                  <a:pt x="0" y="37814"/>
                </a:lnTo>
                <a:cubicBezTo>
                  <a:pt x="0" y="65342"/>
                  <a:pt x="22384" y="87725"/>
                  <a:pt x="49911" y="87725"/>
                </a:cubicBez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F8283132-5D82-6AA7-5201-AB81C457941E}"/>
              </a:ext>
            </a:extLst>
          </p:cNvPr>
          <p:cNvSpPr/>
          <p:nvPr/>
        </p:nvSpPr>
        <p:spPr>
          <a:xfrm>
            <a:off x="9613101" y="3125947"/>
            <a:ext cx="242418" cy="182259"/>
          </a:xfrm>
          <a:custGeom>
            <a:avLst/>
            <a:gdLst>
              <a:gd name="connsiteX0" fmla="*/ 49911 w 116681"/>
              <a:gd name="connsiteY0" fmla="*/ 87725 h 87725"/>
              <a:gd name="connsiteX1" fmla="*/ 66770 w 116681"/>
              <a:gd name="connsiteY1" fmla="*/ 87725 h 87725"/>
              <a:gd name="connsiteX2" fmla="*/ 116681 w 116681"/>
              <a:gd name="connsiteY2" fmla="*/ 37814 h 87725"/>
              <a:gd name="connsiteX3" fmla="*/ 116681 w 116681"/>
              <a:gd name="connsiteY3" fmla="*/ 0 h 87725"/>
              <a:gd name="connsiteX4" fmla="*/ 0 w 116681"/>
              <a:gd name="connsiteY4" fmla="*/ 0 h 87725"/>
              <a:gd name="connsiteX5" fmla="*/ 0 w 116681"/>
              <a:gd name="connsiteY5" fmla="*/ 37814 h 87725"/>
              <a:gd name="connsiteX6" fmla="*/ 49911 w 116681"/>
              <a:gd name="connsiteY6" fmla="*/ 87725 h 87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681" h="87725">
                <a:moveTo>
                  <a:pt x="49911" y="87725"/>
                </a:moveTo>
                <a:lnTo>
                  <a:pt x="66770" y="87725"/>
                </a:lnTo>
                <a:cubicBezTo>
                  <a:pt x="94297" y="87725"/>
                  <a:pt x="116681" y="65342"/>
                  <a:pt x="116681" y="37814"/>
                </a:cubicBezTo>
                <a:lnTo>
                  <a:pt x="116681" y="0"/>
                </a:lnTo>
                <a:lnTo>
                  <a:pt x="0" y="0"/>
                </a:lnTo>
                <a:lnTo>
                  <a:pt x="0" y="37814"/>
                </a:lnTo>
                <a:cubicBezTo>
                  <a:pt x="0" y="65342"/>
                  <a:pt x="22384" y="87725"/>
                  <a:pt x="49911" y="87725"/>
                </a:cubicBezTo>
                <a:close/>
              </a:path>
            </a:pathLst>
          </a:custGeom>
          <a:solidFill>
            <a:srgbClr val="CD5A7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73DF0143-DFD9-6634-D169-9E6075905259}"/>
              </a:ext>
            </a:extLst>
          </p:cNvPr>
          <p:cNvSpPr/>
          <p:nvPr/>
        </p:nvSpPr>
        <p:spPr>
          <a:xfrm>
            <a:off x="9490607" y="2677524"/>
            <a:ext cx="1149161" cy="448423"/>
          </a:xfrm>
          <a:custGeom>
            <a:avLst/>
            <a:gdLst>
              <a:gd name="connsiteX0" fmla="*/ 381095 w 553116"/>
              <a:gd name="connsiteY0" fmla="*/ 0 h 215836"/>
              <a:gd name="connsiteX1" fmla="*/ 0 w 553116"/>
              <a:gd name="connsiteY1" fmla="*/ 0 h 215836"/>
              <a:gd name="connsiteX2" fmla="*/ 0 w 553116"/>
              <a:gd name="connsiteY2" fmla="*/ 215836 h 215836"/>
              <a:gd name="connsiteX3" fmla="*/ 553117 w 553116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3116" h="215836">
                <a:moveTo>
                  <a:pt x="381095" y="0"/>
                </a:moveTo>
                <a:lnTo>
                  <a:pt x="0" y="0"/>
                </a:lnTo>
                <a:lnTo>
                  <a:pt x="0" y="215836"/>
                </a:lnTo>
                <a:lnTo>
                  <a:pt x="553117" y="215836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69373E4F-6C77-F886-2F1D-0FAEB436C2F3}"/>
              </a:ext>
            </a:extLst>
          </p:cNvPr>
          <p:cNvSpPr/>
          <p:nvPr/>
        </p:nvSpPr>
        <p:spPr>
          <a:xfrm>
            <a:off x="9490607" y="2677524"/>
            <a:ext cx="895067" cy="448423"/>
          </a:xfrm>
          <a:custGeom>
            <a:avLst/>
            <a:gdLst>
              <a:gd name="connsiteX0" fmla="*/ 306800 w 430815"/>
              <a:gd name="connsiteY0" fmla="*/ 0 h 215836"/>
              <a:gd name="connsiteX1" fmla="*/ 0 w 430815"/>
              <a:gd name="connsiteY1" fmla="*/ 0 h 215836"/>
              <a:gd name="connsiteX2" fmla="*/ 0 w 430815"/>
              <a:gd name="connsiteY2" fmla="*/ 215836 h 215836"/>
              <a:gd name="connsiteX3" fmla="*/ 430816 w 430815"/>
              <a:gd name="connsiteY3" fmla="*/ 215836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815" h="215836">
                <a:moveTo>
                  <a:pt x="306800" y="0"/>
                </a:moveTo>
                <a:lnTo>
                  <a:pt x="0" y="0"/>
                </a:lnTo>
                <a:lnTo>
                  <a:pt x="0" y="215836"/>
                </a:lnTo>
                <a:lnTo>
                  <a:pt x="430816" y="215836"/>
                </a:ln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2E2FC658-49EC-BC94-6E00-BC837138E6ED}"/>
              </a:ext>
            </a:extLst>
          </p:cNvPr>
          <p:cNvSpPr/>
          <p:nvPr/>
        </p:nvSpPr>
        <p:spPr>
          <a:xfrm>
            <a:off x="9490607" y="2677524"/>
            <a:ext cx="621183" cy="448423"/>
          </a:xfrm>
          <a:custGeom>
            <a:avLst/>
            <a:gdLst>
              <a:gd name="connsiteX0" fmla="*/ 0 w 298989"/>
              <a:gd name="connsiteY0" fmla="*/ 0 h 215836"/>
              <a:gd name="connsiteX1" fmla="*/ 0 w 298989"/>
              <a:gd name="connsiteY1" fmla="*/ 215836 h 215836"/>
              <a:gd name="connsiteX2" fmla="*/ 298990 w 298989"/>
              <a:gd name="connsiteY2" fmla="*/ 215836 h 215836"/>
              <a:gd name="connsiteX3" fmla="*/ 217456 w 298989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989" h="215836">
                <a:moveTo>
                  <a:pt x="0" y="0"/>
                </a:moveTo>
                <a:lnTo>
                  <a:pt x="0" y="215836"/>
                </a:lnTo>
                <a:lnTo>
                  <a:pt x="298990" y="215836"/>
                </a:lnTo>
                <a:lnTo>
                  <a:pt x="217456" y="0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任意多边形: 形状 56">
            <a:extLst>
              <a:ext uri="{FF2B5EF4-FFF2-40B4-BE49-F238E27FC236}">
                <a16:creationId xmlns:a16="http://schemas.microsoft.com/office/drawing/2014/main" id="{68B66B48-4489-C038-2999-3A59C724AFD7}"/>
              </a:ext>
            </a:extLst>
          </p:cNvPr>
          <p:cNvSpPr/>
          <p:nvPr/>
        </p:nvSpPr>
        <p:spPr>
          <a:xfrm>
            <a:off x="9490607" y="2677524"/>
            <a:ext cx="364914" cy="448423"/>
          </a:xfrm>
          <a:custGeom>
            <a:avLst/>
            <a:gdLst>
              <a:gd name="connsiteX0" fmla="*/ 0 w 175641"/>
              <a:gd name="connsiteY0" fmla="*/ 0 h 215836"/>
              <a:gd name="connsiteX1" fmla="*/ 0 w 175641"/>
              <a:gd name="connsiteY1" fmla="*/ 215836 h 215836"/>
              <a:gd name="connsiteX2" fmla="*/ 175641 w 175641"/>
              <a:gd name="connsiteY2" fmla="*/ 215836 h 215836"/>
              <a:gd name="connsiteX3" fmla="*/ 133921 w 175641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5641" h="215836">
                <a:moveTo>
                  <a:pt x="0" y="0"/>
                </a:moveTo>
                <a:lnTo>
                  <a:pt x="0" y="215836"/>
                </a:lnTo>
                <a:lnTo>
                  <a:pt x="175641" y="215836"/>
                </a:lnTo>
                <a:lnTo>
                  <a:pt x="133921" y="0"/>
                </a:ln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643BA60E-EE9A-C15B-B8FE-5513F820376F}"/>
              </a:ext>
            </a:extLst>
          </p:cNvPr>
          <p:cNvSpPr/>
          <p:nvPr/>
        </p:nvSpPr>
        <p:spPr>
          <a:xfrm>
            <a:off x="9367914" y="2677524"/>
            <a:ext cx="245187" cy="448423"/>
          </a:xfrm>
          <a:custGeom>
            <a:avLst/>
            <a:gdLst>
              <a:gd name="connsiteX0" fmla="*/ 16859 w 118014"/>
              <a:gd name="connsiteY0" fmla="*/ 0 h 215836"/>
              <a:gd name="connsiteX1" fmla="*/ 0 w 118014"/>
              <a:gd name="connsiteY1" fmla="*/ 215836 h 215836"/>
              <a:gd name="connsiteX2" fmla="*/ 118015 w 118014"/>
              <a:gd name="connsiteY2" fmla="*/ 215836 h 215836"/>
              <a:gd name="connsiteX3" fmla="*/ 101155 w 118014"/>
              <a:gd name="connsiteY3" fmla="*/ 0 h 2158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014" h="215836">
                <a:moveTo>
                  <a:pt x="16859" y="0"/>
                </a:moveTo>
                <a:lnTo>
                  <a:pt x="0" y="215836"/>
                </a:lnTo>
                <a:lnTo>
                  <a:pt x="118015" y="215836"/>
                </a:lnTo>
                <a:lnTo>
                  <a:pt x="101155" y="0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id="{6C29F64F-51D3-AA63-9A80-F950D9E9E338}"/>
              </a:ext>
            </a:extLst>
          </p:cNvPr>
          <p:cNvSpPr/>
          <p:nvPr/>
        </p:nvSpPr>
        <p:spPr>
          <a:xfrm>
            <a:off x="8853196" y="2629238"/>
            <a:ext cx="184236" cy="48284"/>
          </a:xfrm>
          <a:custGeom>
            <a:avLst/>
            <a:gdLst>
              <a:gd name="connsiteX0" fmla="*/ 0 w 88677"/>
              <a:gd name="connsiteY0" fmla="*/ 0 h 23240"/>
              <a:gd name="connsiteX1" fmla="*/ 88678 w 88677"/>
              <a:gd name="connsiteY1" fmla="*/ 0 h 23240"/>
              <a:gd name="connsiteX2" fmla="*/ 88678 w 88677"/>
              <a:gd name="connsiteY2" fmla="*/ 23241 h 23240"/>
              <a:gd name="connsiteX3" fmla="*/ 0 w 88677"/>
              <a:gd name="connsiteY3" fmla="*/ 23241 h 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8677" h="23240">
                <a:moveTo>
                  <a:pt x="0" y="0"/>
                </a:moveTo>
                <a:lnTo>
                  <a:pt x="88678" y="0"/>
                </a:lnTo>
                <a:lnTo>
                  <a:pt x="88678" y="23241"/>
                </a:lnTo>
                <a:lnTo>
                  <a:pt x="0" y="23241"/>
                </a:lnTo>
                <a:close/>
              </a:path>
            </a:pathLst>
          </a:custGeom>
          <a:solidFill>
            <a:srgbClr val="D5498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0" name="任意多边形: 形状 59">
            <a:extLst>
              <a:ext uri="{FF2B5EF4-FFF2-40B4-BE49-F238E27FC236}">
                <a16:creationId xmlns:a16="http://schemas.microsoft.com/office/drawing/2014/main" id="{B59335A2-5588-3158-B018-B638922266D8}"/>
              </a:ext>
            </a:extLst>
          </p:cNvPr>
          <p:cNvSpPr/>
          <p:nvPr/>
        </p:nvSpPr>
        <p:spPr>
          <a:xfrm>
            <a:off x="9942397" y="2629238"/>
            <a:ext cx="185622" cy="48284"/>
          </a:xfrm>
          <a:custGeom>
            <a:avLst/>
            <a:gdLst>
              <a:gd name="connsiteX0" fmla="*/ 0 w 89344"/>
              <a:gd name="connsiteY0" fmla="*/ 0 h 23240"/>
              <a:gd name="connsiteX1" fmla="*/ 89345 w 89344"/>
              <a:gd name="connsiteY1" fmla="*/ 0 h 23240"/>
              <a:gd name="connsiteX2" fmla="*/ 89345 w 89344"/>
              <a:gd name="connsiteY2" fmla="*/ 23241 h 23240"/>
              <a:gd name="connsiteX3" fmla="*/ 0 w 89344"/>
              <a:gd name="connsiteY3" fmla="*/ 23241 h 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9344" h="23240">
                <a:moveTo>
                  <a:pt x="0" y="0"/>
                </a:moveTo>
                <a:lnTo>
                  <a:pt x="89345" y="0"/>
                </a:lnTo>
                <a:lnTo>
                  <a:pt x="89345" y="23241"/>
                </a:lnTo>
                <a:lnTo>
                  <a:pt x="0" y="23241"/>
                </a:lnTo>
                <a:close/>
              </a:path>
            </a:pathLst>
          </a:custGeom>
          <a:solidFill>
            <a:srgbClr val="D5498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C291F144-5504-5F02-071F-8AF3FCCE26F0}"/>
              </a:ext>
            </a:extLst>
          </p:cNvPr>
          <p:cNvSpPr/>
          <p:nvPr/>
        </p:nvSpPr>
        <p:spPr>
          <a:xfrm>
            <a:off x="9212172" y="2629238"/>
            <a:ext cx="190766" cy="48284"/>
          </a:xfrm>
          <a:custGeom>
            <a:avLst/>
            <a:gdLst>
              <a:gd name="connsiteX0" fmla="*/ 0 w 91820"/>
              <a:gd name="connsiteY0" fmla="*/ 0 h 23240"/>
              <a:gd name="connsiteX1" fmla="*/ 91821 w 91820"/>
              <a:gd name="connsiteY1" fmla="*/ 0 h 23240"/>
              <a:gd name="connsiteX2" fmla="*/ 91821 w 91820"/>
              <a:gd name="connsiteY2" fmla="*/ 23241 h 23240"/>
              <a:gd name="connsiteX3" fmla="*/ 0 w 91820"/>
              <a:gd name="connsiteY3" fmla="*/ 23241 h 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820" h="23240">
                <a:moveTo>
                  <a:pt x="0" y="0"/>
                </a:moveTo>
                <a:lnTo>
                  <a:pt x="91821" y="0"/>
                </a:lnTo>
                <a:lnTo>
                  <a:pt x="91821" y="23241"/>
                </a:lnTo>
                <a:lnTo>
                  <a:pt x="0" y="23241"/>
                </a:lnTo>
                <a:close/>
              </a:path>
            </a:pathLst>
          </a:custGeom>
          <a:solidFill>
            <a:srgbClr val="D5498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CA4606C4-996A-BF47-4C8F-5A70F7DDE9DD}"/>
              </a:ext>
            </a:extLst>
          </p:cNvPr>
          <p:cNvSpPr/>
          <p:nvPr/>
        </p:nvSpPr>
        <p:spPr>
          <a:xfrm>
            <a:off x="9578075" y="2629238"/>
            <a:ext cx="190766" cy="48284"/>
          </a:xfrm>
          <a:custGeom>
            <a:avLst/>
            <a:gdLst>
              <a:gd name="connsiteX0" fmla="*/ 0 w 91820"/>
              <a:gd name="connsiteY0" fmla="*/ 0 h 23240"/>
              <a:gd name="connsiteX1" fmla="*/ 91821 w 91820"/>
              <a:gd name="connsiteY1" fmla="*/ 0 h 23240"/>
              <a:gd name="connsiteX2" fmla="*/ 91821 w 91820"/>
              <a:gd name="connsiteY2" fmla="*/ 23241 h 23240"/>
              <a:gd name="connsiteX3" fmla="*/ 0 w 91820"/>
              <a:gd name="connsiteY3" fmla="*/ 23241 h 2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1820" h="23240">
                <a:moveTo>
                  <a:pt x="0" y="0"/>
                </a:moveTo>
                <a:lnTo>
                  <a:pt x="91821" y="0"/>
                </a:lnTo>
                <a:lnTo>
                  <a:pt x="91821" y="23241"/>
                </a:lnTo>
                <a:lnTo>
                  <a:pt x="0" y="23241"/>
                </a:lnTo>
                <a:close/>
              </a:path>
            </a:pathLst>
          </a:custGeom>
          <a:solidFill>
            <a:srgbClr val="D5498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4" name="任意多边形: 形状 63">
            <a:extLst>
              <a:ext uri="{FF2B5EF4-FFF2-40B4-BE49-F238E27FC236}">
                <a16:creationId xmlns:a16="http://schemas.microsoft.com/office/drawing/2014/main" id="{3C33C228-C359-C47A-EC7A-B1A0F46B1A24}"/>
              </a:ext>
            </a:extLst>
          </p:cNvPr>
          <p:cNvSpPr/>
          <p:nvPr/>
        </p:nvSpPr>
        <p:spPr>
          <a:xfrm>
            <a:off x="8833604" y="3444952"/>
            <a:ext cx="374610" cy="436945"/>
          </a:xfrm>
          <a:custGeom>
            <a:avLst/>
            <a:gdLst>
              <a:gd name="connsiteX0" fmla="*/ 0 w 180308"/>
              <a:gd name="connsiteY0" fmla="*/ 0 h 210311"/>
              <a:gd name="connsiteX1" fmla="*/ 180308 w 180308"/>
              <a:gd name="connsiteY1" fmla="*/ 0 h 210311"/>
              <a:gd name="connsiteX2" fmla="*/ 180308 w 180308"/>
              <a:gd name="connsiteY2" fmla="*/ 210312 h 210311"/>
              <a:gd name="connsiteX3" fmla="*/ 0 w 180308"/>
              <a:gd name="connsiteY3" fmla="*/ 210312 h 21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210311">
                <a:moveTo>
                  <a:pt x="0" y="0"/>
                </a:moveTo>
                <a:lnTo>
                  <a:pt x="180308" y="0"/>
                </a:lnTo>
                <a:lnTo>
                  <a:pt x="180308" y="210312"/>
                </a:lnTo>
                <a:lnTo>
                  <a:pt x="0" y="210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0BA2CAE3-EFEE-F3AE-C200-685B849AA677}"/>
              </a:ext>
            </a:extLst>
          </p:cNvPr>
          <p:cNvSpPr/>
          <p:nvPr/>
        </p:nvSpPr>
        <p:spPr>
          <a:xfrm>
            <a:off x="9303202" y="3444952"/>
            <a:ext cx="374610" cy="436945"/>
          </a:xfrm>
          <a:custGeom>
            <a:avLst/>
            <a:gdLst>
              <a:gd name="connsiteX0" fmla="*/ 0 w 180308"/>
              <a:gd name="connsiteY0" fmla="*/ 0 h 210311"/>
              <a:gd name="connsiteX1" fmla="*/ 180308 w 180308"/>
              <a:gd name="connsiteY1" fmla="*/ 0 h 210311"/>
              <a:gd name="connsiteX2" fmla="*/ 180308 w 180308"/>
              <a:gd name="connsiteY2" fmla="*/ 210312 h 210311"/>
              <a:gd name="connsiteX3" fmla="*/ 0 w 180308"/>
              <a:gd name="connsiteY3" fmla="*/ 210312 h 21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210311">
                <a:moveTo>
                  <a:pt x="0" y="0"/>
                </a:moveTo>
                <a:lnTo>
                  <a:pt x="180308" y="0"/>
                </a:lnTo>
                <a:lnTo>
                  <a:pt x="180308" y="210312"/>
                </a:lnTo>
                <a:lnTo>
                  <a:pt x="0" y="210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6" name="图形 7">
            <a:extLst>
              <a:ext uri="{FF2B5EF4-FFF2-40B4-BE49-F238E27FC236}">
                <a16:creationId xmlns:a16="http://schemas.microsoft.com/office/drawing/2014/main" id="{EFE5B984-D15F-24E3-9A6D-52DA70EABC9E}"/>
              </a:ext>
            </a:extLst>
          </p:cNvPr>
          <p:cNvGrpSpPr/>
          <p:nvPr/>
        </p:nvGrpSpPr>
        <p:grpSpPr>
          <a:xfrm>
            <a:off x="9348916" y="3478990"/>
            <a:ext cx="283183" cy="38193"/>
            <a:chOff x="6738842" y="3223831"/>
            <a:chExt cx="136302" cy="1838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116ADD25-1193-A4FA-3564-75C1C6FAD555}"/>
                </a:ext>
              </a:extLst>
            </p:cNvPr>
            <p:cNvSpPr/>
            <p:nvPr/>
          </p:nvSpPr>
          <p:spPr>
            <a:xfrm>
              <a:off x="6738842" y="3223831"/>
              <a:ext cx="19335" cy="18383"/>
            </a:xfrm>
            <a:custGeom>
              <a:avLst/>
              <a:gdLst>
                <a:gd name="connsiteX0" fmla="*/ 9716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573 w 19335"/>
                <a:gd name="connsiteY3" fmla="*/ 11716 h 18383"/>
                <a:gd name="connsiteX4" fmla="*/ 15716 w 19335"/>
                <a:gd name="connsiteY4" fmla="*/ 18383 h 18383"/>
                <a:gd name="connsiteX5" fmla="*/ 9716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6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573" y="11716"/>
                  </a:lnTo>
                  <a:lnTo>
                    <a:pt x="15716" y="18383"/>
                  </a:lnTo>
                  <a:lnTo>
                    <a:pt x="9716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22D8EF0-603A-72AE-898B-A29E6EBAB6D7}"/>
                </a:ext>
              </a:extLst>
            </p:cNvPr>
            <p:cNvSpPr/>
            <p:nvPr/>
          </p:nvSpPr>
          <p:spPr>
            <a:xfrm>
              <a:off x="6768083" y="3223831"/>
              <a:ext cx="19335" cy="18383"/>
            </a:xfrm>
            <a:custGeom>
              <a:avLst/>
              <a:gdLst>
                <a:gd name="connsiteX0" fmla="*/ 9715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716 w 19335"/>
                <a:gd name="connsiteY4" fmla="*/ 18383 h 18383"/>
                <a:gd name="connsiteX5" fmla="*/ 9715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5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716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F66CDB9D-51E3-3451-03F8-4450ADE858E2}"/>
                </a:ext>
              </a:extLst>
            </p:cNvPr>
            <p:cNvSpPr/>
            <p:nvPr/>
          </p:nvSpPr>
          <p:spPr>
            <a:xfrm>
              <a:off x="6797325" y="3223831"/>
              <a:ext cx="19335" cy="18383"/>
            </a:xfrm>
            <a:custGeom>
              <a:avLst/>
              <a:gdLst>
                <a:gd name="connsiteX0" fmla="*/ 9715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715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7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5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7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7FB41228-078E-55B5-C999-CB01BCB20B60}"/>
                </a:ext>
              </a:extLst>
            </p:cNvPr>
            <p:cNvSpPr/>
            <p:nvPr/>
          </p:nvSpPr>
          <p:spPr>
            <a:xfrm>
              <a:off x="6826567" y="3223831"/>
              <a:ext cx="19335" cy="18383"/>
            </a:xfrm>
            <a:custGeom>
              <a:avLst/>
              <a:gdLst>
                <a:gd name="connsiteX0" fmla="*/ 9715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715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7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5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7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87F6B12-1A0D-8D3D-0879-00AFF590C392}"/>
                </a:ext>
              </a:extLst>
            </p:cNvPr>
            <p:cNvSpPr/>
            <p:nvPr/>
          </p:nvSpPr>
          <p:spPr>
            <a:xfrm>
              <a:off x="6855809" y="3223831"/>
              <a:ext cx="19335" cy="18383"/>
            </a:xfrm>
            <a:custGeom>
              <a:avLst/>
              <a:gdLst>
                <a:gd name="connsiteX0" fmla="*/ 9716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716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6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716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B9AF1AEF-B58D-20CD-63B7-164EC9637148}"/>
              </a:ext>
            </a:extLst>
          </p:cNvPr>
          <p:cNvSpPr/>
          <p:nvPr/>
        </p:nvSpPr>
        <p:spPr>
          <a:xfrm>
            <a:off x="9772801" y="3444952"/>
            <a:ext cx="374610" cy="436945"/>
          </a:xfrm>
          <a:custGeom>
            <a:avLst/>
            <a:gdLst>
              <a:gd name="connsiteX0" fmla="*/ 0 w 180308"/>
              <a:gd name="connsiteY0" fmla="*/ 0 h 210311"/>
              <a:gd name="connsiteX1" fmla="*/ 180308 w 180308"/>
              <a:gd name="connsiteY1" fmla="*/ 0 h 210311"/>
              <a:gd name="connsiteX2" fmla="*/ 180308 w 180308"/>
              <a:gd name="connsiteY2" fmla="*/ 210312 h 210311"/>
              <a:gd name="connsiteX3" fmla="*/ 0 w 180308"/>
              <a:gd name="connsiteY3" fmla="*/ 210312 h 210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210311">
                <a:moveTo>
                  <a:pt x="0" y="0"/>
                </a:moveTo>
                <a:lnTo>
                  <a:pt x="180308" y="0"/>
                </a:lnTo>
                <a:lnTo>
                  <a:pt x="180308" y="210312"/>
                </a:lnTo>
                <a:lnTo>
                  <a:pt x="0" y="210312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3" name="图形 7">
            <a:extLst>
              <a:ext uri="{FF2B5EF4-FFF2-40B4-BE49-F238E27FC236}">
                <a16:creationId xmlns:a16="http://schemas.microsoft.com/office/drawing/2014/main" id="{699C7581-DA89-3525-A6F1-FAC6900531A6}"/>
              </a:ext>
            </a:extLst>
          </p:cNvPr>
          <p:cNvGrpSpPr/>
          <p:nvPr/>
        </p:nvGrpSpPr>
        <p:grpSpPr>
          <a:xfrm>
            <a:off x="9818515" y="3478990"/>
            <a:ext cx="283183" cy="38193"/>
            <a:chOff x="6964870" y="3223831"/>
            <a:chExt cx="136302" cy="1838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F82196F-6AAE-30CD-F323-9C6938D1B538}"/>
                </a:ext>
              </a:extLst>
            </p:cNvPr>
            <p:cNvSpPr/>
            <p:nvPr/>
          </p:nvSpPr>
          <p:spPr>
            <a:xfrm>
              <a:off x="6964870" y="3223831"/>
              <a:ext cx="19431" cy="18383"/>
            </a:xfrm>
            <a:custGeom>
              <a:avLst/>
              <a:gdLst>
                <a:gd name="connsiteX0" fmla="*/ 9715 w 19431"/>
                <a:gd name="connsiteY0" fmla="*/ 0 h 18383"/>
                <a:gd name="connsiteX1" fmla="*/ 12668 w 19431"/>
                <a:gd name="connsiteY1" fmla="*/ 6096 h 18383"/>
                <a:gd name="connsiteX2" fmla="*/ 19431 w 19431"/>
                <a:gd name="connsiteY2" fmla="*/ 7048 h 18383"/>
                <a:gd name="connsiteX3" fmla="*/ 14573 w 19431"/>
                <a:gd name="connsiteY3" fmla="*/ 11716 h 18383"/>
                <a:gd name="connsiteX4" fmla="*/ 15716 w 19431"/>
                <a:gd name="connsiteY4" fmla="*/ 18383 h 18383"/>
                <a:gd name="connsiteX5" fmla="*/ 9715 w 19431"/>
                <a:gd name="connsiteY5" fmla="*/ 15240 h 18383"/>
                <a:gd name="connsiteX6" fmla="*/ 3715 w 19431"/>
                <a:gd name="connsiteY6" fmla="*/ 18383 h 18383"/>
                <a:gd name="connsiteX7" fmla="*/ 4858 w 19431"/>
                <a:gd name="connsiteY7" fmla="*/ 11716 h 18383"/>
                <a:gd name="connsiteX8" fmla="*/ 0 w 19431"/>
                <a:gd name="connsiteY8" fmla="*/ 7048 h 18383"/>
                <a:gd name="connsiteX9" fmla="*/ 6763 w 19431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1" h="18383">
                  <a:moveTo>
                    <a:pt x="9715" y="0"/>
                  </a:moveTo>
                  <a:lnTo>
                    <a:pt x="12668" y="6096"/>
                  </a:lnTo>
                  <a:lnTo>
                    <a:pt x="19431" y="7048"/>
                  </a:lnTo>
                  <a:lnTo>
                    <a:pt x="14573" y="11716"/>
                  </a:lnTo>
                  <a:lnTo>
                    <a:pt x="15716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763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B3F5371D-F3E6-9D26-2DDF-950111A162F9}"/>
                </a:ext>
              </a:extLst>
            </p:cNvPr>
            <p:cNvSpPr/>
            <p:nvPr/>
          </p:nvSpPr>
          <p:spPr>
            <a:xfrm>
              <a:off x="6994112" y="3223831"/>
              <a:ext cx="19430" cy="18383"/>
            </a:xfrm>
            <a:custGeom>
              <a:avLst/>
              <a:gdLst>
                <a:gd name="connsiteX0" fmla="*/ 9715 w 19430"/>
                <a:gd name="connsiteY0" fmla="*/ 0 h 18383"/>
                <a:gd name="connsiteX1" fmla="*/ 12668 w 19430"/>
                <a:gd name="connsiteY1" fmla="*/ 6096 h 18383"/>
                <a:gd name="connsiteX2" fmla="*/ 19431 w 19430"/>
                <a:gd name="connsiteY2" fmla="*/ 7048 h 18383"/>
                <a:gd name="connsiteX3" fmla="*/ 14573 w 19430"/>
                <a:gd name="connsiteY3" fmla="*/ 11716 h 18383"/>
                <a:gd name="connsiteX4" fmla="*/ 15716 w 19430"/>
                <a:gd name="connsiteY4" fmla="*/ 18383 h 18383"/>
                <a:gd name="connsiteX5" fmla="*/ 9715 w 19430"/>
                <a:gd name="connsiteY5" fmla="*/ 15240 h 18383"/>
                <a:gd name="connsiteX6" fmla="*/ 3715 w 19430"/>
                <a:gd name="connsiteY6" fmla="*/ 18383 h 18383"/>
                <a:gd name="connsiteX7" fmla="*/ 4858 w 19430"/>
                <a:gd name="connsiteY7" fmla="*/ 11716 h 18383"/>
                <a:gd name="connsiteX8" fmla="*/ 0 w 19430"/>
                <a:gd name="connsiteY8" fmla="*/ 7048 h 18383"/>
                <a:gd name="connsiteX9" fmla="*/ 6763 w 19430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430" h="18383">
                  <a:moveTo>
                    <a:pt x="9715" y="0"/>
                  </a:moveTo>
                  <a:lnTo>
                    <a:pt x="12668" y="6096"/>
                  </a:lnTo>
                  <a:lnTo>
                    <a:pt x="19431" y="7048"/>
                  </a:lnTo>
                  <a:lnTo>
                    <a:pt x="14573" y="11716"/>
                  </a:lnTo>
                  <a:lnTo>
                    <a:pt x="15716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763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C5BAD353-6A3D-89F7-F370-796CE9E40AAD}"/>
                </a:ext>
              </a:extLst>
            </p:cNvPr>
            <p:cNvSpPr/>
            <p:nvPr/>
          </p:nvSpPr>
          <p:spPr>
            <a:xfrm>
              <a:off x="7023353" y="3223831"/>
              <a:ext cx="19336" cy="18383"/>
            </a:xfrm>
            <a:custGeom>
              <a:avLst/>
              <a:gdLst>
                <a:gd name="connsiteX0" fmla="*/ 9716 w 19336"/>
                <a:gd name="connsiteY0" fmla="*/ 0 h 18383"/>
                <a:gd name="connsiteX1" fmla="*/ 12668 w 19336"/>
                <a:gd name="connsiteY1" fmla="*/ 6096 h 18383"/>
                <a:gd name="connsiteX2" fmla="*/ 19336 w 19336"/>
                <a:gd name="connsiteY2" fmla="*/ 7048 h 18383"/>
                <a:gd name="connsiteX3" fmla="*/ 14574 w 19336"/>
                <a:gd name="connsiteY3" fmla="*/ 11716 h 18383"/>
                <a:gd name="connsiteX4" fmla="*/ 15716 w 19336"/>
                <a:gd name="connsiteY4" fmla="*/ 18383 h 18383"/>
                <a:gd name="connsiteX5" fmla="*/ 9716 w 19336"/>
                <a:gd name="connsiteY5" fmla="*/ 15240 h 18383"/>
                <a:gd name="connsiteX6" fmla="*/ 3715 w 19336"/>
                <a:gd name="connsiteY6" fmla="*/ 18383 h 18383"/>
                <a:gd name="connsiteX7" fmla="*/ 4858 w 19336"/>
                <a:gd name="connsiteY7" fmla="*/ 11716 h 18383"/>
                <a:gd name="connsiteX8" fmla="*/ 0 w 19336"/>
                <a:gd name="connsiteY8" fmla="*/ 7048 h 18383"/>
                <a:gd name="connsiteX9" fmla="*/ 6763 w 19336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6" h="18383">
                  <a:moveTo>
                    <a:pt x="9716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574" y="11716"/>
                  </a:lnTo>
                  <a:lnTo>
                    <a:pt x="15716" y="18383"/>
                  </a:lnTo>
                  <a:lnTo>
                    <a:pt x="9716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763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223FC037-48A8-DAF9-AE28-901C45BB4432}"/>
                </a:ext>
              </a:extLst>
            </p:cNvPr>
            <p:cNvSpPr/>
            <p:nvPr/>
          </p:nvSpPr>
          <p:spPr>
            <a:xfrm>
              <a:off x="7052595" y="3223831"/>
              <a:ext cx="19335" cy="18383"/>
            </a:xfrm>
            <a:custGeom>
              <a:avLst/>
              <a:gdLst>
                <a:gd name="connsiteX0" fmla="*/ 9716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573 w 19335"/>
                <a:gd name="connsiteY3" fmla="*/ 11716 h 18383"/>
                <a:gd name="connsiteX4" fmla="*/ 15716 w 19335"/>
                <a:gd name="connsiteY4" fmla="*/ 18383 h 18383"/>
                <a:gd name="connsiteX5" fmla="*/ 9716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6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573" y="11716"/>
                  </a:lnTo>
                  <a:lnTo>
                    <a:pt x="15716" y="18383"/>
                  </a:lnTo>
                  <a:lnTo>
                    <a:pt x="9716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DD29B3E-018C-CE01-7686-1D2D6F86791E}"/>
                </a:ext>
              </a:extLst>
            </p:cNvPr>
            <p:cNvSpPr/>
            <p:nvPr/>
          </p:nvSpPr>
          <p:spPr>
            <a:xfrm>
              <a:off x="7081837" y="3223831"/>
              <a:ext cx="19335" cy="18383"/>
            </a:xfrm>
            <a:custGeom>
              <a:avLst/>
              <a:gdLst>
                <a:gd name="connsiteX0" fmla="*/ 9715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573 w 19335"/>
                <a:gd name="connsiteY3" fmla="*/ 11716 h 18383"/>
                <a:gd name="connsiteX4" fmla="*/ 15716 w 19335"/>
                <a:gd name="connsiteY4" fmla="*/ 18383 h 18383"/>
                <a:gd name="connsiteX5" fmla="*/ 9715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763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5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573" y="11716"/>
                  </a:lnTo>
                  <a:lnTo>
                    <a:pt x="15716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763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9" name="图形 7">
            <a:extLst>
              <a:ext uri="{FF2B5EF4-FFF2-40B4-BE49-F238E27FC236}">
                <a16:creationId xmlns:a16="http://schemas.microsoft.com/office/drawing/2014/main" id="{C2131CFB-1A89-6658-41D9-0C8295FB6A71}"/>
              </a:ext>
            </a:extLst>
          </p:cNvPr>
          <p:cNvGrpSpPr/>
          <p:nvPr/>
        </p:nvGrpSpPr>
        <p:grpSpPr>
          <a:xfrm>
            <a:off x="8879318" y="3478990"/>
            <a:ext cx="283183" cy="38193"/>
            <a:chOff x="6512814" y="3223831"/>
            <a:chExt cx="136302" cy="18383"/>
          </a:xfrm>
          <a:solidFill>
            <a:schemeClr val="accent1">
              <a:lumMod val="60000"/>
              <a:lumOff val="40000"/>
            </a:schemeClr>
          </a:solidFill>
        </p:grpSpPr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099E1931-6945-15A3-37B7-2EB774FDBF1B}"/>
                </a:ext>
              </a:extLst>
            </p:cNvPr>
            <p:cNvSpPr/>
            <p:nvPr/>
          </p:nvSpPr>
          <p:spPr>
            <a:xfrm>
              <a:off x="6512814" y="3223831"/>
              <a:ext cx="19335" cy="18383"/>
            </a:xfrm>
            <a:custGeom>
              <a:avLst/>
              <a:gdLst>
                <a:gd name="connsiteX0" fmla="*/ 9715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715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7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715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715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7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829A725-02B8-E4A9-11C0-48B513A652E0}"/>
                </a:ext>
              </a:extLst>
            </p:cNvPr>
            <p:cNvSpPr/>
            <p:nvPr/>
          </p:nvSpPr>
          <p:spPr>
            <a:xfrm>
              <a:off x="6542055" y="3223831"/>
              <a:ext cx="19335" cy="18383"/>
            </a:xfrm>
            <a:custGeom>
              <a:avLst/>
              <a:gdLst>
                <a:gd name="connsiteX0" fmla="*/ 9620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620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620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620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F0AD06E-6466-4D8D-1B67-AD26911BFB52}"/>
                </a:ext>
              </a:extLst>
            </p:cNvPr>
            <p:cNvSpPr/>
            <p:nvPr/>
          </p:nvSpPr>
          <p:spPr>
            <a:xfrm>
              <a:off x="6571297" y="3223831"/>
              <a:ext cx="19335" cy="18383"/>
            </a:xfrm>
            <a:custGeom>
              <a:avLst/>
              <a:gdLst>
                <a:gd name="connsiteX0" fmla="*/ 9620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620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620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620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1F446E5-E48A-F8E6-D42C-FBC829E7F858}"/>
                </a:ext>
              </a:extLst>
            </p:cNvPr>
            <p:cNvSpPr/>
            <p:nvPr/>
          </p:nvSpPr>
          <p:spPr>
            <a:xfrm>
              <a:off x="6600539" y="3223831"/>
              <a:ext cx="19335" cy="18383"/>
            </a:xfrm>
            <a:custGeom>
              <a:avLst/>
              <a:gdLst>
                <a:gd name="connsiteX0" fmla="*/ 9620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620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8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620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620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8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B1DAA6B7-C488-BF00-1AEA-890103EC5FDF}"/>
                </a:ext>
              </a:extLst>
            </p:cNvPr>
            <p:cNvSpPr/>
            <p:nvPr/>
          </p:nvSpPr>
          <p:spPr>
            <a:xfrm>
              <a:off x="6629781" y="3223831"/>
              <a:ext cx="19335" cy="18383"/>
            </a:xfrm>
            <a:custGeom>
              <a:avLst/>
              <a:gdLst>
                <a:gd name="connsiteX0" fmla="*/ 9620 w 19335"/>
                <a:gd name="connsiteY0" fmla="*/ 0 h 18383"/>
                <a:gd name="connsiteX1" fmla="*/ 12668 w 19335"/>
                <a:gd name="connsiteY1" fmla="*/ 6096 h 18383"/>
                <a:gd name="connsiteX2" fmla="*/ 19336 w 19335"/>
                <a:gd name="connsiteY2" fmla="*/ 7048 h 18383"/>
                <a:gd name="connsiteX3" fmla="*/ 14478 w 19335"/>
                <a:gd name="connsiteY3" fmla="*/ 11716 h 18383"/>
                <a:gd name="connsiteX4" fmla="*/ 15621 w 19335"/>
                <a:gd name="connsiteY4" fmla="*/ 18383 h 18383"/>
                <a:gd name="connsiteX5" fmla="*/ 9620 w 19335"/>
                <a:gd name="connsiteY5" fmla="*/ 15240 h 18383"/>
                <a:gd name="connsiteX6" fmla="*/ 3715 w 19335"/>
                <a:gd name="connsiteY6" fmla="*/ 18383 h 18383"/>
                <a:gd name="connsiteX7" fmla="*/ 4858 w 19335"/>
                <a:gd name="connsiteY7" fmla="*/ 11716 h 18383"/>
                <a:gd name="connsiteX8" fmla="*/ 0 w 19335"/>
                <a:gd name="connsiteY8" fmla="*/ 7048 h 18383"/>
                <a:gd name="connsiteX9" fmla="*/ 6667 w 19335"/>
                <a:gd name="connsiteY9" fmla="*/ 6096 h 1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335" h="18383">
                  <a:moveTo>
                    <a:pt x="9620" y="0"/>
                  </a:moveTo>
                  <a:lnTo>
                    <a:pt x="12668" y="6096"/>
                  </a:lnTo>
                  <a:lnTo>
                    <a:pt x="19336" y="7048"/>
                  </a:lnTo>
                  <a:lnTo>
                    <a:pt x="14478" y="11716"/>
                  </a:lnTo>
                  <a:lnTo>
                    <a:pt x="15621" y="18383"/>
                  </a:lnTo>
                  <a:lnTo>
                    <a:pt x="9620" y="15240"/>
                  </a:lnTo>
                  <a:lnTo>
                    <a:pt x="3715" y="18383"/>
                  </a:lnTo>
                  <a:lnTo>
                    <a:pt x="4858" y="11716"/>
                  </a:lnTo>
                  <a:lnTo>
                    <a:pt x="0" y="7048"/>
                  </a:lnTo>
                  <a:lnTo>
                    <a:pt x="6667" y="6096"/>
                  </a:lnTo>
                  <a:close/>
                </a:path>
              </a:pathLst>
            </a:custGeom>
            <a:grpFill/>
            <a:ln w="9525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5" name="任意多边形: 形状 84">
            <a:extLst>
              <a:ext uri="{FF2B5EF4-FFF2-40B4-BE49-F238E27FC236}">
                <a16:creationId xmlns:a16="http://schemas.microsoft.com/office/drawing/2014/main" id="{0E92705A-0549-AEF1-5672-E01FEA551AF0}"/>
              </a:ext>
            </a:extLst>
          </p:cNvPr>
          <p:cNvSpPr/>
          <p:nvPr/>
        </p:nvSpPr>
        <p:spPr>
          <a:xfrm>
            <a:off x="9772801" y="4065543"/>
            <a:ext cx="374610" cy="1079702"/>
          </a:xfrm>
          <a:custGeom>
            <a:avLst/>
            <a:gdLst>
              <a:gd name="connsiteX0" fmla="*/ 0 w 180308"/>
              <a:gd name="connsiteY0" fmla="*/ 0 h 519684"/>
              <a:gd name="connsiteX1" fmla="*/ 180308 w 180308"/>
              <a:gd name="connsiteY1" fmla="*/ 0 h 519684"/>
              <a:gd name="connsiteX2" fmla="*/ 180308 w 180308"/>
              <a:gd name="connsiteY2" fmla="*/ 519684 h 519684"/>
              <a:gd name="connsiteX3" fmla="*/ 0 w 180308"/>
              <a:gd name="connsiteY3" fmla="*/ 519684 h 519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519684">
                <a:moveTo>
                  <a:pt x="0" y="0"/>
                </a:moveTo>
                <a:lnTo>
                  <a:pt x="180308" y="0"/>
                </a:lnTo>
                <a:lnTo>
                  <a:pt x="180308" y="519684"/>
                </a:lnTo>
                <a:lnTo>
                  <a:pt x="0" y="519684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6" name="任意多边形: 形状 85">
            <a:extLst>
              <a:ext uri="{FF2B5EF4-FFF2-40B4-BE49-F238E27FC236}">
                <a16:creationId xmlns:a16="http://schemas.microsoft.com/office/drawing/2014/main" id="{D40FB9FB-5546-97FF-25D8-0505675D58A1}"/>
              </a:ext>
            </a:extLst>
          </p:cNvPr>
          <p:cNvSpPr/>
          <p:nvPr/>
        </p:nvSpPr>
        <p:spPr>
          <a:xfrm>
            <a:off x="9772801" y="4065543"/>
            <a:ext cx="374610" cy="126057"/>
          </a:xfrm>
          <a:custGeom>
            <a:avLst/>
            <a:gdLst>
              <a:gd name="connsiteX0" fmla="*/ 0 w 180308"/>
              <a:gd name="connsiteY0" fmla="*/ 0 h 60674"/>
              <a:gd name="connsiteX1" fmla="*/ 180308 w 180308"/>
              <a:gd name="connsiteY1" fmla="*/ 0 h 60674"/>
              <a:gd name="connsiteX2" fmla="*/ 180308 w 180308"/>
              <a:gd name="connsiteY2" fmla="*/ 60674 h 60674"/>
              <a:gd name="connsiteX3" fmla="*/ 0 w 180308"/>
              <a:gd name="connsiteY3" fmla="*/ 60674 h 606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60674">
                <a:moveTo>
                  <a:pt x="0" y="0"/>
                </a:moveTo>
                <a:lnTo>
                  <a:pt x="180308" y="0"/>
                </a:lnTo>
                <a:lnTo>
                  <a:pt x="180308" y="60674"/>
                </a:lnTo>
                <a:lnTo>
                  <a:pt x="0" y="60674"/>
                </a:lnTo>
                <a:close/>
              </a:path>
            </a:pathLst>
          </a:custGeom>
          <a:solidFill>
            <a:srgbClr val="3E039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:a16="http://schemas.microsoft.com/office/drawing/2014/main" id="{B8B3A031-E6AE-AC8F-B329-E923F2AF0C7B}"/>
              </a:ext>
            </a:extLst>
          </p:cNvPr>
          <p:cNvSpPr/>
          <p:nvPr/>
        </p:nvSpPr>
        <p:spPr>
          <a:xfrm>
            <a:off x="8833604" y="4065543"/>
            <a:ext cx="844406" cy="63126"/>
          </a:xfrm>
          <a:custGeom>
            <a:avLst/>
            <a:gdLst>
              <a:gd name="connsiteX0" fmla="*/ 0 w 406431"/>
              <a:gd name="connsiteY0" fmla="*/ 0 h 30384"/>
              <a:gd name="connsiteX1" fmla="*/ 406432 w 406431"/>
              <a:gd name="connsiteY1" fmla="*/ 0 h 30384"/>
              <a:gd name="connsiteX2" fmla="*/ 406432 w 406431"/>
              <a:gd name="connsiteY2" fmla="*/ 30385 h 30384"/>
              <a:gd name="connsiteX3" fmla="*/ 0 w 406431"/>
              <a:gd name="connsiteY3" fmla="*/ 30385 h 30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31" h="30384">
                <a:moveTo>
                  <a:pt x="0" y="0"/>
                </a:moveTo>
                <a:lnTo>
                  <a:pt x="406432" y="0"/>
                </a:lnTo>
                <a:lnTo>
                  <a:pt x="406432" y="30385"/>
                </a:lnTo>
                <a:lnTo>
                  <a:pt x="0" y="30385"/>
                </a:lnTo>
                <a:close/>
              </a:path>
            </a:pathLst>
          </a:custGeom>
          <a:solidFill>
            <a:srgbClr val="3E039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8" name="任意多边形: 形状 87">
            <a:extLst>
              <a:ext uri="{FF2B5EF4-FFF2-40B4-BE49-F238E27FC236}">
                <a16:creationId xmlns:a16="http://schemas.microsoft.com/office/drawing/2014/main" id="{4CFABB24-ED6B-FB8F-007D-95F27764A977}"/>
              </a:ext>
            </a:extLst>
          </p:cNvPr>
          <p:cNvSpPr/>
          <p:nvPr/>
        </p:nvSpPr>
        <p:spPr>
          <a:xfrm>
            <a:off x="8833604" y="4210004"/>
            <a:ext cx="844406" cy="112204"/>
          </a:xfrm>
          <a:custGeom>
            <a:avLst/>
            <a:gdLst>
              <a:gd name="connsiteX0" fmla="*/ 0 w 406431"/>
              <a:gd name="connsiteY0" fmla="*/ 0 h 54006"/>
              <a:gd name="connsiteX1" fmla="*/ 406432 w 406431"/>
              <a:gd name="connsiteY1" fmla="*/ 0 h 54006"/>
              <a:gd name="connsiteX2" fmla="*/ 406432 w 406431"/>
              <a:gd name="connsiteY2" fmla="*/ 54007 h 54006"/>
              <a:gd name="connsiteX3" fmla="*/ 0 w 406431"/>
              <a:gd name="connsiteY3" fmla="*/ 54007 h 54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31" h="54006">
                <a:moveTo>
                  <a:pt x="0" y="0"/>
                </a:moveTo>
                <a:lnTo>
                  <a:pt x="406432" y="0"/>
                </a:lnTo>
                <a:lnTo>
                  <a:pt x="406432" y="54007"/>
                </a:lnTo>
                <a:lnTo>
                  <a:pt x="0" y="5400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15CDF00D-5EBA-9175-3EFB-C7A46A1C4502}"/>
              </a:ext>
            </a:extLst>
          </p:cNvPr>
          <p:cNvSpPr/>
          <p:nvPr/>
        </p:nvSpPr>
        <p:spPr>
          <a:xfrm>
            <a:off x="8833604" y="4411460"/>
            <a:ext cx="844406" cy="733786"/>
          </a:xfrm>
          <a:custGeom>
            <a:avLst/>
            <a:gdLst>
              <a:gd name="connsiteX0" fmla="*/ 0 w 406431"/>
              <a:gd name="connsiteY0" fmla="*/ 0 h 353187"/>
              <a:gd name="connsiteX1" fmla="*/ 406432 w 406431"/>
              <a:gd name="connsiteY1" fmla="*/ 0 h 353187"/>
              <a:gd name="connsiteX2" fmla="*/ 406432 w 406431"/>
              <a:gd name="connsiteY2" fmla="*/ 353187 h 353187"/>
              <a:gd name="connsiteX3" fmla="*/ 0 w 406431"/>
              <a:gd name="connsiteY3" fmla="*/ 353187 h 353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6431" h="353187">
                <a:moveTo>
                  <a:pt x="0" y="0"/>
                </a:moveTo>
                <a:lnTo>
                  <a:pt x="406432" y="0"/>
                </a:lnTo>
                <a:lnTo>
                  <a:pt x="406432" y="353187"/>
                </a:lnTo>
                <a:lnTo>
                  <a:pt x="0" y="353187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80D6DBC-FA26-599C-DA90-D03D19F40A2B}"/>
              </a:ext>
            </a:extLst>
          </p:cNvPr>
          <p:cNvSpPr/>
          <p:nvPr/>
        </p:nvSpPr>
        <p:spPr>
          <a:xfrm>
            <a:off x="8075675" y="3433671"/>
            <a:ext cx="1079899" cy="887151"/>
          </a:xfrm>
          <a:custGeom>
            <a:avLst/>
            <a:gdLst>
              <a:gd name="connsiteX0" fmla="*/ 471488 w 519779"/>
              <a:gd name="connsiteY0" fmla="*/ 427006 h 427005"/>
              <a:gd name="connsiteX1" fmla="*/ 48387 w 519779"/>
              <a:gd name="connsiteY1" fmla="*/ 427006 h 427005"/>
              <a:gd name="connsiteX2" fmla="*/ 0 w 519779"/>
              <a:gd name="connsiteY2" fmla="*/ 378714 h 427005"/>
              <a:gd name="connsiteX3" fmla="*/ 0 w 519779"/>
              <a:gd name="connsiteY3" fmla="*/ 48292 h 427005"/>
              <a:gd name="connsiteX4" fmla="*/ 48387 w 519779"/>
              <a:gd name="connsiteY4" fmla="*/ 0 h 427005"/>
              <a:gd name="connsiteX5" fmla="*/ 471488 w 519779"/>
              <a:gd name="connsiteY5" fmla="*/ 0 h 427005"/>
              <a:gd name="connsiteX6" fmla="*/ 519779 w 519779"/>
              <a:gd name="connsiteY6" fmla="*/ 48292 h 427005"/>
              <a:gd name="connsiteX7" fmla="*/ 519779 w 519779"/>
              <a:gd name="connsiteY7" fmla="*/ 378714 h 427005"/>
              <a:gd name="connsiteX8" fmla="*/ 471488 w 519779"/>
              <a:gd name="connsiteY8" fmla="*/ 427006 h 427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779" h="427005">
                <a:moveTo>
                  <a:pt x="471488" y="427006"/>
                </a:moveTo>
                <a:lnTo>
                  <a:pt x="48387" y="427006"/>
                </a:lnTo>
                <a:cubicBezTo>
                  <a:pt x="21717" y="427006"/>
                  <a:pt x="0" y="405384"/>
                  <a:pt x="0" y="378714"/>
                </a:cubicBezTo>
                <a:lnTo>
                  <a:pt x="0" y="48292"/>
                </a:lnTo>
                <a:cubicBezTo>
                  <a:pt x="0" y="21622"/>
                  <a:pt x="21622" y="0"/>
                  <a:pt x="48387" y="0"/>
                </a:cubicBezTo>
                <a:lnTo>
                  <a:pt x="471488" y="0"/>
                </a:lnTo>
                <a:cubicBezTo>
                  <a:pt x="498158" y="0"/>
                  <a:pt x="519779" y="21622"/>
                  <a:pt x="519779" y="48292"/>
                </a:cubicBezTo>
                <a:lnTo>
                  <a:pt x="519779" y="378714"/>
                </a:lnTo>
                <a:cubicBezTo>
                  <a:pt x="519779" y="405289"/>
                  <a:pt x="498158" y="427006"/>
                  <a:pt x="471488" y="427006"/>
                </a:cubicBezTo>
                <a:close/>
              </a:path>
            </a:pathLst>
          </a:custGeom>
          <a:solidFill>
            <a:srgbClr val="AC9FBD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35D91541-483D-15B2-4062-76CD5A12F16B}"/>
              </a:ext>
            </a:extLst>
          </p:cNvPr>
          <p:cNvSpPr/>
          <p:nvPr/>
        </p:nvSpPr>
        <p:spPr>
          <a:xfrm>
            <a:off x="8194016" y="3554584"/>
            <a:ext cx="750803" cy="72031"/>
          </a:xfrm>
          <a:custGeom>
            <a:avLst/>
            <a:gdLst>
              <a:gd name="connsiteX0" fmla="*/ 0 w 361378"/>
              <a:gd name="connsiteY0" fmla="*/ 0 h 34670"/>
              <a:gd name="connsiteX1" fmla="*/ 361379 w 361378"/>
              <a:gd name="connsiteY1" fmla="*/ 0 h 34670"/>
              <a:gd name="connsiteX2" fmla="*/ 361379 w 361378"/>
              <a:gd name="connsiteY2" fmla="*/ 34671 h 34670"/>
              <a:gd name="connsiteX3" fmla="*/ 0 w 361378"/>
              <a:gd name="connsiteY3" fmla="*/ 34671 h 3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1378" h="34670">
                <a:moveTo>
                  <a:pt x="0" y="0"/>
                </a:moveTo>
                <a:lnTo>
                  <a:pt x="361379" y="0"/>
                </a:lnTo>
                <a:lnTo>
                  <a:pt x="361379" y="34671"/>
                </a:lnTo>
                <a:lnTo>
                  <a:pt x="0" y="3467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3E57F5C6-1A7B-76EE-403B-F97ACB3625FE}"/>
              </a:ext>
            </a:extLst>
          </p:cNvPr>
          <p:cNvSpPr/>
          <p:nvPr/>
        </p:nvSpPr>
        <p:spPr>
          <a:xfrm>
            <a:off x="8194016" y="3695880"/>
            <a:ext cx="473159" cy="72031"/>
          </a:xfrm>
          <a:custGeom>
            <a:avLst/>
            <a:gdLst>
              <a:gd name="connsiteX0" fmla="*/ 0 w 227742"/>
              <a:gd name="connsiteY0" fmla="*/ 0 h 34670"/>
              <a:gd name="connsiteX1" fmla="*/ 227743 w 227742"/>
              <a:gd name="connsiteY1" fmla="*/ 0 h 34670"/>
              <a:gd name="connsiteX2" fmla="*/ 227743 w 227742"/>
              <a:gd name="connsiteY2" fmla="*/ 34671 h 34670"/>
              <a:gd name="connsiteX3" fmla="*/ 0 w 227742"/>
              <a:gd name="connsiteY3" fmla="*/ 34671 h 346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7742" h="34670">
                <a:moveTo>
                  <a:pt x="0" y="0"/>
                </a:moveTo>
                <a:lnTo>
                  <a:pt x="227743" y="0"/>
                </a:lnTo>
                <a:lnTo>
                  <a:pt x="227743" y="34671"/>
                </a:lnTo>
                <a:lnTo>
                  <a:pt x="0" y="34671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4" name="图形 7">
            <a:extLst>
              <a:ext uri="{FF2B5EF4-FFF2-40B4-BE49-F238E27FC236}">
                <a16:creationId xmlns:a16="http://schemas.microsoft.com/office/drawing/2014/main" id="{CE2E1D4B-89B8-7B4C-7E3A-DCBF11AEA701}"/>
              </a:ext>
            </a:extLst>
          </p:cNvPr>
          <p:cNvGrpSpPr/>
          <p:nvPr/>
        </p:nvGrpSpPr>
        <p:grpSpPr>
          <a:xfrm>
            <a:off x="8194016" y="3843112"/>
            <a:ext cx="843417" cy="122494"/>
            <a:chOff x="6182963" y="3399091"/>
            <a:chExt cx="405955" cy="58959"/>
          </a:xfrm>
          <a:solidFill>
            <a:srgbClr val="FFFFFF"/>
          </a:solidFill>
        </p:grpSpPr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0FA1F07-8503-5593-A5C8-B561EC625289}"/>
                </a:ext>
              </a:extLst>
            </p:cNvPr>
            <p:cNvSpPr/>
            <p:nvPr/>
          </p:nvSpPr>
          <p:spPr>
            <a:xfrm>
              <a:off x="6182963" y="3399091"/>
              <a:ext cx="61912" cy="58959"/>
            </a:xfrm>
            <a:custGeom>
              <a:avLst/>
              <a:gdLst>
                <a:gd name="connsiteX0" fmla="*/ 30956 w 61912"/>
                <a:gd name="connsiteY0" fmla="*/ 0 h 58959"/>
                <a:gd name="connsiteX1" fmla="*/ 40576 w 61912"/>
                <a:gd name="connsiteY1" fmla="*/ 19431 h 58959"/>
                <a:gd name="connsiteX2" fmla="*/ 61913 w 61912"/>
                <a:gd name="connsiteY2" fmla="*/ 22479 h 58959"/>
                <a:gd name="connsiteX3" fmla="*/ 46482 w 61912"/>
                <a:gd name="connsiteY3" fmla="*/ 37624 h 58959"/>
                <a:gd name="connsiteX4" fmla="*/ 50101 w 61912"/>
                <a:gd name="connsiteY4" fmla="*/ 58960 h 58959"/>
                <a:gd name="connsiteX5" fmla="*/ 30956 w 61912"/>
                <a:gd name="connsiteY5" fmla="*/ 48863 h 58959"/>
                <a:gd name="connsiteX6" fmla="*/ 11811 w 61912"/>
                <a:gd name="connsiteY6" fmla="*/ 58960 h 58959"/>
                <a:gd name="connsiteX7" fmla="*/ 15430 w 61912"/>
                <a:gd name="connsiteY7" fmla="*/ 37624 h 58959"/>
                <a:gd name="connsiteX8" fmla="*/ 0 w 61912"/>
                <a:gd name="connsiteY8" fmla="*/ 22479 h 58959"/>
                <a:gd name="connsiteX9" fmla="*/ 21431 w 61912"/>
                <a:gd name="connsiteY9" fmla="*/ 19431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" h="58959">
                  <a:moveTo>
                    <a:pt x="30956" y="0"/>
                  </a:moveTo>
                  <a:lnTo>
                    <a:pt x="40576" y="19431"/>
                  </a:lnTo>
                  <a:lnTo>
                    <a:pt x="61913" y="22479"/>
                  </a:lnTo>
                  <a:lnTo>
                    <a:pt x="46482" y="37624"/>
                  </a:lnTo>
                  <a:lnTo>
                    <a:pt x="50101" y="58960"/>
                  </a:lnTo>
                  <a:lnTo>
                    <a:pt x="30956" y="48863"/>
                  </a:lnTo>
                  <a:lnTo>
                    <a:pt x="11811" y="58960"/>
                  </a:lnTo>
                  <a:lnTo>
                    <a:pt x="15430" y="37624"/>
                  </a:lnTo>
                  <a:lnTo>
                    <a:pt x="0" y="22479"/>
                  </a:lnTo>
                  <a:lnTo>
                    <a:pt x="21431" y="19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B205864-2B55-E4F8-8DAB-06EBF56D0443}"/>
                </a:ext>
              </a:extLst>
            </p:cNvPr>
            <p:cNvSpPr/>
            <p:nvPr/>
          </p:nvSpPr>
          <p:spPr>
            <a:xfrm>
              <a:off x="6268974" y="3399091"/>
              <a:ext cx="61912" cy="58959"/>
            </a:xfrm>
            <a:custGeom>
              <a:avLst/>
              <a:gdLst>
                <a:gd name="connsiteX0" fmla="*/ 30956 w 61912"/>
                <a:gd name="connsiteY0" fmla="*/ 0 h 58959"/>
                <a:gd name="connsiteX1" fmla="*/ 40481 w 61912"/>
                <a:gd name="connsiteY1" fmla="*/ 19431 h 58959"/>
                <a:gd name="connsiteX2" fmla="*/ 61913 w 61912"/>
                <a:gd name="connsiteY2" fmla="*/ 22479 h 58959"/>
                <a:gd name="connsiteX3" fmla="*/ 46482 w 61912"/>
                <a:gd name="connsiteY3" fmla="*/ 37624 h 58959"/>
                <a:gd name="connsiteX4" fmla="*/ 50102 w 61912"/>
                <a:gd name="connsiteY4" fmla="*/ 58960 h 58959"/>
                <a:gd name="connsiteX5" fmla="*/ 30956 w 61912"/>
                <a:gd name="connsiteY5" fmla="*/ 48863 h 58959"/>
                <a:gd name="connsiteX6" fmla="*/ 11811 w 61912"/>
                <a:gd name="connsiteY6" fmla="*/ 58960 h 58959"/>
                <a:gd name="connsiteX7" fmla="*/ 15430 w 61912"/>
                <a:gd name="connsiteY7" fmla="*/ 37624 h 58959"/>
                <a:gd name="connsiteX8" fmla="*/ 0 w 61912"/>
                <a:gd name="connsiteY8" fmla="*/ 22479 h 58959"/>
                <a:gd name="connsiteX9" fmla="*/ 21336 w 61912"/>
                <a:gd name="connsiteY9" fmla="*/ 19431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1912" h="58959">
                  <a:moveTo>
                    <a:pt x="30956" y="0"/>
                  </a:moveTo>
                  <a:lnTo>
                    <a:pt x="40481" y="19431"/>
                  </a:lnTo>
                  <a:lnTo>
                    <a:pt x="61913" y="22479"/>
                  </a:lnTo>
                  <a:lnTo>
                    <a:pt x="46482" y="37624"/>
                  </a:lnTo>
                  <a:lnTo>
                    <a:pt x="50102" y="58960"/>
                  </a:lnTo>
                  <a:lnTo>
                    <a:pt x="30956" y="48863"/>
                  </a:lnTo>
                  <a:lnTo>
                    <a:pt x="11811" y="58960"/>
                  </a:lnTo>
                  <a:lnTo>
                    <a:pt x="15430" y="37624"/>
                  </a:lnTo>
                  <a:lnTo>
                    <a:pt x="0" y="22479"/>
                  </a:lnTo>
                  <a:lnTo>
                    <a:pt x="21336" y="19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7E822823-0C23-4C87-586B-7137765A7AC7}"/>
                </a:ext>
              </a:extLst>
            </p:cNvPr>
            <p:cNvSpPr/>
            <p:nvPr/>
          </p:nvSpPr>
          <p:spPr>
            <a:xfrm>
              <a:off x="6354889" y="3399091"/>
              <a:ext cx="62007" cy="58959"/>
            </a:xfrm>
            <a:custGeom>
              <a:avLst/>
              <a:gdLst>
                <a:gd name="connsiteX0" fmla="*/ 31052 w 62007"/>
                <a:gd name="connsiteY0" fmla="*/ 0 h 58959"/>
                <a:gd name="connsiteX1" fmla="*/ 40577 w 62007"/>
                <a:gd name="connsiteY1" fmla="*/ 19431 h 58959"/>
                <a:gd name="connsiteX2" fmla="*/ 62008 w 62007"/>
                <a:gd name="connsiteY2" fmla="*/ 22479 h 58959"/>
                <a:gd name="connsiteX3" fmla="*/ 46482 w 62007"/>
                <a:gd name="connsiteY3" fmla="*/ 37624 h 58959"/>
                <a:gd name="connsiteX4" fmla="*/ 50197 w 62007"/>
                <a:gd name="connsiteY4" fmla="*/ 58960 h 58959"/>
                <a:gd name="connsiteX5" fmla="*/ 31052 w 62007"/>
                <a:gd name="connsiteY5" fmla="*/ 48863 h 58959"/>
                <a:gd name="connsiteX6" fmla="*/ 11906 w 62007"/>
                <a:gd name="connsiteY6" fmla="*/ 58960 h 58959"/>
                <a:gd name="connsiteX7" fmla="*/ 15526 w 62007"/>
                <a:gd name="connsiteY7" fmla="*/ 37624 h 58959"/>
                <a:gd name="connsiteX8" fmla="*/ 0 w 62007"/>
                <a:gd name="connsiteY8" fmla="*/ 22479 h 58959"/>
                <a:gd name="connsiteX9" fmla="*/ 21431 w 62007"/>
                <a:gd name="connsiteY9" fmla="*/ 19431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07" h="58959">
                  <a:moveTo>
                    <a:pt x="31052" y="0"/>
                  </a:moveTo>
                  <a:lnTo>
                    <a:pt x="40577" y="19431"/>
                  </a:lnTo>
                  <a:lnTo>
                    <a:pt x="62008" y="22479"/>
                  </a:lnTo>
                  <a:lnTo>
                    <a:pt x="46482" y="37624"/>
                  </a:lnTo>
                  <a:lnTo>
                    <a:pt x="50197" y="58960"/>
                  </a:lnTo>
                  <a:lnTo>
                    <a:pt x="31052" y="48863"/>
                  </a:lnTo>
                  <a:lnTo>
                    <a:pt x="11906" y="58960"/>
                  </a:lnTo>
                  <a:lnTo>
                    <a:pt x="15526" y="37624"/>
                  </a:lnTo>
                  <a:lnTo>
                    <a:pt x="0" y="22479"/>
                  </a:lnTo>
                  <a:lnTo>
                    <a:pt x="21431" y="19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02474B89-6291-69F7-A2C1-28DEA1D8E7CD}"/>
                </a:ext>
              </a:extLst>
            </p:cNvPr>
            <p:cNvSpPr/>
            <p:nvPr/>
          </p:nvSpPr>
          <p:spPr>
            <a:xfrm>
              <a:off x="6440900" y="3399091"/>
              <a:ext cx="62007" cy="58959"/>
            </a:xfrm>
            <a:custGeom>
              <a:avLst/>
              <a:gdLst>
                <a:gd name="connsiteX0" fmla="*/ 30956 w 62007"/>
                <a:gd name="connsiteY0" fmla="*/ 0 h 58959"/>
                <a:gd name="connsiteX1" fmla="*/ 40577 w 62007"/>
                <a:gd name="connsiteY1" fmla="*/ 19431 h 58959"/>
                <a:gd name="connsiteX2" fmla="*/ 62008 w 62007"/>
                <a:gd name="connsiteY2" fmla="*/ 22479 h 58959"/>
                <a:gd name="connsiteX3" fmla="*/ 46482 w 62007"/>
                <a:gd name="connsiteY3" fmla="*/ 37624 h 58959"/>
                <a:gd name="connsiteX4" fmla="*/ 50197 w 62007"/>
                <a:gd name="connsiteY4" fmla="*/ 58960 h 58959"/>
                <a:gd name="connsiteX5" fmla="*/ 30956 w 62007"/>
                <a:gd name="connsiteY5" fmla="*/ 48863 h 58959"/>
                <a:gd name="connsiteX6" fmla="*/ 11906 w 62007"/>
                <a:gd name="connsiteY6" fmla="*/ 58960 h 58959"/>
                <a:gd name="connsiteX7" fmla="*/ 15526 w 62007"/>
                <a:gd name="connsiteY7" fmla="*/ 37624 h 58959"/>
                <a:gd name="connsiteX8" fmla="*/ 0 w 62007"/>
                <a:gd name="connsiteY8" fmla="*/ 22479 h 58959"/>
                <a:gd name="connsiteX9" fmla="*/ 21431 w 62007"/>
                <a:gd name="connsiteY9" fmla="*/ 19431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07" h="58959">
                  <a:moveTo>
                    <a:pt x="30956" y="0"/>
                  </a:moveTo>
                  <a:lnTo>
                    <a:pt x="40577" y="19431"/>
                  </a:lnTo>
                  <a:lnTo>
                    <a:pt x="62008" y="22479"/>
                  </a:lnTo>
                  <a:lnTo>
                    <a:pt x="46482" y="37624"/>
                  </a:lnTo>
                  <a:lnTo>
                    <a:pt x="50197" y="58960"/>
                  </a:lnTo>
                  <a:lnTo>
                    <a:pt x="30956" y="48863"/>
                  </a:lnTo>
                  <a:lnTo>
                    <a:pt x="11906" y="58960"/>
                  </a:lnTo>
                  <a:lnTo>
                    <a:pt x="15526" y="37624"/>
                  </a:lnTo>
                  <a:lnTo>
                    <a:pt x="0" y="22479"/>
                  </a:lnTo>
                  <a:lnTo>
                    <a:pt x="21431" y="19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94DD677D-8FBB-7409-289F-4F615C971A26}"/>
                </a:ext>
              </a:extLst>
            </p:cNvPr>
            <p:cNvSpPr/>
            <p:nvPr/>
          </p:nvSpPr>
          <p:spPr>
            <a:xfrm>
              <a:off x="6526910" y="3399091"/>
              <a:ext cx="62007" cy="58959"/>
            </a:xfrm>
            <a:custGeom>
              <a:avLst/>
              <a:gdLst>
                <a:gd name="connsiteX0" fmla="*/ 30956 w 62007"/>
                <a:gd name="connsiteY0" fmla="*/ 0 h 58959"/>
                <a:gd name="connsiteX1" fmla="*/ 40577 w 62007"/>
                <a:gd name="connsiteY1" fmla="*/ 19431 h 58959"/>
                <a:gd name="connsiteX2" fmla="*/ 62008 w 62007"/>
                <a:gd name="connsiteY2" fmla="*/ 22479 h 58959"/>
                <a:gd name="connsiteX3" fmla="*/ 46482 w 62007"/>
                <a:gd name="connsiteY3" fmla="*/ 37624 h 58959"/>
                <a:gd name="connsiteX4" fmla="*/ 50102 w 62007"/>
                <a:gd name="connsiteY4" fmla="*/ 58960 h 58959"/>
                <a:gd name="connsiteX5" fmla="*/ 30956 w 62007"/>
                <a:gd name="connsiteY5" fmla="*/ 48863 h 58959"/>
                <a:gd name="connsiteX6" fmla="*/ 11811 w 62007"/>
                <a:gd name="connsiteY6" fmla="*/ 58960 h 58959"/>
                <a:gd name="connsiteX7" fmla="*/ 15526 w 62007"/>
                <a:gd name="connsiteY7" fmla="*/ 37624 h 58959"/>
                <a:gd name="connsiteX8" fmla="*/ 0 w 62007"/>
                <a:gd name="connsiteY8" fmla="*/ 22479 h 58959"/>
                <a:gd name="connsiteX9" fmla="*/ 21431 w 62007"/>
                <a:gd name="connsiteY9" fmla="*/ 19431 h 58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2007" h="58959">
                  <a:moveTo>
                    <a:pt x="30956" y="0"/>
                  </a:moveTo>
                  <a:lnTo>
                    <a:pt x="40577" y="19431"/>
                  </a:lnTo>
                  <a:lnTo>
                    <a:pt x="62008" y="22479"/>
                  </a:lnTo>
                  <a:lnTo>
                    <a:pt x="46482" y="37624"/>
                  </a:lnTo>
                  <a:lnTo>
                    <a:pt x="50102" y="58960"/>
                  </a:lnTo>
                  <a:lnTo>
                    <a:pt x="30956" y="48863"/>
                  </a:lnTo>
                  <a:lnTo>
                    <a:pt x="11811" y="58960"/>
                  </a:lnTo>
                  <a:lnTo>
                    <a:pt x="15526" y="37624"/>
                  </a:lnTo>
                  <a:lnTo>
                    <a:pt x="0" y="22479"/>
                  </a:lnTo>
                  <a:lnTo>
                    <a:pt x="21431" y="1943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0" name="任意多边形: 形状 99">
            <a:extLst>
              <a:ext uri="{FF2B5EF4-FFF2-40B4-BE49-F238E27FC236}">
                <a16:creationId xmlns:a16="http://schemas.microsoft.com/office/drawing/2014/main" id="{187EDA98-6D24-F3F9-2330-519E76ADEF78}"/>
              </a:ext>
            </a:extLst>
          </p:cNvPr>
          <p:cNvSpPr/>
          <p:nvPr/>
        </p:nvSpPr>
        <p:spPr>
          <a:xfrm>
            <a:off x="8194016" y="4040411"/>
            <a:ext cx="843417" cy="167219"/>
          </a:xfrm>
          <a:custGeom>
            <a:avLst/>
            <a:gdLst>
              <a:gd name="connsiteX0" fmla="*/ 382429 w 405955"/>
              <a:gd name="connsiteY0" fmla="*/ 80486 h 80486"/>
              <a:gd name="connsiteX1" fmla="*/ 23527 w 405955"/>
              <a:gd name="connsiteY1" fmla="*/ 80486 h 80486"/>
              <a:gd name="connsiteX2" fmla="*/ 0 w 405955"/>
              <a:gd name="connsiteY2" fmla="*/ 56959 h 80486"/>
              <a:gd name="connsiteX3" fmla="*/ 0 w 405955"/>
              <a:gd name="connsiteY3" fmla="*/ 23527 h 80486"/>
              <a:gd name="connsiteX4" fmla="*/ 23527 w 405955"/>
              <a:gd name="connsiteY4" fmla="*/ 0 h 80486"/>
              <a:gd name="connsiteX5" fmla="*/ 382429 w 405955"/>
              <a:gd name="connsiteY5" fmla="*/ 0 h 80486"/>
              <a:gd name="connsiteX6" fmla="*/ 405955 w 405955"/>
              <a:gd name="connsiteY6" fmla="*/ 23527 h 80486"/>
              <a:gd name="connsiteX7" fmla="*/ 405955 w 405955"/>
              <a:gd name="connsiteY7" fmla="*/ 56959 h 80486"/>
              <a:gd name="connsiteX8" fmla="*/ 382429 w 405955"/>
              <a:gd name="connsiteY8" fmla="*/ 80486 h 80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955" h="80486">
                <a:moveTo>
                  <a:pt x="382429" y="80486"/>
                </a:moveTo>
                <a:lnTo>
                  <a:pt x="23527" y="80486"/>
                </a:lnTo>
                <a:cubicBezTo>
                  <a:pt x="10573" y="80486"/>
                  <a:pt x="0" y="69913"/>
                  <a:pt x="0" y="56959"/>
                </a:cubicBezTo>
                <a:lnTo>
                  <a:pt x="0" y="23527"/>
                </a:lnTo>
                <a:cubicBezTo>
                  <a:pt x="0" y="10573"/>
                  <a:pt x="10573" y="0"/>
                  <a:pt x="23527" y="0"/>
                </a:cubicBezTo>
                <a:lnTo>
                  <a:pt x="382429" y="0"/>
                </a:lnTo>
                <a:cubicBezTo>
                  <a:pt x="395383" y="0"/>
                  <a:pt x="405955" y="10573"/>
                  <a:pt x="405955" y="23527"/>
                </a:cubicBezTo>
                <a:lnTo>
                  <a:pt x="405955" y="56959"/>
                </a:lnTo>
                <a:cubicBezTo>
                  <a:pt x="405955" y="69913"/>
                  <a:pt x="395383" y="80486"/>
                  <a:pt x="382429" y="80486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01" name="图形 7">
            <a:extLst>
              <a:ext uri="{FF2B5EF4-FFF2-40B4-BE49-F238E27FC236}">
                <a16:creationId xmlns:a16="http://schemas.microsoft.com/office/drawing/2014/main" id="{AE16AA88-E84B-638C-00F2-001D0EC1D3E3}"/>
              </a:ext>
            </a:extLst>
          </p:cNvPr>
          <p:cNvGrpSpPr/>
          <p:nvPr/>
        </p:nvGrpSpPr>
        <p:grpSpPr>
          <a:xfrm>
            <a:off x="9800506" y="4630130"/>
            <a:ext cx="814326" cy="669074"/>
            <a:chOff x="6956202" y="3777900"/>
            <a:chExt cx="391953" cy="322040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06CEC86B-4D42-C37B-878D-7FD000261D60}"/>
                </a:ext>
              </a:extLst>
            </p:cNvPr>
            <p:cNvSpPr/>
            <p:nvPr/>
          </p:nvSpPr>
          <p:spPr>
            <a:xfrm>
              <a:off x="6956202" y="3777900"/>
              <a:ext cx="391953" cy="322040"/>
            </a:xfrm>
            <a:custGeom>
              <a:avLst/>
              <a:gdLst>
                <a:gd name="connsiteX0" fmla="*/ 355473 w 391953"/>
                <a:gd name="connsiteY0" fmla="*/ 322040 h 322040"/>
                <a:gd name="connsiteX1" fmla="*/ 36481 w 391953"/>
                <a:gd name="connsiteY1" fmla="*/ 322040 h 322040"/>
                <a:gd name="connsiteX2" fmla="*/ 0 w 391953"/>
                <a:gd name="connsiteY2" fmla="*/ 285559 h 322040"/>
                <a:gd name="connsiteX3" fmla="*/ 0 w 391953"/>
                <a:gd name="connsiteY3" fmla="*/ 36481 h 322040"/>
                <a:gd name="connsiteX4" fmla="*/ 36481 w 391953"/>
                <a:gd name="connsiteY4" fmla="*/ 0 h 322040"/>
                <a:gd name="connsiteX5" fmla="*/ 355473 w 391953"/>
                <a:gd name="connsiteY5" fmla="*/ 0 h 322040"/>
                <a:gd name="connsiteX6" fmla="*/ 391954 w 391953"/>
                <a:gd name="connsiteY6" fmla="*/ 36481 h 322040"/>
                <a:gd name="connsiteX7" fmla="*/ 391954 w 391953"/>
                <a:gd name="connsiteY7" fmla="*/ 285559 h 322040"/>
                <a:gd name="connsiteX8" fmla="*/ 355473 w 391953"/>
                <a:gd name="connsiteY8" fmla="*/ 322040 h 322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91953" h="322040">
                  <a:moveTo>
                    <a:pt x="355473" y="322040"/>
                  </a:moveTo>
                  <a:lnTo>
                    <a:pt x="36481" y="322040"/>
                  </a:lnTo>
                  <a:cubicBezTo>
                    <a:pt x="16383" y="322040"/>
                    <a:pt x="0" y="305752"/>
                    <a:pt x="0" y="285559"/>
                  </a:cubicBezTo>
                  <a:lnTo>
                    <a:pt x="0" y="36481"/>
                  </a:lnTo>
                  <a:cubicBezTo>
                    <a:pt x="0" y="16383"/>
                    <a:pt x="16288" y="0"/>
                    <a:pt x="36481" y="0"/>
                  </a:cubicBezTo>
                  <a:lnTo>
                    <a:pt x="355473" y="0"/>
                  </a:lnTo>
                  <a:cubicBezTo>
                    <a:pt x="375571" y="0"/>
                    <a:pt x="391954" y="16288"/>
                    <a:pt x="391954" y="36481"/>
                  </a:cubicBezTo>
                  <a:lnTo>
                    <a:pt x="391954" y="285559"/>
                  </a:lnTo>
                  <a:cubicBezTo>
                    <a:pt x="391954" y="305657"/>
                    <a:pt x="375666" y="322040"/>
                    <a:pt x="355473" y="322040"/>
                  </a:cubicBezTo>
                  <a:close/>
                </a:path>
              </a:pathLst>
            </a:custGeom>
            <a:solidFill>
              <a:srgbClr val="FFFFFF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4869B032-5704-946C-48CB-6900D57F5F6B}"/>
                </a:ext>
              </a:extLst>
            </p:cNvPr>
            <p:cNvSpPr/>
            <p:nvPr/>
          </p:nvSpPr>
          <p:spPr>
            <a:xfrm>
              <a:off x="6999160" y="3821905"/>
              <a:ext cx="272510" cy="26098"/>
            </a:xfrm>
            <a:custGeom>
              <a:avLst/>
              <a:gdLst>
                <a:gd name="connsiteX0" fmla="*/ 0 w 272510"/>
                <a:gd name="connsiteY0" fmla="*/ 0 h 26098"/>
                <a:gd name="connsiteX1" fmla="*/ 272510 w 272510"/>
                <a:gd name="connsiteY1" fmla="*/ 0 h 26098"/>
                <a:gd name="connsiteX2" fmla="*/ 272510 w 272510"/>
                <a:gd name="connsiteY2" fmla="*/ 26099 h 26098"/>
                <a:gd name="connsiteX3" fmla="*/ 0 w 272510"/>
                <a:gd name="connsiteY3" fmla="*/ 26099 h 2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2510" h="26098">
                  <a:moveTo>
                    <a:pt x="0" y="0"/>
                  </a:moveTo>
                  <a:lnTo>
                    <a:pt x="272510" y="0"/>
                  </a:lnTo>
                  <a:lnTo>
                    <a:pt x="272510" y="26099"/>
                  </a:lnTo>
                  <a:lnTo>
                    <a:pt x="0" y="2609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569EE1C-EF99-B7BB-39D0-15698D587B0D}"/>
                </a:ext>
              </a:extLst>
            </p:cNvPr>
            <p:cNvSpPr/>
            <p:nvPr/>
          </p:nvSpPr>
          <p:spPr>
            <a:xfrm>
              <a:off x="6999160" y="3873150"/>
              <a:ext cx="171735" cy="26098"/>
            </a:xfrm>
            <a:custGeom>
              <a:avLst/>
              <a:gdLst>
                <a:gd name="connsiteX0" fmla="*/ 0 w 171735"/>
                <a:gd name="connsiteY0" fmla="*/ 0 h 26098"/>
                <a:gd name="connsiteX1" fmla="*/ 171736 w 171735"/>
                <a:gd name="connsiteY1" fmla="*/ 0 h 26098"/>
                <a:gd name="connsiteX2" fmla="*/ 171736 w 171735"/>
                <a:gd name="connsiteY2" fmla="*/ 26099 h 26098"/>
                <a:gd name="connsiteX3" fmla="*/ 0 w 171735"/>
                <a:gd name="connsiteY3" fmla="*/ 26099 h 2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735" h="26098">
                  <a:moveTo>
                    <a:pt x="0" y="0"/>
                  </a:moveTo>
                  <a:lnTo>
                    <a:pt x="171736" y="0"/>
                  </a:lnTo>
                  <a:lnTo>
                    <a:pt x="171736" y="26099"/>
                  </a:lnTo>
                  <a:lnTo>
                    <a:pt x="0" y="26099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5" name="图形 7">
              <a:extLst>
                <a:ext uri="{FF2B5EF4-FFF2-40B4-BE49-F238E27FC236}">
                  <a16:creationId xmlns:a16="http://schemas.microsoft.com/office/drawing/2014/main" id="{3EC35FA4-1C69-E015-1F73-6F3ECBCE07CE}"/>
                </a:ext>
              </a:extLst>
            </p:cNvPr>
            <p:cNvGrpSpPr/>
            <p:nvPr/>
          </p:nvGrpSpPr>
          <p:grpSpPr>
            <a:xfrm>
              <a:off x="6999160" y="3926585"/>
              <a:ext cx="306038" cy="44386"/>
              <a:chOff x="6999160" y="3926585"/>
              <a:chExt cx="306038" cy="44386"/>
            </a:xfrm>
            <a:solidFill>
              <a:srgbClr val="FFFFFF"/>
            </a:solidFill>
          </p:grpSpPr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0E52CDD9-A259-4BB8-80AF-EB08DF09011B}"/>
                  </a:ext>
                </a:extLst>
              </p:cNvPr>
              <p:cNvSpPr/>
              <p:nvPr/>
            </p:nvSpPr>
            <p:spPr>
              <a:xfrm>
                <a:off x="6999160" y="3926585"/>
                <a:ext cx="46672" cy="44386"/>
              </a:xfrm>
              <a:custGeom>
                <a:avLst/>
                <a:gdLst>
                  <a:gd name="connsiteX0" fmla="*/ 23336 w 46672"/>
                  <a:gd name="connsiteY0" fmla="*/ 0 h 44386"/>
                  <a:gd name="connsiteX1" fmla="*/ 30575 w 46672"/>
                  <a:gd name="connsiteY1" fmla="*/ 14668 h 44386"/>
                  <a:gd name="connsiteX2" fmla="*/ 46672 w 46672"/>
                  <a:gd name="connsiteY2" fmla="*/ 16954 h 44386"/>
                  <a:gd name="connsiteX3" fmla="*/ 35052 w 46672"/>
                  <a:gd name="connsiteY3" fmla="*/ 28384 h 44386"/>
                  <a:gd name="connsiteX4" fmla="*/ 37814 w 46672"/>
                  <a:gd name="connsiteY4" fmla="*/ 44386 h 44386"/>
                  <a:gd name="connsiteX5" fmla="*/ 23336 w 46672"/>
                  <a:gd name="connsiteY5" fmla="*/ 36862 h 44386"/>
                  <a:gd name="connsiteX6" fmla="*/ 8954 w 46672"/>
                  <a:gd name="connsiteY6" fmla="*/ 44386 h 44386"/>
                  <a:gd name="connsiteX7" fmla="*/ 11716 w 46672"/>
                  <a:gd name="connsiteY7" fmla="*/ 28384 h 44386"/>
                  <a:gd name="connsiteX8" fmla="*/ 0 w 46672"/>
                  <a:gd name="connsiteY8" fmla="*/ 16954 h 44386"/>
                  <a:gd name="connsiteX9" fmla="*/ 16192 w 46672"/>
                  <a:gd name="connsiteY9" fmla="*/ 14668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72" h="44386">
                    <a:moveTo>
                      <a:pt x="23336" y="0"/>
                    </a:moveTo>
                    <a:lnTo>
                      <a:pt x="30575" y="14668"/>
                    </a:lnTo>
                    <a:lnTo>
                      <a:pt x="46672" y="16954"/>
                    </a:lnTo>
                    <a:lnTo>
                      <a:pt x="35052" y="28384"/>
                    </a:lnTo>
                    <a:lnTo>
                      <a:pt x="37814" y="44386"/>
                    </a:lnTo>
                    <a:lnTo>
                      <a:pt x="23336" y="36862"/>
                    </a:lnTo>
                    <a:lnTo>
                      <a:pt x="8954" y="44386"/>
                    </a:lnTo>
                    <a:lnTo>
                      <a:pt x="11716" y="28384"/>
                    </a:lnTo>
                    <a:lnTo>
                      <a:pt x="0" y="16954"/>
                    </a:lnTo>
                    <a:lnTo>
                      <a:pt x="16192" y="14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181155FD-C146-BC8A-5FB9-DAA837ECB892}"/>
                  </a:ext>
                </a:extLst>
              </p:cNvPr>
              <p:cNvSpPr/>
              <p:nvPr/>
            </p:nvSpPr>
            <p:spPr>
              <a:xfrm>
                <a:off x="7064025" y="3926585"/>
                <a:ext cx="46672" cy="44386"/>
              </a:xfrm>
              <a:custGeom>
                <a:avLst/>
                <a:gdLst>
                  <a:gd name="connsiteX0" fmla="*/ 23336 w 46672"/>
                  <a:gd name="connsiteY0" fmla="*/ 0 h 44386"/>
                  <a:gd name="connsiteX1" fmla="*/ 30575 w 46672"/>
                  <a:gd name="connsiteY1" fmla="*/ 14668 h 44386"/>
                  <a:gd name="connsiteX2" fmla="*/ 46672 w 46672"/>
                  <a:gd name="connsiteY2" fmla="*/ 16954 h 44386"/>
                  <a:gd name="connsiteX3" fmla="*/ 35052 w 46672"/>
                  <a:gd name="connsiteY3" fmla="*/ 28384 h 44386"/>
                  <a:gd name="connsiteX4" fmla="*/ 37814 w 46672"/>
                  <a:gd name="connsiteY4" fmla="*/ 44386 h 44386"/>
                  <a:gd name="connsiteX5" fmla="*/ 23336 w 46672"/>
                  <a:gd name="connsiteY5" fmla="*/ 36862 h 44386"/>
                  <a:gd name="connsiteX6" fmla="*/ 8858 w 46672"/>
                  <a:gd name="connsiteY6" fmla="*/ 44386 h 44386"/>
                  <a:gd name="connsiteX7" fmla="*/ 11621 w 46672"/>
                  <a:gd name="connsiteY7" fmla="*/ 28384 h 44386"/>
                  <a:gd name="connsiteX8" fmla="*/ 0 w 46672"/>
                  <a:gd name="connsiteY8" fmla="*/ 16954 h 44386"/>
                  <a:gd name="connsiteX9" fmla="*/ 16097 w 46672"/>
                  <a:gd name="connsiteY9" fmla="*/ 14668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72" h="44386">
                    <a:moveTo>
                      <a:pt x="23336" y="0"/>
                    </a:moveTo>
                    <a:lnTo>
                      <a:pt x="30575" y="14668"/>
                    </a:lnTo>
                    <a:lnTo>
                      <a:pt x="46672" y="16954"/>
                    </a:lnTo>
                    <a:lnTo>
                      <a:pt x="35052" y="28384"/>
                    </a:lnTo>
                    <a:lnTo>
                      <a:pt x="37814" y="44386"/>
                    </a:lnTo>
                    <a:lnTo>
                      <a:pt x="23336" y="36862"/>
                    </a:lnTo>
                    <a:lnTo>
                      <a:pt x="8858" y="44386"/>
                    </a:lnTo>
                    <a:lnTo>
                      <a:pt x="11621" y="28384"/>
                    </a:lnTo>
                    <a:lnTo>
                      <a:pt x="0" y="16954"/>
                    </a:lnTo>
                    <a:lnTo>
                      <a:pt x="16097" y="14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EE521536-F5B5-F7EC-7B3E-15FCDD7769F3}"/>
                  </a:ext>
                </a:extLst>
              </p:cNvPr>
              <p:cNvSpPr/>
              <p:nvPr/>
            </p:nvSpPr>
            <p:spPr>
              <a:xfrm>
                <a:off x="7128795" y="3926585"/>
                <a:ext cx="46767" cy="44386"/>
              </a:xfrm>
              <a:custGeom>
                <a:avLst/>
                <a:gdLst>
                  <a:gd name="connsiteX0" fmla="*/ 23432 w 46767"/>
                  <a:gd name="connsiteY0" fmla="*/ 0 h 44386"/>
                  <a:gd name="connsiteX1" fmla="*/ 30575 w 46767"/>
                  <a:gd name="connsiteY1" fmla="*/ 14668 h 44386"/>
                  <a:gd name="connsiteX2" fmla="*/ 46768 w 46767"/>
                  <a:gd name="connsiteY2" fmla="*/ 16954 h 44386"/>
                  <a:gd name="connsiteX3" fmla="*/ 35052 w 46767"/>
                  <a:gd name="connsiteY3" fmla="*/ 28384 h 44386"/>
                  <a:gd name="connsiteX4" fmla="*/ 37814 w 46767"/>
                  <a:gd name="connsiteY4" fmla="*/ 44386 h 44386"/>
                  <a:gd name="connsiteX5" fmla="*/ 23432 w 46767"/>
                  <a:gd name="connsiteY5" fmla="*/ 36862 h 44386"/>
                  <a:gd name="connsiteX6" fmla="*/ 8954 w 46767"/>
                  <a:gd name="connsiteY6" fmla="*/ 44386 h 44386"/>
                  <a:gd name="connsiteX7" fmla="*/ 11716 w 46767"/>
                  <a:gd name="connsiteY7" fmla="*/ 28384 h 44386"/>
                  <a:gd name="connsiteX8" fmla="*/ 0 w 46767"/>
                  <a:gd name="connsiteY8" fmla="*/ 16954 h 44386"/>
                  <a:gd name="connsiteX9" fmla="*/ 16193 w 46767"/>
                  <a:gd name="connsiteY9" fmla="*/ 14668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7" h="44386">
                    <a:moveTo>
                      <a:pt x="23432" y="0"/>
                    </a:moveTo>
                    <a:lnTo>
                      <a:pt x="30575" y="14668"/>
                    </a:lnTo>
                    <a:lnTo>
                      <a:pt x="46768" y="16954"/>
                    </a:lnTo>
                    <a:lnTo>
                      <a:pt x="35052" y="28384"/>
                    </a:lnTo>
                    <a:lnTo>
                      <a:pt x="37814" y="44386"/>
                    </a:lnTo>
                    <a:lnTo>
                      <a:pt x="23432" y="36862"/>
                    </a:lnTo>
                    <a:lnTo>
                      <a:pt x="8954" y="44386"/>
                    </a:lnTo>
                    <a:lnTo>
                      <a:pt x="11716" y="28384"/>
                    </a:lnTo>
                    <a:lnTo>
                      <a:pt x="0" y="16954"/>
                    </a:lnTo>
                    <a:lnTo>
                      <a:pt x="16193" y="14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ECDFE8D3-3F2A-6E60-EB71-C30A02F7B770}"/>
                  </a:ext>
                </a:extLst>
              </p:cNvPr>
              <p:cNvSpPr/>
              <p:nvPr/>
            </p:nvSpPr>
            <p:spPr>
              <a:xfrm>
                <a:off x="7193660" y="3926585"/>
                <a:ext cx="46767" cy="44386"/>
              </a:xfrm>
              <a:custGeom>
                <a:avLst/>
                <a:gdLst>
                  <a:gd name="connsiteX0" fmla="*/ 23336 w 46767"/>
                  <a:gd name="connsiteY0" fmla="*/ 0 h 44386"/>
                  <a:gd name="connsiteX1" fmla="*/ 30575 w 46767"/>
                  <a:gd name="connsiteY1" fmla="*/ 14668 h 44386"/>
                  <a:gd name="connsiteX2" fmla="*/ 46768 w 46767"/>
                  <a:gd name="connsiteY2" fmla="*/ 16954 h 44386"/>
                  <a:gd name="connsiteX3" fmla="*/ 35052 w 46767"/>
                  <a:gd name="connsiteY3" fmla="*/ 28384 h 44386"/>
                  <a:gd name="connsiteX4" fmla="*/ 37814 w 46767"/>
                  <a:gd name="connsiteY4" fmla="*/ 44386 h 44386"/>
                  <a:gd name="connsiteX5" fmla="*/ 23336 w 46767"/>
                  <a:gd name="connsiteY5" fmla="*/ 36862 h 44386"/>
                  <a:gd name="connsiteX6" fmla="*/ 8954 w 46767"/>
                  <a:gd name="connsiteY6" fmla="*/ 44386 h 44386"/>
                  <a:gd name="connsiteX7" fmla="*/ 11716 w 46767"/>
                  <a:gd name="connsiteY7" fmla="*/ 28384 h 44386"/>
                  <a:gd name="connsiteX8" fmla="*/ 0 w 46767"/>
                  <a:gd name="connsiteY8" fmla="*/ 16954 h 44386"/>
                  <a:gd name="connsiteX9" fmla="*/ 16193 w 46767"/>
                  <a:gd name="connsiteY9" fmla="*/ 14668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767" h="44386">
                    <a:moveTo>
                      <a:pt x="23336" y="0"/>
                    </a:moveTo>
                    <a:lnTo>
                      <a:pt x="30575" y="14668"/>
                    </a:lnTo>
                    <a:lnTo>
                      <a:pt x="46768" y="16954"/>
                    </a:lnTo>
                    <a:lnTo>
                      <a:pt x="35052" y="28384"/>
                    </a:lnTo>
                    <a:lnTo>
                      <a:pt x="37814" y="44386"/>
                    </a:lnTo>
                    <a:lnTo>
                      <a:pt x="23336" y="36862"/>
                    </a:lnTo>
                    <a:lnTo>
                      <a:pt x="8954" y="44386"/>
                    </a:lnTo>
                    <a:lnTo>
                      <a:pt x="11716" y="28384"/>
                    </a:lnTo>
                    <a:lnTo>
                      <a:pt x="0" y="16954"/>
                    </a:lnTo>
                    <a:lnTo>
                      <a:pt x="16193" y="14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2AD15D01-FC8D-6EB6-D62A-D384F7E778C1}"/>
                  </a:ext>
                </a:extLst>
              </p:cNvPr>
              <p:cNvSpPr/>
              <p:nvPr/>
            </p:nvSpPr>
            <p:spPr>
              <a:xfrm>
                <a:off x="7258526" y="3926585"/>
                <a:ext cx="46672" cy="44386"/>
              </a:xfrm>
              <a:custGeom>
                <a:avLst/>
                <a:gdLst>
                  <a:gd name="connsiteX0" fmla="*/ 23336 w 46672"/>
                  <a:gd name="connsiteY0" fmla="*/ 0 h 44386"/>
                  <a:gd name="connsiteX1" fmla="*/ 30575 w 46672"/>
                  <a:gd name="connsiteY1" fmla="*/ 14668 h 44386"/>
                  <a:gd name="connsiteX2" fmla="*/ 46673 w 46672"/>
                  <a:gd name="connsiteY2" fmla="*/ 16954 h 44386"/>
                  <a:gd name="connsiteX3" fmla="*/ 35052 w 46672"/>
                  <a:gd name="connsiteY3" fmla="*/ 28384 h 44386"/>
                  <a:gd name="connsiteX4" fmla="*/ 37814 w 46672"/>
                  <a:gd name="connsiteY4" fmla="*/ 44386 h 44386"/>
                  <a:gd name="connsiteX5" fmla="*/ 23336 w 46672"/>
                  <a:gd name="connsiteY5" fmla="*/ 36862 h 44386"/>
                  <a:gd name="connsiteX6" fmla="*/ 8954 w 46672"/>
                  <a:gd name="connsiteY6" fmla="*/ 44386 h 44386"/>
                  <a:gd name="connsiteX7" fmla="*/ 11716 w 46672"/>
                  <a:gd name="connsiteY7" fmla="*/ 28384 h 44386"/>
                  <a:gd name="connsiteX8" fmla="*/ 0 w 46672"/>
                  <a:gd name="connsiteY8" fmla="*/ 16954 h 44386"/>
                  <a:gd name="connsiteX9" fmla="*/ 16097 w 46672"/>
                  <a:gd name="connsiteY9" fmla="*/ 14668 h 44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6672" h="44386">
                    <a:moveTo>
                      <a:pt x="23336" y="0"/>
                    </a:moveTo>
                    <a:lnTo>
                      <a:pt x="30575" y="14668"/>
                    </a:lnTo>
                    <a:lnTo>
                      <a:pt x="46673" y="16954"/>
                    </a:lnTo>
                    <a:lnTo>
                      <a:pt x="35052" y="28384"/>
                    </a:lnTo>
                    <a:lnTo>
                      <a:pt x="37814" y="44386"/>
                    </a:lnTo>
                    <a:lnTo>
                      <a:pt x="23336" y="36862"/>
                    </a:lnTo>
                    <a:lnTo>
                      <a:pt x="8954" y="44386"/>
                    </a:lnTo>
                    <a:lnTo>
                      <a:pt x="11716" y="28384"/>
                    </a:lnTo>
                    <a:lnTo>
                      <a:pt x="0" y="16954"/>
                    </a:lnTo>
                    <a:lnTo>
                      <a:pt x="16097" y="14668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748B4835-BDF8-106F-D2F2-5BC28D2705B1}"/>
                </a:ext>
              </a:extLst>
            </p:cNvPr>
            <p:cNvSpPr/>
            <p:nvPr/>
          </p:nvSpPr>
          <p:spPr>
            <a:xfrm>
              <a:off x="6999160" y="3998213"/>
              <a:ext cx="306038" cy="60674"/>
            </a:xfrm>
            <a:custGeom>
              <a:avLst/>
              <a:gdLst>
                <a:gd name="connsiteX0" fmla="*/ 288322 w 306038"/>
                <a:gd name="connsiteY0" fmla="*/ 60674 h 60674"/>
                <a:gd name="connsiteX1" fmla="*/ 17716 w 306038"/>
                <a:gd name="connsiteY1" fmla="*/ 60674 h 60674"/>
                <a:gd name="connsiteX2" fmla="*/ 0 w 306038"/>
                <a:gd name="connsiteY2" fmla="*/ 42958 h 60674"/>
                <a:gd name="connsiteX3" fmla="*/ 0 w 306038"/>
                <a:gd name="connsiteY3" fmla="*/ 17717 h 60674"/>
                <a:gd name="connsiteX4" fmla="*/ 17716 w 306038"/>
                <a:gd name="connsiteY4" fmla="*/ 0 h 60674"/>
                <a:gd name="connsiteX5" fmla="*/ 288322 w 306038"/>
                <a:gd name="connsiteY5" fmla="*/ 0 h 60674"/>
                <a:gd name="connsiteX6" fmla="*/ 306038 w 306038"/>
                <a:gd name="connsiteY6" fmla="*/ 17717 h 60674"/>
                <a:gd name="connsiteX7" fmla="*/ 306038 w 306038"/>
                <a:gd name="connsiteY7" fmla="*/ 42958 h 60674"/>
                <a:gd name="connsiteX8" fmla="*/ 288322 w 306038"/>
                <a:gd name="connsiteY8" fmla="*/ 60674 h 606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6038" h="60674">
                  <a:moveTo>
                    <a:pt x="288322" y="60674"/>
                  </a:moveTo>
                  <a:lnTo>
                    <a:pt x="17716" y="60674"/>
                  </a:lnTo>
                  <a:cubicBezTo>
                    <a:pt x="7906" y="60674"/>
                    <a:pt x="0" y="52769"/>
                    <a:pt x="0" y="42958"/>
                  </a:cubicBezTo>
                  <a:lnTo>
                    <a:pt x="0" y="17717"/>
                  </a:lnTo>
                  <a:cubicBezTo>
                    <a:pt x="0" y="7906"/>
                    <a:pt x="7906" y="0"/>
                    <a:pt x="17716" y="0"/>
                  </a:cubicBezTo>
                  <a:lnTo>
                    <a:pt x="288322" y="0"/>
                  </a:lnTo>
                  <a:cubicBezTo>
                    <a:pt x="298132" y="0"/>
                    <a:pt x="306038" y="7906"/>
                    <a:pt x="306038" y="17717"/>
                  </a:cubicBezTo>
                  <a:lnTo>
                    <a:pt x="306038" y="42958"/>
                  </a:lnTo>
                  <a:cubicBezTo>
                    <a:pt x="306038" y="52673"/>
                    <a:pt x="298132" y="60674"/>
                    <a:pt x="288322" y="60674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3" name="任意多边形: 形状 112">
            <a:extLst>
              <a:ext uri="{FF2B5EF4-FFF2-40B4-BE49-F238E27FC236}">
                <a16:creationId xmlns:a16="http://schemas.microsoft.com/office/drawing/2014/main" id="{D25932B7-B421-598F-92D9-A21B2431F308}"/>
              </a:ext>
            </a:extLst>
          </p:cNvPr>
          <p:cNvSpPr/>
          <p:nvPr/>
        </p:nvSpPr>
        <p:spPr>
          <a:xfrm>
            <a:off x="8426340" y="4604403"/>
            <a:ext cx="814326" cy="669074"/>
          </a:xfrm>
          <a:custGeom>
            <a:avLst/>
            <a:gdLst>
              <a:gd name="connsiteX0" fmla="*/ 355473 w 391953"/>
              <a:gd name="connsiteY0" fmla="*/ 322040 h 322040"/>
              <a:gd name="connsiteX1" fmla="*/ 36481 w 391953"/>
              <a:gd name="connsiteY1" fmla="*/ 322040 h 322040"/>
              <a:gd name="connsiteX2" fmla="*/ 0 w 391953"/>
              <a:gd name="connsiteY2" fmla="*/ 285559 h 322040"/>
              <a:gd name="connsiteX3" fmla="*/ 0 w 391953"/>
              <a:gd name="connsiteY3" fmla="*/ 36481 h 322040"/>
              <a:gd name="connsiteX4" fmla="*/ 36481 w 391953"/>
              <a:gd name="connsiteY4" fmla="*/ 0 h 322040"/>
              <a:gd name="connsiteX5" fmla="*/ 355473 w 391953"/>
              <a:gd name="connsiteY5" fmla="*/ 0 h 322040"/>
              <a:gd name="connsiteX6" fmla="*/ 391954 w 391953"/>
              <a:gd name="connsiteY6" fmla="*/ 36481 h 322040"/>
              <a:gd name="connsiteX7" fmla="*/ 391954 w 391953"/>
              <a:gd name="connsiteY7" fmla="*/ 285559 h 322040"/>
              <a:gd name="connsiteX8" fmla="*/ 355473 w 391953"/>
              <a:gd name="connsiteY8" fmla="*/ 322040 h 3220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1953" h="322040">
                <a:moveTo>
                  <a:pt x="355473" y="322040"/>
                </a:moveTo>
                <a:lnTo>
                  <a:pt x="36481" y="322040"/>
                </a:lnTo>
                <a:cubicBezTo>
                  <a:pt x="16383" y="322040"/>
                  <a:pt x="0" y="305752"/>
                  <a:pt x="0" y="285559"/>
                </a:cubicBezTo>
                <a:lnTo>
                  <a:pt x="0" y="36481"/>
                </a:lnTo>
                <a:cubicBezTo>
                  <a:pt x="0" y="16383"/>
                  <a:pt x="16288" y="0"/>
                  <a:pt x="36481" y="0"/>
                </a:cubicBezTo>
                <a:lnTo>
                  <a:pt x="355473" y="0"/>
                </a:lnTo>
                <a:cubicBezTo>
                  <a:pt x="375571" y="0"/>
                  <a:pt x="391954" y="16288"/>
                  <a:pt x="391954" y="36481"/>
                </a:cubicBezTo>
                <a:lnTo>
                  <a:pt x="391954" y="285559"/>
                </a:lnTo>
                <a:cubicBezTo>
                  <a:pt x="391954" y="305752"/>
                  <a:pt x="375666" y="322040"/>
                  <a:pt x="355473" y="322040"/>
                </a:cubicBezTo>
                <a:close/>
              </a:path>
            </a:pathLst>
          </a:custGeom>
          <a:solidFill>
            <a:srgbClr val="FFFFFF">
              <a:alpha val="50000"/>
            </a:srgb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4" name="任意多边形: 形状 113">
            <a:extLst>
              <a:ext uri="{FF2B5EF4-FFF2-40B4-BE49-F238E27FC236}">
                <a16:creationId xmlns:a16="http://schemas.microsoft.com/office/drawing/2014/main" id="{B58F0E9B-E141-F5EB-4F8B-FB422BB9CAD7}"/>
              </a:ext>
            </a:extLst>
          </p:cNvPr>
          <p:cNvSpPr/>
          <p:nvPr/>
        </p:nvSpPr>
        <p:spPr>
          <a:xfrm>
            <a:off x="8515590" y="4695830"/>
            <a:ext cx="566170" cy="54222"/>
          </a:xfrm>
          <a:custGeom>
            <a:avLst/>
            <a:gdLst>
              <a:gd name="connsiteX0" fmla="*/ 0 w 272510"/>
              <a:gd name="connsiteY0" fmla="*/ 0 h 26098"/>
              <a:gd name="connsiteX1" fmla="*/ 272510 w 272510"/>
              <a:gd name="connsiteY1" fmla="*/ 0 h 26098"/>
              <a:gd name="connsiteX2" fmla="*/ 272510 w 272510"/>
              <a:gd name="connsiteY2" fmla="*/ 26099 h 26098"/>
              <a:gd name="connsiteX3" fmla="*/ 0 w 272510"/>
              <a:gd name="connsiteY3" fmla="*/ 26099 h 2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2510" h="26098">
                <a:moveTo>
                  <a:pt x="0" y="0"/>
                </a:moveTo>
                <a:lnTo>
                  <a:pt x="272510" y="0"/>
                </a:lnTo>
                <a:lnTo>
                  <a:pt x="272510" y="26099"/>
                </a:lnTo>
                <a:lnTo>
                  <a:pt x="0" y="2609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5" name="任意多边形: 形状 114">
            <a:extLst>
              <a:ext uri="{FF2B5EF4-FFF2-40B4-BE49-F238E27FC236}">
                <a16:creationId xmlns:a16="http://schemas.microsoft.com/office/drawing/2014/main" id="{15713AFD-4F2D-6E30-BA21-79055FAE2505}"/>
              </a:ext>
            </a:extLst>
          </p:cNvPr>
          <p:cNvSpPr/>
          <p:nvPr/>
        </p:nvSpPr>
        <p:spPr>
          <a:xfrm>
            <a:off x="8515590" y="4802495"/>
            <a:ext cx="356799" cy="54222"/>
          </a:xfrm>
          <a:custGeom>
            <a:avLst/>
            <a:gdLst>
              <a:gd name="connsiteX0" fmla="*/ 0 w 171735"/>
              <a:gd name="connsiteY0" fmla="*/ 0 h 26098"/>
              <a:gd name="connsiteX1" fmla="*/ 171736 w 171735"/>
              <a:gd name="connsiteY1" fmla="*/ 0 h 26098"/>
              <a:gd name="connsiteX2" fmla="*/ 171736 w 171735"/>
              <a:gd name="connsiteY2" fmla="*/ 26099 h 26098"/>
              <a:gd name="connsiteX3" fmla="*/ 0 w 171735"/>
              <a:gd name="connsiteY3" fmla="*/ 26099 h 26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1735" h="26098">
                <a:moveTo>
                  <a:pt x="0" y="0"/>
                </a:moveTo>
                <a:lnTo>
                  <a:pt x="171736" y="0"/>
                </a:lnTo>
                <a:lnTo>
                  <a:pt x="171736" y="26099"/>
                </a:lnTo>
                <a:lnTo>
                  <a:pt x="0" y="26099"/>
                </a:ln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16" name="图形 7">
            <a:extLst>
              <a:ext uri="{FF2B5EF4-FFF2-40B4-BE49-F238E27FC236}">
                <a16:creationId xmlns:a16="http://schemas.microsoft.com/office/drawing/2014/main" id="{3408B8F8-2B79-7CF3-51A9-91FD69DD52DD}"/>
              </a:ext>
            </a:extLst>
          </p:cNvPr>
          <p:cNvGrpSpPr/>
          <p:nvPr/>
        </p:nvGrpSpPr>
        <p:grpSpPr>
          <a:xfrm>
            <a:off x="8515590" y="4913512"/>
            <a:ext cx="635828" cy="92217"/>
            <a:chOff x="6337744" y="3914298"/>
            <a:chExt cx="306038" cy="44386"/>
          </a:xfrm>
          <a:solidFill>
            <a:srgbClr val="FFFFFF"/>
          </a:solidFill>
        </p:grpSpPr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4727A96A-7F54-0926-23E5-266A9C6EC1B8}"/>
                </a:ext>
              </a:extLst>
            </p:cNvPr>
            <p:cNvSpPr/>
            <p:nvPr/>
          </p:nvSpPr>
          <p:spPr>
            <a:xfrm>
              <a:off x="6337744" y="3914298"/>
              <a:ext cx="46767" cy="44386"/>
            </a:xfrm>
            <a:custGeom>
              <a:avLst/>
              <a:gdLst>
                <a:gd name="connsiteX0" fmla="*/ 23336 w 46767"/>
                <a:gd name="connsiteY0" fmla="*/ 0 h 44386"/>
                <a:gd name="connsiteX1" fmla="*/ 30575 w 46767"/>
                <a:gd name="connsiteY1" fmla="*/ 14573 h 44386"/>
                <a:gd name="connsiteX2" fmla="*/ 46768 w 46767"/>
                <a:gd name="connsiteY2" fmla="*/ 16954 h 44386"/>
                <a:gd name="connsiteX3" fmla="*/ 35052 w 46767"/>
                <a:gd name="connsiteY3" fmla="*/ 28289 h 44386"/>
                <a:gd name="connsiteX4" fmla="*/ 37814 w 46767"/>
                <a:gd name="connsiteY4" fmla="*/ 44387 h 44386"/>
                <a:gd name="connsiteX5" fmla="*/ 23336 w 46767"/>
                <a:gd name="connsiteY5" fmla="*/ 36767 h 44386"/>
                <a:gd name="connsiteX6" fmla="*/ 8954 w 46767"/>
                <a:gd name="connsiteY6" fmla="*/ 44387 h 44386"/>
                <a:gd name="connsiteX7" fmla="*/ 11716 w 46767"/>
                <a:gd name="connsiteY7" fmla="*/ 28289 h 44386"/>
                <a:gd name="connsiteX8" fmla="*/ 0 w 46767"/>
                <a:gd name="connsiteY8" fmla="*/ 16954 h 44386"/>
                <a:gd name="connsiteX9" fmla="*/ 16192 w 46767"/>
                <a:gd name="connsiteY9" fmla="*/ 14573 h 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767" h="44386">
                  <a:moveTo>
                    <a:pt x="23336" y="0"/>
                  </a:moveTo>
                  <a:lnTo>
                    <a:pt x="30575" y="14573"/>
                  </a:lnTo>
                  <a:lnTo>
                    <a:pt x="46768" y="16954"/>
                  </a:lnTo>
                  <a:lnTo>
                    <a:pt x="35052" y="28289"/>
                  </a:lnTo>
                  <a:lnTo>
                    <a:pt x="37814" y="44387"/>
                  </a:lnTo>
                  <a:lnTo>
                    <a:pt x="23336" y="36767"/>
                  </a:lnTo>
                  <a:lnTo>
                    <a:pt x="8954" y="44387"/>
                  </a:lnTo>
                  <a:lnTo>
                    <a:pt x="11716" y="28289"/>
                  </a:lnTo>
                  <a:lnTo>
                    <a:pt x="0" y="16954"/>
                  </a:lnTo>
                  <a:lnTo>
                    <a:pt x="16192" y="14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F1140FA4-F6B7-7947-A63F-B8E04FD349B3}"/>
                </a:ext>
              </a:extLst>
            </p:cNvPr>
            <p:cNvSpPr/>
            <p:nvPr/>
          </p:nvSpPr>
          <p:spPr>
            <a:xfrm>
              <a:off x="6402609" y="3914298"/>
              <a:ext cx="46672" cy="44386"/>
            </a:xfrm>
            <a:custGeom>
              <a:avLst/>
              <a:gdLst>
                <a:gd name="connsiteX0" fmla="*/ 23336 w 46672"/>
                <a:gd name="connsiteY0" fmla="*/ 0 h 44386"/>
                <a:gd name="connsiteX1" fmla="*/ 30575 w 46672"/>
                <a:gd name="connsiteY1" fmla="*/ 14573 h 44386"/>
                <a:gd name="connsiteX2" fmla="*/ 46672 w 46672"/>
                <a:gd name="connsiteY2" fmla="*/ 16954 h 44386"/>
                <a:gd name="connsiteX3" fmla="*/ 35052 w 46672"/>
                <a:gd name="connsiteY3" fmla="*/ 28289 h 44386"/>
                <a:gd name="connsiteX4" fmla="*/ 37814 w 46672"/>
                <a:gd name="connsiteY4" fmla="*/ 44387 h 44386"/>
                <a:gd name="connsiteX5" fmla="*/ 23336 w 46672"/>
                <a:gd name="connsiteY5" fmla="*/ 36767 h 44386"/>
                <a:gd name="connsiteX6" fmla="*/ 8858 w 46672"/>
                <a:gd name="connsiteY6" fmla="*/ 44387 h 44386"/>
                <a:gd name="connsiteX7" fmla="*/ 11621 w 46672"/>
                <a:gd name="connsiteY7" fmla="*/ 28289 h 44386"/>
                <a:gd name="connsiteX8" fmla="*/ 0 w 46672"/>
                <a:gd name="connsiteY8" fmla="*/ 16954 h 44386"/>
                <a:gd name="connsiteX9" fmla="*/ 16097 w 46672"/>
                <a:gd name="connsiteY9" fmla="*/ 14573 h 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" h="44386">
                  <a:moveTo>
                    <a:pt x="23336" y="0"/>
                  </a:moveTo>
                  <a:lnTo>
                    <a:pt x="30575" y="14573"/>
                  </a:lnTo>
                  <a:lnTo>
                    <a:pt x="46672" y="16954"/>
                  </a:lnTo>
                  <a:lnTo>
                    <a:pt x="35052" y="28289"/>
                  </a:lnTo>
                  <a:lnTo>
                    <a:pt x="37814" y="44387"/>
                  </a:lnTo>
                  <a:lnTo>
                    <a:pt x="23336" y="36767"/>
                  </a:lnTo>
                  <a:lnTo>
                    <a:pt x="8858" y="44387"/>
                  </a:lnTo>
                  <a:lnTo>
                    <a:pt x="11621" y="28289"/>
                  </a:lnTo>
                  <a:lnTo>
                    <a:pt x="0" y="16954"/>
                  </a:lnTo>
                  <a:lnTo>
                    <a:pt x="16097" y="14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6ABD555C-F769-AC1F-6C72-0904BCD5E0E6}"/>
                </a:ext>
              </a:extLst>
            </p:cNvPr>
            <p:cNvSpPr/>
            <p:nvPr/>
          </p:nvSpPr>
          <p:spPr>
            <a:xfrm>
              <a:off x="6467475" y="3914298"/>
              <a:ext cx="46672" cy="44386"/>
            </a:xfrm>
            <a:custGeom>
              <a:avLst/>
              <a:gdLst>
                <a:gd name="connsiteX0" fmla="*/ 23336 w 46672"/>
                <a:gd name="connsiteY0" fmla="*/ 0 h 44386"/>
                <a:gd name="connsiteX1" fmla="*/ 30575 w 46672"/>
                <a:gd name="connsiteY1" fmla="*/ 14573 h 44386"/>
                <a:gd name="connsiteX2" fmla="*/ 46672 w 46672"/>
                <a:gd name="connsiteY2" fmla="*/ 16954 h 44386"/>
                <a:gd name="connsiteX3" fmla="*/ 34957 w 46672"/>
                <a:gd name="connsiteY3" fmla="*/ 28289 h 44386"/>
                <a:gd name="connsiteX4" fmla="*/ 37719 w 46672"/>
                <a:gd name="connsiteY4" fmla="*/ 44387 h 44386"/>
                <a:gd name="connsiteX5" fmla="*/ 23336 w 46672"/>
                <a:gd name="connsiteY5" fmla="*/ 36767 h 44386"/>
                <a:gd name="connsiteX6" fmla="*/ 8858 w 46672"/>
                <a:gd name="connsiteY6" fmla="*/ 44387 h 44386"/>
                <a:gd name="connsiteX7" fmla="*/ 11621 w 46672"/>
                <a:gd name="connsiteY7" fmla="*/ 28289 h 44386"/>
                <a:gd name="connsiteX8" fmla="*/ 0 w 46672"/>
                <a:gd name="connsiteY8" fmla="*/ 16954 h 44386"/>
                <a:gd name="connsiteX9" fmla="*/ 16097 w 46672"/>
                <a:gd name="connsiteY9" fmla="*/ 14573 h 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" h="44386">
                  <a:moveTo>
                    <a:pt x="23336" y="0"/>
                  </a:moveTo>
                  <a:lnTo>
                    <a:pt x="30575" y="14573"/>
                  </a:lnTo>
                  <a:lnTo>
                    <a:pt x="46672" y="16954"/>
                  </a:lnTo>
                  <a:lnTo>
                    <a:pt x="34957" y="28289"/>
                  </a:lnTo>
                  <a:lnTo>
                    <a:pt x="37719" y="44387"/>
                  </a:lnTo>
                  <a:lnTo>
                    <a:pt x="23336" y="36767"/>
                  </a:lnTo>
                  <a:lnTo>
                    <a:pt x="8858" y="44387"/>
                  </a:lnTo>
                  <a:lnTo>
                    <a:pt x="11621" y="28289"/>
                  </a:lnTo>
                  <a:lnTo>
                    <a:pt x="0" y="16954"/>
                  </a:lnTo>
                  <a:lnTo>
                    <a:pt x="16097" y="14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7D8EF71-12EC-7FBE-1F02-78639E023BE9}"/>
                </a:ext>
              </a:extLst>
            </p:cNvPr>
            <p:cNvSpPr/>
            <p:nvPr/>
          </p:nvSpPr>
          <p:spPr>
            <a:xfrm>
              <a:off x="6532244" y="3914298"/>
              <a:ext cx="46767" cy="44386"/>
            </a:xfrm>
            <a:custGeom>
              <a:avLst/>
              <a:gdLst>
                <a:gd name="connsiteX0" fmla="*/ 23336 w 46767"/>
                <a:gd name="connsiteY0" fmla="*/ 0 h 44386"/>
                <a:gd name="connsiteX1" fmla="*/ 30575 w 46767"/>
                <a:gd name="connsiteY1" fmla="*/ 14573 h 44386"/>
                <a:gd name="connsiteX2" fmla="*/ 46768 w 46767"/>
                <a:gd name="connsiteY2" fmla="*/ 16954 h 44386"/>
                <a:gd name="connsiteX3" fmla="*/ 35052 w 46767"/>
                <a:gd name="connsiteY3" fmla="*/ 28289 h 44386"/>
                <a:gd name="connsiteX4" fmla="*/ 37814 w 46767"/>
                <a:gd name="connsiteY4" fmla="*/ 44387 h 44386"/>
                <a:gd name="connsiteX5" fmla="*/ 23336 w 46767"/>
                <a:gd name="connsiteY5" fmla="*/ 36767 h 44386"/>
                <a:gd name="connsiteX6" fmla="*/ 8954 w 46767"/>
                <a:gd name="connsiteY6" fmla="*/ 44387 h 44386"/>
                <a:gd name="connsiteX7" fmla="*/ 11716 w 46767"/>
                <a:gd name="connsiteY7" fmla="*/ 28289 h 44386"/>
                <a:gd name="connsiteX8" fmla="*/ 0 w 46767"/>
                <a:gd name="connsiteY8" fmla="*/ 16954 h 44386"/>
                <a:gd name="connsiteX9" fmla="*/ 16193 w 46767"/>
                <a:gd name="connsiteY9" fmla="*/ 14573 h 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767" h="44386">
                  <a:moveTo>
                    <a:pt x="23336" y="0"/>
                  </a:moveTo>
                  <a:lnTo>
                    <a:pt x="30575" y="14573"/>
                  </a:lnTo>
                  <a:lnTo>
                    <a:pt x="46768" y="16954"/>
                  </a:lnTo>
                  <a:lnTo>
                    <a:pt x="35052" y="28289"/>
                  </a:lnTo>
                  <a:lnTo>
                    <a:pt x="37814" y="44387"/>
                  </a:lnTo>
                  <a:lnTo>
                    <a:pt x="23336" y="36767"/>
                  </a:lnTo>
                  <a:lnTo>
                    <a:pt x="8954" y="44387"/>
                  </a:lnTo>
                  <a:lnTo>
                    <a:pt x="11716" y="28289"/>
                  </a:lnTo>
                  <a:lnTo>
                    <a:pt x="0" y="16954"/>
                  </a:lnTo>
                  <a:lnTo>
                    <a:pt x="16193" y="14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5E1E7772-5AEB-A426-55FC-1438A814CD2A}"/>
                </a:ext>
              </a:extLst>
            </p:cNvPr>
            <p:cNvSpPr/>
            <p:nvPr/>
          </p:nvSpPr>
          <p:spPr>
            <a:xfrm>
              <a:off x="6597110" y="3914298"/>
              <a:ext cx="46672" cy="44386"/>
            </a:xfrm>
            <a:custGeom>
              <a:avLst/>
              <a:gdLst>
                <a:gd name="connsiteX0" fmla="*/ 23336 w 46672"/>
                <a:gd name="connsiteY0" fmla="*/ 0 h 44386"/>
                <a:gd name="connsiteX1" fmla="*/ 30575 w 46672"/>
                <a:gd name="connsiteY1" fmla="*/ 14573 h 44386"/>
                <a:gd name="connsiteX2" fmla="*/ 46673 w 46672"/>
                <a:gd name="connsiteY2" fmla="*/ 16954 h 44386"/>
                <a:gd name="connsiteX3" fmla="*/ 35052 w 46672"/>
                <a:gd name="connsiteY3" fmla="*/ 28289 h 44386"/>
                <a:gd name="connsiteX4" fmla="*/ 37814 w 46672"/>
                <a:gd name="connsiteY4" fmla="*/ 44387 h 44386"/>
                <a:gd name="connsiteX5" fmla="*/ 23336 w 46672"/>
                <a:gd name="connsiteY5" fmla="*/ 36767 h 44386"/>
                <a:gd name="connsiteX6" fmla="*/ 8858 w 46672"/>
                <a:gd name="connsiteY6" fmla="*/ 44387 h 44386"/>
                <a:gd name="connsiteX7" fmla="*/ 11621 w 46672"/>
                <a:gd name="connsiteY7" fmla="*/ 28289 h 44386"/>
                <a:gd name="connsiteX8" fmla="*/ 0 w 46672"/>
                <a:gd name="connsiteY8" fmla="*/ 16954 h 44386"/>
                <a:gd name="connsiteX9" fmla="*/ 16097 w 46672"/>
                <a:gd name="connsiteY9" fmla="*/ 14573 h 44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672" h="44386">
                  <a:moveTo>
                    <a:pt x="23336" y="0"/>
                  </a:moveTo>
                  <a:lnTo>
                    <a:pt x="30575" y="14573"/>
                  </a:lnTo>
                  <a:lnTo>
                    <a:pt x="46673" y="16954"/>
                  </a:lnTo>
                  <a:lnTo>
                    <a:pt x="35052" y="28289"/>
                  </a:lnTo>
                  <a:lnTo>
                    <a:pt x="37814" y="44387"/>
                  </a:lnTo>
                  <a:lnTo>
                    <a:pt x="23336" y="36767"/>
                  </a:lnTo>
                  <a:lnTo>
                    <a:pt x="8858" y="44387"/>
                  </a:lnTo>
                  <a:lnTo>
                    <a:pt x="11621" y="28289"/>
                  </a:lnTo>
                  <a:lnTo>
                    <a:pt x="0" y="16954"/>
                  </a:lnTo>
                  <a:lnTo>
                    <a:pt x="16097" y="14573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2" name="任意多边形: 形状 121">
            <a:extLst>
              <a:ext uri="{FF2B5EF4-FFF2-40B4-BE49-F238E27FC236}">
                <a16:creationId xmlns:a16="http://schemas.microsoft.com/office/drawing/2014/main" id="{18A262B0-D52C-1BC9-0692-07D92CC650D3}"/>
              </a:ext>
            </a:extLst>
          </p:cNvPr>
          <p:cNvSpPr/>
          <p:nvPr/>
        </p:nvSpPr>
        <p:spPr>
          <a:xfrm>
            <a:off x="8515590" y="5062327"/>
            <a:ext cx="635828" cy="125860"/>
          </a:xfrm>
          <a:custGeom>
            <a:avLst/>
            <a:gdLst>
              <a:gd name="connsiteX0" fmla="*/ 288322 w 306038"/>
              <a:gd name="connsiteY0" fmla="*/ 60579 h 60579"/>
              <a:gd name="connsiteX1" fmla="*/ 17716 w 306038"/>
              <a:gd name="connsiteY1" fmla="*/ 60579 h 60579"/>
              <a:gd name="connsiteX2" fmla="*/ 0 w 306038"/>
              <a:gd name="connsiteY2" fmla="*/ 42863 h 60579"/>
              <a:gd name="connsiteX3" fmla="*/ 0 w 306038"/>
              <a:gd name="connsiteY3" fmla="*/ 17717 h 60579"/>
              <a:gd name="connsiteX4" fmla="*/ 17716 w 306038"/>
              <a:gd name="connsiteY4" fmla="*/ 0 h 60579"/>
              <a:gd name="connsiteX5" fmla="*/ 288322 w 306038"/>
              <a:gd name="connsiteY5" fmla="*/ 0 h 60579"/>
              <a:gd name="connsiteX6" fmla="*/ 306038 w 306038"/>
              <a:gd name="connsiteY6" fmla="*/ 17717 h 60579"/>
              <a:gd name="connsiteX7" fmla="*/ 306038 w 306038"/>
              <a:gd name="connsiteY7" fmla="*/ 42863 h 60579"/>
              <a:gd name="connsiteX8" fmla="*/ 288322 w 306038"/>
              <a:gd name="connsiteY8" fmla="*/ 60579 h 60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6038" h="60579">
                <a:moveTo>
                  <a:pt x="288322" y="60579"/>
                </a:moveTo>
                <a:lnTo>
                  <a:pt x="17716" y="60579"/>
                </a:lnTo>
                <a:cubicBezTo>
                  <a:pt x="7906" y="60579"/>
                  <a:pt x="0" y="52673"/>
                  <a:pt x="0" y="42863"/>
                </a:cubicBezTo>
                <a:lnTo>
                  <a:pt x="0" y="17717"/>
                </a:lnTo>
                <a:cubicBezTo>
                  <a:pt x="0" y="7906"/>
                  <a:pt x="7906" y="0"/>
                  <a:pt x="17716" y="0"/>
                </a:cubicBezTo>
                <a:lnTo>
                  <a:pt x="288322" y="0"/>
                </a:lnTo>
                <a:cubicBezTo>
                  <a:pt x="298132" y="0"/>
                  <a:pt x="306038" y="7906"/>
                  <a:pt x="306038" y="17717"/>
                </a:cubicBezTo>
                <a:lnTo>
                  <a:pt x="306038" y="42863"/>
                </a:lnTo>
                <a:cubicBezTo>
                  <a:pt x="306038" y="52673"/>
                  <a:pt x="298132" y="60579"/>
                  <a:pt x="288322" y="60579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23" name="图形 7">
            <a:extLst>
              <a:ext uri="{FF2B5EF4-FFF2-40B4-BE49-F238E27FC236}">
                <a16:creationId xmlns:a16="http://schemas.microsoft.com/office/drawing/2014/main" id="{8D814FA6-9C2F-DAE5-3996-38B71AA1A105}"/>
              </a:ext>
            </a:extLst>
          </p:cNvPr>
          <p:cNvGrpSpPr/>
          <p:nvPr/>
        </p:nvGrpSpPr>
        <p:grpSpPr>
          <a:xfrm>
            <a:off x="8149885" y="5110810"/>
            <a:ext cx="639192" cy="639389"/>
            <a:chOff x="6161722" y="4009262"/>
            <a:chExt cx="307657" cy="307752"/>
          </a:xfrm>
        </p:grpSpPr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5A788B5C-B5B7-FF9F-1C46-46F70FEB0CCA}"/>
                </a:ext>
              </a:extLst>
            </p:cNvPr>
            <p:cNvSpPr/>
            <p:nvPr/>
          </p:nvSpPr>
          <p:spPr>
            <a:xfrm>
              <a:off x="6161722" y="4009262"/>
              <a:ext cx="307657" cy="307752"/>
            </a:xfrm>
            <a:custGeom>
              <a:avLst/>
              <a:gdLst>
                <a:gd name="connsiteX0" fmla="*/ 307658 w 307657"/>
                <a:gd name="connsiteY0" fmla="*/ 0 h 307752"/>
                <a:gd name="connsiteX1" fmla="*/ 183166 w 307657"/>
                <a:gd name="connsiteY1" fmla="*/ 857 h 307752"/>
                <a:gd name="connsiteX2" fmla="*/ 0 w 307657"/>
                <a:gd name="connsiteY2" fmla="*/ 184023 h 307752"/>
                <a:gd name="connsiteX3" fmla="*/ 123730 w 307657"/>
                <a:gd name="connsiteY3" fmla="*/ 307753 h 307752"/>
                <a:gd name="connsiteX4" fmla="*/ 306896 w 307657"/>
                <a:gd name="connsiteY4" fmla="*/ 124587 h 307752"/>
                <a:gd name="connsiteX5" fmla="*/ 307658 w 307657"/>
                <a:gd name="connsiteY5" fmla="*/ 0 h 307752"/>
                <a:gd name="connsiteX6" fmla="*/ 261176 w 307657"/>
                <a:gd name="connsiteY6" fmla="*/ 46482 h 307752"/>
                <a:gd name="connsiteX7" fmla="*/ 261176 w 307657"/>
                <a:gd name="connsiteY7" fmla="*/ 28194 h 307752"/>
                <a:gd name="connsiteX8" fmla="*/ 279463 w 307657"/>
                <a:gd name="connsiteY8" fmla="*/ 28194 h 307752"/>
                <a:gd name="connsiteX9" fmla="*/ 279463 w 307657"/>
                <a:gd name="connsiteY9" fmla="*/ 46482 h 307752"/>
                <a:gd name="connsiteX10" fmla="*/ 261176 w 307657"/>
                <a:gd name="connsiteY10" fmla="*/ 46482 h 307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07657" h="307752">
                  <a:moveTo>
                    <a:pt x="307658" y="0"/>
                  </a:moveTo>
                  <a:lnTo>
                    <a:pt x="183166" y="857"/>
                  </a:lnTo>
                  <a:lnTo>
                    <a:pt x="0" y="184023"/>
                  </a:lnTo>
                  <a:lnTo>
                    <a:pt x="123730" y="307753"/>
                  </a:lnTo>
                  <a:lnTo>
                    <a:pt x="306896" y="124587"/>
                  </a:lnTo>
                  <a:lnTo>
                    <a:pt x="307658" y="0"/>
                  </a:lnTo>
                  <a:close/>
                  <a:moveTo>
                    <a:pt x="261176" y="46482"/>
                  </a:moveTo>
                  <a:cubicBezTo>
                    <a:pt x="256127" y="41434"/>
                    <a:pt x="256127" y="33242"/>
                    <a:pt x="261176" y="28194"/>
                  </a:cubicBezTo>
                  <a:cubicBezTo>
                    <a:pt x="266224" y="23146"/>
                    <a:pt x="274415" y="23146"/>
                    <a:pt x="279463" y="28194"/>
                  </a:cubicBezTo>
                  <a:cubicBezTo>
                    <a:pt x="284512" y="33242"/>
                    <a:pt x="284512" y="41434"/>
                    <a:pt x="279463" y="46482"/>
                  </a:cubicBezTo>
                  <a:cubicBezTo>
                    <a:pt x="274415" y="51530"/>
                    <a:pt x="266224" y="51530"/>
                    <a:pt x="261176" y="46482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25" name="图形 7">
              <a:extLst>
                <a:ext uri="{FF2B5EF4-FFF2-40B4-BE49-F238E27FC236}">
                  <a16:creationId xmlns:a16="http://schemas.microsoft.com/office/drawing/2014/main" id="{A0C2A942-C1A6-3F61-AD46-1644369ECEE2}"/>
                </a:ext>
              </a:extLst>
            </p:cNvPr>
            <p:cNvGrpSpPr/>
            <p:nvPr/>
          </p:nvGrpSpPr>
          <p:grpSpPr>
            <a:xfrm>
              <a:off x="6229635" y="4070603"/>
              <a:ext cx="178498" cy="178498"/>
              <a:chOff x="6229635" y="4070603"/>
              <a:chExt cx="178498" cy="178498"/>
            </a:xfrm>
            <a:solidFill>
              <a:srgbClr val="FFFFFF"/>
            </a:solidFill>
          </p:grpSpPr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F78BE50C-0E2D-7B89-5775-75834DAC725D}"/>
                  </a:ext>
                </a:extLst>
              </p:cNvPr>
              <p:cNvSpPr/>
              <p:nvPr/>
            </p:nvSpPr>
            <p:spPr>
              <a:xfrm>
                <a:off x="6314217" y="4070603"/>
                <a:ext cx="93916" cy="93916"/>
              </a:xfrm>
              <a:custGeom>
                <a:avLst/>
                <a:gdLst>
                  <a:gd name="connsiteX0" fmla="*/ 84677 w 93916"/>
                  <a:gd name="connsiteY0" fmla="*/ 9144 h 93916"/>
                  <a:gd name="connsiteX1" fmla="*/ 74009 w 93916"/>
                  <a:gd name="connsiteY1" fmla="*/ 40672 h 93916"/>
                  <a:gd name="connsiteX2" fmla="*/ 93916 w 93916"/>
                  <a:gd name="connsiteY2" fmla="*/ 67246 h 93916"/>
                  <a:gd name="connsiteX3" fmla="*/ 60674 w 93916"/>
                  <a:gd name="connsiteY3" fmla="*/ 66770 h 93916"/>
                  <a:gd name="connsiteX4" fmla="*/ 41529 w 93916"/>
                  <a:gd name="connsiteY4" fmla="*/ 93917 h 93916"/>
                  <a:gd name="connsiteX5" fmla="*/ 31718 w 93916"/>
                  <a:gd name="connsiteY5" fmla="*/ 62198 h 93916"/>
                  <a:gd name="connsiteX6" fmla="*/ 0 w 93916"/>
                  <a:gd name="connsiteY6" fmla="*/ 52388 h 93916"/>
                  <a:gd name="connsiteX7" fmla="*/ 27051 w 93916"/>
                  <a:gd name="connsiteY7" fmla="*/ 33147 h 93916"/>
                  <a:gd name="connsiteX8" fmla="*/ 26670 w 93916"/>
                  <a:gd name="connsiteY8" fmla="*/ 0 h 93916"/>
                  <a:gd name="connsiteX9" fmla="*/ 53245 w 93916"/>
                  <a:gd name="connsiteY9" fmla="*/ 19812 h 9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916" h="93916">
                    <a:moveTo>
                      <a:pt x="84677" y="9144"/>
                    </a:moveTo>
                    <a:lnTo>
                      <a:pt x="74009" y="40672"/>
                    </a:lnTo>
                    <a:lnTo>
                      <a:pt x="93916" y="67246"/>
                    </a:lnTo>
                    <a:lnTo>
                      <a:pt x="60674" y="66770"/>
                    </a:lnTo>
                    <a:lnTo>
                      <a:pt x="41529" y="93917"/>
                    </a:lnTo>
                    <a:lnTo>
                      <a:pt x="31718" y="62198"/>
                    </a:lnTo>
                    <a:lnTo>
                      <a:pt x="0" y="52388"/>
                    </a:lnTo>
                    <a:lnTo>
                      <a:pt x="27051" y="33147"/>
                    </a:lnTo>
                    <a:lnTo>
                      <a:pt x="26670" y="0"/>
                    </a:lnTo>
                    <a:lnTo>
                      <a:pt x="53245" y="1981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ADAFC6A-CE48-3B78-7BF0-540C5935B2E1}"/>
                  </a:ext>
                </a:extLst>
              </p:cNvPr>
              <p:cNvSpPr/>
              <p:nvPr/>
            </p:nvSpPr>
            <p:spPr>
              <a:xfrm>
                <a:off x="6229635" y="4155185"/>
                <a:ext cx="93821" cy="93916"/>
              </a:xfrm>
              <a:custGeom>
                <a:avLst/>
                <a:gdLst>
                  <a:gd name="connsiteX0" fmla="*/ 84677 w 93821"/>
                  <a:gd name="connsiteY0" fmla="*/ 9239 h 93916"/>
                  <a:gd name="connsiteX1" fmla="*/ 74009 w 93821"/>
                  <a:gd name="connsiteY1" fmla="*/ 40672 h 93916"/>
                  <a:gd name="connsiteX2" fmla="*/ 93821 w 93821"/>
                  <a:gd name="connsiteY2" fmla="*/ 67246 h 93916"/>
                  <a:gd name="connsiteX3" fmla="*/ 60674 w 93821"/>
                  <a:gd name="connsiteY3" fmla="*/ 66865 h 93916"/>
                  <a:gd name="connsiteX4" fmla="*/ 41529 w 93821"/>
                  <a:gd name="connsiteY4" fmla="*/ 93917 h 93916"/>
                  <a:gd name="connsiteX5" fmla="*/ 31623 w 93821"/>
                  <a:gd name="connsiteY5" fmla="*/ 62198 h 93916"/>
                  <a:gd name="connsiteX6" fmla="*/ 0 w 93821"/>
                  <a:gd name="connsiteY6" fmla="*/ 52388 h 93916"/>
                  <a:gd name="connsiteX7" fmla="*/ 27051 w 93821"/>
                  <a:gd name="connsiteY7" fmla="*/ 33242 h 93916"/>
                  <a:gd name="connsiteX8" fmla="*/ 26670 w 93821"/>
                  <a:gd name="connsiteY8" fmla="*/ 0 h 93916"/>
                  <a:gd name="connsiteX9" fmla="*/ 53245 w 93821"/>
                  <a:gd name="connsiteY9" fmla="*/ 19907 h 939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93821" h="93916">
                    <a:moveTo>
                      <a:pt x="84677" y="9239"/>
                    </a:moveTo>
                    <a:lnTo>
                      <a:pt x="74009" y="40672"/>
                    </a:lnTo>
                    <a:lnTo>
                      <a:pt x="93821" y="67246"/>
                    </a:lnTo>
                    <a:lnTo>
                      <a:pt x="60674" y="66865"/>
                    </a:lnTo>
                    <a:lnTo>
                      <a:pt x="41529" y="93917"/>
                    </a:lnTo>
                    <a:lnTo>
                      <a:pt x="31623" y="62198"/>
                    </a:lnTo>
                    <a:lnTo>
                      <a:pt x="0" y="52388"/>
                    </a:lnTo>
                    <a:lnTo>
                      <a:pt x="27051" y="33242"/>
                    </a:lnTo>
                    <a:lnTo>
                      <a:pt x="26670" y="0"/>
                    </a:lnTo>
                    <a:lnTo>
                      <a:pt x="53245" y="19907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A2A142E8-5A1E-DABC-9496-495F8F4DF4B7}"/>
              </a:ext>
            </a:extLst>
          </p:cNvPr>
          <p:cNvSpPr/>
          <p:nvPr/>
        </p:nvSpPr>
        <p:spPr>
          <a:xfrm>
            <a:off x="9435395" y="5752774"/>
            <a:ext cx="1893039" cy="87467"/>
          </a:xfrm>
          <a:custGeom>
            <a:avLst/>
            <a:gdLst>
              <a:gd name="connsiteX0" fmla="*/ 911162 w 911161"/>
              <a:gd name="connsiteY0" fmla="*/ 21050 h 42100"/>
              <a:gd name="connsiteX1" fmla="*/ 455581 w 911161"/>
              <a:gd name="connsiteY1" fmla="*/ 42101 h 42100"/>
              <a:gd name="connsiteX2" fmla="*/ 0 w 911161"/>
              <a:gd name="connsiteY2" fmla="*/ 21050 h 42100"/>
              <a:gd name="connsiteX3" fmla="*/ 455581 w 911161"/>
              <a:gd name="connsiteY3" fmla="*/ 0 h 42100"/>
              <a:gd name="connsiteX4" fmla="*/ 911162 w 911161"/>
              <a:gd name="connsiteY4" fmla="*/ 21050 h 42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1161" h="42100">
                <a:moveTo>
                  <a:pt x="911162" y="21050"/>
                </a:moveTo>
                <a:cubicBezTo>
                  <a:pt x="911162" y="21050"/>
                  <a:pt x="707231" y="42101"/>
                  <a:pt x="455581" y="42101"/>
                </a:cubicBezTo>
                <a:cubicBezTo>
                  <a:pt x="204026" y="42101"/>
                  <a:pt x="0" y="21050"/>
                  <a:pt x="0" y="21050"/>
                </a:cubicBezTo>
                <a:cubicBezTo>
                  <a:pt x="0" y="21050"/>
                  <a:pt x="203930" y="0"/>
                  <a:pt x="455581" y="0"/>
                </a:cubicBezTo>
                <a:cubicBezTo>
                  <a:pt x="707231" y="0"/>
                  <a:pt x="911162" y="21050"/>
                  <a:pt x="911162" y="21050"/>
                </a:cubicBezTo>
                <a:close/>
              </a:path>
            </a:pathLst>
          </a:custGeom>
          <a:solidFill>
            <a:srgbClr val="3E039C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9" name="任意多边形: 形状 128">
            <a:extLst>
              <a:ext uri="{FF2B5EF4-FFF2-40B4-BE49-F238E27FC236}">
                <a16:creationId xmlns:a16="http://schemas.microsoft.com/office/drawing/2014/main" id="{328E547E-B7CC-DF08-044B-B95BB0FA775A}"/>
              </a:ext>
            </a:extLst>
          </p:cNvPr>
          <p:cNvSpPr/>
          <p:nvPr/>
        </p:nvSpPr>
        <p:spPr>
          <a:xfrm>
            <a:off x="10381780" y="3370831"/>
            <a:ext cx="680910" cy="817482"/>
          </a:xfrm>
          <a:custGeom>
            <a:avLst/>
            <a:gdLst>
              <a:gd name="connsiteX0" fmla="*/ 287911 w 327737"/>
              <a:gd name="connsiteY0" fmla="*/ 231128 h 393472"/>
              <a:gd name="connsiteX1" fmla="*/ 283434 w 327737"/>
              <a:gd name="connsiteY1" fmla="*/ 205316 h 393472"/>
              <a:gd name="connsiteX2" fmla="*/ 262669 w 327737"/>
              <a:gd name="connsiteY2" fmla="*/ 166549 h 393472"/>
              <a:gd name="connsiteX3" fmla="*/ 257526 w 327737"/>
              <a:gd name="connsiteY3" fmla="*/ 161310 h 393472"/>
              <a:gd name="connsiteX4" fmla="*/ 256287 w 327737"/>
              <a:gd name="connsiteY4" fmla="*/ 155309 h 393472"/>
              <a:gd name="connsiteX5" fmla="*/ 243619 w 327737"/>
              <a:gd name="connsiteY5" fmla="*/ 136545 h 393472"/>
              <a:gd name="connsiteX6" fmla="*/ 242571 w 327737"/>
              <a:gd name="connsiteY6" fmla="*/ 126258 h 393472"/>
              <a:gd name="connsiteX7" fmla="*/ 243714 w 327737"/>
              <a:gd name="connsiteY7" fmla="*/ 94254 h 393472"/>
              <a:gd name="connsiteX8" fmla="*/ 230856 w 327737"/>
              <a:gd name="connsiteY8" fmla="*/ 57773 h 393472"/>
              <a:gd name="connsiteX9" fmla="*/ 217806 w 327737"/>
              <a:gd name="connsiteY9" fmla="*/ 27674 h 393472"/>
              <a:gd name="connsiteX10" fmla="*/ 168658 w 327737"/>
              <a:gd name="connsiteY10" fmla="*/ 1576 h 393472"/>
              <a:gd name="connsiteX11" fmla="*/ 110364 w 327737"/>
              <a:gd name="connsiteY11" fmla="*/ 4243 h 393472"/>
              <a:gd name="connsiteX12" fmla="*/ 62739 w 327737"/>
              <a:gd name="connsiteY12" fmla="*/ 25198 h 393472"/>
              <a:gd name="connsiteX13" fmla="*/ 33307 w 327737"/>
              <a:gd name="connsiteY13" fmla="*/ 71584 h 393472"/>
              <a:gd name="connsiteX14" fmla="*/ 50643 w 327737"/>
              <a:gd name="connsiteY14" fmla="*/ 186646 h 393472"/>
              <a:gd name="connsiteX15" fmla="*/ 34927 w 327737"/>
              <a:gd name="connsiteY15" fmla="*/ 214364 h 393472"/>
              <a:gd name="connsiteX16" fmla="*/ 5113 w 327737"/>
              <a:gd name="connsiteY16" fmla="*/ 287802 h 393472"/>
              <a:gd name="connsiteX17" fmla="*/ 34545 w 327737"/>
              <a:gd name="connsiteY17" fmla="*/ 367431 h 393472"/>
              <a:gd name="connsiteX18" fmla="*/ 282386 w 327737"/>
              <a:gd name="connsiteY18" fmla="*/ 369622 h 393472"/>
              <a:gd name="connsiteX19" fmla="*/ 327725 w 327737"/>
              <a:gd name="connsiteY19" fmla="*/ 302090 h 393472"/>
              <a:gd name="connsiteX20" fmla="*/ 287911 w 327737"/>
              <a:gd name="connsiteY20" fmla="*/ 231128 h 393472"/>
              <a:gd name="connsiteX21" fmla="*/ 53786 w 327737"/>
              <a:gd name="connsiteY21" fmla="*/ 177884 h 393472"/>
              <a:gd name="connsiteX22" fmla="*/ 33784 w 327737"/>
              <a:gd name="connsiteY22" fmla="*/ 142832 h 393472"/>
              <a:gd name="connsiteX23" fmla="*/ 33212 w 327737"/>
              <a:gd name="connsiteY23" fmla="*/ 80919 h 393472"/>
              <a:gd name="connsiteX24" fmla="*/ 54072 w 327737"/>
              <a:gd name="connsiteY24" fmla="*/ 172073 h 393472"/>
              <a:gd name="connsiteX25" fmla="*/ 53786 w 327737"/>
              <a:gd name="connsiteY25" fmla="*/ 177884 h 393472"/>
              <a:gd name="connsiteX26" fmla="*/ 231427 w 327737"/>
              <a:gd name="connsiteY26" fmla="*/ 70822 h 393472"/>
              <a:gd name="connsiteX27" fmla="*/ 231427 w 327737"/>
              <a:gd name="connsiteY27" fmla="*/ 69584 h 393472"/>
              <a:gd name="connsiteX28" fmla="*/ 237904 w 327737"/>
              <a:gd name="connsiteY28" fmla="*/ 95016 h 393472"/>
              <a:gd name="connsiteX29" fmla="*/ 235904 w 327737"/>
              <a:gd name="connsiteY29" fmla="*/ 127687 h 393472"/>
              <a:gd name="connsiteX30" fmla="*/ 229522 w 327737"/>
              <a:gd name="connsiteY30" fmla="*/ 116924 h 393472"/>
              <a:gd name="connsiteX31" fmla="*/ 231427 w 327737"/>
              <a:gd name="connsiteY31" fmla="*/ 70822 h 393472"/>
              <a:gd name="connsiteX32" fmla="*/ 257907 w 327737"/>
              <a:gd name="connsiteY32" fmla="*/ 198267 h 393472"/>
              <a:gd name="connsiteX33" fmla="*/ 257621 w 327737"/>
              <a:gd name="connsiteY33" fmla="*/ 170645 h 393472"/>
              <a:gd name="connsiteX34" fmla="*/ 260193 w 327737"/>
              <a:gd name="connsiteY34" fmla="*/ 173216 h 393472"/>
              <a:gd name="connsiteX35" fmla="*/ 278004 w 327737"/>
              <a:gd name="connsiteY35" fmla="*/ 223508 h 393472"/>
              <a:gd name="connsiteX36" fmla="*/ 257907 w 327737"/>
              <a:gd name="connsiteY36" fmla="*/ 198267 h 3934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327737" h="393472">
                <a:moveTo>
                  <a:pt x="287911" y="231128"/>
                </a:moveTo>
                <a:cubicBezTo>
                  <a:pt x="286005" y="223222"/>
                  <a:pt x="284672" y="214745"/>
                  <a:pt x="283434" y="205316"/>
                </a:cubicBezTo>
                <a:cubicBezTo>
                  <a:pt x="281148" y="188171"/>
                  <a:pt x="274861" y="178265"/>
                  <a:pt x="262669" y="166549"/>
                </a:cubicBezTo>
                <a:cubicBezTo>
                  <a:pt x="260860" y="164739"/>
                  <a:pt x="259145" y="163025"/>
                  <a:pt x="257526" y="161310"/>
                </a:cubicBezTo>
                <a:cubicBezTo>
                  <a:pt x="257240" y="159310"/>
                  <a:pt x="256954" y="157309"/>
                  <a:pt x="256287" y="155309"/>
                </a:cubicBezTo>
                <a:cubicBezTo>
                  <a:pt x="253906" y="148070"/>
                  <a:pt x="248858" y="142260"/>
                  <a:pt x="243619" y="136545"/>
                </a:cubicBezTo>
                <a:cubicBezTo>
                  <a:pt x="242953" y="133402"/>
                  <a:pt x="242571" y="129973"/>
                  <a:pt x="242571" y="126258"/>
                </a:cubicBezTo>
                <a:cubicBezTo>
                  <a:pt x="242667" y="115495"/>
                  <a:pt x="244762" y="105113"/>
                  <a:pt x="243714" y="94254"/>
                </a:cubicBezTo>
                <a:cubicBezTo>
                  <a:pt x="242476" y="80824"/>
                  <a:pt x="237809" y="68632"/>
                  <a:pt x="230856" y="57773"/>
                </a:cubicBezTo>
                <a:cubicBezTo>
                  <a:pt x="229237" y="46820"/>
                  <a:pt x="224855" y="36247"/>
                  <a:pt x="217806" y="27674"/>
                </a:cubicBezTo>
                <a:cubicBezTo>
                  <a:pt x="205900" y="12911"/>
                  <a:pt x="187422" y="4433"/>
                  <a:pt x="168658" y="1576"/>
                </a:cubicBezTo>
                <a:cubicBezTo>
                  <a:pt x="150560" y="-1187"/>
                  <a:pt x="129986" y="-329"/>
                  <a:pt x="110364" y="4243"/>
                </a:cubicBezTo>
                <a:cubicBezTo>
                  <a:pt x="92838" y="8338"/>
                  <a:pt x="76170" y="15292"/>
                  <a:pt x="62739" y="25198"/>
                </a:cubicBezTo>
                <a:cubicBezTo>
                  <a:pt x="49023" y="35294"/>
                  <a:pt x="35403" y="50534"/>
                  <a:pt x="33307" y="71584"/>
                </a:cubicBezTo>
                <a:cubicBezTo>
                  <a:pt x="8733" y="104541"/>
                  <a:pt x="27021" y="153500"/>
                  <a:pt x="50643" y="186646"/>
                </a:cubicBezTo>
                <a:cubicBezTo>
                  <a:pt x="45880" y="197029"/>
                  <a:pt x="37689" y="208745"/>
                  <a:pt x="34927" y="214364"/>
                </a:cubicBezTo>
                <a:cubicBezTo>
                  <a:pt x="23401" y="237986"/>
                  <a:pt x="11781" y="262275"/>
                  <a:pt x="5113" y="287802"/>
                </a:cubicBezTo>
                <a:cubicBezTo>
                  <a:pt x="-3650" y="321711"/>
                  <a:pt x="-5269" y="356954"/>
                  <a:pt x="34545" y="367431"/>
                </a:cubicBezTo>
                <a:cubicBezTo>
                  <a:pt x="112746" y="387910"/>
                  <a:pt x="206662" y="412961"/>
                  <a:pt x="282386" y="369622"/>
                </a:cubicBezTo>
                <a:cubicBezTo>
                  <a:pt x="306961" y="355525"/>
                  <a:pt x="327154" y="330474"/>
                  <a:pt x="327725" y="302090"/>
                </a:cubicBezTo>
                <a:cubicBezTo>
                  <a:pt x="328296" y="273800"/>
                  <a:pt x="309818" y="248654"/>
                  <a:pt x="287911" y="231128"/>
                </a:cubicBezTo>
                <a:close/>
                <a:moveTo>
                  <a:pt x="53786" y="177884"/>
                </a:moveTo>
                <a:cubicBezTo>
                  <a:pt x="46166" y="166834"/>
                  <a:pt x="38737" y="155786"/>
                  <a:pt x="33784" y="142832"/>
                </a:cubicBezTo>
                <a:cubicBezTo>
                  <a:pt x="25402" y="121115"/>
                  <a:pt x="25402" y="100826"/>
                  <a:pt x="33212" y="80919"/>
                </a:cubicBezTo>
                <a:cubicBezTo>
                  <a:pt x="35022" y="129496"/>
                  <a:pt x="51976" y="162929"/>
                  <a:pt x="54072" y="172073"/>
                </a:cubicBezTo>
                <a:cubicBezTo>
                  <a:pt x="54358" y="173692"/>
                  <a:pt x="54262" y="175693"/>
                  <a:pt x="53786" y="177884"/>
                </a:cubicBezTo>
                <a:close/>
                <a:moveTo>
                  <a:pt x="231427" y="70822"/>
                </a:moveTo>
                <a:cubicBezTo>
                  <a:pt x="231427" y="70442"/>
                  <a:pt x="231427" y="70061"/>
                  <a:pt x="231427" y="69584"/>
                </a:cubicBezTo>
                <a:cubicBezTo>
                  <a:pt x="234952" y="77490"/>
                  <a:pt x="237237" y="85967"/>
                  <a:pt x="237904" y="95016"/>
                </a:cubicBezTo>
                <a:cubicBezTo>
                  <a:pt x="238666" y="105970"/>
                  <a:pt x="236095" y="116828"/>
                  <a:pt x="235904" y="127687"/>
                </a:cubicBezTo>
                <a:cubicBezTo>
                  <a:pt x="233332" y="124353"/>
                  <a:pt x="231046" y="120829"/>
                  <a:pt x="229522" y="116924"/>
                </a:cubicBezTo>
                <a:cubicBezTo>
                  <a:pt x="223903" y="102350"/>
                  <a:pt x="230475" y="86348"/>
                  <a:pt x="231427" y="70822"/>
                </a:cubicBezTo>
                <a:close/>
                <a:moveTo>
                  <a:pt x="257907" y="198267"/>
                </a:moveTo>
                <a:cubicBezTo>
                  <a:pt x="255430" y="189409"/>
                  <a:pt x="257145" y="179884"/>
                  <a:pt x="257621" y="170645"/>
                </a:cubicBezTo>
                <a:cubicBezTo>
                  <a:pt x="258478" y="171502"/>
                  <a:pt x="259336" y="172264"/>
                  <a:pt x="260193" y="173216"/>
                </a:cubicBezTo>
                <a:cubicBezTo>
                  <a:pt x="274861" y="187885"/>
                  <a:pt x="275814" y="205411"/>
                  <a:pt x="278004" y="223508"/>
                </a:cubicBezTo>
                <a:cubicBezTo>
                  <a:pt x="269242" y="216460"/>
                  <a:pt x="260860" y="208840"/>
                  <a:pt x="257907" y="198267"/>
                </a:cubicBezTo>
                <a:close/>
              </a:path>
            </a:pathLst>
          </a:custGeom>
          <a:solidFill>
            <a:srgbClr val="CB5A7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30" name="图形 7">
            <a:extLst>
              <a:ext uri="{FF2B5EF4-FFF2-40B4-BE49-F238E27FC236}">
                <a16:creationId xmlns:a16="http://schemas.microsoft.com/office/drawing/2014/main" id="{9E563C4F-2387-7C75-2999-2A95C9F40C92}"/>
              </a:ext>
            </a:extLst>
          </p:cNvPr>
          <p:cNvGrpSpPr/>
          <p:nvPr/>
        </p:nvGrpSpPr>
        <p:grpSpPr>
          <a:xfrm>
            <a:off x="10526178" y="3413881"/>
            <a:ext cx="257852" cy="323752"/>
            <a:chOff x="7305484" y="3192493"/>
            <a:chExt cx="124110" cy="155829"/>
          </a:xfrm>
        </p:grpSpPr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EA6A4AFD-0C62-5958-5557-763A3C144887}"/>
                </a:ext>
              </a:extLst>
            </p:cNvPr>
            <p:cNvSpPr/>
            <p:nvPr/>
          </p:nvSpPr>
          <p:spPr>
            <a:xfrm>
              <a:off x="7305484" y="3211067"/>
              <a:ext cx="114395" cy="137255"/>
            </a:xfrm>
            <a:custGeom>
              <a:avLst/>
              <a:gdLst>
                <a:gd name="connsiteX0" fmla="*/ 114395 w 114395"/>
                <a:gd name="connsiteY0" fmla="*/ 41243 h 137255"/>
                <a:gd name="connsiteX1" fmla="*/ 114395 w 114395"/>
                <a:gd name="connsiteY1" fmla="*/ 80105 h 137255"/>
                <a:gd name="connsiteX2" fmla="*/ 110776 w 114395"/>
                <a:gd name="connsiteY2" fmla="*/ 100108 h 137255"/>
                <a:gd name="connsiteX3" fmla="*/ 57150 w 114395"/>
                <a:gd name="connsiteY3" fmla="*/ 137255 h 137255"/>
                <a:gd name="connsiteX4" fmla="*/ 0 w 114395"/>
                <a:gd name="connsiteY4" fmla="*/ 80105 h 137255"/>
                <a:gd name="connsiteX5" fmla="*/ 0 w 114395"/>
                <a:gd name="connsiteY5" fmla="*/ 41243 h 137255"/>
                <a:gd name="connsiteX6" fmla="*/ 0 w 114395"/>
                <a:gd name="connsiteY6" fmla="*/ 39815 h 137255"/>
                <a:gd name="connsiteX7" fmla="*/ 41148 w 114395"/>
                <a:gd name="connsiteY7" fmla="*/ 0 h 137255"/>
                <a:gd name="connsiteX8" fmla="*/ 73152 w 114395"/>
                <a:gd name="connsiteY8" fmla="*/ 0 h 137255"/>
                <a:gd name="connsiteX9" fmla="*/ 114300 w 114395"/>
                <a:gd name="connsiteY9" fmla="*/ 39815 h 137255"/>
                <a:gd name="connsiteX10" fmla="*/ 114395 w 114395"/>
                <a:gd name="connsiteY10" fmla="*/ 41243 h 13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4395" h="137255">
                  <a:moveTo>
                    <a:pt x="114395" y="41243"/>
                  </a:moveTo>
                  <a:lnTo>
                    <a:pt x="114395" y="80105"/>
                  </a:lnTo>
                  <a:cubicBezTo>
                    <a:pt x="114395" y="87154"/>
                    <a:pt x="113157" y="93917"/>
                    <a:pt x="110776" y="100108"/>
                  </a:cubicBezTo>
                  <a:cubicBezTo>
                    <a:pt x="102679" y="121825"/>
                    <a:pt x="81724" y="137255"/>
                    <a:pt x="57150" y="137255"/>
                  </a:cubicBezTo>
                  <a:cubicBezTo>
                    <a:pt x="25527" y="137255"/>
                    <a:pt x="0" y="111633"/>
                    <a:pt x="0" y="80105"/>
                  </a:cubicBezTo>
                  <a:lnTo>
                    <a:pt x="0" y="41243"/>
                  </a:lnTo>
                  <a:cubicBezTo>
                    <a:pt x="0" y="40767"/>
                    <a:pt x="0" y="40291"/>
                    <a:pt x="0" y="39815"/>
                  </a:cubicBezTo>
                  <a:cubicBezTo>
                    <a:pt x="762" y="17717"/>
                    <a:pt x="18859" y="0"/>
                    <a:pt x="41148" y="0"/>
                  </a:cubicBezTo>
                  <a:lnTo>
                    <a:pt x="73152" y="0"/>
                  </a:lnTo>
                  <a:cubicBezTo>
                    <a:pt x="95440" y="0"/>
                    <a:pt x="113633" y="17717"/>
                    <a:pt x="114300" y="39815"/>
                  </a:cubicBezTo>
                  <a:cubicBezTo>
                    <a:pt x="114395" y="40291"/>
                    <a:pt x="114395" y="40767"/>
                    <a:pt x="114395" y="41243"/>
                  </a:cubicBezTo>
                  <a:close/>
                </a:path>
              </a:pathLst>
            </a:custGeom>
            <a:solidFill>
              <a:srgbClr val="F4EE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6E38E9EC-C7DA-D8A9-987E-E79463550BA4}"/>
                </a:ext>
              </a:extLst>
            </p:cNvPr>
            <p:cNvSpPr/>
            <p:nvPr/>
          </p:nvSpPr>
          <p:spPr>
            <a:xfrm>
              <a:off x="7305484" y="3192493"/>
              <a:ext cx="114395" cy="114300"/>
            </a:xfrm>
            <a:custGeom>
              <a:avLst/>
              <a:gdLst>
                <a:gd name="connsiteX0" fmla="*/ 114395 w 114395"/>
                <a:gd name="connsiteY0" fmla="*/ 57150 h 114300"/>
                <a:gd name="connsiteX1" fmla="*/ 114395 w 114395"/>
                <a:gd name="connsiteY1" fmla="*/ 58388 h 114300"/>
                <a:gd name="connsiteX2" fmla="*/ 93440 w 114395"/>
                <a:gd name="connsiteY2" fmla="*/ 101346 h 114300"/>
                <a:gd name="connsiteX3" fmla="*/ 57150 w 114395"/>
                <a:gd name="connsiteY3" fmla="*/ 114300 h 114300"/>
                <a:gd name="connsiteX4" fmla="*/ 95 w 114395"/>
                <a:gd name="connsiteY4" fmla="*/ 59912 h 114300"/>
                <a:gd name="connsiteX5" fmla="*/ 0 w 114395"/>
                <a:gd name="connsiteY5" fmla="*/ 58388 h 114300"/>
                <a:gd name="connsiteX6" fmla="*/ 0 w 114395"/>
                <a:gd name="connsiteY6" fmla="*/ 57150 h 114300"/>
                <a:gd name="connsiteX7" fmla="*/ 57150 w 114395"/>
                <a:gd name="connsiteY7" fmla="*/ 0 h 114300"/>
                <a:gd name="connsiteX8" fmla="*/ 114395 w 114395"/>
                <a:gd name="connsiteY8" fmla="*/ 5715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14395" h="114300">
                  <a:moveTo>
                    <a:pt x="114395" y="57150"/>
                  </a:moveTo>
                  <a:cubicBezTo>
                    <a:pt x="114395" y="57626"/>
                    <a:pt x="114395" y="58007"/>
                    <a:pt x="114395" y="58388"/>
                  </a:cubicBezTo>
                  <a:cubicBezTo>
                    <a:pt x="114014" y="75724"/>
                    <a:pt x="105918" y="91059"/>
                    <a:pt x="93440" y="101346"/>
                  </a:cubicBezTo>
                  <a:cubicBezTo>
                    <a:pt x="83629" y="109442"/>
                    <a:pt x="70961" y="114300"/>
                    <a:pt x="57150" y="114300"/>
                  </a:cubicBezTo>
                  <a:cubicBezTo>
                    <a:pt x="26479" y="114300"/>
                    <a:pt x="1524" y="90202"/>
                    <a:pt x="95" y="59912"/>
                  </a:cubicBezTo>
                  <a:cubicBezTo>
                    <a:pt x="0" y="59436"/>
                    <a:pt x="0" y="58960"/>
                    <a:pt x="0" y="58388"/>
                  </a:cubicBezTo>
                  <a:cubicBezTo>
                    <a:pt x="0" y="58007"/>
                    <a:pt x="0" y="57531"/>
                    <a:pt x="0" y="57150"/>
                  </a:cubicBezTo>
                  <a:cubicBezTo>
                    <a:pt x="0" y="25527"/>
                    <a:pt x="25622" y="0"/>
                    <a:pt x="57150" y="0"/>
                  </a:cubicBezTo>
                  <a:cubicBezTo>
                    <a:pt x="88773" y="0"/>
                    <a:pt x="114395" y="25527"/>
                    <a:pt x="114395" y="57150"/>
                  </a:cubicBezTo>
                  <a:close/>
                </a:path>
              </a:pathLst>
            </a:custGeom>
            <a:solidFill>
              <a:srgbClr val="F4EE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608BC9B7-B014-C1B4-3672-63135F330BFD}"/>
                </a:ext>
              </a:extLst>
            </p:cNvPr>
            <p:cNvSpPr/>
            <p:nvPr/>
          </p:nvSpPr>
          <p:spPr>
            <a:xfrm>
              <a:off x="7305579" y="3192493"/>
              <a:ext cx="114300" cy="118681"/>
            </a:xfrm>
            <a:custGeom>
              <a:avLst/>
              <a:gdLst>
                <a:gd name="connsiteX0" fmla="*/ 114300 w 114300"/>
                <a:gd name="connsiteY0" fmla="*/ 58388 h 118681"/>
                <a:gd name="connsiteX1" fmla="*/ 114300 w 114300"/>
                <a:gd name="connsiteY1" fmla="*/ 59817 h 118681"/>
                <a:gd name="connsiteX2" fmla="*/ 114300 w 114300"/>
                <a:gd name="connsiteY2" fmla="*/ 98679 h 118681"/>
                <a:gd name="connsiteX3" fmla="*/ 110680 w 114300"/>
                <a:gd name="connsiteY3" fmla="*/ 118682 h 118681"/>
                <a:gd name="connsiteX4" fmla="*/ 71438 w 114300"/>
                <a:gd name="connsiteY4" fmla="*/ 79438 h 118681"/>
                <a:gd name="connsiteX5" fmla="*/ 95 w 114300"/>
                <a:gd name="connsiteY5" fmla="*/ 59912 h 118681"/>
                <a:gd name="connsiteX6" fmla="*/ 0 w 114300"/>
                <a:gd name="connsiteY6" fmla="*/ 59817 h 118681"/>
                <a:gd name="connsiteX7" fmla="*/ 0 w 114300"/>
                <a:gd name="connsiteY7" fmla="*/ 58388 h 118681"/>
                <a:gd name="connsiteX8" fmla="*/ 0 w 114300"/>
                <a:gd name="connsiteY8" fmla="*/ 57150 h 118681"/>
                <a:gd name="connsiteX9" fmla="*/ 57150 w 114300"/>
                <a:gd name="connsiteY9" fmla="*/ 0 h 118681"/>
                <a:gd name="connsiteX10" fmla="*/ 114300 w 114300"/>
                <a:gd name="connsiteY10" fmla="*/ 57150 h 118681"/>
                <a:gd name="connsiteX11" fmla="*/ 114300 w 114300"/>
                <a:gd name="connsiteY11" fmla="*/ 58388 h 118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14300" h="118681">
                  <a:moveTo>
                    <a:pt x="114300" y="58388"/>
                  </a:moveTo>
                  <a:cubicBezTo>
                    <a:pt x="114300" y="58865"/>
                    <a:pt x="114300" y="59341"/>
                    <a:pt x="114300" y="59817"/>
                  </a:cubicBezTo>
                  <a:lnTo>
                    <a:pt x="114300" y="98679"/>
                  </a:lnTo>
                  <a:cubicBezTo>
                    <a:pt x="114300" y="105728"/>
                    <a:pt x="113062" y="112490"/>
                    <a:pt x="110680" y="118682"/>
                  </a:cubicBezTo>
                  <a:lnTo>
                    <a:pt x="71438" y="79438"/>
                  </a:lnTo>
                  <a:cubicBezTo>
                    <a:pt x="25718" y="98488"/>
                    <a:pt x="1524" y="62198"/>
                    <a:pt x="95" y="59912"/>
                  </a:cubicBezTo>
                  <a:cubicBezTo>
                    <a:pt x="0" y="59817"/>
                    <a:pt x="0" y="59817"/>
                    <a:pt x="0" y="59817"/>
                  </a:cubicBezTo>
                  <a:cubicBezTo>
                    <a:pt x="0" y="59341"/>
                    <a:pt x="0" y="58865"/>
                    <a:pt x="0" y="58388"/>
                  </a:cubicBezTo>
                  <a:cubicBezTo>
                    <a:pt x="0" y="58007"/>
                    <a:pt x="0" y="57531"/>
                    <a:pt x="0" y="57150"/>
                  </a:cubicBezTo>
                  <a:cubicBezTo>
                    <a:pt x="0" y="25527"/>
                    <a:pt x="25622" y="0"/>
                    <a:pt x="57150" y="0"/>
                  </a:cubicBezTo>
                  <a:cubicBezTo>
                    <a:pt x="88773" y="0"/>
                    <a:pt x="114300" y="25622"/>
                    <a:pt x="114300" y="57150"/>
                  </a:cubicBezTo>
                  <a:cubicBezTo>
                    <a:pt x="114300" y="57531"/>
                    <a:pt x="114300" y="58007"/>
                    <a:pt x="114300" y="58388"/>
                  </a:cubicBezTo>
                  <a:close/>
                </a:path>
              </a:pathLst>
            </a:custGeom>
            <a:solidFill>
              <a:srgbClr val="C95976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EB51FBF4-A914-7EEA-6ACE-051CCF14E06A}"/>
                </a:ext>
              </a:extLst>
            </p:cNvPr>
            <p:cNvSpPr/>
            <p:nvPr/>
          </p:nvSpPr>
          <p:spPr>
            <a:xfrm>
              <a:off x="7395686" y="3284219"/>
              <a:ext cx="33908" cy="33908"/>
            </a:xfrm>
            <a:custGeom>
              <a:avLst/>
              <a:gdLst>
                <a:gd name="connsiteX0" fmla="*/ 33909 w 33908"/>
                <a:gd name="connsiteY0" fmla="*/ 16954 h 33908"/>
                <a:gd name="connsiteX1" fmla="*/ 16954 w 33908"/>
                <a:gd name="connsiteY1" fmla="*/ 33909 h 33908"/>
                <a:gd name="connsiteX2" fmla="*/ 0 w 33908"/>
                <a:gd name="connsiteY2" fmla="*/ 16954 h 33908"/>
                <a:gd name="connsiteX3" fmla="*/ 16954 w 33908"/>
                <a:gd name="connsiteY3" fmla="*/ 0 h 33908"/>
                <a:gd name="connsiteX4" fmla="*/ 33909 w 33908"/>
                <a:gd name="connsiteY4" fmla="*/ 16954 h 339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908" h="33908">
                  <a:moveTo>
                    <a:pt x="33909" y="16954"/>
                  </a:moveTo>
                  <a:cubicBezTo>
                    <a:pt x="33909" y="26289"/>
                    <a:pt x="26289" y="33909"/>
                    <a:pt x="16954" y="33909"/>
                  </a:cubicBezTo>
                  <a:cubicBezTo>
                    <a:pt x="7620" y="33909"/>
                    <a:pt x="0" y="26289"/>
                    <a:pt x="0" y="16954"/>
                  </a:cubicBezTo>
                  <a:cubicBezTo>
                    <a:pt x="0" y="7620"/>
                    <a:pt x="7620" y="0"/>
                    <a:pt x="16954" y="0"/>
                  </a:cubicBezTo>
                  <a:cubicBezTo>
                    <a:pt x="26289" y="0"/>
                    <a:pt x="33909" y="7620"/>
                    <a:pt x="33909" y="16954"/>
                  </a:cubicBezTo>
                  <a:close/>
                </a:path>
              </a:pathLst>
            </a:custGeom>
            <a:solidFill>
              <a:srgbClr val="F4EE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6" name="任意多边形: 形状 135">
            <a:extLst>
              <a:ext uri="{FF2B5EF4-FFF2-40B4-BE49-F238E27FC236}">
                <a16:creationId xmlns:a16="http://schemas.microsoft.com/office/drawing/2014/main" id="{EF4FA671-BE3B-D017-5317-D814E7CB02E3}"/>
              </a:ext>
            </a:extLst>
          </p:cNvPr>
          <p:cNvSpPr/>
          <p:nvPr/>
        </p:nvSpPr>
        <p:spPr>
          <a:xfrm>
            <a:off x="9756756" y="3816593"/>
            <a:ext cx="867972" cy="485299"/>
          </a:xfrm>
          <a:custGeom>
            <a:avLst/>
            <a:gdLst>
              <a:gd name="connsiteX0" fmla="*/ 417775 w 417774"/>
              <a:gd name="connsiteY0" fmla="*/ 69723 h 233585"/>
              <a:gd name="connsiteX1" fmla="*/ 321096 w 417774"/>
              <a:gd name="connsiteY1" fmla="*/ 190309 h 233585"/>
              <a:gd name="connsiteX2" fmla="*/ 269471 w 417774"/>
              <a:gd name="connsiteY2" fmla="*/ 231553 h 233585"/>
              <a:gd name="connsiteX3" fmla="*/ 66969 w 417774"/>
              <a:gd name="connsiteY3" fmla="*/ 118586 h 233585"/>
              <a:gd name="connsiteX4" fmla="*/ 33536 w 417774"/>
              <a:gd name="connsiteY4" fmla="*/ 115824 h 233585"/>
              <a:gd name="connsiteX5" fmla="*/ 33536 w 417774"/>
              <a:gd name="connsiteY5" fmla="*/ 72390 h 233585"/>
              <a:gd name="connsiteX6" fmla="*/ 103 w 417774"/>
              <a:gd name="connsiteY6" fmla="*/ 50673 h 233585"/>
              <a:gd name="connsiteX7" fmla="*/ 57063 w 417774"/>
              <a:gd name="connsiteY7" fmla="*/ 59817 h 233585"/>
              <a:gd name="connsiteX8" fmla="*/ 74208 w 417774"/>
              <a:gd name="connsiteY8" fmla="*/ 92202 h 233585"/>
              <a:gd name="connsiteX9" fmla="*/ 245086 w 417774"/>
              <a:gd name="connsiteY9" fmla="*/ 161830 h 233585"/>
              <a:gd name="connsiteX10" fmla="*/ 259279 w 417774"/>
              <a:gd name="connsiteY10" fmla="*/ 132302 h 233585"/>
              <a:gd name="connsiteX11" fmla="*/ 292140 w 417774"/>
              <a:gd name="connsiteY11" fmla="*/ 72295 h 233585"/>
              <a:gd name="connsiteX12" fmla="*/ 359577 w 417774"/>
              <a:gd name="connsiteY12" fmla="*/ 0 h 233585"/>
              <a:gd name="connsiteX13" fmla="*/ 417775 w 417774"/>
              <a:gd name="connsiteY13" fmla="*/ 69723 h 233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17774" h="233585">
                <a:moveTo>
                  <a:pt x="417775" y="69723"/>
                </a:moveTo>
                <a:cubicBezTo>
                  <a:pt x="417775" y="69723"/>
                  <a:pt x="367768" y="141732"/>
                  <a:pt x="321096" y="190309"/>
                </a:cubicBezTo>
                <a:cubicBezTo>
                  <a:pt x="302236" y="209931"/>
                  <a:pt x="283853" y="225838"/>
                  <a:pt x="269471" y="231553"/>
                </a:cubicBezTo>
                <a:cubicBezTo>
                  <a:pt x="219750" y="251460"/>
                  <a:pt x="66969" y="118586"/>
                  <a:pt x="66969" y="118586"/>
                </a:cubicBezTo>
                <a:cubicBezTo>
                  <a:pt x="66969" y="118586"/>
                  <a:pt x="42585" y="121253"/>
                  <a:pt x="33536" y="115824"/>
                </a:cubicBezTo>
                <a:cubicBezTo>
                  <a:pt x="24488" y="110395"/>
                  <a:pt x="33536" y="72390"/>
                  <a:pt x="33536" y="72390"/>
                </a:cubicBezTo>
                <a:cubicBezTo>
                  <a:pt x="33536" y="72390"/>
                  <a:pt x="2866" y="60674"/>
                  <a:pt x="103" y="50673"/>
                </a:cubicBezTo>
                <a:cubicBezTo>
                  <a:pt x="-2659" y="40767"/>
                  <a:pt x="50776" y="57912"/>
                  <a:pt x="57063" y="59817"/>
                </a:cubicBezTo>
                <a:cubicBezTo>
                  <a:pt x="63350" y="61722"/>
                  <a:pt x="74208" y="92202"/>
                  <a:pt x="74208" y="92202"/>
                </a:cubicBezTo>
                <a:cubicBezTo>
                  <a:pt x="122119" y="100298"/>
                  <a:pt x="245086" y="161830"/>
                  <a:pt x="245086" y="161830"/>
                </a:cubicBezTo>
                <a:cubicBezTo>
                  <a:pt x="245086" y="161830"/>
                  <a:pt x="249754" y="151067"/>
                  <a:pt x="259279" y="132302"/>
                </a:cubicBezTo>
                <a:cubicBezTo>
                  <a:pt x="266994" y="117062"/>
                  <a:pt x="277948" y="96583"/>
                  <a:pt x="292140" y="72295"/>
                </a:cubicBezTo>
                <a:cubicBezTo>
                  <a:pt x="323763" y="18097"/>
                  <a:pt x="359577" y="0"/>
                  <a:pt x="359577" y="0"/>
                </a:cubicBezTo>
                <a:lnTo>
                  <a:pt x="417775" y="69723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" name="任意多边形: 形状 136">
            <a:extLst>
              <a:ext uri="{FF2B5EF4-FFF2-40B4-BE49-F238E27FC236}">
                <a16:creationId xmlns:a16="http://schemas.microsoft.com/office/drawing/2014/main" id="{09446651-7783-6C26-A079-B12CD399685A}"/>
              </a:ext>
            </a:extLst>
          </p:cNvPr>
          <p:cNvSpPr/>
          <p:nvPr/>
        </p:nvSpPr>
        <p:spPr>
          <a:xfrm>
            <a:off x="10295437" y="3816790"/>
            <a:ext cx="329291" cy="395191"/>
          </a:xfrm>
          <a:custGeom>
            <a:avLst/>
            <a:gdLst>
              <a:gd name="connsiteX0" fmla="*/ 158496 w 158495"/>
              <a:gd name="connsiteY0" fmla="*/ 69628 h 190214"/>
              <a:gd name="connsiteX1" fmla="*/ 61817 w 158495"/>
              <a:gd name="connsiteY1" fmla="*/ 190214 h 190214"/>
              <a:gd name="connsiteX2" fmla="*/ 0 w 158495"/>
              <a:gd name="connsiteY2" fmla="*/ 132302 h 190214"/>
              <a:gd name="connsiteX3" fmla="*/ 32861 w 158495"/>
              <a:gd name="connsiteY3" fmla="*/ 72295 h 190214"/>
              <a:gd name="connsiteX4" fmla="*/ 100298 w 158495"/>
              <a:gd name="connsiteY4" fmla="*/ 0 h 190214"/>
              <a:gd name="connsiteX5" fmla="*/ 158496 w 158495"/>
              <a:gd name="connsiteY5" fmla="*/ 69628 h 19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8495" h="190214">
                <a:moveTo>
                  <a:pt x="158496" y="69628"/>
                </a:moveTo>
                <a:cubicBezTo>
                  <a:pt x="158496" y="69628"/>
                  <a:pt x="108490" y="141637"/>
                  <a:pt x="61817" y="190214"/>
                </a:cubicBezTo>
                <a:lnTo>
                  <a:pt x="0" y="132302"/>
                </a:lnTo>
                <a:cubicBezTo>
                  <a:pt x="7715" y="117062"/>
                  <a:pt x="18669" y="96583"/>
                  <a:pt x="32861" y="72295"/>
                </a:cubicBezTo>
                <a:cubicBezTo>
                  <a:pt x="64484" y="18097"/>
                  <a:pt x="100298" y="0"/>
                  <a:pt x="100298" y="0"/>
                </a:cubicBezTo>
                <a:lnTo>
                  <a:pt x="158496" y="69628"/>
                </a:ln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任意多边形: 形状 137">
            <a:extLst>
              <a:ext uri="{FF2B5EF4-FFF2-40B4-BE49-F238E27FC236}">
                <a16:creationId xmlns:a16="http://schemas.microsoft.com/office/drawing/2014/main" id="{900D6373-6FE9-27B5-82EF-94E5140034DB}"/>
              </a:ext>
            </a:extLst>
          </p:cNvPr>
          <p:cNvSpPr/>
          <p:nvPr/>
        </p:nvSpPr>
        <p:spPr>
          <a:xfrm>
            <a:off x="10340951" y="4496552"/>
            <a:ext cx="358207" cy="1207737"/>
          </a:xfrm>
          <a:custGeom>
            <a:avLst/>
            <a:gdLst>
              <a:gd name="connsiteX0" fmla="*/ 49625 w 172413"/>
              <a:gd name="connsiteY0" fmla="*/ 0 h 581310"/>
              <a:gd name="connsiteX1" fmla="*/ 571 w 172413"/>
              <a:gd name="connsiteY1" fmla="*/ 269367 h 581310"/>
              <a:gd name="connsiteX2" fmla="*/ 0 w 172413"/>
              <a:gd name="connsiteY2" fmla="*/ 581311 h 581310"/>
              <a:gd name="connsiteX3" fmla="*/ 49054 w 172413"/>
              <a:gd name="connsiteY3" fmla="*/ 581311 h 581310"/>
              <a:gd name="connsiteX4" fmla="*/ 97060 w 172413"/>
              <a:gd name="connsiteY4" fmla="*/ 292703 h 581310"/>
              <a:gd name="connsiteX5" fmla="*/ 152495 w 172413"/>
              <a:gd name="connsiteY5" fmla="*/ 162115 h 581310"/>
              <a:gd name="connsiteX6" fmla="*/ 172307 w 172413"/>
              <a:gd name="connsiteY6" fmla="*/ 14192 h 581310"/>
              <a:gd name="connsiteX7" fmla="*/ 49625 w 172413"/>
              <a:gd name="connsiteY7" fmla="*/ 0 h 5813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2413" h="581310">
                <a:moveTo>
                  <a:pt x="49625" y="0"/>
                </a:moveTo>
                <a:cubicBezTo>
                  <a:pt x="49625" y="0"/>
                  <a:pt x="571" y="222599"/>
                  <a:pt x="571" y="269367"/>
                </a:cubicBezTo>
                <a:cubicBezTo>
                  <a:pt x="571" y="316135"/>
                  <a:pt x="0" y="581311"/>
                  <a:pt x="0" y="581311"/>
                </a:cubicBezTo>
                <a:lnTo>
                  <a:pt x="49054" y="581311"/>
                </a:lnTo>
                <a:cubicBezTo>
                  <a:pt x="49054" y="581311"/>
                  <a:pt x="126778" y="364141"/>
                  <a:pt x="97060" y="292703"/>
                </a:cubicBezTo>
                <a:cubicBezTo>
                  <a:pt x="92583" y="281940"/>
                  <a:pt x="138303" y="211931"/>
                  <a:pt x="152495" y="162115"/>
                </a:cubicBezTo>
                <a:cubicBezTo>
                  <a:pt x="175070" y="82677"/>
                  <a:pt x="172307" y="14192"/>
                  <a:pt x="172307" y="14192"/>
                </a:cubicBezTo>
                <a:lnTo>
                  <a:pt x="49625" y="0"/>
                </a:lnTo>
                <a:close/>
              </a:path>
            </a:pathLst>
          </a:custGeom>
          <a:solidFill>
            <a:srgbClr val="0E0E1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" name="任意多边形: 形状 138">
            <a:extLst>
              <a:ext uri="{FF2B5EF4-FFF2-40B4-BE49-F238E27FC236}">
                <a16:creationId xmlns:a16="http://schemas.microsoft.com/office/drawing/2014/main" id="{E86B672F-8E73-3781-94E7-A643C7492C32}"/>
              </a:ext>
            </a:extLst>
          </p:cNvPr>
          <p:cNvSpPr/>
          <p:nvPr/>
        </p:nvSpPr>
        <p:spPr>
          <a:xfrm>
            <a:off x="10604365" y="4456579"/>
            <a:ext cx="336002" cy="1247712"/>
          </a:xfrm>
          <a:custGeom>
            <a:avLst/>
            <a:gdLst>
              <a:gd name="connsiteX0" fmla="*/ 182 w 161725"/>
              <a:gd name="connsiteY0" fmla="*/ 0 h 600551"/>
              <a:gd name="connsiteX1" fmla="*/ 25709 w 161725"/>
              <a:gd name="connsiteY1" fmla="*/ 239078 h 600551"/>
              <a:gd name="connsiteX2" fmla="*/ 112291 w 161725"/>
              <a:gd name="connsiteY2" fmla="*/ 600551 h 600551"/>
              <a:gd name="connsiteX3" fmla="*/ 161726 w 161725"/>
              <a:gd name="connsiteY3" fmla="*/ 600551 h 600551"/>
              <a:gd name="connsiteX4" fmla="*/ 136199 w 161725"/>
              <a:gd name="connsiteY4" fmla="*/ 19241 h 600551"/>
              <a:gd name="connsiteX5" fmla="*/ 182 w 161725"/>
              <a:gd name="connsiteY5" fmla="*/ 0 h 6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61725" h="600551">
                <a:moveTo>
                  <a:pt x="182" y="0"/>
                </a:moveTo>
                <a:cubicBezTo>
                  <a:pt x="182" y="0"/>
                  <a:pt x="-3819" y="164878"/>
                  <a:pt x="25709" y="239078"/>
                </a:cubicBezTo>
                <a:cubicBezTo>
                  <a:pt x="55141" y="313277"/>
                  <a:pt x="112291" y="600551"/>
                  <a:pt x="112291" y="600551"/>
                </a:cubicBezTo>
                <a:lnTo>
                  <a:pt x="161726" y="600551"/>
                </a:lnTo>
                <a:cubicBezTo>
                  <a:pt x="161726" y="600551"/>
                  <a:pt x="151344" y="109918"/>
                  <a:pt x="136199" y="19241"/>
                </a:cubicBezTo>
                <a:lnTo>
                  <a:pt x="182" y="0"/>
                </a:lnTo>
                <a:close/>
              </a:path>
            </a:pathLst>
          </a:custGeom>
          <a:solidFill>
            <a:srgbClr val="0E0E1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" name="任意多边形: 形状 139">
            <a:extLst>
              <a:ext uri="{FF2B5EF4-FFF2-40B4-BE49-F238E27FC236}">
                <a16:creationId xmlns:a16="http://schemas.microsoft.com/office/drawing/2014/main" id="{9831C427-BD6F-9FDF-EA03-469FC2756832}"/>
              </a:ext>
            </a:extLst>
          </p:cNvPr>
          <p:cNvSpPr/>
          <p:nvPr/>
        </p:nvSpPr>
        <p:spPr>
          <a:xfrm>
            <a:off x="10428140" y="3816790"/>
            <a:ext cx="459389" cy="709145"/>
          </a:xfrm>
          <a:custGeom>
            <a:avLst/>
            <a:gdLst>
              <a:gd name="connsiteX0" fmla="*/ 36330 w 221114"/>
              <a:gd name="connsiteY0" fmla="*/ 182975 h 341327"/>
              <a:gd name="connsiteX1" fmla="*/ 7660 w 221114"/>
              <a:gd name="connsiteY1" fmla="*/ 327088 h 341327"/>
              <a:gd name="connsiteX2" fmla="*/ 7660 w 221114"/>
              <a:gd name="connsiteY2" fmla="*/ 327088 h 341327"/>
              <a:gd name="connsiteX3" fmla="*/ 137485 w 221114"/>
              <a:gd name="connsiteY3" fmla="*/ 338614 h 341327"/>
              <a:gd name="connsiteX4" fmla="*/ 221115 w 221114"/>
              <a:gd name="connsiteY4" fmla="*/ 327088 h 341327"/>
              <a:gd name="connsiteX5" fmla="*/ 217686 w 221114"/>
              <a:gd name="connsiteY5" fmla="*/ 215360 h 341327"/>
              <a:gd name="connsiteX6" fmla="*/ 214733 w 221114"/>
              <a:gd name="connsiteY6" fmla="*/ 132397 h 341327"/>
              <a:gd name="connsiteX7" fmla="*/ 183586 w 221114"/>
              <a:gd name="connsiteY7" fmla="*/ 0 h 341327"/>
              <a:gd name="connsiteX8" fmla="*/ 36425 w 221114"/>
              <a:gd name="connsiteY8" fmla="*/ 0 h 341327"/>
              <a:gd name="connsiteX9" fmla="*/ 2802 w 221114"/>
              <a:gd name="connsiteY9" fmla="*/ 111442 h 341327"/>
              <a:gd name="connsiteX10" fmla="*/ 36330 w 221114"/>
              <a:gd name="connsiteY10" fmla="*/ 182975 h 341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21114" h="341327">
                <a:moveTo>
                  <a:pt x="36330" y="182975"/>
                </a:moveTo>
                <a:lnTo>
                  <a:pt x="7660" y="327088"/>
                </a:lnTo>
                <a:lnTo>
                  <a:pt x="7660" y="327088"/>
                </a:lnTo>
                <a:cubicBezTo>
                  <a:pt x="49474" y="340614"/>
                  <a:pt x="93861" y="344615"/>
                  <a:pt x="137485" y="338614"/>
                </a:cubicBezTo>
                <a:lnTo>
                  <a:pt x="221115" y="327088"/>
                </a:lnTo>
                <a:cubicBezTo>
                  <a:pt x="220734" y="299752"/>
                  <a:pt x="219782" y="258985"/>
                  <a:pt x="217686" y="215360"/>
                </a:cubicBezTo>
                <a:cubicBezTo>
                  <a:pt x="216448" y="189452"/>
                  <a:pt x="216924" y="158210"/>
                  <a:pt x="214733" y="132397"/>
                </a:cubicBezTo>
                <a:cubicBezTo>
                  <a:pt x="209209" y="68390"/>
                  <a:pt x="198065" y="16097"/>
                  <a:pt x="183586" y="0"/>
                </a:cubicBezTo>
                <a:lnTo>
                  <a:pt x="36425" y="0"/>
                </a:lnTo>
                <a:cubicBezTo>
                  <a:pt x="36425" y="0"/>
                  <a:pt x="-11962" y="82010"/>
                  <a:pt x="2802" y="111442"/>
                </a:cubicBezTo>
                <a:cubicBezTo>
                  <a:pt x="17470" y="140970"/>
                  <a:pt x="36330" y="182975"/>
                  <a:pt x="36330" y="182975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1" name="图形 7">
            <a:extLst>
              <a:ext uri="{FF2B5EF4-FFF2-40B4-BE49-F238E27FC236}">
                <a16:creationId xmlns:a16="http://schemas.microsoft.com/office/drawing/2014/main" id="{2039B209-C837-215E-FCFD-D533E46332FF}"/>
              </a:ext>
            </a:extLst>
          </p:cNvPr>
          <p:cNvGrpSpPr/>
          <p:nvPr/>
        </p:nvGrpSpPr>
        <p:grpSpPr>
          <a:xfrm>
            <a:off x="10181293" y="5704291"/>
            <a:ext cx="261573" cy="97164"/>
            <a:chOff x="7139483" y="4294917"/>
            <a:chExt cx="125901" cy="46767"/>
          </a:xfrm>
        </p:grpSpPr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6C88F7BD-AB34-464A-2B2C-E8925015A888}"/>
                </a:ext>
              </a:extLst>
            </p:cNvPr>
            <p:cNvSpPr/>
            <p:nvPr/>
          </p:nvSpPr>
          <p:spPr>
            <a:xfrm>
              <a:off x="7139483" y="4294917"/>
              <a:ext cx="125901" cy="46767"/>
            </a:xfrm>
            <a:custGeom>
              <a:avLst/>
              <a:gdLst>
                <a:gd name="connsiteX0" fmla="*/ 125901 w 125901"/>
                <a:gd name="connsiteY0" fmla="*/ 0 h 46767"/>
                <a:gd name="connsiteX1" fmla="*/ 124282 w 125901"/>
                <a:gd name="connsiteY1" fmla="*/ 19812 h 46767"/>
                <a:gd name="connsiteX2" fmla="*/ 122187 w 125901"/>
                <a:gd name="connsiteY2" fmla="*/ 46768 h 46767"/>
                <a:gd name="connsiteX3" fmla="*/ 7029 w 125901"/>
                <a:gd name="connsiteY3" fmla="*/ 46768 h 46767"/>
                <a:gd name="connsiteX4" fmla="*/ 2457 w 125901"/>
                <a:gd name="connsiteY4" fmla="*/ 34385 h 46767"/>
                <a:gd name="connsiteX5" fmla="*/ 28365 w 125901"/>
                <a:gd name="connsiteY5" fmla="*/ 18479 h 46767"/>
                <a:gd name="connsiteX6" fmla="*/ 76752 w 125901"/>
                <a:gd name="connsiteY6" fmla="*/ 95 h 46767"/>
                <a:gd name="connsiteX7" fmla="*/ 125901 w 125901"/>
                <a:gd name="connsiteY7" fmla="*/ 95 h 467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5901" h="46767">
                  <a:moveTo>
                    <a:pt x="125901" y="0"/>
                  </a:moveTo>
                  <a:lnTo>
                    <a:pt x="124282" y="19812"/>
                  </a:lnTo>
                  <a:lnTo>
                    <a:pt x="122187" y="46768"/>
                  </a:lnTo>
                  <a:lnTo>
                    <a:pt x="7029" y="46768"/>
                  </a:lnTo>
                  <a:cubicBezTo>
                    <a:pt x="552" y="46768"/>
                    <a:pt x="-2496" y="38576"/>
                    <a:pt x="2457" y="34385"/>
                  </a:cubicBezTo>
                  <a:cubicBezTo>
                    <a:pt x="9411" y="28575"/>
                    <a:pt x="18650" y="23146"/>
                    <a:pt x="28365" y="18479"/>
                  </a:cubicBezTo>
                  <a:cubicBezTo>
                    <a:pt x="51511" y="7334"/>
                    <a:pt x="76752" y="95"/>
                    <a:pt x="76752" y="95"/>
                  </a:cubicBezTo>
                  <a:lnTo>
                    <a:pt x="125901" y="95"/>
                  </a:lnTo>
                  <a:close/>
                </a:path>
              </a:pathLst>
            </a:custGeom>
            <a:solidFill>
              <a:srgbClr val="0E0E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846675F6-694A-1085-49D6-AF12D4290A8C}"/>
                </a:ext>
              </a:extLst>
            </p:cNvPr>
            <p:cNvSpPr/>
            <p:nvPr/>
          </p:nvSpPr>
          <p:spPr>
            <a:xfrm>
              <a:off x="7167848" y="4294917"/>
              <a:ext cx="97535" cy="31378"/>
            </a:xfrm>
            <a:custGeom>
              <a:avLst/>
              <a:gdLst>
                <a:gd name="connsiteX0" fmla="*/ 97536 w 97535"/>
                <a:gd name="connsiteY0" fmla="*/ 0 h 31378"/>
                <a:gd name="connsiteX1" fmla="*/ 95917 w 97535"/>
                <a:gd name="connsiteY1" fmla="*/ 19812 h 31378"/>
                <a:gd name="connsiteX2" fmla="*/ 72009 w 97535"/>
                <a:gd name="connsiteY2" fmla="*/ 28385 h 31378"/>
                <a:gd name="connsiteX3" fmla="*/ 31432 w 97535"/>
                <a:gd name="connsiteY3" fmla="*/ 31337 h 31378"/>
                <a:gd name="connsiteX4" fmla="*/ 0 w 97535"/>
                <a:gd name="connsiteY4" fmla="*/ 18479 h 31378"/>
                <a:gd name="connsiteX5" fmla="*/ 48387 w 97535"/>
                <a:gd name="connsiteY5" fmla="*/ 95 h 31378"/>
                <a:gd name="connsiteX6" fmla="*/ 97536 w 97535"/>
                <a:gd name="connsiteY6" fmla="*/ 95 h 313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7535" h="31378">
                  <a:moveTo>
                    <a:pt x="97536" y="0"/>
                  </a:moveTo>
                  <a:lnTo>
                    <a:pt x="95917" y="19812"/>
                  </a:lnTo>
                  <a:cubicBezTo>
                    <a:pt x="88487" y="23813"/>
                    <a:pt x="80296" y="26575"/>
                    <a:pt x="72009" y="28385"/>
                  </a:cubicBezTo>
                  <a:cubicBezTo>
                    <a:pt x="58769" y="31147"/>
                    <a:pt x="45053" y="31528"/>
                    <a:pt x="31432" y="31337"/>
                  </a:cubicBezTo>
                  <a:cubicBezTo>
                    <a:pt x="19240" y="31242"/>
                    <a:pt x="6763" y="28194"/>
                    <a:pt x="0" y="18479"/>
                  </a:cubicBezTo>
                  <a:cubicBezTo>
                    <a:pt x="23146" y="7334"/>
                    <a:pt x="48387" y="95"/>
                    <a:pt x="48387" y="95"/>
                  </a:cubicBezTo>
                  <a:lnTo>
                    <a:pt x="97536" y="95"/>
                  </a:lnTo>
                  <a:close/>
                </a:path>
              </a:pathLst>
            </a:custGeom>
            <a:solidFill>
              <a:srgbClr val="F4EE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4" name="图形 7">
            <a:extLst>
              <a:ext uri="{FF2B5EF4-FFF2-40B4-BE49-F238E27FC236}">
                <a16:creationId xmlns:a16="http://schemas.microsoft.com/office/drawing/2014/main" id="{93346E66-EA76-8B23-35A9-8D2B0FF32779}"/>
              </a:ext>
            </a:extLst>
          </p:cNvPr>
          <p:cNvGrpSpPr/>
          <p:nvPr/>
        </p:nvGrpSpPr>
        <p:grpSpPr>
          <a:xfrm>
            <a:off x="10643331" y="4726899"/>
            <a:ext cx="458120" cy="483450"/>
            <a:chOff x="7361872" y="3824477"/>
            <a:chExt cx="220503" cy="232695"/>
          </a:xfrm>
        </p:grpSpPr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08F0CC46-1E22-59B9-AFDD-9BAB17E63A5A}"/>
                </a:ext>
              </a:extLst>
            </p:cNvPr>
            <p:cNvSpPr/>
            <p:nvPr/>
          </p:nvSpPr>
          <p:spPr>
            <a:xfrm>
              <a:off x="7436453" y="3824477"/>
              <a:ext cx="71437" cy="71437"/>
            </a:xfrm>
            <a:custGeom>
              <a:avLst/>
              <a:gdLst>
                <a:gd name="connsiteX0" fmla="*/ 71342 w 71437"/>
                <a:gd name="connsiteY0" fmla="*/ 71438 h 71437"/>
                <a:gd name="connsiteX1" fmla="*/ 0 w 71437"/>
                <a:gd name="connsiteY1" fmla="*/ 71438 h 71437"/>
                <a:gd name="connsiteX2" fmla="*/ 0 w 71437"/>
                <a:gd name="connsiteY2" fmla="*/ 35719 h 71437"/>
                <a:gd name="connsiteX3" fmla="*/ 35719 w 71437"/>
                <a:gd name="connsiteY3" fmla="*/ 0 h 71437"/>
                <a:gd name="connsiteX4" fmla="*/ 71438 w 71437"/>
                <a:gd name="connsiteY4" fmla="*/ 35719 h 71437"/>
                <a:gd name="connsiteX5" fmla="*/ 71438 w 71437"/>
                <a:gd name="connsiteY5" fmla="*/ 71438 h 71437"/>
                <a:gd name="connsiteX6" fmla="*/ 8287 w 71437"/>
                <a:gd name="connsiteY6" fmla="*/ 63246 h 71437"/>
                <a:gd name="connsiteX7" fmla="*/ 63151 w 71437"/>
                <a:gd name="connsiteY7" fmla="*/ 63246 h 71437"/>
                <a:gd name="connsiteX8" fmla="*/ 63151 w 71437"/>
                <a:gd name="connsiteY8" fmla="*/ 35814 h 71437"/>
                <a:gd name="connsiteX9" fmla="*/ 35719 w 71437"/>
                <a:gd name="connsiteY9" fmla="*/ 8382 h 71437"/>
                <a:gd name="connsiteX10" fmla="*/ 8287 w 71437"/>
                <a:gd name="connsiteY10" fmla="*/ 35814 h 71437"/>
                <a:gd name="connsiteX11" fmla="*/ 8287 w 71437"/>
                <a:gd name="connsiteY11" fmla="*/ 63246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37" h="71437">
                  <a:moveTo>
                    <a:pt x="71342" y="71438"/>
                  </a:moveTo>
                  <a:lnTo>
                    <a:pt x="0" y="71438"/>
                  </a:lnTo>
                  <a:lnTo>
                    <a:pt x="0" y="35719"/>
                  </a:lnTo>
                  <a:cubicBezTo>
                    <a:pt x="0" y="16002"/>
                    <a:pt x="16002" y="0"/>
                    <a:pt x="35719" y="0"/>
                  </a:cubicBezTo>
                  <a:cubicBezTo>
                    <a:pt x="55435" y="0"/>
                    <a:pt x="71438" y="16002"/>
                    <a:pt x="71438" y="35719"/>
                  </a:cubicBezTo>
                  <a:lnTo>
                    <a:pt x="71438" y="71438"/>
                  </a:lnTo>
                  <a:close/>
                  <a:moveTo>
                    <a:pt x="8287" y="63246"/>
                  </a:moveTo>
                  <a:lnTo>
                    <a:pt x="63151" y="63246"/>
                  </a:lnTo>
                  <a:lnTo>
                    <a:pt x="63151" y="35814"/>
                  </a:lnTo>
                  <a:cubicBezTo>
                    <a:pt x="63151" y="20669"/>
                    <a:pt x="50863" y="8382"/>
                    <a:pt x="35719" y="8382"/>
                  </a:cubicBezTo>
                  <a:cubicBezTo>
                    <a:pt x="20574" y="8382"/>
                    <a:pt x="8287" y="20669"/>
                    <a:pt x="8287" y="35814"/>
                  </a:cubicBezTo>
                  <a:lnTo>
                    <a:pt x="8287" y="63246"/>
                  </a:lnTo>
                  <a:close/>
                </a:path>
              </a:pathLst>
            </a:custGeom>
            <a:solidFill>
              <a:srgbClr val="FF674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DCBE8537-8E92-6426-01A4-99630D7E2F9B}"/>
                </a:ext>
              </a:extLst>
            </p:cNvPr>
            <p:cNvSpPr/>
            <p:nvPr/>
          </p:nvSpPr>
          <p:spPr>
            <a:xfrm>
              <a:off x="7361872" y="3876388"/>
              <a:ext cx="220503" cy="180784"/>
            </a:xfrm>
            <a:custGeom>
              <a:avLst/>
              <a:gdLst>
                <a:gd name="connsiteX0" fmla="*/ 189547 w 220503"/>
                <a:gd name="connsiteY0" fmla="*/ 0 h 180784"/>
                <a:gd name="connsiteX1" fmla="*/ 30956 w 220503"/>
                <a:gd name="connsiteY1" fmla="*/ 0 h 180784"/>
                <a:gd name="connsiteX2" fmla="*/ 0 w 220503"/>
                <a:gd name="connsiteY2" fmla="*/ 180784 h 180784"/>
                <a:gd name="connsiteX3" fmla="*/ 220504 w 220503"/>
                <a:gd name="connsiteY3" fmla="*/ 180784 h 1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03" h="180784">
                  <a:moveTo>
                    <a:pt x="189547" y="0"/>
                  </a:moveTo>
                  <a:lnTo>
                    <a:pt x="30956" y="0"/>
                  </a:lnTo>
                  <a:lnTo>
                    <a:pt x="0" y="180784"/>
                  </a:lnTo>
                  <a:lnTo>
                    <a:pt x="220504" y="18078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7" name="图形 7">
            <a:extLst>
              <a:ext uri="{FF2B5EF4-FFF2-40B4-BE49-F238E27FC236}">
                <a16:creationId xmlns:a16="http://schemas.microsoft.com/office/drawing/2014/main" id="{D1470DA3-CE61-9C1D-22E0-475430D622BA}"/>
              </a:ext>
            </a:extLst>
          </p:cNvPr>
          <p:cNvGrpSpPr/>
          <p:nvPr/>
        </p:nvGrpSpPr>
        <p:grpSpPr>
          <a:xfrm>
            <a:off x="10837662" y="5704291"/>
            <a:ext cx="189887" cy="135990"/>
            <a:chOff x="7455408" y="4294917"/>
            <a:chExt cx="91397" cy="65455"/>
          </a:xfrm>
        </p:grpSpPr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16C92C13-109E-6281-2ECF-C0E350C01E05}"/>
                </a:ext>
              </a:extLst>
            </p:cNvPr>
            <p:cNvSpPr/>
            <p:nvPr/>
          </p:nvSpPr>
          <p:spPr>
            <a:xfrm>
              <a:off x="7455408" y="4294917"/>
              <a:ext cx="91394" cy="65455"/>
            </a:xfrm>
            <a:custGeom>
              <a:avLst/>
              <a:gdLst>
                <a:gd name="connsiteX0" fmla="*/ 86868 w 91394"/>
                <a:gd name="connsiteY0" fmla="*/ 62865 h 65455"/>
                <a:gd name="connsiteX1" fmla="*/ 3048 w 91394"/>
                <a:gd name="connsiteY1" fmla="*/ 27051 h 65455"/>
                <a:gd name="connsiteX2" fmla="*/ 1333 w 91394"/>
                <a:gd name="connsiteY2" fmla="*/ 11716 h 65455"/>
                <a:gd name="connsiteX3" fmla="*/ 0 w 91394"/>
                <a:gd name="connsiteY3" fmla="*/ 0 h 65455"/>
                <a:gd name="connsiteX4" fmla="*/ 49435 w 91394"/>
                <a:gd name="connsiteY4" fmla="*/ 0 h 65455"/>
                <a:gd name="connsiteX5" fmla="*/ 49721 w 91394"/>
                <a:gd name="connsiteY5" fmla="*/ 13240 h 65455"/>
                <a:gd name="connsiteX6" fmla="*/ 74676 w 91394"/>
                <a:gd name="connsiteY6" fmla="*/ 36386 h 65455"/>
                <a:gd name="connsiteX7" fmla="*/ 86868 w 91394"/>
                <a:gd name="connsiteY7" fmla="*/ 62865 h 65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1394" h="65455">
                  <a:moveTo>
                    <a:pt x="86868" y="62865"/>
                  </a:moveTo>
                  <a:cubicBezTo>
                    <a:pt x="57436" y="77248"/>
                    <a:pt x="3048" y="27051"/>
                    <a:pt x="3048" y="27051"/>
                  </a:cubicBezTo>
                  <a:lnTo>
                    <a:pt x="1333" y="11716"/>
                  </a:lnTo>
                  <a:lnTo>
                    <a:pt x="0" y="0"/>
                  </a:lnTo>
                  <a:lnTo>
                    <a:pt x="49435" y="0"/>
                  </a:lnTo>
                  <a:lnTo>
                    <a:pt x="49721" y="13240"/>
                  </a:lnTo>
                  <a:cubicBezTo>
                    <a:pt x="49721" y="13240"/>
                    <a:pt x="62484" y="26289"/>
                    <a:pt x="74676" y="36386"/>
                  </a:cubicBezTo>
                  <a:cubicBezTo>
                    <a:pt x="87439" y="46863"/>
                    <a:pt x="97631" y="57626"/>
                    <a:pt x="86868" y="62865"/>
                  </a:cubicBezTo>
                  <a:close/>
                </a:path>
              </a:pathLst>
            </a:custGeom>
            <a:solidFill>
              <a:srgbClr val="F4EED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5173AE89-CEA7-AC2F-07E2-A8C5C5E86A9A}"/>
                </a:ext>
              </a:extLst>
            </p:cNvPr>
            <p:cNvSpPr/>
            <p:nvPr/>
          </p:nvSpPr>
          <p:spPr>
            <a:xfrm>
              <a:off x="7456741" y="4306633"/>
              <a:ext cx="90063" cy="53739"/>
            </a:xfrm>
            <a:custGeom>
              <a:avLst/>
              <a:gdLst>
                <a:gd name="connsiteX0" fmla="*/ 85535 w 90063"/>
                <a:gd name="connsiteY0" fmla="*/ 51149 h 53739"/>
                <a:gd name="connsiteX1" fmla="*/ 1715 w 90063"/>
                <a:gd name="connsiteY1" fmla="*/ 15335 h 53739"/>
                <a:gd name="connsiteX2" fmla="*/ 0 w 90063"/>
                <a:gd name="connsiteY2" fmla="*/ 0 h 53739"/>
                <a:gd name="connsiteX3" fmla="*/ 6001 w 90063"/>
                <a:gd name="connsiteY3" fmla="*/ 6382 h 53739"/>
                <a:gd name="connsiteX4" fmla="*/ 48006 w 90063"/>
                <a:gd name="connsiteY4" fmla="*/ 29432 h 53739"/>
                <a:gd name="connsiteX5" fmla="*/ 63151 w 90063"/>
                <a:gd name="connsiteY5" fmla="*/ 31051 h 53739"/>
                <a:gd name="connsiteX6" fmla="*/ 73438 w 90063"/>
                <a:gd name="connsiteY6" fmla="*/ 24670 h 53739"/>
                <a:gd name="connsiteX7" fmla="*/ 85535 w 90063"/>
                <a:gd name="connsiteY7" fmla="*/ 51149 h 53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0063" h="53739">
                  <a:moveTo>
                    <a:pt x="85535" y="51149"/>
                  </a:moveTo>
                  <a:cubicBezTo>
                    <a:pt x="56102" y="65532"/>
                    <a:pt x="1715" y="15335"/>
                    <a:pt x="1715" y="15335"/>
                  </a:cubicBezTo>
                  <a:lnTo>
                    <a:pt x="0" y="0"/>
                  </a:lnTo>
                  <a:cubicBezTo>
                    <a:pt x="2096" y="2000"/>
                    <a:pt x="4001" y="4572"/>
                    <a:pt x="6001" y="6382"/>
                  </a:cubicBezTo>
                  <a:cubicBezTo>
                    <a:pt x="17907" y="17145"/>
                    <a:pt x="32576" y="25051"/>
                    <a:pt x="48006" y="29432"/>
                  </a:cubicBezTo>
                  <a:cubicBezTo>
                    <a:pt x="52864" y="30861"/>
                    <a:pt x="58103" y="31909"/>
                    <a:pt x="63151" y="31051"/>
                  </a:cubicBezTo>
                  <a:cubicBezTo>
                    <a:pt x="67247" y="30289"/>
                    <a:pt x="71152" y="28099"/>
                    <a:pt x="73438" y="24670"/>
                  </a:cubicBezTo>
                  <a:cubicBezTo>
                    <a:pt x="86106" y="35147"/>
                    <a:pt x="96298" y="45910"/>
                    <a:pt x="85535" y="51149"/>
                  </a:cubicBezTo>
                  <a:close/>
                </a:path>
              </a:pathLst>
            </a:custGeom>
            <a:solidFill>
              <a:srgbClr val="0E0E1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0" name="任意多边形: 形状 149">
            <a:extLst>
              <a:ext uri="{FF2B5EF4-FFF2-40B4-BE49-F238E27FC236}">
                <a16:creationId xmlns:a16="http://schemas.microsoft.com/office/drawing/2014/main" id="{D5C6EEC6-9738-4D8B-0815-F6DD2B58924E}"/>
              </a:ext>
            </a:extLst>
          </p:cNvPr>
          <p:cNvSpPr/>
          <p:nvPr/>
        </p:nvSpPr>
        <p:spPr>
          <a:xfrm>
            <a:off x="10809226" y="3816988"/>
            <a:ext cx="364245" cy="965716"/>
          </a:xfrm>
          <a:custGeom>
            <a:avLst/>
            <a:gdLst>
              <a:gd name="connsiteX0" fmla="*/ 46263 w 175319"/>
              <a:gd name="connsiteY0" fmla="*/ 464820 h 464820"/>
              <a:gd name="connsiteX1" fmla="*/ 161 w 175319"/>
              <a:gd name="connsiteY1" fmla="*/ 437864 h 464820"/>
              <a:gd name="connsiteX2" fmla="*/ 52740 w 175319"/>
              <a:gd name="connsiteY2" fmla="*/ 425006 h 464820"/>
              <a:gd name="connsiteX3" fmla="*/ 110175 w 175319"/>
              <a:gd name="connsiteY3" fmla="*/ 302990 h 464820"/>
              <a:gd name="connsiteX4" fmla="*/ 76742 w 175319"/>
              <a:gd name="connsiteY4" fmla="*/ 224981 h 464820"/>
              <a:gd name="connsiteX5" fmla="*/ 32927 w 175319"/>
              <a:gd name="connsiteY5" fmla="*/ 190214 h 464820"/>
              <a:gd name="connsiteX6" fmla="*/ 23498 w 175319"/>
              <a:gd name="connsiteY6" fmla="*/ 96203 h 464820"/>
              <a:gd name="connsiteX7" fmla="*/ 1495 w 175319"/>
              <a:gd name="connsiteY7" fmla="*/ 4286 h 464820"/>
              <a:gd name="connsiteX8" fmla="*/ 161 w 175319"/>
              <a:gd name="connsiteY8" fmla="*/ 0 h 464820"/>
              <a:gd name="connsiteX9" fmla="*/ 159705 w 175319"/>
              <a:gd name="connsiteY9" fmla="*/ 176784 h 464820"/>
              <a:gd name="connsiteX10" fmla="*/ 175040 w 175319"/>
              <a:gd name="connsiteY10" fmla="*/ 258794 h 464820"/>
              <a:gd name="connsiteX11" fmla="*/ 46263 w 175319"/>
              <a:gd name="connsiteY11" fmla="*/ 464820 h 464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5319" h="464820">
                <a:moveTo>
                  <a:pt x="46263" y="464820"/>
                </a:moveTo>
                <a:cubicBezTo>
                  <a:pt x="46263" y="464820"/>
                  <a:pt x="-3172" y="462248"/>
                  <a:pt x="161" y="437864"/>
                </a:cubicBezTo>
                <a:cubicBezTo>
                  <a:pt x="2543" y="420338"/>
                  <a:pt x="52740" y="425006"/>
                  <a:pt x="52740" y="425006"/>
                </a:cubicBezTo>
                <a:cubicBezTo>
                  <a:pt x="52740" y="425006"/>
                  <a:pt x="110175" y="375095"/>
                  <a:pt x="110175" y="302990"/>
                </a:cubicBezTo>
                <a:cubicBezTo>
                  <a:pt x="110175" y="270129"/>
                  <a:pt x="94173" y="243840"/>
                  <a:pt x="76742" y="224981"/>
                </a:cubicBezTo>
                <a:cubicBezTo>
                  <a:pt x="55883" y="202216"/>
                  <a:pt x="32927" y="190214"/>
                  <a:pt x="32927" y="190214"/>
                </a:cubicBezTo>
                <a:cubicBezTo>
                  <a:pt x="31880" y="158687"/>
                  <a:pt x="28736" y="127254"/>
                  <a:pt x="23498" y="96203"/>
                </a:cubicBezTo>
                <a:cubicBezTo>
                  <a:pt x="18259" y="65151"/>
                  <a:pt x="10925" y="34481"/>
                  <a:pt x="1495" y="4286"/>
                </a:cubicBezTo>
                <a:lnTo>
                  <a:pt x="161" y="0"/>
                </a:lnTo>
                <a:cubicBezTo>
                  <a:pt x="161" y="0"/>
                  <a:pt x="116843" y="50864"/>
                  <a:pt x="159705" y="176784"/>
                </a:cubicBezTo>
                <a:cubicBezTo>
                  <a:pt x="168087" y="201263"/>
                  <a:pt x="173612" y="228505"/>
                  <a:pt x="175040" y="258794"/>
                </a:cubicBezTo>
                <a:cubicBezTo>
                  <a:pt x="182280" y="415385"/>
                  <a:pt x="46263" y="464820"/>
                  <a:pt x="46263" y="464820"/>
                </a:cubicBez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1" name="任意多边形: 形状 150">
            <a:extLst>
              <a:ext uri="{FF2B5EF4-FFF2-40B4-BE49-F238E27FC236}">
                <a16:creationId xmlns:a16="http://schemas.microsoft.com/office/drawing/2014/main" id="{5E4439DC-65DF-D2B9-61C0-F90623AD58ED}"/>
              </a:ext>
            </a:extLst>
          </p:cNvPr>
          <p:cNvSpPr/>
          <p:nvPr/>
        </p:nvSpPr>
        <p:spPr>
          <a:xfrm>
            <a:off x="10809363" y="3816988"/>
            <a:ext cx="331666" cy="467421"/>
          </a:xfrm>
          <a:custGeom>
            <a:avLst/>
            <a:gdLst>
              <a:gd name="connsiteX0" fmla="*/ 159639 w 159638"/>
              <a:gd name="connsiteY0" fmla="*/ 176784 h 224980"/>
              <a:gd name="connsiteX1" fmla="*/ 76581 w 159638"/>
              <a:gd name="connsiteY1" fmla="*/ 224981 h 224980"/>
              <a:gd name="connsiteX2" fmla="*/ 32766 w 159638"/>
              <a:gd name="connsiteY2" fmla="*/ 190214 h 224980"/>
              <a:gd name="connsiteX3" fmla="*/ 23336 w 159638"/>
              <a:gd name="connsiteY3" fmla="*/ 96203 h 224980"/>
              <a:gd name="connsiteX4" fmla="*/ 1333 w 159638"/>
              <a:gd name="connsiteY4" fmla="*/ 4286 h 224980"/>
              <a:gd name="connsiteX5" fmla="*/ 0 w 159638"/>
              <a:gd name="connsiteY5" fmla="*/ 0 h 224980"/>
              <a:gd name="connsiteX6" fmla="*/ 159639 w 159638"/>
              <a:gd name="connsiteY6" fmla="*/ 176784 h 22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9638" h="224980">
                <a:moveTo>
                  <a:pt x="159639" y="176784"/>
                </a:moveTo>
                <a:lnTo>
                  <a:pt x="76581" y="224981"/>
                </a:lnTo>
                <a:cubicBezTo>
                  <a:pt x="55721" y="202216"/>
                  <a:pt x="32766" y="190214"/>
                  <a:pt x="32766" y="190214"/>
                </a:cubicBezTo>
                <a:cubicBezTo>
                  <a:pt x="31718" y="158687"/>
                  <a:pt x="28575" y="127254"/>
                  <a:pt x="23336" y="96203"/>
                </a:cubicBezTo>
                <a:cubicBezTo>
                  <a:pt x="18097" y="65151"/>
                  <a:pt x="10763" y="34481"/>
                  <a:pt x="1333" y="4286"/>
                </a:cubicBezTo>
                <a:lnTo>
                  <a:pt x="0" y="0"/>
                </a:lnTo>
                <a:cubicBezTo>
                  <a:pt x="95" y="0"/>
                  <a:pt x="116776" y="50864"/>
                  <a:pt x="159639" y="176784"/>
                </a:cubicBezTo>
                <a:close/>
              </a:path>
            </a:pathLst>
          </a:custGeom>
          <a:solidFill>
            <a:srgbClr val="C9597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2" name="任意多边形: 形状 151">
            <a:extLst>
              <a:ext uri="{FF2B5EF4-FFF2-40B4-BE49-F238E27FC236}">
                <a16:creationId xmlns:a16="http://schemas.microsoft.com/office/drawing/2014/main" id="{C47383BF-5BD9-4C69-E966-F14011773D26}"/>
              </a:ext>
            </a:extLst>
          </p:cNvPr>
          <p:cNvSpPr/>
          <p:nvPr/>
        </p:nvSpPr>
        <p:spPr>
          <a:xfrm>
            <a:off x="10503618" y="3679454"/>
            <a:ext cx="305941" cy="218274"/>
          </a:xfrm>
          <a:custGeom>
            <a:avLst/>
            <a:gdLst>
              <a:gd name="connsiteX0" fmla="*/ 48482 w 147256"/>
              <a:gd name="connsiteY0" fmla="*/ 5429 h 105060"/>
              <a:gd name="connsiteX1" fmla="*/ 40291 w 147256"/>
              <a:gd name="connsiteY1" fmla="*/ 43529 h 105060"/>
              <a:gd name="connsiteX2" fmla="*/ 0 w 147256"/>
              <a:gd name="connsiteY2" fmla="*/ 66199 h 105060"/>
              <a:gd name="connsiteX3" fmla="*/ 58293 w 147256"/>
              <a:gd name="connsiteY3" fmla="*/ 105061 h 105060"/>
              <a:gd name="connsiteX4" fmla="*/ 147256 w 147256"/>
              <a:gd name="connsiteY4" fmla="*/ 66199 h 105060"/>
              <a:gd name="connsiteX5" fmla="*/ 106489 w 147256"/>
              <a:gd name="connsiteY5" fmla="*/ 45149 h 105060"/>
              <a:gd name="connsiteX6" fmla="*/ 98679 w 147256"/>
              <a:gd name="connsiteY6" fmla="*/ 0 h 105060"/>
              <a:gd name="connsiteX7" fmla="*/ 48482 w 147256"/>
              <a:gd name="connsiteY7" fmla="*/ 5429 h 1050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7256" h="105060">
                <a:moveTo>
                  <a:pt x="48482" y="5429"/>
                </a:moveTo>
                <a:lnTo>
                  <a:pt x="40291" y="43529"/>
                </a:lnTo>
                <a:lnTo>
                  <a:pt x="0" y="66199"/>
                </a:lnTo>
                <a:cubicBezTo>
                  <a:pt x="0" y="66199"/>
                  <a:pt x="15526" y="105061"/>
                  <a:pt x="58293" y="105061"/>
                </a:cubicBezTo>
                <a:cubicBezTo>
                  <a:pt x="100965" y="105061"/>
                  <a:pt x="147256" y="66199"/>
                  <a:pt x="147256" y="66199"/>
                </a:cubicBezTo>
                <a:lnTo>
                  <a:pt x="106489" y="45149"/>
                </a:lnTo>
                <a:lnTo>
                  <a:pt x="98679" y="0"/>
                </a:lnTo>
                <a:lnTo>
                  <a:pt x="48482" y="5429"/>
                </a:ln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3" name="任意多边形: 形状 152">
            <a:extLst>
              <a:ext uri="{FF2B5EF4-FFF2-40B4-BE49-F238E27FC236}">
                <a16:creationId xmlns:a16="http://schemas.microsoft.com/office/drawing/2014/main" id="{145D5D70-AA29-C9B8-3E6E-D24C4870C62A}"/>
              </a:ext>
            </a:extLst>
          </p:cNvPr>
          <p:cNvSpPr/>
          <p:nvPr/>
        </p:nvSpPr>
        <p:spPr>
          <a:xfrm>
            <a:off x="10592275" y="3715075"/>
            <a:ext cx="130015" cy="58491"/>
          </a:xfrm>
          <a:custGeom>
            <a:avLst/>
            <a:gdLst>
              <a:gd name="connsiteX0" fmla="*/ 2000 w 62579"/>
              <a:gd name="connsiteY0" fmla="*/ 5905 h 28153"/>
              <a:gd name="connsiteX1" fmla="*/ 58960 w 62579"/>
              <a:gd name="connsiteY1" fmla="*/ 0 h 28153"/>
              <a:gd name="connsiteX2" fmla="*/ 62579 w 62579"/>
              <a:gd name="connsiteY2" fmla="*/ 21050 h 28153"/>
              <a:gd name="connsiteX3" fmla="*/ 60770 w 62579"/>
              <a:gd name="connsiteY3" fmla="*/ 22003 h 28153"/>
              <a:gd name="connsiteX4" fmla="*/ 0 w 62579"/>
              <a:gd name="connsiteY4" fmla="*/ 15430 h 28153"/>
              <a:gd name="connsiteX5" fmla="*/ 0 w 62579"/>
              <a:gd name="connsiteY5" fmla="*/ 15430 h 28153"/>
              <a:gd name="connsiteX6" fmla="*/ 2000 w 62579"/>
              <a:gd name="connsiteY6" fmla="*/ 5905 h 281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579" h="28153">
                <a:moveTo>
                  <a:pt x="2000" y="5905"/>
                </a:moveTo>
                <a:cubicBezTo>
                  <a:pt x="2000" y="5905"/>
                  <a:pt x="29242" y="22193"/>
                  <a:pt x="58960" y="0"/>
                </a:cubicBezTo>
                <a:lnTo>
                  <a:pt x="62579" y="21050"/>
                </a:lnTo>
                <a:lnTo>
                  <a:pt x="60770" y="22003"/>
                </a:lnTo>
                <a:cubicBezTo>
                  <a:pt x="40957" y="32195"/>
                  <a:pt x="17145" y="29528"/>
                  <a:pt x="0" y="15430"/>
                </a:cubicBezTo>
                <a:lnTo>
                  <a:pt x="0" y="15430"/>
                </a:lnTo>
                <a:lnTo>
                  <a:pt x="2000" y="5905"/>
                </a:lnTo>
                <a:close/>
              </a:path>
            </a:pathLst>
          </a:custGeom>
          <a:solidFill>
            <a:srgbClr val="EBE0BE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4" name="任意多边形: 形状 153">
            <a:extLst>
              <a:ext uri="{FF2B5EF4-FFF2-40B4-BE49-F238E27FC236}">
                <a16:creationId xmlns:a16="http://schemas.microsoft.com/office/drawing/2014/main" id="{CEC3F2F7-D7E1-39EC-2887-8F9A4C8F07AF}"/>
              </a:ext>
            </a:extLst>
          </p:cNvPr>
          <p:cNvSpPr/>
          <p:nvPr/>
        </p:nvSpPr>
        <p:spPr>
          <a:xfrm>
            <a:off x="7615772" y="2211091"/>
            <a:ext cx="172165" cy="275464"/>
          </a:xfrm>
          <a:custGeom>
            <a:avLst/>
            <a:gdLst>
              <a:gd name="connsiteX0" fmla="*/ 47720 w 82867"/>
              <a:gd name="connsiteY0" fmla="*/ 22289 h 132587"/>
              <a:gd name="connsiteX1" fmla="*/ 41434 w 82867"/>
              <a:gd name="connsiteY1" fmla="*/ 0 h 132587"/>
              <a:gd name="connsiteX2" fmla="*/ 35147 w 82867"/>
              <a:gd name="connsiteY2" fmla="*/ 22289 h 132587"/>
              <a:gd name="connsiteX3" fmla="*/ 0 w 82867"/>
              <a:gd name="connsiteY3" fmla="*/ 66294 h 132587"/>
              <a:gd name="connsiteX4" fmla="*/ 0 w 82867"/>
              <a:gd name="connsiteY4" fmla="*/ 66294 h 132587"/>
              <a:gd name="connsiteX5" fmla="*/ 0 w 82867"/>
              <a:gd name="connsiteY5" fmla="*/ 66294 h 132587"/>
              <a:gd name="connsiteX6" fmla="*/ 35147 w 82867"/>
              <a:gd name="connsiteY6" fmla="*/ 110300 h 132587"/>
              <a:gd name="connsiteX7" fmla="*/ 41434 w 82867"/>
              <a:gd name="connsiteY7" fmla="*/ 132588 h 132587"/>
              <a:gd name="connsiteX8" fmla="*/ 47720 w 82867"/>
              <a:gd name="connsiteY8" fmla="*/ 110300 h 132587"/>
              <a:gd name="connsiteX9" fmla="*/ 82867 w 82867"/>
              <a:gd name="connsiteY9" fmla="*/ 66294 h 132587"/>
              <a:gd name="connsiteX10" fmla="*/ 82867 w 82867"/>
              <a:gd name="connsiteY10" fmla="*/ 66294 h 132587"/>
              <a:gd name="connsiteX11" fmla="*/ 82867 w 82867"/>
              <a:gd name="connsiteY11" fmla="*/ 66294 h 132587"/>
              <a:gd name="connsiteX12" fmla="*/ 47720 w 82867"/>
              <a:gd name="connsiteY12" fmla="*/ 22289 h 132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7" h="132587">
                <a:moveTo>
                  <a:pt x="47720" y="22289"/>
                </a:moveTo>
                <a:lnTo>
                  <a:pt x="41434" y="0"/>
                </a:lnTo>
                <a:lnTo>
                  <a:pt x="35147" y="22289"/>
                </a:lnTo>
                <a:cubicBezTo>
                  <a:pt x="29813" y="41053"/>
                  <a:pt x="17145" y="56960"/>
                  <a:pt x="0" y="66294"/>
                </a:cubicBezTo>
                <a:lnTo>
                  <a:pt x="0" y="66294"/>
                </a:lnTo>
                <a:lnTo>
                  <a:pt x="0" y="66294"/>
                </a:lnTo>
                <a:cubicBezTo>
                  <a:pt x="17145" y="75629"/>
                  <a:pt x="29813" y="91535"/>
                  <a:pt x="35147" y="110300"/>
                </a:cubicBezTo>
                <a:lnTo>
                  <a:pt x="41434" y="132588"/>
                </a:lnTo>
                <a:lnTo>
                  <a:pt x="47720" y="110300"/>
                </a:lnTo>
                <a:cubicBezTo>
                  <a:pt x="53054" y="91535"/>
                  <a:pt x="65722" y="75629"/>
                  <a:pt x="82867" y="66294"/>
                </a:cubicBezTo>
                <a:lnTo>
                  <a:pt x="82867" y="66294"/>
                </a:lnTo>
                <a:lnTo>
                  <a:pt x="82867" y="66294"/>
                </a:lnTo>
                <a:cubicBezTo>
                  <a:pt x="65722" y="56960"/>
                  <a:pt x="53054" y="41053"/>
                  <a:pt x="47720" y="22289"/>
                </a:cubicBez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5" name="任意多边形: 形状 154">
            <a:extLst>
              <a:ext uri="{FF2B5EF4-FFF2-40B4-BE49-F238E27FC236}">
                <a16:creationId xmlns:a16="http://schemas.microsoft.com/office/drawing/2014/main" id="{73A37B01-348D-38F5-2BB0-B430EE2C1F04}"/>
              </a:ext>
            </a:extLst>
          </p:cNvPr>
          <p:cNvSpPr/>
          <p:nvPr/>
        </p:nvSpPr>
        <p:spPr>
          <a:xfrm>
            <a:off x="11362611" y="5560178"/>
            <a:ext cx="172165" cy="275464"/>
          </a:xfrm>
          <a:custGeom>
            <a:avLst/>
            <a:gdLst>
              <a:gd name="connsiteX0" fmla="*/ 47720 w 82867"/>
              <a:gd name="connsiteY0" fmla="*/ 22288 h 132587"/>
              <a:gd name="connsiteX1" fmla="*/ 41434 w 82867"/>
              <a:gd name="connsiteY1" fmla="*/ 0 h 132587"/>
              <a:gd name="connsiteX2" fmla="*/ 35147 w 82867"/>
              <a:gd name="connsiteY2" fmla="*/ 22288 h 132587"/>
              <a:gd name="connsiteX3" fmla="*/ 0 w 82867"/>
              <a:gd name="connsiteY3" fmla="*/ 66294 h 132587"/>
              <a:gd name="connsiteX4" fmla="*/ 0 w 82867"/>
              <a:gd name="connsiteY4" fmla="*/ 66294 h 132587"/>
              <a:gd name="connsiteX5" fmla="*/ 0 w 82867"/>
              <a:gd name="connsiteY5" fmla="*/ 66294 h 132587"/>
              <a:gd name="connsiteX6" fmla="*/ 35147 w 82867"/>
              <a:gd name="connsiteY6" fmla="*/ 110300 h 132587"/>
              <a:gd name="connsiteX7" fmla="*/ 41434 w 82867"/>
              <a:gd name="connsiteY7" fmla="*/ 132588 h 132587"/>
              <a:gd name="connsiteX8" fmla="*/ 47720 w 82867"/>
              <a:gd name="connsiteY8" fmla="*/ 110300 h 132587"/>
              <a:gd name="connsiteX9" fmla="*/ 82867 w 82867"/>
              <a:gd name="connsiteY9" fmla="*/ 66294 h 132587"/>
              <a:gd name="connsiteX10" fmla="*/ 82867 w 82867"/>
              <a:gd name="connsiteY10" fmla="*/ 66294 h 132587"/>
              <a:gd name="connsiteX11" fmla="*/ 82867 w 82867"/>
              <a:gd name="connsiteY11" fmla="*/ 66294 h 132587"/>
              <a:gd name="connsiteX12" fmla="*/ 47720 w 82867"/>
              <a:gd name="connsiteY12" fmla="*/ 22288 h 132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7" h="132587">
                <a:moveTo>
                  <a:pt x="47720" y="22288"/>
                </a:moveTo>
                <a:lnTo>
                  <a:pt x="41434" y="0"/>
                </a:lnTo>
                <a:lnTo>
                  <a:pt x="35147" y="22288"/>
                </a:lnTo>
                <a:cubicBezTo>
                  <a:pt x="29813" y="41053"/>
                  <a:pt x="17145" y="56959"/>
                  <a:pt x="0" y="66294"/>
                </a:cubicBezTo>
                <a:lnTo>
                  <a:pt x="0" y="66294"/>
                </a:lnTo>
                <a:lnTo>
                  <a:pt x="0" y="66294"/>
                </a:lnTo>
                <a:cubicBezTo>
                  <a:pt x="17145" y="75629"/>
                  <a:pt x="29813" y="91535"/>
                  <a:pt x="35147" y="110300"/>
                </a:cubicBezTo>
                <a:lnTo>
                  <a:pt x="41434" y="132588"/>
                </a:lnTo>
                <a:lnTo>
                  <a:pt x="47720" y="110300"/>
                </a:lnTo>
                <a:cubicBezTo>
                  <a:pt x="53054" y="91535"/>
                  <a:pt x="65722" y="75629"/>
                  <a:pt x="82867" y="66294"/>
                </a:cubicBezTo>
                <a:lnTo>
                  <a:pt x="82867" y="66294"/>
                </a:lnTo>
                <a:lnTo>
                  <a:pt x="82867" y="66294"/>
                </a:lnTo>
                <a:cubicBezTo>
                  <a:pt x="65722" y="56959"/>
                  <a:pt x="53054" y="41148"/>
                  <a:pt x="47720" y="22288"/>
                </a:cubicBez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6" name="任意多边形: 形状 155">
            <a:extLst>
              <a:ext uri="{FF2B5EF4-FFF2-40B4-BE49-F238E27FC236}">
                <a16:creationId xmlns:a16="http://schemas.microsoft.com/office/drawing/2014/main" id="{4009900F-FE0F-7CBD-C173-853EDD65F209}"/>
              </a:ext>
            </a:extLst>
          </p:cNvPr>
          <p:cNvSpPr/>
          <p:nvPr/>
        </p:nvSpPr>
        <p:spPr>
          <a:xfrm>
            <a:off x="11087402" y="3032741"/>
            <a:ext cx="172165" cy="275464"/>
          </a:xfrm>
          <a:custGeom>
            <a:avLst/>
            <a:gdLst>
              <a:gd name="connsiteX0" fmla="*/ 35147 w 82867"/>
              <a:gd name="connsiteY0" fmla="*/ 22288 h 132587"/>
              <a:gd name="connsiteX1" fmla="*/ 41434 w 82867"/>
              <a:gd name="connsiteY1" fmla="*/ 0 h 132587"/>
              <a:gd name="connsiteX2" fmla="*/ 47720 w 82867"/>
              <a:gd name="connsiteY2" fmla="*/ 22288 h 132587"/>
              <a:gd name="connsiteX3" fmla="*/ 82868 w 82867"/>
              <a:gd name="connsiteY3" fmla="*/ 66294 h 132587"/>
              <a:gd name="connsiteX4" fmla="*/ 82868 w 82867"/>
              <a:gd name="connsiteY4" fmla="*/ 66294 h 132587"/>
              <a:gd name="connsiteX5" fmla="*/ 82868 w 82867"/>
              <a:gd name="connsiteY5" fmla="*/ 66294 h 132587"/>
              <a:gd name="connsiteX6" fmla="*/ 47720 w 82867"/>
              <a:gd name="connsiteY6" fmla="*/ 110300 h 132587"/>
              <a:gd name="connsiteX7" fmla="*/ 41434 w 82867"/>
              <a:gd name="connsiteY7" fmla="*/ 132588 h 132587"/>
              <a:gd name="connsiteX8" fmla="*/ 35147 w 82867"/>
              <a:gd name="connsiteY8" fmla="*/ 110300 h 132587"/>
              <a:gd name="connsiteX9" fmla="*/ 0 w 82867"/>
              <a:gd name="connsiteY9" fmla="*/ 66294 h 132587"/>
              <a:gd name="connsiteX10" fmla="*/ 0 w 82867"/>
              <a:gd name="connsiteY10" fmla="*/ 66294 h 132587"/>
              <a:gd name="connsiteX11" fmla="*/ 0 w 82867"/>
              <a:gd name="connsiteY11" fmla="*/ 66294 h 132587"/>
              <a:gd name="connsiteX12" fmla="*/ 35147 w 82867"/>
              <a:gd name="connsiteY12" fmla="*/ 22288 h 132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7" h="132587">
                <a:moveTo>
                  <a:pt x="35147" y="22288"/>
                </a:moveTo>
                <a:lnTo>
                  <a:pt x="41434" y="0"/>
                </a:lnTo>
                <a:lnTo>
                  <a:pt x="47720" y="22288"/>
                </a:lnTo>
                <a:cubicBezTo>
                  <a:pt x="53054" y="41053"/>
                  <a:pt x="65722" y="56959"/>
                  <a:pt x="82868" y="66294"/>
                </a:cubicBezTo>
                <a:lnTo>
                  <a:pt x="82868" y="66294"/>
                </a:lnTo>
                <a:lnTo>
                  <a:pt x="82868" y="66294"/>
                </a:lnTo>
                <a:cubicBezTo>
                  <a:pt x="65722" y="75629"/>
                  <a:pt x="53054" y="91535"/>
                  <a:pt x="47720" y="110300"/>
                </a:cubicBezTo>
                <a:lnTo>
                  <a:pt x="41434" y="132588"/>
                </a:lnTo>
                <a:lnTo>
                  <a:pt x="35147" y="110300"/>
                </a:lnTo>
                <a:cubicBezTo>
                  <a:pt x="29813" y="91535"/>
                  <a:pt x="17145" y="75629"/>
                  <a:pt x="0" y="66294"/>
                </a:cubicBezTo>
                <a:lnTo>
                  <a:pt x="0" y="66294"/>
                </a:lnTo>
                <a:lnTo>
                  <a:pt x="0" y="66294"/>
                </a:lnTo>
                <a:cubicBezTo>
                  <a:pt x="17145" y="56864"/>
                  <a:pt x="29813" y="41053"/>
                  <a:pt x="35147" y="22288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7" name="任意多边形: 形状 156">
            <a:extLst>
              <a:ext uri="{FF2B5EF4-FFF2-40B4-BE49-F238E27FC236}">
                <a16:creationId xmlns:a16="http://schemas.microsoft.com/office/drawing/2014/main" id="{5A3EAEA2-D81E-26B7-703A-36F51D7CF362}"/>
              </a:ext>
            </a:extLst>
          </p:cNvPr>
          <p:cNvSpPr/>
          <p:nvPr/>
        </p:nvSpPr>
        <p:spPr>
          <a:xfrm>
            <a:off x="8930570" y="1882985"/>
            <a:ext cx="172165" cy="275466"/>
          </a:xfrm>
          <a:custGeom>
            <a:avLst/>
            <a:gdLst>
              <a:gd name="connsiteX0" fmla="*/ 35147 w 82867"/>
              <a:gd name="connsiteY0" fmla="*/ 22289 h 132588"/>
              <a:gd name="connsiteX1" fmla="*/ 41434 w 82867"/>
              <a:gd name="connsiteY1" fmla="*/ 0 h 132588"/>
              <a:gd name="connsiteX2" fmla="*/ 47720 w 82867"/>
              <a:gd name="connsiteY2" fmla="*/ 22289 h 132588"/>
              <a:gd name="connsiteX3" fmla="*/ 82867 w 82867"/>
              <a:gd name="connsiteY3" fmla="*/ 66294 h 132588"/>
              <a:gd name="connsiteX4" fmla="*/ 82867 w 82867"/>
              <a:gd name="connsiteY4" fmla="*/ 66294 h 132588"/>
              <a:gd name="connsiteX5" fmla="*/ 82867 w 82867"/>
              <a:gd name="connsiteY5" fmla="*/ 66294 h 132588"/>
              <a:gd name="connsiteX6" fmla="*/ 47720 w 82867"/>
              <a:gd name="connsiteY6" fmla="*/ 110300 h 132588"/>
              <a:gd name="connsiteX7" fmla="*/ 41434 w 82867"/>
              <a:gd name="connsiteY7" fmla="*/ 132588 h 132588"/>
              <a:gd name="connsiteX8" fmla="*/ 35147 w 82867"/>
              <a:gd name="connsiteY8" fmla="*/ 110300 h 132588"/>
              <a:gd name="connsiteX9" fmla="*/ 0 w 82867"/>
              <a:gd name="connsiteY9" fmla="*/ 66294 h 132588"/>
              <a:gd name="connsiteX10" fmla="*/ 0 w 82867"/>
              <a:gd name="connsiteY10" fmla="*/ 66294 h 132588"/>
              <a:gd name="connsiteX11" fmla="*/ 0 w 82867"/>
              <a:gd name="connsiteY11" fmla="*/ 66294 h 132588"/>
              <a:gd name="connsiteX12" fmla="*/ 35147 w 82867"/>
              <a:gd name="connsiteY12" fmla="*/ 22289 h 132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2867" h="132588">
                <a:moveTo>
                  <a:pt x="35147" y="22289"/>
                </a:moveTo>
                <a:lnTo>
                  <a:pt x="41434" y="0"/>
                </a:lnTo>
                <a:lnTo>
                  <a:pt x="47720" y="22289"/>
                </a:lnTo>
                <a:cubicBezTo>
                  <a:pt x="53054" y="41053"/>
                  <a:pt x="65722" y="56960"/>
                  <a:pt x="82867" y="66294"/>
                </a:cubicBezTo>
                <a:lnTo>
                  <a:pt x="82867" y="66294"/>
                </a:lnTo>
                <a:lnTo>
                  <a:pt x="82867" y="66294"/>
                </a:lnTo>
                <a:cubicBezTo>
                  <a:pt x="65722" y="75629"/>
                  <a:pt x="53054" y="91535"/>
                  <a:pt x="47720" y="110300"/>
                </a:cubicBezTo>
                <a:lnTo>
                  <a:pt x="41434" y="132588"/>
                </a:lnTo>
                <a:lnTo>
                  <a:pt x="35147" y="110300"/>
                </a:lnTo>
                <a:cubicBezTo>
                  <a:pt x="29813" y="91535"/>
                  <a:pt x="17145" y="75629"/>
                  <a:pt x="0" y="66294"/>
                </a:cubicBezTo>
                <a:lnTo>
                  <a:pt x="0" y="66294"/>
                </a:lnTo>
                <a:lnTo>
                  <a:pt x="0" y="66294"/>
                </a:lnTo>
                <a:cubicBezTo>
                  <a:pt x="17240" y="56960"/>
                  <a:pt x="29813" y="41148"/>
                  <a:pt x="35147" y="2228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8" name="任意多边形: 形状 157">
            <a:extLst>
              <a:ext uri="{FF2B5EF4-FFF2-40B4-BE49-F238E27FC236}">
                <a16:creationId xmlns:a16="http://schemas.microsoft.com/office/drawing/2014/main" id="{DDBA8000-C091-CE00-F6C9-B8C0CD147BA8}"/>
              </a:ext>
            </a:extLst>
          </p:cNvPr>
          <p:cNvSpPr/>
          <p:nvPr/>
        </p:nvSpPr>
        <p:spPr>
          <a:xfrm>
            <a:off x="7864325" y="2029228"/>
            <a:ext cx="122297" cy="195913"/>
          </a:xfrm>
          <a:custGeom>
            <a:avLst/>
            <a:gdLst>
              <a:gd name="connsiteX0" fmla="*/ 33909 w 58864"/>
              <a:gd name="connsiteY0" fmla="*/ 15812 h 94297"/>
              <a:gd name="connsiteX1" fmla="*/ 29432 w 58864"/>
              <a:gd name="connsiteY1" fmla="*/ 0 h 94297"/>
              <a:gd name="connsiteX2" fmla="*/ 24955 w 58864"/>
              <a:gd name="connsiteY2" fmla="*/ 15812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5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4 w 58864"/>
              <a:gd name="connsiteY9" fmla="*/ 47149 h 94297"/>
              <a:gd name="connsiteX10" fmla="*/ 58864 w 58864"/>
              <a:gd name="connsiteY10" fmla="*/ 47149 h 94297"/>
              <a:gd name="connsiteX11" fmla="*/ 58864 w 58864"/>
              <a:gd name="connsiteY11" fmla="*/ 47149 h 94297"/>
              <a:gd name="connsiteX12" fmla="*/ 33909 w 58864"/>
              <a:gd name="connsiteY12" fmla="*/ 15812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2"/>
                </a:moveTo>
                <a:lnTo>
                  <a:pt x="29432" y="0"/>
                </a:lnTo>
                <a:lnTo>
                  <a:pt x="24955" y="15812"/>
                </a:lnTo>
                <a:cubicBezTo>
                  <a:pt x="21146" y="29147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5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2" y="53816"/>
                  <a:pt x="58864" y="47149"/>
                </a:cubicBezTo>
                <a:lnTo>
                  <a:pt x="58864" y="47149"/>
                </a:lnTo>
                <a:lnTo>
                  <a:pt x="58864" y="47149"/>
                </a:lnTo>
                <a:cubicBezTo>
                  <a:pt x="46672" y="40481"/>
                  <a:pt x="37719" y="29242"/>
                  <a:pt x="33909" y="15812"/>
                </a:cubicBez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9" name="任意多边形: 形状 158">
            <a:extLst>
              <a:ext uri="{FF2B5EF4-FFF2-40B4-BE49-F238E27FC236}">
                <a16:creationId xmlns:a16="http://schemas.microsoft.com/office/drawing/2014/main" id="{2F2443BC-4A48-E8F9-E104-A475CD110DD7}"/>
              </a:ext>
            </a:extLst>
          </p:cNvPr>
          <p:cNvSpPr/>
          <p:nvPr/>
        </p:nvSpPr>
        <p:spPr>
          <a:xfrm>
            <a:off x="7554624" y="5368862"/>
            <a:ext cx="122297" cy="195913"/>
          </a:xfrm>
          <a:custGeom>
            <a:avLst/>
            <a:gdLst>
              <a:gd name="connsiteX0" fmla="*/ 33909 w 58864"/>
              <a:gd name="connsiteY0" fmla="*/ 15811 h 94297"/>
              <a:gd name="connsiteX1" fmla="*/ 29432 w 58864"/>
              <a:gd name="connsiteY1" fmla="*/ 0 h 94297"/>
              <a:gd name="connsiteX2" fmla="*/ 24955 w 58864"/>
              <a:gd name="connsiteY2" fmla="*/ 15811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5 w 58864"/>
              <a:gd name="connsiteY6" fmla="*/ 78486 h 94297"/>
              <a:gd name="connsiteX7" fmla="*/ 29432 w 58864"/>
              <a:gd name="connsiteY7" fmla="*/ 94297 h 94297"/>
              <a:gd name="connsiteX8" fmla="*/ 33909 w 58864"/>
              <a:gd name="connsiteY8" fmla="*/ 78486 h 94297"/>
              <a:gd name="connsiteX9" fmla="*/ 58864 w 58864"/>
              <a:gd name="connsiteY9" fmla="*/ 47149 h 94297"/>
              <a:gd name="connsiteX10" fmla="*/ 58864 w 58864"/>
              <a:gd name="connsiteY10" fmla="*/ 47149 h 94297"/>
              <a:gd name="connsiteX11" fmla="*/ 58864 w 58864"/>
              <a:gd name="connsiteY11" fmla="*/ 47149 h 94297"/>
              <a:gd name="connsiteX12" fmla="*/ 33909 w 58864"/>
              <a:gd name="connsiteY12" fmla="*/ 15811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1"/>
                </a:moveTo>
                <a:lnTo>
                  <a:pt x="29432" y="0"/>
                </a:lnTo>
                <a:lnTo>
                  <a:pt x="24955" y="15811"/>
                </a:lnTo>
                <a:cubicBezTo>
                  <a:pt x="21145" y="29146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5" y="65056"/>
                  <a:pt x="24955" y="78486"/>
                </a:cubicBezTo>
                <a:lnTo>
                  <a:pt x="29432" y="94297"/>
                </a:lnTo>
                <a:lnTo>
                  <a:pt x="33909" y="78486"/>
                </a:lnTo>
                <a:cubicBezTo>
                  <a:pt x="37719" y="65151"/>
                  <a:pt x="46672" y="53816"/>
                  <a:pt x="58864" y="47149"/>
                </a:cubicBezTo>
                <a:lnTo>
                  <a:pt x="58864" y="47149"/>
                </a:lnTo>
                <a:lnTo>
                  <a:pt x="58864" y="47149"/>
                </a:lnTo>
                <a:cubicBezTo>
                  <a:pt x="46768" y="40481"/>
                  <a:pt x="37719" y="29146"/>
                  <a:pt x="33909" y="1581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0" name="任意多边形: 形状 159">
            <a:extLst>
              <a:ext uri="{FF2B5EF4-FFF2-40B4-BE49-F238E27FC236}">
                <a16:creationId xmlns:a16="http://schemas.microsoft.com/office/drawing/2014/main" id="{C457F2D3-C904-4DEF-CE7B-953E2136DD1A}"/>
              </a:ext>
            </a:extLst>
          </p:cNvPr>
          <p:cNvSpPr/>
          <p:nvPr/>
        </p:nvSpPr>
        <p:spPr>
          <a:xfrm>
            <a:off x="6559818" y="2706020"/>
            <a:ext cx="122297" cy="195913"/>
          </a:xfrm>
          <a:custGeom>
            <a:avLst/>
            <a:gdLst>
              <a:gd name="connsiteX0" fmla="*/ 33909 w 58864"/>
              <a:gd name="connsiteY0" fmla="*/ 15811 h 94297"/>
              <a:gd name="connsiteX1" fmla="*/ 29432 w 58864"/>
              <a:gd name="connsiteY1" fmla="*/ 0 h 94297"/>
              <a:gd name="connsiteX2" fmla="*/ 24955 w 58864"/>
              <a:gd name="connsiteY2" fmla="*/ 15811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5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4 w 58864"/>
              <a:gd name="connsiteY9" fmla="*/ 47149 h 94297"/>
              <a:gd name="connsiteX10" fmla="*/ 58864 w 58864"/>
              <a:gd name="connsiteY10" fmla="*/ 47149 h 94297"/>
              <a:gd name="connsiteX11" fmla="*/ 58864 w 58864"/>
              <a:gd name="connsiteY11" fmla="*/ 47149 h 94297"/>
              <a:gd name="connsiteX12" fmla="*/ 33909 w 58864"/>
              <a:gd name="connsiteY12" fmla="*/ 15811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1"/>
                </a:moveTo>
                <a:lnTo>
                  <a:pt x="29432" y="0"/>
                </a:lnTo>
                <a:lnTo>
                  <a:pt x="24955" y="15811"/>
                </a:lnTo>
                <a:cubicBezTo>
                  <a:pt x="21146" y="29146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5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2" y="53816"/>
                  <a:pt x="58864" y="47149"/>
                </a:cubicBezTo>
                <a:lnTo>
                  <a:pt x="58864" y="47149"/>
                </a:lnTo>
                <a:lnTo>
                  <a:pt x="58864" y="47149"/>
                </a:lnTo>
                <a:cubicBezTo>
                  <a:pt x="46672" y="40386"/>
                  <a:pt x="37624" y="29146"/>
                  <a:pt x="33909" y="15811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1" name="任意多边形: 形状 160">
            <a:extLst>
              <a:ext uri="{FF2B5EF4-FFF2-40B4-BE49-F238E27FC236}">
                <a16:creationId xmlns:a16="http://schemas.microsoft.com/office/drawing/2014/main" id="{3D4D4C92-382C-D890-60DA-E12EAE91B76A}"/>
              </a:ext>
            </a:extLst>
          </p:cNvPr>
          <p:cNvSpPr/>
          <p:nvPr/>
        </p:nvSpPr>
        <p:spPr>
          <a:xfrm>
            <a:off x="7753506" y="5564777"/>
            <a:ext cx="122297" cy="195913"/>
          </a:xfrm>
          <a:custGeom>
            <a:avLst/>
            <a:gdLst>
              <a:gd name="connsiteX0" fmla="*/ 33909 w 58864"/>
              <a:gd name="connsiteY0" fmla="*/ 15812 h 94297"/>
              <a:gd name="connsiteX1" fmla="*/ 29432 w 58864"/>
              <a:gd name="connsiteY1" fmla="*/ 0 h 94297"/>
              <a:gd name="connsiteX2" fmla="*/ 24956 w 58864"/>
              <a:gd name="connsiteY2" fmla="*/ 15812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6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5 w 58864"/>
              <a:gd name="connsiteY9" fmla="*/ 47149 h 94297"/>
              <a:gd name="connsiteX10" fmla="*/ 58865 w 58864"/>
              <a:gd name="connsiteY10" fmla="*/ 47149 h 94297"/>
              <a:gd name="connsiteX11" fmla="*/ 58865 w 58864"/>
              <a:gd name="connsiteY11" fmla="*/ 47149 h 94297"/>
              <a:gd name="connsiteX12" fmla="*/ 33909 w 58864"/>
              <a:gd name="connsiteY12" fmla="*/ 15812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2"/>
                </a:moveTo>
                <a:lnTo>
                  <a:pt x="29432" y="0"/>
                </a:lnTo>
                <a:lnTo>
                  <a:pt x="24956" y="15812"/>
                </a:lnTo>
                <a:cubicBezTo>
                  <a:pt x="21146" y="29146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6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3" y="53816"/>
                  <a:pt x="58865" y="47149"/>
                </a:cubicBezTo>
                <a:lnTo>
                  <a:pt x="58865" y="47149"/>
                </a:lnTo>
                <a:lnTo>
                  <a:pt x="58865" y="47149"/>
                </a:lnTo>
                <a:cubicBezTo>
                  <a:pt x="46673" y="40481"/>
                  <a:pt x="37719" y="29146"/>
                  <a:pt x="33909" y="1581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2" name="任意多边形: 形状 161">
            <a:extLst>
              <a:ext uri="{FF2B5EF4-FFF2-40B4-BE49-F238E27FC236}">
                <a16:creationId xmlns:a16="http://schemas.microsoft.com/office/drawing/2014/main" id="{BB659282-B605-9E04-6A6B-015C0AC09938}"/>
              </a:ext>
            </a:extLst>
          </p:cNvPr>
          <p:cNvSpPr/>
          <p:nvPr/>
        </p:nvSpPr>
        <p:spPr>
          <a:xfrm>
            <a:off x="10898414" y="2737486"/>
            <a:ext cx="122297" cy="195913"/>
          </a:xfrm>
          <a:custGeom>
            <a:avLst/>
            <a:gdLst>
              <a:gd name="connsiteX0" fmla="*/ 33909 w 58864"/>
              <a:gd name="connsiteY0" fmla="*/ 15812 h 94297"/>
              <a:gd name="connsiteX1" fmla="*/ 29432 w 58864"/>
              <a:gd name="connsiteY1" fmla="*/ 0 h 94297"/>
              <a:gd name="connsiteX2" fmla="*/ 24955 w 58864"/>
              <a:gd name="connsiteY2" fmla="*/ 15812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5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4 w 58864"/>
              <a:gd name="connsiteY9" fmla="*/ 47149 h 94297"/>
              <a:gd name="connsiteX10" fmla="*/ 58864 w 58864"/>
              <a:gd name="connsiteY10" fmla="*/ 47149 h 94297"/>
              <a:gd name="connsiteX11" fmla="*/ 58864 w 58864"/>
              <a:gd name="connsiteY11" fmla="*/ 47149 h 94297"/>
              <a:gd name="connsiteX12" fmla="*/ 33909 w 58864"/>
              <a:gd name="connsiteY12" fmla="*/ 15812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2"/>
                </a:moveTo>
                <a:lnTo>
                  <a:pt x="29432" y="0"/>
                </a:lnTo>
                <a:lnTo>
                  <a:pt x="24955" y="15812"/>
                </a:lnTo>
                <a:cubicBezTo>
                  <a:pt x="21146" y="29147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5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2" y="53816"/>
                  <a:pt x="58864" y="47149"/>
                </a:cubicBezTo>
                <a:lnTo>
                  <a:pt x="58864" y="47149"/>
                </a:lnTo>
                <a:lnTo>
                  <a:pt x="58864" y="47149"/>
                </a:lnTo>
                <a:cubicBezTo>
                  <a:pt x="46672" y="40386"/>
                  <a:pt x="37719" y="29147"/>
                  <a:pt x="33909" y="1581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3" name="任意多边形: 形状 162">
            <a:extLst>
              <a:ext uri="{FF2B5EF4-FFF2-40B4-BE49-F238E27FC236}">
                <a16:creationId xmlns:a16="http://schemas.microsoft.com/office/drawing/2014/main" id="{F30F0690-B42A-F862-B122-DD2EB5FE3787}"/>
              </a:ext>
            </a:extLst>
          </p:cNvPr>
          <p:cNvSpPr/>
          <p:nvPr/>
        </p:nvSpPr>
        <p:spPr>
          <a:xfrm>
            <a:off x="6682116" y="2413139"/>
            <a:ext cx="122297" cy="195913"/>
          </a:xfrm>
          <a:custGeom>
            <a:avLst/>
            <a:gdLst>
              <a:gd name="connsiteX0" fmla="*/ 33909 w 58864"/>
              <a:gd name="connsiteY0" fmla="*/ 15812 h 94297"/>
              <a:gd name="connsiteX1" fmla="*/ 29432 w 58864"/>
              <a:gd name="connsiteY1" fmla="*/ 0 h 94297"/>
              <a:gd name="connsiteX2" fmla="*/ 24956 w 58864"/>
              <a:gd name="connsiteY2" fmla="*/ 15812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6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5 w 58864"/>
              <a:gd name="connsiteY9" fmla="*/ 47149 h 94297"/>
              <a:gd name="connsiteX10" fmla="*/ 58865 w 58864"/>
              <a:gd name="connsiteY10" fmla="*/ 47149 h 94297"/>
              <a:gd name="connsiteX11" fmla="*/ 58865 w 58864"/>
              <a:gd name="connsiteY11" fmla="*/ 47149 h 94297"/>
              <a:gd name="connsiteX12" fmla="*/ 33909 w 58864"/>
              <a:gd name="connsiteY12" fmla="*/ 15812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2"/>
                </a:moveTo>
                <a:lnTo>
                  <a:pt x="29432" y="0"/>
                </a:lnTo>
                <a:lnTo>
                  <a:pt x="24956" y="15812"/>
                </a:lnTo>
                <a:cubicBezTo>
                  <a:pt x="21146" y="29147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6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3" y="53816"/>
                  <a:pt x="58865" y="47149"/>
                </a:cubicBezTo>
                <a:lnTo>
                  <a:pt x="58865" y="47149"/>
                </a:lnTo>
                <a:lnTo>
                  <a:pt x="58865" y="47149"/>
                </a:lnTo>
                <a:cubicBezTo>
                  <a:pt x="46673" y="40481"/>
                  <a:pt x="37719" y="29147"/>
                  <a:pt x="33909" y="15812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4" name="任意多边形: 形状 163">
            <a:extLst>
              <a:ext uri="{FF2B5EF4-FFF2-40B4-BE49-F238E27FC236}">
                <a16:creationId xmlns:a16="http://schemas.microsoft.com/office/drawing/2014/main" id="{BDB563E5-1563-2D99-B44C-ACE8F600A58E}"/>
              </a:ext>
            </a:extLst>
          </p:cNvPr>
          <p:cNvSpPr/>
          <p:nvPr/>
        </p:nvSpPr>
        <p:spPr>
          <a:xfrm>
            <a:off x="11162567" y="5178011"/>
            <a:ext cx="122297" cy="195913"/>
          </a:xfrm>
          <a:custGeom>
            <a:avLst/>
            <a:gdLst>
              <a:gd name="connsiteX0" fmla="*/ 33909 w 58864"/>
              <a:gd name="connsiteY0" fmla="*/ 15812 h 94297"/>
              <a:gd name="connsiteX1" fmla="*/ 29432 w 58864"/>
              <a:gd name="connsiteY1" fmla="*/ 0 h 94297"/>
              <a:gd name="connsiteX2" fmla="*/ 24955 w 58864"/>
              <a:gd name="connsiteY2" fmla="*/ 15812 h 94297"/>
              <a:gd name="connsiteX3" fmla="*/ 0 w 58864"/>
              <a:gd name="connsiteY3" fmla="*/ 47149 h 94297"/>
              <a:gd name="connsiteX4" fmla="*/ 0 w 58864"/>
              <a:gd name="connsiteY4" fmla="*/ 47149 h 94297"/>
              <a:gd name="connsiteX5" fmla="*/ 0 w 58864"/>
              <a:gd name="connsiteY5" fmla="*/ 47149 h 94297"/>
              <a:gd name="connsiteX6" fmla="*/ 24955 w 58864"/>
              <a:gd name="connsiteY6" fmla="*/ 78486 h 94297"/>
              <a:gd name="connsiteX7" fmla="*/ 29432 w 58864"/>
              <a:gd name="connsiteY7" fmla="*/ 94298 h 94297"/>
              <a:gd name="connsiteX8" fmla="*/ 33909 w 58864"/>
              <a:gd name="connsiteY8" fmla="*/ 78486 h 94297"/>
              <a:gd name="connsiteX9" fmla="*/ 58864 w 58864"/>
              <a:gd name="connsiteY9" fmla="*/ 47149 h 94297"/>
              <a:gd name="connsiteX10" fmla="*/ 58864 w 58864"/>
              <a:gd name="connsiteY10" fmla="*/ 47149 h 94297"/>
              <a:gd name="connsiteX11" fmla="*/ 58864 w 58864"/>
              <a:gd name="connsiteY11" fmla="*/ 47149 h 94297"/>
              <a:gd name="connsiteX12" fmla="*/ 33909 w 58864"/>
              <a:gd name="connsiteY12" fmla="*/ 15812 h 9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8864" h="94297">
                <a:moveTo>
                  <a:pt x="33909" y="15812"/>
                </a:moveTo>
                <a:lnTo>
                  <a:pt x="29432" y="0"/>
                </a:lnTo>
                <a:lnTo>
                  <a:pt x="24955" y="15812"/>
                </a:lnTo>
                <a:cubicBezTo>
                  <a:pt x="21146" y="29147"/>
                  <a:pt x="12192" y="40481"/>
                  <a:pt x="0" y="47149"/>
                </a:cubicBezTo>
                <a:lnTo>
                  <a:pt x="0" y="47149"/>
                </a:lnTo>
                <a:lnTo>
                  <a:pt x="0" y="47149"/>
                </a:lnTo>
                <a:cubicBezTo>
                  <a:pt x="12192" y="53816"/>
                  <a:pt x="21146" y="65056"/>
                  <a:pt x="24955" y="78486"/>
                </a:cubicBezTo>
                <a:lnTo>
                  <a:pt x="29432" y="94298"/>
                </a:lnTo>
                <a:lnTo>
                  <a:pt x="33909" y="78486"/>
                </a:lnTo>
                <a:cubicBezTo>
                  <a:pt x="37719" y="65151"/>
                  <a:pt x="46672" y="53816"/>
                  <a:pt x="58864" y="47149"/>
                </a:cubicBezTo>
                <a:lnTo>
                  <a:pt x="58864" y="47149"/>
                </a:lnTo>
                <a:lnTo>
                  <a:pt x="58864" y="47149"/>
                </a:lnTo>
                <a:cubicBezTo>
                  <a:pt x="46672" y="40481"/>
                  <a:pt x="37719" y="29242"/>
                  <a:pt x="33909" y="15812"/>
                </a:cubicBezTo>
                <a:close/>
              </a:path>
            </a:pathLst>
          </a:custGeom>
          <a:solidFill>
            <a:srgbClr val="F4EED8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5" name="任意多边形: 形状 164">
            <a:extLst>
              <a:ext uri="{FF2B5EF4-FFF2-40B4-BE49-F238E27FC236}">
                <a16:creationId xmlns:a16="http://schemas.microsoft.com/office/drawing/2014/main" id="{3DEE409A-B91E-A86D-B5D0-D5592AEB1E49}"/>
              </a:ext>
            </a:extLst>
          </p:cNvPr>
          <p:cNvSpPr/>
          <p:nvPr/>
        </p:nvSpPr>
        <p:spPr>
          <a:xfrm>
            <a:off x="9303202" y="3917519"/>
            <a:ext cx="374610" cy="103496"/>
          </a:xfrm>
          <a:custGeom>
            <a:avLst/>
            <a:gdLst>
              <a:gd name="connsiteX0" fmla="*/ 0 w 180308"/>
              <a:gd name="connsiteY0" fmla="*/ 0 h 49815"/>
              <a:gd name="connsiteX1" fmla="*/ 180308 w 180308"/>
              <a:gd name="connsiteY1" fmla="*/ 0 h 49815"/>
              <a:gd name="connsiteX2" fmla="*/ 180308 w 180308"/>
              <a:gd name="connsiteY2" fmla="*/ 49816 h 49815"/>
              <a:gd name="connsiteX3" fmla="*/ 0 w 180308"/>
              <a:gd name="connsiteY3" fmla="*/ 49816 h 49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08" h="49815">
                <a:moveTo>
                  <a:pt x="0" y="0"/>
                </a:moveTo>
                <a:lnTo>
                  <a:pt x="180308" y="0"/>
                </a:lnTo>
                <a:lnTo>
                  <a:pt x="180308" y="49816"/>
                </a:lnTo>
                <a:lnTo>
                  <a:pt x="0" y="49816"/>
                </a:lnTo>
                <a:close/>
              </a:path>
            </a:pathLst>
          </a:custGeom>
          <a:solidFill>
            <a:schemeClr val="accent2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6" name="图形 7">
            <a:extLst>
              <a:ext uri="{FF2B5EF4-FFF2-40B4-BE49-F238E27FC236}">
                <a16:creationId xmlns:a16="http://schemas.microsoft.com/office/drawing/2014/main" id="{B3AE12AC-7413-395D-FFEE-76E00EB7432F}"/>
              </a:ext>
            </a:extLst>
          </p:cNvPr>
          <p:cNvGrpSpPr/>
          <p:nvPr/>
        </p:nvGrpSpPr>
        <p:grpSpPr>
          <a:xfrm>
            <a:off x="7644071" y="2860179"/>
            <a:ext cx="562607" cy="713797"/>
            <a:chOff x="5918263" y="2925984"/>
            <a:chExt cx="270795" cy="343566"/>
          </a:xfrm>
        </p:grpSpPr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C120036F-D3A1-6AC3-5CC8-FFC136BD1656}"/>
                </a:ext>
              </a:extLst>
            </p:cNvPr>
            <p:cNvSpPr/>
            <p:nvPr/>
          </p:nvSpPr>
          <p:spPr>
            <a:xfrm>
              <a:off x="5918263" y="2925984"/>
              <a:ext cx="270795" cy="343566"/>
            </a:xfrm>
            <a:custGeom>
              <a:avLst/>
              <a:gdLst>
                <a:gd name="connsiteX0" fmla="*/ 44387 w 270795"/>
                <a:gd name="connsiteY0" fmla="*/ 0 h 343566"/>
                <a:gd name="connsiteX1" fmla="*/ 226409 w 270795"/>
                <a:gd name="connsiteY1" fmla="*/ 0 h 343566"/>
                <a:gd name="connsiteX2" fmla="*/ 270796 w 270795"/>
                <a:gd name="connsiteY2" fmla="*/ 44386 h 343566"/>
                <a:gd name="connsiteX3" fmla="*/ 270796 w 270795"/>
                <a:gd name="connsiteY3" fmla="*/ 226409 h 343566"/>
                <a:gd name="connsiteX4" fmla="*/ 237458 w 270795"/>
                <a:gd name="connsiteY4" fmla="*/ 269367 h 343566"/>
                <a:gd name="connsiteX5" fmla="*/ 237458 w 270795"/>
                <a:gd name="connsiteY5" fmla="*/ 343567 h 343566"/>
                <a:gd name="connsiteX6" fmla="*/ 164687 w 270795"/>
                <a:gd name="connsiteY6" fmla="*/ 270796 h 343566"/>
                <a:gd name="connsiteX7" fmla="*/ 44387 w 270795"/>
                <a:gd name="connsiteY7" fmla="*/ 270796 h 343566"/>
                <a:gd name="connsiteX8" fmla="*/ 0 w 270795"/>
                <a:gd name="connsiteY8" fmla="*/ 226409 h 343566"/>
                <a:gd name="connsiteX9" fmla="*/ 0 w 270795"/>
                <a:gd name="connsiteY9" fmla="*/ 44386 h 343566"/>
                <a:gd name="connsiteX10" fmla="*/ 44387 w 270795"/>
                <a:gd name="connsiteY10" fmla="*/ 0 h 343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70795" h="343566">
                  <a:moveTo>
                    <a:pt x="44387" y="0"/>
                  </a:moveTo>
                  <a:lnTo>
                    <a:pt x="226409" y="0"/>
                  </a:lnTo>
                  <a:cubicBezTo>
                    <a:pt x="250888" y="0"/>
                    <a:pt x="270796" y="19812"/>
                    <a:pt x="270796" y="44386"/>
                  </a:cubicBezTo>
                  <a:lnTo>
                    <a:pt x="270796" y="226409"/>
                  </a:lnTo>
                  <a:cubicBezTo>
                    <a:pt x="270796" y="247079"/>
                    <a:pt x="256604" y="264414"/>
                    <a:pt x="237458" y="269367"/>
                  </a:cubicBezTo>
                  <a:lnTo>
                    <a:pt x="237458" y="343567"/>
                  </a:lnTo>
                  <a:lnTo>
                    <a:pt x="164687" y="270796"/>
                  </a:lnTo>
                  <a:lnTo>
                    <a:pt x="44387" y="270796"/>
                  </a:lnTo>
                  <a:cubicBezTo>
                    <a:pt x="19907" y="270796"/>
                    <a:pt x="0" y="250984"/>
                    <a:pt x="0" y="226409"/>
                  </a:cubicBezTo>
                  <a:lnTo>
                    <a:pt x="0" y="44386"/>
                  </a:lnTo>
                  <a:cubicBezTo>
                    <a:pt x="95" y="19812"/>
                    <a:pt x="19907" y="0"/>
                    <a:pt x="44387" y="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68" name="图形 7">
              <a:extLst>
                <a:ext uri="{FF2B5EF4-FFF2-40B4-BE49-F238E27FC236}">
                  <a16:creationId xmlns:a16="http://schemas.microsoft.com/office/drawing/2014/main" id="{28FE2B5A-03F1-0048-73E5-363059634B81}"/>
                </a:ext>
              </a:extLst>
            </p:cNvPr>
            <p:cNvGrpSpPr/>
            <p:nvPr/>
          </p:nvGrpSpPr>
          <p:grpSpPr>
            <a:xfrm>
              <a:off x="5962650" y="2973818"/>
              <a:ext cx="182224" cy="147047"/>
              <a:chOff x="5962650" y="2973818"/>
              <a:chExt cx="182224" cy="147047"/>
            </a:xfrm>
            <a:solidFill>
              <a:srgbClr val="FFFFFF"/>
            </a:solidFill>
          </p:grpSpPr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E19BAE8A-9940-05B6-60DA-958D4A7FC505}"/>
                  </a:ext>
                </a:extLst>
              </p:cNvPr>
              <p:cNvSpPr/>
              <p:nvPr/>
            </p:nvSpPr>
            <p:spPr>
              <a:xfrm>
                <a:off x="6027324" y="2973818"/>
                <a:ext cx="117550" cy="142760"/>
              </a:xfrm>
              <a:custGeom>
                <a:avLst/>
                <a:gdLst>
                  <a:gd name="connsiteX0" fmla="*/ 117539 w 117550"/>
                  <a:gd name="connsiteY0" fmla="*/ 69037 h 142760"/>
                  <a:gd name="connsiteX1" fmla="*/ 106394 w 117550"/>
                  <a:gd name="connsiteY1" fmla="*/ 58750 h 142760"/>
                  <a:gd name="connsiteX2" fmla="*/ 89154 w 117550"/>
                  <a:gd name="connsiteY2" fmla="*/ 58750 h 142760"/>
                  <a:gd name="connsiteX3" fmla="*/ 59722 w 117550"/>
                  <a:gd name="connsiteY3" fmla="*/ 58750 h 142760"/>
                  <a:gd name="connsiteX4" fmla="*/ 52197 w 117550"/>
                  <a:gd name="connsiteY4" fmla="*/ 58750 h 142760"/>
                  <a:gd name="connsiteX5" fmla="*/ 54293 w 117550"/>
                  <a:gd name="connsiteY5" fmla="*/ 31318 h 142760"/>
                  <a:gd name="connsiteX6" fmla="*/ 43815 w 117550"/>
                  <a:gd name="connsiteY6" fmla="*/ 3029 h 142760"/>
                  <a:gd name="connsiteX7" fmla="*/ 35624 w 117550"/>
                  <a:gd name="connsiteY7" fmla="*/ 267 h 142760"/>
                  <a:gd name="connsiteX8" fmla="*/ 29432 w 117550"/>
                  <a:gd name="connsiteY8" fmla="*/ 5315 h 142760"/>
                  <a:gd name="connsiteX9" fmla="*/ 30575 w 117550"/>
                  <a:gd name="connsiteY9" fmla="*/ 30652 h 142760"/>
                  <a:gd name="connsiteX10" fmla="*/ 6858 w 117550"/>
                  <a:gd name="connsiteY10" fmla="*/ 69514 h 142760"/>
                  <a:gd name="connsiteX11" fmla="*/ 0 w 117550"/>
                  <a:gd name="connsiteY11" fmla="*/ 74752 h 142760"/>
                  <a:gd name="connsiteX12" fmla="*/ 0 w 117550"/>
                  <a:gd name="connsiteY12" fmla="*/ 133236 h 142760"/>
                  <a:gd name="connsiteX13" fmla="*/ 2572 w 117550"/>
                  <a:gd name="connsiteY13" fmla="*/ 136760 h 142760"/>
                  <a:gd name="connsiteX14" fmla="*/ 14288 w 117550"/>
                  <a:gd name="connsiteY14" fmla="*/ 142761 h 142760"/>
                  <a:gd name="connsiteX15" fmla="*/ 44196 w 117550"/>
                  <a:gd name="connsiteY15" fmla="*/ 142761 h 142760"/>
                  <a:gd name="connsiteX16" fmla="*/ 89249 w 117550"/>
                  <a:gd name="connsiteY16" fmla="*/ 142761 h 142760"/>
                  <a:gd name="connsiteX17" fmla="*/ 91154 w 117550"/>
                  <a:gd name="connsiteY17" fmla="*/ 142761 h 142760"/>
                  <a:gd name="connsiteX18" fmla="*/ 102013 w 117550"/>
                  <a:gd name="connsiteY18" fmla="*/ 131902 h 142760"/>
                  <a:gd name="connsiteX19" fmla="*/ 95250 w 117550"/>
                  <a:gd name="connsiteY19" fmla="*/ 121806 h 142760"/>
                  <a:gd name="connsiteX20" fmla="*/ 96012 w 117550"/>
                  <a:gd name="connsiteY20" fmla="*/ 121806 h 142760"/>
                  <a:gd name="connsiteX21" fmla="*/ 107156 w 117550"/>
                  <a:gd name="connsiteY21" fmla="*/ 111519 h 142760"/>
                  <a:gd name="connsiteX22" fmla="*/ 100679 w 117550"/>
                  <a:gd name="connsiteY22" fmla="*/ 101042 h 142760"/>
                  <a:gd name="connsiteX23" fmla="*/ 100870 w 117550"/>
                  <a:gd name="connsiteY23" fmla="*/ 101042 h 142760"/>
                  <a:gd name="connsiteX24" fmla="*/ 111728 w 117550"/>
                  <a:gd name="connsiteY24" fmla="*/ 90183 h 142760"/>
                  <a:gd name="connsiteX25" fmla="*/ 105632 w 117550"/>
                  <a:gd name="connsiteY25" fmla="*/ 80468 h 142760"/>
                  <a:gd name="connsiteX26" fmla="*/ 106775 w 117550"/>
                  <a:gd name="connsiteY26" fmla="*/ 80468 h 142760"/>
                  <a:gd name="connsiteX27" fmla="*/ 117539 w 117550"/>
                  <a:gd name="connsiteY27" fmla="*/ 69037 h 1427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17550" h="142760">
                    <a:moveTo>
                      <a:pt x="117539" y="69037"/>
                    </a:moveTo>
                    <a:cubicBezTo>
                      <a:pt x="117253" y="63227"/>
                      <a:pt x="112205" y="58750"/>
                      <a:pt x="106394" y="58750"/>
                    </a:cubicBezTo>
                    <a:lnTo>
                      <a:pt x="89154" y="58750"/>
                    </a:lnTo>
                    <a:lnTo>
                      <a:pt x="59722" y="58750"/>
                    </a:lnTo>
                    <a:lnTo>
                      <a:pt x="52197" y="58750"/>
                    </a:lnTo>
                    <a:cubicBezTo>
                      <a:pt x="52197" y="58750"/>
                      <a:pt x="54959" y="35700"/>
                      <a:pt x="54293" y="31318"/>
                    </a:cubicBezTo>
                    <a:cubicBezTo>
                      <a:pt x="53626" y="26937"/>
                      <a:pt x="43815" y="3029"/>
                      <a:pt x="43815" y="3029"/>
                    </a:cubicBezTo>
                    <a:cubicBezTo>
                      <a:pt x="43815" y="3029"/>
                      <a:pt x="41053" y="-1067"/>
                      <a:pt x="35624" y="267"/>
                    </a:cubicBezTo>
                    <a:cubicBezTo>
                      <a:pt x="30099" y="1600"/>
                      <a:pt x="29432" y="5315"/>
                      <a:pt x="29432" y="5315"/>
                    </a:cubicBezTo>
                    <a:lnTo>
                      <a:pt x="30575" y="30652"/>
                    </a:lnTo>
                    <a:cubicBezTo>
                      <a:pt x="28099" y="42748"/>
                      <a:pt x="6858" y="69514"/>
                      <a:pt x="6858" y="69514"/>
                    </a:cubicBezTo>
                    <a:lnTo>
                      <a:pt x="0" y="74752"/>
                    </a:lnTo>
                    <a:lnTo>
                      <a:pt x="0" y="133236"/>
                    </a:lnTo>
                    <a:lnTo>
                      <a:pt x="2572" y="136760"/>
                    </a:lnTo>
                    <a:cubicBezTo>
                      <a:pt x="5239" y="140570"/>
                      <a:pt x="9620" y="142761"/>
                      <a:pt x="14288" y="142761"/>
                    </a:cubicBezTo>
                    <a:lnTo>
                      <a:pt x="44196" y="142761"/>
                    </a:lnTo>
                    <a:lnTo>
                      <a:pt x="89249" y="142761"/>
                    </a:lnTo>
                    <a:lnTo>
                      <a:pt x="91154" y="142761"/>
                    </a:lnTo>
                    <a:cubicBezTo>
                      <a:pt x="97155" y="142761"/>
                      <a:pt x="102013" y="137903"/>
                      <a:pt x="102013" y="131902"/>
                    </a:cubicBezTo>
                    <a:cubicBezTo>
                      <a:pt x="102013" y="127331"/>
                      <a:pt x="99251" y="123425"/>
                      <a:pt x="95250" y="121806"/>
                    </a:cubicBezTo>
                    <a:lnTo>
                      <a:pt x="96012" y="121806"/>
                    </a:lnTo>
                    <a:cubicBezTo>
                      <a:pt x="101822" y="121806"/>
                      <a:pt x="106871" y="117329"/>
                      <a:pt x="107156" y="111519"/>
                    </a:cubicBezTo>
                    <a:cubicBezTo>
                      <a:pt x="107347" y="106852"/>
                      <a:pt x="104680" y="102756"/>
                      <a:pt x="100679" y="101042"/>
                    </a:cubicBezTo>
                    <a:lnTo>
                      <a:pt x="100870" y="101042"/>
                    </a:lnTo>
                    <a:cubicBezTo>
                      <a:pt x="106871" y="101042"/>
                      <a:pt x="111728" y="96184"/>
                      <a:pt x="111728" y="90183"/>
                    </a:cubicBezTo>
                    <a:cubicBezTo>
                      <a:pt x="111728" y="85897"/>
                      <a:pt x="109252" y="82277"/>
                      <a:pt x="105632" y="80468"/>
                    </a:cubicBezTo>
                    <a:lnTo>
                      <a:pt x="106775" y="80468"/>
                    </a:lnTo>
                    <a:cubicBezTo>
                      <a:pt x="112776" y="80468"/>
                      <a:pt x="117824" y="75324"/>
                      <a:pt x="117539" y="6903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F223DEAF-F373-6055-7CCC-E78D2E235ECF}"/>
                  </a:ext>
                </a:extLst>
              </p:cNvPr>
              <p:cNvSpPr/>
              <p:nvPr/>
            </p:nvSpPr>
            <p:spPr>
              <a:xfrm>
                <a:off x="5962650" y="3030568"/>
                <a:ext cx="54578" cy="90296"/>
              </a:xfrm>
              <a:custGeom>
                <a:avLst/>
                <a:gdLst>
                  <a:gd name="connsiteX0" fmla="*/ 45053 w 54578"/>
                  <a:gd name="connsiteY0" fmla="*/ 0 h 90296"/>
                  <a:gd name="connsiteX1" fmla="*/ 9525 w 54578"/>
                  <a:gd name="connsiteY1" fmla="*/ 0 h 90296"/>
                  <a:gd name="connsiteX2" fmla="*/ 0 w 54578"/>
                  <a:gd name="connsiteY2" fmla="*/ 9525 h 90296"/>
                  <a:gd name="connsiteX3" fmla="*/ 0 w 54578"/>
                  <a:gd name="connsiteY3" fmla="*/ 80772 h 90296"/>
                  <a:gd name="connsiteX4" fmla="*/ 9525 w 54578"/>
                  <a:gd name="connsiteY4" fmla="*/ 90297 h 90296"/>
                  <a:gd name="connsiteX5" fmla="*/ 45053 w 54578"/>
                  <a:gd name="connsiteY5" fmla="*/ 90297 h 90296"/>
                  <a:gd name="connsiteX6" fmla="*/ 54578 w 54578"/>
                  <a:gd name="connsiteY6" fmla="*/ 80772 h 90296"/>
                  <a:gd name="connsiteX7" fmla="*/ 54578 w 54578"/>
                  <a:gd name="connsiteY7" fmla="*/ 9525 h 90296"/>
                  <a:gd name="connsiteX8" fmla="*/ 45053 w 54578"/>
                  <a:gd name="connsiteY8" fmla="*/ 0 h 90296"/>
                  <a:gd name="connsiteX9" fmla="*/ 38671 w 54578"/>
                  <a:gd name="connsiteY9" fmla="*/ 82105 h 90296"/>
                  <a:gd name="connsiteX10" fmla="*/ 32575 w 54578"/>
                  <a:gd name="connsiteY10" fmla="*/ 76009 h 90296"/>
                  <a:gd name="connsiteX11" fmla="*/ 38671 w 54578"/>
                  <a:gd name="connsiteY11" fmla="*/ 69913 h 90296"/>
                  <a:gd name="connsiteX12" fmla="*/ 44767 w 54578"/>
                  <a:gd name="connsiteY12" fmla="*/ 76009 h 90296"/>
                  <a:gd name="connsiteX13" fmla="*/ 38671 w 54578"/>
                  <a:gd name="connsiteY13" fmla="*/ 82105 h 902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54578" h="90296">
                    <a:moveTo>
                      <a:pt x="45053" y="0"/>
                    </a:moveTo>
                    <a:lnTo>
                      <a:pt x="9525" y="0"/>
                    </a:lnTo>
                    <a:cubicBezTo>
                      <a:pt x="4286" y="0"/>
                      <a:pt x="0" y="4286"/>
                      <a:pt x="0" y="9525"/>
                    </a:cubicBezTo>
                    <a:lnTo>
                      <a:pt x="0" y="80772"/>
                    </a:lnTo>
                    <a:cubicBezTo>
                      <a:pt x="0" y="86011"/>
                      <a:pt x="4286" y="90297"/>
                      <a:pt x="9525" y="90297"/>
                    </a:cubicBezTo>
                    <a:lnTo>
                      <a:pt x="45053" y="90297"/>
                    </a:lnTo>
                    <a:cubicBezTo>
                      <a:pt x="50292" y="90297"/>
                      <a:pt x="54578" y="86011"/>
                      <a:pt x="54578" y="80772"/>
                    </a:cubicBezTo>
                    <a:lnTo>
                      <a:pt x="54578" y="9525"/>
                    </a:lnTo>
                    <a:cubicBezTo>
                      <a:pt x="54578" y="4286"/>
                      <a:pt x="50292" y="0"/>
                      <a:pt x="45053" y="0"/>
                    </a:cubicBezTo>
                    <a:close/>
                    <a:moveTo>
                      <a:pt x="38671" y="82105"/>
                    </a:moveTo>
                    <a:cubicBezTo>
                      <a:pt x="35338" y="82105"/>
                      <a:pt x="32575" y="79438"/>
                      <a:pt x="32575" y="76009"/>
                    </a:cubicBezTo>
                    <a:cubicBezTo>
                      <a:pt x="32575" y="72676"/>
                      <a:pt x="35242" y="69913"/>
                      <a:pt x="38671" y="69913"/>
                    </a:cubicBezTo>
                    <a:cubicBezTo>
                      <a:pt x="42005" y="69913"/>
                      <a:pt x="44767" y="72580"/>
                      <a:pt x="44767" y="76009"/>
                    </a:cubicBezTo>
                    <a:cubicBezTo>
                      <a:pt x="44767" y="79438"/>
                      <a:pt x="42100" y="82105"/>
                      <a:pt x="38671" y="8210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71" name="任意多边形: 形状 170">
            <a:extLst>
              <a:ext uri="{FF2B5EF4-FFF2-40B4-BE49-F238E27FC236}">
                <a16:creationId xmlns:a16="http://schemas.microsoft.com/office/drawing/2014/main" id="{2E7BFA3E-E9BA-C09A-58D2-C4E04A5E9A0A}"/>
              </a:ext>
            </a:extLst>
          </p:cNvPr>
          <p:cNvSpPr/>
          <p:nvPr/>
        </p:nvSpPr>
        <p:spPr>
          <a:xfrm>
            <a:off x="10035207" y="1773154"/>
            <a:ext cx="562607" cy="713797"/>
          </a:xfrm>
          <a:custGeom>
            <a:avLst/>
            <a:gdLst>
              <a:gd name="connsiteX0" fmla="*/ 226409 w 270795"/>
              <a:gd name="connsiteY0" fmla="*/ 0 h 343566"/>
              <a:gd name="connsiteX1" fmla="*/ 44386 w 270795"/>
              <a:gd name="connsiteY1" fmla="*/ 0 h 343566"/>
              <a:gd name="connsiteX2" fmla="*/ 0 w 270795"/>
              <a:gd name="connsiteY2" fmla="*/ 44387 h 343566"/>
              <a:gd name="connsiteX3" fmla="*/ 0 w 270795"/>
              <a:gd name="connsiteY3" fmla="*/ 226409 h 343566"/>
              <a:gd name="connsiteX4" fmla="*/ 33338 w 270795"/>
              <a:gd name="connsiteY4" fmla="*/ 269367 h 343566"/>
              <a:gd name="connsiteX5" fmla="*/ 33338 w 270795"/>
              <a:gd name="connsiteY5" fmla="*/ 343567 h 343566"/>
              <a:gd name="connsiteX6" fmla="*/ 106108 w 270795"/>
              <a:gd name="connsiteY6" fmla="*/ 270796 h 343566"/>
              <a:gd name="connsiteX7" fmla="*/ 226409 w 270795"/>
              <a:gd name="connsiteY7" fmla="*/ 270796 h 343566"/>
              <a:gd name="connsiteX8" fmla="*/ 270796 w 270795"/>
              <a:gd name="connsiteY8" fmla="*/ 226409 h 343566"/>
              <a:gd name="connsiteX9" fmla="*/ 270796 w 270795"/>
              <a:gd name="connsiteY9" fmla="*/ 44291 h 343566"/>
              <a:gd name="connsiteX10" fmla="*/ 226409 w 270795"/>
              <a:gd name="connsiteY10" fmla="*/ 0 h 343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0795" h="343566">
                <a:moveTo>
                  <a:pt x="226409" y="0"/>
                </a:moveTo>
                <a:lnTo>
                  <a:pt x="44386" y="0"/>
                </a:lnTo>
                <a:cubicBezTo>
                  <a:pt x="19907" y="0"/>
                  <a:pt x="0" y="19812"/>
                  <a:pt x="0" y="44387"/>
                </a:cubicBezTo>
                <a:lnTo>
                  <a:pt x="0" y="226409"/>
                </a:lnTo>
                <a:cubicBezTo>
                  <a:pt x="0" y="247078"/>
                  <a:pt x="14192" y="264414"/>
                  <a:pt x="33338" y="269367"/>
                </a:cubicBezTo>
                <a:lnTo>
                  <a:pt x="33338" y="343567"/>
                </a:lnTo>
                <a:lnTo>
                  <a:pt x="106108" y="270796"/>
                </a:lnTo>
                <a:lnTo>
                  <a:pt x="226409" y="270796"/>
                </a:lnTo>
                <a:cubicBezTo>
                  <a:pt x="250888" y="270796"/>
                  <a:pt x="270796" y="250984"/>
                  <a:pt x="270796" y="226409"/>
                </a:cubicBezTo>
                <a:lnTo>
                  <a:pt x="270796" y="44291"/>
                </a:lnTo>
                <a:cubicBezTo>
                  <a:pt x="270700" y="19812"/>
                  <a:pt x="250888" y="0"/>
                  <a:pt x="226409" y="0"/>
                </a:cubicBezTo>
                <a:close/>
              </a:path>
            </a:pathLst>
          </a:custGeom>
          <a:solidFill>
            <a:srgbClr val="5B2D97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2" name="图形 7">
            <a:extLst>
              <a:ext uri="{FF2B5EF4-FFF2-40B4-BE49-F238E27FC236}">
                <a16:creationId xmlns:a16="http://schemas.microsoft.com/office/drawing/2014/main" id="{96FCA5AD-2CF9-F6D5-0E11-F046B5933CA0}"/>
              </a:ext>
            </a:extLst>
          </p:cNvPr>
          <p:cNvGrpSpPr/>
          <p:nvPr/>
        </p:nvGrpSpPr>
        <p:grpSpPr>
          <a:xfrm>
            <a:off x="10127227" y="1872536"/>
            <a:ext cx="378593" cy="305307"/>
            <a:chOff x="7113460" y="2450610"/>
            <a:chExt cx="182225" cy="146951"/>
          </a:xfrm>
          <a:solidFill>
            <a:srgbClr val="FFFFFF"/>
          </a:solidFill>
        </p:grpSpPr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E6A80F40-E4B9-5608-00EA-B3A07F6747F4}"/>
                </a:ext>
              </a:extLst>
            </p:cNvPr>
            <p:cNvSpPr/>
            <p:nvPr/>
          </p:nvSpPr>
          <p:spPr>
            <a:xfrm>
              <a:off x="7177944" y="2450610"/>
              <a:ext cx="117740" cy="142760"/>
            </a:xfrm>
            <a:custGeom>
              <a:avLst/>
              <a:gdLst>
                <a:gd name="connsiteX0" fmla="*/ 117729 w 117740"/>
                <a:gd name="connsiteY0" fmla="*/ 69037 h 142760"/>
                <a:gd name="connsiteX1" fmla="*/ 106585 w 117740"/>
                <a:gd name="connsiteY1" fmla="*/ 58750 h 142760"/>
                <a:gd name="connsiteX2" fmla="*/ 89345 w 117740"/>
                <a:gd name="connsiteY2" fmla="*/ 58750 h 142760"/>
                <a:gd name="connsiteX3" fmla="*/ 59912 w 117740"/>
                <a:gd name="connsiteY3" fmla="*/ 58750 h 142760"/>
                <a:gd name="connsiteX4" fmla="*/ 52388 w 117740"/>
                <a:gd name="connsiteY4" fmla="*/ 58750 h 142760"/>
                <a:gd name="connsiteX5" fmla="*/ 54483 w 117740"/>
                <a:gd name="connsiteY5" fmla="*/ 31318 h 142760"/>
                <a:gd name="connsiteX6" fmla="*/ 44005 w 117740"/>
                <a:gd name="connsiteY6" fmla="*/ 3029 h 142760"/>
                <a:gd name="connsiteX7" fmla="*/ 35814 w 117740"/>
                <a:gd name="connsiteY7" fmla="*/ 267 h 142760"/>
                <a:gd name="connsiteX8" fmla="*/ 29623 w 117740"/>
                <a:gd name="connsiteY8" fmla="*/ 5315 h 142760"/>
                <a:gd name="connsiteX9" fmla="*/ 30575 w 117740"/>
                <a:gd name="connsiteY9" fmla="*/ 30652 h 142760"/>
                <a:gd name="connsiteX10" fmla="*/ 6858 w 117740"/>
                <a:gd name="connsiteY10" fmla="*/ 69514 h 142760"/>
                <a:gd name="connsiteX11" fmla="*/ 0 w 117740"/>
                <a:gd name="connsiteY11" fmla="*/ 74752 h 142760"/>
                <a:gd name="connsiteX12" fmla="*/ 0 w 117740"/>
                <a:gd name="connsiteY12" fmla="*/ 133236 h 142760"/>
                <a:gd name="connsiteX13" fmla="*/ 2572 w 117740"/>
                <a:gd name="connsiteY13" fmla="*/ 136760 h 142760"/>
                <a:gd name="connsiteX14" fmla="*/ 14288 w 117740"/>
                <a:gd name="connsiteY14" fmla="*/ 142761 h 142760"/>
                <a:gd name="connsiteX15" fmla="*/ 44196 w 117740"/>
                <a:gd name="connsiteY15" fmla="*/ 142761 h 142760"/>
                <a:gd name="connsiteX16" fmla="*/ 89249 w 117740"/>
                <a:gd name="connsiteY16" fmla="*/ 142761 h 142760"/>
                <a:gd name="connsiteX17" fmla="*/ 91154 w 117740"/>
                <a:gd name="connsiteY17" fmla="*/ 142761 h 142760"/>
                <a:gd name="connsiteX18" fmla="*/ 102013 w 117740"/>
                <a:gd name="connsiteY18" fmla="*/ 131902 h 142760"/>
                <a:gd name="connsiteX19" fmla="*/ 95250 w 117740"/>
                <a:gd name="connsiteY19" fmla="*/ 121806 h 142760"/>
                <a:gd name="connsiteX20" fmla="*/ 96012 w 117740"/>
                <a:gd name="connsiteY20" fmla="*/ 121806 h 142760"/>
                <a:gd name="connsiteX21" fmla="*/ 107156 w 117740"/>
                <a:gd name="connsiteY21" fmla="*/ 111519 h 142760"/>
                <a:gd name="connsiteX22" fmla="*/ 100679 w 117740"/>
                <a:gd name="connsiteY22" fmla="*/ 101041 h 142760"/>
                <a:gd name="connsiteX23" fmla="*/ 100870 w 117740"/>
                <a:gd name="connsiteY23" fmla="*/ 101041 h 142760"/>
                <a:gd name="connsiteX24" fmla="*/ 111728 w 117740"/>
                <a:gd name="connsiteY24" fmla="*/ 90183 h 142760"/>
                <a:gd name="connsiteX25" fmla="*/ 105632 w 117740"/>
                <a:gd name="connsiteY25" fmla="*/ 80468 h 142760"/>
                <a:gd name="connsiteX26" fmla="*/ 106775 w 117740"/>
                <a:gd name="connsiteY26" fmla="*/ 80468 h 142760"/>
                <a:gd name="connsiteX27" fmla="*/ 117729 w 117740"/>
                <a:gd name="connsiteY27" fmla="*/ 69037 h 142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17740" h="142760">
                  <a:moveTo>
                    <a:pt x="117729" y="69037"/>
                  </a:moveTo>
                  <a:cubicBezTo>
                    <a:pt x="117443" y="63227"/>
                    <a:pt x="112395" y="58750"/>
                    <a:pt x="106585" y="58750"/>
                  </a:cubicBezTo>
                  <a:lnTo>
                    <a:pt x="89345" y="58750"/>
                  </a:lnTo>
                  <a:lnTo>
                    <a:pt x="59912" y="58750"/>
                  </a:lnTo>
                  <a:lnTo>
                    <a:pt x="52388" y="58750"/>
                  </a:lnTo>
                  <a:cubicBezTo>
                    <a:pt x="52388" y="58750"/>
                    <a:pt x="55150" y="35700"/>
                    <a:pt x="54483" y="31318"/>
                  </a:cubicBezTo>
                  <a:cubicBezTo>
                    <a:pt x="53816" y="26937"/>
                    <a:pt x="44005" y="3029"/>
                    <a:pt x="44005" y="3029"/>
                  </a:cubicBezTo>
                  <a:cubicBezTo>
                    <a:pt x="44005" y="3029"/>
                    <a:pt x="41243" y="-1067"/>
                    <a:pt x="35814" y="267"/>
                  </a:cubicBezTo>
                  <a:cubicBezTo>
                    <a:pt x="30289" y="1600"/>
                    <a:pt x="29623" y="5315"/>
                    <a:pt x="29623" y="5315"/>
                  </a:cubicBezTo>
                  <a:lnTo>
                    <a:pt x="30575" y="30652"/>
                  </a:lnTo>
                  <a:cubicBezTo>
                    <a:pt x="28099" y="42748"/>
                    <a:pt x="6858" y="69514"/>
                    <a:pt x="6858" y="69514"/>
                  </a:cubicBezTo>
                  <a:lnTo>
                    <a:pt x="0" y="74752"/>
                  </a:lnTo>
                  <a:lnTo>
                    <a:pt x="0" y="133236"/>
                  </a:lnTo>
                  <a:lnTo>
                    <a:pt x="2572" y="136760"/>
                  </a:lnTo>
                  <a:cubicBezTo>
                    <a:pt x="5239" y="140570"/>
                    <a:pt x="9620" y="142761"/>
                    <a:pt x="14288" y="142761"/>
                  </a:cubicBezTo>
                  <a:lnTo>
                    <a:pt x="44196" y="142761"/>
                  </a:lnTo>
                  <a:lnTo>
                    <a:pt x="89249" y="142761"/>
                  </a:lnTo>
                  <a:lnTo>
                    <a:pt x="91154" y="142761"/>
                  </a:lnTo>
                  <a:cubicBezTo>
                    <a:pt x="97155" y="142761"/>
                    <a:pt x="102013" y="137903"/>
                    <a:pt x="102013" y="131902"/>
                  </a:cubicBezTo>
                  <a:cubicBezTo>
                    <a:pt x="102013" y="127331"/>
                    <a:pt x="99251" y="123425"/>
                    <a:pt x="95250" y="121806"/>
                  </a:cubicBezTo>
                  <a:lnTo>
                    <a:pt x="96012" y="121806"/>
                  </a:lnTo>
                  <a:cubicBezTo>
                    <a:pt x="101822" y="121806"/>
                    <a:pt x="106871" y="117329"/>
                    <a:pt x="107156" y="111519"/>
                  </a:cubicBezTo>
                  <a:cubicBezTo>
                    <a:pt x="107347" y="106852"/>
                    <a:pt x="104680" y="102756"/>
                    <a:pt x="100679" y="101041"/>
                  </a:cubicBezTo>
                  <a:lnTo>
                    <a:pt x="100870" y="101041"/>
                  </a:lnTo>
                  <a:cubicBezTo>
                    <a:pt x="106871" y="101041"/>
                    <a:pt x="111728" y="96184"/>
                    <a:pt x="111728" y="90183"/>
                  </a:cubicBezTo>
                  <a:cubicBezTo>
                    <a:pt x="111728" y="85897"/>
                    <a:pt x="109252" y="82277"/>
                    <a:pt x="105632" y="80468"/>
                  </a:cubicBezTo>
                  <a:lnTo>
                    <a:pt x="106775" y="80468"/>
                  </a:lnTo>
                  <a:cubicBezTo>
                    <a:pt x="113062" y="80468"/>
                    <a:pt x="118015" y="75324"/>
                    <a:pt x="117729" y="69037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0A496CC-7FCE-ACBD-5B9F-3E32FE064005}"/>
                </a:ext>
              </a:extLst>
            </p:cNvPr>
            <p:cNvSpPr/>
            <p:nvPr/>
          </p:nvSpPr>
          <p:spPr>
            <a:xfrm>
              <a:off x="7113460" y="2507265"/>
              <a:ext cx="54578" cy="90296"/>
            </a:xfrm>
            <a:custGeom>
              <a:avLst/>
              <a:gdLst>
                <a:gd name="connsiteX0" fmla="*/ 45053 w 54578"/>
                <a:gd name="connsiteY0" fmla="*/ 0 h 90296"/>
                <a:gd name="connsiteX1" fmla="*/ 9525 w 54578"/>
                <a:gd name="connsiteY1" fmla="*/ 0 h 90296"/>
                <a:gd name="connsiteX2" fmla="*/ 0 w 54578"/>
                <a:gd name="connsiteY2" fmla="*/ 9525 h 90296"/>
                <a:gd name="connsiteX3" fmla="*/ 0 w 54578"/>
                <a:gd name="connsiteY3" fmla="*/ 80772 h 90296"/>
                <a:gd name="connsiteX4" fmla="*/ 9525 w 54578"/>
                <a:gd name="connsiteY4" fmla="*/ 90297 h 90296"/>
                <a:gd name="connsiteX5" fmla="*/ 45053 w 54578"/>
                <a:gd name="connsiteY5" fmla="*/ 90297 h 90296"/>
                <a:gd name="connsiteX6" fmla="*/ 54578 w 54578"/>
                <a:gd name="connsiteY6" fmla="*/ 80772 h 90296"/>
                <a:gd name="connsiteX7" fmla="*/ 54578 w 54578"/>
                <a:gd name="connsiteY7" fmla="*/ 9525 h 90296"/>
                <a:gd name="connsiteX8" fmla="*/ 45053 w 54578"/>
                <a:gd name="connsiteY8" fmla="*/ 0 h 90296"/>
                <a:gd name="connsiteX9" fmla="*/ 38767 w 54578"/>
                <a:gd name="connsiteY9" fmla="*/ 82201 h 90296"/>
                <a:gd name="connsiteX10" fmla="*/ 32766 w 54578"/>
                <a:gd name="connsiteY10" fmla="*/ 76105 h 90296"/>
                <a:gd name="connsiteX11" fmla="*/ 38767 w 54578"/>
                <a:gd name="connsiteY11" fmla="*/ 70009 h 90296"/>
                <a:gd name="connsiteX12" fmla="*/ 44863 w 54578"/>
                <a:gd name="connsiteY12" fmla="*/ 76105 h 90296"/>
                <a:gd name="connsiteX13" fmla="*/ 38767 w 54578"/>
                <a:gd name="connsiteY13" fmla="*/ 82201 h 90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578" h="90296">
                  <a:moveTo>
                    <a:pt x="45053" y="0"/>
                  </a:moveTo>
                  <a:lnTo>
                    <a:pt x="9525" y="0"/>
                  </a:lnTo>
                  <a:cubicBezTo>
                    <a:pt x="4286" y="0"/>
                    <a:pt x="0" y="4286"/>
                    <a:pt x="0" y="9525"/>
                  </a:cubicBezTo>
                  <a:lnTo>
                    <a:pt x="0" y="80772"/>
                  </a:lnTo>
                  <a:cubicBezTo>
                    <a:pt x="0" y="86011"/>
                    <a:pt x="4286" y="90297"/>
                    <a:pt x="9525" y="90297"/>
                  </a:cubicBezTo>
                  <a:lnTo>
                    <a:pt x="45053" y="90297"/>
                  </a:lnTo>
                  <a:cubicBezTo>
                    <a:pt x="50292" y="90297"/>
                    <a:pt x="54578" y="86011"/>
                    <a:pt x="54578" y="80772"/>
                  </a:cubicBezTo>
                  <a:lnTo>
                    <a:pt x="54578" y="9525"/>
                  </a:lnTo>
                  <a:cubicBezTo>
                    <a:pt x="54578" y="4286"/>
                    <a:pt x="50292" y="0"/>
                    <a:pt x="45053" y="0"/>
                  </a:cubicBezTo>
                  <a:close/>
                  <a:moveTo>
                    <a:pt x="38767" y="82201"/>
                  </a:moveTo>
                  <a:cubicBezTo>
                    <a:pt x="35433" y="82201"/>
                    <a:pt x="32766" y="79534"/>
                    <a:pt x="32766" y="76105"/>
                  </a:cubicBezTo>
                  <a:cubicBezTo>
                    <a:pt x="32766" y="72771"/>
                    <a:pt x="35433" y="70009"/>
                    <a:pt x="38767" y="70009"/>
                  </a:cubicBezTo>
                  <a:cubicBezTo>
                    <a:pt x="42100" y="70009"/>
                    <a:pt x="44863" y="72676"/>
                    <a:pt x="44863" y="76105"/>
                  </a:cubicBezTo>
                  <a:cubicBezTo>
                    <a:pt x="44767" y="79534"/>
                    <a:pt x="42100" y="82201"/>
                    <a:pt x="38767" y="82201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5" name="图形 7">
            <a:extLst>
              <a:ext uri="{FF2B5EF4-FFF2-40B4-BE49-F238E27FC236}">
                <a16:creationId xmlns:a16="http://schemas.microsoft.com/office/drawing/2014/main" id="{5E8A4E99-2105-3ED1-E25E-E260A3859042}"/>
              </a:ext>
            </a:extLst>
          </p:cNvPr>
          <p:cNvGrpSpPr/>
          <p:nvPr/>
        </p:nvGrpSpPr>
        <p:grpSpPr>
          <a:xfrm>
            <a:off x="9639422" y="5322951"/>
            <a:ext cx="458120" cy="483450"/>
            <a:chOff x="6878669" y="4111370"/>
            <a:chExt cx="220503" cy="232695"/>
          </a:xfrm>
        </p:grpSpPr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D2ADC318-BBE3-9C61-824E-AAFBA6E8194F}"/>
                </a:ext>
              </a:extLst>
            </p:cNvPr>
            <p:cNvSpPr/>
            <p:nvPr/>
          </p:nvSpPr>
          <p:spPr>
            <a:xfrm>
              <a:off x="6953250" y="4111370"/>
              <a:ext cx="71437" cy="71437"/>
            </a:xfrm>
            <a:custGeom>
              <a:avLst/>
              <a:gdLst>
                <a:gd name="connsiteX0" fmla="*/ 71342 w 71437"/>
                <a:gd name="connsiteY0" fmla="*/ 71438 h 71437"/>
                <a:gd name="connsiteX1" fmla="*/ 0 w 71437"/>
                <a:gd name="connsiteY1" fmla="*/ 71438 h 71437"/>
                <a:gd name="connsiteX2" fmla="*/ 0 w 71437"/>
                <a:gd name="connsiteY2" fmla="*/ 35719 h 71437"/>
                <a:gd name="connsiteX3" fmla="*/ 35719 w 71437"/>
                <a:gd name="connsiteY3" fmla="*/ 0 h 71437"/>
                <a:gd name="connsiteX4" fmla="*/ 71438 w 71437"/>
                <a:gd name="connsiteY4" fmla="*/ 35719 h 71437"/>
                <a:gd name="connsiteX5" fmla="*/ 71438 w 71437"/>
                <a:gd name="connsiteY5" fmla="*/ 71438 h 71437"/>
                <a:gd name="connsiteX6" fmla="*/ 8191 w 71437"/>
                <a:gd name="connsiteY6" fmla="*/ 63246 h 71437"/>
                <a:gd name="connsiteX7" fmla="*/ 63055 w 71437"/>
                <a:gd name="connsiteY7" fmla="*/ 63246 h 71437"/>
                <a:gd name="connsiteX8" fmla="*/ 63055 w 71437"/>
                <a:gd name="connsiteY8" fmla="*/ 35814 h 71437"/>
                <a:gd name="connsiteX9" fmla="*/ 35623 w 71437"/>
                <a:gd name="connsiteY9" fmla="*/ 8382 h 71437"/>
                <a:gd name="connsiteX10" fmla="*/ 8191 w 71437"/>
                <a:gd name="connsiteY10" fmla="*/ 35814 h 71437"/>
                <a:gd name="connsiteX11" fmla="*/ 8191 w 71437"/>
                <a:gd name="connsiteY11" fmla="*/ 63246 h 71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1437" h="71437">
                  <a:moveTo>
                    <a:pt x="71342" y="71438"/>
                  </a:moveTo>
                  <a:lnTo>
                    <a:pt x="0" y="71438"/>
                  </a:lnTo>
                  <a:lnTo>
                    <a:pt x="0" y="35719"/>
                  </a:lnTo>
                  <a:cubicBezTo>
                    <a:pt x="0" y="16002"/>
                    <a:pt x="16002" y="0"/>
                    <a:pt x="35719" y="0"/>
                  </a:cubicBezTo>
                  <a:cubicBezTo>
                    <a:pt x="55436" y="0"/>
                    <a:pt x="71438" y="16002"/>
                    <a:pt x="71438" y="35719"/>
                  </a:cubicBezTo>
                  <a:lnTo>
                    <a:pt x="71438" y="71438"/>
                  </a:lnTo>
                  <a:close/>
                  <a:moveTo>
                    <a:pt x="8191" y="63246"/>
                  </a:moveTo>
                  <a:lnTo>
                    <a:pt x="63055" y="63246"/>
                  </a:lnTo>
                  <a:lnTo>
                    <a:pt x="63055" y="35814"/>
                  </a:lnTo>
                  <a:cubicBezTo>
                    <a:pt x="63055" y="20669"/>
                    <a:pt x="50768" y="8382"/>
                    <a:pt x="35623" y="8382"/>
                  </a:cubicBezTo>
                  <a:cubicBezTo>
                    <a:pt x="20479" y="8382"/>
                    <a:pt x="8191" y="20669"/>
                    <a:pt x="8191" y="35814"/>
                  </a:cubicBezTo>
                  <a:lnTo>
                    <a:pt x="8191" y="63246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985F747B-6A3F-1010-6F8F-DF641A29E7F8}"/>
                </a:ext>
              </a:extLst>
            </p:cNvPr>
            <p:cNvSpPr/>
            <p:nvPr/>
          </p:nvSpPr>
          <p:spPr>
            <a:xfrm>
              <a:off x="6878669" y="4163281"/>
              <a:ext cx="220503" cy="180784"/>
            </a:xfrm>
            <a:custGeom>
              <a:avLst/>
              <a:gdLst>
                <a:gd name="connsiteX0" fmla="*/ 189547 w 220503"/>
                <a:gd name="connsiteY0" fmla="*/ 0 h 180784"/>
                <a:gd name="connsiteX1" fmla="*/ 30956 w 220503"/>
                <a:gd name="connsiteY1" fmla="*/ 0 h 180784"/>
                <a:gd name="connsiteX2" fmla="*/ 0 w 220503"/>
                <a:gd name="connsiteY2" fmla="*/ 180785 h 180784"/>
                <a:gd name="connsiteX3" fmla="*/ 220504 w 220503"/>
                <a:gd name="connsiteY3" fmla="*/ 180785 h 1807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03" h="180784">
                  <a:moveTo>
                    <a:pt x="189547" y="0"/>
                  </a:moveTo>
                  <a:lnTo>
                    <a:pt x="30956" y="0"/>
                  </a:lnTo>
                  <a:lnTo>
                    <a:pt x="0" y="180785"/>
                  </a:lnTo>
                  <a:lnTo>
                    <a:pt x="220504" y="18078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84" name="矩形: 一个圆顶角，剪去另一个顶角 183">
            <a:extLst>
              <a:ext uri="{FF2B5EF4-FFF2-40B4-BE49-F238E27FC236}">
                <a16:creationId xmlns:a16="http://schemas.microsoft.com/office/drawing/2014/main" id="{E6C0C635-A305-ED64-A048-997D5E2439EB}"/>
              </a:ext>
            </a:extLst>
          </p:cNvPr>
          <p:cNvSpPr/>
          <p:nvPr/>
        </p:nvSpPr>
        <p:spPr>
          <a:xfrm>
            <a:off x="1180338" y="1753831"/>
            <a:ext cx="4706112" cy="647700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传播场景塑造产品体验</a:t>
            </a:r>
          </a:p>
        </p:txBody>
      </p:sp>
      <p:sp>
        <p:nvSpPr>
          <p:cNvPr id="185" name="矩形: 一个圆顶角，剪去另一个顶角 184">
            <a:extLst>
              <a:ext uri="{FF2B5EF4-FFF2-40B4-BE49-F238E27FC236}">
                <a16:creationId xmlns:a16="http://schemas.microsoft.com/office/drawing/2014/main" id="{CDC1EA15-8810-4D3E-35B3-24A107D70DDA}"/>
              </a:ext>
            </a:extLst>
          </p:cNvPr>
          <p:cNvSpPr/>
          <p:nvPr/>
        </p:nvSpPr>
        <p:spPr>
          <a:xfrm>
            <a:off x="1180338" y="2609327"/>
            <a:ext cx="4706112" cy="647700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销售场景链接终端与消费者</a:t>
            </a:r>
          </a:p>
        </p:txBody>
      </p:sp>
      <p:sp>
        <p:nvSpPr>
          <p:cNvPr id="186" name="矩形: 一个圆顶角，剪去另一个顶角 185">
            <a:extLst>
              <a:ext uri="{FF2B5EF4-FFF2-40B4-BE49-F238E27FC236}">
                <a16:creationId xmlns:a16="http://schemas.microsoft.com/office/drawing/2014/main" id="{D78B784F-15DF-5EF1-53C5-CB70A9863B21}"/>
              </a:ext>
            </a:extLst>
          </p:cNvPr>
          <p:cNvSpPr/>
          <p:nvPr/>
        </p:nvSpPr>
        <p:spPr>
          <a:xfrm>
            <a:off x="1180338" y="3464823"/>
            <a:ext cx="4706112" cy="647700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产品场景有话题性与互动感</a:t>
            </a:r>
          </a:p>
        </p:txBody>
      </p:sp>
      <p:sp>
        <p:nvSpPr>
          <p:cNvPr id="187" name="矩形: 一个圆顶角，剪去另一个顶角 186">
            <a:extLst>
              <a:ext uri="{FF2B5EF4-FFF2-40B4-BE49-F238E27FC236}">
                <a16:creationId xmlns:a16="http://schemas.microsoft.com/office/drawing/2014/main" id="{430AAEC4-0C3D-B09E-CEAD-59207DCF0740}"/>
              </a:ext>
            </a:extLst>
          </p:cNvPr>
          <p:cNvSpPr/>
          <p:nvPr/>
        </p:nvSpPr>
        <p:spPr>
          <a:xfrm>
            <a:off x="1180338" y="4320319"/>
            <a:ext cx="4706112" cy="647700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信任场景信任背书</a:t>
            </a:r>
            <a:r>
              <a:rPr lang="en-US" altLang="zh-CN" sz="2400" b="1" dirty="0">
                <a:solidFill>
                  <a:schemeClr val="bg1"/>
                </a:solidFill>
                <a:latin typeface="+mj-ea"/>
                <a:ea typeface="+mj-ea"/>
              </a:rPr>
              <a:t>IP</a:t>
            </a:r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化</a:t>
            </a:r>
          </a:p>
        </p:txBody>
      </p:sp>
      <p:sp>
        <p:nvSpPr>
          <p:cNvPr id="188" name="矩形: 一个圆顶角，剪去另一个顶角 187">
            <a:extLst>
              <a:ext uri="{FF2B5EF4-FFF2-40B4-BE49-F238E27FC236}">
                <a16:creationId xmlns:a16="http://schemas.microsoft.com/office/drawing/2014/main" id="{6406CB42-B4A9-4380-C7D6-655311AF51B8}"/>
              </a:ext>
            </a:extLst>
          </p:cNvPr>
          <p:cNvSpPr/>
          <p:nvPr/>
        </p:nvSpPr>
        <p:spPr>
          <a:xfrm>
            <a:off x="1180338" y="5175813"/>
            <a:ext cx="4706112" cy="647700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温度场景线上线下联动有情感</a:t>
            </a:r>
          </a:p>
        </p:txBody>
      </p:sp>
    </p:spTree>
    <p:extLst>
      <p:ext uri="{BB962C8B-B14F-4D97-AF65-F5344CB8AC3E}">
        <p14:creationId xmlns:p14="http://schemas.microsoft.com/office/powerpoint/2010/main" val="6585482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标题 18">
            <a:extLst>
              <a:ext uri="{FF2B5EF4-FFF2-40B4-BE49-F238E27FC236}">
                <a16:creationId xmlns:a16="http://schemas.microsoft.com/office/drawing/2014/main" id="{F22C9095-0007-5DA0-C554-90769A5D0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品牌社群营销三部曲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1D0AAF4-CCEC-ECD3-3545-0E34C4B2FC88}"/>
              </a:ext>
            </a:extLst>
          </p:cNvPr>
          <p:cNvSpPr/>
          <p:nvPr/>
        </p:nvSpPr>
        <p:spPr>
          <a:xfrm>
            <a:off x="844247" y="2298071"/>
            <a:ext cx="2727198" cy="731611"/>
          </a:xfrm>
          <a:prstGeom prst="rect">
            <a:avLst/>
          </a:prstGeom>
          <a:noFill/>
          <a:ln w="285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构建社群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0F25CAC-85E5-B788-F607-FFEAA850B5FB}"/>
              </a:ext>
            </a:extLst>
          </p:cNvPr>
          <p:cNvSpPr/>
          <p:nvPr/>
        </p:nvSpPr>
        <p:spPr>
          <a:xfrm>
            <a:off x="4794455" y="2298071"/>
            <a:ext cx="2727198" cy="731611"/>
          </a:xfrm>
          <a:prstGeom prst="rect">
            <a:avLst/>
          </a:prstGeom>
          <a:noFill/>
          <a:ln w="285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经营社群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A58442EC-90E2-4CE5-094C-4B9CACEE4707}"/>
              </a:ext>
            </a:extLst>
          </p:cNvPr>
          <p:cNvSpPr/>
          <p:nvPr/>
        </p:nvSpPr>
        <p:spPr>
          <a:xfrm>
            <a:off x="8744663" y="2298071"/>
            <a:ext cx="2727198" cy="731611"/>
          </a:xfrm>
          <a:prstGeom prst="rect">
            <a:avLst/>
          </a:prstGeom>
          <a:noFill/>
          <a:ln w="28575">
            <a:gradFill>
              <a:gsLst>
                <a:gs pos="0">
                  <a:schemeClr val="accent1">
                    <a:alpha val="0"/>
                  </a:schemeClr>
                </a:gs>
                <a:gs pos="5000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收获社群</a:t>
            </a:r>
          </a:p>
        </p:txBody>
      </p:sp>
      <p:sp>
        <p:nvSpPr>
          <p:cNvPr id="35" name="等腰三角形 34">
            <a:extLst>
              <a:ext uri="{FF2B5EF4-FFF2-40B4-BE49-F238E27FC236}">
                <a16:creationId xmlns:a16="http://schemas.microsoft.com/office/drawing/2014/main" id="{95980DB3-A6DF-6D2D-7A49-82F5FE47E099}"/>
              </a:ext>
            </a:extLst>
          </p:cNvPr>
          <p:cNvSpPr/>
          <p:nvPr/>
        </p:nvSpPr>
        <p:spPr>
          <a:xfrm rot="5400000">
            <a:off x="3492876" y="2906926"/>
            <a:ext cx="1717404" cy="599163"/>
          </a:xfrm>
          <a:prstGeom prst="triangle">
            <a:avLst/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6" name="等腰三角形 35">
            <a:extLst>
              <a:ext uri="{FF2B5EF4-FFF2-40B4-BE49-F238E27FC236}">
                <a16:creationId xmlns:a16="http://schemas.microsoft.com/office/drawing/2014/main" id="{994CB428-E07E-D96E-5B03-77EAB317EF08}"/>
              </a:ext>
            </a:extLst>
          </p:cNvPr>
          <p:cNvSpPr/>
          <p:nvPr/>
        </p:nvSpPr>
        <p:spPr>
          <a:xfrm rot="5400000">
            <a:off x="3316661" y="2906926"/>
            <a:ext cx="1717404" cy="599163"/>
          </a:xfrm>
          <a:prstGeom prst="triangle">
            <a:avLst/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C3A88021-71AC-72C8-E654-E4A9C58A0628}"/>
              </a:ext>
            </a:extLst>
          </p:cNvPr>
          <p:cNvSpPr/>
          <p:nvPr/>
        </p:nvSpPr>
        <p:spPr>
          <a:xfrm>
            <a:off x="1388322" y="3396916"/>
            <a:ext cx="1635898" cy="1885456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9F199BD-AB45-BCB2-87E3-5C92CD9567C0}"/>
              </a:ext>
            </a:extLst>
          </p:cNvPr>
          <p:cNvGrpSpPr/>
          <p:nvPr/>
        </p:nvGrpSpPr>
        <p:grpSpPr>
          <a:xfrm>
            <a:off x="1211820" y="3215173"/>
            <a:ext cx="2012109" cy="2157447"/>
            <a:chOff x="2270599" y="2863844"/>
            <a:chExt cx="2012109" cy="2157447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106AB47-1429-9BAB-18EC-F8D73A88DBC7}"/>
                </a:ext>
              </a:extLst>
            </p:cNvPr>
            <p:cNvSpPr/>
            <p:nvPr/>
          </p:nvSpPr>
          <p:spPr>
            <a:xfrm>
              <a:off x="2330221" y="2930793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7036116-6E9E-738F-05AA-326C8F8CD789}"/>
                </a:ext>
              </a:extLst>
            </p:cNvPr>
            <p:cNvSpPr/>
            <p:nvPr/>
          </p:nvSpPr>
          <p:spPr>
            <a:xfrm>
              <a:off x="2330221" y="4050093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78881749-078F-CA18-9AA3-BD9EC89825F7}"/>
                </a:ext>
              </a:extLst>
            </p:cNvPr>
            <p:cNvGrpSpPr/>
            <p:nvPr/>
          </p:nvGrpSpPr>
          <p:grpSpPr>
            <a:xfrm>
              <a:off x="4148811" y="3914904"/>
              <a:ext cx="133897" cy="133897"/>
              <a:chOff x="4148811" y="3983144"/>
              <a:chExt cx="133897" cy="133897"/>
            </a:xfrm>
          </p:grpSpPr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8E8207D9-D05C-F6F3-31D6-ECE074462802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59254EB2-9BE2-785D-B82D-BD8283B9A793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91B2DC2A-898B-FB47-D87E-8EBBF37229FE}"/>
                </a:ext>
              </a:extLst>
            </p:cNvPr>
            <p:cNvGrpSpPr/>
            <p:nvPr/>
          </p:nvGrpSpPr>
          <p:grpSpPr>
            <a:xfrm>
              <a:off x="2270599" y="3896867"/>
              <a:ext cx="133897" cy="133897"/>
              <a:chOff x="8919670" y="968000"/>
              <a:chExt cx="133897" cy="133897"/>
            </a:xfrm>
          </p:grpSpPr>
          <p:sp>
            <p:nvSpPr>
              <p:cNvPr id="48" name="椭圆 47">
                <a:extLst>
                  <a:ext uri="{FF2B5EF4-FFF2-40B4-BE49-F238E27FC236}">
                    <a16:creationId xmlns:a16="http://schemas.microsoft.com/office/drawing/2014/main" id="{041585A3-39E4-8D16-8F93-9A56EC84B2D8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062CD5C3-1B79-9BE3-C7E8-52663A03B77F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BD21F1F7-19E8-570E-6CFB-6F290EA8D890}"/>
                </a:ext>
              </a:extLst>
            </p:cNvPr>
            <p:cNvGrpSpPr/>
            <p:nvPr/>
          </p:nvGrpSpPr>
          <p:grpSpPr>
            <a:xfrm>
              <a:off x="3198104" y="2863844"/>
              <a:ext cx="133897" cy="133897"/>
              <a:chOff x="2139325" y="1548391"/>
              <a:chExt cx="133897" cy="133897"/>
            </a:xfrm>
          </p:grpSpPr>
          <p:sp>
            <p:nvSpPr>
              <p:cNvPr id="46" name="椭圆 45">
                <a:extLst>
                  <a:ext uri="{FF2B5EF4-FFF2-40B4-BE49-F238E27FC236}">
                    <a16:creationId xmlns:a16="http://schemas.microsoft.com/office/drawing/2014/main" id="{AC514455-AC73-A44A-B955-F4504D999CC0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47" name="椭圆 46">
                <a:extLst>
                  <a:ext uri="{FF2B5EF4-FFF2-40B4-BE49-F238E27FC236}">
                    <a16:creationId xmlns:a16="http://schemas.microsoft.com/office/drawing/2014/main" id="{32F06095-56EA-C5E6-72E2-5702B84E065E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7A3D3F17-4506-7192-3C83-C4C28DD6BB09}"/>
              </a:ext>
            </a:extLst>
          </p:cNvPr>
          <p:cNvSpPr txBox="1"/>
          <p:nvPr/>
        </p:nvSpPr>
        <p:spPr>
          <a:xfrm>
            <a:off x="1423358" y="3757306"/>
            <a:ext cx="1665228" cy="11053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功能与客户服务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市场调研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舆情监测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企业自媒体</a:t>
            </a:r>
            <a:endParaRPr lang="en-US" altLang="zh-CN" sz="1400" kern="0" dirty="0">
              <a:ln w="63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53" name="等腰三角形 52">
            <a:extLst>
              <a:ext uri="{FF2B5EF4-FFF2-40B4-BE49-F238E27FC236}">
                <a16:creationId xmlns:a16="http://schemas.microsoft.com/office/drawing/2014/main" id="{72E8B812-9131-97C1-D115-4FC2284A3BDF}"/>
              </a:ext>
            </a:extLst>
          </p:cNvPr>
          <p:cNvSpPr/>
          <p:nvPr/>
        </p:nvSpPr>
        <p:spPr>
          <a:xfrm rot="5400000">
            <a:off x="7463297" y="2906926"/>
            <a:ext cx="1717404" cy="599163"/>
          </a:xfrm>
          <a:prstGeom prst="triangle">
            <a:avLst/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4" name="等腰三角形 53">
            <a:extLst>
              <a:ext uri="{FF2B5EF4-FFF2-40B4-BE49-F238E27FC236}">
                <a16:creationId xmlns:a16="http://schemas.microsoft.com/office/drawing/2014/main" id="{725B8306-311F-2817-E96F-FA7F09E1DD8A}"/>
              </a:ext>
            </a:extLst>
          </p:cNvPr>
          <p:cNvSpPr/>
          <p:nvPr/>
        </p:nvSpPr>
        <p:spPr>
          <a:xfrm rot="5400000">
            <a:off x="7287082" y="2906926"/>
            <a:ext cx="1717404" cy="599163"/>
          </a:xfrm>
          <a:prstGeom prst="triangle">
            <a:avLst/>
          </a:prstGeom>
          <a:gradFill>
            <a:gsLst>
              <a:gs pos="100000">
                <a:schemeClr val="accent1">
                  <a:lumMod val="20000"/>
                  <a:lumOff val="80000"/>
                </a:schemeClr>
              </a:gs>
              <a:gs pos="0">
                <a:schemeClr val="accent1"/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non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8CC243B0-4134-E200-DA67-8425B48F1368}"/>
              </a:ext>
            </a:extLst>
          </p:cNvPr>
          <p:cNvSpPr/>
          <p:nvPr/>
        </p:nvSpPr>
        <p:spPr>
          <a:xfrm>
            <a:off x="5266447" y="3396916"/>
            <a:ext cx="1635898" cy="1885456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26BA092C-2B03-AA1F-A006-B7C026CD4FCC}"/>
              </a:ext>
            </a:extLst>
          </p:cNvPr>
          <p:cNvGrpSpPr/>
          <p:nvPr/>
        </p:nvGrpSpPr>
        <p:grpSpPr>
          <a:xfrm>
            <a:off x="5089945" y="3215173"/>
            <a:ext cx="2012109" cy="2157447"/>
            <a:chOff x="2270599" y="2863844"/>
            <a:chExt cx="2012109" cy="2157447"/>
          </a:xfrm>
        </p:grpSpPr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FD46E8D2-4AE0-A231-D8F2-25897238A080}"/>
                </a:ext>
              </a:extLst>
            </p:cNvPr>
            <p:cNvSpPr/>
            <p:nvPr/>
          </p:nvSpPr>
          <p:spPr>
            <a:xfrm>
              <a:off x="2330221" y="2930793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9374725-5B1B-92F1-7A54-62EF902ECA27}"/>
                </a:ext>
              </a:extLst>
            </p:cNvPr>
            <p:cNvSpPr/>
            <p:nvPr/>
          </p:nvSpPr>
          <p:spPr>
            <a:xfrm>
              <a:off x="2330221" y="4050093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>
              <a:extLst>
                <a:ext uri="{FF2B5EF4-FFF2-40B4-BE49-F238E27FC236}">
                  <a16:creationId xmlns:a16="http://schemas.microsoft.com/office/drawing/2014/main" id="{AA4E508C-DFB3-E109-DC93-ED60B2F2828D}"/>
                </a:ext>
              </a:extLst>
            </p:cNvPr>
            <p:cNvGrpSpPr/>
            <p:nvPr/>
          </p:nvGrpSpPr>
          <p:grpSpPr>
            <a:xfrm>
              <a:off x="4148811" y="3914904"/>
              <a:ext cx="133897" cy="133897"/>
              <a:chOff x="4148811" y="3983144"/>
              <a:chExt cx="133897" cy="133897"/>
            </a:xfrm>
          </p:grpSpPr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48EB4F50-57C4-E0F7-44F9-6B7E5A49636C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A6A0C916-D4FF-2C4E-CCEA-F2C9A319B799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2" name="组合 61">
              <a:extLst>
                <a:ext uri="{FF2B5EF4-FFF2-40B4-BE49-F238E27FC236}">
                  <a16:creationId xmlns:a16="http://schemas.microsoft.com/office/drawing/2014/main" id="{54CE5E2E-90F2-931A-5677-28B36D259424}"/>
                </a:ext>
              </a:extLst>
            </p:cNvPr>
            <p:cNvGrpSpPr/>
            <p:nvPr/>
          </p:nvGrpSpPr>
          <p:grpSpPr>
            <a:xfrm>
              <a:off x="2270599" y="3896867"/>
              <a:ext cx="133897" cy="133897"/>
              <a:chOff x="8919670" y="968000"/>
              <a:chExt cx="133897" cy="133897"/>
            </a:xfrm>
          </p:grpSpPr>
          <p:sp>
            <p:nvSpPr>
              <p:cNvPr id="66" name="椭圆 65">
                <a:extLst>
                  <a:ext uri="{FF2B5EF4-FFF2-40B4-BE49-F238E27FC236}">
                    <a16:creationId xmlns:a16="http://schemas.microsoft.com/office/drawing/2014/main" id="{55BA4D68-D089-113A-F101-F2523AB1C0FA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7" name="椭圆 66">
                <a:extLst>
                  <a:ext uri="{FF2B5EF4-FFF2-40B4-BE49-F238E27FC236}">
                    <a16:creationId xmlns:a16="http://schemas.microsoft.com/office/drawing/2014/main" id="{8314629D-FE44-4F56-E06E-CFEE5B72855D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63" name="组合 62">
              <a:extLst>
                <a:ext uri="{FF2B5EF4-FFF2-40B4-BE49-F238E27FC236}">
                  <a16:creationId xmlns:a16="http://schemas.microsoft.com/office/drawing/2014/main" id="{AB7F49F9-25A1-1518-63C1-71E8C471972E}"/>
                </a:ext>
              </a:extLst>
            </p:cNvPr>
            <p:cNvGrpSpPr/>
            <p:nvPr/>
          </p:nvGrpSpPr>
          <p:grpSpPr>
            <a:xfrm>
              <a:off x="3198104" y="2863844"/>
              <a:ext cx="133897" cy="133897"/>
              <a:chOff x="2139325" y="1548391"/>
              <a:chExt cx="133897" cy="133897"/>
            </a:xfrm>
          </p:grpSpPr>
          <p:sp>
            <p:nvSpPr>
              <p:cNvPr id="64" name="椭圆 63">
                <a:extLst>
                  <a:ext uri="{FF2B5EF4-FFF2-40B4-BE49-F238E27FC236}">
                    <a16:creationId xmlns:a16="http://schemas.microsoft.com/office/drawing/2014/main" id="{5AFECDF3-4FBF-7B13-251B-F0957C132A89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65" name="椭圆 64">
                <a:extLst>
                  <a:ext uri="{FF2B5EF4-FFF2-40B4-BE49-F238E27FC236}">
                    <a16:creationId xmlns:a16="http://schemas.microsoft.com/office/drawing/2014/main" id="{DD9A5EC2-A1EE-0238-D82E-9B20CD6A50E5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58" name="文本框 57">
            <a:extLst>
              <a:ext uri="{FF2B5EF4-FFF2-40B4-BE49-F238E27FC236}">
                <a16:creationId xmlns:a16="http://schemas.microsoft.com/office/drawing/2014/main" id="{606E071F-A7BD-7D54-9856-EE50FE7C3168}"/>
              </a:ext>
            </a:extLst>
          </p:cNvPr>
          <p:cNvSpPr txBox="1"/>
          <p:nvPr/>
        </p:nvSpPr>
        <p:spPr>
          <a:xfrm>
            <a:off x="5301483" y="3757306"/>
            <a:ext cx="1665228" cy="110530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社群聚集地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社群互动社区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产品交流区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活动策划</a:t>
            </a:r>
            <a:endParaRPr lang="en-US" altLang="zh-CN" sz="1400" kern="0" dirty="0">
              <a:ln w="6350">
                <a:noFill/>
              </a:ln>
              <a:solidFill>
                <a:schemeClr val="bg1"/>
              </a:solidFill>
            </a:endParaRP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DF02CD79-8D09-BD2D-0A4E-3A9C34EEE8F2}"/>
              </a:ext>
            </a:extLst>
          </p:cNvPr>
          <p:cNvSpPr/>
          <p:nvPr/>
        </p:nvSpPr>
        <p:spPr>
          <a:xfrm>
            <a:off x="9236868" y="3396916"/>
            <a:ext cx="1635898" cy="1885456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3D44F2A-6440-94FC-BC87-DC4A14EA17C5}"/>
              </a:ext>
            </a:extLst>
          </p:cNvPr>
          <p:cNvGrpSpPr/>
          <p:nvPr/>
        </p:nvGrpSpPr>
        <p:grpSpPr>
          <a:xfrm>
            <a:off x="9060366" y="3215173"/>
            <a:ext cx="2012109" cy="2157447"/>
            <a:chOff x="2270599" y="2863844"/>
            <a:chExt cx="2012109" cy="2157447"/>
          </a:xfrm>
        </p:grpSpPr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9079754D-8149-387C-B78C-D8A2F173F3EA}"/>
                </a:ext>
              </a:extLst>
            </p:cNvPr>
            <p:cNvSpPr/>
            <p:nvPr/>
          </p:nvSpPr>
          <p:spPr>
            <a:xfrm>
              <a:off x="2330221" y="2930793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4F3FB96-7B3E-808B-7A85-E502C1285E3A}"/>
                </a:ext>
              </a:extLst>
            </p:cNvPr>
            <p:cNvSpPr/>
            <p:nvPr/>
          </p:nvSpPr>
          <p:spPr>
            <a:xfrm>
              <a:off x="2330221" y="4050093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3A4217DA-F5FF-54A1-2EA0-F6EE09F895DE}"/>
                </a:ext>
              </a:extLst>
            </p:cNvPr>
            <p:cNvGrpSpPr/>
            <p:nvPr/>
          </p:nvGrpSpPr>
          <p:grpSpPr>
            <a:xfrm>
              <a:off x="4148811" y="3914904"/>
              <a:ext cx="133897" cy="133897"/>
              <a:chOff x="4148811" y="3983144"/>
              <a:chExt cx="133897" cy="133897"/>
            </a:xfrm>
          </p:grpSpPr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EF449571-886F-BFF2-18F9-EBFD640D71FA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id="{A3C8F45A-CAA7-82D2-33EB-5C6FFE57AE39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AD9F2FCF-5F4B-4052-9BE0-518169EB7EB2}"/>
                </a:ext>
              </a:extLst>
            </p:cNvPr>
            <p:cNvGrpSpPr/>
            <p:nvPr/>
          </p:nvGrpSpPr>
          <p:grpSpPr>
            <a:xfrm>
              <a:off x="2270599" y="3896867"/>
              <a:ext cx="133897" cy="133897"/>
              <a:chOff x="8919670" y="968000"/>
              <a:chExt cx="133897" cy="133897"/>
            </a:xfrm>
          </p:grpSpPr>
          <p:sp>
            <p:nvSpPr>
              <p:cNvPr id="81" name="椭圆 80">
                <a:extLst>
                  <a:ext uri="{FF2B5EF4-FFF2-40B4-BE49-F238E27FC236}">
                    <a16:creationId xmlns:a16="http://schemas.microsoft.com/office/drawing/2014/main" id="{1CF77F26-01FF-65F1-4422-C4B4F7B1BB93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2" name="椭圆 81">
                <a:extLst>
                  <a:ext uri="{FF2B5EF4-FFF2-40B4-BE49-F238E27FC236}">
                    <a16:creationId xmlns:a16="http://schemas.microsoft.com/office/drawing/2014/main" id="{912834E4-87DC-B980-C68F-099466B78C18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8F6BA0A1-2CA5-F122-1FD4-8B451025CB8C}"/>
                </a:ext>
              </a:extLst>
            </p:cNvPr>
            <p:cNvGrpSpPr/>
            <p:nvPr/>
          </p:nvGrpSpPr>
          <p:grpSpPr>
            <a:xfrm>
              <a:off x="3198104" y="2863844"/>
              <a:ext cx="133897" cy="133897"/>
              <a:chOff x="2139325" y="1548391"/>
              <a:chExt cx="133897" cy="133897"/>
            </a:xfrm>
          </p:grpSpPr>
          <p:sp>
            <p:nvSpPr>
              <p:cNvPr id="79" name="椭圆 78">
                <a:extLst>
                  <a:ext uri="{FF2B5EF4-FFF2-40B4-BE49-F238E27FC236}">
                    <a16:creationId xmlns:a16="http://schemas.microsoft.com/office/drawing/2014/main" id="{936F39AA-61E1-1A35-5693-47512F608009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80" name="椭圆 79">
                <a:extLst>
                  <a:ext uri="{FF2B5EF4-FFF2-40B4-BE49-F238E27FC236}">
                    <a16:creationId xmlns:a16="http://schemas.microsoft.com/office/drawing/2014/main" id="{C3C6366D-5A76-807E-3E1C-4AEF3886A374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73" name="文本框 72">
            <a:extLst>
              <a:ext uri="{FF2B5EF4-FFF2-40B4-BE49-F238E27FC236}">
                <a16:creationId xmlns:a16="http://schemas.microsoft.com/office/drawing/2014/main" id="{CE8CD7F3-3F9E-50F2-A52E-DBCDF1A924FC}"/>
              </a:ext>
            </a:extLst>
          </p:cNvPr>
          <p:cNvSpPr txBox="1"/>
          <p:nvPr/>
        </p:nvSpPr>
        <p:spPr>
          <a:xfrm>
            <a:off x="9271904" y="3757306"/>
            <a:ext cx="1665228" cy="8467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销售购物平台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促销平台</a:t>
            </a:r>
          </a:p>
          <a:p>
            <a:pPr algn="ctr">
              <a:lnSpc>
                <a:spcPct val="120000"/>
              </a:lnSpc>
            </a:pPr>
            <a:r>
              <a:rPr lang="zh-CN" altLang="en-US" sz="1400" kern="0" dirty="0">
                <a:ln w="6350">
                  <a:noFill/>
                </a:ln>
                <a:solidFill>
                  <a:schemeClr val="bg1"/>
                </a:solidFill>
              </a:rPr>
              <a:t>触发社群病毒扩散</a:t>
            </a:r>
            <a:endParaRPr lang="en-US" altLang="zh-CN" sz="1400" kern="0" dirty="0">
              <a:ln w="6350">
                <a:noFill/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8512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C35C0A68-7CBD-BBA5-AF9F-9FA0F7AD6D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662FAD38-FC53-F9E2-C9BB-376411772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47273" y="2766218"/>
            <a:ext cx="5697454" cy="1325563"/>
          </a:xfrm>
        </p:spPr>
        <p:txBody>
          <a:bodyPr/>
          <a:lstStyle/>
          <a:p>
            <a:r>
              <a:rPr lang="zh-CN" altLang="en-US" dirty="0"/>
              <a:t>运营流程及策略</a:t>
            </a:r>
          </a:p>
        </p:txBody>
      </p:sp>
    </p:spTree>
    <p:extLst>
      <p:ext uri="{BB962C8B-B14F-4D97-AF65-F5344CB8AC3E}">
        <p14:creationId xmlns:p14="http://schemas.microsoft.com/office/powerpoint/2010/main" val="28739599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9F2762-51A2-3B36-7D6A-60EB2A0A2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运营策略</a:t>
            </a:r>
            <a:r>
              <a:rPr lang="en-US" altLang="zh-CN" dirty="0"/>
              <a:t>AARRR</a:t>
            </a:r>
            <a:r>
              <a:rPr lang="zh-CN" altLang="en-US" dirty="0"/>
              <a:t>模型</a:t>
            </a:r>
          </a:p>
        </p:txBody>
      </p:sp>
      <p:sp>
        <p:nvSpPr>
          <p:cNvPr id="37" name="菱形 36">
            <a:extLst>
              <a:ext uri="{FF2B5EF4-FFF2-40B4-BE49-F238E27FC236}">
                <a16:creationId xmlns:a16="http://schemas.microsoft.com/office/drawing/2014/main" id="{7DD1EE14-8F14-E809-6255-25B9E92A7328}"/>
              </a:ext>
            </a:extLst>
          </p:cNvPr>
          <p:cNvSpPr/>
          <p:nvPr/>
        </p:nvSpPr>
        <p:spPr>
          <a:xfrm>
            <a:off x="4210050" y="3828589"/>
            <a:ext cx="3771900" cy="190687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8" name="菱形 37">
            <a:extLst>
              <a:ext uri="{FF2B5EF4-FFF2-40B4-BE49-F238E27FC236}">
                <a16:creationId xmlns:a16="http://schemas.microsoft.com/office/drawing/2014/main" id="{D504FA90-980C-2A06-C585-ED197109BFE0}"/>
              </a:ext>
            </a:extLst>
          </p:cNvPr>
          <p:cNvSpPr/>
          <p:nvPr/>
        </p:nvSpPr>
        <p:spPr>
          <a:xfrm>
            <a:off x="4573281" y="3448952"/>
            <a:ext cx="3045438" cy="1539610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9" name="菱形 38">
            <a:extLst>
              <a:ext uri="{FF2B5EF4-FFF2-40B4-BE49-F238E27FC236}">
                <a16:creationId xmlns:a16="http://schemas.microsoft.com/office/drawing/2014/main" id="{92495352-43A9-5830-FCA4-57E10F360727}"/>
              </a:ext>
            </a:extLst>
          </p:cNvPr>
          <p:cNvSpPr/>
          <p:nvPr/>
        </p:nvSpPr>
        <p:spPr>
          <a:xfrm>
            <a:off x="4929662" y="3082220"/>
            <a:ext cx="2332676" cy="1179275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菱形 39">
            <a:extLst>
              <a:ext uri="{FF2B5EF4-FFF2-40B4-BE49-F238E27FC236}">
                <a16:creationId xmlns:a16="http://schemas.microsoft.com/office/drawing/2014/main" id="{6ADCCA72-2313-4D0E-05CD-4B1A86FC4DA1}"/>
              </a:ext>
            </a:extLst>
          </p:cNvPr>
          <p:cNvSpPr/>
          <p:nvPr/>
        </p:nvSpPr>
        <p:spPr>
          <a:xfrm>
            <a:off x="5290671" y="2707262"/>
            <a:ext cx="1610657" cy="814262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菱形 40">
            <a:extLst>
              <a:ext uri="{FF2B5EF4-FFF2-40B4-BE49-F238E27FC236}">
                <a16:creationId xmlns:a16="http://schemas.microsoft.com/office/drawing/2014/main" id="{9E4474EE-4D92-E28A-8F32-CED2BCF53835}"/>
              </a:ext>
            </a:extLst>
          </p:cNvPr>
          <p:cNvSpPr/>
          <p:nvPr/>
        </p:nvSpPr>
        <p:spPr>
          <a:xfrm>
            <a:off x="5589198" y="2397912"/>
            <a:ext cx="1013603" cy="512422"/>
          </a:xfrm>
          <a:prstGeom prst="diamond">
            <a:avLst/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等腰三角形 41">
            <a:extLst>
              <a:ext uri="{FF2B5EF4-FFF2-40B4-BE49-F238E27FC236}">
                <a16:creationId xmlns:a16="http://schemas.microsoft.com/office/drawing/2014/main" id="{D73E225D-EF78-9CD7-3540-542AC371E19D}"/>
              </a:ext>
            </a:extLst>
          </p:cNvPr>
          <p:cNvSpPr/>
          <p:nvPr/>
        </p:nvSpPr>
        <p:spPr>
          <a:xfrm rot="19980548">
            <a:off x="5852003" y="1911226"/>
            <a:ext cx="578216" cy="921209"/>
          </a:xfrm>
          <a:prstGeom prst="triangle">
            <a:avLst>
              <a:gd name="adj" fmla="val 8219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3" name="等腰三角形 42">
            <a:extLst>
              <a:ext uri="{FF2B5EF4-FFF2-40B4-BE49-F238E27FC236}">
                <a16:creationId xmlns:a16="http://schemas.microsoft.com/office/drawing/2014/main" id="{2C6F8178-AB63-CD87-D5F6-755E58267505}"/>
              </a:ext>
            </a:extLst>
          </p:cNvPr>
          <p:cNvSpPr/>
          <p:nvPr/>
        </p:nvSpPr>
        <p:spPr>
          <a:xfrm rot="1619452" flipH="1">
            <a:off x="5761782" y="1911226"/>
            <a:ext cx="578216" cy="921209"/>
          </a:xfrm>
          <a:prstGeom prst="triangle">
            <a:avLst>
              <a:gd name="adj" fmla="val 82198"/>
            </a:avLst>
          </a:prstGeom>
          <a:gradFill flip="none" rotWithShape="1">
            <a:gsLst>
              <a:gs pos="0">
                <a:schemeClr val="accent1">
                  <a:lumMod val="100000"/>
                </a:schemeClr>
              </a:gs>
              <a:gs pos="55000">
                <a:schemeClr val="accent1">
                  <a:lumMod val="80000"/>
                  <a:lumOff val="20000"/>
                </a:schemeClr>
              </a:gs>
              <a:gs pos="100000">
                <a:schemeClr val="accent1">
                  <a:lumMod val="0"/>
                  <a:lumOff val="10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767C68F-354F-9FBE-51F6-E79CFD7CCA11}"/>
              </a:ext>
            </a:extLst>
          </p:cNvPr>
          <p:cNvCxnSpPr>
            <a:cxnSpLocks/>
            <a:endCxn id="37" idx="1"/>
          </p:cNvCxnSpPr>
          <p:nvPr/>
        </p:nvCxnSpPr>
        <p:spPr>
          <a:xfrm flipH="1">
            <a:off x="4210050" y="1868031"/>
            <a:ext cx="1885950" cy="2913993"/>
          </a:xfrm>
          <a:prstGeom prst="line">
            <a:avLst/>
          </a:prstGeom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9B1F8C83-B377-E96B-950A-8317570AC472}"/>
              </a:ext>
            </a:extLst>
          </p:cNvPr>
          <p:cNvCxnSpPr>
            <a:cxnSpLocks/>
          </p:cNvCxnSpPr>
          <p:nvPr/>
        </p:nvCxnSpPr>
        <p:spPr>
          <a:xfrm>
            <a:off x="6096000" y="1868031"/>
            <a:ext cx="1885950" cy="2913993"/>
          </a:xfrm>
          <a:prstGeom prst="line">
            <a:avLst/>
          </a:prstGeom>
          <a:ln w="19050">
            <a:solidFill>
              <a:schemeClr val="accent1">
                <a:lumMod val="25000"/>
                <a:lumOff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17ECBDD5-D4FF-5306-507D-10B1D6BE3EE6}"/>
              </a:ext>
            </a:extLst>
          </p:cNvPr>
          <p:cNvCxnSpPr>
            <a:cxnSpLocks/>
          </p:cNvCxnSpPr>
          <p:nvPr/>
        </p:nvCxnSpPr>
        <p:spPr>
          <a:xfrm>
            <a:off x="6793992" y="2631368"/>
            <a:ext cx="1899138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椭圆 47">
            <a:extLst>
              <a:ext uri="{FF2B5EF4-FFF2-40B4-BE49-F238E27FC236}">
                <a16:creationId xmlns:a16="http://schemas.microsoft.com/office/drawing/2014/main" id="{C454F3CA-3D3C-4FBF-694B-CE4D321EE6B2}"/>
              </a:ext>
            </a:extLst>
          </p:cNvPr>
          <p:cNvSpPr/>
          <p:nvPr/>
        </p:nvSpPr>
        <p:spPr>
          <a:xfrm>
            <a:off x="8618586" y="2587781"/>
            <a:ext cx="87174" cy="8717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45201014-28C9-C2DC-31BE-75518038D820}"/>
              </a:ext>
            </a:extLst>
          </p:cNvPr>
          <p:cNvSpPr txBox="1"/>
          <p:nvPr/>
        </p:nvSpPr>
        <p:spPr>
          <a:xfrm>
            <a:off x="8898918" y="2496575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推荐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A4A72C58-8C95-F346-BCD7-B3451CBC2105}"/>
              </a:ext>
            </a:extLst>
          </p:cNvPr>
          <p:cNvSpPr txBox="1"/>
          <p:nvPr/>
        </p:nvSpPr>
        <p:spPr>
          <a:xfrm>
            <a:off x="8898918" y="2773574"/>
            <a:ext cx="2465443" cy="25423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社群成长发展期</a:t>
            </a: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9E06EEFA-D400-AF1B-957B-AAC5B66D5686}"/>
              </a:ext>
            </a:extLst>
          </p:cNvPr>
          <p:cNvCxnSpPr>
            <a:cxnSpLocks/>
          </p:cNvCxnSpPr>
          <p:nvPr/>
        </p:nvCxnSpPr>
        <p:spPr>
          <a:xfrm flipH="1">
            <a:off x="3564903" y="3116000"/>
            <a:ext cx="1544153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87EE202A-FE30-F875-7F68-25F1EAD35AA0}"/>
              </a:ext>
            </a:extLst>
          </p:cNvPr>
          <p:cNvSpPr/>
          <p:nvPr/>
        </p:nvSpPr>
        <p:spPr>
          <a:xfrm flipH="1">
            <a:off x="3552273" y="3072413"/>
            <a:ext cx="87174" cy="8717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D7A5654D-B9B8-A0E4-8CB7-C3907828E51B}"/>
              </a:ext>
            </a:extLst>
          </p:cNvPr>
          <p:cNvSpPr txBox="1"/>
          <p:nvPr/>
        </p:nvSpPr>
        <p:spPr>
          <a:xfrm flipH="1">
            <a:off x="2897450" y="2981207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r"/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变现</a:t>
            </a: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01BE68E8-4093-572A-9DE1-B55618A9046A}"/>
              </a:ext>
            </a:extLst>
          </p:cNvPr>
          <p:cNvSpPr txBox="1"/>
          <p:nvPr/>
        </p:nvSpPr>
        <p:spPr>
          <a:xfrm flipH="1">
            <a:off x="893672" y="3258206"/>
            <a:ext cx="2465443" cy="25423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社群成长稳定期</a:t>
            </a:r>
          </a:p>
        </p:txBody>
      </p:sp>
      <p:cxnSp>
        <p:nvCxnSpPr>
          <p:cNvPr id="57" name="直接连接符 56">
            <a:extLst>
              <a:ext uri="{FF2B5EF4-FFF2-40B4-BE49-F238E27FC236}">
                <a16:creationId xmlns:a16="http://schemas.microsoft.com/office/drawing/2014/main" id="{CD0F3C7F-71FE-067A-5C0C-96C7CCFD0E39}"/>
              </a:ext>
            </a:extLst>
          </p:cNvPr>
          <p:cNvCxnSpPr>
            <a:cxnSpLocks/>
          </p:cNvCxnSpPr>
          <p:nvPr/>
        </p:nvCxnSpPr>
        <p:spPr>
          <a:xfrm>
            <a:off x="7534656" y="3655496"/>
            <a:ext cx="1158474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>
            <a:extLst>
              <a:ext uri="{FF2B5EF4-FFF2-40B4-BE49-F238E27FC236}">
                <a16:creationId xmlns:a16="http://schemas.microsoft.com/office/drawing/2014/main" id="{86FA708F-8249-1391-6F3A-A3C63730BBE3}"/>
              </a:ext>
            </a:extLst>
          </p:cNvPr>
          <p:cNvSpPr/>
          <p:nvPr/>
        </p:nvSpPr>
        <p:spPr>
          <a:xfrm>
            <a:off x="8618586" y="3611909"/>
            <a:ext cx="87174" cy="8717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A4934944-E533-9A61-4373-93A162F334F5}"/>
              </a:ext>
            </a:extLst>
          </p:cNvPr>
          <p:cNvSpPr txBox="1"/>
          <p:nvPr/>
        </p:nvSpPr>
        <p:spPr>
          <a:xfrm>
            <a:off x="8898918" y="3520703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留存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BA066F09-2A7B-AB5C-4430-24F93B01004C}"/>
              </a:ext>
            </a:extLst>
          </p:cNvPr>
          <p:cNvSpPr txBox="1"/>
          <p:nvPr/>
        </p:nvSpPr>
        <p:spPr>
          <a:xfrm>
            <a:off x="8898918" y="3797702"/>
            <a:ext cx="2465443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2560"/>
              </a:spcBef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社群成长中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期</a:t>
            </a:r>
          </a:p>
        </p:txBody>
      </p: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BEA31ED9-045C-5AA5-53BE-EB80E4E9C515}"/>
              </a:ext>
            </a:extLst>
          </p:cNvPr>
          <p:cNvCxnSpPr>
            <a:cxnSpLocks/>
          </p:cNvCxnSpPr>
          <p:nvPr/>
        </p:nvCxnSpPr>
        <p:spPr>
          <a:xfrm flipH="1">
            <a:off x="3564904" y="4204136"/>
            <a:ext cx="851648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椭圆 62">
            <a:extLst>
              <a:ext uri="{FF2B5EF4-FFF2-40B4-BE49-F238E27FC236}">
                <a16:creationId xmlns:a16="http://schemas.microsoft.com/office/drawing/2014/main" id="{61587825-9DFD-2A4F-D224-AA0B5758CE8D}"/>
              </a:ext>
            </a:extLst>
          </p:cNvPr>
          <p:cNvSpPr/>
          <p:nvPr/>
        </p:nvSpPr>
        <p:spPr>
          <a:xfrm flipH="1">
            <a:off x="3552273" y="4160549"/>
            <a:ext cx="87174" cy="8717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E1EB6609-6418-D2A3-DE30-BD405064D7A0}"/>
              </a:ext>
            </a:extLst>
          </p:cNvPr>
          <p:cNvSpPr txBox="1"/>
          <p:nvPr/>
        </p:nvSpPr>
        <p:spPr>
          <a:xfrm flipH="1">
            <a:off x="2897450" y="4069343"/>
            <a:ext cx="461665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j-ea"/>
                <a:ea typeface="+mj-ea"/>
              </a:rPr>
              <a:t>激活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2E85E39C-7BFF-A799-2EC5-0390D3EF3C52}"/>
              </a:ext>
            </a:extLst>
          </p:cNvPr>
          <p:cNvSpPr txBox="1"/>
          <p:nvPr/>
        </p:nvSpPr>
        <p:spPr>
          <a:xfrm flipH="1">
            <a:off x="893672" y="4346342"/>
            <a:ext cx="2465443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marL="12700" algn="r">
              <a:lnSpc>
                <a:spcPct val="100000"/>
              </a:lnSpc>
              <a:spcBef>
                <a:spcPts val="100"/>
              </a:spcBef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社群成长早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期</a:t>
            </a:r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0B9696D7-640A-E5C6-07FF-F6BF7D98E4BD}"/>
              </a:ext>
            </a:extLst>
          </p:cNvPr>
          <p:cNvCxnSpPr>
            <a:cxnSpLocks/>
          </p:cNvCxnSpPr>
          <p:nvPr/>
        </p:nvCxnSpPr>
        <p:spPr>
          <a:xfrm>
            <a:off x="8113893" y="4770830"/>
            <a:ext cx="579237" cy="0"/>
          </a:xfrm>
          <a:prstGeom prst="line">
            <a:avLst/>
          </a:prstGeom>
          <a:ln w="12700">
            <a:gradFill>
              <a:gsLst>
                <a:gs pos="0">
                  <a:schemeClr val="accent1">
                    <a:alpha val="0"/>
                  </a:schemeClr>
                </a:gs>
                <a:gs pos="100000">
                  <a:schemeClr val="accent1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椭圆 67">
            <a:extLst>
              <a:ext uri="{FF2B5EF4-FFF2-40B4-BE49-F238E27FC236}">
                <a16:creationId xmlns:a16="http://schemas.microsoft.com/office/drawing/2014/main" id="{0E9254C1-E692-BABD-CCEF-C733C775E9ED}"/>
              </a:ext>
            </a:extLst>
          </p:cNvPr>
          <p:cNvSpPr/>
          <p:nvPr/>
        </p:nvSpPr>
        <p:spPr>
          <a:xfrm>
            <a:off x="8618586" y="4727243"/>
            <a:ext cx="87174" cy="87174"/>
          </a:xfrm>
          <a:prstGeom prst="ellipse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7EE74BD2-D034-27A4-DEF6-1E28253003FB}"/>
              </a:ext>
            </a:extLst>
          </p:cNvPr>
          <p:cNvSpPr txBox="1"/>
          <p:nvPr/>
        </p:nvSpPr>
        <p:spPr>
          <a:xfrm>
            <a:off x="8898918" y="4636037"/>
            <a:ext cx="50013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635">
              <a:lnSpc>
                <a:spcPct val="100000"/>
              </a:lnSpc>
              <a:spcBef>
                <a:spcPts val="95"/>
              </a:spcBef>
            </a:pPr>
            <a:r>
              <a:rPr lang="zh-CN" altLang="en-US" spc="300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charset="-122"/>
              </a:rPr>
              <a:t>增</a:t>
            </a:r>
            <a:r>
              <a:rPr lang="zh-CN" altLang="en-US" spc="-5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charset="-122"/>
              </a:rPr>
              <a:t>长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  <a:cs typeface="微软雅黑" panose="020B050302020402020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FC03409D-53DD-D327-8B1C-BC0F9EF26340}"/>
              </a:ext>
            </a:extLst>
          </p:cNvPr>
          <p:cNvSpPr txBox="1"/>
          <p:nvPr/>
        </p:nvSpPr>
        <p:spPr>
          <a:xfrm>
            <a:off x="8898918" y="4913036"/>
            <a:ext cx="2465443" cy="254237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1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线上、线下流量获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微软雅黑" panose="020B0503020204020204" charset="-122"/>
              </a:rPr>
              <a:t>取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D5811E86-4E88-AF81-4223-075B5C4DA913}"/>
              </a:ext>
            </a:extLst>
          </p:cNvPr>
          <p:cNvSpPr txBox="1"/>
          <p:nvPr/>
        </p:nvSpPr>
        <p:spPr>
          <a:xfrm>
            <a:off x="5629435" y="5123309"/>
            <a:ext cx="111569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Acquisition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C232EC0-4E92-37EF-53F2-16532217CB38}"/>
              </a:ext>
            </a:extLst>
          </p:cNvPr>
          <p:cNvSpPr txBox="1"/>
          <p:nvPr/>
        </p:nvSpPr>
        <p:spPr>
          <a:xfrm>
            <a:off x="5653498" y="4380359"/>
            <a:ext cx="1000274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Activation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EE1BE04D-5721-7C4B-E7AB-B9D3CB33B2A8}"/>
              </a:ext>
            </a:extLst>
          </p:cNvPr>
          <p:cNvSpPr txBox="1"/>
          <p:nvPr/>
        </p:nvSpPr>
        <p:spPr>
          <a:xfrm>
            <a:off x="5677561" y="3662809"/>
            <a:ext cx="98745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Retention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F4422704-6EA9-5BC1-4B5E-31C7C922A5C9}"/>
              </a:ext>
            </a:extLst>
          </p:cNvPr>
          <p:cNvSpPr txBox="1"/>
          <p:nvPr/>
        </p:nvSpPr>
        <p:spPr>
          <a:xfrm>
            <a:off x="5701624" y="3008759"/>
            <a:ext cx="923330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Revenue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93664E94-8176-48E8-CF2B-C2A91DF9EAE9}"/>
              </a:ext>
            </a:extLst>
          </p:cNvPr>
          <p:cNvSpPr txBox="1"/>
          <p:nvPr/>
        </p:nvSpPr>
        <p:spPr>
          <a:xfrm>
            <a:off x="5797876" y="2431243"/>
            <a:ext cx="564257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</a:rPr>
              <a:t>Refer</a:t>
            </a:r>
          </a:p>
        </p:txBody>
      </p:sp>
    </p:spTree>
    <p:extLst>
      <p:ext uri="{BB962C8B-B14F-4D97-AF65-F5344CB8AC3E}">
        <p14:creationId xmlns:p14="http://schemas.microsoft.com/office/powerpoint/2010/main" val="29797642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31B201D-0C0C-4CF1-CA4A-3B9D56EA433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F50792-4CD0-94BF-5E24-AFDC9A5C9A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zh-CN" altLang="en-US" dirty="0"/>
              <a:t>谢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28EE2C49-8896-9B1D-7BA4-5DB24AD16C1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谢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09129DD8-B517-0E4C-01E6-1F3104BA59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zh-CN" altLang="en-US" dirty="0"/>
              <a:t>观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2974596-A115-5957-8713-2674F7B0CC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zh-CN" altLang="en-US" dirty="0"/>
              <a:t>看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6B1835CD-9F7C-9803-6938-ED3A25B11C50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923DD74-EC18-86C6-8A31-A9546DF2084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F7E7EF6-1E0B-254E-67D2-C5343315056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F7DA9E3E-B2F9-837E-DECA-FB2F0DE1CC6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56E2B6EA-789F-CEB7-264C-0D9CFE3F72CD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3" name="文本占位符 12">
            <a:extLst>
              <a:ext uri="{FF2B5EF4-FFF2-40B4-BE49-F238E27FC236}">
                <a16:creationId xmlns:a16="http://schemas.microsoft.com/office/drawing/2014/main" id="{8540B68B-54FE-F265-489B-17883411904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F640CE36-4257-C73B-E527-4E4BADAE773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6" name="文本占位符 1">
            <a:extLst>
              <a:ext uri="{FF2B5EF4-FFF2-40B4-BE49-F238E27FC236}">
                <a16:creationId xmlns:a16="http://schemas.microsoft.com/office/drawing/2014/main" id="{EAEFC8B7-BC50-FD42-E88A-DD087ADD9E0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062745" y="4086338"/>
            <a:ext cx="2695575" cy="360362"/>
          </a:xfrm>
        </p:spPr>
        <p:txBody>
          <a:bodyPr/>
          <a:lstStyle/>
          <a:p>
            <a:r>
              <a:rPr lang="en-US" altLang="zh-CN" dirty="0"/>
              <a:t>20xx</a:t>
            </a:r>
            <a:r>
              <a:rPr lang="zh-CN" altLang="en-US" dirty="0"/>
              <a:t>年 </a:t>
            </a:r>
            <a:r>
              <a:rPr lang="en-US" altLang="zh-CN" dirty="0"/>
              <a:t>01</a:t>
            </a:r>
            <a:r>
              <a:rPr lang="zh-CN" altLang="en-US" dirty="0"/>
              <a:t>月 </a:t>
            </a:r>
            <a:r>
              <a:rPr lang="en-US" altLang="zh-CN" dirty="0"/>
              <a:t>01</a:t>
            </a:r>
            <a:r>
              <a:rPr lang="zh-CN" altLang="en-US" dirty="0"/>
              <a:t>日</a:t>
            </a:r>
          </a:p>
        </p:txBody>
      </p:sp>
      <p:sp>
        <p:nvSpPr>
          <p:cNvPr id="17" name="文本占位符 2">
            <a:extLst>
              <a:ext uri="{FF2B5EF4-FFF2-40B4-BE49-F238E27FC236}">
                <a16:creationId xmlns:a16="http://schemas.microsoft.com/office/drawing/2014/main" id="{628D9F54-3195-BDF7-E56D-E4B25859571B}"/>
              </a:ext>
            </a:extLst>
          </p:cNvPr>
          <p:cNvSpPr txBox="1">
            <a:spLocks/>
          </p:cNvSpPr>
          <p:nvPr/>
        </p:nvSpPr>
        <p:spPr>
          <a:xfrm>
            <a:off x="5327357" y="3693556"/>
            <a:ext cx="2121193" cy="413223"/>
          </a:xfrm>
          <a:prstGeom prst="rect">
            <a:avLst/>
          </a:prstGeom>
        </p:spPr>
        <p:txBody>
          <a:bodyPr/>
          <a:lstStyle>
            <a:lvl1pPr marL="185738" indent="-185738" algn="l" defTabSz="742950" rtl="0" eaLnBrk="1" latinLnBrk="0" hangingPunct="1">
              <a:lnSpc>
                <a:spcPct val="90000"/>
              </a:lnSpc>
              <a:spcBef>
                <a:spcPts val="813"/>
              </a:spcBef>
              <a:buFont typeface="Arial" panose="020B0604020202020204" pitchFamily="34" charset="0"/>
              <a:buChar char="•"/>
              <a:defRPr sz="22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572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9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286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6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001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716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4311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1458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786063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157538" indent="-185738" algn="l" defTabSz="742950" rtl="0" eaLnBrk="1" latinLnBrk="0" hangingPunct="1">
              <a:lnSpc>
                <a:spcPct val="90000"/>
              </a:lnSpc>
              <a:spcBef>
                <a:spcPts val="406"/>
              </a:spcBef>
              <a:buFont typeface="Arial" panose="020B0604020202020204" pitchFamily="34" charset="0"/>
              <a:buChar char="•"/>
              <a:defRPr sz="14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zh-CN" altLang="en-US" sz="1800">
                <a:solidFill>
                  <a:schemeClr val="bg1"/>
                </a:solidFill>
              </a:rPr>
              <a:t>汇报人</a:t>
            </a:r>
            <a:r>
              <a:rPr lang="en-US" altLang="zh-CN" sz="1800">
                <a:solidFill>
                  <a:schemeClr val="bg1"/>
                </a:solidFill>
              </a:rPr>
              <a:t>:xxxx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8770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8241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天高云淡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秋叶认证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cs typeface="+mn-cs"/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ideart12345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cs typeface="+mn-cs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22EE5E3A-2E67-5F55-831D-BDA55145401D}"/>
              </a:ext>
            </a:extLst>
          </p:cNvPr>
          <p:cNvSpPr/>
          <p:nvPr/>
        </p:nvSpPr>
        <p:spPr>
          <a:xfrm>
            <a:off x="2903622" y="640920"/>
            <a:ext cx="1989220" cy="1941859"/>
          </a:xfrm>
          <a:prstGeom prst="rect">
            <a:avLst/>
          </a:prstGeom>
          <a:solidFill>
            <a:schemeClr val="bg1"/>
          </a:solidFill>
          <a:ln>
            <a:solidFill>
              <a:srgbClr val="009E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cs typeface="+mn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5FD4EA-0EF0-47A6-F9A0-73184FD5447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53347" y="677407"/>
            <a:ext cx="1891370" cy="1891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F80456BF-462F-3532-4775-8ACE9E18CD1C}"/>
              </a:ext>
            </a:extLst>
          </p:cNvPr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天高云淡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E4CC3D-142C-E165-7C23-B07E4E154A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76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32C18A-6C2E-AA8A-8EC9-991266FE3D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43450" y="765175"/>
            <a:ext cx="2908634" cy="1325563"/>
          </a:xfrm>
        </p:spPr>
        <p:txBody>
          <a:bodyPr/>
          <a:lstStyle/>
          <a:p>
            <a:r>
              <a:rPr lang="zh-CN" altLang="en-US" dirty="0"/>
              <a:t>目 录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E68FFB-5758-252C-09CA-112CA76FDDD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9256295" y="4188744"/>
            <a:ext cx="2197768" cy="432385"/>
          </a:xfrm>
        </p:spPr>
        <p:txBody>
          <a:bodyPr/>
          <a:lstStyle/>
          <a:p>
            <a:r>
              <a:rPr lang="zh-CN" altLang="en-US" dirty="0"/>
              <a:t>流程及策略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C4FCAC0-0845-F7F7-5198-7661CF60EC3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560429" y="4558211"/>
            <a:ext cx="1612800" cy="288089"/>
          </a:xfrm>
        </p:spPr>
        <p:txBody>
          <a:bodyPr/>
          <a:lstStyle/>
          <a:p>
            <a:pPr algn="ctr"/>
            <a:r>
              <a:rPr lang="en-US" altLang="zh-CN" dirty="0"/>
              <a:t>Strategy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5421E6-4666-A17C-2771-E24E57AB5DF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97053" y="4204786"/>
            <a:ext cx="2149641" cy="432385"/>
          </a:xfrm>
        </p:spPr>
        <p:txBody>
          <a:bodyPr/>
          <a:lstStyle/>
          <a:p>
            <a:r>
              <a:rPr lang="zh-CN" altLang="en-US" dirty="0"/>
              <a:t>营销场景打造</a:t>
            </a:r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DAAB4749-4B6F-479D-C2F8-C7BD7FBABEF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790161" y="4573670"/>
            <a:ext cx="1612483" cy="288089"/>
          </a:xfrm>
        </p:spPr>
        <p:txBody>
          <a:bodyPr/>
          <a:lstStyle/>
          <a:p>
            <a:pPr algn="ctr"/>
            <a:r>
              <a:rPr lang="en-US" altLang="zh-CN" dirty="0"/>
              <a:t>Scenarios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339A4605-F8E6-C281-8078-1FB679345F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3688786" y="4236869"/>
            <a:ext cx="2166582" cy="432385"/>
          </a:xfrm>
        </p:spPr>
        <p:txBody>
          <a:bodyPr/>
          <a:lstStyle/>
          <a:p>
            <a:r>
              <a:rPr lang="zh-CN" altLang="en-US" dirty="0"/>
              <a:t>构建好社群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C845167C-2AB6-BF79-A00D-0600643F0DD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3998834" y="4573670"/>
            <a:ext cx="1612483" cy="288089"/>
          </a:xfrm>
        </p:spPr>
        <p:txBody>
          <a:bodyPr/>
          <a:lstStyle/>
          <a:p>
            <a:pPr algn="ctr"/>
            <a:r>
              <a:rPr lang="en-US" altLang="zh-CN" dirty="0"/>
              <a:t>Construction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1EFCFC79-6411-0A25-1ABD-F5094DF5354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86063" y="4220828"/>
            <a:ext cx="2181725" cy="432385"/>
          </a:xfrm>
        </p:spPr>
        <p:txBody>
          <a:bodyPr/>
          <a:lstStyle/>
          <a:p>
            <a:r>
              <a:rPr lang="zh-CN" altLang="en-US" dirty="0"/>
              <a:t>社群与价值</a:t>
            </a:r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CCC04D1-9768-94FB-BE8D-9054163396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70685" y="4589712"/>
            <a:ext cx="1612483" cy="288089"/>
          </a:xfrm>
        </p:spPr>
        <p:txBody>
          <a:bodyPr/>
          <a:lstStyle/>
          <a:p>
            <a:pPr algn="ctr"/>
            <a:r>
              <a:rPr lang="en-US" altLang="zh-CN" dirty="0"/>
              <a:t>Value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578522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8DF81E0-670C-076D-7F7E-0EEFEF406F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FC5398EE-BE75-B121-4E3A-5BCC5A2A92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社群与价值</a:t>
            </a:r>
          </a:p>
        </p:txBody>
      </p:sp>
    </p:spTree>
    <p:extLst>
      <p:ext uri="{BB962C8B-B14F-4D97-AF65-F5344CB8AC3E}">
        <p14:creationId xmlns:p14="http://schemas.microsoft.com/office/powerpoint/2010/main" val="37320511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07CE50-2CA8-8DA3-03EA-5072802A9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社群概念及主要特征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F7B537D-F535-3DF0-1FF3-7E78AAB6270D}"/>
              </a:ext>
            </a:extLst>
          </p:cNvPr>
          <p:cNvSpPr/>
          <p:nvPr/>
        </p:nvSpPr>
        <p:spPr>
          <a:xfrm>
            <a:off x="1286434" y="3306675"/>
            <a:ext cx="1295580" cy="1493222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6EF3432-4CD5-FE40-B313-1181C7BFDB6E}"/>
              </a:ext>
            </a:extLst>
          </p:cNvPr>
          <p:cNvSpPr/>
          <p:nvPr/>
        </p:nvSpPr>
        <p:spPr>
          <a:xfrm>
            <a:off x="3505033" y="3319981"/>
            <a:ext cx="1295580" cy="1493222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7515FC05-5DBF-873B-72F2-55AADEE1A58A}"/>
              </a:ext>
            </a:extLst>
          </p:cNvPr>
          <p:cNvSpPr/>
          <p:nvPr/>
        </p:nvSpPr>
        <p:spPr>
          <a:xfrm>
            <a:off x="5792951" y="3302522"/>
            <a:ext cx="1295580" cy="1493222"/>
          </a:xfrm>
          <a:prstGeom prst="roundRect">
            <a:avLst>
              <a:gd name="adj" fmla="val 17195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Freeform 40">
            <a:extLst>
              <a:ext uri="{FF2B5EF4-FFF2-40B4-BE49-F238E27FC236}">
                <a16:creationId xmlns:a16="http://schemas.microsoft.com/office/drawing/2014/main" id="{A15CE24D-16C0-9798-9DD6-8BBC9F3104AC}"/>
              </a:ext>
            </a:extLst>
          </p:cNvPr>
          <p:cNvSpPr/>
          <p:nvPr/>
        </p:nvSpPr>
        <p:spPr>
          <a:xfrm>
            <a:off x="1937588" y="2644596"/>
            <a:ext cx="1948886" cy="513992"/>
          </a:xfrm>
          <a:custGeom>
            <a:avLst/>
            <a:gdLst/>
            <a:ahLst/>
            <a:cxnLst/>
            <a:rect l="0" t="0" r="0" b="0"/>
            <a:pathLst>
              <a:path w="2447366" h="645460">
                <a:moveTo>
                  <a:pt x="2447365" y="0"/>
                </a:moveTo>
                <a:lnTo>
                  <a:pt x="2447365" y="178730"/>
                </a:lnTo>
                <a:cubicBezTo>
                  <a:pt x="2447365" y="258218"/>
                  <a:pt x="2382853" y="322730"/>
                  <a:pt x="2303365" y="322730"/>
                </a:cubicBezTo>
                <a:lnTo>
                  <a:pt x="144000" y="322730"/>
                </a:lnTo>
                <a:cubicBezTo>
                  <a:pt x="64512" y="322730"/>
                  <a:pt x="0" y="387242"/>
                  <a:pt x="0" y="466730"/>
                </a:cubicBezTo>
                <a:lnTo>
                  <a:pt x="0" y="645459"/>
                </a:lnTo>
              </a:path>
            </a:pathLst>
          </a:cu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Freeform 40">
            <a:extLst>
              <a:ext uri="{FF2B5EF4-FFF2-40B4-BE49-F238E27FC236}">
                <a16:creationId xmlns:a16="http://schemas.microsoft.com/office/drawing/2014/main" id="{F49797E6-1A19-FD5C-494B-42E9019C0CDB}"/>
              </a:ext>
            </a:extLst>
          </p:cNvPr>
          <p:cNvSpPr/>
          <p:nvPr/>
        </p:nvSpPr>
        <p:spPr>
          <a:xfrm flipH="1">
            <a:off x="4466021" y="2644596"/>
            <a:ext cx="1948886" cy="513992"/>
          </a:xfrm>
          <a:custGeom>
            <a:avLst/>
            <a:gdLst/>
            <a:ahLst/>
            <a:cxnLst/>
            <a:rect l="0" t="0" r="0" b="0"/>
            <a:pathLst>
              <a:path w="2447366" h="645460">
                <a:moveTo>
                  <a:pt x="2447365" y="0"/>
                </a:moveTo>
                <a:lnTo>
                  <a:pt x="2447365" y="178730"/>
                </a:lnTo>
                <a:cubicBezTo>
                  <a:pt x="2447365" y="258218"/>
                  <a:pt x="2382853" y="322730"/>
                  <a:pt x="2303365" y="322730"/>
                </a:cubicBezTo>
                <a:lnTo>
                  <a:pt x="144000" y="322730"/>
                </a:lnTo>
                <a:cubicBezTo>
                  <a:pt x="64512" y="322730"/>
                  <a:pt x="0" y="387242"/>
                  <a:pt x="0" y="466730"/>
                </a:cubicBezTo>
                <a:lnTo>
                  <a:pt x="0" y="645459"/>
                </a:lnTo>
              </a:path>
            </a:pathLst>
          </a:cu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C3A8709-F178-36FD-DD71-0485B464278A}"/>
              </a:ext>
            </a:extLst>
          </p:cNvPr>
          <p:cNvSpPr txBox="1"/>
          <p:nvPr/>
        </p:nvSpPr>
        <p:spPr>
          <a:xfrm>
            <a:off x="1633166" y="4051787"/>
            <a:ext cx="487499" cy="2924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连接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FE693EB-54DF-1AD4-E97C-69BA8FB38FE9}"/>
              </a:ext>
            </a:extLst>
          </p:cNvPr>
          <p:cNvSpPr txBox="1"/>
          <p:nvPr/>
        </p:nvSpPr>
        <p:spPr>
          <a:xfrm>
            <a:off x="1486941" y="4398821"/>
            <a:ext cx="1010829" cy="2193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dirty="0">
                <a:solidFill>
                  <a:schemeClr val="bg1"/>
                </a:solidFill>
              </a:rPr>
              <a:t>平台结构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E06258FA-4B5E-0B70-BEE9-A1921A9B7950}"/>
              </a:ext>
            </a:extLst>
          </p:cNvPr>
          <p:cNvSpPr txBox="1"/>
          <p:nvPr/>
        </p:nvSpPr>
        <p:spPr>
          <a:xfrm>
            <a:off x="3714300" y="4051787"/>
            <a:ext cx="731248" cy="2924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价值观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70FC5684-CA51-BDFD-02B8-42BCFAE3E1EB}"/>
              </a:ext>
            </a:extLst>
          </p:cNvPr>
          <p:cNvSpPr txBox="1"/>
          <p:nvPr/>
        </p:nvSpPr>
        <p:spPr>
          <a:xfrm>
            <a:off x="3645337" y="4398821"/>
            <a:ext cx="1010829" cy="2193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行为规范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759D7F1A-7B86-0DC0-69C4-B711A0E102B5}"/>
              </a:ext>
            </a:extLst>
          </p:cNvPr>
          <p:cNvSpPr txBox="1"/>
          <p:nvPr/>
        </p:nvSpPr>
        <p:spPr>
          <a:xfrm>
            <a:off x="6161449" y="4051787"/>
            <a:ext cx="487499" cy="292499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l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内容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8CC15FE5-427F-A645-4ACA-EAB3217CC987}"/>
              </a:ext>
            </a:extLst>
          </p:cNvPr>
          <p:cNvSpPr txBox="1"/>
          <p:nvPr/>
        </p:nvSpPr>
        <p:spPr>
          <a:xfrm>
            <a:off x="5953649" y="4398821"/>
            <a:ext cx="1010829" cy="21937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需求爱好</a:t>
            </a:r>
          </a:p>
        </p:txBody>
      </p:sp>
      <p:sp>
        <p:nvSpPr>
          <p:cNvPr id="32" name="椭圆 31">
            <a:extLst>
              <a:ext uri="{FF2B5EF4-FFF2-40B4-BE49-F238E27FC236}">
                <a16:creationId xmlns:a16="http://schemas.microsoft.com/office/drawing/2014/main" id="{5BE80208-F5F3-0138-DE49-7D78A110F4D4}"/>
              </a:ext>
            </a:extLst>
          </p:cNvPr>
          <p:cNvSpPr/>
          <p:nvPr/>
        </p:nvSpPr>
        <p:spPr>
          <a:xfrm>
            <a:off x="3833452" y="2610528"/>
            <a:ext cx="106042" cy="10604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F3FA7BCE-2E76-D686-B80B-EF35DA8F3076}"/>
              </a:ext>
            </a:extLst>
          </p:cNvPr>
          <p:cNvSpPr/>
          <p:nvPr/>
        </p:nvSpPr>
        <p:spPr>
          <a:xfrm>
            <a:off x="4409273" y="2610528"/>
            <a:ext cx="106042" cy="10604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4" name="椭圆 33">
            <a:extLst>
              <a:ext uri="{FF2B5EF4-FFF2-40B4-BE49-F238E27FC236}">
                <a16:creationId xmlns:a16="http://schemas.microsoft.com/office/drawing/2014/main" id="{05C98A34-0AB5-D9CD-49AA-1D4701B1D1D0}"/>
              </a:ext>
            </a:extLst>
          </p:cNvPr>
          <p:cNvSpPr/>
          <p:nvPr/>
        </p:nvSpPr>
        <p:spPr>
          <a:xfrm>
            <a:off x="4121362" y="2610528"/>
            <a:ext cx="106042" cy="10604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BF71C2E-181D-BC3C-674F-750FC269C28A}"/>
              </a:ext>
            </a:extLst>
          </p:cNvPr>
          <p:cNvCxnSpPr>
            <a:cxnSpLocks/>
            <a:stCxn id="34" idx="4"/>
          </p:cNvCxnSpPr>
          <p:nvPr/>
        </p:nvCxnSpPr>
        <p:spPr>
          <a:xfrm flipH="1">
            <a:off x="4168865" y="2716571"/>
            <a:ext cx="5518" cy="474563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5" name="椭圆 74">
            <a:extLst>
              <a:ext uri="{FF2B5EF4-FFF2-40B4-BE49-F238E27FC236}">
                <a16:creationId xmlns:a16="http://schemas.microsoft.com/office/drawing/2014/main" id="{FFB7C073-CD46-CEB8-A011-58489A7A5BDB}"/>
              </a:ext>
            </a:extLst>
          </p:cNvPr>
          <p:cNvSpPr/>
          <p:nvPr/>
        </p:nvSpPr>
        <p:spPr>
          <a:xfrm>
            <a:off x="4427488" y="2633327"/>
            <a:ext cx="62933" cy="62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3FF1D3F7-3128-CDE5-C8B2-640F80362CD7}"/>
              </a:ext>
            </a:extLst>
          </p:cNvPr>
          <p:cNvGrpSpPr/>
          <p:nvPr/>
        </p:nvGrpSpPr>
        <p:grpSpPr>
          <a:xfrm>
            <a:off x="4123226" y="2613348"/>
            <a:ext cx="106042" cy="106042"/>
            <a:chOff x="9110170" y="1501400"/>
            <a:chExt cx="133897" cy="133897"/>
          </a:xfrm>
        </p:grpSpPr>
        <p:sp>
          <p:nvSpPr>
            <p:cNvPr id="77" name="椭圆 76">
              <a:extLst>
                <a:ext uri="{FF2B5EF4-FFF2-40B4-BE49-F238E27FC236}">
                  <a16:creationId xmlns:a16="http://schemas.microsoft.com/office/drawing/2014/main" id="{5574D0FD-CC6C-C13A-0826-82305D2356D0}"/>
                </a:ext>
              </a:extLst>
            </p:cNvPr>
            <p:cNvSpPr/>
            <p:nvPr/>
          </p:nvSpPr>
          <p:spPr>
            <a:xfrm>
              <a:off x="9110170" y="1501400"/>
              <a:ext cx="133897" cy="13389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78" name="椭圆 77">
              <a:extLst>
                <a:ext uri="{FF2B5EF4-FFF2-40B4-BE49-F238E27FC236}">
                  <a16:creationId xmlns:a16="http://schemas.microsoft.com/office/drawing/2014/main" id="{73A063A3-24F9-EAA5-FEE5-804DB4FDAC82}"/>
                </a:ext>
              </a:extLst>
            </p:cNvPr>
            <p:cNvSpPr/>
            <p:nvPr/>
          </p:nvSpPr>
          <p:spPr>
            <a:xfrm>
              <a:off x="9137386" y="1528616"/>
              <a:ext cx="79464" cy="794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80" name="椭圆 79">
            <a:extLst>
              <a:ext uri="{FF2B5EF4-FFF2-40B4-BE49-F238E27FC236}">
                <a16:creationId xmlns:a16="http://schemas.microsoft.com/office/drawing/2014/main" id="{E2CC18CC-02BB-C11B-607F-22DC671F3C56}"/>
              </a:ext>
            </a:extLst>
          </p:cNvPr>
          <p:cNvSpPr/>
          <p:nvPr/>
        </p:nvSpPr>
        <p:spPr>
          <a:xfrm>
            <a:off x="3826774" y="2609295"/>
            <a:ext cx="106042" cy="106042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81" name="椭圆 80">
            <a:extLst>
              <a:ext uri="{FF2B5EF4-FFF2-40B4-BE49-F238E27FC236}">
                <a16:creationId xmlns:a16="http://schemas.microsoft.com/office/drawing/2014/main" id="{8E98E6F8-F183-8FBF-BA04-C329B5343E9F}"/>
              </a:ext>
            </a:extLst>
          </p:cNvPr>
          <p:cNvSpPr/>
          <p:nvPr/>
        </p:nvSpPr>
        <p:spPr>
          <a:xfrm>
            <a:off x="3848328" y="2630849"/>
            <a:ext cx="62933" cy="62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2DA81A9E-72E7-064D-F685-96EBF0BF3C42}"/>
              </a:ext>
            </a:extLst>
          </p:cNvPr>
          <p:cNvSpPr/>
          <p:nvPr/>
        </p:nvSpPr>
        <p:spPr>
          <a:xfrm>
            <a:off x="2654781" y="2058137"/>
            <a:ext cx="3042932" cy="512958"/>
          </a:xfrm>
          <a:prstGeom prst="roundRect">
            <a:avLst/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17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社 群</a:t>
            </a:r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66C80DB1-547D-C9CF-0FB4-BE67BD3F904B}"/>
              </a:ext>
            </a:extLst>
          </p:cNvPr>
          <p:cNvSpPr/>
          <p:nvPr/>
        </p:nvSpPr>
        <p:spPr>
          <a:xfrm>
            <a:off x="2554443" y="2324478"/>
            <a:ext cx="3236163" cy="350454"/>
          </a:xfrm>
          <a:custGeom>
            <a:avLst/>
            <a:gdLst>
              <a:gd name="connsiteX0" fmla="*/ 0 w 1883968"/>
              <a:gd name="connsiteY0" fmla="*/ 0 h 971198"/>
              <a:gd name="connsiteX1" fmla="*/ 1883968 w 1883968"/>
              <a:gd name="connsiteY1" fmla="*/ 0 h 971198"/>
              <a:gd name="connsiteX2" fmla="*/ 1883968 w 1883968"/>
              <a:gd name="connsiteY2" fmla="*/ 647250 h 971198"/>
              <a:gd name="connsiteX3" fmla="*/ 1560020 w 1883968"/>
              <a:gd name="connsiteY3" fmla="*/ 971198 h 971198"/>
              <a:gd name="connsiteX4" fmla="*/ 323948 w 1883968"/>
              <a:gd name="connsiteY4" fmla="*/ 971198 h 971198"/>
              <a:gd name="connsiteX5" fmla="*/ 0 w 1883968"/>
              <a:gd name="connsiteY5" fmla="*/ 647250 h 971198"/>
              <a:gd name="connsiteX0" fmla="*/ 1883968 w 1975408"/>
              <a:gd name="connsiteY0" fmla="*/ 0 h 971198"/>
              <a:gd name="connsiteX1" fmla="*/ 1883968 w 1975408"/>
              <a:gd name="connsiteY1" fmla="*/ 647250 h 971198"/>
              <a:gd name="connsiteX2" fmla="*/ 1560020 w 1975408"/>
              <a:gd name="connsiteY2" fmla="*/ 971198 h 971198"/>
              <a:gd name="connsiteX3" fmla="*/ 323948 w 1975408"/>
              <a:gd name="connsiteY3" fmla="*/ 971198 h 971198"/>
              <a:gd name="connsiteX4" fmla="*/ 0 w 1975408"/>
              <a:gd name="connsiteY4" fmla="*/ 647250 h 971198"/>
              <a:gd name="connsiteX5" fmla="*/ 0 w 1975408"/>
              <a:gd name="connsiteY5" fmla="*/ 0 h 971198"/>
              <a:gd name="connsiteX6" fmla="*/ 1975408 w 1975408"/>
              <a:gd name="connsiteY6" fmla="*/ 91440 h 971198"/>
              <a:gd name="connsiteX0" fmla="*/ 1883968 w 1883968"/>
              <a:gd name="connsiteY0" fmla="*/ 0 h 971198"/>
              <a:gd name="connsiteX1" fmla="*/ 1883968 w 1883968"/>
              <a:gd name="connsiteY1" fmla="*/ 647250 h 971198"/>
              <a:gd name="connsiteX2" fmla="*/ 1560020 w 1883968"/>
              <a:gd name="connsiteY2" fmla="*/ 971198 h 971198"/>
              <a:gd name="connsiteX3" fmla="*/ 323948 w 1883968"/>
              <a:gd name="connsiteY3" fmla="*/ 971198 h 971198"/>
              <a:gd name="connsiteX4" fmla="*/ 0 w 1883968"/>
              <a:gd name="connsiteY4" fmla="*/ 647250 h 971198"/>
              <a:gd name="connsiteX5" fmla="*/ 0 w 1883968"/>
              <a:gd name="connsiteY5" fmla="*/ 0 h 97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3968" h="971198">
                <a:moveTo>
                  <a:pt x="1883968" y="0"/>
                </a:moveTo>
                <a:lnTo>
                  <a:pt x="1883968" y="647250"/>
                </a:lnTo>
                <a:cubicBezTo>
                  <a:pt x="1883968" y="826162"/>
                  <a:pt x="1738932" y="971198"/>
                  <a:pt x="1560020" y="971198"/>
                </a:cubicBezTo>
                <a:lnTo>
                  <a:pt x="323948" y="971198"/>
                </a:lnTo>
                <a:cubicBezTo>
                  <a:pt x="145036" y="971198"/>
                  <a:pt x="0" y="826162"/>
                  <a:pt x="0" y="647250"/>
                </a:cubicBezTo>
                <a:lnTo>
                  <a:pt x="0" y="0"/>
                </a:lnTo>
              </a:path>
            </a:pathLst>
          </a:custGeom>
          <a:noFill/>
          <a:ln w="25400" cap="rnd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id="{3FEDF7D8-7A97-20A8-CEC2-B86D23BBB354}"/>
              </a:ext>
            </a:extLst>
          </p:cNvPr>
          <p:cNvSpPr/>
          <p:nvPr/>
        </p:nvSpPr>
        <p:spPr>
          <a:xfrm>
            <a:off x="2554443" y="1943100"/>
            <a:ext cx="3236163" cy="327935"/>
          </a:xfrm>
          <a:custGeom>
            <a:avLst/>
            <a:gdLst>
              <a:gd name="connsiteX0" fmla="*/ 323948 w 1883968"/>
              <a:gd name="connsiteY0" fmla="*/ 0 h 971198"/>
              <a:gd name="connsiteX1" fmla="*/ 1560020 w 1883968"/>
              <a:gd name="connsiteY1" fmla="*/ 0 h 971198"/>
              <a:gd name="connsiteX2" fmla="*/ 1883968 w 1883968"/>
              <a:gd name="connsiteY2" fmla="*/ 323948 h 971198"/>
              <a:gd name="connsiteX3" fmla="*/ 1883968 w 1883968"/>
              <a:gd name="connsiteY3" fmla="*/ 971198 h 971198"/>
              <a:gd name="connsiteX4" fmla="*/ 0 w 1883968"/>
              <a:gd name="connsiteY4" fmla="*/ 971198 h 971198"/>
              <a:gd name="connsiteX5" fmla="*/ 0 w 1883968"/>
              <a:gd name="connsiteY5" fmla="*/ 323948 h 971198"/>
              <a:gd name="connsiteX6" fmla="*/ 323948 w 1883968"/>
              <a:gd name="connsiteY6" fmla="*/ 0 h 971198"/>
              <a:gd name="connsiteX0" fmla="*/ 0 w 1883968"/>
              <a:gd name="connsiteY0" fmla="*/ 971198 h 1062638"/>
              <a:gd name="connsiteX1" fmla="*/ 0 w 1883968"/>
              <a:gd name="connsiteY1" fmla="*/ 323948 h 1062638"/>
              <a:gd name="connsiteX2" fmla="*/ 323948 w 1883968"/>
              <a:gd name="connsiteY2" fmla="*/ 0 h 1062638"/>
              <a:gd name="connsiteX3" fmla="*/ 1560020 w 1883968"/>
              <a:gd name="connsiteY3" fmla="*/ 0 h 1062638"/>
              <a:gd name="connsiteX4" fmla="*/ 1883968 w 1883968"/>
              <a:gd name="connsiteY4" fmla="*/ 323948 h 1062638"/>
              <a:gd name="connsiteX5" fmla="*/ 1883968 w 1883968"/>
              <a:gd name="connsiteY5" fmla="*/ 971198 h 1062638"/>
              <a:gd name="connsiteX6" fmla="*/ 91440 w 1883968"/>
              <a:gd name="connsiteY6" fmla="*/ 1062638 h 1062638"/>
              <a:gd name="connsiteX0" fmla="*/ 0 w 1883968"/>
              <a:gd name="connsiteY0" fmla="*/ 971198 h 971198"/>
              <a:gd name="connsiteX1" fmla="*/ 0 w 1883968"/>
              <a:gd name="connsiteY1" fmla="*/ 323948 h 971198"/>
              <a:gd name="connsiteX2" fmla="*/ 323948 w 1883968"/>
              <a:gd name="connsiteY2" fmla="*/ 0 h 971198"/>
              <a:gd name="connsiteX3" fmla="*/ 1560020 w 1883968"/>
              <a:gd name="connsiteY3" fmla="*/ 0 h 971198"/>
              <a:gd name="connsiteX4" fmla="*/ 1883968 w 1883968"/>
              <a:gd name="connsiteY4" fmla="*/ 323948 h 971198"/>
              <a:gd name="connsiteX5" fmla="*/ 1883968 w 1883968"/>
              <a:gd name="connsiteY5" fmla="*/ 971198 h 971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83968" h="971198">
                <a:moveTo>
                  <a:pt x="0" y="971198"/>
                </a:moveTo>
                <a:lnTo>
                  <a:pt x="0" y="323948"/>
                </a:lnTo>
                <a:cubicBezTo>
                  <a:pt x="0" y="145036"/>
                  <a:pt x="145036" y="0"/>
                  <a:pt x="323948" y="0"/>
                </a:cubicBezTo>
                <a:lnTo>
                  <a:pt x="1560020" y="0"/>
                </a:lnTo>
                <a:cubicBezTo>
                  <a:pt x="1738932" y="0"/>
                  <a:pt x="1883968" y="145036"/>
                  <a:pt x="1883968" y="323948"/>
                </a:cubicBezTo>
                <a:lnTo>
                  <a:pt x="1883968" y="971198"/>
                </a:lnTo>
              </a:path>
            </a:pathLst>
          </a:custGeom>
          <a:noFill/>
          <a:ln w="25400" cap="rnd" cmpd="sng" algn="ctr">
            <a:solidFill>
              <a:schemeClr val="accent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3F744F15-B659-E3AD-44F3-37D302095FA8}"/>
              </a:ext>
            </a:extLst>
          </p:cNvPr>
          <p:cNvGrpSpPr/>
          <p:nvPr/>
        </p:nvGrpSpPr>
        <p:grpSpPr>
          <a:xfrm>
            <a:off x="5727694" y="2249684"/>
            <a:ext cx="106042" cy="106042"/>
            <a:chOff x="8919670" y="968000"/>
            <a:chExt cx="133897" cy="133897"/>
          </a:xfrm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14B4F497-6551-1B9F-60A9-3817B096B7DE}"/>
                </a:ext>
              </a:extLst>
            </p:cNvPr>
            <p:cNvSpPr/>
            <p:nvPr/>
          </p:nvSpPr>
          <p:spPr>
            <a:xfrm>
              <a:off x="8919670" y="968000"/>
              <a:ext cx="133897" cy="13389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69" name="椭圆 68">
              <a:extLst>
                <a:ext uri="{FF2B5EF4-FFF2-40B4-BE49-F238E27FC236}">
                  <a16:creationId xmlns:a16="http://schemas.microsoft.com/office/drawing/2014/main" id="{69CFA1DC-698B-1AFC-7265-AD71091F71DA}"/>
                </a:ext>
              </a:extLst>
            </p:cNvPr>
            <p:cNvSpPr/>
            <p:nvPr/>
          </p:nvSpPr>
          <p:spPr>
            <a:xfrm>
              <a:off x="8946886" y="995216"/>
              <a:ext cx="79464" cy="794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B3D797A2-D88A-F168-266B-7EEABF6D5960}"/>
              </a:ext>
            </a:extLst>
          </p:cNvPr>
          <p:cNvGrpSpPr/>
          <p:nvPr/>
        </p:nvGrpSpPr>
        <p:grpSpPr>
          <a:xfrm>
            <a:off x="2500664" y="2249684"/>
            <a:ext cx="106042" cy="106042"/>
            <a:chOff x="8919670" y="968000"/>
            <a:chExt cx="133897" cy="133897"/>
          </a:xfrm>
        </p:grpSpPr>
        <p:sp>
          <p:nvSpPr>
            <p:cNvPr id="109" name="椭圆 108">
              <a:extLst>
                <a:ext uri="{FF2B5EF4-FFF2-40B4-BE49-F238E27FC236}">
                  <a16:creationId xmlns:a16="http://schemas.microsoft.com/office/drawing/2014/main" id="{820D7411-A841-130E-DC3E-5010BECAB127}"/>
                </a:ext>
              </a:extLst>
            </p:cNvPr>
            <p:cNvSpPr/>
            <p:nvPr/>
          </p:nvSpPr>
          <p:spPr>
            <a:xfrm>
              <a:off x="8919670" y="968000"/>
              <a:ext cx="133897" cy="133897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id="{2DAE9DE7-00FC-8917-277E-E49497700134}"/>
                </a:ext>
              </a:extLst>
            </p:cNvPr>
            <p:cNvSpPr/>
            <p:nvPr/>
          </p:nvSpPr>
          <p:spPr>
            <a:xfrm>
              <a:off x="8946886" y="995216"/>
              <a:ext cx="79464" cy="7946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cxnSp>
        <p:nvCxnSpPr>
          <p:cNvPr id="138" name="直接连接符 137">
            <a:extLst>
              <a:ext uri="{FF2B5EF4-FFF2-40B4-BE49-F238E27FC236}">
                <a16:creationId xmlns:a16="http://schemas.microsoft.com/office/drawing/2014/main" id="{14B16242-3001-56E7-18C3-17FD3E184EC9}"/>
              </a:ext>
            </a:extLst>
          </p:cNvPr>
          <p:cNvCxnSpPr/>
          <p:nvPr/>
        </p:nvCxnSpPr>
        <p:spPr>
          <a:xfrm rot="5400000" flipV="1">
            <a:off x="1669287" y="3827682"/>
            <a:ext cx="125695" cy="35053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直接连接符 138">
            <a:extLst>
              <a:ext uri="{FF2B5EF4-FFF2-40B4-BE49-F238E27FC236}">
                <a16:creationId xmlns:a16="http://schemas.microsoft.com/office/drawing/2014/main" id="{B5C72483-98C1-E091-A25A-23B536D2CB39}"/>
              </a:ext>
            </a:extLst>
          </p:cNvPr>
          <p:cNvCxnSpPr/>
          <p:nvPr/>
        </p:nvCxnSpPr>
        <p:spPr>
          <a:xfrm rot="5400000" flipV="1">
            <a:off x="1721539" y="3651908"/>
            <a:ext cx="365789" cy="15944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直接连接符 139">
            <a:extLst>
              <a:ext uri="{FF2B5EF4-FFF2-40B4-BE49-F238E27FC236}">
                <a16:creationId xmlns:a16="http://schemas.microsoft.com/office/drawing/2014/main" id="{AD01F320-D42B-1BD8-68AC-08C7726E5C9A}"/>
              </a:ext>
            </a:extLst>
          </p:cNvPr>
          <p:cNvCxnSpPr/>
          <p:nvPr/>
        </p:nvCxnSpPr>
        <p:spPr>
          <a:xfrm rot="5400000" flipV="1">
            <a:off x="1865439" y="3483523"/>
            <a:ext cx="204265" cy="2816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直接连接符 140">
            <a:extLst>
              <a:ext uri="{FF2B5EF4-FFF2-40B4-BE49-F238E27FC236}">
                <a16:creationId xmlns:a16="http://schemas.microsoft.com/office/drawing/2014/main" id="{489A83BD-72E5-8755-31AB-A49358B27858}"/>
              </a:ext>
            </a:extLst>
          </p:cNvPr>
          <p:cNvCxnSpPr/>
          <p:nvPr/>
        </p:nvCxnSpPr>
        <p:spPr>
          <a:xfrm rot="5400000">
            <a:off x="1643041" y="3582442"/>
            <a:ext cx="241981" cy="12374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直接连接符 141">
            <a:extLst>
              <a:ext uri="{FF2B5EF4-FFF2-40B4-BE49-F238E27FC236}">
                <a16:creationId xmlns:a16="http://schemas.microsoft.com/office/drawing/2014/main" id="{6B4505B9-2E1A-B8D5-CDCD-C53DD30BB1D1}"/>
              </a:ext>
            </a:extLst>
          </p:cNvPr>
          <p:cNvCxnSpPr/>
          <p:nvPr/>
        </p:nvCxnSpPr>
        <p:spPr>
          <a:xfrm rot="5400000">
            <a:off x="1609211" y="3691078"/>
            <a:ext cx="359903" cy="7521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直接连接符 142">
            <a:extLst>
              <a:ext uri="{FF2B5EF4-FFF2-40B4-BE49-F238E27FC236}">
                <a16:creationId xmlns:a16="http://schemas.microsoft.com/office/drawing/2014/main" id="{A1723F82-05A1-3BB5-BD26-011B80BE35FA}"/>
              </a:ext>
            </a:extLst>
          </p:cNvPr>
          <p:cNvCxnSpPr/>
          <p:nvPr/>
        </p:nvCxnSpPr>
        <p:spPr>
          <a:xfrm rot="5400000" flipH="1">
            <a:off x="1866381" y="3797242"/>
            <a:ext cx="5056" cy="22668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:a16="http://schemas.microsoft.com/office/drawing/2014/main" id="{E60F50AB-DCE1-5864-7AF4-22D8ACB6D7EC}"/>
              </a:ext>
            </a:extLst>
          </p:cNvPr>
          <p:cNvCxnSpPr/>
          <p:nvPr/>
        </p:nvCxnSpPr>
        <p:spPr>
          <a:xfrm rot="5400000" flipH="1">
            <a:off x="1779085" y="3710225"/>
            <a:ext cx="124574" cy="2817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直接连接符 144">
            <a:extLst>
              <a:ext uri="{FF2B5EF4-FFF2-40B4-BE49-F238E27FC236}">
                <a16:creationId xmlns:a16="http://schemas.microsoft.com/office/drawing/2014/main" id="{78DC4984-670A-CB57-C775-1F4C9D268543}"/>
              </a:ext>
            </a:extLst>
          </p:cNvPr>
          <p:cNvCxnSpPr/>
          <p:nvPr/>
        </p:nvCxnSpPr>
        <p:spPr>
          <a:xfrm rot="5400000">
            <a:off x="1884482" y="3539490"/>
            <a:ext cx="41566" cy="40621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直接连接符 145">
            <a:extLst>
              <a:ext uri="{FF2B5EF4-FFF2-40B4-BE49-F238E27FC236}">
                <a16:creationId xmlns:a16="http://schemas.microsoft.com/office/drawing/2014/main" id="{B085A8C6-875C-9EB6-FBCD-A13D824B84FD}"/>
              </a:ext>
            </a:extLst>
          </p:cNvPr>
          <p:cNvCxnSpPr/>
          <p:nvPr/>
        </p:nvCxnSpPr>
        <p:spPr>
          <a:xfrm rot="5400000">
            <a:off x="1845329" y="3715303"/>
            <a:ext cx="335007" cy="611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直接连接符 146">
            <a:extLst>
              <a:ext uri="{FF2B5EF4-FFF2-40B4-BE49-F238E27FC236}">
                <a16:creationId xmlns:a16="http://schemas.microsoft.com/office/drawing/2014/main" id="{806891BB-3C74-118F-62DB-1694719EB2F6}"/>
              </a:ext>
            </a:extLst>
          </p:cNvPr>
          <p:cNvCxnSpPr/>
          <p:nvPr/>
        </p:nvCxnSpPr>
        <p:spPr>
          <a:xfrm rot="5400000">
            <a:off x="1729450" y="3599458"/>
            <a:ext cx="330256" cy="2881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直接连接符 147">
            <a:extLst>
              <a:ext uri="{FF2B5EF4-FFF2-40B4-BE49-F238E27FC236}">
                <a16:creationId xmlns:a16="http://schemas.microsoft.com/office/drawing/2014/main" id="{E4D032A3-F98F-10B2-97EB-628E878E1A2D}"/>
              </a:ext>
            </a:extLst>
          </p:cNvPr>
          <p:cNvCxnSpPr/>
          <p:nvPr/>
        </p:nvCxnSpPr>
        <p:spPr>
          <a:xfrm rot="5400000" flipH="1">
            <a:off x="1918351" y="3430014"/>
            <a:ext cx="29648" cy="21627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9" name="直接连接符 148">
            <a:extLst>
              <a:ext uri="{FF2B5EF4-FFF2-40B4-BE49-F238E27FC236}">
                <a16:creationId xmlns:a16="http://schemas.microsoft.com/office/drawing/2014/main" id="{24271DFF-E94D-01E1-C284-CB19D96CF023}"/>
              </a:ext>
            </a:extLst>
          </p:cNvPr>
          <p:cNvCxnSpPr/>
          <p:nvPr/>
        </p:nvCxnSpPr>
        <p:spPr>
          <a:xfrm rot="5400000" flipV="1">
            <a:off x="1985195" y="3609087"/>
            <a:ext cx="177010" cy="6478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直接连接符 149">
            <a:extLst>
              <a:ext uri="{FF2B5EF4-FFF2-40B4-BE49-F238E27FC236}">
                <a16:creationId xmlns:a16="http://schemas.microsoft.com/office/drawing/2014/main" id="{816A73A5-0266-2037-9CDA-90F48E324290}"/>
              </a:ext>
            </a:extLst>
          </p:cNvPr>
          <p:cNvCxnSpPr/>
          <p:nvPr/>
        </p:nvCxnSpPr>
        <p:spPr>
          <a:xfrm rot="5400000">
            <a:off x="1956041" y="3767815"/>
            <a:ext cx="171013" cy="122404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552323A4-ADE3-15DF-E0BE-708B2ACF09EC}"/>
              </a:ext>
            </a:extLst>
          </p:cNvPr>
          <p:cNvGrpSpPr/>
          <p:nvPr/>
        </p:nvGrpSpPr>
        <p:grpSpPr>
          <a:xfrm>
            <a:off x="1692128" y="3534098"/>
            <a:ext cx="437293" cy="396989"/>
            <a:chOff x="6994663" y="2847511"/>
            <a:chExt cx="2855945" cy="2592723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52" name="椭圆 151">
              <a:extLst>
                <a:ext uri="{FF2B5EF4-FFF2-40B4-BE49-F238E27FC236}">
                  <a16:creationId xmlns:a16="http://schemas.microsoft.com/office/drawing/2014/main" id="{9CA505BD-705B-A828-783B-DB98D045BA84}"/>
                </a:ext>
              </a:extLst>
            </p:cNvPr>
            <p:cNvSpPr/>
            <p:nvPr/>
          </p:nvSpPr>
          <p:spPr>
            <a:xfrm rot="5400000">
              <a:off x="9102410" y="2986518"/>
              <a:ext cx="300822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53" name="椭圆 152">
              <a:extLst>
                <a:ext uri="{FF2B5EF4-FFF2-40B4-BE49-F238E27FC236}">
                  <a16:creationId xmlns:a16="http://schemas.microsoft.com/office/drawing/2014/main" id="{F2A8674E-5D56-2923-588C-95629CFF4C13}"/>
                </a:ext>
              </a:extLst>
            </p:cNvPr>
            <p:cNvSpPr/>
            <p:nvPr/>
          </p:nvSpPr>
          <p:spPr>
            <a:xfrm rot="5400000">
              <a:off x="9549786" y="4082676"/>
              <a:ext cx="300822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54" name="椭圆 153">
              <a:extLst>
                <a:ext uri="{FF2B5EF4-FFF2-40B4-BE49-F238E27FC236}">
                  <a16:creationId xmlns:a16="http://schemas.microsoft.com/office/drawing/2014/main" id="{DFEA6FFC-1A7A-A06F-BE14-7952E8F68F01}"/>
                </a:ext>
              </a:extLst>
            </p:cNvPr>
            <p:cNvSpPr/>
            <p:nvPr/>
          </p:nvSpPr>
          <p:spPr>
            <a:xfrm rot="5400000">
              <a:off x="8670459" y="5139412"/>
              <a:ext cx="300822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55" name="椭圆 154">
              <a:extLst>
                <a:ext uri="{FF2B5EF4-FFF2-40B4-BE49-F238E27FC236}">
                  <a16:creationId xmlns:a16="http://schemas.microsoft.com/office/drawing/2014/main" id="{8F36DDBF-B700-E513-E042-F18C21B6E502}"/>
                </a:ext>
              </a:extLst>
            </p:cNvPr>
            <p:cNvSpPr/>
            <p:nvPr/>
          </p:nvSpPr>
          <p:spPr>
            <a:xfrm rot="5400000">
              <a:off x="7222611" y="5131535"/>
              <a:ext cx="300822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56" name="椭圆 155">
              <a:extLst>
                <a:ext uri="{FF2B5EF4-FFF2-40B4-BE49-F238E27FC236}">
                  <a16:creationId xmlns:a16="http://schemas.microsoft.com/office/drawing/2014/main" id="{83386FD7-D139-D9FC-F0C2-406B290E3F65}"/>
                </a:ext>
              </a:extLst>
            </p:cNvPr>
            <p:cNvSpPr/>
            <p:nvPr/>
          </p:nvSpPr>
          <p:spPr>
            <a:xfrm rot="5400000">
              <a:off x="6994663" y="4345785"/>
              <a:ext cx="300822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id="{97BE7069-041E-ADBE-CCCB-1B52E89654FD}"/>
                </a:ext>
              </a:extLst>
            </p:cNvPr>
            <p:cNvSpPr/>
            <p:nvPr/>
          </p:nvSpPr>
          <p:spPr>
            <a:xfrm rot="5400000">
              <a:off x="7733353" y="2847512"/>
              <a:ext cx="300823" cy="300822"/>
            </a:xfrm>
            <a:prstGeom prst="ellipse">
              <a:avLst/>
            </a:prstGeom>
            <a:grpFill/>
            <a:ln w="285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</p:grpSp>
      <p:sp>
        <p:nvSpPr>
          <p:cNvPr id="161" name="AutoShape 9">
            <a:extLst>
              <a:ext uri="{FF2B5EF4-FFF2-40B4-BE49-F238E27FC236}">
                <a16:creationId xmlns:a16="http://schemas.microsoft.com/office/drawing/2014/main" id="{4FED160D-53DC-5A9A-28D6-F3F7E05E6D0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954488" y="3508688"/>
            <a:ext cx="321856" cy="321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2" name="Freeform 11">
            <a:extLst>
              <a:ext uri="{FF2B5EF4-FFF2-40B4-BE49-F238E27FC236}">
                <a16:creationId xmlns:a16="http://schemas.microsoft.com/office/drawing/2014/main" id="{388BB928-A285-8D60-6012-AEDF625D6AF2}"/>
              </a:ext>
            </a:extLst>
          </p:cNvPr>
          <p:cNvSpPr>
            <a:spLocks noEditPoints="1"/>
          </p:cNvSpPr>
          <p:nvPr/>
        </p:nvSpPr>
        <p:spPr bwMode="auto">
          <a:xfrm>
            <a:off x="3915579" y="3521393"/>
            <a:ext cx="501312" cy="463334"/>
          </a:xfrm>
          <a:custGeom>
            <a:avLst/>
            <a:gdLst>
              <a:gd name="T0" fmla="*/ 133 w 426"/>
              <a:gd name="T1" fmla="*/ 107 h 392"/>
              <a:gd name="T2" fmla="*/ 133 w 426"/>
              <a:gd name="T3" fmla="*/ 107 h 392"/>
              <a:gd name="T4" fmla="*/ 186 w 426"/>
              <a:gd name="T5" fmla="*/ 107 h 392"/>
              <a:gd name="T6" fmla="*/ 186 w 426"/>
              <a:gd name="T7" fmla="*/ 160 h 392"/>
              <a:gd name="T8" fmla="*/ 184 w 426"/>
              <a:gd name="T9" fmla="*/ 170 h 392"/>
              <a:gd name="T10" fmla="*/ 178 w 426"/>
              <a:gd name="T11" fmla="*/ 179 h 392"/>
              <a:gd name="T12" fmla="*/ 170 w 426"/>
              <a:gd name="T13" fmla="*/ 185 h 392"/>
              <a:gd name="T14" fmla="*/ 159 w 426"/>
              <a:gd name="T15" fmla="*/ 187 h 392"/>
              <a:gd name="T16" fmla="*/ 159 w 426"/>
              <a:gd name="T17" fmla="*/ 160 h 392"/>
              <a:gd name="T18" fmla="*/ 133 w 426"/>
              <a:gd name="T19" fmla="*/ 160 h 392"/>
              <a:gd name="T20" fmla="*/ 133 w 426"/>
              <a:gd name="T21" fmla="*/ 107 h 392"/>
              <a:gd name="T22" fmla="*/ 239 w 426"/>
              <a:gd name="T23" fmla="*/ 107 h 392"/>
              <a:gd name="T24" fmla="*/ 239 w 426"/>
              <a:gd name="T25" fmla="*/ 107 h 392"/>
              <a:gd name="T26" fmla="*/ 293 w 426"/>
              <a:gd name="T27" fmla="*/ 107 h 392"/>
              <a:gd name="T28" fmla="*/ 293 w 426"/>
              <a:gd name="T29" fmla="*/ 160 h 392"/>
              <a:gd name="T30" fmla="*/ 291 w 426"/>
              <a:gd name="T31" fmla="*/ 170 h 392"/>
              <a:gd name="T32" fmla="*/ 285 w 426"/>
              <a:gd name="T33" fmla="*/ 179 h 392"/>
              <a:gd name="T34" fmla="*/ 277 w 426"/>
              <a:gd name="T35" fmla="*/ 185 h 392"/>
              <a:gd name="T36" fmla="*/ 266 w 426"/>
              <a:gd name="T37" fmla="*/ 187 h 392"/>
              <a:gd name="T38" fmla="*/ 266 w 426"/>
              <a:gd name="T39" fmla="*/ 160 h 392"/>
              <a:gd name="T40" fmla="*/ 239 w 426"/>
              <a:gd name="T41" fmla="*/ 160 h 392"/>
              <a:gd name="T42" fmla="*/ 239 w 426"/>
              <a:gd name="T43" fmla="*/ 107 h 392"/>
              <a:gd name="T44" fmla="*/ 0 w 426"/>
              <a:gd name="T45" fmla="*/ 293 h 392"/>
              <a:gd name="T46" fmla="*/ 0 w 426"/>
              <a:gd name="T47" fmla="*/ 293 h 392"/>
              <a:gd name="T48" fmla="*/ 53 w 426"/>
              <a:gd name="T49" fmla="*/ 293 h 392"/>
              <a:gd name="T50" fmla="*/ 53 w 426"/>
              <a:gd name="T51" fmla="*/ 392 h 392"/>
              <a:gd name="T52" fmla="*/ 152 w 426"/>
              <a:gd name="T53" fmla="*/ 293 h 392"/>
              <a:gd name="T54" fmla="*/ 426 w 426"/>
              <a:gd name="T55" fmla="*/ 293 h 392"/>
              <a:gd name="T56" fmla="*/ 426 w 426"/>
              <a:gd name="T57" fmla="*/ 0 h 392"/>
              <a:gd name="T58" fmla="*/ 0 w 426"/>
              <a:gd name="T59" fmla="*/ 0 h 392"/>
              <a:gd name="T60" fmla="*/ 0 w 426"/>
              <a:gd name="T61" fmla="*/ 293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426" h="392">
                <a:moveTo>
                  <a:pt x="133" y="107"/>
                </a:moveTo>
                <a:lnTo>
                  <a:pt x="133" y="107"/>
                </a:lnTo>
                <a:lnTo>
                  <a:pt x="186" y="107"/>
                </a:lnTo>
                <a:lnTo>
                  <a:pt x="186" y="160"/>
                </a:lnTo>
                <a:cubicBezTo>
                  <a:pt x="186" y="164"/>
                  <a:pt x="185" y="167"/>
                  <a:pt x="184" y="170"/>
                </a:cubicBezTo>
                <a:cubicBezTo>
                  <a:pt x="183" y="174"/>
                  <a:pt x="181" y="176"/>
                  <a:pt x="178" y="179"/>
                </a:cubicBezTo>
                <a:cubicBezTo>
                  <a:pt x="176" y="181"/>
                  <a:pt x="173" y="183"/>
                  <a:pt x="170" y="185"/>
                </a:cubicBezTo>
                <a:cubicBezTo>
                  <a:pt x="167" y="186"/>
                  <a:pt x="163" y="187"/>
                  <a:pt x="159" y="187"/>
                </a:cubicBezTo>
                <a:lnTo>
                  <a:pt x="159" y="160"/>
                </a:lnTo>
                <a:lnTo>
                  <a:pt x="133" y="160"/>
                </a:lnTo>
                <a:lnTo>
                  <a:pt x="133" y="107"/>
                </a:lnTo>
                <a:close/>
                <a:moveTo>
                  <a:pt x="239" y="107"/>
                </a:moveTo>
                <a:lnTo>
                  <a:pt x="239" y="107"/>
                </a:lnTo>
                <a:lnTo>
                  <a:pt x="293" y="107"/>
                </a:lnTo>
                <a:lnTo>
                  <a:pt x="293" y="160"/>
                </a:lnTo>
                <a:cubicBezTo>
                  <a:pt x="293" y="164"/>
                  <a:pt x="292" y="167"/>
                  <a:pt x="291" y="170"/>
                </a:cubicBezTo>
                <a:cubicBezTo>
                  <a:pt x="289" y="174"/>
                  <a:pt x="287" y="176"/>
                  <a:pt x="285" y="179"/>
                </a:cubicBezTo>
                <a:cubicBezTo>
                  <a:pt x="283" y="181"/>
                  <a:pt x="280" y="183"/>
                  <a:pt x="277" y="185"/>
                </a:cubicBezTo>
                <a:cubicBezTo>
                  <a:pt x="273" y="186"/>
                  <a:pt x="270" y="187"/>
                  <a:pt x="266" y="187"/>
                </a:cubicBezTo>
                <a:lnTo>
                  <a:pt x="266" y="160"/>
                </a:lnTo>
                <a:lnTo>
                  <a:pt x="239" y="160"/>
                </a:lnTo>
                <a:lnTo>
                  <a:pt x="239" y="107"/>
                </a:lnTo>
                <a:close/>
                <a:moveTo>
                  <a:pt x="0" y="293"/>
                </a:moveTo>
                <a:lnTo>
                  <a:pt x="0" y="293"/>
                </a:lnTo>
                <a:lnTo>
                  <a:pt x="53" y="293"/>
                </a:lnTo>
                <a:lnTo>
                  <a:pt x="53" y="392"/>
                </a:lnTo>
                <a:lnTo>
                  <a:pt x="152" y="293"/>
                </a:lnTo>
                <a:lnTo>
                  <a:pt x="426" y="293"/>
                </a:lnTo>
                <a:lnTo>
                  <a:pt x="426" y="0"/>
                </a:lnTo>
                <a:lnTo>
                  <a:pt x="0" y="0"/>
                </a:lnTo>
                <a:lnTo>
                  <a:pt x="0" y="293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AutoShape 15">
            <a:extLst>
              <a:ext uri="{FF2B5EF4-FFF2-40B4-BE49-F238E27FC236}">
                <a16:creationId xmlns:a16="http://schemas.microsoft.com/office/drawing/2014/main" id="{CF07F389-B54C-8B03-0F58-50C5CB22C915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6233873" y="3508688"/>
            <a:ext cx="460550" cy="4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17">
            <a:extLst>
              <a:ext uri="{FF2B5EF4-FFF2-40B4-BE49-F238E27FC236}">
                <a16:creationId xmlns:a16="http://schemas.microsoft.com/office/drawing/2014/main" id="{7D837DC8-0A30-1D28-5A2F-8D67AB2291F3}"/>
              </a:ext>
            </a:extLst>
          </p:cNvPr>
          <p:cNvSpPr>
            <a:spLocks/>
          </p:cNvSpPr>
          <p:nvPr/>
        </p:nvSpPr>
        <p:spPr bwMode="auto">
          <a:xfrm>
            <a:off x="6401183" y="3539271"/>
            <a:ext cx="140324" cy="156515"/>
          </a:xfrm>
          <a:custGeom>
            <a:avLst/>
            <a:gdLst>
              <a:gd name="T0" fmla="*/ 126 w 126"/>
              <a:gd name="T1" fmla="*/ 76 h 139"/>
              <a:gd name="T2" fmla="*/ 126 w 126"/>
              <a:gd name="T3" fmla="*/ 76 h 139"/>
              <a:gd name="T4" fmla="*/ 107 w 126"/>
              <a:gd name="T5" fmla="*/ 57 h 139"/>
              <a:gd name="T6" fmla="*/ 76 w 126"/>
              <a:gd name="T7" fmla="*/ 88 h 139"/>
              <a:gd name="T8" fmla="*/ 76 w 126"/>
              <a:gd name="T9" fmla="*/ 0 h 139"/>
              <a:gd name="T10" fmla="*/ 50 w 126"/>
              <a:gd name="T11" fmla="*/ 0 h 139"/>
              <a:gd name="T12" fmla="*/ 50 w 126"/>
              <a:gd name="T13" fmla="*/ 88 h 139"/>
              <a:gd name="T14" fmla="*/ 19 w 126"/>
              <a:gd name="T15" fmla="*/ 57 h 139"/>
              <a:gd name="T16" fmla="*/ 0 w 126"/>
              <a:gd name="T17" fmla="*/ 76 h 139"/>
              <a:gd name="T18" fmla="*/ 63 w 126"/>
              <a:gd name="T19" fmla="*/ 139 h 139"/>
              <a:gd name="T20" fmla="*/ 126 w 126"/>
              <a:gd name="T21" fmla="*/ 76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26" h="139">
                <a:moveTo>
                  <a:pt x="126" y="76"/>
                </a:moveTo>
                <a:lnTo>
                  <a:pt x="126" y="76"/>
                </a:lnTo>
                <a:lnTo>
                  <a:pt x="107" y="57"/>
                </a:lnTo>
                <a:lnTo>
                  <a:pt x="76" y="88"/>
                </a:lnTo>
                <a:lnTo>
                  <a:pt x="76" y="0"/>
                </a:lnTo>
                <a:lnTo>
                  <a:pt x="50" y="0"/>
                </a:lnTo>
                <a:lnTo>
                  <a:pt x="50" y="88"/>
                </a:lnTo>
                <a:lnTo>
                  <a:pt x="19" y="57"/>
                </a:lnTo>
                <a:lnTo>
                  <a:pt x="0" y="76"/>
                </a:lnTo>
                <a:lnTo>
                  <a:pt x="63" y="139"/>
                </a:lnTo>
                <a:lnTo>
                  <a:pt x="126" y="76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0">
            <a:solidFill>
              <a:schemeClr val="accent1">
                <a:lumMod val="20000"/>
                <a:lumOff val="80000"/>
              </a:schemeClr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18">
            <a:extLst>
              <a:ext uri="{FF2B5EF4-FFF2-40B4-BE49-F238E27FC236}">
                <a16:creationId xmlns:a16="http://schemas.microsoft.com/office/drawing/2014/main" id="{0023588C-B6FD-11B5-0B19-3C7F5191A258}"/>
              </a:ext>
            </a:extLst>
          </p:cNvPr>
          <p:cNvSpPr>
            <a:spLocks/>
          </p:cNvSpPr>
          <p:nvPr/>
        </p:nvSpPr>
        <p:spPr bwMode="auto">
          <a:xfrm>
            <a:off x="6411976" y="3719173"/>
            <a:ext cx="118736" cy="118736"/>
          </a:xfrm>
          <a:custGeom>
            <a:avLst/>
            <a:gdLst>
              <a:gd name="T0" fmla="*/ 53 w 106"/>
              <a:gd name="T1" fmla="*/ 0 h 106"/>
              <a:gd name="T2" fmla="*/ 53 w 106"/>
              <a:gd name="T3" fmla="*/ 0 h 106"/>
              <a:gd name="T4" fmla="*/ 31 w 106"/>
              <a:gd name="T5" fmla="*/ 5 h 106"/>
              <a:gd name="T6" fmla="*/ 0 w 106"/>
              <a:gd name="T7" fmla="*/ 53 h 106"/>
              <a:gd name="T8" fmla="*/ 53 w 106"/>
              <a:gd name="T9" fmla="*/ 106 h 106"/>
              <a:gd name="T10" fmla="*/ 106 w 106"/>
              <a:gd name="T11" fmla="*/ 53 h 106"/>
              <a:gd name="T12" fmla="*/ 75 w 106"/>
              <a:gd name="T13" fmla="*/ 5 h 106"/>
              <a:gd name="T14" fmla="*/ 53 w 106"/>
              <a:gd name="T15" fmla="*/ 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6" h="106">
                <a:moveTo>
                  <a:pt x="53" y="0"/>
                </a:moveTo>
                <a:lnTo>
                  <a:pt x="53" y="0"/>
                </a:lnTo>
                <a:cubicBezTo>
                  <a:pt x="45" y="0"/>
                  <a:pt x="38" y="2"/>
                  <a:pt x="31" y="5"/>
                </a:cubicBezTo>
                <a:cubicBezTo>
                  <a:pt x="12" y="13"/>
                  <a:pt x="0" y="31"/>
                  <a:pt x="0" y="53"/>
                </a:cubicBezTo>
                <a:cubicBezTo>
                  <a:pt x="0" y="83"/>
                  <a:pt x="23" y="106"/>
                  <a:pt x="53" y="106"/>
                </a:cubicBezTo>
                <a:cubicBezTo>
                  <a:pt x="82" y="106"/>
                  <a:pt x="106" y="83"/>
                  <a:pt x="106" y="53"/>
                </a:cubicBezTo>
                <a:cubicBezTo>
                  <a:pt x="106" y="31"/>
                  <a:pt x="93" y="13"/>
                  <a:pt x="75" y="5"/>
                </a:cubicBezTo>
                <a:cubicBezTo>
                  <a:pt x="68" y="2"/>
                  <a:pt x="61" y="0"/>
                  <a:pt x="5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19">
            <a:extLst>
              <a:ext uri="{FF2B5EF4-FFF2-40B4-BE49-F238E27FC236}">
                <a16:creationId xmlns:a16="http://schemas.microsoft.com/office/drawing/2014/main" id="{E6E15DA2-FF27-3D79-8BBA-0390AB563C68}"/>
              </a:ext>
            </a:extLst>
          </p:cNvPr>
          <p:cNvSpPr>
            <a:spLocks/>
          </p:cNvSpPr>
          <p:nvPr/>
        </p:nvSpPr>
        <p:spPr bwMode="auto">
          <a:xfrm>
            <a:off x="6582884" y="3614830"/>
            <a:ext cx="73760" cy="75559"/>
          </a:xfrm>
          <a:custGeom>
            <a:avLst/>
            <a:gdLst>
              <a:gd name="T0" fmla="*/ 33 w 66"/>
              <a:gd name="T1" fmla="*/ 67 h 67"/>
              <a:gd name="T2" fmla="*/ 33 w 66"/>
              <a:gd name="T3" fmla="*/ 67 h 67"/>
              <a:gd name="T4" fmla="*/ 66 w 66"/>
              <a:gd name="T5" fmla="*/ 34 h 67"/>
              <a:gd name="T6" fmla="*/ 33 w 66"/>
              <a:gd name="T7" fmla="*/ 0 h 67"/>
              <a:gd name="T8" fmla="*/ 0 w 66"/>
              <a:gd name="T9" fmla="*/ 34 h 67"/>
              <a:gd name="T10" fmla="*/ 33 w 66"/>
              <a:gd name="T1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6" h="67">
                <a:moveTo>
                  <a:pt x="33" y="67"/>
                </a:moveTo>
                <a:lnTo>
                  <a:pt x="33" y="67"/>
                </a:lnTo>
                <a:cubicBezTo>
                  <a:pt x="52" y="67"/>
                  <a:pt x="66" y="52"/>
                  <a:pt x="66" y="34"/>
                </a:cubicBezTo>
                <a:cubicBezTo>
                  <a:pt x="66" y="15"/>
                  <a:pt x="52" y="0"/>
                  <a:pt x="33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20">
            <a:extLst>
              <a:ext uri="{FF2B5EF4-FFF2-40B4-BE49-F238E27FC236}">
                <a16:creationId xmlns:a16="http://schemas.microsoft.com/office/drawing/2014/main" id="{4BD1926F-0029-22A5-E663-03AE9818ED2E}"/>
              </a:ext>
            </a:extLst>
          </p:cNvPr>
          <p:cNvSpPr>
            <a:spLocks/>
          </p:cNvSpPr>
          <p:nvPr/>
        </p:nvSpPr>
        <p:spPr bwMode="auto">
          <a:xfrm>
            <a:off x="6561296" y="3704782"/>
            <a:ext cx="118736" cy="59368"/>
          </a:xfrm>
          <a:custGeom>
            <a:avLst/>
            <a:gdLst>
              <a:gd name="T0" fmla="*/ 53 w 106"/>
              <a:gd name="T1" fmla="*/ 0 h 53"/>
              <a:gd name="T2" fmla="*/ 53 w 106"/>
              <a:gd name="T3" fmla="*/ 0 h 53"/>
              <a:gd name="T4" fmla="*/ 0 w 106"/>
              <a:gd name="T5" fmla="*/ 53 h 53"/>
              <a:gd name="T6" fmla="*/ 106 w 106"/>
              <a:gd name="T7" fmla="*/ 53 h 53"/>
              <a:gd name="T8" fmla="*/ 53 w 106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" h="53">
                <a:moveTo>
                  <a:pt x="53" y="0"/>
                </a:moveTo>
                <a:lnTo>
                  <a:pt x="53" y="0"/>
                </a:lnTo>
                <a:cubicBezTo>
                  <a:pt x="24" y="0"/>
                  <a:pt x="0" y="24"/>
                  <a:pt x="0" y="53"/>
                </a:cubicBezTo>
                <a:lnTo>
                  <a:pt x="106" y="53"/>
                </a:lnTo>
                <a:cubicBezTo>
                  <a:pt x="106" y="24"/>
                  <a:pt x="83" y="0"/>
                  <a:pt x="5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21">
            <a:extLst>
              <a:ext uri="{FF2B5EF4-FFF2-40B4-BE49-F238E27FC236}">
                <a16:creationId xmlns:a16="http://schemas.microsoft.com/office/drawing/2014/main" id="{C790FC8C-571F-09CD-89AF-AC3C3165010D}"/>
              </a:ext>
            </a:extLst>
          </p:cNvPr>
          <p:cNvSpPr>
            <a:spLocks/>
          </p:cNvSpPr>
          <p:nvPr/>
        </p:nvSpPr>
        <p:spPr bwMode="auto">
          <a:xfrm>
            <a:off x="6286045" y="3614830"/>
            <a:ext cx="73760" cy="75559"/>
          </a:xfrm>
          <a:custGeom>
            <a:avLst/>
            <a:gdLst>
              <a:gd name="T0" fmla="*/ 33 w 67"/>
              <a:gd name="T1" fmla="*/ 67 h 67"/>
              <a:gd name="T2" fmla="*/ 33 w 67"/>
              <a:gd name="T3" fmla="*/ 67 h 67"/>
              <a:gd name="T4" fmla="*/ 67 w 67"/>
              <a:gd name="T5" fmla="*/ 34 h 67"/>
              <a:gd name="T6" fmla="*/ 33 w 67"/>
              <a:gd name="T7" fmla="*/ 0 h 67"/>
              <a:gd name="T8" fmla="*/ 0 w 67"/>
              <a:gd name="T9" fmla="*/ 34 h 67"/>
              <a:gd name="T10" fmla="*/ 33 w 67"/>
              <a:gd name="T11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7" h="67">
                <a:moveTo>
                  <a:pt x="33" y="67"/>
                </a:moveTo>
                <a:lnTo>
                  <a:pt x="33" y="67"/>
                </a:lnTo>
                <a:cubicBezTo>
                  <a:pt x="52" y="67"/>
                  <a:pt x="67" y="52"/>
                  <a:pt x="67" y="34"/>
                </a:cubicBezTo>
                <a:cubicBezTo>
                  <a:pt x="67" y="15"/>
                  <a:pt x="52" y="0"/>
                  <a:pt x="33" y="0"/>
                </a:cubicBezTo>
                <a:cubicBezTo>
                  <a:pt x="15" y="0"/>
                  <a:pt x="0" y="15"/>
                  <a:pt x="0" y="34"/>
                </a:cubicBezTo>
                <a:cubicBezTo>
                  <a:pt x="0" y="52"/>
                  <a:pt x="15" y="67"/>
                  <a:pt x="33" y="67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Freeform 22">
            <a:extLst>
              <a:ext uri="{FF2B5EF4-FFF2-40B4-BE49-F238E27FC236}">
                <a16:creationId xmlns:a16="http://schemas.microsoft.com/office/drawing/2014/main" id="{ABD7D5DA-C515-211C-79CB-6F31E9F638EA}"/>
              </a:ext>
            </a:extLst>
          </p:cNvPr>
          <p:cNvSpPr>
            <a:spLocks/>
          </p:cNvSpPr>
          <p:nvPr/>
        </p:nvSpPr>
        <p:spPr bwMode="auto">
          <a:xfrm>
            <a:off x="6262657" y="3704782"/>
            <a:ext cx="120534" cy="59368"/>
          </a:xfrm>
          <a:custGeom>
            <a:avLst/>
            <a:gdLst>
              <a:gd name="T0" fmla="*/ 53 w 107"/>
              <a:gd name="T1" fmla="*/ 0 h 53"/>
              <a:gd name="T2" fmla="*/ 53 w 107"/>
              <a:gd name="T3" fmla="*/ 0 h 53"/>
              <a:gd name="T4" fmla="*/ 0 w 107"/>
              <a:gd name="T5" fmla="*/ 53 h 53"/>
              <a:gd name="T6" fmla="*/ 107 w 107"/>
              <a:gd name="T7" fmla="*/ 53 h 53"/>
              <a:gd name="T8" fmla="*/ 53 w 107"/>
              <a:gd name="T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7" h="53">
                <a:moveTo>
                  <a:pt x="53" y="0"/>
                </a:moveTo>
                <a:lnTo>
                  <a:pt x="53" y="0"/>
                </a:lnTo>
                <a:cubicBezTo>
                  <a:pt x="24" y="0"/>
                  <a:pt x="0" y="24"/>
                  <a:pt x="0" y="53"/>
                </a:cubicBezTo>
                <a:lnTo>
                  <a:pt x="107" y="53"/>
                </a:lnTo>
                <a:cubicBezTo>
                  <a:pt x="107" y="24"/>
                  <a:pt x="83" y="0"/>
                  <a:pt x="53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23">
            <a:extLst>
              <a:ext uri="{FF2B5EF4-FFF2-40B4-BE49-F238E27FC236}">
                <a16:creationId xmlns:a16="http://schemas.microsoft.com/office/drawing/2014/main" id="{5D2FDC4C-F52D-4449-CE3A-D05B5C71CF0D}"/>
              </a:ext>
            </a:extLst>
          </p:cNvPr>
          <p:cNvSpPr>
            <a:spLocks/>
          </p:cNvSpPr>
          <p:nvPr/>
        </p:nvSpPr>
        <p:spPr bwMode="auto">
          <a:xfrm>
            <a:off x="6383192" y="3852302"/>
            <a:ext cx="178103" cy="89952"/>
          </a:xfrm>
          <a:custGeom>
            <a:avLst/>
            <a:gdLst>
              <a:gd name="T0" fmla="*/ 80 w 160"/>
              <a:gd name="T1" fmla="*/ 0 h 80"/>
              <a:gd name="T2" fmla="*/ 80 w 160"/>
              <a:gd name="T3" fmla="*/ 0 h 80"/>
              <a:gd name="T4" fmla="*/ 0 w 160"/>
              <a:gd name="T5" fmla="*/ 80 h 80"/>
              <a:gd name="T6" fmla="*/ 160 w 160"/>
              <a:gd name="T7" fmla="*/ 80 h 80"/>
              <a:gd name="T8" fmla="*/ 80 w 160"/>
              <a:gd name="T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0" h="80">
                <a:moveTo>
                  <a:pt x="80" y="0"/>
                </a:moveTo>
                <a:lnTo>
                  <a:pt x="80" y="0"/>
                </a:lnTo>
                <a:cubicBezTo>
                  <a:pt x="36" y="0"/>
                  <a:pt x="0" y="36"/>
                  <a:pt x="0" y="80"/>
                </a:cubicBezTo>
                <a:lnTo>
                  <a:pt x="160" y="80"/>
                </a:lnTo>
                <a:cubicBezTo>
                  <a:pt x="160" y="36"/>
                  <a:pt x="124" y="0"/>
                  <a:pt x="80" y="0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425C13D-ADE1-52C1-3CC1-5AC268ECB213}"/>
              </a:ext>
            </a:extLst>
          </p:cNvPr>
          <p:cNvGrpSpPr/>
          <p:nvPr/>
        </p:nvGrpSpPr>
        <p:grpSpPr>
          <a:xfrm>
            <a:off x="1146650" y="3162740"/>
            <a:ext cx="1593527" cy="1708630"/>
            <a:chOff x="2270599" y="2863844"/>
            <a:chExt cx="2012109" cy="2157447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95393AC-6C07-88F7-647A-6A54A0910B84}"/>
                </a:ext>
              </a:extLst>
            </p:cNvPr>
            <p:cNvSpPr/>
            <p:nvPr/>
          </p:nvSpPr>
          <p:spPr>
            <a:xfrm>
              <a:off x="2330221" y="2930793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9939E54-C162-A2D9-DF83-04C3FE4E9519}"/>
                </a:ext>
              </a:extLst>
            </p:cNvPr>
            <p:cNvSpPr/>
            <p:nvPr/>
          </p:nvSpPr>
          <p:spPr>
            <a:xfrm>
              <a:off x="2330221" y="4050093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:a16="http://schemas.microsoft.com/office/drawing/2014/main" id="{79D0C489-887D-575F-7FDF-A500C5B876C4}"/>
                </a:ext>
              </a:extLst>
            </p:cNvPr>
            <p:cNvGrpSpPr/>
            <p:nvPr/>
          </p:nvGrpSpPr>
          <p:grpSpPr>
            <a:xfrm>
              <a:off x="4148811" y="3914904"/>
              <a:ext cx="133897" cy="133897"/>
              <a:chOff x="4148811" y="3983144"/>
              <a:chExt cx="133897" cy="133897"/>
            </a:xfrm>
          </p:grpSpPr>
          <p:sp>
            <p:nvSpPr>
              <p:cNvPr id="9" name="椭圆 8">
                <a:extLst>
                  <a:ext uri="{FF2B5EF4-FFF2-40B4-BE49-F238E27FC236}">
                    <a16:creationId xmlns:a16="http://schemas.microsoft.com/office/drawing/2014/main" id="{1A2E119C-8BF1-5B6C-FF2C-B8C90741BE07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D7D258D1-84FE-078E-A2E1-D78D2CCF6E3C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:a16="http://schemas.microsoft.com/office/drawing/2014/main" id="{195D3EA1-C68C-3247-050F-152D246CD56D}"/>
                </a:ext>
              </a:extLst>
            </p:cNvPr>
            <p:cNvGrpSpPr/>
            <p:nvPr/>
          </p:nvGrpSpPr>
          <p:grpSpPr>
            <a:xfrm>
              <a:off x="2270599" y="3896867"/>
              <a:ext cx="133897" cy="133897"/>
              <a:chOff x="8919670" y="968000"/>
              <a:chExt cx="133897" cy="133897"/>
            </a:xfrm>
          </p:grpSpPr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C6096AC3-5E0D-F289-9EC1-1868D8BBB7A7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72A73FEE-E04D-64D0-6CBD-BA73FDE21F80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94" name="组合 193">
              <a:extLst>
                <a:ext uri="{FF2B5EF4-FFF2-40B4-BE49-F238E27FC236}">
                  <a16:creationId xmlns:a16="http://schemas.microsoft.com/office/drawing/2014/main" id="{7723BD48-051D-0934-8EB3-EEDFCBFEF20C}"/>
                </a:ext>
              </a:extLst>
            </p:cNvPr>
            <p:cNvGrpSpPr/>
            <p:nvPr/>
          </p:nvGrpSpPr>
          <p:grpSpPr>
            <a:xfrm>
              <a:off x="3198104" y="2863844"/>
              <a:ext cx="133897" cy="133897"/>
              <a:chOff x="2139325" y="1548391"/>
              <a:chExt cx="133897" cy="133897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id="{ED242971-BE4A-97AD-4992-49C7C55CBF11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3" name="椭圆 12">
                <a:extLst>
                  <a:ext uri="{FF2B5EF4-FFF2-40B4-BE49-F238E27FC236}">
                    <a16:creationId xmlns:a16="http://schemas.microsoft.com/office/drawing/2014/main" id="{7F32ACBC-003D-BCD9-5EDF-30A0F18EC408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72CD5ECE-6448-609E-1C42-07E5CD64E94F}"/>
              </a:ext>
            </a:extLst>
          </p:cNvPr>
          <p:cNvGrpSpPr/>
          <p:nvPr/>
        </p:nvGrpSpPr>
        <p:grpSpPr>
          <a:xfrm>
            <a:off x="3379483" y="3172180"/>
            <a:ext cx="1593527" cy="1708630"/>
            <a:chOff x="10179891" y="1271553"/>
            <a:chExt cx="2012109" cy="2157447"/>
          </a:xfrm>
        </p:grpSpPr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562C7466-6C41-E10A-3D36-E1DFAFA74A40}"/>
                </a:ext>
              </a:extLst>
            </p:cNvPr>
            <p:cNvSpPr/>
            <p:nvPr/>
          </p:nvSpPr>
          <p:spPr>
            <a:xfrm>
              <a:off x="10239513" y="1338502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BFF9E950-A869-4995-BD8C-4229FF5E908D}"/>
                </a:ext>
              </a:extLst>
            </p:cNvPr>
            <p:cNvSpPr/>
            <p:nvPr/>
          </p:nvSpPr>
          <p:spPr>
            <a:xfrm>
              <a:off x="10239513" y="2457802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7" name="组合 166">
              <a:extLst>
                <a:ext uri="{FF2B5EF4-FFF2-40B4-BE49-F238E27FC236}">
                  <a16:creationId xmlns:a16="http://schemas.microsoft.com/office/drawing/2014/main" id="{60E3984B-70C5-569B-0093-B6D0FB9B5E56}"/>
                </a:ext>
              </a:extLst>
            </p:cNvPr>
            <p:cNvGrpSpPr/>
            <p:nvPr/>
          </p:nvGrpSpPr>
          <p:grpSpPr>
            <a:xfrm>
              <a:off x="12058103" y="2322613"/>
              <a:ext cx="133897" cy="133897"/>
              <a:chOff x="4148811" y="3983144"/>
              <a:chExt cx="133897" cy="133897"/>
            </a:xfrm>
          </p:grpSpPr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08826A8F-D11E-F5BF-B236-B729E679A7DE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95D3E634-6661-A51F-E84C-BA9D798F42F2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32D34FEE-FC0A-B707-1C5E-2DE07838CDFB}"/>
                </a:ext>
              </a:extLst>
            </p:cNvPr>
            <p:cNvGrpSpPr/>
            <p:nvPr/>
          </p:nvGrpSpPr>
          <p:grpSpPr>
            <a:xfrm>
              <a:off x="10179891" y="2304576"/>
              <a:ext cx="133897" cy="133897"/>
              <a:chOff x="8919670" y="968000"/>
              <a:chExt cx="133897" cy="133897"/>
            </a:xfrm>
          </p:grpSpPr>
          <p:sp>
            <p:nvSpPr>
              <p:cNvPr id="171" name="椭圆 170">
                <a:extLst>
                  <a:ext uri="{FF2B5EF4-FFF2-40B4-BE49-F238E27FC236}">
                    <a16:creationId xmlns:a16="http://schemas.microsoft.com/office/drawing/2014/main" id="{CE4903AD-8AF6-0D84-2480-73492BDF7CD9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2" name="椭圆 171">
                <a:extLst>
                  <a:ext uri="{FF2B5EF4-FFF2-40B4-BE49-F238E27FC236}">
                    <a16:creationId xmlns:a16="http://schemas.microsoft.com/office/drawing/2014/main" id="{06142C86-FA80-9776-723A-ECD85602E8CB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28FA2A2E-10CF-3BD8-F214-CD88570AF056}"/>
                </a:ext>
              </a:extLst>
            </p:cNvPr>
            <p:cNvGrpSpPr/>
            <p:nvPr/>
          </p:nvGrpSpPr>
          <p:grpSpPr>
            <a:xfrm>
              <a:off x="11107396" y="1271553"/>
              <a:ext cx="133897" cy="133897"/>
              <a:chOff x="2139325" y="1548391"/>
              <a:chExt cx="133897" cy="133897"/>
            </a:xfrm>
          </p:grpSpPr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FF1EBBCF-2829-43A7-AECD-1CDEE7FCF33B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BC68E8DD-CBAB-D3D4-C6F6-9B1FA9CFA551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45CB23BC-3804-E6AF-21EB-22C2511794A6}"/>
              </a:ext>
            </a:extLst>
          </p:cNvPr>
          <p:cNvGrpSpPr/>
          <p:nvPr/>
        </p:nvGrpSpPr>
        <p:grpSpPr>
          <a:xfrm>
            <a:off x="5640945" y="3172180"/>
            <a:ext cx="1593527" cy="1708630"/>
            <a:chOff x="10179891" y="1271553"/>
            <a:chExt cx="2012109" cy="2157447"/>
          </a:xfrm>
        </p:grpSpPr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F6FA406-50A7-57DF-D7CB-878FC932C440}"/>
                </a:ext>
              </a:extLst>
            </p:cNvPr>
            <p:cNvSpPr/>
            <p:nvPr/>
          </p:nvSpPr>
          <p:spPr>
            <a:xfrm>
              <a:off x="10239513" y="1338502"/>
              <a:ext cx="1883968" cy="971198"/>
            </a:xfrm>
            <a:custGeom>
              <a:avLst/>
              <a:gdLst>
                <a:gd name="connsiteX0" fmla="*/ 323948 w 1883968"/>
                <a:gd name="connsiteY0" fmla="*/ 0 h 971198"/>
                <a:gd name="connsiteX1" fmla="*/ 1560020 w 1883968"/>
                <a:gd name="connsiteY1" fmla="*/ 0 h 971198"/>
                <a:gd name="connsiteX2" fmla="*/ 1883968 w 1883968"/>
                <a:gd name="connsiteY2" fmla="*/ 323948 h 971198"/>
                <a:gd name="connsiteX3" fmla="*/ 1883968 w 1883968"/>
                <a:gd name="connsiteY3" fmla="*/ 971198 h 971198"/>
                <a:gd name="connsiteX4" fmla="*/ 0 w 1883968"/>
                <a:gd name="connsiteY4" fmla="*/ 971198 h 971198"/>
                <a:gd name="connsiteX5" fmla="*/ 0 w 1883968"/>
                <a:gd name="connsiteY5" fmla="*/ 323948 h 971198"/>
                <a:gd name="connsiteX6" fmla="*/ 323948 w 1883968"/>
                <a:gd name="connsiteY6" fmla="*/ 0 h 971198"/>
                <a:gd name="connsiteX0" fmla="*/ 0 w 1883968"/>
                <a:gd name="connsiteY0" fmla="*/ 971198 h 1062638"/>
                <a:gd name="connsiteX1" fmla="*/ 0 w 1883968"/>
                <a:gd name="connsiteY1" fmla="*/ 323948 h 1062638"/>
                <a:gd name="connsiteX2" fmla="*/ 323948 w 1883968"/>
                <a:gd name="connsiteY2" fmla="*/ 0 h 1062638"/>
                <a:gd name="connsiteX3" fmla="*/ 1560020 w 1883968"/>
                <a:gd name="connsiteY3" fmla="*/ 0 h 1062638"/>
                <a:gd name="connsiteX4" fmla="*/ 1883968 w 1883968"/>
                <a:gd name="connsiteY4" fmla="*/ 323948 h 1062638"/>
                <a:gd name="connsiteX5" fmla="*/ 1883968 w 1883968"/>
                <a:gd name="connsiteY5" fmla="*/ 971198 h 1062638"/>
                <a:gd name="connsiteX6" fmla="*/ 91440 w 1883968"/>
                <a:gd name="connsiteY6" fmla="*/ 1062638 h 1062638"/>
                <a:gd name="connsiteX0" fmla="*/ 0 w 1883968"/>
                <a:gd name="connsiteY0" fmla="*/ 971198 h 971198"/>
                <a:gd name="connsiteX1" fmla="*/ 0 w 1883968"/>
                <a:gd name="connsiteY1" fmla="*/ 323948 h 971198"/>
                <a:gd name="connsiteX2" fmla="*/ 323948 w 1883968"/>
                <a:gd name="connsiteY2" fmla="*/ 0 h 971198"/>
                <a:gd name="connsiteX3" fmla="*/ 1560020 w 1883968"/>
                <a:gd name="connsiteY3" fmla="*/ 0 h 971198"/>
                <a:gd name="connsiteX4" fmla="*/ 1883968 w 1883968"/>
                <a:gd name="connsiteY4" fmla="*/ 323948 h 971198"/>
                <a:gd name="connsiteX5" fmla="*/ 1883968 w 1883968"/>
                <a:gd name="connsiteY5" fmla="*/ 971198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0" y="971198"/>
                  </a:moveTo>
                  <a:lnTo>
                    <a:pt x="0" y="323948"/>
                  </a:lnTo>
                  <a:cubicBezTo>
                    <a:pt x="0" y="145036"/>
                    <a:pt x="145036" y="0"/>
                    <a:pt x="323948" y="0"/>
                  </a:cubicBezTo>
                  <a:lnTo>
                    <a:pt x="1560020" y="0"/>
                  </a:lnTo>
                  <a:cubicBezTo>
                    <a:pt x="1738932" y="0"/>
                    <a:pt x="1883968" y="145036"/>
                    <a:pt x="1883968" y="323948"/>
                  </a:cubicBezTo>
                  <a:lnTo>
                    <a:pt x="1883968" y="971198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04008010-0E8E-16AA-F640-6E52A8AABAF5}"/>
                </a:ext>
              </a:extLst>
            </p:cNvPr>
            <p:cNvSpPr/>
            <p:nvPr/>
          </p:nvSpPr>
          <p:spPr>
            <a:xfrm>
              <a:off x="10239513" y="2457802"/>
              <a:ext cx="1883968" cy="971198"/>
            </a:xfrm>
            <a:custGeom>
              <a:avLst/>
              <a:gdLst>
                <a:gd name="connsiteX0" fmla="*/ 0 w 1883968"/>
                <a:gd name="connsiteY0" fmla="*/ 0 h 971198"/>
                <a:gd name="connsiteX1" fmla="*/ 1883968 w 1883968"/>
                <a:gd name="connsiteY1" fmla="*/ 0 h 971198"/>
                <a:gd name="connsiteX2" fmla="*/ 1883968 w 1883968"/>
                <a:gd name="connsiteY2" fmla="*/ 647250 h 971198"/>
                <a:gd name="connsiteX3" fmla="*/ 1560020 w 1883968"/>
                <a:gd name="connsiteY3" fmla="*/ 971198 h 971198"/>
                <a:gd name="connsiteX4" fmla="*/ 323948 w 1883968"/>
                <a:gd name="connsiteY4" fmla="*/ 971198 h 971198"/>
                <a:gd name="connsiteX5" fmla="*/ 0 w 1883968"/>
                <a:gd name="connsiteY5" fmla="*/ 647250 h 971198"/>
                <a:gd name="connsiteX0" fmla="*/ 1883968 w 1975408"/>
                <a:gd name="connsiteY0" fmla="*/ 0 h 971198"/>
                <a:gd name="connsiteX1" fmla="*/ 1883968 w 1975408"/>
                <a:gd name="connsiteY1" fmla="*/ 647250 h 971198"/>
                <a:gd name="connsiteX2" fmla="*/ 1560020 w 1975408"/>
                <a:gd name="connsiteY2" fmla="*/ 971198 h 971198"/>
                <a:gd name="connsiteX3" fmla="*/ 323948 w 1975408"/>
                <a:gd name="connsiteY3" fmla="*/ 971198 h 971198"/>
                <a:gd name="connsiteX4" fmla="*/ 0 w 1975408"/>
                <a:gd name="connsiteY4" fmla="*/ 647250 h 971198"/>
                <a:gd name="connsiteX5" fmla="*/ 0 w 1975408"/>
                <a:gd name="connsiteY5" fmla="*/ 0 h 971198"/>
                <a:gd name="connsiteX6" fmla="*/ 1975408 w 1975408"/>
                <a:gd name="connsiteY6" fmla="*/ 91440 h 971198"/>
                <a:gd name="connsiteX0" fmla="*/ 1883968 w 1883968"/>
                <a:gd name="connsiteY0" fmla="*/ 0 h 971198"/>
                <a:gd name="connsiteX1" fmla="*/ 1883968 w 1883968"/>
                <a:gd name="connsiteY1" fmla="*/ 647250 h 971198"/>
                <a:gd name="connsiteX2" fmla="*/ 1560020 w 1883968"/>
                <a:gd name="connsiteY2" fmla="*/ 971198 h 971198"/>
                <a:gd name="connsiteX3" fmla="*/ 323948 w 1883968"/>
                <a:gd name="connsiteY3" fmla="*/ 971198 h 971198"/>
                <a:gd name="connsiteX4" fmla="*/ 0 w 1883968"/>
                <a:gd name="connsiteY4" fmla="*/ 647250 h 971198"/>
                <a:gd name="connsiteX5" fmla="*/ 0 w 1883968"/>
                <a:gd name="connsiteY5" fmla="*/ 0 h 971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883968" h="971198">
                  <a:moveTo>
                    <a:pt x="1883968" y="0"/>
                  </a:moveTo>
                  <a:lnTo>
                    <a:pt x="1883968" y="647250"/>
                  </a:lnTo>
                  <a:cubicBezTo>
                    <a:pt x="1883968" y="826162"/>
                    <a:pt x="1738932" y="971198"/>
                    <a:pt x="1560020" y="971198"/>
                  </a:cubicBezTo>
                  <a:lnTo>
                    <a:pt x="323948" y="971198"/>
                  </a:lnTo>
                  <a:cubicBezTo>
                    <a:pt x="145036" y="971198"/>
                    <a:pt x="0" y="826162"/>
                    <a:pt x="0" y="647250"/>
                  </a:cubicBezTo>
                  <a:lnTo>
                    <a:pt x="0" y="0"/>
                  </a:lnTo>
                </a:path>
              </a:pathLst>
            </a:custGeom>
            <a:noFill/>
            <a:ln w="19050" cap="rnd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93" name="组合 192">
              <a:extLst>
                <a:ext uri="{FF2B5EF4-FFF2-40B4-BE49-F238E27FC236}">
                  <a16:creationId xmlns:a16="http://schemas.microsoft.com/office/drawing/2014/main" id="{C83B05B5-B557-3118-47F1-CBCFD404994C}"/>
                </a:ext>
              </a:extLst>
            </p:cNvPr>
            <p:cNvGrpSpPr/>
            <p:nvPr/>
          </p:nvGrpSpPr>
          <p:grpSpPr>
            <a:xfrm>
              <a:off x="12058103" y="2322613"/>
              <a:ext cx="133897" cy="133897"/>
              <a:chOff x="4148811" y="3983144"/>
              <a:chExt cx="133897" cy="133897"/>
            </a:xfrm>
          </p:grpSpPr>
          <p:sp>
            <p:nvSpPr>
              <p:cNvPr id="205" name="椭圆 204">
                <a:extLst>
                  <a:ext uri="{FF2B5EF4-FFF2-40B4-BE49-F238E27FC236}">
                    <a16:creationId xmlns:a16="http://schemas.microsoft.com/office/drawing/2014/main" id="{2DB3ADB7-360B-4EA6-612A-54A29E438AFE}"/>
                  </a:ext>
                </a:extLst>
              </p:cNvPr>
              <p:cNvSpPr/>
              <p:nvPr/>
            </p:nvSpPr>
            <p:spPr>
              <a:xfrm>
                <a:off x="4148811" y="3983144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7500F1AC-058B-B02B-A5EE-091015656BF1}"/>
                  </a:ext>
                </a:extLst>
              </p:cNvPr>
              <p:cNvSpPr/>
              <p:nvPr/>
            </p:nvSpPr>
            <p:spPr>
              <a:xfrm>
                <a:off x="4176027" y="4010360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4465EE32-2448-9136-9A4F-83A023BE55DD}"/>
                </a:ext>
              </a:extLst>
            </p:cNvPr>
            <p:cNvGrpSpPr/>
            <p:nvPr/>
          </p:nvGrpSpPr>
          <p:grpSpPr>
            <a:xfrm>
              <a:off x="10179891" y="2304576"/>
              <a:ext cx="133897" cy="133897"/>
              <a:chOff x="8919670" y="968000"/>
              <a:chExt cx="133897" cy="133897"/>
            </a:xfrm>
          </p:grpSpPr>
          <p:sp>
            <p:nvSpPr>
              <p:cNvPr id="203" name="椭圆 202">
                <a:extLst>
                  <a:ext uri="{FF2B5EF4-FFF2-40B4-BE49-F238E27FC236}">
                    <a16:creationId xmlns:a16="http://schemas.microsoft.com/office/drawing/2014/main" id="{36611811-412F-1538-BD40-2CFD927B0F1F}"/>
                  </a:ext>
                </a:extLst>
              </p:cNvPr>
              <p:cNvSpPr/>
              <p:nvPr/>
            </p:nvSpPr>
            <p:spPr>
              <a:xfrm>
                <a:off x="8919670" y="968000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4" name="椭圆 203">
                <a:extLst>
                  <a:ext uri="{FF2B5EF4-FFF2-40B4-BE49-F238E27FC236}">
                    <a16:creationId xmlns:a16="http://schemas.microsoft.com/office/drawing/2014/main" id="{9E02C27D-1B8B-573E-39BB-2024C9617CC5}"/>
                  </a:ext>
                </a:extLst>
              </p:cNvPr>
              <p:cNvSpPr/>
              <p:nvPr/>
            </p:nvSpPr>
            <p:spPr>
              <a:xfrm>
                <a:off x="8946886" y="995216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grpSp>
          <p:nvGrpSpPr>
            <p:cNvPr id="200" name="组合 199">
              <a:extLst>
                <a:ext uri="{FF2B5EF4-FFF2-40B4-BE49-F238E27FC236}">
                  <a16:creationId xmlns:a16="http://schemas.microsoft.com/office/drawing/2014/main" id="{76082345-DFA0-E5A9-A4FA-5712A5FE383E}"/>
                </a:ext>
              </a:extLst>
            </p:cNvPr>
            <p:cNvGrpSpPr/>
            <p:nvPr/>
          </p:nvGrpSpPr>
          <p:grpSpPr>
            <a:xfrm>
              <a:off x="11107396" y="1271553"/>
              <a:ext cx="133897" cy="133897"/>
              <a:chOff x="2139325" y="1548391"/>
              <a:chExt cx="133897" cy="133897"/>
            </a:xfrm>
          </p:grpSpPr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EE60B53C-2FDB-49FE-7F71-E1A6230E028A}"/>
                  </a:ext>
                </a:extLst>
              </p:cNvPr>
              <p:cNvSpPr/>
              <p:nvPr/>
            </p:nvSpPr>
            <p:spPr>
              <a:xfrm>
                <a:off x="2139325" y="1548391"/>
                <a:ext cx="133897" cy="133897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  <p:sp>
            <p:nvSpPr>
              <p:cNvPr id="202" name="椭圆 201">
                <a:extLst>
                  <a:ext uri="{FF2B5EF4-FFF2-40B4-BE49-F238E27FC236}">
                    <a16:creationId xmlns:a16="http://schemas.microsoft.com/office/drawing/2014/main" id="{2D547D8C-A18B-284D-0204-9D0DBEE19BD1}"/>
                  </a:ext>
                </a:extLst>
              </p:cNvPr>
              <p:cNvSpPr/>
              <p:nvPr/>
            </p:nvSpPr>
            <p:spPr>
              <a:xfrm>
                <a:off x="2182582" y="1591651"/>
                <a:ext cx="79464" cy="79464"/>
              </a:xfrm>
              <a:prstGeom prst="ellipse">
                <a:avLst/>
              </a:prstGeom>
              <a:solidFill>
                <a:schemeClr val="accent1"/>
              </a:solidFill>
              <a:ln w="1905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l"/>
                <a:endParaRPr lang="zh-CN" altLang="en-US" sz="160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BB501018-D5B5-F322-594C-C33116D6E6CF}"/>
              </a:ext>
            </a:extLst>
          </p:cNvPr>
          <p:cNvGrpSpPr/>
          <p:nvPr/>
        </p:nvGrpSpPr>
        <p:grpSpPr>
          <a:xfrm>
            <a:off x="9863889" y="3971825"/>
            <a:ext cx="552159" cy="517310"/>
            <a:chOff x="6994663" y="2764537"/>
            <a:chExt cx="2855945" cy="2675697"/>
          </a:xfrm>
        </p:grpSpPr>
        <p:sp>
          <p:nvSpPr>
            <p:cNvPr id="114" name="椭圆 113">
              <a:extLst>
                <a:ext uri="{FF2B5EF4-FFF2-40B4-BE49-F238E27FC236}">
                  <a16:creationId xmlns:a16="http://schemas.microsoft.com/office/drawing/2014/main" id="{752AD1E9-F8FD-D884-9A5B-44926704544A}"/>
                </a:ext>
              </a:extLst>
            </p:cNvPr>
            <p:cNvSpPr/>
            <p:nvPr/>
          </p:nvSpPr>
          <p:spPr>
            <a:xfrm rot="5400000">
              <a:off x="9102410" y="2986518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id="{888E050B-32D1-6BF2-28D1-64AB0BFF7BEA}"/>
                </a:ext>
              </a:extLst>
            </p:cNvPr>
            <p:cNvSpPr/>
            <p:nvPr/>
          </p:nvSpPr>
          <p:spPr>
            <a:xfrm rot="5400000">
              <a:off x="9549786" y="4082676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16" name="椭圆 115">
              <a:extLst>
                <a:ext uri="{FF2B5EF4-FFF2-40B4-BE49-F238E27FC236}">
                  <a16:creationId xmlns:a16="http://schemas.microsoft.com/office/drawing/2014/main" id="{59863B37-6512-932C-4F6C-C5198F64B7E9}"/>
                </a:ext>
              </a:extLst>
            </p:cNvPr>
            <p:cNvSpPr/>
            <p:nvPr/>
          </p:nvSpPr>
          <p:spPr>
            <a:xfrm rot="5400000">
              <a:off x="8670459" y="5139412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id="{8DE247E6-033B-9724-771E-18A7AD52F659}"/>
                </a:ext>
              </a:extLst>
            </p:cNvPr>
            <p:cNvSpPr/>
            <p:nvPr/>
          </p:nvSpPr>
          <p:spPr>
            <a:xfrm rot="5400000">
              <a:off x="7222611" y="5131535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18" name="椭圆 117">
              <a:extLst>
                <a:ext uri="{FF2B5EF4-FFF2-40B4-BE49-F238E27FC236}">
                  <a16:creationId xmlns:a16="http://schemas.microsoft.com/office/drawing/2014/main" id="{930ED054-7BC3-5860-899B-E74C74661180}"/>
                </a:ext>
              </a:extLst>
            </p:cNvPr>
            <p:cNvSpPr/>
            <p:nvPr/>
          </p:nvSpPr>
          <p:spPr>
            <a:xfrm rot="5400000">
              <a:off x="6994663" y="4345785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id="{84C3C963-A2AD-259D-3FC9-F724DB7D1502}"/>
                </a:ext>
              </a:extLst>
            </p:cNvPr>
            <p:cNvSpPr/>
            <p:nvPr/>
          </p:nvSpPr>
          <p:spPr>
            <a:xfrm rot="5400000">
              <a:off x="7733356" y="2764537"/>
              <a:ext cx="300822" cy="300822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855878"/>
              <a:endParaRPr lang="zh-CN" altLang="en-US" sz="1685">
                <a:solidFill>
                  <a:prstClr val="white"/>
                </a:solidFill>
              </a:endParaRPr>
            </a:p>
          </p:txBody>
        </p:sp>
      </p:grp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08A5E5A-2085-850A-E9CC-0975F1D83F5E}"/>
              </a:ext>
            </a:extLst>
          </p:cNvPr>
          <p:cNvSpPr/>
          <p:nvPr/>
        </p:nvSpPr>
        <p:spPr>
          <a:xfrm>
            <a:off x="9841230" y="4950860"/>
            <a:ext cx="100612" cy="130312"/>
          </a:xfrm>
          <a:custGeom>
            <a:avLst/>
            <a:gdLst>
              <a:gd name="connsiteX0" fmla="*/ 47945 w 100612"/>
              <a:gd name="connsiteY0" fmla="*/ 93968 h 130312"/>
              <a:gd name="connsiteX1" fmla="*/ 41709 w 100612"/>
              <a:gd name="connsiteY1" fmla="*/ 86236 h 130312"/>
              <a:gd name="connsiteX2" fmla="*/ 33185 w 100612"/>
              <a:gd name="connsiteY2" fmla="*/ 75671 h 130312"/>
              <a:gd name="connsiteX3" fmla="*/ 26173 w 100612"/>
              <a:gd name="connsiteY3" fmla="*/ 66982 h 130312"/>
              <a:gd name="connsiteX4" fmla="*/ 0 w 100612"/>
              <a:gd name="connsiteY4" fmla="*/ 34547 h 130312"/>
              <a:gd name="connsiteX5" fmla="*/ 42812 w 100612"/>
              <a:gd name="connsiteY5" fmla="*/ 0 h 130312"/>
              <a:gd name="connsiteX6" fmla="*/ 44335 w 100612"/>
              <a:gd name="connsiteY6" fmla="*/ 1890 h 130312"/>
              <a:gd name="connsiteX7" fmla="*/ 4340 w 100612"/>
              <a:gd name="connsiteY7" fmla="*/ 34164 h 130312"/>
              <a:gd name="connsiteX8" fmla="*/ 78566 w 100612"/>
              <a:gd name="connsiteY8" fmla="*/ 126154 h 130312"/>
              <a:gd name="connsiteX9" fmla="*/ 97666 w 100612"/>
              <a:gd name="connsiteY9" fmla="*/ 110742 h 130312"/>
              <a:gd name="connsiteX10" fmla="*/ 100612 w 100612"/>
              <a:gd name="connsiteY10" fmla="*/ 111482 h 130312"/>
              <a:gd name="connsiteX11" fmla="*/ 77272 w 100612"/>
              <a:gd name="connsiteY11" fmla="*/ 130312 h 130312"/>
              <a:gd name="connsiteX12" fmla="*/ 65304 w 100612"/>
              <a:gd name="connsiteY12" fmla="*/ 115475 h 130312"/>
              <a:gd name="connsiteX13" fmla="*/ 47945 w 100612"/>
              <a:gd name="connsiteY13" fmla="*/ 93968 h 130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0612" h="130312">
                <a:moveTo>
                  <a:pt x="47945" y="93968"/>
                </a:moveTo>
                <a:lnTo>
                  <a:pt x="41709" y="86236"/>
                </a:lnTo>
                <a:lnTo>
                  <a:pt x="33185" y="75671"/>
                </a:lnTo>
                <a:lnTo>
                  <a:pt x="26173" y="66982"/>
                </a:lnTo>
                <a:lnTo>
                  <a:pt x="0" y="34547"/>
                </a:lnTo>
                <a:lnTo>
                  <a:pt x="42812" y="0"/>
                </a:lnTo>
                <a:lnTo>
                  <a:pt x="44335" y="1890"/>
                </a:lnTo>
                <a:lnTo>
                  <a:pt x="4340" y="34164"/>
                </a:lnTo>
                <a:lnTo>
                  <a:pt x="78566" y="126154"/>
                </a:lnTo>
                <a:lnTo>
                  <a:pt x="97666" y="110742"/>
                </a:lnTo>
                <a:cubicBezTo>
                  <a:pt x="98655" y="110970"/>
                  <a:pt x="99633" y="111223"/>
                  <a:pt x="100612" y="111482"/>
                </a:cubicBezTo>
                <a:lnTo>
                  <a:pt x="77272" y="130312"/>
                </a:lnTo>
                <a:lnTo>
                  <a:pt x="65304" y="115475"/>
                </a:lnTo>
                <a:lnTo>
                  <a:pt x="47945" y="93968"/>
                </a:lnTo>
                <a:close/>
              </a:path>
            </a:pathLst>
          </a:custGeom>
          <a:solidFill>
            <a:srgbClr val="37474F"/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362A6C81-CA93-1D58-A947-A3C9ADAE64A7}"/>
              </a:ext>
            </a:extLst>
          </p:cNvPr>
          <p:cNvSpPr/>
          <p:nvPr/>
        </p:nvSpPr>
        <p:spPr>
          <a:xfrm>
            <a:off x="9845564" y="4952750"/>
            <a:ext cx="97007" cy="124263"/>
          </a:xfrm>
          <a:custGeom>
            <a:avLst/>
            <a:gdLst>
              <a:gd name="connsiteX0" fmla="*/ 66878 w 97007"/>
              <a:gd name="connsiteY0" fmla="*/ 33320 h 124263"/>
              <a:gd name="connsiteX1" fmla="*/ 73579 w 97007"/>
              <a:gd name="connsiteY1" fmla="*/ 41627 h 124263"/>
              <a:gd name="connsiteX2" fmla="*/ 88882 w 97007"/>
              <a:gd name="connsiteY2" fmla="*/ 60591 h 124263"/>
              <a:gd name="connsiteX3" fmla="*/ 85532 w 97007"/>
              <a:gd name="connsiteY3" fmla="*/ 60917 h 124263"/>
              <a:gd name="connsiteX4" fmla="*/ 79685 w 97007"/>
              <a:gd name="connsiteY4" fmla="*/ 55764 h 124263"/>
              <a:gd name="connsiteX5" fmla="*/ 76816 w 97007"/>
              <a:gd name="connsiteY5" fmla="*/ 57297 h 124263"/>
              <a:gd name="connsiteX6" fmla="*/ 78199 w 97007"/>
              <a:gd name="connsiteY6" fmla="*/ 62222 h 124263"/>
              <a:gd name="connsiteX7" fmla="*/ 77992 w 97007"/>
              <a:gd name="connsiteY7" fmla="*/ 62259 h 124263"/>
              <a:gd name="connsiteX8" fmla="*/ 78090 w 97007"/>
              <a:gd name="connsiteY8" fmla="*/ 67593 h 124263"/>
              <a:gd name="connsiteX9" fmla="*/ 80301 w 97007"/>
              <a:gd name="connsiteY9" fmla="*/ 67774 h 124263"/>
              <a:gd name="connsiteX10" fmla="*/ 81974 w 97007"/>
              <a:gd name="connsiteY10" fmla="*/ 71099 h 124263"/>
              <a:gd name="connsiteX11" fmla="*/ 65547 w 97007"/>
              <a:gd name="connsiteY11" fmla="*/ 73222 h 124263"/>
              <a:gd name="connsiteX12" fmla="*/ 65645 w 97007"/>
              <a:gd name="connsiteY12" fmla="*/ 78556 h 124263"/>
              <a:gd name="connsiteX13" fmla="*/ 90415 w 97007"/>
              <a:gd name="connsiteY13" fmla="*/ 81591 h 124263"/>
              <a:gd name="connsiteX14" fmla="*/ 90974 w 97007"/>
              <a:gd name="connsiteY14" fmla="*/ 82103 h 124263"/>
              <a:gd name="connsiteX15" fmla="*/ 92792 w 97007"/>
              <a:gd name="connsiteY15" fmla="*/ 83621 h 124263"/>
              <a:gd name="connsiteX16" fmla="*/ 64211 w 97007"/>
              <a:gd name="connsiteY16" fmla="*/ 85433 h 124263"/>
              <a:gd name="connsiteX17" fmla="*/ 64309 w 97007"/>
              <a:gd name="connsiteY17" fmla="*/ 90767 h 124263"/>
              <a:gd name="connsiteX18" fmla="*/ 96821 w 97007"/>
              <a:gd name="connsiteY18" fmla="*/ 95641 h 124263"/>
              <a:gd name="connsiteX19" fmla="*/ 97008 w 97007"/>
              <a:gd name="connsiteY19" fmla="*/ 98308 h 124263"/>
              <a:gd name="connsiteX20" fmla="*/ 64537 w 97007"/>
              <a:gd name="connsiteY20" fmla="*/ 99608 h 124263"/>
              <a:gd name="connsiteX21" fmla="*/ 64636 w 97007"/>
              <a:gd name="connsiteY21" fmla="*/ 104942 h 124263"/>
              <a:gd name="connsiteX22" fmla="*/ 93326 w 97007"/>
              <a:gd name="connsiteY22" fmla="*/ 108852 h 124263"/>
              <a:gd name="connsiteX23" fmla="*/ 74226 w 97007"/>
              <a:gd name="connsiteY23" fmla="*/ 124263 h 124263"/>
              <a:gd name="connsiteX24" fmla="*/ 0 w 97007"/>
              <a:gd name="connsiteY24" fmla="*/ 32274 h 124263"/>
              <a:gd name="connsiteX25" fmla="*/ 39995 w 97007"/>
              <a:gd name="connsiteY25" fmla="*/ 0 h 124263"/>
              <a:gd name="connsiteX26" fmla="*/ 39995 w 97007"/>
              <a:gd name="connsiteY26" fmla="*/ 0 h 124263"/>
              <a:gd name="connsiteX27" fmla="*/ 66878 w 97007"/>
              <a:gd name="connsiteY27" fmla="*/ 33320 h 1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97007" h="124263">
                <a:moveTo>
                  <a:pt x="66878" y="33320"/>
                </a:moveTo>
                <a:lnTo>
                  <a:pt x="73579" y="41627"/>
                </a:lnTo>
                <a:lnTo>
                  <a:pt x="88882" y="60591"/>
                </a:lnTo>
                <a:cubicBezTo>
                  <a:pt x="87764" y="60700"/>
                  <a:pt x="86630" y="60767"/>
                  <a:pt x="85532" y="60917"/>
                </a:cubicBezTo>
                <a:cubicBezTo>
                  <a:pt x="83440" y="59333"/>
                  <a:pt x="81440" y="57665"/>
                  <a:pt x="79685" y="55764"/>
                </a:cubicBezTo>
                <a:cubicBezTo>
                  <a:pt x="78535" y="54522"/>
                  <a:pt x="76433" y="55651"/>
                  <a:pt x="76816" y="57297"/>
                </a:cubicBezTo>
                <a:cubicBezTo>
                  <a:pt x="77204" y="58970"/>
                  <a:pt x="77681" y="60607"/>
                  <a:pt x="78199" y="62222"/>
                </a:cubicBezTo>
                <a:cubicBezTo>
                  <a:pt x="78131" y="62238"/>
                  <a:pt x="78059" y="62243"/>
                  <a:pt x="77992" y="62259"/>
                </a:cubicBezTo>
                <a:cubicBezTo>
                  <a:pt x="75096" y="62911"/>
                  <a:pt x="75449" y="67406"/>
                  <a:pt x="78090" y="67593"/>
                </a:cubicBezTo>
                <a:cubicBezTo>
                  <a:pt x="78825" y="67644"/>
                  <a:pt x="79561" y="67722"/>
                  <a:pt x="80301" y="67774"/>
                </a:cubicBezTo>
                <a:cubicBezTo>
                  <a:pt x="80814" y="68908"/>
                  <a:pt x="81373" y="70016"/>
                  <a:pt x="81974" y="71099"/>
                </a:cubicBezTo>
                <a:cubicBezTo>
                  <a:pt x="76277" y="71332"/>
                  <a:pt x="70710" y="72057"/>
                  <a:pt x="65547" y="73222"/>
                </a:cubicBezTo>
                <a:cubicBezTo>
                  <a:pt x="62652" y="73875"/>
                  <a:pt x="63004" y="78370"/>
                  <a:pt x="65645" y="78556"/>
                </a:cubicBezTo>
                <a:cubicBezTo>
                  <a:pt x="73968" y="79146"/>
                  <a:pt x="82290" y="79991"/>
                  <a:pt x="90415" y="81591"/>
                </a:cubicBezTo>
                <a:cubicBezTo>
                  <a:pt x="90607" y="81757"/>
                  <a:pt x="90778" y="81943"/>
                  <a:pt x="90974" y="82103"/>
                </a:cubicBezTo>
                <a:cubicBezTo>
                  <a:pt x="91575" y="82606"/>
                  <a:pt x="92192" y="83108"/>
                  <a:pt x="92792" y="83621"/>
                </a:cubicBezTo>
                <a:cubicBezTo>
                  <a:pt x="82973" y="82751"/>
                  <a:pt x="73015" y="83450"/>
                  <a:pt x="64211" y="85433"/>
                </a:cubicBezTo>
                <a:cubicBezTo>
                  <a:pt x="61316" y="86086"/>
                  <a:pt x="61668" y="90581"/>
                  <a:pt x="64309" y="90767"/>
                </a:cubicBezTo>
                <a:cubicBezTo>
                  <a:pt x="75304" y="91544"/>
                  <a:pt x="86293" y="92772"/>
                  <a:pt x="96821" y="95641"/>
                </a:cubicBezTo>
                <a:cubicBezTo>
                  <a:pt x="96821" y="96537"/>
                  <a:pt x="96946" y="97417"/>
                  <a:pt x="97008" y="98308"/>
                </a:cubicBezTo>
                <a:cubicBezTo>
                  <a:pt x="85951" y="96832"/>
                  <a:pt x="74511" y="97360"/>
                  <a:pt x="64537" y="99608"/>
                </a:cubicBezTo>
                <a:cubicBezTo>
                  <a:pt x="61642" y="100260"/>
                  <a:pt x="61994" y="104755"/>
                  <a:pt x="64636" y="104942"/>
                </a:cubicBezTo>
                <a:cubicBezTo>
                  <a:pt x="74304" y="105625"/>
                  <a:pt x="83968" y="106676"/>
                  <a:pt x="93326" y="108852"/>
                </a:cubicBezTo>
                <a:lnTo>
                  <a:pt x="74226" y="124263"/>
                </a:lnTo>
                <a:lnTo>
                  <a:pt x="0" y="32274"/>
                </a:lnTo>
                <a:lnTo>
                  <a:pt x="39995" y="0"/>
                </a:lnTo>
                <a:lnTo>
                  <a:pt x="39995" y="0"/>
                </a:lnTo>
                <a:lnTo>
                  <a:pt x="66878" y="33320"/>
                </a:lnTo>
                <a:close/>
              </a:path>
            </a:pathLst>
          </a:custGeom>
          <a:solidFill>
            <a:srgbClr val="EEEEEE"/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512611EC-9473-FD22-C264-AF10C7DA0425}"/>
              </a:ext>
            </a:extLst>
          </p:cNvPr>
          <p:cNvSpPr/>
          <p:nvPr/>
        </p:nvSpPr>
        <p:spPr>
          <a:xfrm>
            <a:off x="9879898" y="4676652"/>
            <a:ext cx="484408" cy="1616107"/>
          </a:xfrm>
          <a:custGeom>
            <a:avLst/>
            <a:gdLst>
              <a:gd name="connsiteX0" fmla="*/ 190345 w 484408"/>
              <a:gd name="connsiteY0" fmla="*/ 486137 h 1616107"/>
              <a:gd name="connsiteX1" fmla="*/ 96636 w 484408"/>
              <a:gd name="connsiteY1" fmla="*/ 406250 h 1616107"/>
              <a:gd name="connsiteX2" fmla="*/ 96662 w 484408"/>
              <a:gd name="connsiteY2" fmla="*/ 404613 h 1616107"/>
              <a:gd name="connsiteX3" fmla="*/ 132333 w 484408"/>
              <a:gd name="connsiteY3" fmla="*/ 405023 h 1616107"/>
              <a:gd name="connsiteX4" fmla="*/ 236280 w 484408"/>
              <a:gd name="connsiteY4" fmla="*/ 469948 h 1616107"/>
              <a:gd name="connsiteX5" fmla="*/ 238067 w 484408"/>
              <a:gd name="connsiteY5" fmla="*/ 471289 h 1616107"/>
              <a:gd name="connsiteX6" fmla="*/ 246213 w 484408"/>
              <a:gd name="connsiteY6" fmla="*/ 477411 h 1616107"/>
              <a:gd name="connsiteX7" fmla="*/ 281356 w 484408"/>
              <a:gd name="connsiteY7" fmla="*/ 423350 h 1616107"/>
              <a:gd name="connsiteX8" fmla="*/ 268420 w 484408"/>
              <a:gd name="connsiteY8" fmla="*/ 418145 h 1616107"/>
              <a:gd name="connsiteX9" fmla="*/ 218611 w 484408"/>
              <a:gd name="connsiteY9" fmla="*/ 397871 h 1616107"/>
              <a:gd name="connsiteX10" fmla="*/ 149221 w 484408"/>
              <a:gd name="connsiteY10" fmla="*/ 372992 h 1616107"/>
              <a:gd name="connsiteX11" fmla="*/ 103436 w 484408"/>
              <a:gd name="connsiteY11" fmla="*/ 346394 h 1616107"/>
              <a:gd name="connsiteX12" fmla="*/ 54554 w 484408"/>
              <a:gd name="connsiteY12" fmla="*/ 336684 h 1616107"/>
              <a:gd name="connsiteX13" fmla="*/ 51203 w 484408"/>
              <a:gd name="connsiteY13" fmla="*/ 337010 h 1616107"/>
              <a:gd name="connsiteX14" fmla="*/ 45357 w 484408"/>
              <a:gd name="connsiteY14" fmla="*/ 331857 h 1616107"/>
              <a:gd name="connsiteX15" fmla="*/ 42488 w 484408"/>
              <a:gd name="connsiteY15" fmla="*/ 333391 h 1616107"/>
              <a:gd name="connsiteX16" fmla="*/ 43870 w 484408"/>
              <a:gd name="connsiteY16" fmla="*/ 338315 h 1616107"/>
              <a:gd name="connsiteX17" fmla="*/ 43663 w 484408"/>
              <a:gd name="connsiteY17" fmla="*/ 338352 h 1616107"/>
              <a:gd name="connsiteX18" fmla="*/ 43762 w 484408"/>
              <a:gd name="connsiteY18" fmla="*/ 343686 h 1616107"/>
              <a:gd name="connsiteX19" fmla="*/ 45973 w 484408"/>
              <a:gd name="connsiteY19" fmla="*/ 343867 h 1616107"/>
              <a:gd name="connsiteX20" fmla="*/ 47646 w 484408"/>
              <a:gd name="connsiteY20" fmla="*/ 347192 h 1616107"/>
              <a:gd name="connsiteX21" fmla="*/ 31219 w 484408"/>
              <a:gd name="connsiteY21" fmla="*/ 349315 h 1616107"/>
              <a:gd name="connsiteX22" fmla="*/ 31317 w 484408"/>
              <a:gd name="connsiteY22" fmla="*/ 354649 h 1616107"/>
              <a:gd name="connsiteX23" fmla="*/ 56087 w 484408"/>
              <a:gd name="connsiteY23" fmla="*/ 357684 h 1616107"/>
              <a:gd name="connsiteX24" fmla="*/ 56646 w 484408"/>
              <a:gd name="connsiteY24" fmla="*/ 358196 h 1616107"/>
              <a:gd name="connsiteX25" fmla="*/ 58464 w 484408"/>
              <a:gd name="connsiteY25" fmla="*/ 359714 h 1616107"/>
              <a:gd name="connsiteX26" fmla="*/ 29883 w 484408"/>
              <a:gd name="connsiteY26" fmla="*/ 361526 h 1616107"/>
              <a:gd name="connsiteX27" fmla="*/ 29981 w 484408"/>
              <a:gd name="connsiteY27" fmla="*/ 366860 h 1616107"/>
              <a:gd name="connsiteX28" fmla="*/ 62493 w 484408"/>
              <a:gd name="connsiteY28" fmla="*/ 371734 h 1616107"/>
              <a:gd name="connsiteX29" fmla="*/ 62679 w 484408"/>
              <a:gd name="connsiteY29" fmla="*/ 374401 h 1616107"/>
              <a:gd name="connsiteX30" fmla="*/ 30209 w 484408"/>
              <a:gd name="connsiteY30" fmla="*/ 375701 h 1616107"/>
              <a:gd name="connsiteX31" fmla="*/ 30307 w 484408"/>
              <a:gd name="connsiteY31" fmla="*/ 381035 h 1616107"/>
              <a:gd name="connsiteX32" fmla="*/ 58997 w 484408"/>
              <a:gd name="connsiteY32" fmla="*/ 384945 h 1616107"/>
              <a:gd name="connsiteX33" fmla="*/ 61944 w 484408"/>
              <a:gd name="connsiteY33" fmla="*/ 385685 h 1616107"/>
              <a:gd name="connsiteX34" fmla="*/ 38604 w 484408"/>
              <a:gd name="connsiteY34" fmla="*/ 404515 h 1616107"/>
              <a:gd name="connsiteX35" fmla="*/ 26635 w 484408"/>
              <a:gd name="connsiteY35" fmla="*/ 389678 h 1616107"/>
              <a:gd name="connsiteX36" fmla="*/ 26630 w 484408"/>
              <a:gd name="connsiteY36" fmla="*/ 389699 h 1616107"/>
              <a:gd name="connsiteX37" fmla="*/ 26175 w 484408"/>
              <a:gd name="connsiteY37" fmla="*/ 389269 h 1616107"/>
              <a:gd name="connsiteX38" fmla="*/ 9282 w 484408"/>
              <a:gd name="connsiteY38" fmla="*/ 368166 h 1616107"/>
              <a:gd name="connsiteX39" fmla="*/ 3046 w 484408"/>
              <a:gd name="connsiteY39" fmla="*/ 360434 h 1616107"/>
              <a:gd name="connsiteX40" fmla="*/ 105 w 484408"/>
              <a:gd name="connsiteY40" fmla="*/ 363852 h 1616107"/>
              <a:gd name="connsiteX41" fmla="*/ 35740 w 484408"/>
              <a:gd name="connsiteY41" fmla="*/ 412506 h 1616107"/>
              <a:gd name="connsiteX42" fmla="*/ 75264 w 484408"/>
              <a:gd name="connsiteY42" fmla="*/ 437726 h 1616107"/>
              <a:gd name="connsiteX43" fmla="*/ 150676 w 484408"/>
              <a:gd name="connsiteY43" fmla="*/ 532403 h 1616107"/>
              <a:gd name="connsiteX44" fmla="*/ 167440 w 484408"/>
              <a:gd name="connsiteY44" fmla="*/ 552746 h 1616107"/>
              <a:gd name="connsiteX45" fmla="*/ 204887 w 484408"/>
              <a:gd name="connsiteY45" fmla="*/ 496442 h 1616107"/>
              <a:gd name="connsiteX46" fmla="*/ 190345 w 484408"/>
              <a:gd name="connsiteY46" fmla="*/ 486137 h 1616107"/>
              <a:gd name="connsiteX47" fmla="*/ 78449 w 484408"/>
              <a:gd name="connsiteY47" fmla="*/ 349108 h 1616107"/>
              <a:gd name="connsiteX48" fmla="*/ 79044 w 484408"/>
              <a:gd name="connsiteY48" fmla="*/ 349305 h 1616107"/>
              <a:gd name="connsiteX49" fmla="*/ 77377 w 484408"/>
              <a:gd name="connsiteY49" fmla="*/ 350946 h 1616107"/>
              <a:gd name="connsiteX50" fmla="*/ 70277 w 484408"/>
              <a:gd name="connsiteY50" fmla="*/ 349077 h 1616107"/>
              <a:gd name="connsiteX51" fmla="*/ 65673 w 484408"/>
              <a:gd name="connsiteY51" fmla="*/ 346223 h 1616107"/>
              <a:gd name="connsiteX52" fmla="*/ 78449 w 484408"/>
              <a:gd name="connsiteY52" fmla="*/ 349108 h 1616107"/>
              <a:gd name="connsiteX53" fmla="*/ 244054 w 484408"/>
              <a:gd name="connsiteY53" fmla="*/ 1541943 h 1616107"/>
              <a:gd name="connsiteX54" fmla="*/ 235462 w 484408"/>
              <a:gd name="connsiteY54" fmla="*/ 1580602 h 1616107"/>
              <a:gd name="connsiteX55" fmla="*/ 176782 w 484408"/>
              <a:gd name="connsiteY55" fmla="*/ 1616107 h 1616107"/>
              <a:gd name="connsiteX56" fmla="*/ 152774 w 484408"/>
              <a:gd name="connsiteY56" fmla="*/ 1609287 h 1616107"/>
              <a:gd name="connsiteX57" fmla="*/ 199796 w 484408"/>
              <a:gd name="connsiteY57" fmla="*/ 1516096 h 1616107"/>
              <a:gd name="connsiteX58" fmla="*/ 199817 w 484408"/>
              <a:gd name="connsiteY58" fmla="*/ 1495184 h 1616107"/>
              <a:gd name="connsiteX59" fmla="*/ 199822 w 484408"/>
              <a:gd name="connsiteY59" fmla="*/ 1492020 h 1616107"/>
              <a:gd name="connsiteX60" fmla="*/ 199848 w 484408"/>
              <a:gd name="connsiteY60" fmla="*/ 1466712 h 1616107"/>
              <a:gd name="connsiteX61" fmla="*/ 251951 w 484408"/>
              <a:gd name="connsiteY61" fmla="*/ 1466712 h 1616107"/>
              <a:gd name="connsiteX62" fmla="*/ 246902 w 484408"/>
              <a:gd name="connsiteY62" fmla="*/ 1492548 h 1616107"/>
              <a:gd name="connsiteX63" fmla="*/ 246270 w 484408"/>
              <a:gd name="connsiteY63" fmla="*/ 1495780 h 1616107"/>
              <a:gd name="connsiteX64" fmla="*/ 241392 w 484408"/>
              <a:gd name="connsiteY64" fmla="*/ 1520752 h 1616107"/>
              <a:gd name="connsiteX65" fmla="*/ 246519 w 484408"/>
              <a:gd name="connsiteY65" fmla="*/ 1530897 h 1616107"/>
              <a:gd name="connsiteX66" fmla="*/ 244054 w 484408"/>
              <a:gd name="connsiteY66" fmla="*/ 1541943 h 1616107"/>
              <a:gd name="connsiteX67" fmla="*/ 477635 w 484408"/>
              <a:gd name="connsiteY67" fmla="*/ 1466707 h 1616107"/>
              <a:gd name="connsiteX68" fmla="*/ 477619 w 484408"/>
              <a:gd name="connsiteY68" fmla="*/ 1469679 h 1616107"/>
              <a:gd name="connsiteX69" fmla="*/ 477355 w 484408"/>
              <a:gd name="connsiteY69" fmla="*/ 1520752 h 1616107"/>
              <a:gd name="connsiteX70" fmla="*/ 484408 w 484408"/>
              <a:gd name="connsiteY70" fmla="*/ 1530897 h 1616107"/>
              <a:gd name="connsiteX71" fmla="*/ 482813 w 484408"/>
              <a:gd name="connsiteY71" fmla="*/ 1580602 h 1616107"/>
              <a:gd name="connsiteX72" fmla="*/ 430886 w 484408"/>
              <a:gd name="connsiteY72" fmla="*/ 1616107 h 1616107"/>
              <a:gd name="connsiteX73" fmla="*/ 405578 w 484408"/>
              <a:gd name="connsiteY73" fmla="*/ 1609287 h 1616107"/>
              <a:gd name="connsiteX74" fmla="*/ 434874 w 484408"/>
              <a:gd name="connsiteY74" fmla="*/ 1516096 h 1616107"/>
              <a:gd name="connsiteX75" fmla="*/ 427945 w 484408"/>
              <a:gd name="connsiteY75" fmla="*/ 1479493 h 1616107"/>
              <a:gd name="connsiteX76" fmla="*/ 427308 w 484408"/>
              <a:gd name="connsiteY76" fmla="*/ 1476122 h 1616107"/>
              <a:gd name="connsiteX77" fmla="*/ 425526 w 484408"/>
              <a:gd name="connsiteY77" fmla="*/ 1466707 h 1616107"/>
              <a:gd name="connsiteX78" fmla="*/ 477635 w 484408"/>
              <a:gd name="connsiteY78" fmla="*/ 1466707 h 1616107"/>
              <a:gd name="connsiteX79" fmla="*/ 391217 w 484408"/>
              <a:gd name="connsiteY79" fmla="*/ 124471 h 1616107"/>
              <a:gd name="connsiteX80" fmla="*/ 395438 w 484408"/>
              <a:gd name="connsiteY80" fmla="*/ 187097 h 1616107"/>
              <a:gd name="connsiteX81" fmla="*/ 395997 w 484408"/>
              <a:gd name="connsiteY81" fmla="*/ 195378 h 1616107"/>
              <a:gd name="connsiteX82" fmla="*/ 340518 w 484408"/>
              <a:gd name="connsiteY82" fmla="*/ 248832 h 1616107"/>
              <a:gd name="connsiteX83" fmla="*/ 332066 w 484408"/>
              <a:gd name="connsiteY83" fmla="*/ 249723 h 1616107"/>
              <a:gd name="connsiteX84" fmla="*/ 329964 w 484408"/>
              <a:gd name="connsiteY84" fmla="*/ 218532 h 1616107"/>
              <a:gd name="connsiteX85" fmla="*/ 327566 w 484408"/>
              <a:gd name="connsiteY85" fmla="*/ 182928 h 1616107"/>
              <a:gd name="connsiteX86" fmla="*/ 317094 w 484408"/>
              <a:gd name="connsiteY86" fmla="*/ 183741 h 1616107"/>
              <a:gd name="connsiteX87" fmla="*/ 297975 w 484408"/>
              <a:gd name="connsiteY87" fmla="*/ 183741 h 1616107"/>
              <a:gd name="connsiteX88" fmla="*/ 255447 w 484408"/>
              <a:gd name="connsiteY88" fmla="*/ 129608 h 1616107"/>
              <a:gd name="connsiteX89" fmla="*/ 243769 w 484408"/>
              <a:gd name="connsiteY89" fmla="*/ 0 h 1616107"/>
              <a:gd name="connsiteX90" fmla="*/ 306053 w 484408"/>
              <a:gd name="connsiteY90" fmla="*/ 66961 h 1616107"/>
              <a:gd name="connsiteX91" fmla="*/ 378317 w 484408"/>
              <a:gd name="connsiteY91" fmla="*/ 97427 h 1616107"/>
              <a:gd name="connsiteX92" fmla="*/ 392289 w 484408"/>
              <a:gd name="connsiteY92" fmla="*/ 108546 h 1616107"/>
              <a:gd name="connsiteX93" fmla="*/ 390544 w 484408"/>
              <a:gd name="connsiteY93" fmla="*/ 124538 h 1616107"/>
              <a:gd name="connsiteX94" fmla="*/ 391217 w 484408"/>
              <a:gd name="connsiteY94" fmla="*/ 124471 h 1616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484408" h="1616107">
                <a:moveTo>
                  <a:pt x="190345" y="486137"/>
                </a:moveTo>
                <a:cubicBezTo>
                  <a:pt x="160619" y="464541"/>
                  <a:pt x="133794" y="441802"/>
                  <a:pt x="96636" y="406250"/>
                </a:cubicBezTo>
                <a:cubicBezTo>
                  <a:pt x="96667" y="405737"/>
                  <a:pt x="96657" y="405167"/>
                  <a:pt x="96662" y="404613"/>
                </a:cubicBezTo>
                <a:cubicBezTo>
                  <a:pt x="107983" y="407664"/>
                  <a:pt x="120137" y="407933"/>
                  <a:pt x="132333" y="405023"/>
                </a:cubicBezTo>
                <a:cubicBezTo>
                  <a:pt x="177165" y="429570"/>
                  <a:pt x="206824" y="448213"/>
                  <a:pt x="236280" y="469948"/>
                </a:cubicBezTo>
                <a:cubicBezTo>
                  <a:pt x="236876" y="470388"/>
                  <a:pt x="237472" y="470849"/>
                  <a:pt x="238067" y="471289"/>
                </a:cubicBezTo>
                <a:cubicBezTo>
                  <a:pt x="240781" y="473304"/>
                  <a:pt x="243489" y="475339"/>
                  <a:pt x="246213" y="477411"/>
                </a:cubicBezTo>
                <a:cubicBezTo>
                  <a:pt x="254541" y="457498"/>
                  <a:pt x="266581" y="438834"/>
                  <a:pt x="281356" y="423350"/>
                </a:cubicBezTo>
                <a:cubicBezTo>
                  <a:pt x="277047" y="421610"/>
                  <a:pt x="272687" y="419885"/>
                  <a:pt x="268420" y="418145"/>
                </a:cubicBezTo>
                <a:cubicBezTo>
                  <a:pt x="251496" y="411242"/>
                  <a:pt x="234887" y="404370"/>
                  <a:pt x="218611" y="397871"/>
                </a:cubicBezTo>
                <a:cubicBezTo>
                  <a:pt x="194737" y="388342"/>
                  <a:pt x="171598" y="379714"/>
                  <a:pt x="149221" y="372992"/>
                </a:cubicBezTo>
                <a:cubicBezTo>
                  <a:pt x="135679" y="361288"/>
                  <a:pt x="120132" y="352298"/>
                  <a:pt x="103436" y="346394"/>
                </a:cubicBezTo>
                <a:cubicBezTo>
                  <a:pt x="89826" y="337559"/>
                  <a:pt x="71219" y="335027"/>
                  <a:pt x="54554" y="336684"/>
                </a:cubicBezTo>
                <a:cubicBezTo>
                  <a:pt x="53435" y="336793"/>
                  <a:pt x="52301" y="336860"/>
                  <a:pt x="51203" y="337010"/>
                </a:cubicBezTo>
                <a:cubicBezTo>
                  <a:pt x="49111" y="335426"/>
                  <a:pt x="47112" y="333758"/>
                  <a:pt x="45357" y="331857"/>
                </a:cubicBezTo>
                <a:cubicBezTo>
                  <a:pt x="44207" y="330615"/>
                  <a:pt x="42104" y="331744"/>
                  <a:pt x="42488" y="333391"/>
                </a:cubicBezTo>
                <a:cubicBezTo>
                  <a:pt x="42876" y="335063"/>
                  <a:pt x="43352" y="336700"/>
                  <a:pt x="43870" y="338315"/>
                </a:cubicBezTo>
                <a:cubicBezTo>
                  <a:pt x="43803" y="338331"/>
                  <a:pt x="43730" y="338336"/>
                  <a:pt x="43663" y="338352"/>
                </a:cubicBezTo>
                <a:cubicBezTo>
                  <a:pt x="40768" y="339004"/>
                  <a:pt x="41120" y="343499"/>
                  <a:pt x="43762" y="343686"/>
                </a:cubicBezTo>
                <a:cubicBezTo>
                  <a:pt x="44497" y="343738"/>
                  <a:pt x="45232" y="343815"/>
                  <a:pt x="45973" y="343867"/>
                </a:cubicBezTo>
                <a:cubicBezTo>
                  <a:pt x="46486" y="345001"/>
                  <a:pt x="47045" y="346109"/>
                  <a:pt x="47646" y="347192"/>
                </a:cubicBezTo>
                <a:cubicBezTo>
                  <a:pt x="41949" y="347425"/>
                  <a:pt x="36382" y="348150"/>
                  <a:pt x="31219" y="349315"/>
                </a:cubicBezTo>
                <a:cubicBezTo>
                  <a:pt x="28324" y="349968"/>
                  <a:pt x="28676" y="354463"/>
                  <a:pt x="31317" y="354649"/>
                </a:cubicBezTo>
                <a:cubicBezTo>
                  <a:pt x="39639" y="355239"/>
                  <a:pt x="47961" y="356084"/>
                  <a:pt x="56087" y="357684"/>
                </a:cubicBezTo>
                <a:cubicBezTo>
                  <a:pt x="56278" y="357850"/>
                  <a:pt x="56449" y="358036"/>
                  <a:pt x="56646" y="358196"/>
                </a:cubicBezTo>
                <a:cubicBezTo>
                  <a:pt x="57247" y="358699"/>
                  <a:pt x="57863" y="359201"/>
                  <a:pt x="58464" y="359714"/>
                </a:cubicBezTo>
                <a:cubicBezTo>
                  <a:pt x="48645" y="358844"/>
                  <a:pt x="38686" y="359543"/>
                  <a:pt x="29883" y="361526"/>
                </a:cubicBezTo>
                <a:cubicBezTo>
                  <a:pt x="26988" y="362179"/>
                  <a:pt x="27340" y="366674"/>
                  <a:pt x="29981" y="366860"/>
                </a:cubicBezTo>
                <a:cubicBezTo>
                  <a:pt x="40975" y="367637"/>
                  <a:pt x="51965" y="368865"/>
                  <a:pt x="62493" y="371734"/>
                </a:cubicBezTo>
                <a:cubicBezTo>
                  <a:pt x="62493" y="372630"/>
                  <a:pt x="62617" y="373510"/>
                  <a:pt x="62679" y="374401"/>
                </a:cubicBezTo>
                <a:cubicBezTo>
                  <a:pt x="51623" y="372925"/>
                  <a:pt x="40183" y="373453"/>
                  <a:pt x="30209" y="375701"/>
                </a:cubicBezTo>
                <a:cubicBezTo>
                  <a:pt x="27314" y="376353"/>
                  <a:pt x="27666" y="380848"/>
                  <a:pt x="30307" y="381035"/>
                </a:cubicBezTo>
                <a:cubicBezTo>
                  <a:pt x="39976" y="381718"/>
                  <a:pt x="49639" y="382769"/>
                  <a:pt x="58997" y="384945"/>
                </a:cubicBezTo>
                <a:cubicBezTo>
                  <a:pt x="59986" y="385172"/>
                  <a:pt x="60965" y="385426"/>
                  <a:pt x="61944" y="385685"/>
                </a:cubicBezTo>
                <a:lnTo>
                  <a:pt x="38604" y="404515"/>
                </a:lnTo>
                <a:lnTo>
                  <a:pt x="26635" y="389678"/>
                </a:lnTo>
                <a:cubicBezTo>
                  <a:pt x="26635" y="389683"/>
                  <a:pt x="26630" y="389693"/>
                  <a:pt x="26630" y="389699"/>
                </a:cubicBezTo>
                <a:cubicBezTo>
                  <a:pt x="26480" y="389554"/>
                  <a:pt x="26320" y="389419"/>
                  <a:pt x="26175" y="389269"/>
                </a:cubicBezTo>
                <a:cubicBezTo>
                  <a:pt x="19805" y="382930"/>
                  <a:pt x="14357" y="375690"/>
                  <a:pt x="9282" y="368166"/>
                </a:cubicBezTo>
                <a:lnTo>
                  <a:pt x="3046" y="360434"/>
                </a:lnTo>
                <a:cubicBezTo>
                  <a:pt x="1394" y="360377"/>
                  <a:pt x="-465" y="361848"/>
                  <a:pt x="105" y="363852"/>
                </a:cubicBezTo>
                <a:cubicBezTo>
                  <a:pt x="5392" y="382474"/>
                  <a:pt x="18272" y="403039"/>
                  <a:pt x="35740" y="412506"/>
                </a:cubicBezTo>
                <a:cubicBezTo>
                  <a:pt x="47397" y="422993"/>
                  <a:pt x="60737" y="431532"/>
                  <a:pt x="75264" y="437726"/>
                </a:cubicBezTo>
                <a:cubicBezTo>
                  <a:pt x="96797" y="468467"/>
                  <a:pt x="123415" y="499638"/>
                  <a:pt x="150676" y="532403"/>
                </a:cubicBezTo>
                <a:cubicBezTo>
                  <a:pt x="156254" y="539105"/>
                  <a:pt x="161852" y="545899"/>
                  <a:pt x="167440" y="552746"/>
                </a:cubicBezTo>
                <a:cubicBezTo>
                  <a:pt x="182448" y="535314"/>
                  <a:pt x="194902" y="515453"/>
                  <a:pt x="204887" y="496442"/>
                </a:cubicBezTo>
                <a:cubicBezTo>
                  <a:pt x="199926" y="493009"/>
                  <a:pt x="195099" y="489586"/>
                  <a:pt x="190345" y="486137"/>
                </a:cubicBezTo>
                <a:close/>
                <a:moveTo>
                  <a:pt x="78449" y="349108"/>
                </a:moveTo>
                <a:cubicBezTo>
                  <a:pt x="78651" y="349170"/>
                  <a:pt x="78842" y="349242"/>
                  <a:pt x="79044" y="349305"/>
                </a:cubicBezTo>
                <a:cubicBezTo>
                  <a:pt x="78474" y="349848"/>
                  <a:pt x="77905" y="350392"/>
                  <a:pt x="77377" y="350946"/>
                </a:cubicBezTo>
                <a:cubicBezTo>
                  <a:pt x="75067" y="350195"/>
                  <a:pt x="72685" y="349600"/>
                  <a:pt x="70277" y="349077"/>
                </a:cubicBezTo>
                <a:cubicBezTo>
                  <a:pt x="68764" y="348098"/>
                  <a:pt x="67226" y="347150"/>
                  <a:pt x="65673" y="346223"/>
                </a:cubicBezTo>
                <a:cubicBezTo>
                  <a:pt x="69987" y="346974"/>
                  <a:pt x="74269" y="347860"/>
                  <a:pt x="78449" y="349108"/>
                </a:cubicBezTo>
                <a:close/>
                <a:moveTo>
                  <a:pt x="244054" y="1541943"/>
                </a:moveTo>
                <a:lnTo>
                  <a:pt x="235462" y="1580602"/>
                </a:lnTo>
                <a:lnTo>
                  <a:pt x="176782" y="1616107"/>
                </a:lnTo>
                <a:lnTo>
                  <a:pt x="152774" y="1609287"/>
                </a:lnTo>
                <a:lnTo>
                  <a:pt x="199796" y="1516096"/>
                </a:lnTo>
                <a:lnTo>
                  <a:pt x="199817" y="1495184"/>
                </a:lnTo>
                <a:lnTo>
                  <a:pt x="199822" y="1492020"/>
                </a:lnTo>
                <a:lnTo>
                  <a:pt x="199848" y="1466712"/>
                </a:lnTo>
                <a:lnTo>
                  <a:pt x="251951" y="1466712"/>
                </a:lnTo>
                <a:lnTo>
                  <a:pt x="246902" y="1492548"/>
                </a:lnTo>
                <a:lnTo>
                  <a:pt x="246270" y="1495780"/>
                </a:lnTo>
                <a:lnTo>
                  <a:pt x="241392" y="1520752"/>
                </a:lnTo>
                <a:lnTo>
                  <a:pt x="246519" y="1530897"/>
                </a:lnTo>
                <a:lnTo>
                  <a:pt x="244054" y="1541943"/>
                </a:lnTo>
                <a:close/>
                <a:moveTo>
                  <a:pt x="477635" y="1466707"/>
                </a:moveTo>
                <a:lnTo>
                  <a:pt x="477619" y="1469679"/>
                </a:lnTo>
                <a:lnTo>
                  <a:pt x="477355" y="1520752"/>
                </a:lnTo>
                <a:lnTo>
                  <a:pt x="484408" y="1530897"/>
                </a:lnTo>
                <a:lnTo>
                  <a:pt x="482813" y="1580602"/>
                </a:lnTo>
                <a:lnTo>
                  <a:pt x="430886" y="1616107"/>
                </a:lnTo>
                <a:lnTo>
                  <a:pt x="405578" y="1609287"/>
                </a:lnTo>
                <a:lnTo>
                  <a:pt x="434874" y="1516096"/>
                </a:lnTo>
                <a:lnTo>
                  <a:pt x="427945" y="1479493"/>
                </a:lnTo>
                <a:lnTo>
                  <a:pt x="427308" y="1476122"/>
                </a:lnTo>
                <a:lnTo>
                  <a:pt x="425526" y="1466707"/>
                </a:lnTo>
                <a:lnTo>
                  <a:pt x="477635" y="1466707"/>
                </a:lnTo>
                <a:close/>
                <a:moveTo>
                  <a:pt x="391217" y="124471"/>
                </a:moveTo>
                <a:lnTo>
                  <a:pt x="395438" y="187097"/>
                </a:lnTo>
                <a:lnTo>
                  <a:pt x="395997" y="195378"/>
                </a:lnTo>
                <a:cubicBezTo>
                  <a:pt x="374832" y="207900"/>
                  <a:pt x="356753" y="227128"/>
                  <a:pt x="340518" y="248832"/>
                </a:cubicBezTo>
                <a:lnTo>
                  <a:pt x="332066" y="249723"/>
                </a:lnTo>
                <a:lnTo>
                  <a:pt x="329964" y="218532"/>
                </a:lnTo>
                <a:lnTo>
                  <a:pt x="327566" y="182928"/>
                </a:lnTo>
                <a:cubicBezTo>
                  <a:pt x="324132" y="183410"/>
                  <a:pt x="320657" y="183741"/>
                  <a:pt x="317094" y="183741"/>
                </a:cubicBezTo>
                <a:lnTo>
                  <a:pt x="297975" y="183741"/>
                </a:lnTo>
                <a:cubicBezTo>
                  <a:pt x="279880" y="183741"/>
                  <a:pt x="255447" y="159546"/>
                  <a:pt x="255447" y="129608"/>
                </a:cubicBezTo>
                <a:lnTo>
                  <a:pt x="243769" y="0"/>
                </a:lnTo>
                <a:cubicBezTo>
                  <a:pt x="257146" y="26909"/>
                  <a:pt x="280615" y="49700"/>
                  <a:pt x="306053" y="66961"/>
                </a:cubicBezTo>
                <a:cubicBezTo>
                  <a:pt x="328312" y="82067"/>
                  <a:pt x="352833" y="92150"/>
                  <a:pt x="378317" y="97427"/>
                </a:cubicBezTo>
                <a:lnTo>
                  <a:pt x="392289" y="108546"/>
                </a:lnTo>
                <a:cubicBezTo>
                  <a:pt x="392289" y="114041"/>
                  <a:pt x="391663" y="119380"/>
                  <a:pt x="390544" y="124538"/>
                </a:cubicBezTo>
                <a:lnTo>
                  <a:pt x="391217" y="124471"/>
                </a:lnTo>
                <a:close/>
              </a:path>
            </a:pathLst>
          </a:custGeom>
          <a:solidFill>
            <a:srgbClr val="FFD2BB"/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C62FC92-6C14-BC3B-B36D-7C9631112391}"/>
              </a:ext>
            </a:extLst>
          </p:cNvPr>
          <p:cNvSpPr/>
          <p:nvPr/>
        </p:nvSpPr>
        <p:spPr>
          <a:xfrm>
            <a:off x="8886740" y="6344852"/>
            <a:ext cx="2370714" cy="36898"/>
          </a:xfrm>
          <a:custGeom>
            <a:avLst/>
            <a:gdLst>
              <a:gd name="connsiteX0" fmla="*/ 2370714 w 2370714"/>
              <a:gd name="connsiteY0" fmla="*/ 18452 h 36898"/>
              <a:gd name="connsiteX1" fmla="*/ 2352268 w 2370714"/>
              <a:gd name="connsiteY1" fmla="*/ 36898 h 36898"/>
              <a:gd name="connsiteX2" fmla="*/ 18452 w 2370714"/>
              <a:gd name="connsiteY2" fmla="*/ 36898 h 36898"/>
              <a:gd name="connsiteX3" fmla="*/ 0 w 2370714"/>
              <a:gd name="connsiteY3" fmla="*/ 18452 h 36898"/>
              <a:gd name="connsiteX4" fmla="*/ 18452 w 2370714"/>
              <a:gd name="connsiteY4" fmla="*/ 0 h 36898"/>
              <a:gd name="connsiteX5" fmla="*/ 777740 w 2370714"/>
              <a:gd name="connsiteY5" fmla="*/ 0 h 36898"/>
              <a:gd name="connsiteX6" fmla="*/ 813427 w 2370714"/>
              <a:gd name="connsiteY6" fmla="*/ 0 h 36898"/>
              <a:gd name="connsiteX7" fmla="*/ 900134 w 2370714"/>
              <a:gd name="connsiteY7" fmla="*/ 0 h 36898"/>
              <a:gd name="connsiteX8" fmla="*/ 934888 w 2370714"/>
              <a:gd name="connsiteY8" fmla="*/ 0 h 36898"/>
              <a:gd name="connsiteX9" fmla="*/ 1092933 w 2370714"/>
              <a:gd name="connsiteY9" fmla="*/ 0 h 36898"/>
              <a:gd name="connsiteX10" fmla="*/ 1148526 w 2370714"/>
              <a:gd name="connsiteY10" fmla="*/ 0 h 36898"/>
              <a:gd name="connsiteX11" fmla="*/ 1220267 w 2370714"/>
              <a:gd name="connsiteY11" fmla="*/ 0 h 36898"/>
              <a:gd name="connsiteX12" fmla="*/ 1229211 w 2370714"/>
              <a:gd name="connsiteY12" fmla="*/ 0 h 36898"/>
              <a:gd name="connsiteX13" fmla="*/ 1356944 w 2370714"/>
              <a:gd name="connsiteY13" fmla="*/ 0 h 36898"/>
              <a:gd name="connsiteX14" fmla="*/ 1412537 w 2370714"/>
              <a:gd name="connsiteY14" fmla="*/ 0 h 36898"/>
              <a:gd name="connsiteX15" fmla="*/ 1484278 w 2370714"/>
              <a:gd name="connsiteY15" fmla="*/ 0 h 36898"/>
              <a:gd name="connsiteX16" fmla="*/ 1493222 w 2370714"/>
              <a:gd name="connsiteY16" fmla="*/ 0 h 36898"/>
              <a:gd name="connsiteX17" fmla="*/ 2352268 w 2370714"/>
              <a:gd name="connsiteY17" fmla="*/ 0 h 36898"/>
              <a:gd name="connsiteX18" fmla="*/ 2370714 w 2370714"/>
              <a:gd name="connsiteY18" fmla="*/ 18452 h 36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370714" h="36898">
                <a:moveTo>
                  <a:pt x="2370714" y="18452"/>
                </a:moveTo>
                <a:cubicBezTo>
                  <a:pt x="2370714" y="28644"/>
                  <a:pt x="2362454" y="36898"/>
                  <a:pt x="2352268" y="36898"/>
                </a:cubicBezTo>
                <a:lnTo>
                  <a:pt x="18452" y="36898"/>
                </a:lnTo>
                <a:cubicBezTo>
                  <a:pt x="8260" y="36898"/>
                  <a:pt x="0" y="28638"/>
                  <a:pt x="0" y="18452"/>
                </a:cubicBezTo>
                <a:cubicBezTo>
                  <a:pt x="0" y="8265"/>
                  <a:pt x="8260" y="0"/>
                  <a:pt x="18452" y="0"/>
                </a:cubicBezTo>
                <a:lnTo>
                  <a:pt x="777740" y="0"/>
                </a:lnTo>
                <a:lnTo>
                  <a:pt x="813427" y="0"/>
                </a:lnTo>
                <a:lnTo>
                  <a:pt x="900134" y="0"/>
                </a:lnTo>
                <a:lnTo>
                  <a:pt x="934888" y="0"/>
                </a:lnTo>
                <a:lnTo>
                  <a:pt x="1092933" y="0"/>
                </a:lnTo>
                <a:lnTo>
                  <a:pt x="1148526" y="0"/>
                </a:lnTo>
                <a:lnTo>
                  <a:pt x="1220267" y="0"/>
                </a:lnTo>
                <a:lnTo>
                  <a:pt x="1229211" y="0"/>
                </a:lnTo>
                <a:lnTo>
                  <a:pt x="1356944" y="0"/>
                </a:lnTo>
                <a:lnTo>
                  <a:pt x="1412537" y="0"/>
                </a:lnTo>
                <a:lnTo>
                  <a:pt x="1484278" y="0"/>
                </a:lnTo>
                <a:lnTo>
                  <a:pt x="1493222" y="0"/>
                </a:lnTo>
                <a:lnTo>
                  <a:pt x="2352268" y="0"/>
                </a:lnTo>
                <a:cubicBezTo>
                  <a:pt x="2362454" y="5"/>
                  <a:pt x="2370714" y="8265"/>
                  <a:pt x="2370714" y="18452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5FE56D91-454D-F65B-79AE-5A2E244BAC68}"/>
              </a:ext>
            </a:extLst>
          </p:cNvPr>
          <p:cNvSpPr/>
          <p:nvPr/>
        </p:nvSpPr>
        <p:spPr>
          <a:xfrm>
            <a:off x="10059889" y="4571843"/>
            <a:ext cx="431603" cy="389115"/>
          </a:xfrm>
          <a:custGeom>
            <a:avLst/>
            <a:gdLst>
              <a:gd name="connsiteX0" fmla="*/ 70334 w 431603"/>
              <a:gd name="connsiteY0" fmla="*/ 384978 h 389115"/>
              <a:gd name="connsiteX1" fmla="*/ 66683 w 431603"/>
              <a:gd name="connsiteY1" fmla="*/ 389116 h 389115"/>
              <a:gd name="connsiteX2" fmla="*/ 4808 w 431603"/>
              <a:gd name="connsiteY2" fmla="*/ 348375 h 389115"/>
              <a:gd name="connsiteX3" fmla="*/ 10525 w 431603"/>
              <a:gd name="connsiteY3" fmla="*/ 292512 h 389115"/>
              <a:gd name="connsiteX4" fmla="*/ 32783 w 431603"/>
              <a:gd name="connsiteY4" fmla="*/ 238819 h 389115"/>
              <a:gd name="connsiteX5" fmla="*/ 6258 w 431603"/>
              <a:gd name="connsiteY5" fmla="*/ 159403 h 389115"/>
              <a:gd name="connsiteX6" fmla="*/ 16253 w 431603"/>
              <a:gd name="connsiteY6" fmla="*/ 80371 h 389115"/>
              <a:gd name="connsiteX7" fmla="*/ 73452 w 431603"/>
              <a:gd name="connsiteY7" fmla="*/ 30831 h 389115"/>
              <a:gd name="connsiteX8" fmla="*/ 226892 w 431603"/>
              <a:gd name="connsiteY8" fmla="*/ 19971 h 389115"/>
              <a:gd name="connsiteX9" fmla="*/ 313791 w 431603"/>
              <a:gd name="connsiteY9" fmla="*/ 162516 h 389115"/>
              <a:gd name="connsiteX10" fmla="*/ 331554 w 431603"/>
              <a:gd name="connsiteY10" fmla="*/ 212413 h 389115"/>
              <a:gd name="connsiteX11" fmla="*/ 384682 w 431603"/>
              <a:gd name="connsiteY11" fmla="*/ 234515 h 389115"/>
              <a:gd name="connsiteX12" fmla="*/ 429861 w 431603"/>
              <a:gd name="connsiteY12" fmla="*/ 267126 h 389115"/>
              <a:gd name="connsiteX13" fmla="*/ 317892 w 431603"/>
              <a:gd name="connsiteY13" fmla="*/ 377075 h 389115"/>
              <a:gd name="connsiteX14" fmla="*/ 300186 w 431603"/>
              <a:gd name="connsiteY14" fmla="*/ 382207 h 389115"/>
              <a:gd name="connsiteX15" fmla="*/ 295437 w 431603"/>
              <a:gd name="connsiteY15" fmla="*/ 351518 h 389115"/>
              <a:gd name="connsiteX16" fmla="*/ 215452 w 431603"/>
              <a:gd name="connsiteY16" fmla="*/ 291911 h 389115"/>
              <a:gd name="connsiteX17" fmla="*/ 211231 w 431603"/>
              <a:gd name="connsiteY17" fmla="*/ 229285 h 389115"/>
              <a:gd name="connsiteX18" fmla="*/ 210553 w 431603"/>
              <a:gd name="connsiteY18" fmla="*/ 229357 h 389115"/>
              <a:gd name="connsiteX19" fmla="*/ 212298 w 431603"/>
              <a:gd name="connsiteY19" fmla="*/ 213365 h 389115"/>
              <a:gd name="connsiteX20" fmla="*/ 198326 w 431603"/>
              <a:gd name="connsiteY20" fmla="*/ 202247 h 389115"/>
              <a:gd name="connsiteX21" fmla="*/ 126062 w 431603"/>
              <a:gd name="connsiteY21" fmla="*/ 171780 h 389115"/>
              <a:gd name="connsiteX22" fmla="*/ 63778 w 431603"/>
              <a:gd name="connsiteY22" fmla="*/ 104819 h 389115"/>
              <a:gd name="connsiteX23" fmla="*/ 75456 w 431603"/>
              <a:gd name="connsiteY23" fmla="*/ 234427 h 389115"/>
              <a:gd name="connsiteX24" fmla="*/ 117983 w 431603"/>
              <a:gd name="connsiteY24" fmla="*/ 288560 h 389115"/>
              <a:gd name="connsiteX25" fmla="*/ 137103 w 431603"/>
              <a:gd name="connsiteY25" fmla="*/ 288560 h 389115"/>
              <a:gd name="connsiteX26" fmla="*/ 147575 w 431603"/>
              <a:gd name="connsiteY26" fmla="*/ 287747 h 389115"/>
              <a:gd name="connsiteX27" fmla="*/ 149972 w 431603"/>
              <a:gd name="connsiteY27" fmla="*/ 323351 h 389115"/>
              <a:gd name="connsiteX28" fmla="*/ 111179 w 431603"/>
              <a:gd name="connsiteY28" fmla="*/ 349856 h 389115"/>
              <a:gd name="connsiteX29" fmla="*/ 70334 w 431603"/>
              <a:gd name="connsiteY29" fmla="*/ 384978 h 389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31603" h="389115">
                <a:moveTo>
                  <a:pt x="70334" y="384978"/>
                </a:moveTo>
                <a:cubicBezTo>
                  <a:pt x="69039" y="386366"/>
                  <a:pt x="67895" y="387738"/>
                  <a:pt x="66683" y="389116"/>
                </a:cubicBezTo>
                <a:cubicBezTo>
                  <a:pt x="48469" y="373838"/>
                  <a:pt x="17003" y="369970"/>
                  <a:pt x="4808" y="348375"/>
                </a:cubicBezTo>
                <a:cubicBezTo>
                  <a:pt x="-4799" y="331363"/>
                  <a:pt x="1498" y="309840"/>
                  <a:pt x="10525" y="292512"/>
                </a:cubicBezTo>
                <a:cubicBezTo>
                  <a:pt x="19551" y="275184"/>
                  <a:pt x="31395" y="258306"/>
                  <a:pt x="32783" y="238819"/>
                </a:cubicBezTo>
                <a:cubicBezTo>
                  <a:pt x="34782" y="210698"/>
                  <a:pt x="14746" y="186286"/>
                  <a:pt x="6258" y="159403"/>
                </a:cubicBezTo>
                <a:cubicBezTo>
                  <a:pt x="-2034" y="133147"/>
                  <a:pt x="2736" y="104027"/>
                  <a:pt x="16253" y="80371"/>
                </a:cubicBezTo>
                <a:cubicBezTo>
                  <a:pt x="30406" y="55601"/>
                  <a:pt x="51623" y="46222"/>
                  <a:pt x="73452" y="30831"/>
                </a:cubicBezTo>
                <a:cubicBezTo>
                  <a:pt x="120609" y="-2411"/>
                  <a:pt x="174623" y="-12836"/>
                  <a:pt x="226892" y="19971"/>
                </a:cubicBezTo>
                <a:cubicBezTo>
                  <a:pt x="275406" y="50422"/>
                  <a:pt x="303361" y="106192"/>
                  <a:pt x="313791" y="162516"/>
                </a:cubicBezTo>
                <a:cubicBezTo>
                  <a:pt x="317053" y="180134"/>
                  <a:pt x="319399" y="199253"/>
                  <a:pt x="331554" y="212413"/>
                </a:cubicBezTo>
                <a:cubicBezTo>
                  <a:pt x="344780" y="226732"/>
                  <a:pt x="365738" y="229911"/>
                  <a:pt x="384682" y="234515"/>
                </a:cubicBezTo>
                <a:cubicBezTo>
                  <a:pt x="403626" y="239114"/>
                  <a:pt x="424470" y="248389"/>
                  <a:pt x="429861" y="267126"/>
                </a:cubicBezTo>
                <a:cubicBezTo>
                  <a:pt x="445180" y="320368"/>
                  <a:pt x="355485" y="362834"/>
                  <a:pt x="317892" y="377075"/>
                </a:cubicBezTo>
                <a:cubicBezTo>
                  <a:pt x="315458" y="377997"/>
                  <a:pt x="309182" y="379820"/>
                  <a:pt x="300186" y="382207"/>
                </a:cubicBezTo>
                <a:cubicBezTo>
                  <a:pt x="299746" y="371653"/>
                  <a:pt x="298322" y="361347"/>
                  <a:pt x="295437" y="351518"/>
                </a:cubicBezTo>
                <a:cubicBezTo>
                  <a:pt x="289104" y="329913"/>
                  <a:pt x="225597" y="289715"/>
                  <a:pt x="215452" y="291911"/>
                </a:cubicBezTo>
                <a:lnTo>
                  <a:pt x="211231" y="229285"/>
                </a:lnTo>
                <a:lnTo>
                  <a:pt x="210553" y="229357"/>
                </a:lnTo>
                <a:cubicBezTo>
                  <a:pt x="211672" y="224199"/>
                  <a:pt x="212298" y="218860"/>
                  <a:pt x="212298" y="213365"/>
                </a:cubicBezTo>
                <a:lnTo>
                  <a:pt x="198326" y="202247"/>
                </a:lnTo>
                <a:cubicBezTo>
                  <a:pt x="172836" y="196970"/>
                  <a:pt x="148320" y="186887"/>
                  <a:pt x="126062" y="171780"/>
                </a:cubicBezTo>
                <a:cubicBezTo>
                  <a:pt x="100624" y="154520"/>
                  <a:pt x="77149" y="131728"/>
                  <a:pt x="63778" y="104819"/>
                </a:cubicBezTo>
                <a:lnTo>
                  <a:pt x="75456" y="234427"/>
                </a:lnTo>
                <a:cubicBezTo>
                  <a:pt x="75456" y="264365"/>
                  <a:pt x="99889" y="288560"/>
                  <a:pt x="117983" y="288560"/>
                </a:cubicBezTo>
                <a:lnTo>
                  <a:pt x="137103" y="288560"/>
                </a:lnTo>
                <a:cubicBezTo>
                  <a:pt x="140666" y="288560"/>
                  <a:pt x="144146" y="288229"/>
                  <a:pt x="147575" y="287747"/>
                </a:cubicBezTo>
                <a:lnTo>
                  <a:pt x="149972" y="323351"/>
                </a:lnTo>
                <a:cubicBezTo>
                  <a:pt x="136275" y="331974"/>
                  <a:pt x="122851" y="341269"/>
                  <a:pt x="111179" y="349856"/>
                </a:cubicBezTo>
                <a:cubicBezTo>
                  <a:pt x="94860" y="361845"/>
                  <a:pt x="80396" y="374201"/>
                  <a:pt x="70334" y="384978"/>
                </a:cubicBezTo>
                <a:close/>
              </a:path>
            </a:pathLst>
          </a:custGeom>
          <a:solidFill>
            <a:schemeClr val="accent1"/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B953BAD5-3CD6-52BA-8CDA-B31AB4E2E0C6}"/>
              </a:ext>
            </a:extLst>
          </p:cNvPr>
          <p:cNvSpPr/>
          <p:nvPr/>
        </p:nvSpPr>
        <p:spPr>
          <a:xfrm>
            <a:off x="9010812" y="3961109"/>
            <a:ext cx="2211437" cy="2211318"/>
          </a:xfrm>
          <a:custGeom>
            <a:avLst/>
            <a:gdLst>
              <a:gd name="connsiteX0" fmla="*/ 12584 w 2211437"/>
              <a:gd name="connsiteY0" fmla="*/ 938094 h 2211318"/>
              <a:gd name="connsiteX1" fmla="*/ 15495 w 2211437"/>
              <a:gd name="connsiteY1" fmla="*/ 941336 h 2211318"/>
              <a:gd name="connsiteX2" fmla="*/ 3221 w 2211437"/>
              <a:gd name="connsiteY2" fmla="*/ 1105714 h 2211318"/>
              <a:gd name="connsiteX3" fmla="*/ 80643 w 2211437"/>
              <a:gd name="connsiteY3" fmla="*/ 1511591 h 2211318"/>
              <a:gd name="connsiteX4" fmla="*/ 77080 w 2211437"/>
              <a:gd name="connsiteY4" fmla="*/ 1512745 h 2211318"/>
              <a:gd name="connsiteX5" fmla="*/ 0 w 2211437"/>
              <a:gd name="connsiteY5" fmla="*/ 1105714 h 2211318"/>
              <a:gd name="connsiteX6" fmla="*/ 12584 w 2211437"/>
              <a:gd name="connsiteY6" fmla="*/ 938094 h 2211318"/>
              <a:gd name="connsiteX7" fmla="*/ 26308 w 2211437"/>
              <a:gd name="connsiteY7" fmla="*/ 880859 h 2211318"/>
              <a:gd name="connsiteX8" fmla="*/ 44242 w 2211437"/>
              <a:gd name="connsiteY8" fmla="*/ 807487 h 2211318"/>
              <a:gd name="connsiteX9" fmla="*/ 49338 w 2211437"/>
              <a:gd name="connsiteY9" fmla="*/ 789941 h 2211318"/>
              <a:gd name="connsiteX10" fmla="*/ 164435 w 2211437"/>
              <a:gd name="connsiteY10" fmla="*/ 532258 h 2211318"/>
              <a:gd name="connsiteX11" fmla="*/ 161157 w 2211437"/>
              <a:gd name="connsiteY11" fmla="*/ 530223 h 2211318"/>
              <a:gd name="connsiteX12" fmla="*/ 47007 w 2211437"/>
              <a:gd name="connsiteY12" fmla="*/ 785109 h 2211318"/>
              <a:gd name="connsiteX13" fmla="*/ 42393 w 2211437"/>
              <a:gd name="connsiteY13" fmla="*/ 800873 h 2211318"/>
              <a:gd name="connsiteX14" fmla="*/ 21818 w 2211437"/>
              <a:gd name="connsiteY14" fmla="*/ 885696 h 2211318"/>
              <a:gd name="connsiteX15" fmla="*/ 18695 w 2211437"/>
              <a:gd name="connsiteY15" fmla="*/ 901812 h 2211318"/>
              <a:gd name="connsiteX16" fmla="*/ 14671 w 2211437"/>
              <a:gd name="connsiteY16" fmla="*/ 924909 h 2211318"/>
              <a:gd name="connsiteX17" fmla="*/ 17546 w 2211437"/>
              <a:gd name="connsiteY17" fmla="*/ 928109 h 2211318"/>
              <a:gd name="connsiteX18" fmla="*/ 22724 w 2211437"/>
              <a:gd name="connsiteY18" fmla="*/ 898793 h 2211318"/>
              <a:gd name="connsiteX19" fmla="*/ 26308 w 2211437"/>
              <a:gd name="connsiteY19" fmla="*/ 880859 h 2211318"/>
              <a:gd name="connsiteX20" fmla="*/ 876861 w 2211437"/>
              <a:gd name="connsiteY20" fmla="*/ 27173 h 2211318"/>
              <a:gd name="connsiteX21" fmla="*/ 1090939 w 2211437"/>
              <a:gd name="connsiteY21" fmla="*/ 3444 h 2211318"/>
              <a:gd name="connsiteX22" fmla="*/ 1088634 w 2211437"/>
              <a:gd name="connsiteY22" fmla="*/ 207 h 2211318"/>
              <a:gd name="connsiteX23" fmla="*/ 881558 w 2211437"/>
              <a:gd name="connsiteY23" fmla="*/ 22662 h 2211318"/>
              <a:gd name="connsiteX24" fmla="*/ 876861 w 2211437"/>
              <a:gd name="connsiteY24" fmla="*/ 27173 h 2211318"/>
              <a:gd name="connsiteX25" fmla="*/ 444521 w 2211437"/>
              <a:gd name="connsiteY25" fmla="*/ 224207 h 2211318"/>
              <a:gd name="connsiteX26" fmla="*/ 437638 w 2211437"/>
              <a:gd name="connsiteY26" fmla="*/ 224503 h 2211318"/>
              <a:gd name="connsiteX27" fmla="*/ 323856 w 2211437"/>
              <a:gd name="connsiteY27" fmla="*/ 323856 h 2211318"/>
              <a:gd name="connsiteX28" fmla="*/ 289791 w 2211437"/>
              <a:gd name="connsiteY28" fmla="*/ 359512 h 2211318"/>
              <a:gd name="connsiteX29" fmla="*/ 291469 w 2211437"/>
              <a:gd name="connsiteY29" fmla="*/ 363370 h 2211318"/>
              <a:gd name="connsiteX30" fmla="*/ 444521 w 2211437"/>
              <a:gd name="connsiteY30" fmla="*/ 224207 h 2211318"/>
              <a:gd name="connsiteX31" fmla="*/ 1105719 w 2211437"/>
              <a:gd name="connsiteY31" fmla="*/ 3221 h 2211318"/>
              <a:gd name="connsiteX32" fmla="*/ 2092322 w 2211437"/>
              <a:gd name="connsiteY32" fmla="*/ 614072 h 2211318"/>
              <a:gd name="connsiteX33" fmla="*/ 2095947 w 2211437"/>
              <a:gd name="connsiteY33" fmla="*/ 612539 h 2211318"/>
              <a:gd name="connsiteX34" fmla="*/ 1887586 w 2211437"/>
              <a:gd name="connsiteY34" fmla="*/ 323856 h 2211318"/>
              <a:gd name="connsiteX35" fmla="*/ 1105724 w 2211437"/>
              <a:gd name="connsiteY35" fmla="*/ 0 h 2211318"/>
              <a:gd name="connsiteX36" fmla="*/ 1101244 w 2211437"/>
              <a:gd name="connsiteY36" fmla="*/ 57 h 2211318"/>
              <a:gd name="connsiteX37" fmla="*/ 1103518 w 2211437"/>
              <a:gd name="connsiteY37" fmla="*/ 3257 h 2211318"/>
              <a:gd name="connsiteX38" fmla="*/ 1105719 w 2211437"/>
              <a:gd name="connsiteY38" fmla="*/ 3221 h 2211318"/>
              <a:gd name="connsiteX39" fmla="*/ 214570 w 2211437"/>
              <a:gd name="connsiteY39" fmla="*/ 457400 h 2211318"/>
              <a:gd name="connsiteX40" fmla="*/ 283866 w 2211437"/>
              <a:gd name="connsiteY40" fmla="*/ 371858 h 2211318"/>
              <a:gd name="connsiteX41" fmla="*/ 282157 w 2211437"/>
              <a:gd name="connsiteY41" fmla="*/ 367927 h 2211318"/>
              <a:gd name="connsiteX42" fmla="*/ 211514 w 2211437"/>
              <a:gd name="connsiteY42" fmla="*/ 455023 h 2211318"/>
              <a:gd name="connsiteX43" fmla="*/ 214570 w 2211437"/>
              <a:gd name="connsiteY43" fmla="*/ 457400 h 2211318"/>
              <a:gd name="connsiteX44" fmla="*/ 459316 w 2211437"/>
              <a:gd name="connsiteY44" fmla="*/ 213203 h 2211318"/>
              <a:gd name="connsiteX45" fmla="*/ 857332 w 2211437"/>
              <a:gd name="connsiteY45" fmla="*/ 31569 h 2211318"/>
              <a:gd name="connsiteX46" fmla="*/ 862391 w 2211437"/>
              <a:gd name="connsiteY46" fmla="*/ 26712 h 2211318"/>
              <a:gd name="connsiteX47" fmla="*/ 452273 w 2211437"/>
              <a:gd name="connsiteY47" fmla="*/ 213508 h 2211318"/>
              <a:gd name="connsiteX48" fmla="*/ 459316 w 2211437"/>
              <a:gd name="connsiteY48" fmla="*/ 213203 h 2211318"/>
              <a:gd name="connsiteX49" fmla="*/ 640178 w 2211437"/>
              <a:gd name="connsiteY49" fmla="*/ 2109215 h 2211318"/>
              <a:gd name="connsiteX50" fmla="*/ 656687 w 2211437"/>
              <a:gd name="connsiteY50" fmla="*/ 2116703 h 2211318"/>
              <a:gd name="connsiteX51" fmla="*/ 659412 w 2211437"/>
              <a:gd name="connsiteY51" fmla="*/ 2113611 h 2211318"/>
              <a:gd name="connsiteX52" fmla="*/ 640592 w 2211437"/>
              <a:gd name="connsiteY52" fmla="*/ 2105139 h 2211318"/>
              <a:gd name="connsiteX53" fmla="*/ 640178 w 2211437"/>
              <a:gd name="connsiteY53" fmla="*/ 2109215 h 2211318"/>
              <a:gd name="connsiteX54" fmla="*/ 778170 w 2211437"/>
              <a:gd name="connsiteY54" fmla="*/ 2162271 h 2211318"/>
              <a:gd name="connsiteX55" fmla="*/ 779713 w 2211437"/>
              <a:gd name="connsiteY55" fmla="*/ 2158868 h 2211318"/>
              <a:gd name="connsiteX56" fmla="*/ 712022 w 2211437"/>
              <a:gd name="connsiteY56" fmla="*/ 2135435 h 2211318"/>
              <a:gd name="connsiteX57" fmla="*/ 713674 w 2211437"/>
              <a:gd name="connsiteY57" fmla="*/ 2140142 h 2211318"/>
              <a:gd name="connsiteX58" fmla="*/ 778170 w 2211437"/>
              <a:gd name="connsiteY58" fmla="*/ 2162271 h 2211318"/>
              <a:gd name="connsiteX59" fmla="*/ 816125 w 2211437"/>
              <a:gd name="connsiteY59" fmla="*/ 2173255 h 2211318"/>
              <a:gd name="connsiteX60" fmla="*/ 817658 w 2211437"/>
              <a:gd name="connsiteY60" fmla="*/ 2169863 h 2211318"/>
              <a:gd name="connsiteX61" fmla="*/ 797709 w 2211437"/>
              <a:gd name="connsiteY61" fmla="*/ 2164296 h 2211318"/>
              <a:gd name="connsiteX62" fmla="*/ 799993 w 2211437"/>
              <a:gd name="connsiteY62" fmla="*/ 2168760 h 2211318"/>
              <a:gd name="connsiteX63" fmla="*/ 816125 w 2211437"/>
              <a:gd name="connsiteY63" fmla="*/ 2173255 h 2211318"/>
              <a:gd name="connsiteX64" fmla="*/ 856959 w 2211437"/>
              <a:gd name="connsiteY64" fmla="*/ 2183395 h 2211318"/>
              <a:gd name="connsiteX65" fmla="*/ 857876 w 2211437"/>
              <a:gd name="connsiteY65" fmla="*/ 2182794 h 2211318"/>
              <a:gd name="connsiteX66" fmla="*/ 860750 w 2211437"/>
              <a:gd name="connsiteY66" fmla="*/ 2180609 h 2211318"/>
              <a:gd name="connsiteX67" fmla="*/ 844608 w 2211437"/>
              <a:gd name="connsiteY67" fmla="*/ 2176844 h 2211318"/>
              <a:gd name="connsiteX68" fmla="*/ 846213 w 2211437"/>
              <a:gd name="connsiteY68" fmla="*/ 2180873 h 2211318"/>
              <a:gd name="connsiteX69" fmla="*/ 856959 w 2211437"/>
              <a:gd name="connsiteY69" fmla="*/ 2183395 h 2211318"/>
              <a:gd name="connsiteX70" fmla="*/ 976831 w 2211437"/>
              <a:gd name="connsiteY70" fmla="*/ 2203985 h 2211318"/>
              <a:gd name="connsiteX71" fmla="*/ 977116 w 2211437"/>
              <a:gd name="connsiteY71" fmla="*/ 2200718 h 2211318"/>
              <a:gd name="connsiteX72" fmla="*/ 889331 w 2211437"/>
              <a:gd name="connsiteY72" fmla="*/ 2186704 h 2211318"/>
              <a:gd name="connsiteX73" fmla="*/ 889657 w 2211437"/>
              <a:gd name="connsiteY73" fmla="*/ 2190360 h 2211318"/>
              <a:gd name="connsiteX74" fmla="*/ 976831 w 2211437"/>
              <a:gd name="connsiteY74" fmla="*/ 2203985 h 2211318"/>
              <a:gd name="connsiteX75" fmla="*/ 117194 w 2211437"/>
              <a:gd name="connsiteY75" fmla="*/ 1593502 h 2211318"/>
              <a:gd name="connsiteX76" fmla="*/ 113782 w 2211437"/>
              <a:gd name="connsiteY76" fmla="*/ 1595387 h 2211318"/>
              <a:gd name="connsiteX77" fmla="*/ 323856 w 2211437"/>
              <a:gd name="connsiteY77" fmla="*/ 1887576 h 2211318"/>
              <a:gd name="connsiteX78" fmla="*/ 563429 w 2211437"/>
              <a:gd name="connsiteY78" fmla="*/ 2069857 h 2211318"/>
              <a:gd name="connsiteX79" fmla="*/ 564258 w 2211437"/>
              <a:gd name="connsiteY79" fmla="*/ 2065651 h 2211318"/>
              <a:gd name="connsiteX80" fmla="*/ 117194 w 2211437"/>
              <a:gd name="connsiteY80" fmla="*/ 1593502 h 2211318"/>
              <a:gd name="connsiteX81" fmla="*/ 1063652 w 2211437"/>
              <a:gd name="connsiteY81" fmla="*/ 2207414 h 2211318"/>
              <a:gd name="connsiteX82" fmla="*/ 1063523 w 2211437"/>
              <a:gd name="connsiteY82" fmla="*/ 2210568 h 2211318"/>
              <a:gd name="connsiteX83" fmla="*/ 1068898 w 2211437"/>
              <a:gd name="connsiteY83" fmla="*/ 2210728 h 2211318"/>
              <a:gd name="connsiteX84" fmla="*/ 1068903 w 2211437"/>
              <a:gd name="connsiteY84" fmla="*/ 2207564 h 2211318"/>
              <a:gd name="connsiteX85" fmla="*/ 1063652 w 2211437"/>
              <a:gd name="connsiteY85" fmla="*/ 2207414 h 2211318"/>
              <a:gd name="connsiteX86" fmla="*/ 1296399 w 2211437"/>
              <a:gd name="connsiteY86" fmla="*/ 2191670 h 2211318"/>
              <a:gd name="connsiteX87" fmla="*/ 1115983 w 2211437"/>
              <a:gd name="connsiteY87" fmla="*/ 2208087 h 2211318"/>
              <a:gd name="connsiteX88" fmla="*/ 1115351 w 2211437"/>
              <a:gd name="connsiteY88" fmla="*/ 2211318 h 2211318"/>
              <a:gd name="connsiteX89" fmla="*/ 1297036 w 2211437"/>
              <a:gd name="connsiteY89" fmla="*/ 2195042 h 2211318"/>
              <a:gd name="connsiteX90" fmla="*/ 1296399 w 2211437"/>
              <a:gd name="connsiteY90" fmla="*/ 2191670 h 2211318"/>
              <a:gd name="connsiteX91" fmla="*/ 1346705 w 2211437"/>
              <a:gd name="connsiteY91" fmla="*/ 2185223 h 2211318"/>
              <a:gd name="connsiteX92" fmla="*/ 1887581 w 2211437"/>
              <a:gd name="connsiteY92" fmla="*/ 1887576 h 2211318"/>
              <a:gd name="connsiteX93" fmla="*/ 2211437 w 2211437"/>
              <a:gd name="connsiteY93" fmla="*/ 1105719 h 2211318"/>
              <a:gd name="connsiteX94" fmla="*/ 2132897 w 2211437"/>
              <a:gd name="connsiteY94" fmla="*/ 695031 h 2211318"/>
              <a:gd name="connsiteX95" fmla="*/ 2129464 w 2211437"/>
              <a:gd name="connsiteY95" fmla="*/ 696574 h 2211318"/>
              <a:gd name="connsiteX96" fmla="*/ 2208222 w 2211437"/>
              <a:gd name="connsiteY96" fmla="*/ 1105714 h 2211318"/>
              <a:gd name="connsiteX97" fmla="*/ 1346731 w 2211437"/>
              <a:gd name="connsiteY97" fmla="*/ 2181608 h 2211318"/>
              <a:gd name="connsiteX98" fmla="*/ 1346726 w 2211437"/>
              <a:gd name="connsiteY98" fmla="*/ 2182250 h 2211318"/>
              <a:gd name="connsiteX99" fmla="*/ 1346705 w 2211437"/>
              <a:gd name="connsiteY99" fmla="*/ 2185223 h 2211318"/>
              <a:gd name="connsiteX100" fmla="*/ 1171623 w 2211437"/>
              <a:gd name="connsiteY100" fmla="*/ 1924593 h 2211318"/>
              <a:gd name="connsiteX101" fmla="*/ 1166538 w 2211437"/>
              <a:gd name="connsiteY101" fmla="*/ 1869606 h 2211318"/>
              <a:gd name="connsiteX102" fmla="*/ 1165740 w 2211437"/>
              <a:gd name="connsiteY102" fmla="*/ 1864883 h 2211318"/>
              <a:gd name="connsiteX103" fmla="*/ 1148656 w 2211437"/>
              <a:gd name="connsiteY103" fmla="*/ 1779356 h 2211318"/>
              <a:gd name="connsiteX104" fmla="*/ 1191204 w 2211437"/>
              <a:gd name="connsiteY104" fmla="*/ 1640339 h 2211318"/>
              <a:gd name="connsiteX105" fmla="*/ 1215311 w 2211437"/>
              <a:gd name="connsiteY105" fmla="*/ 1763204 h 2211318"/>
              <a:gd name="connsiteX106" fmla="*/ 1215311 w 2211437"/>
              <a:gd name="connsiteY106" fmla="*/ 1763204 h 2211318"/>
              <a:gd name="connsiteX107" fmla="*/ 1232965 w 2211437"/>
              <a:gd name="connsiteY107" fmla="*/ 1856493 h 2211318"/>
              <a:gd name="connsiteX108" fmla="*/ 1233856 w 2211437"/>
              <a:gd name="connsiteY108" fmla="*/ 1861190 h 2211318"/>
              <a:gd name="connsiteX109" fmla="*/ 1294618 w 2211437"/>
              <a:gd name="connsiteY109" fmla="*/ 2182255 h 2211318"/>
              <a:gd name="connsiteX110" fmla="*/ 1346721 w 2211437"/>
              <a:gd name="connsiteY110" fmla="*/ 2182255 h 2211318"/>
              <a:gd name="connsiteX111" fmla="*/ 1346726 w 2211437"/>
              <a:gd name="connsiteY111" fmla="*/ 2181613 h 2211318"/>
              <a:gd name="connsiteX112" fmla="*/ 1348300 w 2211437"/>
              <a:gd name="connsiteY112" fmla="*/ 1924593 h 2211318"/>
              <a:gd name="connsiteX113" fmla="*/ 1322060 w 2211437"/>
              <a:gd name="connsiteY113" fmla="*/ 1840703 h 2211318"/>
              <a:gd name="connsiteX114" fmla="*/ 1320361 w 2211437"/>
              <a:gd name="connsiteY114" fmla="*/ 1836260 h 2211318"/>
              <a:gd name="connsiteX115" fmla="*/ 1297704 w 2211437"/>
              <a:gd name="connsiteY115" fmla="*/ 1779351 h 2211318"/>
              <a:gd name="connsiteX116" fmla="*/ 1338321 w 2211437"/>
              <a:gd name="connsiteY116" fmla="*/ 1428793 h 2211318"/>
              <a:gd name="connsiteX117" fmla="*/ 1067443 w 2211437"/>
              <a:gd name="connsiteY117" fmla="*/ 1446214 h 2211318"/>
              <a:gd name="connsiteX118" fmla="*/ 1069338 w 2211437"/>
              <a:gd name="connsiteY118" fmla="*/ 1763199 h 2211318"/>
              <a:gd name="connsiteX119" fmla="*/ 1069240 w 2211437"/>
              <a:gd name="connsiteY119" fmla="*/ 1866302 h 2211318"/>
              <a:gd name="connsiteX120" fmla="*/ 1069235 w 2211437"/>
              <a:gd name="connsiteY120" fmla="*/ 1871092 h 2211318"/>
              <a:gd name="connsiteX121" fmla="*/ 1068929 w 2211437"/>
              <a:gd name="connsiteY121" fmla="*/ 2182250 h 2211318"/>
              <a:gd name="connsiteX122" fmla="*/ 1121032 w 2211437"/>
              <a:gd name="connsiteY122" fmla="*/ 2182250 h 2211318"/>
              <a:gd name="connsiteX123" fmla="*/ 1171623 w 2211437"/>
              <a:gd name="connsiteY123" fmla="*/ 1924593 h 22113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</a:cxnLst>
            <a:rect l="l" t="t" r="r" b="b"/>
            <a:pathLst>
              <a:path w="2211437" h="2211318">
                <a:moveTo>
                  <a:pt x="12584" y="938094"/>
                </a:moveTo>
                <a:lnTo>
                  <a:pt x="15495" y="941336"/>
                </a:lnTo>
                <a:cubicBezTo>
                  <a:pt x="7437" y="994977"/>
                  <a:pt x="3221" y="1049861"/>
                  <a:pt x="3221" y="1105714"/>
                </a:cubicBezTo>
                <a:cubicBezTo>
                  <a:pt x="3221" y="1248967"/>
                  <a:pt x="30705" y="1385913"/>
                  <a:pt x="80643" y="1511591"/>
                </a:cubicBezTo>
                <a:cubicBezTo>
                  <a:pt x="79421" y="1511932"/>
                  <a:pt x="78235" y="1512316"/>
                  <a:pt x="77080" y="1512745"/>
                </a:cubicBezTo>
                <a:cubicBezTo>
                  <a:pt x="26520" y="1384883"/>
                  <a:pt x="0" y="1247346"/>
                  <a:pt x="0" y="1105714"/>
                </a:cubicBezTo>
                <a:cubicBezTo>
                  <a:pt x="0" y="1049069"/>
                  <a:pt x="4262" y="993076"/>
                  <a:pt x="12584" y="938094"/>
                </a:cubicBezTo>
                <a:close/>
                <a:moveTo>
                  <a:pt x="26308" y="880859"/>
                </a:moveTo>
                <a:cubicBezTo>
                  <a:pt x="31461" y="856089"/>
                  <a:pt x="37447" y="831619"/>
                  <a:pt x="44242" y="807487"/>
                </a:cubicBezTo>
                <a:cubicBezTo>
                  <a:pt x="45894" y="801619"/>
                  <a:pt x="47592" y="795767"/>
                  <a:pt x="49338" y="789941"/>
                </a:cubicBezTo>
                <a:cubicBezTo>
                  <a:pt x="76718" y="698537"/>
                  <a:pt x="115636" y="612068"/>
                  <a:pt x="164435" y="532258"/>
                </a:cubicBezTo>
                <a:cubicBezTo>
                  <a:pt x="163295" y="531627"/>
                  <a:pt x="162203" y="530948"/>
                  <a:pt x="161157" y="530223"/>
                </a:cubicBezTo>
                <a:cubicBezTo>
                  <a:pt x="112269" y="610126"/>
                  <a:pt x="73983" y="695678"/>
                  <a:pt x="47007" y="785109"/>
                </a:cubicBezTo>
                <a:cubicBezTo>
                  <a:pt x="45428" y="790350"/>
                  <a:pt x="43900" y="795607"/>
                  <a:pt x="42393" y="800873"/>
                </a:cubicBezTo>
                <a:cubicBezTo>
                  <a:pt x="34423" y="828797"/>
                  <a:pt x="27566" y="857094"/>
                  <a:pt x="21818" y="885696"/>
                </a:cubicBezTo>
                <a:cubicBezTo>
                  <a:pt x="20741" y="891061"/>
                  <a:pt x="19695" y="896431"/>
                  <a:pt x="18695" y="901812"/>
                </a:cubicBezTo>
                <a:cubicBezTo>
                  <a:pt x="17271" y="909492"/>
                  <a:pt x="15935" y="917193"/>
                  <a:pt x="14671" y="924909"/>
                </a:cubicBezTo>
                <a:lnTo>
                  <a:pt x="17546" y="928109"/>
                </a:lnTo>
                <a:cubicBezTo>
                  <a:pt x="19141" y="918296"/>
                  <a:pt x="20870" y="908524"/>
                  <a:pt x="22724" y="898793"/>
                </a:cubicBezTo>
                <a:cubicBezTo>
                  <a:pt x="23869" y="892806"/>
                  <a:pt x="25065" y="886825"/>
                  <a:pt x="26308" y="880859"/>
                </a:cubicBezTo>
                <a:close/>
                <a:moveTo>
                  <a:pt x="876861" y="27173"/>
                </a:moveTo>
                <a:cubicBezTo>
                  <a:pt x="946064" y="12501"/>
                  <a:pt x="1017655" y="4412"/>
                  <a:pt x="1090939" y="3444"/>
                </a:cubicBezTo>
                <a:lnTo>
                  <a:pt x="1088634" y="207"/>
                </a:lnTo>
                <a:cubicBezTo>
                  <a:pt x="1018312" y="1264"/>
                  <a:pt x="949057" y="8835"/>
                  <a:pt x="881558" y="22662"/>
                </a:cubicBezTo>
                <a:lnTo>
                  <a:pt x="876861" y="27173"/>
                </a:lnTo>
                <a:close/>
                <a:moveTo>
                  <a:pt x="444521" y="224207"/>
                </a:moveTo>
                <a:lnTo>
                  <a:pt x="437638" y="224503"/>
                </a:lnTo>
                <a:cubicBezTo>
                  <a:pt x="397860" y="254793"/>
                  <a:pt x="359812" y="287895"/>
                  <a:pt x="323856" y="323856"/>
                </a:cubicBezTo>
                <a:cubicBezTo>
                  <a:pt x="312194" y="335519"/>
                  <a:pt x="300863" y="347425"/>
                  <a:pt x="289791" y="359512"/>
                </a:cubicBezTo>
                <a:lnTo>
                  <a:pt x="291469" y="363370"/>
                </a:lnTo>
                <a:cubicBezTo>
                  <a:pt x="338005" y="312375"/>
                  <a:pt x="389258" y="265772"/>
                  <a:pt x="444521" y="224207"/>
                </a:cubicBezTo>
                <a:close/>
                <a:moveTo>
                  <a:pt x="1105719" y="3221"/>
                </a:moveTo>
                <a:cubicBezTo>
                  <a:pt x="1537070" y="3221"/>
                  <a:pt x="1911289" y="252261"/>
                  <a:pt x="2092322" y="614072"/>
                </a:cubicBezTo>
                <a:cubicBezTo>
                  <a:pt x="2093482" y="613507"/>
                  <a:pt x="2094694" y="613005"/>
                  <a:pt x="2095947" y="612539"/>
                </a:cubicBezTo>
                <a:cubicBezTo>
                  <a:pt x="2043290" y="507069"/>
                  <a:pt x="1973372" y="409647"/>
                  <a:pt x="1887586" y="323856"/>
                </a:cubicBezTo>
                <a:cubicBezTo>
                  <a:pt x="1678744" y="115014"/>
                  <a:pt x="1401071" y="0"/>
                  <a:pt x="1105724" y="0"/>
                </a:cubicBezTo>
                <a:cubicBezTo>
                  <a:pt x="1104227" y="0"/>
                  <a:pt x="1102736" y="47"/>
                  <a:pt x="1101244" y="57"/>
                </a:cubicBezTo>
                <a:lnTo>
                  <a:pt x="1103518" y="3257"/>
                </a:lnTo>
                <a:cubicBezTo>
                  <a:pt x="1104248" y="3252"/>
                  <a:pt x="1104978" y="3221"/>
                  <a:pt x="1105719" y="3221"/>
                </a:cubicBezTo>
                <a:close/>
                <a:moveTo>
                  <a:pt x="214570" y="457400"/>
                </a:moveTo>
                <a:cubicBezTo>
                  <a:pt x="236232" y="427710"/>
                  <a:pt x="259418" y="399212"/>
                  <a:pt x="283866" y="371858"/>
                </a:cubicBezTo>
                <a:lnTo>
                  <a:pt x="282157" y="367927"/>
                </a:lnTo>
                <a:cubicBezTo>
                  <a:pt x="257041" y="395929"/>
                  <a:pt x="233467" y="424992"/>
                  <a:pt x="211514" y="455023"/>
                </a:cubicBezTo>
                <a:cubicBezTo>
                  <a:pt x="212581" y="455774"/>
                  <a:pt x="213601" y="456566"/>
                  <a:pt x="214570" y="457400"/>
                </a:cubicBezTo>
                <a:close/>
                <a:moveTo>
                  <a:pt x="459316" y="213203"/>
                </a:moveTo>
                <a:cubicBezTo>
                  <a:pt x="576723" y="127914"/>
                  <a:pt x="711546" y="65278"/>
                  <a:pt x="857332" y="31569"/>
                </a:cubicBezTo>
                <a:lnTo>
                  <a:pt x="862391" y="26712"/>
                </a:lnTo>
                <a:cubicBezTo>
                  <a:pt x="714327" y="59799"/>
                  <a:pt x="575154" y="123119"/>
                  <a:pt x="452273" y="213508"/>
                </a:cubicBezTo>
                <a:lnTo>
                  <a:pt x="459316" y="213203"/>
                </a:lnTo>
                <a:close/>
                <a:moveTo>
                  <a:pt x="640178" y="2109215"/>
                </a:moveTo>
                <a:cubicBezTo>
                  <a:pt x="645657" y="2111763"/>
                  <a:pt x="651167" y="2114249"/>
                  <a:pt x="656687" y="2116703"/>
                </a:cubicBezTo>
                <a:cubicBezTo>
                  <a:pt x="657708" y="2115942"/>
                  <a:pt x="658630" y="2114922"/>
                  <a:pt x="659412" y="2113611"/>
                </a:cubicBezTo>
                <a:cubicBezTo>
                  <a:pt x="653119" y="2110815"/>
                  <a:pt x="646817" y="2108044"/>
                  <a:pt x="640592" y="2105139"/>
                </a:cubicBezTo>
                <a:cubicBezTo>
                  <a:pt x="640136" y="2106543"/>
                  <a:pt x="640022" y="2107920"/>
                  <a:pt x="640178" y="2109215"/>
                </a:cubicBezTo>
                <a:close/>
                <a:moveTo>
                  <a:pt x="778170" y="2162271"/>
                </a:moveTo>
                <a:cubicBezTo>
                  <a:pt x="778667" y="2161132"/>
                  <a:pt x="779201" y="2160003"/>
                  <a:pt x="779713" y="2158868"/>
                </a:cubicBezTo>
                <a:cubicBezTo>
                  <a:pt x="756828" y="2151768"/>
                  <a:pt x="734249" y="2143964"/>
                  <a:pt x="712022" y="2135435"/>
                </a:cubicBezTo>
                <a:cubicBezTo>
                  <a:pt x="712597" y="2136993"/>
                  <a:pt x="713125" y="2138573"/>
                  <a:pt x="713674" y="2140142"/>
                </a:cubicBezTo>
                <a:cubicBezTo>
                  <a:pt x="734922" y="2148180"/>
                  <a:pt x="756430" y="2155559"/>
                  <a:pt x="778170" y="2162271"/>
                </a:cubicBezTo>
                <a:close/>
                <a:moveTo>
                  <a:pt x="816125" y="2173255"/>
                </a:moveTo>
                <a:cubicBezTo>
                  <a:pt x="816933" y="2172286"/>
                  <a:pt x="817476" y="2171142"/>
                  <a:pt x="817658" y="2169863"/>
                </a:cubicBezTo>
                <a:cubicBezTo>
                  <a:pt x="810987" y="2168055"/>
                  <a:pt x="804328" y="2166227"/>
                  <a:pt x="797709" y="2164296"/>
                </a:cubicBezTo>
                <a:cubicBezTo>
                  <a:pt x="798476" y="2165782"/>
                  <a:pt x="799227" y="2167273"/>
                  <a:pt x="799993" y="2168760"/>
                </a:cubicBezTo>
                <a:cubicBezTo>
                  <a:pt x="805358" y="2170293"/>
                  <a:pt x="810734" y="2171800"/>
                  <a:pt x="816125" y="2173255"/>
                </a:cubicBezTo>
                <a:close/>
                <a:moveTo>
                  <a:pt x="856959" y="2183395"/>
                </a:moveTo>
                <a:cubicBezTo>
                  <a:pt x="857264" y="2183203"/>
                  <a:pt x="857575" y="2183037"/>
                  <a:pt x="857876" y="2182794"/>
                </a:cubicBezTo>
                <a:cubicBezTo>
                  <a:pt x="858813" y="2182038"/>
                  <a:pt x="859802" y="2181354"/>
                  <a:pt x="860750" y="2180609"/>
                </a:cubicBezTo>
                <a:cubicBezTo>
                  <a:pt x="855359" y="2179381"/>
                  <a:pt x="849968" y="2178154"/>
                  <a:pt x="844608" y="2176844"/>
                </a:cubicBezTo>
                <a:cubicBezTo>
                  <a:pt x="844789" y="2178289"/>
                  <a:pt x="845364" y="2179671"/>
                  <a:pt x="846213" y="2180873"/>
                </a:cubicBezTo>
                <a:cubicBezTo>
                  <a:pt x="849792" y="2181732"/>
                  <a:pt x="853370" y="2182571"/>
                  <a:pt x="856959" y="2183395"/>
                </a:cubicBezTo>
                <a:close/>
                <a:moveTo>
                  <a:pt x="976831" y="2203985"/>
                </a:moveTo>
                <a:cubicBezTo>
                  <a:pt x="976888" y="2202893"/>
                  <a:pt x="976986" y="2201805"/>
                  <a:pt x="977116" y="2200718"/>
                </a:cubicBezTo>
                <a:cubicBezTo>
                  <a:pt x="947467" y="2197258"/>
                  <a:pt x="918223" y="2192478"/>
                  <a:pt x="889331" y="2186704"/>
                </a:cubicBezTo>
                <a:cubicBezTo>
                  <a:pt x="889450" y="2187921"/>
                  <a:pt x="889559" y="2189138"/>
                  <a:pt x="889657" y="2190360"/>
                </a:cubicBezTo>
                <a:cubicBezTo>
                  <a:pt x="918425" y="2196026"/>
                  <a:pt x="947493" y="2200599"/>
                  <a:pt x="976831" y="2203985"/>
                </a:cubicBezTo>
                <a:close/>
                <a:moveTo>
                  <a:pt x="117194" y="1593502"/>
                </a:moveTo>
                <a:cubicBezTo>
                  <a:pt x="116107" y="1594186"/>
                  <a:pt x="114962" y="1594802"/>
                  <a:pt x="113782" y="1595387"/>
                </a:cubicBezTo>
                <a:cubicBezTo>
                  <a:pt x="166630" y="1702204"/>
                  <a:pt x="237123" y="1800843"/>
                  <a:pt x="323856" y="1887576"/>
                </a:cubicBezTo>
                <a:cubicBezTo>
                  <a:pt x="396167" y="1959886"/>
                  <a:pt x="476732" y="2020938"/>
                  <a:pt x="563429" y="2069857"/>
                </a:cubicBezTo>
                <a:cubicBezTo>
                  <a:pt x="563704" y="2068453"/>
                  <a:pt x="563968" y="2067050"/>
                  <a:pt x="564258" y="2065651"/>
                </a:cubicBezTo>
                <a:cubicBezTo>
                  <a:pt x="372081" y="1956815"/>
                  <a:pt x="215569" y="1792054"/>
                  <a:pt x="117194" y="1593502"/>
                </a:cubicBezTo>
                <a:close/>
                <a:moveTo>
                  <a:pt x="1063652" y="2207414"/>
                </a:moveTo>
                <a:cubicBezTo>
                  <a:pt x="1063637" y="2208465"/>
                  <a:pt x="1063600" y="2209521"/>
                  <a:pt x="1063523" y="2210568"/>
                </a:cubicBezTo>
                <a:cubicBezTo>
                  <a:pt x="1065314" y="2210635"/>
                  <a:pt x="1067106" y="2210666"/>
                  <a:pt x="1068898" y="2210728"/>
                </a:cubicBezTo>
                <a:lnTo>
                  <a:pt x="1068903" y="2207564"/>
                </a:lnTo>
                <a:cubicBezTo>
                  <a:pt x="1067153" y="2207507"/>
                  <a:pt x="1065397" y="2207476"/>
                  <a:pt x="1063652" y="2207414"/>
                </a:cubicBezTo>
                <a:close/>
                <a:moveTo>
                  <a:pt x="1296399" y="2191670"/>
                </a:moveTo>
                <a:cubicBezTo>
                  <a:pt x="1237714" y="2201945"/>
                  <a:pt x="1177439" y="2207522"/>
                  <a:pt x="1115983" y="2208087"/>
                </a:cubicBezTo>
                <a:lnTo>
                  <a:pt x="1115351" y="2211318"/>
                </a:lnTo>
                <a:cubicBezTo>
                  <a:pt x="1176859" y="2210795"/>
                  <a:pt x="1237579" y="2205353"/>
                  <a:pt x="1297036" y="2195042"/>
                </a:cubicBezTo>
                <a:lnTo>
                  <a:pt x="1296399" y="2191670"/>
                </a:lnTo>
                <a:close/>
                <a:moveTo>
                  <a:pt x="1346705" y="2185223"/>
                </a:moveTo>
                <a:cubicBezTo>
                  <a:pt x="1550043" y="2140246"/>
                  <a:pt x="1736761" y="2038396"/>
                  <a:pt x="1887581" y="1887576"/>
                </a:cubicBezTo>
                <a:cubicBezTo>
                  <a:pt x="2096418" y="1678739"/>
                  <a:pt x="2211437" y="1401061"/>
                  <a:pt x="2211437" y="1105719"/>
                </a:cubicBezTo>
                <a:cubicBezTo>
                  <a:pt x="2211437" y="962734"/>
                  <a:pt x="2184405" y="823924"/>
                  <a:pt x="2132897" y="695031"/>
                </a:cubicBezTo>
                <a:cubicBezTo>
                  <a:pt x="2131794" y="695595"/>
                  <a:pt x="2130644" y="696108"/>
                  <a:pt x="2129464" y="696574"/>
                </a:cubicBezTo>
                <a:cubicBezTo>
                  <a:pt x="2180230" y="823147"/>
                  <a:pt x="2208222" y="961217"/>
                  <a:pt x="2208222" y="1105714"/>
                </a:cubicBezTo>
                <a:cubicBezTo>
                  <a:pt x="2208222" y="1630867"/>
                  <a:pt x="1839119" y="2071379"/>
                  <a:pt x="1346731" y="2181608"/>
                </a:cubicBezTo>
                <a:lnTo>
                  <a:pt x="1346726" y="2182250"/>
                </a:lnTo>
                <a:lnTo>
                  <a:pt x="1346705" y="2185223"/>
                </a:lnTo>
                <a:close/>
                <a:moveTo>
                  <a:pt x="1171623" y="1924593"/>
                </a:moveTo>
                <a:cubicBezTo>
                  <a:pt x="1173068" y="1915272"/>
                  <a:pt x="1170665" y="1894458"/>
                  <a:pt x="1166538" y="1869606"/>
                </a:cubicBezTo>
                <a:cubicBezTo>
                  <a:pt x="1166279" y="1868042"/>
                  <a:pt x="1166015" y="1866473"/>
                  <a:pt x="1165740" y="1864883"/>
                </a:cubicBezTo>
                <a:cubicBezTo>
                  <a:pt x="1161043" y="1837446"/>
                  <a:pt x="1154466" y="1805830"/>
                  <a:pt x="1148656" y="1779356"/>
                </a:cubicBezTo>
                <a:lnTo>
                  <a:pt x="1191204" y="1640339"/>
                </a:lnTo>
                <a:lnTo>
                  <a:pt x="1215311" y="1763204"/>
                </a:lnTo>
                <a:lnTo>
                  <a:pt x="1215311" y="1763204"/>
                </a:lnTo>
                <a:lnTo>
                  <a:pt x="1232965" y="1856493"/>
                </a:lnTo>
                <a:lnTo>
                  <a:pt x="1233856" y="1861190"/>
                </a:lnTo>
                <a:lnTo>
                  <a:pt x="1294618" y="2182255"/>
                </a:lnTo>
                <a:lnTo>
                  <a:pt x="1346721" y="2182255"/>
                </a:lnTo>
                <a:lnTo>
                  <a:pt x="1346726" y="2181613"/>
                </a:lnTo>
                <a:lnTo>
                  <a:pt x="1348300" y="1924593"/>
                </a:lnTo>
                <a:cubicBezTo>
                  <a:pt x="1347850" y="1911818"/>
                  <a:pt x="1336089" y="1877498"/>
                  <a:pt x="1322060" y="1840703"/>
                </a:cubicBezTo>
                <a:cubicBezTo>
                  <a:pt x="1321495" y="1839222"/>
                  <a:pt x="1320931" y="1837746"/>
                  <a:pt x="1320361" y="1836260"/>
                </a:cubicBezTo>
                <a:cubicBezTo>
                  <a:pt x="1312899" y="1816835"/>
                  <a:pt x="1304918" y="1796959"/>
                  <a:pt x="1297704" y="1779351"/>
                </a:cubicBezTo>
                <a:lnTo>
                  <a:pt x="1338321" y="1428793"/>
                </a:lnTo>
                <a:cubicBezTo>
                  <a:pt x="1264069" y="1466090"/>
                  <a:pt x="1145321" y="1475883"/>
                  <a:pt x="1067443" y="1446214"/>
                </a:cubicBezTo>
                <a:lnTo>
                  <a:pt x="1069338" y="1763199"/>
                </a:lnTo>
                <a:lnTo>
                  <a:pt x="1069240" y="1866302"/>
                </a:lnTo>
                <a:lnTo>
                  <a:pt x="1069235" y="1871092"/>
                </a:lnTo>
                <a:lnTo>
                  <a:pt x="1068929" y="2182250"/>
                </a:lnTo>
                <a:lnTo>
                  <a:pt x="1121032" y="2182250"/>
                </a:lnTo>
                <a:lnTo>
                  <a:pt x="1171623" y="1924593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D3D6FCE-979D-172C-7D48-F49504148379}"/>
              </a:ext>
            </a:extLst>
          </p:cNvPr>
          <p:cNvSpPr/>
          <p:nvPr/>
        </p:nvSpPr>
        <p:spPr>
          <a:xfrm>
            <a:off x="8881504" y="3730303"/>
            <a:ext cx="1993175" cy="2614559"/>
          </a:xfrm>
          <a:custGeom>
            <a:avLst/>
            <a:gdLst>
              <a:gd name="connsiteX0" fmla="*/ 963516 w 1993175"/>
              <a:gd name="connsiteY0" fmla="*/ 1290698 h 2614559"/>
              <a:gd name="connsiteX1" fmla="*/ 880745 w 1993175"/>
              <a:gd name="connsiteY1" fmla="*/ 1207926 h 2614559"/>
              <a:gd name="connsiteX2" fmla="*/ 963516 w 1993175"/>
              <a:gd name="connsiteY2" fmla="*/ 1125155 h 2614559"/>
              <a:gd name="connsiteX3" fmla="*/ 1046288 w 1993175"/>
              <a:gd name="connsiteY3" fmla="*/ 1207926 h 2614559"/>
              <a:gd name="connsiteX4" fmla="*/ 1030943 w 1993175"/>
              <a:gd name="connsiteY4" fmla="*/ 1255762 h 2614559"/>
              <a:gd name="connsiteX5" fmla="*/ 1037644 w 1993175"/>
              <a:gd name="connsiteY5" fmla="*/ 1264069 h 2614559"/>
              <a:gd name="connsiteX6" fmla="*/ 1056645 w 1993175"/>
              <a:gd name="connsiteY6" fmla="*/ 1207926 h 2614559"/>
              <a:gd name="connsiteX7" fmla="*/ 1028949 w 1993175"/>
              <a:gd name="connsiteY7" fmla="*/ 1141752 h 2614559"/>
              <a:gd name="connsiteX8" fmla="*/ 1030762 w 1993175"/>
              <a:gd name="connsiteY8" fmla="*/ 1142767 h 2614559"/>
              <a:gd name="connsiteX9" fmla="*/ 1336788 w 1993175"/>
              <a:gd name="connsiteY9" fmla="*/ 595232 h 2614559"/>
              <a:gd name="connsiteX10" fmla="*/ 1333795 w 1993175"/>
              <a:gd name="connsiteY10" fmla="*/ 593559 h 2614559"/>
              <a:gd name="connsiteX11" fmla="*/ 1332267 w 1993175"/>
              <a:gd name="connsiteY11" fmla="*/ 592704 h 2614559"/>
              <a:gd name="connsiteX12" fmla="*/ 1327746 w 1993175"/>
              <a:gd name="connsiteY12" fmla="*/ 590182 h 2614559"/>
              <a:gd name="connsiteX13" fmla="*/ 1326695 w 1993175"/>
              <a:gd name="connsiteY13" fmla="*/ 592062 h 2614559"/>
              <a:gd name="connsiteX14" fmla="*/ 1324167 w 1993175"/>
              <a:gd name="connsiteY14" fmla="*/ 596589 h 2614559"/>
              <a:gd name="connsiteX15" fmla="*/ 1022657 w 1993175"/>
              <a:gd name="connsiteY15" fmla="*/ 1136040 h 2614559"/>
              <a:gd name="connsiteX16" fmla="*/ 967918 w 1993175"/>
              <a:gd name="connsiteY16" fmla="*/ 1115020 h 2614559"/>
              <a:gd name="connsiteX17" fmla="*/ 880672 w 1993175"/>
              <a:gd name="connsiteY17" fmla="*/ 607645 h 2614559"/>
              <a:gd name="connsiteX18" fmla="*/ 873355 w 1993175"/>
              <a:gd name="connsiteY18" fmla="*/ 608903 h 2614559"/>
              <a:gd name="connsiteX19" fmla="*/ 936918 w 1993175"/>
              <a:gd name="connsiteY19" fmla="*/ 525578 h 2614559"/>
              <a:gd name="connsiteX20" fmla="*/ 1287932 w 1993175"/>
              <a:gd name="connsiteY20" fmla="*/ 512906 h 2614559"/>
              <a:gd name="connsiteX21" fmla="*/ 1363091 w 1993175"/>
              <a:gd name="connsiteY21" fmla="*/ 598940 h 2614559"/>
              <a:gd name="connsiteX22" fmla="*/ 1365566 w 1993175"/>
              <a:gd name="connsiteY22" fmla="*/ 597723 h 2614559"/>
              <a:gd name="connsiteX23" fmla="*/ 1381253 w 1993175"/>
              <a:gd name="connsiteY23" fmla="*/ 600654 h 2614559"/>
              <a:gd name="connsiteX24" fmla="*/ 1473921 w 1993175"/>
              <a:gd name="connsiteY24" fmla="*/ 507551 h 2614559"/>
              <a:gd name="connsiteX25" fmla="*/ 1380797 w 1993175"/>
              <a:gd name="connsiteY25" fmla="*/ 414422 h 2614559"/>
              <a:gd name="connsiteX26" fmla="*/ 1362423 w 1993175"/>
              <a:gd name="connsiteY26" fmla="*/ 416260 h 2614559"/>
              <a:gd name="connsiteX27" fmla="*/ 1232820 w 1993175"/>
              <a:gd name="connsiteY27" fmla="*/ 234063 h 2614559"/>
              <a:gd name="connsiteX28" fmla="*/ 1230547 w 1993175"/>
              <a:gd name="connsiteY28" fmla="*/ 230862 h 2614559"/>
              <a:gd name="connsiteX29" fmla="*/ 1183513 w 1993175"/>
              <a:gd name="connsiteY29" fmla="*/ 164745 h 2614559"/>
              <a:gd name="connsiteX30" fmla="*/ 1217196 w 1993175"/>
              <a:gd name="connsiteY30" fmla="*/ 93129 h 2614559"/>
              <a:gd name="connsiteX31" fmla="*/ 1124067 w 1993175"/>
              <a:gd name="connsiteY31" fmla="*/ 0 h 2614559"/>
              <a:gd name="connsiteX32" fmla="*/ 1030938 w 1993175"/>
              <a:gd name="connsiteY32" fmla="*/ 93129 h 2614559"/>
              <a:gd name="connsiteX33" fmla="*/ 1034527 w 1993175"/>
              <a:gd name="connsiteY33" fmla="*/ 118437 h 2614559"/>
              <a:gd name="connsiteX34" fmla="*/ 397021 w 1993175"/>
              <a:gd name="connsiteY34" fmla="*/ 366638 h 2614559"/>
              <a:gd name="connsiteX35" fmla="*/ 331386 w 1993175"/>
              <a:gd name="connsiteY35" fmla="*/ 339496 h 2614559"/>
              <a:gd name="connsiteX36" fmla="*/ 238257 w 1993175"/>
              <a:gd name="connsiteY36" fmla="*/ 432625 h 2614559"/>
              <a:gd name="connsiteX37" fmla="*/ 255394 w 1993175"/>
              <a:gd name="connsiteY37" fmla="*/ 486277 h 2614559"/>
              <a:gd name="connsiteX38" fmla="*/ 89380 w 1993175"/>
              <a:gd name="connsiteY38" fmla="*/ 964609 h 2614559"/>
              <a:gd name="connsiteX39" fmla="*/ 0 w 1993175"/>
              <a:gd name="connsiteY39" fmla="*/ 1057546 h 2614559"/>
              <a:gd name="connsiteX40" fmla="*/ 93129 w 1993175"/>
              <a:gd name="connsiteY40" fmla="*/ 1150675 h 2614559"/>
              <a:gd name="connsiteX41" fmla="*/ 121529 w 1993175"/>
              <a:gd name="connsiteY41" fmla="*/ 1146211 h 2614559"/>
              <a:gd name="connsiteX42" fmla="*/ 141892 w 1993175"/>
              <a:gd name="connsiteY42" fmla="*/ 1168899 h 2614559"/>
              <a:gd name="connsiteX43" fmla="*/ 144802 w 1993175"/>
              <a:gd name="connsiteY43" fmla="*/ 1172141 h 2614559"/>
              <a:gd name="connsiteX44" fmla="*/ 349916 w 1993175"/>
              <a:gd name="connsiteY44" fmla="*/ 1400725 h 2614559"/>
              <a:gd name="connsiteX45" fmla="*/ 329796 w 1993175"/>
              <a:gd name="connsiteY45" fmla="*/ 1458359 h 2614559"/>
              <a:gd name="connsiteX46" fmla="*/ 422925 w 1993175"/>
              <a:gd name="connsiteY46" fmla="*/ 1551487 h 2614559"/>
              <a:gd name="connsiteX47" fmla="*/ 516054 w 1993175"/>
              <a:gd name="connsiteY47" fmla="*/ 1458359 h 2614559"/>
              <a:gd name="connsiteX48" fmla="*/ 514827 w 1993175"/>
              <a:gd name="connsiteY48" fmla="*/ 1443972 h 2614559"/>
              <a:gd name="connsiteX49" fmla="*/ 882687 w 1993175"/>
              <a:gd name="connsiteY49" fmla="*/ 1253991 h 2614559"/>
              <a:gd name="connsiteX50" fmla="*/ 963516 w 1993175"/>
              <a:gd name="connsiteY50" fmla="*/ 1301050 h 2614559"/>
              <a:gd name="connsiteX51" fmla="*/ 992905 w 1993175"/>
              <a:gd name="connsiteY51" fmla="*/ 1296223 h 2614559"/>
              <a:gd name="connsiteX52" fmla="*/ 985894 w 1993175"/>
              <a:gd name="connsiteY52" fmla="*/ 1287533 h 2614559"/>
              <a:gd name="connsiteX53" fmla="*/ 963516 w 1993175"/>
              <a:gd name="connsiteY53" fmla="*/ 1290698 h 2614559"/>
              <a:gd name="connsiteX54" fmla="*/ 844043 w 1993175"/>
              <a:gd name="connsiteY54" fmla="*/ 603342 h 2614559"/>
              <a:gd name="connsiteX55" fmla="*/ 761272 w 1993175"/>
              <a:gd name="connsiteY55" fmla="*/ 520570 h 2614559"/>
              <a:gd name="connsiteX56" fmla="*/ 810848 w 1993175"/>
              <a:gd name="connsiteY56" fmla="*/ 444800 h 2614559"/>
              <a:gd name="connsiteX57" fmla="*/ 811671 w 1993175"/>
              <a:gd name="connsiteY57" fmla="*/ 444764 h 2614559"/>
              <a:gd name="connsiteX58" fmla="*/ 812318 w 1993175"/>
              <a:gd name="connsiteY58" fmla="*/ 444143 h 2614559"/>
              <a:gd name="connsiteX59" fmla="*/ 844048 w 1993175"/>
              <a:gd name="connsiteY59" fmla="*/ 437793 h 2614559"/>
              <a:gd name="connsiteX60" fmla="*/ 926820 w 1993175"/>
              <a:gd name="connsiteY60" fmla="*/ 520565 h 2614559"/>
              <a:gd name="connsiteX61" fmla="*/ 844043 w 1993175"/>
              <a:gd name="connsiteY61" fmla="*/ 603342 h 2614559"/>
              <a:gd name="connsiteX62" fmla="*/ 1463558 w 1993175"/>
              <a:gd name="connsiteY62" fmla="*/ 507546 h 2614559"/>
              <a:gd name="connsiteX63" fmla="*/ 1380792 w 1993175"/>
              <a:gd name="connsiteY63" fmla="*/ 590317 h 2614559"/>
              <a:gd name="connsiteX64" fmla="*/ 1298020 w 1993175"/>
              <a:gd name="connsiteY64" fmla="*/ 507546 h 2614559"/>
              <a:gd name="connsiteX65" fmla="*/ 1380792 w 1993175"/>
              <a:gd name="connsiteY65" fmla="*/ 424774 h 2614559"/>
              <a:gd name="connsiteX66" fmla="*/ 1463558 w 1993175"/>
              <a:gd name="connsiteY66" fmla="*/ 507546 h 2614559"/>
              <a:gd name="connsiteX67" fmla="*/ 1217947 w 1993175"/>
              <a:gd name="connsiteY67" fmla="*/ 231012 h 2614559"/>
              <a:gd name="connsiteX68" fmla="*/ 1220251 w 1993175"/>
              <a:gd name="connsiteY68" fmla="*/ 234249 h 2614559"/>
              <a:gd name="connsiteX69" fmla="*/ 1351749 w 1993175"/>
              <a:gd name="connsiteY69" fmla="*/ 419114 h 2614559"/>
              <a:gd name="connsiteX70" fmla="*/ 1287916 w 1993175"/>
              <a:gd name="connsiteY70" fmla="*/ 502538 h 2614559"/>
              <a:gd name="connsiteX71" fmla="*/ 936903 w 1993175"/>
              <a:gd name="connsiteY71" fmla="*/ 515210 h 2614559"/>
              <a:gd name="connsiteX72" fmla="*/ 844048 w 1993175"/>
              <a:gd name="connsiteY72" fmla="*/ 427441 h 2614559"/>
              <a:gd name="connsiteX73" fmla="*/ 828202 w 1993175"/>
              <a:gd name="connsiteY73" fmla="*/ 428891 h 2614559"/>
              <a:gd name="connsiteX74" fmla="*/ 1006179 w 1993175"/>
              <a:gd name="connsiteY74" fmla="*/ 257978 h 2614559"/>
              <a:gd name="connsiteX75" fmla="*/ 1010876 w 1993175"/>
              <a:gd name="connsiteY75" fmla="*/ 253467 h 2614559"/>
              <a:gd name="connsiteX76" fmla="*/ 1088318 w 1993175"/>
              <a:gd name="connsiteY76" fmla="*/ 179096 h 2614559"/>
              <a:gd name="connsiteX77" fmla="*/ 1124072 w 1993175"/>
              <a:gd name="connsiteY77" fmla="*/ 186258 h 2614559"/>
              <a:gd name="connsiteX78" fmla="*/ 1175181 w 1993175"/>
              <a:gd name="connsiteY78" fmla="*/ 170893 h 2614559"/>
              <a:gd name="connsiteX79" fmla="*/ 1217947 w 1993175"/>
              <a:gd name="connsiteY79" fmla="*/ 231012 h 2614559"/>
              <a:gd name="connsiteX80" fmla="*/ 1124067 w 1993175"/>
              <a:gd name="connsiteY80" fmla="*/ 10357 h 2614559"/>
              <a:gd name="connsiteX81" fmla="*/ 1206838 w 1993175"/>
              <a:gd name="connsiteY81" fmla="*/ 93129 h 2614559"/>
              <a:gd name="connsiteX82" fmla="*/ 1124067 w 1993175"/>
              <a:gd name="connsiteY82" fmla="*/ 175900 h 2614559"/>
              <a:gd name="connsiteX83" fmla="*/ 1041296 w 1993175"/>
              <a:gd name="connsiteY83" fmla="*/ 93129 h 2614559"/>
              <a:gd name="connsiteX84" fmla="*/ 1124067 w 1993175"/>
              <a:gd name="connsiteY84" fmla="*/ 10357 h 2614559"/>
              <a:gd name="connsiteX85" fmla="*/ 331381 w 1993175"/>
              <a:gd name="connsiteY85" fmla="*/ 349848 h 2614559"/>
              <a:gd name="connsiteX86" fmla="*/ 414153 w 1993175"/>
              <a:gd name="connsiteY86" fmla="*/ 432620 h 2614559"/>
              <a:gd name="connsiteX87" fmla="*/ 331381 w 1993175"/>
              <a:gd name="connsiteY87" fmla="*/ 515391 h 2614559"/>
              <a:gd name="connsiteX88" fmla="*/ 248610 w 1993175"/>
              <a:gd name="connsiteY88" fmla="*/ 432620 h 2614559"/>
              <a:gd name="connsiteX89" fmla="*/ 331381 w 1993175"/>
              <a:gd name="connsiteY89" fmla="*/ 349848 h 2614559"/>
              <a:gd name="connsiteX90" fmla="*/ 512574 w 1993175"/>
              <a:gd name="connsiteY90" fmla="*/ 1433480 h 2614559"/>
              <a:gd name="connsiteX91" fmla="*/ 482900 w 1993175"/>
              <a:gd name="connsiteY91" fmla="*/ 1387229 h 2614559"/>
              <a:gd name="connsiteX92" fmla="*/ 483516 w 1993175"/>
              <a:gd name="connsiteY92" fmla="*/ 1397975 h 2614559"/>
              <a:gd name="connsiteX93" fmla="*/ 481880 w 1993175"/>
              <a:gd name="connsiteY93" fmla="*/ 1400367 h 2614559"/>
              <a:gd name="connsiteX94" fmla="*/ 505692 w 1993175"/>
              <a:gd name="connsiteY94" fmla="*/ 1458364 h 2614559"/>
              <a:gd name="connsiteX95" fmla="*/ 496810 w 1993175"/>
              <a:gd name="connsiteY95" fmla="*/ 1495464 h 2614559"/>
              <a:gd name="connsiteX96" fmla="*/ 498120 w 1993175"/>
              <a:gd name="connsiteY96" fmla="*/ 1502036 h 2614559"/>
              <a:gd name="connsiteX97" fmla="*/ 496277 w 1993175"/>
              <a:gd name="connsiteY97" fmla="*/ 1504869 h 2614559"/>
              <a:gd name="connsiteX98" fmla="*/ 495780 w 1993175"/>
              <a:gd name="connsiteY98" fmla="*/ 1504920 h 2614559"/>
              <a:gd name="connsiteX99" fmla="*/ 493444 w 1993175"/>
              <a:gd name="connsiteY99" fmla="*/ 1503025 h 2614559"/>
              <a:gd name="connsiteX100" fmla="*/ 493211 w 1993175"/>
              <a:gd name="connsiteY100" fmla="*/ 1501865 h 2614559"/>
              <a:gd name="connsiteX101" fmla="*/ 422920 w 1993175"/>
              <a:gd name="connsiteY101" fmla="*/ 1541135 h 2614559"/>
              <a:gd name="connsiteX102" fmla="*/ 340149 w 1993175"/>
              <a:gd name="connsiteY102" fmla="*/ 1458364 h 2614559"/>
              <a:gd name="connsiteX103" fmla="*/ 422920 w 1993175"/>
              <a:gd name="connsiteY103" fmla="*/ 1375597 h 2614559"/>
              <a:gd name="connsiteX104" fmla="*/ 478690 w 1993175"/>
              <a:gd name="connsiteY104" fmla="*/ 1397379 h 2614559"/>
              <a:gd name="connsiteX105" fmla="*/ 477887 w 1993175"/>
              <a:gd name="connsiteY105" fmla="*/ 1383355 h 2614559"/>
              <a:gd name="connsiteX106" fmla="*/ 422920 w 1993175"/>
              <a:gd name="connsiteY106" fmla="*/ 1365235 h 2614559"/>
              <a:gd name="connsiteX107" fmla="*/ 356788 w 1993175"/>
              <a:gd name="connsiteY107" fmla="*/ 1392884 h 2614559"/>
              <a:gd name="connsiteX108" fmla="*/ 146853 w 1993175"/>
              <a:gd name="connsiteY108" fmla="*/ 1158925 h 2614559"/>
              <a:gd name="connsiteX109" fmla="*/ 143979 w 1993175"/>
              <a:gd name="connsiteY109" fmla="*/ 1155724 h 2614559"/>
              <a:gd name="connsiteX110" fmla="*/ 131809 w 1993175"/>
              <a:gd name="connsiteY110" fmla="*/ 1142161 h 2614559"/>
              <a:gd name="connsiteX111" fmla="*/ 148008 w 1993175"/>
              <a:gd name="connsiteY111" fmla="*/ 1132627 h 2614559"/>
              <a:gd name="connsiteX112" fmla="*/ 151131 w 1993175"/>
              <a:gd name="connsiteY112" fmla="*/ 1116511 h 2614559"/>
              <a:gd name="connsiteX113" fmla="*/ 93134 w 1993175"/>
              <a:gd name="connsiteY113" fmla="*/ 1140323 h 2614559"/>
              <a:gd name="connsiteX114" fmla="*/ 10363 w 1993175"/>
              <a:gd name="connsiteY114" fmla="*/ 1057552 h 2614559"/>
              <a:gd name="connsiteX115" fmla="*/ 93134 w 1993175"/>
              <a:gd name="connsiteY115" fmla="*/ 974780 h 2614559"/>
              <a:gd name="connsiteX116" fmla="*/ 171711 w 1993175"/>
              <a:gd name="connsiteY116" fmla="*/ 1031684 h 2614559"/>
              <a:gd name="connsiteX117" fmla="*/ 176325 w 1993175"/>
              <a:gd name="connsiteY117" fmla="*/ 1015920 h 2614559"/>
              <a:gd name="connsiteX118" fmla="*/ 100291 w 1993175"/>
              <a:gd name="connsiteY118" fmla="*/ 964785 h 2614559"/>
              <a:gd name="connsiteX119" fmla="*/ 263089 w 1993175"/>
              <a:gd name="connsiteY119" fmla="*/ 495717 h 2614559"/>
              <a:gd name="connsiteX120" fmla="*/ 331391 w 1993175"/>
              <a:gd name="connsiteY120" fmla="*/ 525754 h 2614559"/>
              <a:gd name="connsiteX121" fmla="*/ 374986 w 1993175"/>
              <a:gd name="connsiteY121" fmla="*/ 514863 h 2614559"/>
              <a:gd name="connsiteX122" fmla="*/ 411475 w 1993175"/>
              <a:gd name="connsiteY122" fmla="*/ 598738 h 2614559"/>
              <a:gd name="connsiteX123" fmla="*/ 413184 w 1993175"/>
              <a:gd name="connsiteY123" fmla="*/ 602668 h 2614559"/>
              <a:gd name="connsiteX124" fmla="*/ 511269 w 1993175"/>
              <a:gd name="connsiteY124" fmla="*/ 828134 h 2614559"/>
              <a:gd name="connsiteX125" fmla="*/ 520767 w 1993175"/>
              <a:gd name="connsiteY125" fmla="*/ 824002 h 2614559"/>
              <a:gd name="connsiteX126" fmla="*/ 420786 w 1993175"/>
              <a:gd name="connsiteY126" fmla="*/ 594186 h 2614559"/>
              <a:gd name="connsiteX127" fmla="*/ 419109 w 1993175"/>
              <a:gd name="connsiteY127" fmla="*/ 590327 h 2614559"/>
              <a:gd name="connsiteX128" fmla="*/ 383924 w 1993175"/>
              <a:gd name="connsiteY128" fmla="*/ 509457 h 2614559"/>
              <a:gd name="connsiteX129" fmla="*/ 424520 w 1993175"/>
              <a:gd name="connsiteY129" fmla="*/ 432630 h 2614559"/>
              <a:gd name="connsiteX130" fmla="*/ 404339 w 1993175"/>
              <a:gd name="connsiteY130" fmla="*/ 374908 h 2614559"/>
              <a:gd name="connsiteX131" fmla="*/ 1037867 w 1993175"/>
              <a:gd name="connsiteY131" fmla="*/ 128246 h 2614559"/>
              <a:gd name="connsiteX132" fmla="*/ 1078437 w 1993175"/>
              <a:gd name="connsiteY132" fmla="*/ 174222 h 2614559"/>
              <a:gd name="connsiteX133" fmla="*/ 991704 w 1993175"/>
              <a:gd name="connsiteY133" fmla="*/ 257512 h 2614559"/>
              <a:gd name="connsiteX134" fmla="*/ 986644 w 1993175"/>
              <a:gd name="connsiteY134" fmla="*/ 262369 h 2614559"/>
              <a:gd name="connsiteX135" fmla="*/ 807316 w 1993175"/>
              <a:gd name="connsiteY135" fmla="*/ 434583 h 2614559"/>
              <a:gd name="connsiteX136" fmla="*/ 588629 w 1993175"/>
              <a:gd name="connsiteY136" fmla="*/ 444008 h 2614559"/>
              <a:gd name="connsiteX137" fmla="*/ 581591 w 1993175"/>
              <a:gd name="connsiteY137" fmla="*/ 444313 h 2614559"/>
              <a:gd name="connsiteX138" fmla="*/ 422703 w 1993175"/>
              <a:gd name="connsiteY138" fmla="*/ 451160 h 2614559"/>
              <a:gd name="connsiteX139" fmla="*/ 423148 w 1993175"/>
              <a:gd name="connsiteY139" fmla="*/ 461507 h 2614559"/>
              <a:gd name="connsiteX140" fmla="*/ 566951 w 1993175"/>
              <a:gd name="connsiteY140" fmla="*/ 455313 h 2614559"/>
              <a:gd name="connsiteX141" fmla="*/ 573833 w 1993175"/>
              <a:gd name="connsiteY141" fmla="*/ 455018 h 2614559"/>
              <a:gd name="connsiteX142" fmla="*/ 788828 w 1993175"/>
              <a:gd name="connsiteY142" fmla="*/ 445753 h 2614559"/>
              <a:gd name="connsiteX143" fmla="*/ 750914 w 1993175"/>
              <a:gd name="connsiteY143" fmla="*/ 520575 h 2614559"/>
              <a:gd name="connsiteX144" fmla="*/ 844043 w 1993175"/>
              <a:gd name="connsiteY144" fmla="*/ 613704 h 2614559"/>
              <a:gd name="connsiteX145" fmla="*/ 870538 w 1993175"/>
              <a:gd name="connsiteY145" fmla="*/ 609810 h 2614559"/>
              <a:gd name="connsiteX146" fmla="*/ 957426 w 1993175"/>
              <a:gd name="connsiteY146" fmla="*/ 1115108 h 2614559"/>
              <a:gd name="connsiteX147" fmla="*/ 891687 w 1993175"/>
              <a:gd name="connsiteY147" fmla="*/ 1148718 h 2614559"/>
              <a:gd name="connsiteX148" fmla="*/ 640183 w 1993175"/>
              <a:gd name="connsiteY148" fmla="*/ 966877 h 2614559"/>
              <a:gd name="connsiteX149" fmla="*/ 634114 w 1993175"/>
              <a:gd name="connsiteY149" fmla="*/ 975272 h 2614559"/>
              <a:gd name="connsiteX150" fmla="*/ 885587 w 1993175"/>
              <a:gd name="connsiteY150" fmla="*/ 1157092 h 2614559"/>
              <a:gd name="connsiteX151" fmla="*/ 870387 w 1993175"/>
              <a:gd name="connsiteY151" fmla="*/ 1207931 h 2614559"/>
              <a:gd name="connsiteX152" fmla="*/ 878010 w 1993175"/>
              <a:gd name="connsiteY152" fmla="*/ 1244757 h 2614559"/>
              <a:gd name="connsiteX153" fmla="*/ 512574 w 1993175"/>
              <a:gd name="connsiteY153" fmla="*/ 1433480 h 2614559"/>
              <a:gd name="connsiteX154" fmla="*/ 175900 w 1993175"/>
              <a:gd name="connsiteY154" fmla="*/ 1057546 h 2614559"/>
              <a:gd name="connsiteX155" fmla="*/ 155615 w 1993175"/>
              <a:gd name="connsiteY155" fmla="*/ 1111664 h 2614559"/>
              <a:gd name="connsiteX156" fmla="*/ 152037 w 1993175"/>
              <a:gd name="connsiteY156" fmla="*/ 1129608 h 2614559"/>
              <a:gd name="connsiteX157" fmla="*/ 186263 w 1993175"/>
              <a:gd name="connsiteY157" fmla="*/ 1057546 h 2614559"/>
              <a:gd name="connsiteX158" fmla="*/ 184813 w 1993175"/>
              <a:gd name="connsiteY158" fmla="*/ 1041715 h 2614559"/>
              <a:gd name="connsiteX159" fmla="*/ 477571 w 1993175"/>
              <a:gd name="connsiteY159" fmla="*/ 943723 h 2614559"/>
              <a:gd name="connsiteX160" fmla="*/ 535293 w 1993175"/>
              <a:gd name="connsiteY160" fmla="*/ 996287 h 2614559"/>
              <a:gd name="connsiteX161" fmla="*/ 441714 w 1993175"/>
              <a:gd name="connsiteY161" fmla="*/ 1364971 h 2614559"/>
              <a:gd name="connsiteX162" fmla="*/ 451750 w 1993175"/>
              <a:gd name="connsiteY162" fmla="*/ 1367519 h 2614559"/>
              <a:gd name="connsiteX163" fmla="*/ 484070 w 1993175"/>
              <a:gd name="connsiteY163" fmla="*/ 1240179 h 2614559"/>
              <a:gd name="connsiteX164" fmla="*/ 489461 w 1993175"/>
              <a:gd name="connsiteY164" fmla="*/ 1218941 h 2614559"/>
              <a:gd name="connsiteX165" fmla="*/ 496743 w 1993175"/>
              <a:gd name="connsiteY165" fmla="*/ 1190246 h 2614559"/>
              <a:gd name="connsiteX166" fmla="*/ 501999 w 1993175"/>
              <a:gd name="connsiteY166" fmla="*/ 1169531 h 2614559"/>
              <a:gd name="connsiteX167" fmla="*/ 509850 w 1993175"/>
              <a:gd name="connsiteY167" fmla="*/ 1138593 h 2614559"/>
              <a:gd name="connsiteX168" fmla="*/ 515308 w 1993175"/>
              <a:gd name="connsiteY168" fmla="*/ 1117081 h 2614559"/>
              <a:gd name="connsiteX169" fmla="*/ 522595 w 1993175"/>
              <a:gd name="connsiteY169" fmla="*/ 1088370 h 2614559"/>
              <a:gd name="connsiteX170" fmla="*/ 525355 w 1993175"/>
              <a:gd name="connsiteY170" fmla="*/ 1077495 h 2614559"/>
              <a:gd name="connsiteX171" fmla="*/ 545319 w 1993175"/>
              <a:gd name="connsiteY171" fmla="*/ 998835 h 2614559"/>
              <a:gd name="connsiteX172" fmla="*/ 563357 w 1993175"/>
              <a:gd name="connsiteY172" fmla="*/ 1000622 h 2614559"/>
              <a:gd name="connsiteX173" fmla="*/ 656486 w 1993175"/>
              <a:gd name="connsiteY173" fmla="*/ 907493 h 2614559"/>
              <a:gd name="connsiteX174" fmla="*/ 563357 w 1993175"/>
              <a:gd name="connsiteY174" fmla="*/ 814364 h 2614559"/>
              <a:gd name="connsiteX175" fmla="*/ 470228 w 1993175"/>
              <a:gd name="connsiteY175" fmla="*/ 907493 h 2614559"/>
              <a:gd name="connsiteX176" fmla="*/ 474112 w 1993175"/>
              <a:gd name="connsiteY176" fmla="*/ 933946 h 2614559"/>
              <a:gd name="connsiteX177" fmla="*/ 182493 w 1993175"/>
              <a:gd name="connsiteY177" fmla="*/ 1031559 h 2614559"/>
              <a:gd name="connsiteX178" fmla="*/ 178640 w 1993175"/>
              <a:gd name="connsiteY178" fmla="*/ 1020741 h 2614559"/>
              <a:gd name="connsiteX179" fmla="*/ 173544 w 1993175"/>
              <a:gd name="connsiteY179" fmla="*/ 1038287 h 2614559"/>
              <a:gd name="connsiteX180" fmla="*/ 175900 w 1993175"/>
              <a:gd name="connsiteY180" fmla="*/ 1057546 h 2614559"/>
              <a:gd name="connsiteX181" fmla="*/ 563362 w 1993175"/>
              <a:gd name="connsiteY181" fmla="*/ 824732 h 2614559"/>
              <a:gd name="connsiteX182" fmla="*/ 646133 w 1993175"/>
              <a:gd name="connsiteY182" fmla="*/ 907503 h 2614559"/>
              <a:gd name="connsiteX183" fmla="*/ 570265 w 1993175"/>
              <a:gd name="connsiteY183" fmla="*/ 989923 h 2614559"/>
              <a:gd name="connsiteX184" fmla="*/ 569437 w 1993175"/>
              <a:gd name="connsiteY184" fmla="*/ 991435 h 2614559"/>
              <a:gd name="connsiteX185" fmla="*/ 567324 w 1993175"/>
              <a:gd name="connsiteY185" fmla="*/ 992704 h 2614559"/>
              <a:gd name="connsiteX186" fmla="*/ 566200 w 1993175"/>
              <a:gd name="connsiteY186" fmla="*/ 992424 h 2614559"/>
              <a:gd name="connsiteX187" fmla="*/ 564952 w 1993175"/>
              <a:gd name="connsiteY187" fmla="*/ 990192 h 2614559"/>
              <a:gd name="connsiteX188" fmla="*/ 563362 w 1993175"/>
              <a:gd name="connsiteY188" fmla="*/ 990275 h 2614559"/>
              <a:gd name="connsiteX189" fmla="*/ 480590 w 1993175"/>
              <a:gd name="connsiteY189" fmla="*/ 907503 h 2614559"/>
              <a:gd name="connsiteX190" fmla="*/ 563362 w 1993175"/>
              <a:gd name="connsiteY190" fmla="*/ 824732 h 2614559"/>
              <a:gd name="connsiteX191" fmla="*/ 1946220 w 1993175"/>
              <a:gd name="connsiteY191" fmla="*/ 1600960 h 2614559"/>
              <a:gd name="connsiteX192" fmla="*/ 1947649 w 1993175"/>
              <a:gd name="connsiteY192" fmla="*/ 1604026 h 2614559"/>
              <a:gd name="connsiteX193" fmla="*/ 1940813 w 1993175"/>
              <a:gd name="connsiteY193" fmla="*/ 1622084 h 2614559"/>
              <a:gd name="connsiteX194" fmla="*/ 1938592 w 1993175"/>
              <a:gd name="connsiteY194" fmla="*/ 1623596 h 2614559"/>
              <a:gd name="connsiteX195" fmla="*/ 1937711 w 1993175"/>
              <a:gd name="connsiteY195" fmla="*/ 1623430 h 2614559"/>
              <a:gd name="connsiteX196" fmla="*/ 1936365 w 1993175"/>
              <a:gd name="connsiteY196" fmla="*/ 1620328 h 2614559"/>
              <a:gd name="connsiteX197" fmla="*/ 1943154 w 1993175"/>
              <a:gd name="connsiteY197" fmla="*/ 1602394 h 2614559"/>
              <a:gd name="connsiteX198" fmla="*/ 1946220 w 1993175"/>
              <a:gd name="connsiteY198" fmla="*/ 1600960 h 2614559"/>
              <a:gd name="connsiteX199" fmla="*/ 933433 w 1993175"/>
              <a:gd name="connsiteY199" fmla="*/ 2040462 h 2614559"/>
              <a:gd name="connsiteX200" fmla="*/ 932190 w 1993175"/>
              <a:gd name="connsiteY200" fmla="*/ 2037313 h 2614559"/>
              <a:gd name="connsiteX201" fmla="*/ 935334 w 1993175"/>
              <a:gd name="connsiteY201" fmla="*/ 2036071 h 2614559"/>
              <a:gd name="connsiteX202" fmla="*/ 953024 w 1993175"/>
              <a:gd name="connsiteY202" fmla="*/ 2043476 h 2614559"/>
              <a:gd name="connsiteX203" fmla="*/ 954345 w 1993175"/>
              <a:gd name="connsiteY203" fmla="*/ 2046594 h 2614559"/>
              <a:gd name="connsiteX204" fmla="*/ 952128 w 1993175"/>
              <a:gd name="connsiteY204" fmla="*/ 2048090 h 2614559"/>
              <a:gd name="connsiteX205" fmla="*/ 951232 w 1993175"/>
              <a:gd name="connsiteY205" fmla="*/ 2047919 h 2614559"/>
              <a:gd name="connsiteX206" fmla="*/ 933433 w 1993175"/>
              <a:gd name="connsiteY206" fmla="*/ 2040462 h 2614559"/>
              <a:gd name="connsiteX207" fmla="*/ 982802 w 1993175"/>
              <a:gd name="connsiteY207" fmla="*/ 2059846 h 2614559"/>
              <a:gd name="connsiteX208" fmla="*/ 981341 w 1993175"/>
              <a:gd name="connsiteY208" fmla="*/ 2056791 h 2614559"/>
              <a:gd name="connsiteX209" fmla="*/ 984392 w 1993175"/>
              <a:gd name="connsiteY209" fmla="*/ 2055335 h 2614559"/>
              <a:gd name="connsiteX210" fmla="*/ 1002569 w 1993175"/>
              <a:gd name="connsiteY210" fmla="*/ 2061488 h 2614559"/>
              <a:gd name="connsiteX211" fmla="*/ 1004107 w 1993175"/>
              <a:gd name="connsiteY211" fmla="*/ 2064502 h 2614559"/>
              <a:gd name="connsiteX212" fmla="*/ 1001834 w 1993175"/>
              <a:gd name="connsiteY212" fmla="*/ 2066154 h 2614559"/>
              <a:gd name="connsiteX213" fmla="*/ 1001098 w 1993175"/>
              <a:gd name="connsiteY213" fmla="*/ 2066035 h 2614559"/>
              <a:gd name="connsiteX214" fmla="*/ 982802 w 1993175"/>
              <a:gd name="connsiteY214" fmla="*/ 2059846 h 2614559"/>
              <a:gd name="connsiteX215" fmla="*/ 1908617 w 1993175"/>
              <a:gd name="connsiteY215" fmla="*/ 1006898 h 2614559"/>
              <a:gd name="connsiteX216" fmla="*/ 1899834 w 1993175"/>
              <a:gd name="connsiteY216" fmla="*/ 989969 h 2614559"/>
              <a:gd name="connsiteX217" fmla="*/ 1900818 w 1993175"/>
              <a:gd name="connsiteY217" fmla="*/ 986733 h 2614559"/>
              <a:gd name="connsiteX218" fmla="*/ 1904055 w 1993175"/>
              <a:gd name="connsiteY218" fmla="*/ 987711 h 2614559"/>
              <a:gd name="connsiteX219" fmla="*/ 1912889 w 1993175"/>
              <a:gd name="connsiteY219" fmla="*/ 1004749 h 2614559"/>
              <a:gd name="connsiteX220" fmla="*/ 1911828 w 1993175"/>
              <a:gd name="connsiteY220" fmla="*/ 1007960 h 2614559"/>
              <a:gd name="connsiteX221" fmla="*/ 1910756 w 1993175"/>
              <a:gd name="connsiteY221" fmla="*/ 1008214 h 2614559"/>
              <a:gd name="connsiteX222" fmla="*/ 1908617 w 1993175"/>
              <a:gd name="connsiteY222" fmla="*/ 1006898 h 2614559"/>
              <a:gd name="connsiteX223" fmla="*/ 1033351 w 1993175"/>
              <a:gd name="connsiteY223" fmla="*/ 2075703 h 2614559"/>
              <a:gd name="connsiteX224" fmla="*/ 1031684 w 1993175"/>
              <a:gd name="connsiteY224" fmla="*/ 2072762 h 2614559"/>
              <a:gd name="connsiteX225" fmla="*/ 1034625 w 1993175"/>
              <a:gd name="connsiteY225" fmla="*/ 2071089 h 2614559"/>
              <a:gd name="connsiteX226" fmla="*/ 1053124 w 1993175"/>
              <a:gd name="connsiteY226" fmla="*/ 2075926 h 2614559"/>
              <a:gd name="connsiteX227" fmla="*/ 1054869 w 1993175"/>
              <a:gd name="connsiteY227" fmla="*/ 2078821 h 2614559"/>
              <a:gd name="connsiteX228" fmla="*/ 1052549 w 1993175"/>
              <a:gd name="connsiteY228" fmla="*/ 2080639 h 2614559"/>
              <a:gd name="connsiteX229" fmla="*/ 1051974 w 1993175"/>
              <a:gd name="connsiteY229" fmla="*/ 2080571 h 2614559"/>
              <a:gd name="connsiteX230" fmla="*/ 1033351 w 1993175"/>
              <a:gd name="connsiteY230" fmla="*/ 2075703 h 2614559"/>
              <a:gd name="connsiteX231" fmla="*/ 1930502 w 1993175"/>
              <a:gd name="connsiteY231" fmla="*/ 1054548 h 2614559"/>
              <a:gd name="connsiteX232" fmla="*/ 1922936 w 1993175"/>
              <a:gd name="connsiteY232" fmla="*/ 1037059 h 2614559"/>
              <a:gd name="connsiteX233" fmla="*/ 1924143 w 1993175"/>
              <a:gd name="connsiteY233" fmla="*/ 1033895 h 2614559"/>
              <a:gd name="connsiteX234" fmla="*/ 1927302 w 1993175"/>
              <a:gd name="connsiteY234" fmla="*/ 1035102 h 2614559"/>
              <a:gd name="connsiteX235" fmla="*/ 1934915 w 1993175"/>
              <a:gd name="connsiteY235" fmla="*/ 1052704 h 2614559"/>
              <a:gd name="connsiteX236" fmla="*/ 1933630 w 1993175"/>
              <a:gd name="connsiteY236" fmla="*/ 1055832 h 2614559"/>
              <a:gd name="connsiteX237" fmla="*/ 1932708 w 1993175"/>
              <a:gd name="connsiteY237" fmla="*/ 1056019 h 2614559"/>
              <a:gd name="connsiteX238" fmla="*/ 1930502 w 1993175"/>
              <a:gd name="connsiteY238" fmla="*/ 1054548 h 2614559"/>
              <a:gd name="connsiteX239" fmla="*/ 1926556 w 1993175"/>
              <a:gd name="connsiteY239" fmla="*/ 1650038 h 2614559"/>
              <a:gd name="connsiteX240" fmla="*/ 1927768 w 1993175"/>
              <a:gd name="connsiteY240" fmla="*/ 1653203 h 2614559"/>
              <a:gd name="connsiteX241" fmla="*/ 1919679 w 1993175"/>
              <a:gd name="connsiteY241" fmla="*/ 1670722 h 2614559"/>
              <a:gd name="connsiteX242" fmla="*/ 1917519 w 1993175"/>
              <a:gd name="connsiteY242" fmla="*/ 1672079 h 2614559"/>
              <a:gd name="connsiteX243" fmla="*/ 1916489 w 1993175"/>
              <a:gd name="connsiteY243" fmla="*/ 1671846 h 2614559"/>
              <a:gd name="connsiteX244" fmla="*/ 1915365 w 1993175"/>
              <a:gd name="connsiteY244" fmla="*/ 1668656 h 2614559"/>
              <a:gd name="connsiteX245" fmla="*/ 1923397 w 1993175"/>
              <a:gd name="connsiteY245" fmla="*/ 1651250 h 2614559"/>
              <a:gd name="connsiteX246" fmla="*/ 1926556 w 1993175"/>
              <a:gd name="connsiteY246" fmla="*/ 1650038 h 2614559"/>
              <a:gd name="connsiteX247" fmla="*/ 811112 w 1993175"/>
              <a:gd name="connsiteY247" fmla="*/ 1973320 h 2614559"/>
              <a:gd name="connsiteX248" fmla="*/ 795291 w 1993175"/>
              <a:gd name="connsiteY248" fmla="*/ 1962336 h 2614559"/>
              <a:gd name="connsiteX249" fmla="*/ 794732 w 1993175"/>
              <a:gd name="connsiteY249" fmla="*/ 1959001 h 2614559"/>
              <a:gd name="connsiteX250" fmla="*/ 798067 w 1993175"/>
              <a:gd name="connsiteY250" fmla="*/ 1958442 h 2614559"/>
              <a:gd name="connsiteX251" fmla="*/ 813794 w 1993175"/>
              <a:gd name="connsiteY251" fmla="*/ 1969363 h 2614559"/>
              <a:gd name="connsiteX252" fmla="*/ 814436 w 1993175"/>
              <a:gd name="connsiteY252" fmla="*/ 1972683 h 2614559"/>
              <a:gd name="connsiteX253" fmla="*/ 812453 w 1993175"/>
              <a:gd name="connsiteY253" fmla="*/ 1973734 h 2614559"/>
              <a:gd name="connsiteX254" fmla="*/ 811112 w 1993175"/>
              <a:gd name="connsiteY254" fmla="*/ 1973320 h 2614559"/>
              <a:gd name="connsiteX255" fmla="*/ 885577 w 1993175"/>
              <a:gd name="connsiteY255" fmla="*/ 2017655 h 2614559"/>
              <a:gd name="connsiteX256" fmla="*/ 884562 w 1993175"/>
              <a:gd name="connsiteY256" fmla="*/ 2014434 h 2614559"/>
              <a:gd name="connsiteX257" fmla="*/ 887788 w 1993175"/>
              <a:gd name="connsiteY257" fmla="*/ 2013414 h 2614559"/>
              <a:gd name="connsiteX258" fmla="*/ 904904 w 1993175"/>
              <a:gd name="connsiteY258" fmla="*/ 2022047 h 2614559"/>
              <a:gd name="connsiteX259" fmla="*/ 906001 w 1993175"/>
              <a:gd name="connsiteY259" fmla="*/ 2025247 h 2614559"/>
              <a:gd name="connsiteX260" fmla="*/ 903852 w 1993175"/>
              <a:gd name="connsiteY260" fmla="*/ 2026588 h 2614559"/>
              <a:gd name="connsiteX261" fmla="*/ 902806 w 1993175"/>
              <a:gd name="connsiteY261" fmla="*/ 2026345 h 2614559"/>
              <a:gd name="connsiteX262" fmla="*/ 885577 w 1993175"/>
              <a:gd name="connsiteY262" fmla="*/ 2017655 h 2614559"/>
              <a:gd name="connsiteX263" fmla="*/ 1883433 w 1993175"/>
              <a:gd name="connsiteY263" fmla="*/ 960865 h 2614559"/>
              <a:gd name="connsiteX264" fmla="*/ 1873485 w 1993175"/>
              <a:gd name="connsiteY264" fmla="*/ 944573 h 2614559"/>
              <a:gd name="connsiteX265" fmla="*/ 1874241 w 1993175"/>
              <a:gd name="connsiteY265" fmla="*/ 941279 h 2614559"/>
              <a:gd name="connsiteX266" fmla="*/ 1877540 w 1993175"/>
              <a:gd name="connsiteY266" fmla="*/ 942035 h 2614559"/>
              <a:gd name="connsiteX267" fmla="*/ 1887545 w 1993175"/>
              <a:gd name="connsiteY267" fmla="*/ 958426 h 2614559"/>
              <a:gd name="connsiteX268" fmla="*/ 1886711 w 1993175"/>
              <a:gd name="connsiteY268" fmla="*/ 961704 h 2614559"/>
              <a:gd name="connsiteX269" fmla="*/ 1885494 w 1993175"/>
              <a:gd name="connsiteY269" fmla="*/ 962040 h 2614559"/>
              <a:gd name="connsiteX270" fmla="*/ 1883433 w 1993175"/>
              <a:gd name="connsiteY270" fmla="*/ 960865 h 2614559"/>
              <a:gd name="connsiteX271" fmla="*/ 768299 w 1993175"/>
              <a:gd name="connsiteY271" fmla="*/ 1942165 h 2614559"/>
              <a:gd name="connsiteX272" fmla="*/ 753286 w 1993175"/>
              <a:gd name="connsiteY272" fmla="*/ 1930109 h 2614559"/>
              <a:gd name="connsiteX273" fmla="*/ 752960 w 1993175"/>
              <a:gd name="connsiteY273" fmla="*/ 1926743 h 2614559"/>
              <a:gd name="connsiteX274" fmla="*/ 756326 w 1993175"/>
              <a:gd name="connsiteY274" fmla="*/ 1926422 h 2614559"/>
              <a:gd name="connsiteX275" fmla="*/ 771246 w 1993175"/>
              <a:gd name="connsiteY275" fmla="*/ 1938400 h 2614559"/>
              <a:gd name="connsiteX276" fmla="*/ 771655 w 1993175"/>
              <a:gd name="connsiteY276" fmla="*/ 1941756 h 2614559"/>
              <a:gd name="connsiteX277" fmla="*/ 769770 w 1993175"/>
              <a:gd name="connsiteY277" fmla="*/ 1942678 h 2614559"/>
              <a:gd name="connsiteX278" fmla="*/ 768299 w 1993175"/>
              <a:gd name="connsiteY278" fmla="*/ 1942165 h 2614559"/>
              <a:gd name="connsiteX279" fmla="*/ 1903495 w 1993175"/>
              <a:gd name="connsiteY279" fmla="*/ 1697589 h 2614559"/>
              <a:gd name="connsiteX280" fmla="*/ 1904479 w 1993175"/>
              <a:gd name="connsiteY280" fmla="*/ 1700826 h 2614559"/>
              <a:gd name="connsiteX281" fmla="*/ 1895194 w 1993175"/>
              <a:gd name="connsiteY281" fmla="*/ 1717719 h 2614559"/>
              <a:gd name="connsiteX282" fmla="*/ 1893112 w 1993175"/>
              <a:gd name="connsiteY282" fmla="*/ 1718931 h 2614559"/>
              <a:gd name="connsiteX283" fmla="*/ 1891936 w 1993175"/>
              <a:gd name="connsiteY283" fmla="*/ 1718620 h 2614559"/>
              <a:gd name="connsiteX284" fmla="*/ 1891030 w 1993175"/>
              <a:gd name="connsiteY284" fmla="*/ 1715358 h 2614559"/>
              <a:gd name="connsiteX285" fmla="*/ 1900259 w 1993175"/>
              <a:gd name="connsiteY285" fmla="*/ 1698568 h 2614559"/>
              <a:gd name="connsiteX286" fmla="*/ 1903495 w 1993175"/>
              <a:gd name="connsiteY286" fmla="*/ 1697589 h 2614559"/>
              <a:gd name="connsiteX287" fmla="*/ 1084823 w 1993175"/>
              <a:gd name="connsiteY287" fmla="*/ 2087941 h 2614559"/>
              <a:gd name="connsiteX288" fmla="*/ 1082948 w 1993175"/>
              <a:gd name="connsiteY288" fmla="*/ 2085123 h 2614559"/>
              <a:gd name="connsiteX289" fmla="*/ 1085765 w 1993175"/>
              <a:gd name="connsiteY289" fmla="*/ 2083249 h 2614559"/>
              <a:gd name="connsiteX290" fmla="*/ 1104559 w 1993175"/>
              <a:gd name="connsiteY290" fmla="*/ 2086781 h 2614559"/>
              <a:gd name="connsiteX291" fmla="*/ 1106506 w 1993175"/>
              <a:gd name="connsiteY291" fmla="*/ 2089546 h 2614559"/>
              <a:gd name="connsiteX292" fmla="*/ 1104155 w 1993175"/>
              <a:gd name="connsiteY292" fmla="*/ 2091524 h 2614559"/>
              <a:gd name="connsiteX293" fmla="*/ 1103740 w 1993175"/>
              <a:gd name="connsiteY293" fmla="*/ 2091488 h 2614559"/>
              <a:gd name="connsiteX294" fmla="*/ 1084823 w 1993175"/>
              <a:gd name="connsiteY294" fmla="*/ 2087941 h 2614559"/>
              <a:gd name="connsiteX295" fmla="*/ 1967898 w 1993175"/>
              <a:gd name="connsiteY295" fmla="*/ 1519944 h 2614559"/>
              <a:gd name="connsiteX296" fmla="*/ 1972093 w 1993175"/>
              <a:gd name="connsiteY296" fmla="*/ 1501285 h 2614559"/>
              <a:gd name="connsiteX297" fmla="*/ 1974925 w 1993175"/>
              <a:gd name="connsiteY297" fmla="*/ 1499441 h 2614559"/>
              <a:gd name="connsiteX298" fmla="*/ 1976769 w 1993175"/>
              <a:gd name="connsiteY298" fmla="*/ 1502279 h 2614559"/>
              <a:gd name="connsiteX299" fmla="*/ 1972548 w 1993175"/>
              <a:gd name="connsiteY299" fmla="*/ 1521062 h 2614559"/>
              <a:gd name="connsiteX300" fmla="*/ 1970223 w 1993175"/>
              <a:gd name="connsiteY300" fmla="*/ 1522896 h 2614559"/>
              <a:gd name="connsiteX301" fmla="*/ 1969669 w 1993175"/>
              <a:gd name="connsiteY301" fmla="*/ 1522828 h 2614559"/>
              <a:gd name="connsiteX302" fmla="*/ 1967898 w 1993175"/>
              <a:gd name="connsiteY302" fmla="*/ 1519944 h 2614559"/>
              <a:gd name="connsiteX303" fmla="*/ 1964014 w 1993175"/>
              <a:gd name="connsiteY303" fmla="*/ 1553621 h 2614559"/>
              <a:gd name="connsiteX304" fmla="*/ 1958483 w 1993175"/>
              <a:gd name="connsiteY304" fmla="*/ 1572052 h 2614559"/>
              <a:gd name="connsiteX305" fmla="*/ 1956204 w 1993175"/>
              <a:gd name="connsiteY305" fmla="*/ 1573730 h 2614559"/>
              <a:gd name="connsiteX306" fmla="*/ 1955490 w 1993175"/>
              <a:gd name="connsiteY306" fmla="*/ 1573616 h 2614559"/>
              <a:gd name="connsiteX307" fmla="*/ 1953926 w 1993175"/>
              <a:gd name="connsiteY307" fmla="*/ 1570623 h 2614559"/>
              <a:gd name="connsiteX308" fmla="*/ 1959420 w 1993175"/>
              <a:gd name="connsiteY308" fmla="*/ 1552306 h 2614559"/>
              <a:gd name="connsiteX309" fmla="*/ 1962377 w 1993175"/>
              <a:gd name="connsiteY309" fmla="*/ 1550664 h 2614559"/>
              <a:gd name="connsiteX310" fmla="*/ 1964014 w 1993175"/>
              <a:gd name="connsiteY310" fmla="*/ 1553621 h 2614559"/>
              <a:gd name="connsiteX311" fmla="*/ 1964066 w 1993175"/>
              <a:gd name="connsiteY311" fmla="*/ 1154031 h 2614559"/>
              <a:gd name="connsiteX312" fmla="*/ 1959001 w 1993175"/>
              <a:gd name="connsiteY312" fmla="*/ 1135595 h 2614559"/>
              <a:gd name="connsiteX313" fmla="*/ 1960637 w 1993175"/>
              <a:gd name="connsiteY313" fmla="*/ 1132633 h 2614559"/>
              <a:gd name="connsiteX314" fmla="*/ 1963600 w 1993175"/>
              <a:gd name="connsiteY314" fmla="*/ 1134269 h 2614559"/>
              <a:gd name="connsiteX315" fmla="*/ 1968690 w 1993175"/>
              <a:gd name="connsiteY315" fmla="*/ 1152830 h 2614559"/>
              <a:gd name="connsiteX316" fmla="*/ 1966981 w 1993175"/>
              <a:gd name="connsiteY316" fmla="*/ 1155745 h 2614559"/>
              <a:gd name="connsiteX317" fmla="*/ 1966381 w 1993175"/>
              <a:gd name="connsiteY317" fmla="*/ 1155823 h 2614559"/>
              <a:gd name="connsiteX318" fmla="*/ 1964066 w 1993175"/>
              <a:gd name="connsiteY318" fmla="*/ 1154031 h 2614559"/>
              <a:gd name="connsiteX319" fmla="*/ 1977877 w 1993175"/>
              <a:gd name="connsiteY319" fmla="*/ 1207289 h 2614559"/>
              <a:gd name="connsiteX320" fmla="*/ 1975531 w 1993175"/>
              <a:gd name="connsiteY320" fmla="*/ 1205337 h 2614559"/>
              <a:gd name="connsiteX321" fmla="*/ 1971771 w 1993175"/>
              <a:gd name="connsiteY321" fmla="*/ 1186585 h 2614559"/>
              <a:gd name="connsiteX322" fmla="*/ 1973610 w 1993175"/>
              <a:gd name="connsiteY322" fmla="*/ 1183747 h 2614559"/>
              <a:gd name="connsiteX323" fmla="*/ 1976448 w 1993175"/>
              <a:gd name="connsiteY323" fmla="*/ 1185585 h 2614559"/>
              <a:gd name="connsiteX324" fmla="*/ 1980228 w 1993175"/>
              <a:gd name="connsiteY324" fmla="*/ 1204456 h 2614559"/>
              <a:gd name="connsiteX325" fmla="*/ 1978317 w 1993175"/>
              <a:gd name="connsiteY325" fmla="*/ 1207248 h 2614559"/>
              <a:gd name="connsiteX326" fmla="*/ 1977877 w 1993175"/>
              <a:gd name="connsiteY326" fmla="*/ 1207289 h 2614559"/>
              <a:gd name="connsiteX327" fmla="*/ 1137024 w 1993175"/>
              <a:gd name="connsiteY327" fmla="*/ 2096542 h 2614559"/>
              <a:gd name="connsiteX328" fmla="*/ 1134958 w 1993175"/>
              <a:gd name="connsiteY328" fmla="*/ 2093860 h 2614559"/>
              <a:gd name="connsiteX329" fmla="*/ 1137635 w 1993175"/>
              <a:gd name="connsiteY329" fmla="*/ 2091794 h 2614559"/>
              <a:gd name="connsiteX330" fmla="*/ 1156631 w 1993175"/>
              <a:gd name="connsiteY330" fmla="*/ 2094005 h 2614559"/>
              <a:gd name="connsiteX331" fmla="*/ 1158764 w 1993175"/>
              <a:gd name="connsiteY331" fmla="*/ 2096630 h 2614559"/>
              <a:gd name="connsiteX332" fmla="*/ 1156387 w 1993175"/>
              <a:gd name="connsiteY332" fmla="*/ 2098775 h 2614559"/>
              <a:gd name="connsiteX333" fmla="*/ 1156139 w 1993175"/>
              <a:gd name="connsiteY333" fmla="*/ 2098759 h 2614559"/>
              <a:gd name="connsiteX334" fmla="*/ 1137024 w 1993175"/>
              <a:gd name="connsiteY334" fmla="*/ 2096542 h 2614559"/>
              <a:gd name="connsiteX335" fmla="*/ 1988701 w 1993175"/>
              <a:gd name="connsiteY335" fmla="*/ 1288072 h 2614559"/>
              <a:gd name="connsiteX336" fmla="*/ 1991254 w 1993175"/>
              <a:gd name="connsiteY336" fmla="*/ 1290283 h 2614559"/>
              <a:gd name="connsiteX337" fmla="*/ 1992373 w 1993175"/>
              <a:gd name="connsiteY337" fmla="*/ 1309501 h 2614559"/>
              <a:gd name="connsiteX338" fmla="*/ 1990094 w 1993175"/>
              <a:gd name="connsiteY338" fmla="*/ 1311997 h 2614559"/>
              <a:gd name="connsiteX339" fmla="*/ 1989985 w 1993175"/>
              <a:gd name="connsiteY339" fmla="*/ 1311997 h 2614559"/>
              <a:gd name="connsiteX340" fmla="*/ 1987598 w 1993175"/>
              <a:gd name="connsiteY340" fmla="*/ 1309714 h 2614559"/>
              <a:gd name="connsiteX341" fmla="*/ 1986479 w 1993175"/>
              <a:gd name="connsiteY341" fmla="*/ 1290625 h 2614559"/>
              <a:gd name="connsiteX342" fmla="*/ 1988701 w 1993175"/>
              <a:gd name="connsiteY342" fmla="*/ 1288072 h 2614559"/>
              <a:gd name="connsiteX343" fmla="*/ 1987183 w 1993175"/>
              <a:gd name="connsiteY343" fmla="*/ 1418876 h 2614559"/>
              <a:gd name="connsiteX344" fmla="*/ 1985024 w 1993175"/>
              <a:gd name="connsiteY344" fmla="*/ 1416271 h 2614559"/>
              <a:gd name="connsiteX345" fmla="*/ 1986577 w 1993175"/>
              <a:gd name="connsiteY345" fmla="*/ 1397213 h 2614559"/>
              <a:gd name="connsiteX346" fmla="*/ 1989125 w 1993175"/>
              <a:gd name="connsiteY346" fmla="*/ 1394992 h 2614559"/>
              <a:gd name="connsiteX347" fmla="*/ 1991347 w 1993175"/>
              <a:gd name="connsiteY347" fmla="*/ 1397545 h 2614559"/>
              <a:gd name="connsiteX348" fmla="*/ 1989783 w 1993175"/>
              <a:gd name="connsiteY348" fmla="*/ 1416727 h 2614559"/>
              <a:gd name="connsiteX349" fmla="*/ 1987406 w 1993175"/>
              <a:gd name="connsiteY349" fmla="*/ 1418892 h 2614559"/>
              <a:gd name="connsiteX350" fmla="*/ 1987183 w 1993175"/>
              <a:gd name="connsiteY350" fmla="*/ 1418876 h 2614559"/>
              <a:gd name="connsiteX351" fmla="*/ 1990544 w 1993175"/>
              <a:gd name="connsiteY351" fmla="*/ 1366245 h 2614559"/>
              <a:gd name="connsiteX352" fmla="*/ 1990482 w 1993175"/>
              <a:gd name="connsiteY352" fmla="*/ 1366245 h 2614559"/>
              <a:gd name="connsiteX353" fmla="*/ 1988152 w 1993175"/>
              <a:gd name="connsiteY353" fmla="*/ 1363790 h 2614559"/>
              <a:gd name="connsiteX354" fmla="*/ 1988390 w 1993175"/>
              <a:gd name="connsiteY354" fmla="*/ 1344670 h 2614559"/>
              <a:gd name="connsiteX355" fmla="*/ 1988390 w 1993175"/>
              <a:gd name="connsiteY355" fmla="*/ 1343168 h 2614559"/>
              <a:gd name="connsiteX356" fmla="*/ 1990783 w 1993175"/>
              <a:gd name="connsiteY356" fmla="*/ 1340776 h 2614559"/>
              <a:gd name="connsiteX357" fmla="*/ 1993175 w 1993175"/>
              <a:gd name="connsiteY357" fmla="*/ 1343168 h 2614559"/>
              <a:gd name="connsiteX358" fmla="*/ 1993175 w 1993175"/>
              <a:gd name="connsiteY358" fmla="*/ 1344670 h 2614559"/>
              <a:gd name="connsiteX359" fmla="*/ 1992937 w 1993175"/>
              <a:gd name="connsiteY359" fmla="*/ 1363909 h 2614559"/>
              <a:gd name="connsiteX360" fmla="*/ 1990544 w 1993175"/>
              <a:gd name="connsiteY360" fmla="*/ 1366245 h 2614559"/>
              <a:gd name="connsiteX361" fmla="*/ 1985682 w 1993175"/>
              <a:gd name="connsiteY361" fmla="*/ 1237683 h 2614559"/>
              <a:gd name="connsiteX362" fmla="*/ 1988136 w 1993175"/>
              <a:gd name="connsiteY362" fmla="*/ 1256767 h 2614559"/>
              <a:gd name="connsiteX363" fmla="*/ 1986034 w 1993175"/>
              <a:gd name="connsiteY363" fmla="*/ 1259418 h 2614559"/>
              <a:gd name="connsiteX364" fmla="*/ 1985754 w 1993175"/>
              <a:gd name="connsiteY364" fmla="*/ 1259433 h 2614559"/>
              <a:gd name="connsiteX365" fmla="*/ 1983382 w 1993175"/>
              <a:gd name="connsiteY365" fmla="*/ 1257315 h 2614559"/>
              <a:gd name="connsiteX366" fmla="*/ 1980948 w 1993175"/>
              <a:gd name="connsiteY366" fmla="*/ 1238346 h 2614559"/>
              <a:gd name="connsiteX367" fmla="*/ 1982978 w 1993175"/>
              <a:gd name="connsiteY367" fmla="*/ 1235642 h 2614559"/>
              <a:gd name="connsiteX368" fmla="*/ 1985682 w 1993175"/>
              <a:gd name="connsiteY368" fmla="*/ 1237683 h 2614559"/>
              <a:gd name="connsiteX369" fmla="*/ 1949011 w 1993175"/>
              <a:gd name="connsiteY369" fmla="*/ 1103663 h 2614559"/>
              <a:gd name="connsiteX370" fmla="*/ 1942662 w 1993175"/>
              <a:gd name="connsiteY370" fmla="*/ 1085620 h 2614559"/>
              <a:gd name="connsiteX371" fmla="*/ 1944086 w 1993175"/>
              <a:gd name="connsiteY371" fmla="*/ 1082554 h 2614559"/>
              <a:gd name="connsiteX372" fmla="*/ 1947157 w 1993175"/>
              <a:gd name="connsiteY372" fmla="*/ 1083979 h 2614559"/>
              <a:gd name="connsiteX373" fmla="*/ 1953542 w 1993175"/>
              <a:gd name="connsiteY373" fmla="*/ 1102135 h 2614559"/>
              <a:gd name="connsiteX374" fmla="*/ 1952041 w 1993175"/>
              <a:gd name="connsiteY374" fmla="*/ 1105165 h 2614559"/>
              <a:gd name="connsiteX375" fmla="*/ 1951274 w 1993175"/>
              <a:gd name="connsiteY375" fmla="*/ 1105289 h 2614559"/>
              <a:gd name="connsiteX376" fmla="*/ 1949011 w 1993175"/>
              <a:gd name="connsiteY376" fmla="*/ 1103663 h 2614559"/>
              <a:gd name="connsiteX377" fmla="*/ 1978271 w 1993175"/>
              <a:gd name="connsiteY377" fmla="*/ 1468405 h 2614559"/>
              <a:gd name="connsiteX378" fmla="*/ 1981150 w 1993175"/>
              <a:gd name="connsiteY378" fmla="*/ 1449498 h 2614559"/>
              <a:gd name="connsiteX379" fmla="*/ 1983848 w 1993175"/>
              <a:gd name="connsiteY379" fmla="*/ 1447463 h 2614559"/>
              <a:gd name="connsiteX380" fmla="*/ 1985884 w 1993175"/>
              <a:gd name="connsiteY380" fmla="*/ 1450161 h 2614559"/>
              <a:gd name="connsiteX381" fmla="*/ 1982983 w 1993175"/>
              <a:gd name="connsiteY381" fmla="*/ 1469187 h 2614559"/>
              <a:gd name="connsiteX382" fmla="*/ 1980627 w 1993175"/>
              <a:gd name="connsiteY382" fmla="*/ 1471186 h 2614559"/>
              <a:gd name="connsiteX383" fmla="*/ 1980228 w 1993175"/>
              <a:gd name="connsiteY383" fmla="*/ 1471155 h 2614559"/>
              <a:gd name="connsiteX384" fmla="*/ 1978271 w 1993175"/>
              <a:gd name="connsiteY384" fmla="*/ 1468405 h 2614559"/>
              <a:gd name="connsiteX385" fmla="*/ 839455 w 1993175"/>
              <a:gd name="connsiteY385" fmla="*/ 1991570 h 2614559"/>
              <a:gd name="connsiteX386" fmla="*/ 838668 w 1993175"/>
              <a:gd name="connsiteY386" fmla="*/ 1988281 h 2614559"/>
              <a:gd name="connsiteX387" fmla="*/ 841956 w 1993175"/>
              <a:gd name="connsiteY387" fmla="*/ 1987489 h 2614559"/>
              <a:gd name="connsiteX388" fmla="*/ 858414 w 1993175"/>
              <a:gd name="connsiteY388" fmla="*/ 1997292 h 2614559"/>
              <a:gd name="connsiteX389" fmla="*/ 859284 w 1993175"/>
              <a:gd name="connsiteY389" fmla="*/ 2000555 h 2614559"/>
              <a:gd name="connsiteX390" fmla="*/ 857213 w 1993175"/>
              <a:gd name="connsiteY390" fmla="*/ 2001751 h 2614559"/>
              <a:gd name="connsiteX391" fmla="*/ 856016 w 1993175"/>
              <a:gd name="connsiteY391" fmla="*/ 2001430 h 2614559"/>
              <a:gd name="connsiteX392" fmla="*/ 839455 w 1993175"/>
              <a:gd name="connsiteY392" fmla="*/ 1991570 h 2614559"/>
              <a:gd name="connsiteX393" fmla="*/ 1226709 w 1993175"/>
              <a:gd name="connsiteY393" fmla="*/ 586568 h 2614559"/>
              <a:gd name="connsiteX394" fmla="*/ 1229128 w 1993175"/>
              <a:gd name="connsiteY394" fmla="*/ 588934 h 2614559"/>
              <a:gd name="connsiteX395" fmla="*/ 1226761 w 1993175"/>
              <a:gd name="connsiteY395" fmla="*/ 591353 h 2614559"/>
              <a:gd name="connsiteX396" fmla="*/ 1207662 w 1993175"/>
              <a:gd name="connsiteY396" fmla="*/ 591798 h 2614559"/>
              <a:gd name="connsiteX397" fmla="*/ 1207574 w 1993175"/>
              <a:gd name="connsiteY397" fmla="*/ 591798 h 2614559"/>
              <a:gd name="connsiteX398" fmla="*/ 1205186 w 1993175"/>
              <a:gd name="connsiteY398" fmla="*/ 589488 h 2614559"/>
              <a:gd name="connsiteX399" fmla="*/ 1207491 w 1993175"/>
              <a:gd name="connsiteY399" fmla="*/ 587018 h 2614559"/>
              <a:gd name="connsiteX400" fmla="*/ 1226709 w 1993175"/>
              <a:gd name="connsiteY400" fmla="*/ 586568 h 2614559"/>
              <a:gd name="connsiteX401" fmla="*/ 1279605 w 1993175"/>
              <a:gd name="connsiteY401" fmla="*/ 587811 h 2614559"/>
              <a:gd name="connsiteX402" fmla="*/ 1281852 w 1993175"/>
              <a:gd name="connsiteY402" fmla="*/ 590333 h 2614559"/>
              <a:gd name="connsiteX403" fmla="*/ 1279465 w 1993175"/>
              <a:gd name="connsiteY403" fmla="*/ 592585 h 2614559"/>
              <a:gd name="connsiteX404" fmla="*/ 1279325 w 1993175"/>
              <a:gd name="connsiteY404" fmla="*/ 592580 h 2614559"/>
              <a:gd name="connsiteX405" fmla="*/ 1260221 w 1993175"/>
              <a:gd name="connsiteY405" fmla="*/ 591715 h 2614559"/>
              <a:gd name="connsiteX406" fmla="*/ 1257911 w 1993175"/>
              <a:gd name="connsiteY406" fmla="*/ 589245 h 2614559"/>
              <a:gd name="connsiteX407" fmla="*/ 1260304 w 1993175"/>
              <a:gd name="connsiteY407" fmla="*/ 586935 h 2614559"/>
              <a:gd name="connsiteX408" fmla="*/ 1260381 w 1993175"/>
              <a:gd name="connsiteY408" fmla="*/ 586935 h 2614559"/>
              <a:gd name="connsiteX409" fmla="*/ 1279605 w 1993175"/>
              <a:gd name="connsiteY409" fmla="*/ 587811 h 2614559"/>
              <a:gd name="connsiteX410" fmla="*/ 1121317 w 1993175"/>
              <a:gd name="connsiteY410" fmla="*/ 594993 h 2614559"/>
              <a:gd name="connsiteX411" fmla="*/ 1124036 w 1993175"/>
              <a:gd name="connsiteY411" fmla="*/ 597003 h 2614559"/>
              <a:gd name="connsiteX412" fmla="*/ 1122027 w 1993175"/>
              <a:gd name="connsiteY412" fmla="*/ 599722 h 2614559"/>
              <a:gd name="connsiteX413" fmla="*/ 1103155 w 1993175"/>
              <a:gd name="connsiteY413" fmla="*/ 602803 h 2614559"/>
              <a:gd name="connsiteX414" fmla="*/ 1102736 w 1993175"/>
              <a:gd name="connsiteY414" fmla="*/ 602839 h 2614559"/>
              <a:gd name="connsiteX415" fmla="*/ 1100385 w 1993175"/>
              <a:gd name="connsiteY415" fmla="*/ 600866 h 2614559"/>
              <a:gd name="connsiteX416" fmla="*/ 1102322 w 1993175"/>
              <a:gd name="connsiteY416" fmla="*/ 598096 h 2614559"/>
              <a:gd name="connsiteX417" fmla="*/ 1121317 w 1993175"/>
              <a:gd name="connsiteY417" fmla="*/ 594993 h 2614559"/>
              <a:gd name="connsiteX418" fmla="*/ 1173876 w 1993175"/>
              <a:gd name="connsiteY418" fmla="*/ 588955 h 2614559"/>
              <a:gd name="connsiteX419" fmla="*/ 1176450 w 1993175"/>
              <a:gd name="connsiteY419" fmla="*/ 591146 h 2614559"/>
              <a:gd name="connsiteX420" fmla="*/ 1174254 w 1993175"/>
              <a:gd name="connsiteY420" fmla="*/ 593720 h 2614559"/>
              <a:gd name="connsiteX421" fmla="*/ 1155212 w 1993175"/>
              <a:gd name="connsiteY421" fmla="*/ 595480 h 2614559"/>
              <a:gd name="connsiteX422" fmla="*/ 1154958 w 1993175"/>
              <a:gd name="connsiteY422" fmla="*/ 595496 h 2614559"/>
              <a:gd name="connsiteX423" fmla="*/ 1152581 w 1993175"/>
              <a:gd name="connsiteY423" fmla="*/ 593352 h 2614559"/>
              <a:gd name="connsiteX424" fmla="*/ 1154710 w 1993175"/>
              <a:gd name="connsiteY424" fmla="*/ 590726 h 2614559"/>
              <a:gd name="connsiteX425" fmla="*/ 1173876 w 1993175"/>
              <a:gd name="connsiteY425" fmla="*/ 588955 h 2614559"/>
              <a:gd name="connsiteX426" fmla="*/ 1583808 w 1993175"/>
              <a:gd name="connsiteY426" fmla="*/ 671338 h 2614559"/>
              <a:gd name="connsiteX427" fmla="*/ 1584828 w 1993175"/>
              <a:gd name="connsiteY427" fmla="*/ 674564 h 2614559"/>
              <a:gd name="connsiteX428" fmla="*/ 1582710 w 1993175"/>
              <a:gd name="connsiteY428" fmla="*/ 675854 h 2614559"/>
              <a:gd name="connsiteX429" fmla="*/ 1581607 w 1993175"/>
              <a:gd name="connsiteY429" fmla="*/ 675585 h 2614559"/>
              <a:gd name="connsiteX430" fmla="*/ 1564486 w 1993175"/>
              <a:gd name="connsiteY430" fmla="*/ 666973 h 2614559"/>
              <a:gd name="connsiteX431" fmla="*/ 1563383 w 1993175"/>
              <a:gd name="connsiteY431" fmla="*/ 663777 h 2614559"/>
              <a:gd name="connsiteX432" fmla="*/ 1566578 w 1993175"/>
              <a:gd name="connsiteY432" fmla="*/ 662674 h 2614559"/>
              <a:gd name="connsiteX433" fmla="*/ 1583808 w 1993175"/>
              <a:gd name="connsiteY433" fmla="*/ 671338 h 2614559"/>
              <a:gd name="connsiteX434" fmla="*/ 1486536 w 1993175"/>
              <a:gd name="connsiteY434" fmla="*/ 629240 h 2614559"/>
              <a:gd name="connsiteX435" fmla="*/ 1487996 w 1993175"/>
              <a:gd name="connsiteY435" fmla="*/ 632285 h 2614559"/>
              <a:gd name="connsiteX436" fmla="*/ 1485738 w 1993175"/>
              <a:gd name="connsiteY436" fmla="*/ 633886 h 2614559"/>
              <a:gd name="connsiteX437" fmla="*/ 1484946 w 1993175"/>
              <a:gd name="connsiteY437" fmla="*/ 633751 h 2614559"/>
              <a:gd name="connsiteX438" fmla="*/ 1466764 w 1993175"/>
              <a:gd name="connsiteY438" fmla="*/ 627619 h 2614559"/>
              <a:gd name="connsiteX439" fmla="*/ 1465220 w 1993175"/>
              <a:gd name="connsiteY439" fmla="*/ 624611 h 2614559"/>
              <a:gd name="connsiteX440" fmla="*/ 1468229 w 1993175"/>
              <a:gd name="connsiteY440" fmla="*/ 623072 h 2614559"/>
              <a:gd name="connsiteX441" fmla="*/ 1486536 w 1993175"/>
              <a:gd name="connsiteY441" fmla="*/ 629240 h 2614559"/>
              <a:gd name="connsiteX442" fmla="*/ 1435971 w 1993175"/>
              <a:gd name="connsiteY442" fmla="*/ 613440 h 2614559"/>
              <a:gd name="connsiteX443" fmla="*/ 1437644 w 1993175"/>
              <a:gd name="connsiteY443" fmla="*/ 616382 h 2614559"/>
              <a:gd name="connsiteX444" fmla="*/ 1435334 w 1993175"/>
              <a:gd name="connsiteY444" fmla="*/ 618142 h 2614559"/>
              <a:gd name="connsiteX445" fmla="*/ 1434697 w 1993175"/>
              <a:gd name="connsiteY445" fmla="*/ 618059 h 2614559"/>
              <a:gd name="connsiteX446" fmla="*/ 1416193 w 1993175"/>
              <a:gd name="connsiteY446" fmla="*/ 613238 h 2614559"/>
              <a:gd name="connsiteX447" fmla="*/ 1414448 w 1993175"/>
              <a:gd name="connsiteY447" fmla="*/ 610343 h 2614559"/>
              <a:gd name="connsiteX448" fmla="*/ 1417343 w 1993175"/>
              <a:gd name="connsiteY448" fmla="*/ 608593 h 2614559"/>
              <a:gd name="connsiteX449" fmla="*/ 1435971 w 1993175"/>
              <a:gd name="connsiteY449" fmla="*/ 613440 h 2614559"/>
              <a:gd name="connsiteX450" fmla="*/ 1535925 w 1993175"/>
              <a:gd name="connsiteY450" fmla="*/ 648583 h 2614559"/>
              <a:gd name="connsiteX451" fmla="*/ 1537168 w 1993175"/>
              <a:gd name="connsiteY451" fmla="*/ 651726 h 2614559"/>
              <a:gd name="connsiteX452" fmla="*/ 1534972 w 1993175"/>
              <a:gd name="connsiteY452" fmla="*/ 653166 h 2614559"/>
              <a:gd name="connsiteX453" fmla="*/ 1534020 w 1993175"/>
              <a:gd name="connsiteY453" fmla="*/ 652969 h 2614559"/>
              <a:gd name="connsiteX454" fmla="*/ 1516329 w 1993175"/>
              <a:gd name="connsiteY454" fmla="*/ 645574 h 2614559"/>
              <a:gd name="connsiteX455" fmla="*/ 1515003 w 1993175"/>
              <a:gd name="connsiteY455" fmla="*/ 642462 h 2614559"/>
              <a:gd name="connsiteX456" fmla="*/ 1518116 w 1993175"/>
              <a:gd name="connsiteY456" fmla="*/ 641136 h 2614559"/>
              <a:gd name="connsiteX457" fmla="*/ 1535925 w 1993175"/>
              <a:gd name="connsiteY457" fmla="*/ 648583 h 2614559"/>
              <a:gd name="connsiteX458" fmla="*/ 1568598 w 1993175"/>
              <a:gd name="connsiteY458" fmla="*/ 2023020 h 2614559"/>
              <a:gd name="connsiteX459" fmla="*/ 1567500 w 1993175"/>
              <a:gd name="connsiteY459" fmla="*/ 2026221 h 2614559"/>
              <a:gd name="connsiteX460" fmla="*/ 1550151 w 1993175"/>
              <a:gd name="connsiteY460" fmla="*/ 2034429 h 2614559"/>
              <a:gd name="connsiteX461" fmla="*/ 1549157 w 1993175"/>
              <a:gd name="connsiteY461" fmla="*/ 2034641 h 2614559"/>
              <a:gd name="connsiteX462" fmla="*/ 1546982 w 1993175"/>
              <a:gd name="connsiteY462" fmla="*/ 2033243 h 2614559"/>
              <a:gd name="connsiteX463" fmla="*/ 1548163 w 1993175"/>
              <a:gd name="connsiteY463" fmla="*/ 2030074 h 2614559"/>
              <a:gd name="connsiteX464" fmla="*/ 1565397 w 1993175"/>
              <a:gd name="connsiteY464" fmla="*/ 2021922 h 2614559"/>
              <a:gd name="connsiteX465" fmla="*/ 1568598 w 1993175"/>
              <a:gd name="connsiteY465" fmla="*/ 2023020 h 2614559"/>
              <a:gd name="connsiteX466" fmla="*/ 1072166 w 1993175"/>
              <a:gd name="connsiteY466" fmla="*/ 606501 h 2614559"/>
              <a:gd name="connsiteX467" fmla="*/ 1070353 w 1993175"/>
              <a:gd name="connsiteY467" fmla="*/ 609354 h 2614559"/>
              <a:gd name="connsiteX468" fmla="*/ 1051741 w 1993175"/>
              <a:gd name="connsiteY468" fmla="*/ 613756 h 2614559"/>
              <a:gd name="connsiteX469" fmla="*/ 1051161 w 1993175"/>
              <a:gd name="connsiteY469" fmla="*/ 613828 h 2614559"/>
              <a:gd name="connsiteX470" fmla="*/ 1048846 w 1993175"/>
              <a:gd name="connsiteY470" fmla="*/ 612016 h 2614559"/>
              <a:gd name="connsiteX471" fmla="*/ 1050586 w 1993175"/>
              <a:gd name="connsiteY471" fmla="*/ 609116 h 2614559"/>
              <a:gd name="connsiteX472" fmla="*/ 1069312 w 1993175"/>
              <a:gd name="connsiteY472" fmla="*/ 604688 h 2614559"/>
              <a:gd name="connsiteX473" fmla="*/ 1072166 w 1993175"/>
              <a:gd name="connsiteY473" fmla="*/ 606501 h 2614559"/>
              <a:gd name="connsiteX474" fmla="*/ 1520622 w 1993175"/>
              <a:gd name="connsiteY474" fmla="*/ 2044610 h 2614559"/>
              <a:gd name="connsiteX475" fmla="*/ 1519302 w 1993175"/>
              <a:gd name="connsiteY475" fmla="*/ 2047728 h 2614559"/>
              <a:gd name="connsiteX476" fmla="*/ 1501373 w 1993175"/>
              <a:gd name="connsiteY476" fmla="*/ 2054714 h 2614559"/>
              <a:gd name="connsiteX477" fmla="*/ 1500534 w 1993175"/>
              <a:gd name="connsiteY477" fmla="*/ 2054869 h 2614559"/>
              <a:gd name="connsiteX478" fmla="*/ 1498297 w 1993175"/>
              <a:gd name="connsiteY478" fmla="*/ 2053321 h 2614559"/>
              <a:gd name="connsiteX479" fmla="*/ 1499695 w 1993175"/>
              <a:gd name="connsiteY479" fmla="*/ 2050245 h 2614559"/>
              <a:gd name="connsiteX480" fmla="*/ 1517515 w 1993175"/>
              <a:gd name="connsiteY480" fmla="*/ 2043295 h 2614559"/>
              <a:gd name="connsiteX481" fmla="*/ 1520622 w 1993175"/>
              <a:gd name="connsiteY481" fmla="*/ 2044610 h 2614559"/>
              <a:gd name="connsiteX482" fmla="*/ 922382 w 1993175"/>
              <a:gd name="connsiteY482" fmla="*/ 656408 h 2614559"/>
              <a:gd name="connsiteX483" fmla="*/ 921206 w 1993175"/>
              <a:gd name="connsiteY483" fmla="*/ 659577 h 2614559"/>
              <a:gd name="connsiteX484" fmla="*/ 903982 w 1993175"/>
              <a:gd name="connsiteY484" fmla="*/ 667749 h 2614559"/>
              <a:gd name="connsiteX485" fmla="*/ 902930 w 1993175"/>
              <a:gd name="connsiteY485" fmla="*/ 667993 h 2614559"/>
              <a:gd name="connsiteX486" fmla="*/ 900781 w 1993175"/>
              <a:gd name="connsiteY486" fmla="*/ 666657 h 2614559"/>
              <a:gd name="connsiteX487" fmla="*/ 901879 w 1993175"/>
              <a:gd name="connsiteY487" fmla="*/ 663456 h 2614559"/>
              <a:gd name="connsiteX488" fmla="*/ 919218 w 1993175"/>
              <a:gd name="connsiteY488" fmla="*/ 655232 h 2614559"/>
              <a:gd name="connsiteX489" fmla="*/ 922382 w 1993175"/>
              <a:gd name="connsiteY489" fmla="*/ 656408 h 2614559"/>
              <a:gd name="connsiteX490" fmla="*/ 971051 w 1993175"/>
              <a:gd name="connsiteY490" fmla="*/ 636294 h 2614559"/>
              <a:gd name="connsiteX491" fmla="*/ 969658 w 1993175"/>
              <a:gd name="connsiteY491" fmla="*/ 639375 h 2614559"/>
              <a:gd name="connsiteX492" fmla="*/ 951849 w 1993175"/>
              <a:gd name="connsiteY492" fmla="*/ 646340 h 2614559"/>
              <a:gd name="connsiteX493" fmla="*/ 950948 w 1993175"/>
              <a:gd name="connsiteY493" fmla="*/ 646517 h 2614559"/>
              <a:gd name="connsiteX494" fmla="*/ 948731 w 1993175"/>
              <a:gd name="connsiteY494" fmla="*/ 645025 h 2614559"/>
              <a:gd name="connsiteX495" fmla="*/ 950046 w 1993175"/>
              <a:gd name="connsiteY495" fmla="*/ 641907 h 2614559"/>
              <a:gd name="connsiteX496" fmla="*/ 967970 w 1993175"/>
              <a:gd name="connsiteY496" fmla="*/ 634901 h 2614559"/>
              <a:gd name="connsiteX497" fmla="*/ 971051 w 1993175"/>
              <a:gd name="connsiteY497" fmla="*/ 636294 h 2614559"/>
              <a:gd name="connsiteX498" fmla="*/ 1021083 w 1993175"/>
              <a:gd name="connsiteY498" fmla="*/ 619618 h 2614559"/>
              <a:gd name="connsiteX499" fmla="*/ 1019472 w 1993175"/>
              <a:gd name="connsiteY499" fmla="*/ 622591 h 2614559"/>
              <a:gd name="connsiteX500" fmla="*/ 1001223 w 1993175"/>
              <a:gd name="connsiteY500" fmla="*/ 628287 h 2614559"/>
              <a:gd name="connsiteX501" fmla="*/ 1000482 w 1993175"/>
              <a:gd name="connsiteY501" fmla="*/ 628407 h 2614559"/>
              <a:gd name="connsiteX502" fmla="*/ 998209 w 1993175"/>
              <a:gd name="connsiteY502" fmla="*/ 626760 h 2614559"/>
              <a:gd name="connsiteX503" fmla="*/ 999741 w 1993175"/>
              <a:gd name="connsiteY503" fmla="*/ 623746 h 2614559"/>
              <a:gd name="connsiteX504" fmla="*/ 1018116 w 1993175"/>
              <a:gd name="connsiteY504" fmla="*/ 618013 h 2614559"/>
              <a:gd name="connsiteX505" fmla="*/ 1021083 w 1993175"/>
              <a:gd name="connsiteY505" fmla="*/ 619618 h 2614559"/>
              <a:gd name="connsiteX506" fmla="*/ 1815333 w 1993175"/>
              <a:gd name="connsiteY506" fmla="*/ 1828860 h 2614559"/>
              <a:gd name="connsiteX507" fmla="*/ 1815628 w 1993175"/>
              <a:gd name="connsiteY507" fmla="*/ 1832226 h 2614559"/>
              <a:gd name="connsiteX508" fmla="*/ 1803054 w 1993175"/>
              <a:gd name="connsiteY508" fmla="*/ 1846809 h 2614559"/>
              <a:gd name="connsiteX509" fmla="*/ 1801267 w 1993175"/>
              <a:gd name="connsiteY509" fmla="*/ 1847617 h 2614559"/>
              <a:gd name="connsiteX510" fmla="*/ 1799683 w 1993175"/>
              <a:gd name="connsiteY510" fmla="*/ 1847016 h 2614559"/>
              <a:gd name="connsiteX511" fmla="*/ 1799476 w 1993175"/>
              <a:gd name="connsiteY511" fmla="*/ 1843645 h 2614559"/>
              <a:gd name="connsiteX512" fmla="*/ 1811967 w 1993175"/>
              <a:gd name="connsiteY512" fmla="*/ 1829155 h 2614559"/>
              <a:gd name="connsiteX513" fmla="*/ 1815333 w 1993175"/>
              <a:gd name="connsiteY513" fmla="*/ 1828860 h 2614559"/>
              <a:gd name="connsiteX514" fmla="*/ 1789512 w 1993175"/>
              <a:gd name="connsiteY514" fmla="*/ 834654 h 2614559"/>
              <a:gd name="connsiteX515" fmla="*/ 1776384 w 1993175"/>
              <a:gd name="connsiteY515" fmla="*/ 820755 h 2614559"/>
              <a:gd name="connsiteX516" fmla="*/ 1776441 w 1993175"/>
              <a:gd name="connsiteY516" fmla="*/ 817373 h 2614559"/>
              <a:gd name="connsiteX517" fmla="*/ 1779822 w 1993175"/>
              <a:gd name="connsiteY517" fmla="*/ 817430 h 2614559"/>
              <a:gd name="connsiteX518" fmla="*/ 1793028 w 1993175"/>
              <a:gd name="connsiteY518" fmla="*/ 831418 h 2614559"/>
              <a:gd name="connsiteX519" fmla="*/ 1792893 w 1993175"/>
              <a:gd name="connsiteY519" fmla="*/ 834799 h 2614559"/>
              <a:gd name="connsiteX520" fmla="*/ 1791273 w 1993175"/>
              <a:gd name="connsiteY520" fmla="*/ 835431 h 2614559"/>
              <a:gd name="connsiteX521" fmla="*/ 1789512 w 1993175"/>
              <a:gd name="connsiteY521" fmla="*/ 834654 h 2614559"/>
              <a:gd name="connsiteX522" fmla="*/ 1614973 w 1993175"/>
              <a:gd name="connsiteY522" fmla="*/ 1998126 h 2614559"/>
              <a:gd name="connsiteX523" fmla="*/ 1614098 w 1993175"/>
              <a:gd name="connsiteY523" fmla="*/ 2001389 h 2614559"/>
              <a:gd name="connsiteX524" fmla="*/ 1597361 w 1993175"/>
              <a:gd name="connsiteY524" fmla="*/ 2010798 h 2614559"/>
              <a:gd name="connsiteX525" fmla="*/ 1596216 w 1993175"/>
              <a:gd name="connsiteY525" fmla="*/ 2011088 h 2614559"/>
              <a:gd name="connsiteX526" fmla="*/ 1594113 w 1993175"/>
              <a:gd name="connsiteY526" fmla="*/ 2009840 h 2614559"/>
              <a:gd name="connsiteX527" fmla="*/ 1595071 w 1993175"/>
              <a:gd name="connsiteY527" fmla="*/ 2006593 h 2614559"/>
              <a:gd name="connsiteX528" fmla="*/ 1611711 w 1993175"/>
              <a:gd name="connsiteY528" fmla="*/ 1997251 h 2614559"/>
              <a:gd name="connsiteX529" fmla="*/ 1614973 w 1993175"/>
              <a:gd name="connsiteY529" fmla="*/ 1998126 h 2614559"/>
              <a:gd name="connsiteX530" fmla="*/ 1877177 w 1993175"/>
              <a:gd name="connsiteY530" fmla="*/ 1743380 h 2614559"/>
              <a:gd name="connsiteX531" fmla="*/ 1877933 w 1993175"/>
              <a:gd name="connsiteY531" fmla="*/ 1746678 h 2614559"/>
              <a:gd name="connsiteX532" fmla="*/ 1867493 w 1993175"/>
              <a:gd name="connsiteY532" fmla="*/ 1762878 h 2614559"/>
              <a:gd name="connsiteX533" fmla="*/ 1865499 w 1993175"/>
              <a:gd name="connsiteY533" fmla="*/ 1763944 h 2614559"/>
              <a:gd name="connsiteX534" fmla="*/ 1864178 w 1993175"/>
              <a:gd name="connsiteY534" fmla="*/ 1763546 h 2614559"/>
              <a:gd name="connsiteX535" fmla="*/ 1863505 w 1993175"/>
              <a:gd name="connsiteY535" fmla="*/ 1760231 h 2614559"/>
              <a:gd name="connsiteX536" fmla="*/ 1873878 w 1993175"/>
              <a:gd name="connsiteY536" fmla="*/ 1744136 h 2614559"/>
              <a:gd name="connsiteX537" fmla="*/ 1877177 w 1993175"/>
              <a:gd name="connsiteY537" fmla="*/ 1743380 h 2614559"/>
              <a:gd name="connsiteX538" fmla="*/ 1823722 w 1993175"/>
              <a:gd name="connsiteY538" fmla="*/ 874530 h 2614559"/>
              <a:gd name="connsiteX539" fmla="*/ 1811604 w 1993175"/>
              <a:gd name="connsiteY539" fmla="*/ 859761 h 2614559"/>
              <a:gd name="connsiteX540" fmla="*/ 1811894 w 1993175"/>
              <a:gd name="connsiteY540" fmla="*/ 856389 h 2614559"/>
              <a:gd name="connsiteX541" fmla="*/ 1815266 w 1993175"/>
              <a:gd name="connsiteY541" fmla="*/ 856674 h 2614559"/>
              <a:gd name="connsiteX542" fmla="*/ 1827461 w 1993175"/>
              <a:gd name="connsiteY542" fmla="*/ 871542 h 2614559"/>
              <a:gd name="connsiteX543" fmla="*/ 1827088 w 1993175"/>
              <a:gd name="connsiteY543" fmla="*/ 874903 h 2614559"/>
              <a:gd name="connsiteX544" fmla="*/ 1825592 w 1993175"/>
              <a:gd name="connsiteY544" fmla="*/ 875426 h 2614559"/>
              <a:gd name="connsiteX545" fmla="*/ 1823722 w 1993175"/>
              <a:gd name="connsiteY545" fmla="*/ 874530 h 2614559"/>
              <a:gd name="connsiteX546" fmla="*/ 1855090 w 1993175"/>
              <a:gd name="connsiteY546" fmla="*/ 916670 h 2614559"/>
              <a:gd name="connsiteX547" fmla="*/ 1844023 w 1993175"/>
              <a:gd name="connsiteY547" fmla="*/ 901102 h 2614559"/>
              <a:gd name="connsiteX548" fmla="*/ 1844546 w 1993175"/>
              <a:gd name="connsiteY548" fmla="*/ 897762 h 2614559"/>
              <a:gd name="connsiteX549" fmla="*/ 1847891 w 1993175"/>
              <a:gd name="connsiteY549" fmla="*/ 898285 h 2614559"/>
              <a:gd name="connsiteX550" fmla="*/ 1859021 w 1993175"/>
              <a:gd name="connsiteY550" fmla="*/ 913956 h 2614559"/>
              <a:gd name="connsiteX551" fmla="*/ 1858415 w 1993175"/>
              <a:gd name="connsiteY551" fmla="*/ 917281 h 2614559"/>
              <a:gd name="connsiteX552" fmla="*/ 1857058 w 1993175"/>
              <a:gd name="connsiteY552" fmla="*/ 917705 h 2614559"/>
              <a:gd name="connsiteX553" fmla="*/ 1855090 w 1993175"/>
              <a:gd name="connsiteY553" fmla="*/ 916670 h 2614559"/>
              <a:gd name="connsiteX554" fmla="*/ 1752582 w 1993175"/>
              <a:gd name="connsiteY554" fmla="*/ 797228 h 2614559"/>
              <a:gd name="connsiteX555" fmla="*/ 1738522 w 1993175"/>
              <a:gd name="connsiteY555" fmla="*/ 784265 h 2614559"/>
              <a:gd name="connsiteX556" fmla="*/ 1738341 w 1993175"/>
              <a:gd name="connsiteY556" fmla="*/ 780889 h 2614559"/>
              <a:gd name="connsiteX557" fmla="*/ 1741717 w 1993175"/>
              <a:gd name="connsiteY557" fmla="*/ 780713 h 2614559"/>
              <a:gd name="connsiteX558" fmla="*/ 1755871 w 1993175"/>
              <a:gd name="connsiteY558" fmla="*/ 793758 h 2614559"/>
              <a:gd name="connsiteX559" fmla="*/ 1755964 w 1993175"/>
              <a:gd name="connsiteY559" fmla="*/ 797140 h 2614559"/>
              <a:gd name="connsiteX560" fmla="*/ 1754229 w 1993175"/>
              <a:gd name="connsiteY560" fmla="*/ 797891 h 2614559"/>
              <a:gd name="connsiteX561" fmla="*/ 1752582 w 1993175"/>
              <a:gd name="connsiteY561" fmla="*/ 797228 h 2614559"/>
              <a:gd name="connsiteX562" fmla="*/ 1847736 w 1993175"/>
              <a:gd name="connsiteY562" fmla="*/ 1787202 h 2614559"/>
              <a:gd name="connsiteX563" fmla="*/ 1848264 w 1993175"/>
              <a:gd name="connsiteY563" fmla="*/ 1790542 h 2614559"/>
              <a:gd name="connsiteX564" fmla="*/ 1836726 w 1993175"/>
              <a:gd name="connsiteY564" fmla="*/ 1805970 h 2614559"/>
              <a:gd name="connsiteX565" fmla="*/ 1834831 w 1993175"/>
              <a:gd name="connsiteY565" fmla="*/ 1806902 h 2614559"/>
              <a:gd name="connsiteX566" fmla="*/ 1833375 w 1993175"/>
              <a:gd name="connsiteY566" fmla="*/ 1806405 h 2614559"/>
              <a:gd name="connsiteX567" fmla="*/ 1832935 w 1993175"/>
              <a:gd name="connsiteY567" fmla="*/ 1803049 h 2614559"/>
              <a:gd name="connsiteX568" fmla="*/ 1844396 w 1993175"/>
              <a:gd name="connsiteY568" fmla="*/ 1787725 h 2614559"/>
              <a:gd name="connsiteX569" fmla="*/ 1847736 w 1993175"/>
              <a:gd name="connsiteY569" fmla="*/ 1787202 h 2614559"/>
              <a:gd name="connsiteX570" fmla="*/ 1780133 w 1993175"/>
              <a:gd name="connsiteY570" fmla="*/ 1868151 h 2614559"/>
              <a:gd name="connsiteX571" fmla="*/ 1780190 w 1993175"/>
              <a:gd name="connsiteY571" fmla="*/ 1871532 h 2614559"/>
              <a:gd name="connsiteX572" fmla="*/ 1766648 w 1993175"/>
              <a:gd name="connsiteY572" fmla="*/ 1885199 h 2614559"/>
              <a:gd name="connsiteX573" fmla="*/ 1764970 w 1993175"/>
              <a:gd name="connsiteY573" fmla="*/ 1885888 h 2614559"/>
              <a:gd name="connsiteX574" fmla="*/ 1763266 w 1993175"/>
              <a:gd name="connsiteY574" fmla="*/ 1885173 h 2614559"/>
              <a:gd name="connsiteX575" fmla="*/ 1763292 w 1993175"/>
              <a:gd name="connsiteY575" fmla="*/ 1881791 h 2614559"/>
              <a:gd name="connsiteX576" fmla="*/ 1776751 w 1993175"/>
              <a:gd name="connsiteY576" fmla="*/ 1868208 h 2614559"/>
              <a:gd name="connsiteX577" fmla="*/ 1780133 w 1993175"/>
              <a:gd name="connsiteY577" fmla="*/ 1868151 h 2614559"/>
              <a:gd name="connsiteX578" fmla="*/ 1659521 w 1993175"/>
              <a:gd name="connsiteY578" fmla="*/ 1970042 h 2614559"/>
              <a:gd name="connsiteX579" fmla="*/ 1658879 w 1993175"/>
              <a:gd name="connsiteY579" fmla="*/ 1973361 h 2614559"/>
              <a:gd name="connsiteX580" fmla="*/ 1642819 w 1993175"/>
              <a:gd name="connsiteY580" fmla="*/ 1983916 h 2614559"/>
              <a:gd name="connsiteX581" fmla="*/ 1641530 w 1993175"/>
              <a:gd name="connsiteY581" fmla="*/ 1984289 h 2614559"/>
              <a:gd name="connsiteX582" fmla="*/ 1639510 w 1993175"/>
              <a:gd name="connsiteY582" fmla="*/ 1983180 h 2614559"/>
              <a:gd name="connsiteX583" fmla="*/ 1640245 w 1993175"/>
              <a:gd name="connsiteY583" fmla="*/ 1979876 h 2614559"/>
              <a:gd name="connsiteX584" fmla="*/ 1656196 w 1993175"/>
              <a:gd name="connsiteY584" fmla="*/ 1969395 h 2614559"/>
              <a:gd name="connsiteX585" fmla="*/ 1659521 w 1993175"/>
              <a:gd name="connsiteY585" fmla="*/ 1970042 h 2614559"/>
              <a:gd name="connsiteX586" fmla="*/ 1627449 w 1993175"/>
              <a:gd name="connsiteY586" fmla="*/ 701463 h 2614559"/>
              <a:gd name="connsiteX587" fmla="*/ 1610986 w 1993175"/>
              <a:gd name="connsiteY587" fmla="*/ 691680 h 2614559"/>
              <a:gd name="connsiteX588" fmla="*/ 1610110 w 1993175"/>
              <a:gd name="connsiteY588" fmla="*/ 688412 h 2614559"/>
              <a:gd name="connsiteX589" fmla="*/ 1613373 w 1993175"/>
              <a:gd name="connsiteY589" fmla="*/ 687537 h 2614559"/>
              <a:gd name="connsiteX590" fmla="*/ 1629940 w 1993175"/>
              <a:gd name="connsiteY590" fmla="*/ 697382 h 2614559"/>
              <a:gd name="connsiteX591" fmla="*/ 1630732 w 1993175"/>
              <a:gd name="connsiteY591" fmla="*/ 700670 h 2614559"/>
              <a:gd name="connsiteX592" fmla="*/ 1628692 w 1993175"/>
              <a:gd name="connsiteY592" fmla="*/ 701815 h 2614559"/>
              <a:gd name="connsiteX593" fmla="*/ 1627449 w 1993175"/>
              <a:gd name="connsiteY593" fmla="*/ 701463 h 2614559"/>
              <a:gd name="connsiteX594" fmla="*/ 1742308 w 1993175"/>
              <a:gd name="connsiteY594" fmla="*/ 1904893 h 2614559"/>
              <a:gd name="connsiteX595" fmla="*/ 1742126 w 1993175"/>
              <a:gd name="connsiteY595" fmla="*/ 1908270 h 2614559"/>
              <a:gd name="connsiteX596" fmla="*/ 1727678 w 1993175"/>
              <a:gd name="connsiteY596" fmla="*/ 1920958 h 2614559"/>
              <a:gd name="connsiteX597" fmla="*/ 1726124 w 1993175"/>
              <a:gd name="connsiteY597" fmla="*/ 1921533 h 2614559"/>
              <a:gd name="connsiteX598" fmla="*/ 1724307 w 1993175"/>
              <a:gd name="connsiteY598" fmla="*/ 1920699 h 2614559"/>
              <a:gd name="connsiteX599" fmla="*/ 1724565 w 1993175"/>
              <a:gd name="connsiteY599" fmla="*/ 1917328 h 2614559"/>
              <a:gd name="connsiteX600" fmla="*/ 1738931 w 1993175"/>
              <a:gd name="connsiteY600" fmla="*/ 1904717 h 2614559"/>
              <a:gd name="connsiteX601" fmla="*/ 1742308 w 1993175"/>
              <a:gd name="connsiteY601" fmla="*/ 1904893 h 2614559"/>
              <a:gd name="connsiteX602" fmla="*/ 1671375 w 1993175"/>
              <a:gd name="connsiteY602" fmla="*/ 730464 h 2614559"/>
              <a:gd name="connsiteX603" fmla="*/ 1655642 w 1993175"/>
              <a:gd name="connsiteY603" fmla="*/ 719562 h 2614559"/>
              <a:gd name="connsiteX604" fmla="*/ 1654995 w 1993175"/>
              <a:gd name="connsiteY604" fmla="*/ 716243 h 2614559"/>
              <a:gd name="connsiteX605" fmla="*/ 1658314 w 1993175"/>
              <a:gd name="connsiteY605" fmla="*/ 715595 h 2614559"/>
              <a:gd name="connsiteX606" fmla="*/ 1674150 w 1993175"/>
              <a:gd name="connsiteY606" fmla="*/ 726564 h 2614559"/>
              <a:gd name="connsiteX607" fmla="*/ 1674710 w 1993175"/>
              <a:gd name="connsiteY607" fmla="*/ 729899 h 2614559"/>
              <a:gd name="connsiteX608" fmla="*/ 1672763 w 1993175"/>
              <a:gd name="connsiteY608" fmla="*/ 730904 h 2614559"/>
              <a:gd name="connsiteX609" fmla="*/ 1671375 w 1993175"/>
              <a:gd name="connsiteY609" fmla="*/ 730464 h 2614559"/>
              <a:gd name="connsiteX610" fmla="*/ 1713141 w 1993175"/>
              <a:gd name="connsiteY610" fmla="*/ 762437 h 2614559"/>
              <a:gd name="connsiteX611" fmla="*/ 1698211 w 1993175"/>
              <a:gd name="connsiteY611" fmla="*/ 750474 h 2614559"/>
              <a:gd name="connsiteX612" fmla="*/ 1697797 w 1993175"/>
              <a:gd name="connsiteY612" fmla="*/ 747118 h 2614559"/>
              <a:gd name="connsiteX613" fmla="*/ 1701152 w 1993175"/>
              <a:gd name="connsiteY613" fmla="*/ 746704 h 2614559"/>
              <a:gd name="connsiteX614" fmla="*/ 1716176 w 1993175"/>
              <a:gd name="connsiteY614" fmla="*/ 758739 h 2614559"/>
              <a:gd name="connsiteX615" fmla="*/ 1716507 w 1993175"/>
              <a:gd name="connsiteY615" fmla="*/ 762106 h 2614559"/>
              <a:gd name="connsiteX616" fmla="*/ 1714659 w 1993175"/>
              <a:gd name="connsiteY616" fmla="*/ 762981 h 2614559"/>
              <a:gd name="connsiteX617" fmla="*/ 1713141 w 1993175"/>
              <a:gd name="connsiteY617" fmla="*/ 762437 h 2614559"/>
              <a:gd name="connsiteX618" fmla="*/ 1702033 w 1993175"/>
              <a:gd name="connsiteY618" fmla="*/ 1938913 h 2614559"/>
              <a:gd name="connsiteX619" fmla="*/ 1701624 w 1993175"/>
              <a:gd name="connsiteY619" fmla="*/ 1942268 h 2614559"/>
              <a:gd name="connsiteX620" fmla="*/ 1686331 w 1993175"/>
              <a:gd name="connsiteY620" fmla="*/ 1953915 h 2614559"/>
              <a:gd name="connsiteX621" fmla="*/ 1684907 w 1993175"/>
              <a:gd name="connsiteY621" fmla="*/ 1954387 h 2614559"/>
              <a:gd name="connsiteX622" fmla="*/ 1682986 w 1993175"/>
              <a:gd name="connsiteY622" fmla="*/ 1953418 h 2614559"/>
              <a:gd name="connsiteX623" fmla="*/ 1683483 w 1993175"/>
              <a:gd name="connsiteY623" fmla="*/ 1950073 h 2614559"/>
              <a:gd name="connsiteX624" fmla="*/ 1698682 w 1993175"/>
              <a:gd name="connsiteY624" fmla="*/ 1938498 h 2614559"/>
              <a:gd name="connsiteX625" fmla="*/ 1702033 w 1993175"/>
              <a:gd name="connsiteY625" fmla="*/ 1938913 h 2614559"/>
              <a:gd name="connsiteX626" fmla="*/ 565646 w 1993175"/>
              <a:gd name="connsiteY626" fmla="*/ 1700971 h 2614559"/>
              <a:gd name="connsiteX627" fmla="*/ 556831 w 1993175"/>
              <a:gd name="connsiteY627" fmla="*/ 1683918 h 2614559"/>
              <a:gd name="connsiteX628" fmla="*/ 557898 w 1993175"/>
              <a:gd name="connsiteY628" fmla="*/ 1680707 h 2614559"/>
              <a:gd name="connsiteX629" fmla="*/ 561109 w 1993175"/>
              <a:gd name="connsiteY629" fmla="*/ 1681779 h 2614559"/>
              <a:gd name="connsiteX630" fmla="*/ 569872 w 1993175"/>
              <a:gd name="connsiteY630" fmla="*/ 1698718 h 2614559"/>
              <a:gd name="connsiteX631" fmla="*/ 568888 w 1993175"/>
              <a:gd name="connsiteY631" fmla="*/ 1701955 h 2614559"/>
              <a:gd name="connsiteX632" fmla="*/ 567764 w 1993175"/>
              <a:gd name="connsiteY632" fmla="*/ 1702235 h 2614559"/>
              <a:gd name="connsiteX633" fmla="*/ 565646 w 1993175"/>
              <a:gd name="connsiteY633" fmla="*/ 1700971 h 2614559"/>
              <a:gd name="connsiteX634" fmla="*/ 767828 w 1993175"/>
              <a:gd name="connsiteY634" fmla="*/ 747538 h 2614559"/>
              <a:gd name="connsiteX635" fmla="*/ 783110 w 1993175"/>
              <a:gd name="connsiteY635" fmla="*/ 735875 h 2614559"/>
              <a:gd name="connsiteX636" fmla="*/ 786456 w 1993175"/>
              <a:gd name="connsiteY636" fmla="*/ 736367 h 2614559"/>
              <a:gd name="connsiteX637" fmla="*/ 785964 w 1993175"/>
              <a:gd name="connsiteY637" fmla="*/ 739713 h 2614559"/>
              <a:gd name="connsiteX638" fmla="*/ 770780 w 1993175"/>
              <a:gd name="connsiteY638" fmla="*/ 751303 h 2614559"/>
              <a:gd name="connsiteX639" fmla="*/ 769304 w 1993175"/>
              <a:gd name="connsiteY639" fmla="*/ 751810 h 2614559"/>
              <a:gd name="connsiteX640" fmla="*/ 767419 w 1993175"/>
              <a:gd name="connsiteY640" fmla="*/ 750894 h 2614559"/>
              <a:gd name="connsiteX641" fmla="*/ 767828 w 1993175"/>
              <a:gd name="connsiteY641" fmla="*/ 747538 h 2614559"/>
              <a:gd name="connsiteX642" fmla="*/ 809900 w 1993175"/>
              <a:gd name="connsiteY642" fmla="*/ 719723 h 2614559"/>
              <a:gd name="connsiteX643" fmla="*/ 810542 w 1993175"/>
              <a:gd name="connsiteY643" fmla="*/ 716403 h 2614559"/>
              <a:gd name="connsiteX644" fmla="*/ 826586 w 1993175"/>
              <a:gd name="connsiteY644" fmla="*/ 705834 h 2614559"/>
              <a:gd name="connsiteX645" fmla="*/ 829890 w 1993175"/>
              <a:gd name="connsiteY645" fmla="*/ 706559 h 2614559"/>
              <a:gd name="connsiteX646" fmla="*/ 829165 w 1993175"/>
              <a:gd name="connsiteY646" fmla="*/ 709863 h 2614559"/>
              <a:gd name="connsiteX647" fmla="*/ 813219 w 1993175"/>
              <a:gd name="connsiteY647" fmla="*/ 720365 h 2614559"/>
              <a:gd name="connsiteX648" fmla="*/ 811883 w 1993175"/>
              <a:gd name="connsiteY648" fmla="*/ 720774 h 2614559"/>
              <a:gd name="connsiteX649" fmla="*/ 809900 w 1993175"/>
              <a:gd name="connsiteY649" fmla="*/ 719723 h 2614559"/>
              <a:gd name="connsiteX650" fmla="*/ 657599 w 1993175"/>
              <a:gd name="connsiteY650" fmla="*/ 860765 h 2614559"/>
              <a:gd name="connsiteX651" fmla="*/ 655766 w 1993175"/>
              <a:gd name="connsiteY651" fmla="*/ 861620 h 2614559"/>
              <a:gd name="connsiteX652" fmla="*/ 654233 w 1993175"/>
              <a:gd name="connsiteY652" fmla="*/ 861061 h 2614559"/>
              <a:gd name="connsiteX653" fmla="*/ 653938 w 1993175"/>
              <a:gd name="connsiteY653" fmla="*/ 857689 h 2614559"/>
              <a:gd name="connsiteX654" fmla="*/ 666491 w 1993175"/>
              <a:gd name="connsiteY654" fmla="*/ 843101 h 2614559"/>
              <a:gd name="connsiteX655" fmla="*/ 669867 w 1993175"/>
              <a:gd name="connsiteY655" fmla="*/ 842888 h 2614559"/>
              <a:gd name="connsiteX656" fmla="*/ 670080 w 1993175"/>
              <a:gd name="connsiteY656" fmla="*/ 846265 h 2614559"/>
              <a:gd name="connsiteX657" fmla="*/ 657599 w 1993175"/>
              <a:gd name="connsiteY657" fmla="*/ 860765 h 2614559"/>
              <a:gd name="connsiteX658" fmla="*/ 745171 w 1993175"/>
              <a:gd name="connsiteY658" fmla="*/ 769138 h 2614559"/>
              <a:gd name="connsiteX659" fmla="*/ 744912 w 1993175"/>
              <a:gd name="connsiteY659" fmla="*/ 772510 h 2614559"/>
              <a:gd name="connsiteX660" fmla="*/ 730562 w 1993175"/>
              <a:gd name="connsiteY660" fmla="*/ 785130 h 2614559"/>
              <a:gd name="connsiteX661" fmla="*/ 728962 w 1993175"/>
              <a:gd name="connsiteY661" fmla="*/ 785746 h 2614559"/>
              <a:gd name="connsiteX662" fmla="*/ 727185 w 1993175"/>
              <a:gd name="connsiteY662" fmla="*/ 784959 h 2614559"/>
              <a:gd name="connsiteX663" fmla="*/ 727356 w 1993175"/>
              <a:gd name="connsiteY663" fmla="*/ 781583 h 2614559"/>
              <a:gd name="connsiteX664" fmla="*/ 741795 w 1993175"/>
              <a:gd name="connsiteY664" fmla="*/ 768884 h 2614559"/>
              <a:gd name="connsiteX665" fmla="*/ 745171 w 1993175"/>
              <a:gd name="connsiteY665" fmla="*/ 769138 h 2614559"/>
              <a:gd name="connsiteX666" fmla="*/ 706243 w 1993175"/>
              <a:gd name="connsiteY666" fmla="*/ 804700 h 2614559"/>
              <a:gd name="connsiteX667" fmla="*/ 706222 w 1993175"/>
              <a:gd name="connsiteY667" fmla="*/ 808082 h 2614559"/>
              <a:gd name="connsiteX668" fmla="*/ 692778 w 1993175"/>
              <a:gd name="connsiteY668" fmla="*/ 821671 h 2614559"/>
              <a:gd name="connsiteX669" fmla="*/ 691059 w 1993175"/>
              <a:gd name="connsiteY669" fmla="*/ 822401 h 2614559"/>
              <a:gd name="connsiteX670" fmla="*/ 689396 w 1993175"/>
              <a:gd name="connsiteY670" fmla="*/ 821733 h 2614559"/>
              <a:gd name="connsiteX671" fmla="*/ 689334 w 1993175"/>
              <a:gd name="connsiteY671" fmla="*/ 818352 h 2614559"/>
              <a:gd name="connsiteX672" fmla="*/ 702866 w 1993175"/>
              <a:gd name="connsiteY672" fmla="*/ 804675 h 2614559"/>
              <a:gd name="connsiteX673" fmla="*/ 706243 w 1993175"/>
              <a:gd name="connsiteY673" fmla="*/ 804700 h 2614559"/>
              <a:gd name="connsiteX674" fmla="*/ 481880 w 1993175"/>
              <a:gd name="connsiteY674" fmla="*/ 1326306 h 2614559"/>
              <a:gd name="connsiteX675" fmla="*/ 481657 w 1993175"/>
              <a:gd name="connsiteY675" fmla="*/ 1344670 h 2614559"/>
              <a:gd name="connsiteX676" fmla="*/ 481657 w 1993175"/>
              <a:gd name="connsiteY676" fmla="*/ 1345426 h 2614559"/>
              <a:gd name="connsiteX677" fmla="*/ 479265 w 1993175"/>
              <a:gd name="connsiteY677" fmla="*/ 1347819 h 2614559"/>
              <a:gd name="connsiteX678" fmla="*/ 476872 w 1993175"/>
              <a:gd name="connsiteY678" fmla="*/ 1345426 h 2614559"/>
              <a:gd name="connsiteX679" fmla="*/ 476872 w 1993175"/>
              <a:gd name="connsiteY679" fmla="*/ 1344670 h 2614559"/>
              <a:gd name="connsiteX680" fmla="*/ 477095 w 1993175"/>
              <a:gd name="connsiteY680" fmla="*/ 1326187 h 2614559"/>
              <a:gd name="connsiteX681" fmla="*/ 479544 w 1993175"/>
              <a:gd name="connsiteY681" fmla="*/ 1323852 h 2614559"/>
              <a:gd name="connsiteX682" fmla="*/ 481880 w 1993175"/>
              <a:gd name="connsiteY682" fmla="*/ 1326306 h 2614559"/>
              <a:gd name="connsiteX683" fmla="*/ 727765 w 1993175"/>
              <a:gd name="connsiteY683" fmla="*/ 1908125 h 2614559"/>
              <a:gd name="connsiteX684" fmla="*/ 713633 w 1993175"/>
              <a:gd name="connsiteY684" fmla="*/ 1895064 h 2614559"/>
              <a:gd name="connsiteX685" fmla="*/ 713540 w 1993175"/>
              <a:gd name="connsiteY685" fmla="*/ 1891683 h 2614559"/>
              <a:gd name="connsiteX686" fmla="*/ 716916 w 1993175"/>
              <a:gd name="connsiteY686" fmla="*/ 1891590 h 2614559"/>
              <a:gd name="connsiteX687" fmla="*/ 730966 w 1993175"/>
              <a:gd name="connsiteY687" fmla="*/ 1904573 h 2614559"/>
              <a:gd name="connsiteX688" fmla="*/ 731142 w 1993175"/>
              <a:gd name="connsiteY688" fmla="*/ 1907949 h 2614559"/>
              <a:gd name="connsiteX689" fmla="*/ 729366 w 1993175"/>
              <a:gd name="connsiteY689" fmla="*/ 1908736 h 2614559"/>
              <a:gd name="connsiteX690" fmla="*/ 727765 w 1993175"/>
              <a:gd name="connsiteY690" fmla="*/ 1908125 h 2614559"/>
              <a:gd name="connsiteX691" fmla="*/ 554366 w 1993175"/>
              <a:gd name="connsiteY691" fmla="*/ 1021368 h 2614559"/>
              <a:gd name="connsiteX692" fmla="*/ 546350 w 1993175"/>
              <a:gd name="connsiteY692" fmla="*/ 1038779 h 2614559"/>
              <a:gd name="connsiteX693" fmla="*/ 544164 w 1993175"/>
              <a:gd name="connsiteY693" fmla="*/ 1040198 h 2614559"/>
              <a:gd name="connsiteX694" fmla="*/ 543196 w 1993175"/>
              <a:gd name="connsiteY694" fmla="*/ 1039990 h 2614559"/>
              <a:gd name="connsiteX695" fmla="*/ 541984 w 1993175"/>
              <a:gd name="connsiteY695" fmla="*/ 1036831 h 2614559"/>
              <a:gd name="connsiteX696" fmla="*/ 550053 w 1993175"/>
              <a:gd name="connsiteY696" fmla="*/ 1019307 h 2614559"/>
              <a:gd name="connsiteX697" fmla="*/ 553243 w 1993175"/>
              <a:gd name="connsiteY697" fmla="*/ 1018173 h 2614559"/>
              <a:gd name="connsiteX698" fmla="*/ 554366 w 1993175"/>
              <a:gd name="connsiteY698" fmla="*/ 1021368 h 2614559"/>
              <a:gd name="connsiteX699" fmla="*/ 484951 w 1993175"/>
              <a:gd name="connsiteY699" fmla="*/ 1273820 h 2614559"/>
              <a:gd name="connsiteX700" fmla="*/ 483413 w 1993175"/>
              <a:gd name="connsiteY700" fmla="*/ 1292883 h 2614559"/>
              <a:gd name="connsiteX701" fmla="*/ 481031 w 1993175"/>
              <a:gd name="connsiteY701" fmla="*/ 1295115 h 2614559"/>
              <a:gd name="connsiteX702" fmla="*/ 480865 w 1993175"/>
              <a:gd name="connsiteY702" fmla="*/ 1295110 h 2614559"/>
              <a:gd name="connsiteX703" fmla="*/ 478638 w 1993175"/>
              <a:gd name="connsiteY703" fmla="*/ 1292562 h 2614559"/>
              <a:gd name="connsiteX704" fmla="*/ 480186 w 1993175"/>
              <a:gd name="connsiteY704" fmla="*/ 1273380 h 2614559"/>
              <a:gd name="connsiteX705" fmla="*/ 482791 w 1993175"/>
              <a:gd name="connsiteY705" fmla="*/ 1271220 h 2614559"/>
              <a:gd name="connsiteX706" fmla="*/ 484951 w 1993175"/>
              <a:gd name="connsiteY706" fmla="*/ 1273820 h 2614559"/>
              <a:gd name="connsiteX707" fmla="*/ 854427 w 1993175"/>
              <a:gd name="connsiteY707" fmla="*/ 691597 h 2614559"/>
              <a:gd name="connsiteX708" fmla="*/ 855297 w 1993175"/>
              <a:gd name="connsiteY708" fmla="*/ 688330 h 2614559"/>
              <a:gd name="connsiteX709" fmla="*/ 872029 w 1993175"/>
              <a:gd name="connsiteY709" fmla="*/ 678909 h 2614559"/>
              <a:gd name="connsiteX710" fmla="*/ 875271 w 1993175"/>
              <a:gd name="connsiteY710" fmla="*/ 679857 h 2614559"/>
              <a:gd name="connsiteX711" fmla="*/ 874318 w 1993175"/>
              <a:gd name="connsiteY711" fmla="*/ 683099 h 2614559"/>
              <a:gd name="connsiteX712" fmla="*/ 857694 w 1993175"/>
              <a:gd name="connsiteY712" fmla="*/ 692462 h 2614559"/>
              <a:gd name="connsiteX713" fmla="*/ 856498 w 1993175"/>
              <a:gd name="connsiteY713" fmla="*/ 692783 h 2614559"/>
              <a:gd name="connsiteX714" fmla="*/ 854427 w 1993175"/>
              <a:gd name="connsiteY714" fmla="*/ 691597 h 2614559"/>
              <a:gd name="connsiteX715" fmla="*/ 494381 w 1993175"/>
              <a:gd name="connsiteY715" fmla="*/ 1483273 h 2614559"/>
              <a:gd name="connsiteX716" fmla="*/ 496810 w 1993175"/>
              <a:gd name="connsiteY716" fmla="*/ 1495459 h 2614559"/>
              <a:gd name="connsiteX717" fmla="*/ 498120 w 1993175"/>
              <a:gd name="connsiteY717" fmla="*/ 1502031 h 2614559"/>
              <a:gd name="connsiteX718" fmla="*/ 496277 w 1993175"/>
              <a:gd name="connsiteY718" fmla="*/ 1504863 h 2614559"/>
              <a:gd name="connsiteX719" fmla="*/ 495780 w 1993175"/>
              <a:gd name="connsiteY719" fmla="*/ 1504915 h 2614559"/>
              <a:gd name="connsiteX720" fmla="*/ 493444 w 1993175"/>
              <a:gd name="connsiteY720" fmla="*/ 1503020 h 2614559"/>
              <a:gd name="connsiteX721" fmla="*/ 493211 w 1993175"/>
              <a:gd name="connsiteY721" fmla="*/ 1501860 h 2614559"/>
              <a:gd name="connsiteX722" fmla="*/ 489679 w 1993175"/>
              <a:gd name="connsiteY722" fmla="*/ 1484148 h 2614559"/>
              <a:gd name="connsiteX723" fmla="*/ 491595 w 1993175"/>
              <a:gd name="connsiteY723" fmla="*/ 1481362 h 2614559"/>
              <a:gd name="connsiteX724" fmla="*/ 494381 w 1993175"/>
              <a:gd name="connsiteY724" fmla="*/ 1483273 h 2614559"/>
              <a:gd name="connsiteX725" fmla="*/ 484065 w 1993175"/>
              <a:gd name="connsiteY725" fmla="*/ 1240179 h 2614559"/>
              <a:gd name="connsiteX726" fmla="*/ 489456 w 1993175"/>
              <a:gd name="connsiteY726" fmla="*/ 1218941 h 2614559"/>
              <a:gd name="connsiteX727" fmla="*/ 489674 w 1993175"/>
              <a:gd name="connsiteY727" fmla="*/ 1218936 h 2614559"/>
              <a:gd name="connsiteX728" fmla="*/ 491647 w 1993175"/>
              <a:gd name="connsiteY728" fmla="*/ 1221681 h 2614559"/>
              <a:gd name="connsiteX729" fmla="*/ 488788 w 1993175"/>
              <a:gd name="connsiteY729" fmla="*/ 1240588 h 2614559"/>
              <a:gd name="connsiteX730" fmla="*/ 486422 w 1993175"/>
              <a:gd name="connsiteY730" fmla="*/ 1242654 h 2614559"/>
              <a:gd name="connsiteX731" fmla="*/ 486090 w 1993175"/>
              <a:gd name="connsiteY731" fmla="*/ 1242629 h 2614559"/>
              <a:gd name="connsiteX732" fmla="*/ 484065 w 1993175"/>
              <a:gd name="connsiteY732" fmla="*/ 1240179 h 2614559"/>
              <a:gd name="connsiteX733" fmla="*/ 482424 w 1993175"/>
              <a:gd name="connsiteY733" fmla="*/ 1378881 h 2614559"/>
              <a:gd name="connsiteX734" fmla="*/ 482900 w 1993175"/>
              <a:gd name="connsiteY734" fmla="*/ 1387229 h 2614559"/>
              <a:gd name="connsiteX735" fmla="*/ 483516 w 1993175"/>
              <a:gd name="connsiteY735" fmla="*/ 1397975 h 2614559"/>
              <a:gd name="connsiteX736" fmla="*/ 481880 w 1993175"/>
              <a:gd name="connsiteY736" fmla="*/ 1400367 h 2614559"/>
              <a:gd name="connsiteX737" fmla="*/ 481295 w 1993175"/>
              <a:gd name="connsiteY737" fmla="*/ 1400528 h 2614559"/>
              <a:gd name="connsiteX738" fmla="*/ 481129 w 1993175"/>
              <a:gd name="connsiteY738" fmla="*/ 1400533 h 2614559"/>
              <a:gd name="connsiteX739" fmla="*/ 478742 w 1993175"/>
              <a:gd name="connsiteY739" fmla="*/ 1398306 h 2614559"/>
              <a:gd name="connsiteX740" fmla="*/ 478690 w 1993175"/>
              <a:gd name="connsiteY740" fmla="*/ 1397379 h 2614559"/>
              <a:gd name="connsiteX741" fmla="*/ 477887 w 1993175"/>
              <a:gd name="connsiteY741" fmla="*/ 1383355 h 2614559"/>
              <a:gd name="connsiteX742" fmla="*/ 477644 w 1993175"/>
              <a:gd name="connsiteY742" fmla="*/ 1379093 h 2614559"/>
              <a:gd name="connsiteX743" fmla="*/ 479927 w 1993175"/>
              <a:gd name="connsiteY743" fmla="*/ 1376597 h 2614559"/>
              <a:gd name="connsiteX744" fmla="*/ 482424 w 1993175"/>
              <a:gd name="connsiteY744" fmla="*/ 1378881 h 2614559"/>
              <a:gd name="connsiteX745" fmla="*/ 496743 w 1993175"/>
              <a:gd name="connsiteY745" fmla="*/ 1190246 h 2614559"/>
              <a:gd name="connsiteX746" fmla="*/ 501999 w 1993175"/>
              <a:gd name="connsiteY746" fmla="*/ 1169531 h 2614559"/>
              <a:gd name="connsiteX747" fmla="*/ 501978 w 1993175"/>
              <a:gd name="connsiteY747" fmla="*/ 1170132 h 2614559"/>
              <a:gd name="connsiteX748" fmla="*/ 497804 w 1993175"/>
              <a:gd name="connsiteY748" fmla="*/ 1188796 h 2614559"/>
              <a:gd name="connsiteX749" fmla="*/ 496743 w 1993175"/>
              <a:gd name="connsiteY749" fmla="*/ 1190246 h 2614559"/>
              <a:gd name="connsiteX750" fmla="*/ 578644 w 1993175"/>
              <a:gd name="connsiteY750" fmla="*/ 974635 h 2614559"/>
              <a:gd name="connsiteX751" fmla="*/ 570265 w 1993175"/>
              <a:gd name="connsiteY751" fmla="*/ 989923 h 2614559"/>
              <a:gd name="connsiteX752" fmla="*/ 569437 w 1993175"/>
              <a:gd name="connsiteY752" fmla="*/ 991435 h 2614559"/>
              <a:gd name="connsiteX753" fmla="*/ 567324 w 1993175"/>
              <a:gd name="connsiteY753" fmla="*/ 992704 h 2614559"/>
              <a:gd name="connsiteX754" fmla="*/ 566200 w 1993175"/>
              <a:gd name="connsiteY754" fmla="*/ 992424 h 2614559"/>
              <a:gd name="connsiteX755" fmla="*/ 564952 w 1993175"/>
              <a:gd name="connsiteY755" fmla="*/ 990192 h 2614559"/>
              <a:gd name="connsiteX756" fmla="*/ 565216 w 1993175"/>
              <a:gd name="connsiteY756" fmla="*/ 989187 h 2614559"/>
              <a:gd name="connsiteX757" fmla="*/ 574486 w 1993175"/>
              <a:gd name="connsiteY757" fmla="*/ 972284 h 2614559"/>
              <a:gd name="connsiteX758" fmla="*/ 577743 w 1993175"/>
              <a:gd name="connsiteY758" fmla="*/ 971378 h 2614559"/>
              <a:gd name="connsiteX759" fmla="*/ 578644 w 1993175"/>
              <a:gd name="connsiteY759" fmla="*/ 974635 h 2614559"/>
              <a:gd name="connsiteX760" fmla="*/ 522600 w 1993175"/>
              <a:gd name="connsiteY760" fmla="*/ 1088375 h 2614559"/>
              <a:gd name="connsiteX761" fmla="*/ 525360 w 1993175"/>
              <a:gd name="connsiteY761" fmla="*/ 1077500 h 2614559"/>
              <a:gd name="connsiteX762" fmla="*/ 528960 w 1993175"/>
              <a:gd name="connsiteY762" fmla="*/ 1067966 h 2614559"/>
              <a:gd name="connsiteX763" fmla="*/ 532057 w 1993175"/>
              <a:gd name="connsiteY763" fmla="*/ 1066614 h 2614559"/>
              <a:gd name="connsiteX764" fmla="*/ 533408 w 1993175"/>
              <a:gd name="connsiteY764" fmla="*/ 1069711 h 2614559"/>
              <a:gd name="connsiteX765" fmla="*/ 526634 w 1993175"/>
              <a:gd name="connsiteY765" fmla="*/ 1087655 h 2614559"/>
              <a:gd name="connsiteX766" fmla="*/ 524387 w 1993175"/>
              <a:gd name="connsiteY766" fmla="*/ 1089230 h 2614559"/>
              <a:gd name="connsiteX767" fmla="*/ 523574 w 1993175"/>
              <a:gd name="connsiteY767" fmla="*/ 1089090 h 2614559"/>
              <a:gd name="connsiteX768" fmla="*/ 522600 w 1993175"/>
              <a:gd name="connsiteY768" fmla="*/ 1088375 h 2614559"/>
              <a:gd name="connsiteX769" fmla="*/ 1198542 w 1993175"/>
              <a:gd name="connsiteY769" fmla="*/ 2097107 h 2614559"/>
              <a:gd name="connsiteX770" fmla="*/ 1198537 w 1993175"/>
              <a:gd name="connsiteY770" fmla="*/ 2101897 h 2614559"/>
              <a:gd name="connsiteX771" fmla="*/ 1189692 w 1993175"/>
              <a:gd name="connsiteY771" fmla="*/ 2101488 h 2614559"/>
              <a:gd name="connsiteX772" fmla="*/ 1187444 w 1993175"/>
              <a:gd name="connsiteY772" fmla="*/ 2098961 h 2614559"/>
              <a:gd name="connsiteX773" fmla="*/ 1189971 w 1993175"/>
              <a:gd name="connsiteY773" fmla="*/ 2096713 h 2614559"/>
              <a:gd name="connsiteX774" fmla="*/ 1198542 w 1993175"/>
              <a:gd name="connsiteY774" fmla="*/ 2097107 h 2614559"/>
              <a:gd name="connsiteX775" fmla="*/ 484267 w 1993175"/>
              <a:gd name="connsiteY775" fmla="*/ 1450922 h 2614559"/>
              <a:gd name="connsiteX776" fmla="*/ 481833 w 1993175"/>
              <a:gd name="connsiteY776" fmla="*/ 1431833 h 2614559"/>
              <a:gd name="connsiteX777" fmla="*/ 483936 w 1993175"/>
              <a:gd name="connsiteY777" fmla="*/ 1429187 h 2614559"/>
              <a:gd name="connsiteX778" fmla="*/ 486582 w 1993175"/>
              <a:gd name="connsiteY778" fmla="*/ 1431289 h 2614559"/>
              <a:gd name="connsiteX779" fmla="*/ 489001 w 1993175"/>
              <a:gd name="connsiteY779" fmla="*/ 1450259 h 2614559"/>
              <a:gd name="connsiteX780" fmla="*/ 486965 w 1993175"/>
              <a:gd name="connsiteY780" fmla="*/ 1452957 h 2614559"/>
              <a:gd name="connsiteX781" fmla="*/ 486629 w 1993175"/>
              <a:gd name="connsiteY781" fmla="*/ 1452978 h 2614559"/>
              <a:gd name="connsiteX782" fmla="*/ 484267 w 1993175"/>
              <a:gd name="connsiteY782" fmla="*/ 1450922 h 2614559"/>
              <a:gd name="connsiteX783" fmla="*/ 591715 w 1993175"/>
              <a:gd name="connsiteY783" fmla="*/ 943309 h 2614559"/>
              <a:gd name="connsiteX784" fmla="*/ 602140 w 1993175"/>
              <a:gd name="connsiteY784" fmla="*/ 927100 h 2614559"/>
              <a:gd name="connsiteX785" fmla="*/ 605454 w 1993175"/>
              <a:gd name="connsiteY785" fmla="*/ 926426 h 2614559"/>
              <a:gd name="connsiteX786" fmla="*/ 606128 w 1993175"/>
              <a:gd name="connsiteY786" fmla="*/ 929741 h 2614559"/>
              <a:gd name="connsiteX787" fmla="*/ 595770 w 1993175"/>
              <a:gd name="connsiteY787" fmla="*/ 945847 h 2614559"/>
              <a:gd name="connsiteX788" fmla="*/ 593740 w 1993175"/>
              <a:gd name="connsiteY788" fmla="*/ 946970 h 2614559"/>
              <a:gd name="connsiteX789" fmla="*/ 592477 w 1993175"/>
              <a:gd name="connsiteY789" fmla="*/ 946608 h 2614559"/>
              <a:gd name="connsiteX790" fmla="*/ 591715 w 1993175"/>
              <a:gd name="connsiteY790" fmla="*/ 943309 h 2614559"/>
              <a:gd name="connsiteX791" fmla="*/ 621866 w 1993175"/>
              <a:gd name="connsiteY791" fmla="*/ 902744 h 2614559"/>
              <a:gd name="connsiteX792" fmla="*/ 621338 w 1993175"/>
              <a:gd name="connsiteY792" fmla="*/ 899404 h 2614559"/>
              <a:gd name="connsiteX793" fmla="*/ 632855 w 1993175"/>
              <a:gd name="connsiteY793" fmla="*/ 883966 h 2614559"/>
              <a:gd name="connsiteX794" fmla="*/ 636211 w 1993175"/>
              <a:gd name="connsiteY794" fmla="*/ 883521 h 2614559"/>
              <a:gd name="connsiteX795" fmla="*/ 636656 w 1993175"/>
              <a:gd name="connsiteY795" fmla="*/ 886876 h 2614559"/>
              <a:gd name="connsiteX796" fmla="*/ 625206 w 1993175"/>
              <a:gd name="connsiteY796" fmla="*/ 902216 h 2614559"/>
              <a:gd name="connsiteX797" fmla="*/ 623269 w 1993175"/>
              <a:gd name="connsiteY797" fmla="*/ 903200 h 2614559"/>
              <a:gd name="connsiteX798" fmla="*/ 621866 w 1993175"/>
              <a:gd name="connsiteY798" fmla="*/ 902744 h 2614559"/>
              <a:gd name="connsiteX799" fmla="*/ 689707 w 1993175"/>
              <a:gd name="connsiteY799" fmla="*/ 1871377 h 2614559"/>
              <a:gd name="connsiteX800" fmla="*/ 676517 w 1993175"/>
              <a:gd name="connsiteY800" fmla="*/ 1857369 h 2614559"/>
              <a:gd name="connsiteX801" fmla="*/ 676662 w 1993175"/>
              <a:gd name="connsiteY801" fmla="*/ 1853992 h 2614559"/>
              <a:gd name="connsiteX802" fmla="*/ 680044 w 1993175"/>
              <a:gd name="connsiteY802" fmla="*/ 1854137 h 2614559"/>
              <a:gd name="connsiteX803" fmla="*/ 693146 w 1993175"/>
              <a:gd name="connsiteY803" fmla="*/ 1868052 h 2614559"/>
              <a:gd name="connsiteX804" fmla="*/ 693089 w 1993175"/>
              <a:gd name="connsiteY804" fmla="*/ 1871434 h 2614559"/>
              <a:gd name="connsiteX805" fmla="*/ 691426 w 1993175"/>
              <a:gd name="connsiteY805" fmla="*/ 1872107 h 2614559"/>
              <a:gd name="connsiteX806" fmla="*/ 689707 w 1993175"/>
              <a:gd name="connsiteY806" fmla="*/ 1871377 h 2614559"/>
              <a:gd name="connsiteX807" fmla="*/ 592114 w 1993175"/>
              <a:gd name="connsiteY807" fmla="*/ 1746678 h 2614559"/>
              <a:gd name="connsiteX808" fmla="*/ 582119 w 1993175"/>
              <a:gd name="connsiteY808" fmla="*/ 1730278 h 2614559"/>
              <a:gd name="connsiteX809" fmla="*/ 582958 w 1993175"/>
              <a:gd name="connsiteY809" fmla="*/ 1726999 h 2614559"/>
              <a:gd name="connsiteX810" fmla="*/ 586236 w 1993175"/>
              <a:gd name="connsiteY810" fmla="*/ 1727838 h 2614559"/>
              <a:gd name="connsiteX811" fmla="*/ 596169 w 1993175"/>
              <a:gd name="connsiteY811" fmla="*/ 1744141 h 2614559"/>
              <a:gd name="connsiteX812" fmla="*/ 595413 w 1993175"/>
              <a:gd name="connsiteY812" fmla="*/ 1747440 h 2614559"/>
              <a:gd name="connsiteX813" fmla="*/ 594144 w 1993175"/>
              <a:gd name="connsiteY813" fmla="*/ 1747802 h 2614559"/>
              <a:gd name="connsiteX814" fmla="*/ 592114 w 1993175"/>
              <a:gd name="connsiteY814" fmla="*/ 1746678 h 2614559"/>
              <a:gd name="connsiteX815" fmla="*/ 654300 w 1993175"/>
              <a:gd name="connsiteY815" fmla="*/ 1832086 h 2614559"/>
              <a:gd name="connsiteX816" fmla="*/ 642115 w 1993175"/>
              <a:gd name="connsiteY816" fmla="*/ 1817208 h 2614559"/>
              <a:gd name="connsiteX817" fmla="*/ 642493 w 1993175"/>
              <a:gd name="connsiteY817" fmla="*/ 1813852 h 2614559"/>
              <a:gd name="connsiteX818" fmla="*/ 645854 w 1993175"/>
              <a:gd name="connsiteY818" fmla="*/ 1814230 h 2614559"/>
              <a:gd name="connsiteX819" fmla="*/ 657962 w 1993175"/>
              <a:gd name="connsiteY819" fmla="*/ 1829015 h 2614559"/>
              <a:gd name="connsiteX820" fmla="*/ 657672 w 1993175"/>
              <a:gd name="connsiteY820" fmla="*/ 1832381 h 2614559"/>
              <a:gd name="connsiteX821" fmla="*/ 656133 w 1993175"/>
              <a:gd name="connsiteY821" fmla="*/ 1832940 h 2614559"/>
              <a:gd name="connsiteX822" fmla="*/ 654300 w 1993175"/>
              <a:gd name="connsiteY822" fmla="*/ 1832086 h 2614559"/>
              <a:gd name="connsiteX823" fmla="*/ 1314577 w 1993175"/>
              <a:gd name="connsiteY823" fmla="*/ 2098692 h 2614559"/>
              <a:gd name="connsiteX824" fmla="*/ 1295840 w 1993175"/>
              <a:gd name="connsiteY824" fmla="*/ 2100411 h 2614559"/>
              <a:gd name="connsiteX825" fmla="*/ 1295042 w 1993175"/>
              <a:gd name="connsiteY825" fmla="*/ 2095688 h 2614559"/>
              <a:gd name="connsiteX826" fmla="*/ 1314079 w 1993175"/>
              <a:gd name="connsiteY826" fmla="*/ 2093943 h 2614559"/>
              <a:gd name="connsiteX827" fmla="*/ 1316705 w 1993175"/>
              <a:gd name="connsiteY827" fmla="*/ 2096071 h 2614559"/>
              <a:gd name="connsiteX828" fmla="*/ 1314577 w 1993175"/>
              <a:gd name="connsiteY828" fmla="*/ 2098692 h 2614559"/>
              <a:gd name="connsiteX829" fmla="*/ 522631 w 1993175"/>
              <a:gd name="connsiteY829" fmla="*/ 1604662 h 2614559"/>
              <a:gd name="connsiteX830" fmla="*/ 516261 w 1993175"/>
              <a:gd name="connsiteY830" fmla="*/ 1586501 h 2614559"/>
              <a:gd name="connsiteX831" fmla="*/ 517768 w 1993175"/>
              <a:gd name="connsiteY831" fmla="*/ 1583476 h 2614559"/>
              <a:gd name="connsiteX832" fmla="*/ 520798 w 1993175"/>
              <a:gd name="connsiteY832" fmla="*/ 1584978 h 2614559"/>
              <a:gd name="connsiteX833" fmla="*/ 527126 w 1993175"/>
              <a:gd name="connsiteY833" fmla="*/ 1603021 h 2614559"/>
              <a:gd name="connsiteX834" fmla="*/ 525702 w 1993175"/>
              <a:gd name="connsiteY834" fmla="*/ 1606092 h 2614559"/>
              <a:gd name="connsiteX835" fmla="*/ 524884 w 1993175"/>
              <a:gd name="connsiteY835" fmla="*/ 1606237 h 2614559"/>
              <a:gd name="connsiteX836" fmla="*/ 522631 w 1993175"/>
              <a:gd name="connsiteY836" fmla="*/ 1604662 h 2614559"/>
              <a:gd name="connsiteX837" fmla="*/ 506246 w 1993175"/>
              <a:gd name="connsiteY837" fmla="*/ 1554351 h 2614559"/>
              <a:gd name="connsiteX838" fmla="*/ 501171 w 1993175"/>
              <a:gd name="connsiteY838" fmla="*/ 1535791 h 2614559"/>
              <a:gd name="connsiteX839" fmla="*/ 502885 w 1993175"/>
              <a:gd name="connsiteY839" fmla="*/ 1532870 h 2614559"/>
              <a:gd name="connsiteX840" fmla="*/ 505800 w 1993175"/>
              <a:gd name="connsiteY840" fmla="*/ 1534584 h 2614559"/>
              <a:gd name="connsiteX841" fmla="*/ 510844 w 1993175"/>
              <a:gd name="connsiteY841" fmla="*/ 1553036 h 2614559"/>
              <a:gd name="connsiteX842" fmla="*/ 509208 w 1993175"/>
              <a:gd name="connsiteY842" fmla="*/ 1555993 h 2614559"/>
              <a:gd name="connsiteX843" fmla="*/ 508545 w 1993175"/>
              <a:gd name="connsiteY843" fmla="*/ 1556086 h 2614559"/>
              <a:gd name="connsiteX844" fmla="*/ 506246 w 1993175"/>
              <a:gd name="connsiteY844" fmla="*/ 1554351 h 2614559"/>
              <a:gd name="connsiteX845" fmla="*/ 542445 w 1993175"/>
              <a:gd name="connsiteY845" fmla="*/ 1653560 h 2614559"/>
              <a:gd name="connsiteX846" fmla="*/ 534848 w 1993175"/>
              <a:gd name="connsiteY846" fmla="*/ 1635947 h 2614559"/>
              <a:gd name="connsiteX847" fmla="*/ 536132 w 1993175"/>
              <a:gd name="connsiteY847" fmla="*/ 1632819 h 2614559"/>
              <a:gd name="connsiteX848" fmla="*/ 539260 w 1993175"/>
              <a:gd name="connsiteY848" fmla="*/ 1634109 h 2614559"/>
              <a:gd name="connsiteX849" fmla="*/ 546811 w 1993175"/>
              <a:gd name="connsiteY849" fmla="*/ 1651608 h 2614559"/>
              <a:gd name="connsiteX850" fmla="*/ 545604 w 1993175"/>
              <a:gd name="connsiteY850" fmla="*/ 1654772 h 2614559"/>
              <a:gd name="connsiteX851" fmla="*/ 544630 w 1993175"/>
              <a:gd name="connsiteY851" fmla="*/ 1654979 h 2614559"/>
              <a:gd name="connsiteX852" fmla="*/ 542445 w 1993175"/>
              <a:gd name="connsiteY852" fmla="*/ 1653560 h 2614559"/>
              <a:gd name="connsiteX853" fmla="*/ 621716 w 1993175"/>
              <a:gd name="connsiteY853" fmla="*/ 1790454 h 2614559"/>
              <a:gd name="connsiteX854" fmla="*/ 610602 w 1993175"/>
              <a:gd name="connsiteY854" fmla="*/ 1774773 h 2614559"/>
              <a:gd name="connsiteX855" fmla="*/ 611213 w 1993175"/>
              <a:gd name="connsiteY855" fmla="*/ 1771443 h 2614559"/>
              <a:gd name="connsiteX856" fmla="*/ 614538 w 1993175"/>
              <a:gd name="connsiteY856" fmla="*/ 1772054 h 2614559"/>
              <a:gd name="connsiteX857" fmla="*/ 625584 w 1993175"/>
              <a:gd name="connsiteY857" fmla="*/ 1787642 h 2614559"/>
              <a:gd name="connsiteX858" fmla="*/ 625061 w 1993175"/>
              <a:gd name="connsiteY858" fmla="*/ 1790983 h 2614559"/>
              <a:gd name="connsiteX859" fmla="*/ 623658 w 1993175"/>
              <a:gd name="connsiteY859" fmla="*/ 1791438 h 2614559"/>
              <a:gd name="connsiteX860" fmla="*/ 621716 w 1993175"/>
              <a:gd name="connsiteY860" fmla="*/ 1790454 h 2614559"/>
              <a:gd name="connsiteX861" fmla="*/ 1347280 w 1993175"/>
              <a:gd name="connsiteY861" fmla="*/ 2089732 h 2614559"/>
              <a:gd name="connsiteX862" fmla="*/ 1362278 w 1993175"/>
              <a:gd name="connsiteY862" fmla="*/ 2087298 h 2614559"/>
              <a:gd name="connsiteX863" fmla="*/ 1363168 w 1993175"/>
              <a:gd name="connsiteY863" fmla="*/ 2091996 h 2614559"/>
              <a:gd name="connsiteX864" fmla="*/ 1347984 w 1993175"/>
              <a:gd name="connsiteY864" fmla="*/ 2094461 h 2614559"/>
              <a:gd name="connsiteX865" fmla="*/ 1347632 w 1993175"/>
              <a:gd name="connsiteY865" fmla="*/ 2094486 h 2614559"/>
              <a:gd name="connsiteX866" fmla="*/ 1345271 w 1993175"/>
              <a:gd name="connsiteY866" fmla="*/ 2092446 h 2614559"/>
              <a:gd name="connsiteX867" fmla="*/ 1347280 w 1993175"/>
              <a:gd name="connsiteY867" fmla="*/ 2089732 h 2614559"/>
              <a:gd name="connsiteX868" fmla="*/ 1451362 w 1993175"/>
              <a:gd name="connsiteY868" fmla="*/ 2071508 h 2614559"/>
              <a:gd name="connsiteX869" fmla="*/ 1449663 w 1993175"/>
              <a:gd name="connsiteY869" fmla="*/ 2067065 h 2614559"/>
              <a:gd name="connsiteX870" fmla="*/ 1449850 w 1993175"/>
              <a:gd name="connsiteY870" fmla="*/ 2066967 h 2614559"/>
              <a:gd name="connsiteX871" fmla="*/ 1468110 w 1993175"/>
              <a:gd name="connsiteY871" fmla="*/ 2061286 h 2614559"/>
              <a:gd name="connsiteX872" fmla="*/ 1471124 w 1993175"/>
              <a:gd name="connsiteY872" fmla="*/ 2062824 h 2614559"/>
              <a:gd name="connsiteX873" fmla="*/ 1469586 w 1993175"/>
              <a:gd name="connsiteY873" fmla="*/ 2065838 h 2614559"/>
              <a:gd name="connsiteX874" fmla="*/ 1451362 w 1993175"/>
              <a:gd name="connsiteY874" fmla="*/ 2071508 h 2614559"/>
              <a:gd name="connsiteX875" fmla="*/ 1326695 w 1993175"/>
              <a:gd name="connsiteY875" fmla="*/ 592062 h 2614559"/>
              <a:gd name="connsiteX876" fmla="*/ 1324167 w 1993175"/>
              <a:gd name="connsiteY876" fmla="*/ 596589 h 2614559"/>
              <a:gd name="connsiteX877" fmla="*/ 1312671 w 1993175"/>
              <a:gd name="connsiteY877" fmla="*/ 595263 h 2614559"/>
              <a:gd name="connsiteX878" fmla="*/ 1310537 w 1993175"/>
              <a:gd name="connsiteY878" fmla="*/ 592642 h 2614559"/>
              <a:gd name="connsiteX879" fmla="*/ 1313158 w 1993175"/>
              <a:gd name="connsiteY879" fmla="*/ 590504 h 2614559"/>
              <a:gd name="connsiteX880" fmla="*/ 1326695 w 1993175"/>
              <a:gd name="connsiteY880" fmla="*/ 592062 h 2614559"/>
              <a:gd name="connsiteX881" fmla="*/ 509850 w 1993175"/>
              <a:gd name="connsiteY881" fmla="*/ 1138593 h 2614559"/>
              <a:gd name="connsiteX882" fmla="*/ 515308 w 1993175"/>
              <a:gd name="connsiteY882" fmla="*/ 1117081 h 2614559"/>
              <a:gd name="connsiteX883" fmla="*/ 515899 w 1993175"/>
              <a:gd name="connsiteY883" fmla="*/ 1119437 h 2614559"/>
              <a:gd name="connsiteX884" fmla="*/ 510425 w 1993175"/>
              <a:gd name="connsiteY884" fmla="*/ 1137760 h 2614559"/>
              <a:gd name="connsiteX885" fmla="*/ 509850 w 1993175"/>
              <a:gd name="connsiteY885" fmla="*/ 1138593 h 2614559"/>
              <a:gd name="connsiteX886" fmla="*/ 1333795 w 1993175"/>
              <a:gd name="connsiteY886" fmla="*/ 593559 h 2614559"/>
              <a:gd name="connsiteX887" fmla="*/ 1332267 w 1993175"/>
              <a:gd name="connsiteY887" fmla="*/ 592704 h 2614559"/>
              <a:gd name="connsiteX888" fmla="*/ 1332272 w 1993175"/>
              <a:gd name="connsiteY888" fmla="*/ 592704 h 2614559"/>
              <a:gd name="connsiteX889" fmla="*/ 1333795 w 1993175"/>
              <a:gd name="connsiteY889" fmla="*/ 593559 h 2614559"/>
              <a:gd name="connsiteX890" fmla="*/ 1365561 w 1993175"/>
              <a:gd name="connsiteY890" fmla="*/ 597723 h 2614559"/>
              <a:gd name="connsiteX891" fmla="*/ 1381247 w 1993175"/>
              <a:gd name="connsiteY891" fmla="*/ 600654 h 2614559"/>
              <a:gd name="connsiteX892" fmla="*/ 1384484 w 1993175"/>
              <a:gd name="connsiteY892" fmla="*/ 601260 h 2614559"/>
              <a:gd name="connsiteX893" fmla="*/ 1386359 w 1993175"/>
              <a:gd name="connsiteY893" fmla="*/ 604072 h 2614559"/>
              <a:gd name="connsiteX894" fmla="*/ 1384018 w 1993175"/>
              <a:gd name="connsiteY894" fmla="*/ 605993 h 2614559"/>
              <a:gd name="connsiteX895" fmla="*/ 1383547 w 1993175"/>
              <a:gd name="connsiteY895" fmla="*/ 605946 h 2614559"/>
              <a:gd name="connsiteX896" fmla="*/ 1364748 w 1993175"/>
              <a:gd name="connsiteY896" fmla="*/ 602435 h 2614559"/>
              <a:gd name="connsiteX897" fmla="*/ 1362801 w 1993175"/>
              <a:gd name="connsiteY897" fmla="*/ 599670 h 2614559"/>
              <a:gd name="connsiteX898" fmla="*/ 1363086 w 1993175"/>
              <a:gd name="connsiteY898" fmla="*/ 598940 h 2614559"/>
              <a:gd name="connsiteX899" fmla="*/ 1365561 w 1993175"/>
              <a:gd name="connsiteY899" fmla="*/ 597723 h 2614559"/>
              <a:gd name="connsiteX900" fmla="*/ 1153767 w 1993175"/>
              <a:gd name="connsiteY900" fmla="*/ 2614554 h 2614559"/>
              <a:gd name="connsiteX901" fmla="*/ 1098173 w 1993175"/>
              <a:gd name="connsiteY901" fmla="*/ 2614554 h 2614559"/>
              <a:gd name="connsiteX902" fmla="*/ 1125087 w 1993175"/>
              <a:gd name="connsiteY902" fmla="*/ 2595155 h 2614559"/>
              <a:gd name="connsiteX903" fmla="*/ 1151167 w 1993175"/>
              <a:gd name="connsiteY903" fmla="*/ 2555636 h 2614559"/>
              <a:gd name="connsiteX904" fmla="*/ 1175176 w 1993175"/>
              <a:gd name="connsiteY904" fmla="*/ 2562456 h 2614559"/>
              <a:gd name="connsiteX905" fmla="*/ 1233856 w 1993175"/>
              <a:gd name="connsiteY905" fmla="*/ 2526951 h 2614559"/>
              <a:gd name="connsiteX906" fmla="*/ 1233856 w 1993175"/>
              <a:gd name="connsiteY906" fmla="*/ 2526951 h 2614559"/>
              <a:gd name="connsiteX907" fmla="*/ 1242447 w 1993175"/>
              <a:gd name="connsiteY907" fmla="*/ 2488292 h 2614559"/>
              <a:gd name="connsiteX908" fmla="*/ 1244902 w 1993175"/>
              <a:gd name="connsiteY908" fmla="*/ 2477241 h 2614559"/>
              <a:gd name="connsiteX909" fmla="*/ 1253783 w 1993175"/>
              <a:gd name="connsiteY909" fmla="*/ 2494822 h 2614559"/>
              <a:gd name="connsiteX910" fmla="*/ 1255881 w 1993175"/>
              <a:gd name="connsiteY910" fmla="*/ 2516112 h 2614559"/>
              <a:gd name="connsiteX911" fmla="*/ 1255964 w 1993175"/>
              <a:gd name="connsiteY911" fmla="*/ 2516029 h 2614559"/>
              <a:gd name="connsiteX912" fmla="*/ 1234446 w 1993175"/>
              <a:gd name="connsiteY912" fmla="*/ 2614554 h 2614559"/>
              <a:gd name="connsiteX913" fmla="*/ 1225503 w 1993175"/>
              <a:gd name="connsiteY913" fmla="*/ 2614554 h 2614559"/>
              <a:gd name="connsiteX914" fmla="*/ 1226228 w 1993175"/>
              <a:gd name="connsiteY914" fmla="*/ 2550074 h 2614559"/>
              <a:gd name="connsiteX915" fmla="*/ 1153767 w 1993175"/>
              <a:gd name="connsiteY915" fmla="*/ 2614554 h 2614559"/>
              <a:gd name="connsiteX916" fmla="*/ 1385416 w 1993175"/>
              <a:gd name="connsiteY916" fmla="*/ 2595155 h 2614559"/>
              <a:gd name="connsiteX917" fmla="*/ 1403977 w 1993175"/>
              <a:gd name="connsiteY917" fmla="*/ 2555636 h 2614559"/>
              <a:gd name="connsiteX918" fmla="*/ 1429285 w 1993175"/>
              <a:gd name="connsiteY918" fmla="*/ 2562456 h 2614559"/>
              <a:gd name="connsiteX919" fmla="*/ 1481212 w 1993175"/>
              <a:gd name="connsiteY919" fmla="*/ 2526951 h 2614559"/>
              <a:gd name="connsiteX920" fmla="*/ 1482807 w 1993175"/>
              <a:gd name="connsiteY920" fmla="*/ 2477246 h 2614559"/>
              <a:gd name="connsiteX921" fmla="*/ 1495034 w 1993175"/>
              <a:gd name="connsiteY921" fmla="*/ 2494828 h 2614559"/>
              <a:gd name="connsiteX922" fmla="*/ 1501187 w 1993175"/>
              <a:gd name="connsiteY922" fmla="*/ 2516117 h 2614559"/>
              <a:gd name="connsiteX923" fmla="*/ 1501254 w 1993175"/>
              <a:gd name="connsiteY923" fmla="*/ 2516034 h 2614559"/>
              <a:gd name="connsiteX924" fmla="*/ 1498478 w 1993175"/>
              <a:gd name="connsiteY924" fmla="*/ 2614560 h 2614559"/>
              <a:gd name="connsiteX925" fmla="*/ 1489534 w 1993175"/>
              <a:gd name="connsiteY925" fmla="*/ 2614560 h 2614559"/>
              <a:gd name="connsiteX926" fmla="*/ 1477996 w 1993175"/>
              <a:gd name="connsiteY926" fmla="*/ 2550079 h 2614559"/>
              <a:gd name="connsiteX927" fmla="*/ 1417794 w 1993175"/>
              <a:gd name="connsiteY927" fmla="*/ 2614560 h 2614559"/>
              <a:gd name="connsiteX928" fmla="*/ 1362200 w 1993175"/>
              <a:gd name="connsiteY928" fmla="*/ 2614560 h 2614559"/>
              <a:gd name="connsiteX929" fmla="*/ 1385416 w 1993175"/>
              <a:gd name="connsiteY929" fmla="*/ 2595155 h 2614559"/>
              <a:gd name="connsiteX930" fmla="*/ 1196745 w 1993175"/>
              <a:gd name="connsiteY930" fmla="*/ 1677025 h 2614559"/>
              <a:gd name="connsiteX931" fmla="*/ 1189681 w 1993175"/>
              <a:gd name="connsiteY931" fmla="*/ 1674187 h 2614559"/>
              <a:gd name="connsiteX932" fmla="*/ 1221836 w 1993175"/>
              <a:gd name="connsiteY932" fmla="*/ 1553937 h 2614559"/>
              <a:gd name="connsiteX933" fmla="*/ 1187118 w 1993175"/>
              <a:gd name="connsiteY933" fmla="*/ 1525718 h 2614559"/>
              <a:gd name="connsiteX934" fmla="*/ 1165823 w 1993175"/>
              <a:gd name="connsiteY934" fmla="*/ 1499105 h 2614559"/>
              <a:gd name="connsiteX935" fmla="*/ 1203270 w 1993175"/>
              <a:gd name="connsiteY935" fmla="*/ 1442802 h 2614559"/>
              <a:gd name="connsiteX936" fmla="*/ 1237424 w 1993175"/>
              <a:gd name="connsiteY936" fmla="*/ 1465650 h 2614559"/>
              <a:gd name="connsiteX937" fmla="*/ 1238237 w 1993175"/>
              <a:gd name="connsiteY937" fmla="*/ 1459591 h 2614559"/>
              <a:gd name="connsiteX938" fmla="*/ 1236456 w 1993175"/>
              <a:gd name="connsiteY938" fmla="*/ 1417638 h 2614559"/>
              <a:gd name="connsiteX939" fmla="*/ 1244602 w 1993175"/>
              <a:gd name="connsiteY939" fmla="*/ 1423760 h 2614559"/>
              <a:gd name="connsiteX940" fmla="*/ 1279744 w 1993175"/>
              <a:gd name="connsiteY940" fmla="*/ 1369699 h 2614559"/>
              <a:gd name="connsiteX941" fmla="*/ 1266808 w 1993175"/>
              <a:gd name="connsiteY941" fmla="*/ 1364494 h 2614559"/>
              <a:gd name="connsiteX942" fmla="*/ 1216999 w 1993175"/>
              <a:gd name="connsiteY942" fmla="*/ 1344220 h 2614559"/>
              <a:gd name="connsiteX943" fmla="*/ 1245063 w 1993175"/>
              <a:gd name="connsiteY943" fmla="*/ 1230655 h 2614559"/>
              <a:gd name="connsiteX944" fmla="*/ 1248714 w 1993175"/>
              <a:gd name="connsiteY944" fmla="*/ 1226518 h 2614559"/>
              <a:gd name="connsiteX945" fmla="*/ 1289553 w 1993175"/>
              <a:gd name="connsiteY945" fmla="*/ 1191385 h 2614559"/>
              <a:gd name="connsiteX946" fmla="*/ 1328347 w 1993175"/>
              <a:gd name="connsiteY946" fmla="*/ 1164880 h 2614559"/>
              <a:gd name="connsiteX947" fmla="*/ 1330449 w 1993175"/>
              <a:gd name="connsiteY947" fmla="*/ 1196072 h 2614559"/>
              <a:gd name="connsiteX948" fmla="*/ 1338901 w 1993175"/>
              <a:gd name="connsiteY948" fmla="*/ 1195181 h 2614559"/>
              <a:gd name="connsiteX949" fmla="*/ 1394381 w 1993175"/>
              <a:gd name="connsiteY949" fmla="*/ 1141726 h 2614559"/>
              <a:gd name="connsiteX950" fmla="*/ 1393821 w 1993175"/>
              <a:gd name="connsiteY950" fmla="*/ 1133446 h 2614559"/>
              <a:gd name="connsiteX951" fmla="*/ 1473807 w 1993175"/>
              <a:gd name="connsiteY951" fmla="*/ 1193053 h 2614559"/>
              <a:gd name="connsiteX952" fmla="*/ 1478556 w 1993175"/>
              <a:gd name="connsiteY952" fmla="*/ 1223742 h 2614559"/>
              <a:gd name="connsiteX953" fmla="*/ 1459493 w 1993175"/>
              <a:gd name="connsiteY953" fmla="*/ 1336912 h 2614559"/>
              <a:gd name="connsiteX954" fmla="*/ 1425603 w 1993175"/>
              <a:gd name="connsiteY954" fmla="*/ 1451466 h 2614559"/>
              <a:gd name="connsiteX955" fmla="*/ 1472569 w 1993175"/>
              <a:gd name="connsiteY955" fmla="*/ 1657071 h 2614559"/>
              <a:gd name="connsiteX956" fmla="*/ 1467618 w 1993175"/>
              <a:gd name="connsiteY956" fmla="*/ 1659598 h 2614559"/>
              <a:gd name="connsiteX957" fmla="*/ 1196745 w 1993175"/>
              <a:gd name="connsiteY957" fmla="*/ 1677025 h 2614559"/>
              <a:gd name="connsiteX958" fmla="*/ 818668 w 1993175"/>
              <a:gd name="connsiteY958" fmla="*/ 2614554 h 2614559"/>
              <a:gd name="connsiteX959" fmla="*/ 782981 w 1993175"/>
              <a:gd name="connsiteY959" fmla="*/ 2614554 h 2614559"/>
              <a:gd name="connsiteX960" fmla="*/ 738511 w 1993175"/>
              <a:gd name="connsiteY960" fmla="*/ 2556294 h 2614559"/>
              <a:gd name="connsiteX961" fmla="*/ 751681 w 1993175"/>
              <a:gd name="connsiteY961" fmla="*/ 2559603 h 2614559"/>
              <a:gd name="connsiteX962" fmla="*/ 757212 w 1993175"/>
              <a:gd name="connsiteY962" fmla="*/ 2539540 h 2614559"/>
              <a:gd name="connsiteX963" fmla="*/ 723623 w 1993175"/>
              <a:gd name="connsiteY963" fmla="*/ 2529452 h 2614559"/>
              <a:gd name="connsiteX964" fmla="*/ 699811 w 1993175"/>
              <a:gd name="connsiteY964" fmla="*/ 2468794 h 2614559"/>
              <a:gd name="connsiteX965" fmla="*/ 734674 w 1993175"/>
              <a:gd name="connsiteY965" fmla="*/ 2491384 h 2614559"/>
              <a:gd name="connsiteX966" fmla="*/ 745176 w 1993175"/>
              <a:gd name="connsiteY966" fmla="*/ 2473419 h 2614559"/>
              <a:gd name="connsiteX967" fmla="*/ 692783 w 1993175"/>
              <a:gd name="connsiteY967" fmla="*/ 2440114 h 2614559"/>
              <a:gd name="connsiteX968" fmla="*/ 688117 w 1993175"/>
              <a:gd name="connsiteY968" fmla="*/ 2330714 h 2614559"/>
              <a:gd name="connsiteX969" fmla="*/ 718050 w 1993175"/>
              <a:gd name="connsiteY969" fmla="*/ 2357244 h 2614559"/>
              <a:gd name="connsiteX970" fmla="*/ 732763 w 1993175"/>
              <a:gd name="connsiteY970" fmla="*/ 2342532 h 2614559"/>
              <a:gd name="connsiteX971" fmla="*/ 691701 w 1993175"/>
              <a:gd name="connsiteY971" fmla="*/ 2305960 h 2614559"/>
              <a:gd name="connsiteX972" fmla="*/ 692742 w 1993175"/>
              <a:gd name="connsiteY972" fmla="*/ 2300662 h 2614559"/>
              <a:gd name="connsiteX973" fmla="*/ 693570 w 1993175"/>
              <a:gd name="connsiteY973" fmla="*/ 2296457 h 2614559"/>
              <a:gd name="connsiteX974" fmla="*/ 720500 w 1993175"/>
              <a:gd name="connsiteY974" fmla="*/ 2215814 h 2614559"/>
              <a:gd name="connsiteX975" fmla="*/ 799615 w 1993175"/>
              <a:gd name="connsiteY975" fmla="*/ 2289626 h 2614559"/>
              <a:gd name="connsiteX976" fmla="*/ 770889 w 1993175"/>
              <a:gd name="connsiteY976" fmla="*/ 2333749 h 2614559"/>
              <a:gd name="connsiteX977" fmla="*/ 769910 w 1993175"/>
              <a:gd name="connsiteY977" fmla="*/ 2335939 h 2614559"/>
              <a:gd name="connsiteX978" fmla="*/ 769496 w 1993175"/>
              <a:gd name="connsiteY978" fmla="*/ 2340020 h 2614559"/>
              <a:gd name="connsiteX979" fmla="*/ 786005 w 1993175"/>
              <a:gd name="connsiteY979" fmla="*/ 2347508 h 2614559"/>
              <a:gd name="connsiteX980" fmla="*/ 788729 w 1993175"/>
              <a:gd name="connsiteY980" fmla="*/ 2344417 h 2614559"/>
              <a:gd name="connsiteX981" fmla="*/ 788848 w 1993175"/>
              <a:gd name="connsiteY981" fmla="*/ 2344251 h 2614559"/>
              <a:gd name="connsiteX982" fmla="*/ 812251 w 1993175"/>
              <a:gd name="connsiteY982" fmla="*/ 2307834 h 2614559"/>
              <a:gd name="connsiteX983" fmla="*/ 841340 w 1993175"/>
              <a:gd name="connsiteY983" fmla="*/ 2366245 h 2614559"/>
              <a:gd name="connsiteX984" fmla="*/ 842992 w 1993175"/>
              <a:gd name="connsiteY984" fmla="*/ 2370953 h 2614559"/>
              <a:gd name="connsiteX985" fmla="*/ 848347 w 1993175"/>
              <a:gd name="connsiteY985" fmla="*/ 2387623 h 2614559"/>
              <a:gd name="connsiteX986" fmla="*/ 801562 w 1993175"/>
              <a:gd name="connsiteY986" fmla="*/ 2446013 h 2614559"/>
              <a:gd name="connsiteX987" fmla="*/ 816275 w 1993175"/>
              <a:gd name="connsiteY987" fmla="*/ 2460726 h 2614559"/>
              <a:gd name="connsiteX988" fmla="*/ 854271 w 1993175"/>
              <a:gd name="connsiteY988" fmla="*/ 2412646 h 2614559"/>
              <a:gd name="connsiteX989" fmla="*/ 854654 w 1993175"/>
              <a:gd name="connsiteY989" fmla="*/ 2510835 h 2614559"/>
              <a:gd name="connsiteX990" fmla="*/ 827269 w 1993175"/>
              <a:gd name="connsiteY990" fmla="*/ 2529711 h 2614559"/>
              <a:gd name="connsiteX991" fmla="*/ 837772 w 1993175"/>
              <a:gd name="connsiteY991" fmla="*/ 2547676 h 2614559"/>
              <a:gd name="connsiteX992" fmla="*/ 848342 w 1993175"/>
              <a:gd name="connsiteY992" fmla="*/ 2540245 h 2614559"/>
              <a:gd name="connsiteX993" fmla="*/ 818668 w 1993175"/>
              <a:gd name="connsiteY993" fmla="*/ 2614554 h 2614559"/>
              <a:gd name="connsiteX994" fmla="*/ 907477 w 1993175"/>
              <a:gd name="connsiteY994" fmla="*/ 2393076 h 2614559"/>
              <a:gd name="connsiteX995" fmla="*/ 909021 w 1993175"/>
              <a:gd name="connsiteY995" fmla="*/ 2389674 h 2614559"/>
              <a:gd name="connsiteX996" fmla="*/ 916411 w 1993175"/>
              <a:gd name="connsiteY996" fmla="*/ 2374371 h 2614559"/>
              <a:gd name="connsiteX997" fmla="*/ 927022 w 1993175"/>
              <a:gd name="connsiteY997" fmla="*/ 2395101 h 2614559"/>
              <a:gd name="connsiteX998" fmla="*/ 929306 w 1993175"/>
              <a:gd name="connsiteY998" fmla="*/ 2399565 h 2614559"/>
              <a:gd name="connsiteX999" fmla="*/ 930921 w 1993175"/>
              <a:gd name="connsiteY999" fmla="*/ 2402719 h 2614559"/>
              <a:gd name="connsiteX1000" fmla="*/ 945432 w 1993175"/>
              <a:gd name="connsiteY1000" fmla="*/ 2404060 h 2614559"/>
              <a:gd name="connsiteX1001" fmla="*/ 946965 w 1993175"/>
              <a:gd name="connsiteY1001" fmla="*/ 2400668 h 2614559"/>
              <a:gd name="connsiteX1002" fmla="*/ 946090 w 1993175"/>
              <a:gd name="connsiteY1002" fmla="*/ 2396074 h 2614559"/>
              <a:gd name="connsiteX1003" fmla="*/ 926240 w 1993175"/>
              <a:gd name="connsiteY1003" fmla="*/ 2357053 h 2614559"/>
              <a:gd name="connsiteX1004" fmla="*/ 973724 w 1993175"/>
              <a:gd name="connsiteY1004" fmla="*/ 2298544 h 2614559"/>
              <a:gd name="connsiteX1005" fmla="*/ 1011005 w 1993175"/>
              <a:gd name="connsiteY1005" fmla="*/ 2376214 h 2614559"/>
              <a:gd name="connsiteX1006" fmla="*/ 976914 w 1993175"/>
              <a:gd name="connsiteY1006" fmla="*/ 2400611 h 2614559"/>
              <a:gd name="connsiteX1007" fmla="*/ 973920 w 1993175"/>
              <a:gd name="connsiteY1007" fmla="*/ 2407659 h 2614559"/>
              <a:gd name="connsiteX1008" fmla="*/ 975526 w 1993175"/>
              <a:gd name="connsiteY1008" fmla="*/ 2411688 h 2614559"/>
              <a:gd name="connsiteX1009" fmla="*/ 986277 w 1993175"/>
              <a:gd name="connsiteY1009" fmla="*/ 2414205 h 2614559"/>
              <a:gd name="connsiteX1010" fmla="*/ 987193 w 1993175"/>
              <a:gd name="connsiteY1010" fmla="*/ 2413604 h 2614559"/>
              <a:gd name="connsiteX1011" fmla="*/ 990068 w 1993175"/>
              <a:gd name="connsiteY1011" fmla="*/ 2411419 h 2614559"/>
              <a:gd name="connsiteX1012" fmla="*/ 1015107 w 1993175"/>
              <a:gd name="connsiteY1012" fmla="*/ 2393382 h 2614559"/>
              <a:gd name="connsiteX1013" fmla="*/ 1018649 w 1993175"/>
              <a:gd name="connsiteY1013" fmla="*/ 2417514 h 2614559"/>
              <a:gd name="connsiteX1014" fmla="*/ 1018975 w 1993175"/>
              <a:gd name="connsiteY1014" fmla="*/ 2421171 h 2614559"/>
              <a:gd name="connsiteX1015" fmla="*/ 1018747 w 1993175"/>
              <a:gd name="connsiteY1015" fmla="*/ 2463009 h 2614559"/>
              <a:gd name="connsiteX1016" fmla="*/ 967126 w 1993175"/>
              <a:gd name="connsiteY1016" fmla="*/ 2492751 h 2614559"/>
              <a:gd name="connsiteX1017" fmla="*/ 973770 w 1993175"/>
              <a:gd name="connsiteY1017" fmla="*/ 2507925 h 2614559"/>
              <a:gd name="connsiteX1018" fmla="*/ 1015884 w 1993175"/>
              <a:gd name="connsiteY1018" fmla="*/ 2483279 h 2614559"/>
              <a:gd name="connsiteX1019" fmla="*/ 987706 w 1993175"/>
              <a:gd name="connsiteY1019" fmla="*/ 2556206 h 2614559"/>
              <a:gd name="connsiteX1020" fmla="*/ 961926 w 1993175"/>
              <a:gd name="connsiteY1020" fmla="*/ 2562265 h 2614559"/>
              <a:gd name="connsiteX1021" fmla="*/ 964505 w 1993175"/>
              <a:gd name="connsiteY1021" fmla="*/ 2578629 h 2614559"/>
              <a:gd name="connsiteX1022" fmla="*/ 974500 w 1993175"/>
              <a:gd name="connsiteY1022" fmla="*/ 2576180 h 2614559"/>
              <a:gd name="connsiteX1023" fmla="*/ 940129 w 1993175"/>
              <a:gd name="connsiteY1023" fmla="*/ 2614560 h 2614559"/>
              <a:gd name="connsiteX1024" fmla="*/ 905375 w 1993175"/>
              <a:gd name="connsiteY1024" fmla="*/ 2614560 h 2614559"/>
              <a:gd name="connsiteX1025" fmla="*/ 888404 w 1993175"/>
              <a:gd name="connsiteY1025" fmla="*/ 2556268 h 2614559"/>
              <a:gd name="connsiteX1026" fmla="*/ 897213 w 1993175"/>
              <a:gd name="connsiteY1026" fmla="*/ 2562539 h 2614559"/>
              <a:gd name="connsiteX1027" fmla="*/ 907130 w 1993175"/>
              <a:gd name="connsiteY1027" fmla="*/ 2549266 h 2614559"/>
              <a:gd name="connsiteX1028" fmla="*/ 885142 w 1993175"/>
              <a:gd name="connsiteY1028" fmla="*/ 2532052 h 2614559"/>
              <a:gd name="connsiteX1029" fmla="*/ 885064 w 1993175"/>
              <a:gd name="connsiteY1029" fmla="*/ 2480167 h 2614559"/>
              <a:gd name="connsiteX1030" fmla="*/ 904370 w 1993175"/>
              <a:gd name="connsiteY1030" fmla="*/ 2507023 h 2614559"/>
              <a:gd name="connsiteX1031" fmla="*/ 917364 w 1993175"/>
              <a:gd name="connsiteY1031" fmla="*/ 2496744 h 2614559"/>
              <a:gd name="connsiteX1032" fmla="*/ 888161 w 1993175"/>
              <a:gd name="connsiteY1032" fmla="*/ 2456857 h 2614559"/>
              <a:gd name="connsiteX1033" fmla="*/ 907477 w 1993175"/>
              <a:gd name="connsiteY1033" fmla="*/ 2393076 h 2614559"/>
              <a:gd name="connsiteX1034" fmla="*/ 781344 w 1993175"/>
              <a:gd name="connsiteY1034" fmla="*/ 589255 h 2614559"/>
              <a:gd name="connsiteX1035" fmla="*/ 630468 w 1993175"/>
              <a:gd name="connsiteY1035" fmla="*/ 838114 h 2614559"/>
              <a:gd name="connsiteX1036" fmla="*/ 621612 w 1993175"/>
              <a:gd name="connsiteY1036" fmla="*/ 832743 h 2614559"/>
              <a:gd name="connsiteX1037" fmla="*/ 772489 w 1993175"/>
              <a:gd name="connsiteY1037" fmla="*/ 583885 h 2614559"/>
              <a:gd name="connsiteX1038" fmla="*/ 781344 w 1993175"/>
              <a:gd name="connsiteY1038" fmla="*/ 589255 h 2614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</a:cxnLst>
            <a:rect l="l" t="t" r="r" b="b"/>
            <a:pathLst>
              <a:path w="1993175" h="2614559">
                <a:moveTo>
                  <a:pt x="963516" y="1290698"/>
                </a:moveTo>
                <a:cubicBezTo>
                  <a:pt x="917876" y="1290698"/>
                  <a:pt x="880745" y="1253566"/>
                  <a:pt x="880745" y="1207926"/>
                </a:cubicBezTo>
                <a:cubicBezTo>
                  <a:pt x="880745" y="1162286"/>
                  <a:pt x="917876" y="1125155"/>
                  <a:pt x="963516" y="1125155"/>
                </a:cubicBezTo>
                <a:cubicBezTo>
                  <a:pt x="1009156" y="1125155"/>
                  <a:pt x="1046288" y="1162286"/>
                  <a:pt x="1046288" y="1207926"/>
                </a:cubicBezTo>
                <a:cubicBezTo>
                  <a:pt x="1046288" y="1225751"/>
                  <a:pt x="1040565" y="1242240"/>
                  <a:pt x="1030943" y="1255762"/>
                </a:cubicBezTo>
                <a:lnTo>
                  <a:pt x="1037644" y="1264069"/>
                </a:lnTo>
                <a:cubicBezTo>
                  <a:pt x="1049514" y="1248439"/>
                  <a:pt x="1056645" y="1229019"/>
                  <a:pt x="1056645" y="1207926"/>
                </a:cubicBezTo>
                <a:cubicBezTo>
                  <a:pt x="1056645" y="1182063"/>
                  <a:pt x="1046034" y="1158645"/>
                  <a:pt x="1028949" y="1141752"/>
                </a:cubicBezTo>
                <a:lnTo>
                  <a:pt x="1030762" y="1142767"/>
                </a:lnTo>
                <a:lnTo>
                  <a:pt x="1336788" y="595232"/>
                </a:lnTo>
                <a:lnTo>
                  <a:pt x="1333795" y="593559"/>
                </a:lnTo>
                <a:lnTo>
                  <a:pt x="1332267" y="592704"/>
                </a:lnTo>
                <a:lnTo>
                  <a:pt x="1327746" y="590182"/>
                </a:lnTo>
                <a:lnTo>
                  <a:pt x="1326695" y="592062"/>
                </a:lnTo>
                <a:lnTo>
                  <a:pt x="1324167" y="596589"/>
                </a:lnTo>
                <a:lnTo>
                  <a:pt x="1022657" y="1136040"/>
                </a:lnTo>
                <a:cubicBezTo>
                  <a:pt x="1007629" y="1123653"/>
                  <a:pt x="988633" y="1115993"/>
                  <a:pt x="967918" y="1115020"/>
                </a:cubicBezTo>
                <a:lnTo>
                  <a:pt x="880672" y="607645"/>
                </a:lnTo>
                <a:lnTo>
                  <a:pt x="873355" y="608903"/>
                </a:lnTo>
                <a:cubicBezTo>
                  <a:pt x="908855" y="597091"/>
                  <a:pt x="934837" y="564486"/>
                  <a:pt x="936918" y="525578"/>
                </a:cubicBezTo>
                <a:lnTo>
                  <a:pt x="1287932" y="512906"/>
                </a:lnTo>
                <a:cubicBezTo>
                  <a:pt x="1290392" y="555791"/>
                  <a:pt x="1321894" y="590975"/>
                  <a:pt x="1363091" y="598940"/>
                </a:cubicBezTo>
                <a:cubicBezTo>
                  <a:pt x="1363572" y="598070"/>
                  <a:pt x="1364556" y="597541"/>
                  <a:pt x="1365566" y="597723"/>
                </a:cubicBezTo>
                <a:cubicBezTo>
                  <a:pt x="1370823" y="598634"/>
                  <a:pt x="1376038" y="599634"/>
                  <a:pt x="1381253" y="600654"/>
                </a:cubicBezTo>
                <a:cubicBezTo>
                  <a:pt x="1432392" y="600400"/>
                  <a:pt x="1473921" y="558748"/>
                  <a:pt x="1473921" y="507551"/>
                </a:cubicBezTo>
                <a:cubicBezTo>
                  <a:pt x="1473921" y="456199"/>
                  <a:pt x="1432149" y="414422"/>
                  <a:pt x="1380797" y="414422"/>
                </a:cubicBezTo>
                <a:cubicBezTo>
                  <a:pt x="1374510" y="414422"/>
                  <a:pt x="1368368" y="415064"/>
                  <a:pt x="1362423" y="416260"/>
                </a:cubicBezTo>
                <a:lnTo>
                  <a:pt x="1232820" y="234063"/>
                </a:lnTo>
                <a:lnTo>
                  <a:pt x="1230547" y="230862"/>
                </a:lnTo>
                <a:lnTo>
                  <a:pt x="1183513" y="164745"/>
                </a:lnTo>
                <a:cubicBezTo>
                  <a:pt x="1204073" y="147650"/>
                  <a:pt x="1217196" y="121897"/>
                  <a:pt x="1217196" y="93129"/>
                </a:cubicBezTo>
                <a:cubicBezTo>
                  <a:pt x="1217196" y="41777"/>
                  <a:pt x="1175419" y="0"/>
                  <a:pt x="1124067" y="0"/>
                </a:cubicBezTo>
                <a:cubicBezTo>
                  <a:pt x="1072715" y="0"/>
                  <a:pt x="1030938" y="41777"/>
                  <a:pt x="1030938" y="93129"/>
                </a:cubicBezTo>
                <a:cubicBezTo>
                  <a:pt x="1030938" y="101907"/>
                  <a:pt x="1032243" y="110374"/>
                  <a:pt x="1034527" y="118437"/>
                </a:cubicBezTo>
                <a:lnTo>
                  <a:pt x="397021" y="366638"/>
                </a:lnTo>
                <a:cubicBezTo>
                  <a:pt x="380170" y="349879"/>
                  <a:pt x="356969" y="339496"/>
                  <a:pt x="331386" y="339496"/>
                </a:cubicBezTo>
                <a:cubicBezTo>
                  <a:pt x="280034" y="339496"/>
                  <a:pt x="238257" y="381273"/>
                  <a:pt x="238257" y="432625"/>
                </a:cubicBezTo>
                <a:cubicBezTo>
                  <a:pt x="238257" y="452605"/>
                  <a:pt x="244643" y="471093"/>
                  <a:pt x="255394" y="486277"/>
                </a:cubicBezTo>
                <a:lnTo>
                  <a:pt x="89380" y="964609"/>
                </a:lnTo>
                <a:cubicBezTo>
                  <a:pt x="39773" y="966598"/>
                  <a:pt x="0" y="1007463"/>
                  <a:pt x="0" y="1057546"/>
                </a:cubicBezTo>
                <a:cubicBezTo>
                  <a:pt x="0" y="1108899"/>
                  <a:pt x="41777" y="1150675"/>
                  <a:pt x="93129" y="1150675"/>
                </a:cubicBezTo>
                <a:cubicBezTo>
                  <a:pt x="103036" y="1150675"/>
                  <a:pt x="112570" y="1149091"/>
                  <a:pt x="121529" y="1146211"/>
                </a:cubicBezTo>
                <a:lnTo>
                  <a:pt x="141892" y="1168899"/>
                </a:lnTo>
                <a:lnTo>
                  <a:pt x="144802" y="1172141"/>
                </a:lnTo>
                <a:lnTo>
                  <a:pt x="349916" y="1400725"/>
                </a:lnTo>
                <a:cubicBezTo>
                  <a:pt x="337357" y="1416597"/>
                  <a:pt x="329796" y="1436598"/>
                  <a:pt x="329796" y="1458359"/>
                </a:cubicBezTo>
                <a:cubicBezTo>
                  <a:pt x="329796" y="1509711"/>
                  <a:pt x="371573" y="1551487"/>
                  <a:pt x="422925" y="1551487"/>
                </a:cubicBezTo>
                <a:cubicBezTo>
                  <a:pt x="474278" y="1551487"/>
                  <a:pt x="516054" y="1509711"/>
                  <a:pt x="516054" y="1458359"/>
                </a:cubicBezTo>
                <a:cubicBezTo>
                  <a:pt x="516054" y="1453454"/>
                  <a:pt x="515562" y="1448674"/>
                  <a:pt x="514827" y="1443972"/>
                </a:cubicBezTo>
                <a:lnTo>
                  <a:pt x="882687" y="1253991"/>
                </a:lnTo>
                <a:cubicBezTo>
                  <a:pt x="898746" y="1282054"/>
                  <a:pt x="928928" y="1301050"/>
                  <a:pt x="963516" y="1301050"/>
                </a:cubicBezTo>
                <a:cubicBezTo>
                  <a:pt x="973791" y="1301050"/>
                  <a:pt x="983656" y="1299310"/>
                  <a:pt x="992905" y="1296223"/>
                </a:cubicBezTo>
                <a:lnTo>
                  <a:pt x="985894" y="1287533"/>
                </a:lnTo>
                <a:cubicBezTo>
                  <a:pt x="978762" y="1289548"/>
                  <a:pt x="971279" y="1290698"/>
                  <a:pt x="963516" y="1290698"/>
                </a:cubicBezTo>
                <a:close/>
                <a:moveTo>
                  <a:pt x="844043" y="603342"/>
                </a:moveTo>
                <a:cubicBezTo>
                  <a:pt x="798403" y="603342"/>
                  <a:pt x="761272" y="566210"/>
                  <a:pt x="761272" y="520570"/>
                </a:cubicBezTo>
                <a:cubicBezTo>
                  <a:pt x="761272" y="486737"/>
                  <a:pt x="781697" y="457623"/>
                  <a:pt x="810848" y="444800"/>
                </a:cubicBezTo>
                <a:lnTo>
                  <a:pt x="811671" y="444764"/>
                </a:lnTo>
                <a:lnTo>
                  <a:pt x="812318" y="444143"/>
                </a:lnTo>
                <a:cubicBezTo>
                  <a:pt x="822096" y="440067"/>
                  <a:pt x="832811" y="437793"/>
                  <a:pt x="844048" y="437793"/>
                </a:cubicBezTo>
                <a:cubicBezTo>
                  <a:pt x="889688" y="437793"/>
                  <a:pt x="926820" y="474925"/>
                  <a:pt x="926820" y="520565"/>
                </a:cubicBezTo>
                <a:cubicBezTo>
                  <a:pt x="926820" y="566205"/>
                  <a:pt x="889683" y="603342"/>
                  <a:pt x="844043" y="603342"/>
                </a:cubicBezTo>
                <a:close/>
                <a:moveTo>
                  <a:pt x="1463558" y="507546"/>
                </a:moveTo>
                <a:cubicBezTo>
                  <a:pt x="1463558" y="553186"/>
                  <a:pt x="1426426" y="590317"/>
                  <a:pt x="1380792" y="590317"/>
                </a:cubicBezTo>
                <a:cubicBezTo>
                  <a:pt x="1335152" y="590317"/>
                  <a:pt x="1298020" y="553186"/>
                  <a:pt x="1298020" y="507546"/>
                </a:cubicBezTo>
                <a:cubicBezTo>
                  <a:pt x="1298020" y="461906"/>
                  <a:pt x="1335152" y="424774"/>
                  <a:pt x="1380792" y="424774"/>
                </a:cubicBezTo>
                <a:cubicBezTo>
                  <a:pt x="1426426" y="424774"/>
                  <a:pt x="1463558" y="461906"/>
                  <a:pt x="1463558" y="507546"/>
                </a:cubicBezTo>
                <a:close/>
                <a:moveTo>
                  <a:pt x="1217947" y="231012"/>
                </a:moveTo>
                <a:lnTo>
                  <a:pt x="1220251" y="234249"/>
                </a:lnTo>
                <a:lnTo>
                  <a:pt x="1351749" y="419114"/>
                </a:lnTo>
                <a:cubicBezTo>
                  <a:pt x="1316109" y="430849"/>
                  <a:pt x="1290004" y="463532"/>
                  <a:pt x="1287916" y="502538"/>
                </a:cubicBezTo>
                <a:lnTo>
                  <a:pt x="936903" y="515210"/>
                </a:lnTo>
                <a:cubicBezTo>
                  <a:pt x="934101" y="466354"/>
                  <a:pt x="893588" y="427441"/>
                  <a:pt x="844048" y="427441"/>
                </a:cubicBezTo>
                <a:cubicBezTo>
                  <a:pt x="838637" y="427441"/>
                  <a:pt x="833365" y="428000"/>
                  <a:pt x="828202" y="428891"/>
                </a:cubicBezTo>
                <a:lnTo>
                  <a:pt x="1006179" y="257978"/>
                </a:lnTo>
                <a:lnTo>
                  <a:pt x="1010876" y="253467"/>
                </a:lnTo>
                <a:lnTo>
                  <a:pt x="1088318" y="179096"/>
                </a:lnTo>
                <a:cubicBezTo>
                  <a:pt x="1099333" y="183694"/>
                  <a:pt x="1111405" y="186258"/>
                  <a:pt x="1124072" y="186258"/>
                </a:cubicBezTo>
                <a:cubicBezTo>
                  <a:pt x="1142943" y="186258"/>
                  <a:pt x="1160494" y="180577"/>
                  <a:pt x="1175181" y="170893"/>
                </a:cubicBezTo>
                <a:lnTo>
                  <a:pt x="1217947" y="231012"/>
                </a:lnTo>
                <a:close/>
                <a:moveTo>
                  <a:pt x="1124067" y="10357"/>
                </a:moveTo>
                <a:cubicBezTo>
                  <a:pt x="1169707" y="10357"/>
                  <a:pt x="1206838" y="47489"/>
                  <a:pt x="1206838" y="93129"/>
                </a:cubicBezTo>
                <a:cubicBezTo>
                  <a:pt x="1206838" y="138769"/>
                  <a:pt x="1169707" y="175900"/>
                  <a:pt x="1124067" y="175900"/>
                </a:cubicBezTo>
                <a:cubicBezTo>
                  <a:pt x="1078427" y="175900"/>
                  <a:pt x="1041296" y="138769"/>
                  <a:pt x="1041296" y="93129"/>
                </a:cubicBezTo>
                <a:cubicBezTo>
                  <a:pt x="1041296" y="47489"/>
                  <a:pt x="1078427" y="10357"/>
                  <a:pt x="1124067" y="10357"/>
                </a:cubicBezTo>
                <a:close/>
                <a:moveTo>
                  <a:pt x="331381" y="349848"/>
                </a:moveTo>
                <a:cubicBezTo>
                  <a:pt x="377021" y="349848"/>
                  <a:pt x="414153" y="386980"/>
                  <a:pt x="414153" y="432620"/>
                </a:cubicBezTo>
                <a:cubicBezTo>
                  <a:pt x="414153" y="478260"/>
                  <a:pt x="377021" y="515391"/>
                  <a:pt x="331381" y="515391"/>
                </a:cubicBezTo>
                <a:cubicBezTo>
                  <a:pt x="285741" y="515391"/>
                  <a:pt x="248610" y="478260"/>
                  <a:pt x="248610" y="432620"/>
                </a:cubicBezTo>
                <a:cubicBezTo>
                  <a:pt x="248610" y="386980"/>
                  <a:pt x="285741" y="349848"/>
                  <a:pt x="331381" y="349848"/>
                </a:cubicBezTo>
                <a:close/>
                <a:moveTo>
                  <a:pt x="512574" y="1433480"/>
                </a:moveTo>
                <a:cubicBezTo>
                  <a:pt x="507489" y="1415194"/>
                  <a:pt x="497017" y="1399150"/>
                  <a:pt x="482900" y="1387229"/>
                </a:cubicBezTo>
                <a:cubicBezTo>
                  <a:pt x="483102" y="1390813"/>
                  <a:pt x="483268" y="1394401"/>
                  <a:pt x="483516" y="1397975"/>
                </a:cubicBezTo>
                <a:cubicBezTo>
                  <a:pt x="483594" y="1399083"/>
                  <a:pt x="482884" y="1400025"/>
                  <a:pt x="481880" y="1400367"/>
                </a:cubicBezTo>
                <a:cubicBezTo>
                  <a:pt x="496587" y="1415313"/>
                  <a:pt x="505692" y="1435790"/>
                  <a:pt x="505692" y="1458364"/>
                </a:cubicBezTo>
                <a:cubicBezTo>
                  <a:pt x="505692" y="1471709"/>
                  <a:pt x="502445" y="1484288"/>
                  <a:pt x="496810" y="1495464"/>
                </a:cubicBezTo>
                <a:cubicBezTo>
                  <a:pt x="497255" y="1497650"/>
                  <a:pt x="497654" y="1499856"/>
                  <a:pt x="498120" y="1502036"/>
                </a:cubicBezTo>
                <a:cubicBezTo>
                  <a:pt x="498395" y="1503325"/>
                  <a:pt x="497571" y="1504594"/>
                  <a:pt x="496277" y="1504869"/>
                </a:cubicBezTo>
                <a:cubicBezTo>
                  <a:pt x="496111" y="1504900"/>
                  <a:pt x="495940" y="1504920"/>
                  <a:pt x="495780" y="1504920"/>
                </a:cubicBezTo>
                <a:cubicBezTo>
                  <a:pt x="494676" y="1504920"/>
                  <a:pt x="493682" y="1504149"/>
                  <a:pt x="493444" y="1503025"/>
                </a:cubicBezTo>
                <a:cubicBezTo>
                  <a:pt x="493361" y="1502642"/>
                  <a:pt x="493294" y="1502253"/>
                  <a:pt x="493211" y="1501865"/>
                </a:cubicBezTo>
                <a:cubicBezTo>
                  <a:pt x="478597" y="1525392"/>
                  <a:pt x="452599" y="1541135"/>
                  <a:pt x="422920" y="1541135"/>
                </a:cubicBezTo>
                <a:cubicBezTo>
                  <a:pt x="377280" y="1541135"/>
                  <a:pt x="340149" y="1504004"/>
                  <a:pt x="340149" y="1458364"/>
                </a:cubicBezTo>
                <a:cubicBezTo>
                  <a:pt x="340149" y="1412724"/>
                  <a:pt x="377280" y="1375597"/>
                  <a:pt x="422920" y="1375597"/>
                </a:cubicBezTo>
                <a:cubicBezTo>
                  <a:pt x="444417" y="1375597"/>
                  <a:pt x="463962" y="1383899"/>
                  <a:pt x="478690" y="1397379"/>
                </a:cubicBezTo>
                <a:cubicBezTo>
                  <a:pt x="478374" y="1392718"/>
                  <a:pt x="478125" y="1388042"/>
                  <a:pt x="477887" y="1383355"/>
                </a:cubicBezTo>
                <a:cubicBezTo>
                  <a:pt x="462460" y="1372019"/>
                  <a:pt x="443490" y="1365235"/>
                  <a:pt x="422920" y="1365235"/>
                </a:cubicBezTo>
                <a:cubicBezTo>
                  <a:pt x="397078" y="1365235"/>
                  <a:pt x="373676" y="1375830"/>
                  <a:pt x="356788" y="1392884"/>
                </a:cubicBezTo>
                <a:lnTo>
                  <a:pt x="146853" y="1158925"/>
                </a:lnTo>
                <a:lnTo>
                  <a:pt x="143979" y="1155724"/>
                </a:lnTo>
                <a:lnTo>
                  <a:pt x="131809" y="1142161"/>
                </a:lnTo>
                <a:cubicBezTo>
                  <a:pt x="137552" y="1139525"/>
                  <a:pt x="142964" y="1136325"/>
                  <a:pt x="148008" y="1132627"/>
                </a:cubicBezTo>
                <a:cubicBezTo>
                  <a:pt x="149007" y="1127242"/>
                  <a:pt x="150053" y="1121871"/>
                  <a:pt x="151131" y="1116511"/>
                </a:cubicBezTo>
                <a:cubicBezTo>
                  <a:pt x="136185" y="1131219"/>
                  <a:pt x="115708" y="1140323"/>
                  <a:pt x="93134" y="1140323"/>
                </a:cubicBezTo>
                <a:cubicBezTo>
                  <a:pt x="47494" y="1140323"/>
                  <a:pt x="10363" y="1103192"/>
                  <a:pt x="10363" y="1057552"/>
                </a:cubicBezTo>
                <a:cubicBezTo>
                  <a:pt x="10363" y="1011911"/>
                  <a:pt x="47494" y="974780"/>
                  <a:pt x="93134" y="974780"/>
                </a:cubicBezTo>
                <a:cubicBezTo>
                  <a:pt x="129737" y="974780"/>
                  <a:pt x="160815" y="998685"/>
                  <a:pt x="171711" y="1031684"/>
                </a:cubicBezTo>
                <a:cubicBezTo>
                  <a:pt x="173213" y="1026417"/>
                  <a:pt x="174740" y="1021161"/>
                  <a:pt x="176325" y="1015920"/>
                </a:cubicBezTo>
                <a:cubicBezTo>
                  <a:pt x="162021" y="987463"/>
                  <a:pt x="133616" y="967338"/>
                  <a:pt x="100291" y="964785"/>
                </a:cubicBezTo>
                <a:lnTo>
                  <a:pt x="263089" y="495717"/>
                </a:lnTo>
                <a:cubicBezTo>
                  <a:pt x="280117" y="514133"/>
                  <a:pt x="304390" y="525754"/>
                  <a:pt x="331391" y="525754"/>
                </a:cubicBezTo>
                <a:cubicBezTo>
                  <a:pt x="347140" y="525754"/>
                  <a:pt x="361967" y="521792"/>
                  <a:pt x="374986" y="514863"/>
                </a:cubicBezTo>
                <a:lnTo>
                  <a:pt x="411475" y="598738"/>
                </a:lnTo>
                <a:lnTo>
                  <a:pt x="413184" y="602668"/>
                </a:lnTo>
                <a:lnTo>
                  <a:pt x="511269" y="828134"/>
                </a:lnTo>
                <a:lnTo>
                  <a:pt x="520767" y="824002"/>
                </a:lnTo>
                <a:lnTo>
                  <a:pt x="420786" y="594186"/>
                </a:lnTo>
                <a:lnTo>
                  <a:pt x="419109" y="590327"/>
                </a:lnTo>
                <a:lnTo>
                  <a:pt x="383924" y="509457"/>
                </a:lnTo>
                <a:cubicBezTo>
                  <a:pt x="408409" y="492662"/>
                  <a:pt x="424520" y="464500"/>
                  <a:pt x="424520" y="432630"/>
                </a:cubicBezTo>
                <a:cubicBezTo>
                  <a:pt x="424520" y="410828"/>
                  <a:pt x="416934" y="390797"/>
                  <a:pt x="404339" y="374908"/>
                </a:cubicBezTo>
                <a:lnTo>
                  <a:pt x="1037867" y="128246"/>
                </a:lnTo>
                <a:cubicBezTo>
                  <a:pt x="1045842" y="147754"/>
                  <a:pt x="1060245" y="163943"/>
                  <a:pt x="1078437" y="174222"/>
                </a:cubicBezTo>
                <a:lnTo>
                  <a:pt x="991704" y="257512"/>
                </a:lnTo>
                <a:lnTo>
                  <a:pt x="986644" y="262369"/>
                </a:lnTo>
                <a:lnTo>
                  <a:pt x="807316" y="434583"/>
                </a:lnTo>
                <a:lnTo>
                  <a:pt x="588629" y="444008"/>
                </a:lnTo>
                <a:lnTo>
                  <a:pt x="581591" y="444313"/>
                </a:lnTo>
                <a:lnTo>
                  <a:pt x="422703" y="451160"/>
                </a:lnTo>
                <a:lnTo>
                  <a:pt x="423148" y="461507"/>
                </a:lnTo>
                <a:lnTo>
                  <a:pt x="566951" y="455313"/>
                </a:lnTo>
                <a:lnTo>
                  <a:pt x="573833" y="455018"/>
                </a:lnTo>
                <a:lnTo>
                  <a:pt x="788828" y="445753"/>
                </a:lnTo>
                <a:cubicBezTo>
                  <a:pt x="765881" y="462729"/>
                  <a:pt x="750914" y="489902"/>
                  <a:pt x="750914" y="520575"/>
                </a:cubicBezTo>
                <a:cubicBezTo>
                  <a:pt x="750914" y="571927"/>
                  <a:pt x="792691" y="613704"/>
                  <a:pt x="844043" y="613704"/>
                </a:cubicBezTo>
                <a:cubicBezTo>
                  <a:pt x="853251" y="613704"/>
                  <a:pt x="862127" y="612311"/>
                  <a:pt x="870538" y="609810"/>
                </a:cubicBezTo>
                <a:lnTo>
                  <a:pt x="957426" y="1115108"/>
                </a:lnTo>
                <a:cubicBezTo>
                  <a:pt x="931025" y="1116827"/>
                  <a:pt x="907565" y="1129489"/>
                  <a:pt x="891687" y="1148718"/>
                </a:cubicBezTo>
                <a:lnTo>
                  <a:pt x="640183" y="966877"/>
                </a:lnTo>
                <a:lnTo>
                  <a:pt x="634114" y="975272"/>
                </a:lnTo>
                <a:lnTo>
                  <a:pt x="885587" y="1157092"/>
                </a:lnTo>
                <a:cubicBezTo>
                  <a:pt x="876006" y="1171727"/>
                  <a:pt x="870387" y="1189174"/>
                  <a:pt x="870387" y="1207931"/>
                </a:cubicBezTo>
                <a:cubicBezTo>
                  <a:pt x="870387" y="1221007"/>
                  <a:pt x="873122" y="1233452"/>
                  <a:pt x="878010" y="1244757"/>
                </a:cubicBezTo>
                <a:lnTo>
                  <a:pt x="512574" y="1433480"/>
                </a:lnTo>
                <a:close/>
                <a:moveTo>
                  <a:pt x="175900" y="1057546"/>
                </a:moveTo>
                <a:cubicBezTo>
                  <a:pt x="175900" y="1078241"/>
                  <a:pt x="168215" y="1097138"/>
                  <a:pt x="155615" y="1111664"/>
                </a:cubicBezTo>
                <a:cubicBezTo>
                  <a:pt x="154372" y="1117630"/>
                  <a:pt x="153176" y="1123606"/>
                  <a:pt x="152037" y="1129608"/>
                </a:cubicBezTo>
                <a:cubicBezTo>
                  <a:pt x="172907" y="1112518"/>
                  <a:pt x="186263" y="1086568"/>
                  <a:pt x="186263" y="1057546"/>
                </a:cubicBezTo>
                <a:cubicBezTo>
                  <a:pt x="186263" y="1052140"/>
                  <a:pt x="185704" y="1046873"/>
                  <a:pt x="184813" y="1041715"/>
                </a:cubicBezTo>
                <a:lnTo>
                  <a:pt x="477571" y="943723"/>
                </a:lnTo>
                <a:cubicBezTo>
                  <a:pt x="488131" y="968648"/>
                  <a:pt x="509260" y="988038"/>
                  <a:pt x="535293" y="996287"/>
                </a:cubicBezTo>
                <a:lnTo>
                  <a:pt x="441714" y="1364971"/>
                </a:lnTo>
                <a:lnTo>
                  <a:pt x="451750" y="1367519"/>
                </a:lnTo>
                <a:lnTo>
                  <a:pt x="484070" y="1240179"/>
                </a:lnTo>
                <a:lnTo>
                  <a:pt x="489461" y="1218941"/>
                </a:lnTo>
                <a:lnTo>
                  <a:pt x="496743" y="1190246"/>
                </a:lnTo>
                <a:lnTo>
                  <a:pt x="501999" y="1169531"/>
                </a:lnTo>
                <a:lnTo>
                  <a:pt x="509850" y="1138593"/>
                </a:lnTo>
                <a:lnTo>
                  <a:pt x="515308" y="1117081"/>
                </a:lnTo>
                <a:lnTo>
                  <a:pt x="522595" y="1088370"/>
                </a:lnTo>
                <a:lnTo>
                  <a:pt x="525355" y="1077495"/>
                </a:lnTo>
                <a:lnTo>
                  <a:pt x="545319" y="998835"/>
                </a:lnTo>
                <a:cubicBezTo>
                  <a:pt x="551161" y="999985"/>
                  <a:pt x="557184" y="1000622"/>
                  <a:pt x="563357" y="1000622"/>
                </a:cubicBezTo>
                <a:cubicBezTo>
                  <a:pt x="614709" y="1000622"/>
                  <a:pt x="656486" y="958845"/>
                  <a:pt x="656486" y="907493"/>
                </a:cubicBezTo>
                <a:cubicBezTo>
                  <a:pt x="656486" y="856141"/>
                  <a:pt x="614709" y="814364"/>
                  <a:pt x="563357" y="814364"/>
                </a:cubicBezTo>
                <a:cubicBezTo>
                  <a:pt x="512004" y="814364"/>
                  <a:pt x="470228" y="856141"/>
                  <a:pt x="470228" y="907493"/>
                </a:cubicBezTo>
                <a:cubicBezTo>
                  <a:pt x="470228" y="916685"/>
                  <a:pt x="471616" y="925551"/>
                  <a:pt x="474112" y="933946"/>
                </a:cubicBezTo>
                <a:lnTo>
                  <a:pt x="182493" y="1031559"/>
                </a:lnTo>
                <a:cubicBezTo>
                  <a:pt x="181416" y="1027857"/>
                  <a:pt x="180152" y="1024237"/>
                  <a:pt x="178640" y="1020741"/>
                </a:cubicBezTo>
                <a:cubicBezTo>
                  <a:pt x="176895" y="1026572"/>
                  <a:pt x="175191" y="1032419"/>
                  <a:pt x="173544" y="1038287"/>
                </a:cubicBezTo>
                <a:cubicBezTo>
                  <a:pt x="175030" y="1044480"/>
                  <a:pt x="175900" y="1050907"/>
                  <a:pt x="175900" y="1057546"/>
                </a:cubicBezTo>
                <a:close/>
                <a:moveTo>
                  <a:pt x="563362" y="824732"/>
                </a:moveTo>
                <a:cubicBezTo>
                  <a:pt x="609002" y="824732"/>
                  <a:pt x="646133" y="861863"/>
                  <a:pt x="646133" y="907503"/>
                </a:cubicBezTo>
                <a:cubicBezTo>
                  <a:pt x="646133" y="950813"/>
                  <a:pt x="612679" y="986396"/>
                  <a:pt x="570265" y="989923"/>
                </a:cubicBezTo>
                <a:cubicBezTo>
                  <a:pt x="569996" y="990430"/>
                  <a:pt x="569706" y="990927"/>
                  <a:pt x="569437" y="991435"/>
                </a:cubicBezTo>
                <a:cubicBezTo>
                  <a:pt x="569007" y="992243"/>
                  <a:pt x="568178" y="992704"/>
                  <a:pt x="567324" y="992704"/>
                </a:cubicBezTo>
                <a:cubicBezTo>
                  <a:pt x="566946" y="992704"/>
                  <a:pt x="566557" y="992616"/>
                  <a:pt x="566200" y="992424"/>
                </a:cubicBezTo>
                <a:cubicBezTo>
                  <a:pt x="565356" y="991973"/>
                  <a:pt x="564905" y="991088"/>
                  <a:pt x="564952" y="990192"/>
                </a:cubicBezTo>
                <a:cubicBezTo>
                  <a:pt x="564418" y="990202"/>
                  <a:pt x="563900" y="990275"/>
                  <a:pt x="563362" y="990275"/>
                </a:cubicBezTo>
                <a:cubicBezTo>
                  <a:pt x="517722" y="990275"/>
                  <a:pt x="480590" y="953143"/>
                  <a:pt x="480590" y="907503"/>
                </a:cubicBezTo>
                <a:cubicBezTo>
                  <a:pt x="480590" y="861863"/>
                  <a:pt x="517722" y="824732"/>
                  <a:pt x="563362" y="824732"/>
                </a:cubicBezTo>
                <a:close/>
                <a:moveTo>
                  <a:pt x="1946220" y="1600960"/>
                </a:moveTo>
                <a:cubicBezTo>
                  <a:pt x="1947463" y="1601415"/>
                  <a:pt x="1948105" y="1602783"/>
                  <a:pt x="1947649" y="1604026"/>
                </a:cubicBezTo>
                <a:cubicBezTo>
                  <a:pt x="1945448" y="1610079"/>
                  <a:pt x="1943170" y="1616092"/>
                  <a:pt x="1940813" y="1622084"/>
                </a:cubicBezTo>
                <a:cubicBezTo>
                  <a:pt x="1940446" y="1623021"/>
                  <a:pt x="1939544" y="1623596"/>
                  <a:pt x="1938592" y="1623596"/>
                </a:cubicBezTo>
                <a:cubicBezTo>
                  <a:pt x="1938296" y="1623596"/>
                  <a:pt x="1938001" y="1623544"/>
                  <a:pt x="1937711" y="1623430"/>
                </a:cubicBezTo>
                <a:cubicBezTo>
                  <a:pt x="1936484" y="1622949"/>
                  <a:pt x="1935878" y="1621556"/>
                  <a:pt x="1936365" y="1620328"/>
                </a:cubicBezTo>
                <a:cubicBezTo>
                  <a:pt x="1938705" y="1614388"/>
                  <a:pt x="1940963" y="1608407"/>
                  <a:pt x="1943154" y="1602394"/>
                </a:cubicBezTo>
                <a:cubicBezTo>
                  <a:pt x="1943604" y="1601151"/>
                  <a:pt x="1944972" y="1600520"/>
                  <a:pt x="1946220" y="1600960"/>
                </a:cubicBezTo>
                <a:close/>
                <a:moveTo>
                  <a:pt x="933433" y="2040462"/>
                </a:moveTo>
                <a:cubicBezTo>
                  <a:pt x="932221" y="2039934"/>
                  <a:pt x="931667" y="2038530"/>
                  <a:pt x="932190" y="2037313"/>
                </a:cubicBezTo>
                <a:cubicBezTo>
                  <a:pt x="932719" y="2036102"/>
                  <a:pt x="934132" y="2035542"/>
                  <a:pt x="935334" y="2036071"/>
                </a:cubicBezTo>
                <a:cubicBezTo>
                  <a:pt x="941191" y="2038613"/>
                  <a:pt x="947089" y="2041083"/>
                  <a:pt x="953024" y="2043476"/>
                </a:cubicBezTo>
                <a:cubicBezTo>
                  <a:pt x="954246" y="2043973"/>
                  <a:pt x="954837" y="2045366"/>
                  <a:pt x="954345" y="2046594"/>
                </a:cubicBezTo>
                <a:cubicBezTo>
                  <a:pt x="953967" y="2047521"/>
                  <a:pt x="953076" y="2048090"/>
                  <a:pt x="952128" y="2048090"/>
                </a:cubicBezTo>
                <a:cubicBezTo>
                  <a:pt x="951828" y="2048090"/>
                  <a:pt x="951528" y="2048033"/>
                  <a:pt x="951232" y="2047919"/>
                </a:cubicBezTo>
                <a:cubicBezTo>
                  <a:pt x="945256" y="2045501"/>
                  <a:pt x="939327" y="2043015"/>
                  <a:pt x="933433" y="2040462"/>
                </a:cubicBezTo>
                <a:close/>
                <a:moveTo>
                  <a:pt x="982802" y="2059846"/>
                </a:moveTo>
                <a:cubicBezTo>
                  <a:pt x="981559" y="2059406"/>
                  <a:pt x="980901" y="2058039"/>
                  <a:pt x="981341" y="2056791"/>
                </a:cubicBezTo>
                <a:cubicBezTo>
                  <a:pt x="981782" y="2055548"/>
                  <a:pt x="983144" y="2054885"/>
                  <a:pt x="984392" y="2055335"/>
                </a:cubicBezTo>
                <a:cubicBezTo>
                  <a:pt x="990420" y="2057464"/>
                  <a:pt x="996474" y="2059509"/>
                  <a:pt x="1002569" y="2061488"/>
                </a:cubicBezTo>
                <a:cubicBezTo>
                  <a:pt x="1003827" y="2061892"/>
                  <a:pt x="1004516" y="2063243"/>
                  <a:pt x="1004107" y="2064502"/>
                </a:cubicBezTo>
                <a:cubicBezTo>
                  <a:pt x="1003781" y="2065512"/>
                  <a:pt x="1002843" y="2066154"/>
                  <a:pt x="1001834" y="2066154"/>
                </a:cubicBezTo>
                <a:cubicBezTo>
                  <a:pt x="1001590" y="2066154"/>
                  <a:pt x="1001342" y="2066117"/>
                  <a:pt x="1001098" y="2066035"/>
                </a:cubicBezTo>
                <a:cubicBezTo>
                  <a:pt x="994961" y="2064051"/>
                  <a:pt x="988866" y="2061990"/>
                  <a:pt x="982802" y="2059846"/>
                </a:cubicBezTo>
                <a:close/>
                <a:moveTo>
                  <a:pt x="1908617" y="1006898"/>
                </a:moveTo>
                <a:cubicBezTo>
                  <a:pt x="1905758" y="1001212"/>
                  <a:pt x="1902827" y="995567"/>
                  <a:pt x="1899834" y="989969"/>
                </a:cubicBezTo>
                <a:cubicBezTo>
                  <a:pt x="1899213" y="988804"/>
                  <a:pt x="1899653" y="987354"/>
                  <a:pt x="1900818" y="986733"/>
                </a:cubicBezTo>
                <a:cubicBezTo>
                  <a:pt x="1901962" y="986116"/>
                  <a:pt x="1903423" y="986541"/>
                  <a:pt x="1904055" y="987711"/>
                </a:cubicBezTo>
                <a:cubicBezTo>
                  <a:pt x="1907069" y="993351"/>
                  <a:pt x="1910015" y="999027"/>
                  <a:pt x="1912889" y="1004749"/>
                </a:cubicBezTo>
                <a:cubicBezTo>
                  <a:pt x="1913485" y="1005930"/>
                  <a:pt x="1913009" y="1007370"/>
                  <a:pt x="1911828" y="1007960"/>
                </a:cubicBezTo>
                <a:cubicBezTo>
                  <a:pt x="1911481" y="1008131"/>
                  <a:pt x="1911118" y="1008214"/>
                  <a:pt x="1910756" y="1008214"/>
                </a:cubicBezTo>
                <a:cubicBezTo>
                  <a:pt x="1909875" y="1008214"/>
                  <a:pt x="1909037" y="1007732"/>
                  <a:pt x="1908617" y="1006898"/>
                </a:cubicBezTo>
                <a:close/>
                <a:moveTo>
                  <a:pt x="1033351" y="2075703"/>
                </a:moveTo>
                <a:cubicBezTo>
                  <a:pt x="1032077" y="2075351"/>
                  <a:pt x="1031332" y="2074036"/>
                  <a:pt x="1031684" y="2072762"/>
                </a:cubicBezTo>
                <a:cubicBezTo>
                  <a:pt x="1032036" y="2071488"/>
                  <a:pt x="1033351" y="2070747"/>
                  <a:pt x="1034625" y="2071089"/>
                </a:cubicBezTo>
                <a:cubicBezTo>
                  <a:pt x="1040762" y="2072777"/>
                  <a:pt x="1046930" y="2074393"/>
                  <a:pt x="1053124" y="2075926"/>
                </a:cubicBezTo>
                <a:cubicBezTo>
                  <a:pt x="1054403" y="2076242"/>
                  <a:pt x="1055190" y="2077542"/>
                  <a:pt x="1054869" y="2078821"/>
                </a:cubicBezTo>
                <a:cubicBezTo>
                  <a:pt x="1054600" y="2079908"/>
                  <a:pt x="1053621" y="2080639"/>
                  <a:pt x="1052549" y="2080639"/>
                </a:cubicBezTo>
                <a:cubicBezTo>
                  <a:pt x="1052357" y="2080639"/>
                  <a:pt x="1052166" y="2080618"/>
                  <a:pt x="1051974" y="2080571"/>
                </a:cubicBezTo>
                <a:cubicBezTo>
                  <a:pt x="1045728" y="2079028"/>
                  <a:pt x="1039524" y="2077407"/>
                  <a:pt x="1033351" y="2075703"/>
                </a:cubicBezTo>
                <a:close/>
                <a:moveTo>
                  <a:pt x="1930502" y="1054548"/>
                </a:moveTo>
                <a:cubicBezTo>
                  <a:pt x="1928053" y="1048680"/>
                  <a:pt x="1925531" y="1042849"/>
                  <a:pt x="1922936" y="1037059"/>
                </a:cubicBezTo>
                <a:cubicBezTo>
                  <a:pt x="1922393" y="1035853"/>
                  <a:pt x="1922936" y="1034439"/>
                  <a:pt x="1924143" y="1033895"/>
                </a:cubicBezTo>
                <a:cubicBezTo>
                  <a:pt x="1925344" y="1033356"/>
                  <a:pt x="1926758" y="1033890"/>
                  <a:pt x="1927302" y="1035102"/>
                </a:cubicBezTo>
                <a:cubicBezTo>
                  <a:pt x="1929912" y="1040933"/>
                  <a:pt x="1932455" y="1046800"/>
                  <a:pt x="1934915" y="1052704"/>
                </a:cubicBezTo>
                <a:cubicBezTo>
                  <a:pt x="1935422" y="1053921"/>
                  <a:pt x="1934847" y="1055320"/>
                  <a:pt x="1933630" y="1055832"/>
                </a:cubicBezTo>
                <a:cubicBezTo>
                  <a:pt x="1933330" y="1055957"/>
                  <a:pt x="1933019" y="1056019"/>
                  <a:pt x="1932708" y="1056019"/>
                </a:cubicBezTo>
                <a:cubicBezTo>
                  <a:pt x="1931771" y="1056019"/>
                  <a:pt x="1930886" y="1055465"/>
                  <a:pt x="1930502" y="1054548"/>
                </a:cubicBezTo>
                <a:close/>
                <a:moveTo>
                  <a:pt x="1926556" y="1650038"/>
                </a:moveTo>
                <a:cubicBezTo>
                  <a:pt x="1927763" y="1650582"/>
                  <a:pt x="1928301" y="1651991"/>
                  <a:pt x="1927768" y="1653203"/>
                </a:cubicBezTo>
                <a:cubicBezTo>
                  <a:pt x="1925142" y="1659081"/>
                  <a:pt x="1922449" y="1664922"/>
                  <a:pt x="1919679" y="1670722"/>
                </a:cubicBezTo>
                <a:cubicBezTo>
                  <a:pt x="1919270" y="1671582"/>
                  <a:pt x="1918415" y="1672079"/>
                  <a:pt x="1917519" y="1672079"/>
                </a:cubicBezTo>
                <a:cubicBezTo>
                  <a:pt x="1917172" y="1672079"/>
                  <a:pt x="1916825" y="1672007"/>
                  <a:pt x="1916489" y="1671846"/>
                </a:cubicBezTo>
                <a:cubicBezTo>
                  <a:pt x="1915298" y="1671276"/>
                  <a:pt x="1914795" y="1669852"/>
                  <a:pt x="1915365" y="1668656"/>
                </a:cubicBezTo>
                <a:cubicBezTo>
                  <a:pt x="1918115" y="1662892"/>
                  <a:pt x="1920792" y="1657092"/>
                  <a:pt x="1923397" y="1651250"/>
                </a:cubicBezTo>
                <a:cubicBezTo>
                  <a:pt x="1923936" y="1650044"/>
                  <a:pt x="1925350" y="1649510"/>
                  <a:pt x="1926556" y="1650038"/>
                </a:cubicBezTo>
                <a:close/>
                <a:moveTo>
                  <a:pt x="811112" y="1973320"/>
                </a:moveTo>
                <a:cubicBezTo>
                  <a:pt x="805793" y="1969721"/>
                  <a:pt x="800516" y="1966054"/>
                  <a:pt x="795291" y="1962336"/>
                </a:cubicBezTo>
                <a:cubicBezTo>
                  <a:pt x="794214" y="1961569"/>
                  <a:pt x="793965" y="1960078"/>
                  <a:pt x="794732" y="1959001"/>
                </a:cubicBezTo>
                <a:cubicBezTo>
                  <a:pt x="795503" y="1957934"/>
                  <a:pt x="796995" y="1957680"/>
                  <a:pt x="798067" y="1958442"/>
                </a:cubicBezTo>
                <a:cubicBezTo>
                  <a:pt x="803261" y="1962144"/>
                  <a:pt x="808502" y="1965785"/>
                  <a:pt x="813794" y="1969363"/>
                </a:cubicBezTo>
                <a:cubicBezTo>
                  <a:pt x="814892" y="1970099"/>
                  <a:pt x="815177" y="1971585"/>
                  <a:pt x="814436" y="1972683"/>
                </a:cubicBezTo>
                <a:cubicBezTo>
                  <a:pt x="813976" y="1973367"/>
                  <a:pt x="813225" y="1973734"/>
                  <a:pt x="812453" y="1973734"/>
                </a:cubicBezTo>
                <a:cubicBezTo>
                  <a:pt x="811992" y="1973729"/>
                  <a:pt x="811521" y="1973600"/>
                  <a:pt x="811112" y="1973320"/>
                </a:cubicBezTo>
                <a:close/>
                <a:moveTo>
                  <a:pt x="885577" y="2017655"/>
                </a:moveTo>
                <a:cubicBezTo>
                  <a:pt x="884406" y="2017049"/>
                  <a:pt x="883950" y="2015599"/>
                  <a:pt x="884562" y="2014434"/>
                </a:cubicBezTo>
                <a:cubicBezTo>
                  <a:pt x="885167" y="2013258"/>
                  <a:pt x="886607" y="2012803"/>
                  <a:pt x="887788" y="2013414"/>
                </a:cubicBezTo>
                <a:cubicBezTo>
                  <a:pt x="893453" y="2016360"/>
                  <a:pt x="899155" y="2019240"/>
                  <a:pt x="904904" y="2022047"/>
                </a:cubicBezTo>
                <a:cubicBezTo>
                  <a:pt x="906089" y="2022627"/>
                  <a:pt x="906581" y="2024061"/>
                  <a:pt x="906001" y="2025247"/>
                </a:cubicBezTo>
                <a:cubicBezTo>
                  <a:pt x="905587" y="2026091"/>
                  <a:pt x="904738" y="2026588"/>
                  <a:pt x="903852" y="2026588"/>
                </a:cubicBezTo>
                <a:cubicBezTo>
                  <a:pt x="903500" y="2026588"/>
                  <a:pt x="903143" y="2026511"/>
                  <a:pt x="902806" y="2026345"/>
                </a:cubicBezTo>
                <a:cubicBezTo>
                  <a:pt x="897016" y="2023517"/>
                  <a:pt x="891273" y="2020617"/>
                  <a:pt x="885577" y="2017655"/>
                </a:cubicBezTo>
                <a:close/>
                <a:moveTo>
                  <a:pt x="1883433" y="960865"/>
                </a:moveTo>
                <a:cubicBezTo>
                  <a:pt x="1880181" y="955391"/>
                  <a:pt x="1876866" y="949958"/>
                  <a:pt x="1873485" y="944573"/>
                </a:cubicBezTo>
                <a:cubicBezTo>
                  <a:pt x="1872786" y="943454"/>
                  <a:pt x="1873122" y="941978"/>
                  <a:pt x="1874241" y="941279"/>
                </a:cubicBezTo>
                <a:cubicBezTo>
                  <a:pt x="1875359" y="940585"/>
                  <a:pt x="1876830" y="940916"/>
                  <a:pt x="1877540" y="942035"/>
                </a:cubicBezTo>
                <a:cubicBezTo>
                  <a:pt x="1880937" y="947452"/>
                  <a:pt x="1884272" y="952915"/>
                  <a:pt x="1887545" y="958426"/>
                </a:cubicBezTo>
                <a:cubicBezTo>
                  <a:pt x="1888223" y="959565"/>
                  <a:pt x="1887845" y="961031"/>
                  <a:pt x="1886711" y="961704"/>
                </a:cubicBezTo>
                <a:cubicBezTo>
                  <a:pt x="1886328" y="961932"/>
                  <a:pt x="1885908" y="962040"/>
                  <a:pt x="1885494" y="962040"/>
                </a:cubicBezTo>
                <a:cubicBezTo>
                  <a:pt x="1884676" y="962035"/>
                  <a:pt x="1883873" y="961616"/>
                  <a:pt x="1883433" y="960865"/>
                </a:cubicBezTo>
                <a:close/>
                <a:moveTo>
                  <a:pt x="768299" y="1942165"/>
                </a:moveTo>
                <a:cubicBezTo>
                  <a:pt x="763240" y="1938213"/>
                  <a:pt x="758232" y="1934190"/>
                  <a:pt x="753286" y="1930109"/>
                </a:cubicBezTo>
                <a:cubicBezTo>
                  <a:pt x="752266" y="1929270"/>
                  <a:pt x="752121" y="1927758"/>
                  <a:pt x="752960" y="1926743"/>
                </a:cubicBezTo>
                <a:cubicBezTo>
                  <a:pt x="753799" y="1925733"/>
                  <a:pt x="755311" y="1925577"/>
                  <a:pt x="756326" y="1926422"/>
                </a:cubicBezTo>
                <a:cubicBezTo>
                  <a:pt x="761246" y="1930476"/>
                  <a:pt x="766223" y="1934469"/>
                  <a:pt x="771246" y="1938400"/>
                </a:cubicBezTo>
                <a:cubicBezTo>
                  <a:pt x="772287" y="1939213"/>
                  <a:pt x="772468" y="1940715"/>
                  <a:pt x="771655" y="1941756"/>
                </a:cubicBezTo>
                <a:cubicBezTo>
                  <a:pt x="771184" y="1942356"/>
                  <a:pt x="770480" y="1942678"/>
                  <a:pt x="769770" y="1942678"/>
                </a:cubicBezTo>
                <a:cubicBezTo>
                  <a:pt x="769252" y="1942678"/>
                  <a:pt x="768734" y="1942512"/>
                  <a:pt x="768299" y="1942165"/>
                </a:cubicBezTo>
                <a:close/>
                <a:moveTo>
                  <a:pt x="1903495" y="1697589"/>
                </a:moveTo>
                <a:cubicBezTo>
                  <a:pt x="1904661" y="1698211"/>
                  <a:pt x="1905101" y="1699661"/>
                  <a:pt x="1904479" y="1700826"/>
                </a:cubicBezTo>
                <a:cubicBezTo>
                  <a:pt x="1901455" y="1706502"/>
                  <a:pt x="1898358" y="1712131"/>
                  <a:pt x="1895194" y="1717719"/>
                </a:cubicBezTo>
                <a:cubicBezTo>
                  <a:pt x="1894748" y="1718501"/>
                  <a:pt x="1893941" y="1718931"/>
                  <a:pt x="1893112" y="1718931"/>
                </a:cubicBezTo>
                <a:cubicBezTo>
                  <a:pt x="1892713" y="1718931"/>
                  <a:pt x="1892309" y="1718833"/>
                  <a:pt x="1891936" y="1718620"/>
                </a:cubicBezTo>
                <a:cubicBezTo>
                  <a:pt x="1890787" y="1717968"/>
                  <a:pt x="1890383" y="1716507"/>
                  <a:pt x="1891030" y="1715358"/>
                </a:cubicBezTo>
                <a:cubicBezTo>
                  <a:pt x="1894174" y="1709806"/>
                  <a:pt x="1897250" y="1704203"/>
                  <a:pt x="1900259" y="1698568"/>
                </a:cubicBezTo>
                <a:cubicBezTo>
                  <a:pt x="1900885" y="1697408"/>
                  <a:pt x="1902335" y="1696973"/>
                  <a:pt x="1903495" y="1697589"/>
                </a:cubicBezTo>
                <a:close/>
                <a:moveTo>
                  <a:pt x="1084823" y="2087941"/>
                </a:moveTo>
                <a:cubicBezTo>
                  <a:pt x="1083528" y="2087676"/>
                  <a:pt x="1082689" y="2086418"/>
                  <a:pt x="1082948" y="2085123"/>
                </a:cubicBezTo>
                <a:cubicBezTo>
                  <a:pt x="1083207" y="2083829"/>
                  <a:pt x="1084470" y="2082979"/>
                  <a:pt x="1085765" y="2083249"/>
                </a:cubicBezTo>
                <a:cubicBezTo>
                  <a:pt x="1092000" y="2084502"/>
                  <a:pt x="1098267" y="2085678"/>
                  <a:pt x="1104559" y="2086781"/>
                </a:cubicBezTo>
                <a:cubicBezTo>
                  <a:pt x="1105859" y="2087003"/>
                  <a:pt x="1106729" y="2088246"/>
                  <a:pt x="1106506" y="2089546"/>
                </a:cubicBezTo>
                <a:cubicBezTo>
                  <a:pt x="1106304" y="2090711"/>
                  <a:pt x="1105294" y="2091524"/>
                  <a:pt x="1104155" y="2091524"/>
                </a:cubicBezTo>
                <a:cubicBezTo>
                  <a:pt x="1104020" y="2091524"/>
                  <a:pt x="1103880" y="2091514"/>
                  <a:pt x="1103740" y="2091488"/>
                </a:cubicBezTo>
                <a:cubicBezTo>
                  <a:pt x="1097407" y="2090390"/>
                  <a:pt x="1091104" y="2089204"/>
                  <a:pt x="1084823" y="2087941"/>
                </a:cubicBezTo>
                <a:close/>
                <a:moveTo>
                  <a:pt x="1967898" y="1519944"/>
                </a:moveTo>
                <a:cubicBezTo>
                  <a:pt x="1969374" y="1513750"/>
                  <a:pt x="1970772" y="1507536"/>
                  <a:pt x="1972093" y="1501285"/>
                </a:cubicBezTo>
                <a:cubicBezTo>
                  <a:pt x="1972367" y="1499995"/>
                  <a:pt x="1973631" y="1499198"/>
                  <a:pt x="1974925" y="1499441"/>
                </a:cubicBezTo>
                <a:cubicBezTo>
                  <a:pt x="1976220" y="1499716"/>
                  <a:pt x="1977043" y="1500985"/>
                  <a:pt x="1976769" y="1502279"/>
                </a:cubicBezTo>
                <a:cubicBezTo>
                  <a:pt x="1975438" y="1508566"/>
                  <a:pt x="1974035" y="1514822"/>
                  <a:pt x="1972548" y="1521062"/>
                </a:cubicBezTo>
                <a:cubicBezTo>
                  <a:pt x="1972289" y="1522160"/>
                  <a:pt x="1971305" y="1522896"/>
                  <a:pt x="1970223" y="1522896"/>
                </a:cubicBezTo>
                <a:cubicBezTo>
                  <a:pt x="1970042" y="1522896"/>
                  <a:pt x="1969855" y="1522875"/>
                  <a:pt x="1969669" y="1522828"/>
                </a:cubicBezTo>
                <a:cubicBezTo>
                  <a:pt x="1968379" y="1522518"/>
                  <a:pt x="1967587" y="1521228"/>
                  <a:pt x="1967898" y="1519944"/>
                </a:cubicBezTo>
                <a:close/>
                <a:moveTo>
                  <a:pt x="1964014" y="1553621"/>
                </a:moveTo>
                <a:cubicBezTo>
                  <a:pt x="1962248" y="1559794"/>
                  <a:pt x="1960409" y="1565936"/>
                  <a:pt x="1958483" y="1572052"/>
                </a:cubicBezTo>
                <a:cubicBezTo>
                  <a:pt x="1958167" y="1573077"/>
                  <a:pt x="1957219" y="1573730"/>
                  <a:pt x="1956204" y="1573730"/>
                </a:cubicBezTo>
                <a:cubicBezTo>
                  <a:pt x="1955966" y="1573730"/>
                  <a:pt x="1955728" y="1573699"/>
                  <a:pt x="1955490" y="1573616"/>
                </a:cubicBezTo>
                <a:cubicBezTo>
                  <a:pt x="1954226" y="1573223"/>
                  <a:pt x="1953527" y="1571881"/>
                  <a:pt x="1953926" y="1570623"/>
                </a:cubicBezTo>
                <a:cubicBezTo>
                  <a:pt x="1955832" y="1564548"/>
                  <a:pt x="1957660" y="1558442"/>
                  <a:pt x="1959420" y="1552306"/>
                </a:cubicBezTo>
                <a:cubicBezTo>
                  <a:pt x="1959778" y="1551037"/>
                  <a:pt x="1961088" y="1550276"/>
                  <a:pt x="1962377" y="1550664"/>
                </a:cubicBezTo>
                <a:cubicBezTo>
                  <a:pt x="1963646" y="1551026"/>
                  <a:pt x="1964376" y="1552347"/>
                  <a:pt x="1964014" y="1553621"/>
                </a:cubicBezTo>
                <a:close/>
                <a:moveTo>
                  <a:pt x="1964066" y="1154031"/>
                </a:moveTo>
                <a:cubicBezTo>
                  <a:pt x="1962455" y="1147858"/>
                  <a:pt x="1960767" y="1141706"/>
                  <a:pt x="1959001" y="1135595"/>
                </a:cubicBezTo>
                <a:cubicBezTo>
                  <a:pt x="1958638" y="1134326"/>
                  <a:pt x="1959363" y="1133000"/>
                  <a:pt x="1960637" y="1132633"/>
                </a:cubicBezTo>
                <a:cubicBezTo>
                  <a:pt x="1961896" y="1132270"/>
                  <a:pt x="1963227" y="1133000"/>
                  <a:pt x="1963600" y="1134269"/>
                </a:cubicBezTo>
                <a:cubicBezTo>
                  <a:pt x="1965376" y="1140427"/>
                  <a:pt x="1967069" y="1146610"/>
                  <a:pt x="1968690" y="1152830"/>
                </a:cubicBezTo>
                <a:cubicBezTo>
                  <a:pt x="1969027" y="1154109"/>
                  <a:pt x="1968260" y="1155414"/>
                  <a:pt x="1966981" y="1155745"/>
                </a:cubicBezTo>
                <a:cubicBezTo>
                  <a:pt x="1966779" y="1155797"/>
                  <a:pt x="1966577" y="1155823"/>
                  <a:pt x="1966381" y="1155823"/>
                </a:cubicBezTo>
                <a:cubicBezTo>
                  <a:pt x="1965314" y="1155818"/>
                  <a:pt x="1964345" y="1155103"/>
                  <a:pt x="1964066" y="1154031"/>
                </a:cubicBezTo>
                <a:close/>
                <a:moveTo>
                  <a:pt x="1977877" y="1207289"/>
                </a:moveTo>
                <a:cubicBezTo>
                  <a:pt x="1976753" y="1207289"/>
                  <a:pt x="1975749" y="1206486"/>
                  <a:pt x="1975531" y="1205337"/>
                </a:cubicBezTo>
                <a:cubicBezTo>
                  <a:pt x="1974356" y="1199055"/>
                  <a:pt x="1973097" y="1192804"/>
                  <a:pt x="1971771" y="1186585"/>
                </a:cubicBezTo>
                <a:cubicBezTo>
                  <a:pt x="1971497" y="1185290"/>
                  <a:pt x="1972321" y="1184021"/>
                  <a:pt x="1973610" y="1183747"/>
                </a:cubicBezTo>
                <a:cubicBezTo>
                  <a:pt x="1974915" y="1183457"/>
                  <a:pt x="1976168" y="1184295"/>
                  <a:pt x="1976448" y="1185585"/>
                </a:cubicBezTo>
                <a:cubicBezTo>
                  <a:pt x="1977784" y="1191846"/>
                  <a:pt x="1979037" y="1198138"/>
                  <a:pt x="1980228" y="1204456"/>
                </a:cubicBezTo>
                <a:cubicBezTo>
                  <a:pt x="1980472" y="1205756"/>
                  <a:pt x="1979617" y="1207004"/>
                  <a:pt x="1978317" y="1207248"/>
                </a:cubicBezTo>
                <a:cubicBezTo>
                  <a:pt x="1978178" y="1207273"/>
                  <a:pt x="1978027" y="1207289"/>
                  <a:pt x="1977877" y="1207289"/>
                </a:cubicBezTo>
                <a:close/>
                <a:moveTo>
                  <a:pt x="1137024" y="2096542"/>
                </a:moveTo>
                <a:cubicBezTo>
                  <a:pt x="1135714" y="2096377"/>
                  <a:pt x="1134787" y="2095175"/>
                  <a:pt x="1134958" y="2093860"/>
                </a:cubicBezTo>
                <a:cubicBezTo>
                  <a:pt x="1135129" y="2092555"/>
                  <a:pt x="1136351" y="2091638"/>
                  <a:pt x="1137635" y="2091794"/>
                </a:cubicBezTo>
                <a:cubicBezTo>
                  <a:pt x="1143943" y="2092612"/>
                  <a:pt x="1150276" y="2093342"/>
                  <a:pt x="1156631" y="2094005"/>
                </a:cubicBezTo>
                <a:cubicBezTo>
                  <a:pt x="1157946" y="2094140"/>
                  <a:pt x="1158899" y="2095315"/>
                  <a:pt x="1158764" y="2096630"/>
                </a:cubicBezTo>
                <a:cubicBezTo>
                  <a:pt x="1158635" y="2097858"/>
                  <a:pt x="1157594" y="2098775"/>
                  <a:pt x="1156387" y="2098775"/>
                </a:cubicBezTo>
                <a:cubicBezTo>
                  <a:pt x="1156304" y="2098775"/>
                  <a:pt x="1156222" y="2098769"/>
                  <a:pt x="1156139" y="2098759"/>
                </a:cubicBezTo>
                <a:cubicBezTo>
                  <a:pt x="1149743" y="2098101"/>
                  <a:pt x="1143373" y="2097355"/>
                  <a:pt x="1137024" y="2096542"/>
                </a:cubicBezTo>
                <a:close/>
                <a:moveTo>
                  <a:pt x="1988701" y="1288072"/>
                </a:moveTo>
                <a:cubicBezTo>
                  <a:pt x="1989923" y="1287958"/>
                  <a:pt x="1991155" y="1288963"/>
                  <a:pt x="1991254" y="1290283"/>
                </a:cubicBezTo>
                <a:cubicBezTo>
                  <a:pt x="1991710" y="1296663"/>
                  <a:pt x="1992083" y="1303069"/>
                  <a:pt x="1992373" y="1309501"/>
                </a:cubicBezTo>
                <a:cubicBezTo>
                  <a:pt x="1992435" y="1310822"/>
                  <a:pt x="1991414" y="1311935"/>
                  <a:pt x="1990094" y="1311997"/>
                </a:cubicBezTo>
                <a:cubicBezTo>
                  <a:pt x="1990058" y="1311997"/>
                  <a:pt x="1990021" y="1311997"/>
                  <a:pt x="1989985" y="1311997"/>
                </a:cubicBezTo>
                <a:cubicBezTo>
                  <a:pt x="1988711" y="1311997"/>
                  <a:pt x="1987655" y="1310998"/>
                  <a:pt x="1987598" y="1309714"/>
                </a:cubicBezTo>
                <a:cubicBezTo>
                  <a:pt x="1987308" y="1303328"/>
                  <a:pt x="1986935" y="1296964"/>
                  <a:pt x="1986479" y="1290625"/>
                </a:cubicBezTo>
                <a:cubicBezTo>
                  <a:pt x="1986386" y="1289310"/>
                  <a:pt x="1987380" y="1288165"/>
                  <a:pt x="1988701" y="1288072"/>
                </a:cubicBezTo>
                <a:close/>
                <a:moveTo>
                  <a:pt x="1987183" y="1418876"/>
                </a:moveTo>
                <a:cubicBezTo>
                  <a:pt x="1985868" y="1418752"/>
                  <a:pt x="1984905" y="1417586"/>
                  <a:pt x="1985024" y="1416271"/>
                </a:cubicBezTo>
                <a:cubicBezTo>
                  <a:pt x="1985625" y="1409937"/>
                  <a:pt x="1986143" y="1403588"/>
                  <a:pt x="1986577" y="1397213"/>
                </a:cubicBezTo>
                <a:cubicBezTo>
                  <a:pt x="1986671" y="1395898"/>
                  <a:pt x="1987805" y="1394930"/>
                  <a:pt x="1989125" y="1394992"/>
                </a:cubicBezTo>
                <a:cubicBezTo>
                  <a:pt x="1990441" y="1395085"/>
                  <a:pt x="1991440" y="1396224"/>
                  <a:pt x="1991347" y="1397545"/>
                </a:cubicBezTo>
                <a:cubicBezTo>
                  <a:pt x="1990907" y="1403961"/>
                  <a:pt x="1990384" y="1410352"/>
                  <a:pt x="1989783" y="1416727"/>
                </a:cubicBezTo>
                <a:cubicBezTo>
                  <a:pt x="1989664" y="1417964"/>
                  <a:pt x="1988623" y="1418892"/>
                  <a:pt x="1987406" y="1418892"/>
                </a:cubicBezTo>
                <a:cubicBezTo>
                  <a:pt x="1987334" y="1418886"/>
                  <a:pt x="1987261" y="1418886"/>
                  <a:pt x="1987183" y="1418876"/>
                </a:cubicBezTo>
                <a:close/>
                <a:moveTo>
                  <a:pt x="1990544" y="1366245"/>
                </a:moveTo>
                <a:cubicBezTo>
                  <a:pt x="1990524" y="1366245"/>
                  <a:pt x="1990508" y="1366245"/>
                  <a:pt x="1990482" y="1366245"/>
                </a:cubicBezTo>
                <a:cubicBezTo>
                  <a:pt x="1989167" y="1366214"/>
                  <a:pt x="1988121" y="1365116"/>
                  <a:pt x="1988152" y="1363790"/>
                </a:cubicBezTo>
                <a:cubicBezTo>
                  <a:pt x="1988312" y="1357436"/>
                  <a:pt x="1988390" y="1351061"/>
                  <a:pt x="1988390" y="1344670"/>
                </a:cubicBezTo>
                <a:lnTo>
                  <a:pt x="1988390" y="1343168"/>
                </a:lnTo>
                <a:cubicBezTo>
                  <a:pt x="1988390" y="1341848"/>
                  <a:pt x="1989462" y="1340776"/>
                  <a:pt x="1990783" y="1340776"/>
                </a:cubicBezTo>
                <a:cubicBezTo>
                  <a:pt x="1992103" y="1340776"/>
                  <a:pt x="1993175" y="1341848"/>
                  <a:pt x="1993175" y="1343168"/>
                </a:cubicBezTo>
                <a:lnTo>
                  <a:pt x="1993175" y="1344670"/>
                </a:lnTo>
                <a:cubicBezTo>
                  <a:pt x="1993175" y="1351102"/>
                  <a:pt x="1993098" y="1357518"/>
                  <a:pt x="1992937" y="1363909"/>
                </a:cubicBezTo>
                <a:cubicBezTo>
                  <a:pt x="1992901" y="1365209"/>
                  <a:pt x="1991839" y="1366245"/>
                  <a:pt x="1990544" y="1366245"/>
                </a:cubicBezTo>
                <a:close/>
                <a:moveTo>
                  <a:pt x="1985682" y="1237683"/>
                </a:moveTo>
                <a:cubicBezTo>
                  <a:pt x="1986577" y="1244016"/>
                  <a:pt x="1987391" y="1250381"/>
                  <a:pt x="1988136" y="1256767"/>
                </a:cubicBezTo>
                <a:cubicBezTo>
                  <a:pt x="1988287" y="1258077"/>
                  <a:pt x="1987349" y="1259263"/>
                  <a:pt x="1986034" y="1259418"/>
                </a:cubicBezTo>
                <a:cubicBezTo>
                  <a:pt x="1985941" y="1259428"/>
                  <a:pt x="1985847" y="1259433"/>
                  <a:pt x="1985754" y="1259433"/>
                </a:cubicBezTo>
                <a:cubicBezTo>
                  <a:pt x="1984558" y="1259433"/>
                  <a:pt x="1983527" y="1258538"/>
                  <a:pt x="1983382" y="1257315"/>
                </a:cubicBezTo>
                <a:cubicBezTo>
                  <a:pt x="1982647" y="1250966"/>
                  <a:pt x="1981839" y="1244648"/>
                  <a:pt x="1980948" y="1238346"/>
                </a:cubicBezTo>
                <a:cubicBezTo>
                  <a:pt x="1980762" y="1237036"/>
                  <a:pt x="1981673" y="1235829"/>
                  <a:pt x="1982978" y="1235642"/>
                </a:cubicBezTo>
                <a:cubicBezTo>
                  <a:pt x="1984304" y="1235441"/>
                  <a:pt x="1985500" y="1236368"/>
                  <a:pt x="1985682" y="1237683"/>
                </a:cubicBezTo>
                <a:close/>
                <a:moveTo>
                  <a:pt x="1949011" y="1103663"/>
                </a:moveTo>
                <a:cubicBezTo>
                  <a:pt x="1946966" y="1097614"/>
                  <a:pt x="1944853" y="1091596"/>
                  <a:pt x="1942662" y="1085620"/>
                </a:cubicBezTo>
                <a:cubicBezTo>
                  <a:pt x="1942206" y="1084382"/>
                  <a:pt x="1942843" y="1083005"/>
                  <a:pt x="1944086" y="1082554"/>
                </a:cubicBezTo>
                <a:cubicBezTo>
                  <a:pt x="1945334" y="1082104"/>
                  <a:pt x="1946701" y="1082741"/>
                  <a:pt x="1947157" y="1083979"/>
                </a:cubicBezTo>
                <a:cubicBezTo>
                  <a:pt x="1949358" y="1089996"/>
                  <a:pt x="1951486" y="1096045"/>
                  <a:pt x="1953542" y="1102135"/>
                </a:cubicBezTo>
                <a:cubicBezTo>
                  <a:pt x="1953967" y="1103388"/>
                  <a:pt x="1953294" y="1104745"/>
                  <a:pt x="1952041" y="1105165"/>
                </a:cubicBezTo>
                <a:cubicBezTo>
                  <a:pt x="1951787" y="1105253"/>
                  <a:pt x="1951528" y="1105289"/>
                  <a:pt x="1951274" y="1105289"/>
                </a:cubicBezTo>
                <a:cubicBezTo>
                  <a:pt x="1950275" y="1105284"/>
                  <a:pt x="1949348" y="1104657"/>
                  <a:pt x="1949011" y="1103663"/>
                </a:cubicBezTo>
                <a:close/>
                <a:moveTo>
                  <a:pt x="1978271" y="1468405"/>
                </a:moveTo>
                <a:cubicBezTo>
                  <a:pt x="1979312" y="1462129"/>
                  <a:pt x="1980270" y="1455826"/>
                  <a:pt x="1981150" y="1449498"/>
                </a:cubicBezTo>
                <a:cubicBezTo>
                  <a:pt x="1981326" y="1448187"/>
                  <a:pt x="1982580" y="1447312"/>
                  <a:pt x="1983848" y="1447463"/>
                </a:cubicBezTo>
                <a:cubicBezTo>
                  <a:pt x="1985159" y="1447644"/>
                  <a:pt x="1986065" y="1448850"/>
                  <a:pt x="1985884" y="1450161"/>
                </a:cubicBezTo>
                <a:cubicBezTo>
                  <a:pt x="1984998" y="1456525"/>
                  <a:pt x="1984035" y="1462864"/>
                  <a:pt x="1982983" y="1469187"/>
                </a:cubicBezTo>
                <a:cubicBezTo>
                  <a:pt x="1982787" y="1470352"/>
                  <a:pt x="1981772" y="1471186"/>
                  <a:pt x="1980627" y="1471186"/>
                </a:cubicBezTo>
                <a:cubicBezTo>
                  <a:pt x="1980498" y="1471186"/>
                  <a:pt x="1980368" y="1471176"/>
                  <a:pt x="1980228" y="1471155"/>
                </a:cubicBezTo>
                <a:cubicBezTo>
                  <a:pt x="1978939" y="1470938"/>
                  <a:pt x="1978059" y="1469705"/>
                  <a:pt x="1978271" y="1468405"/>
                </a:cubicBezTo>
                <a:close/>
                <a:moveTo>
                  <a:pt x="839455" y="1991570"/>
                </a:moveTo>
                <a:cubicBezTo>
                  <a:pt x="838331" y="1990881"/>
                  <a:pt x="837974" y="1989405"/>
                  <a:pt x="838668" y="1988281"/>
                </a:cubicBezTo>
                <a:cubicBezTo>
                  <a:pt x="839356" y="1987158"/>
                  <a:pt x="840827" y="1986795"/>
                  <a:pt x="841956" y="1987489"/>
                </a:cubicBezTo>
                <a:cubicBezTo>
                  <a:pt x="847399" y="1990824"/>
                  <a:pt x="852883" y="1994092"/>
                  <a:pt x="858414" y="1997292"/>
                </a:cubicBezTo>
                <a:cubicBezTo>
                  <a:pt x="859559" y="1997950"/>
                  <a:pt x="859947" y="1999416"/>
                  <a:pt x="859284" y="2000555"/>
                </a:cubicBezTo>
                <a:cubicBezTo>
                  <a:pt x="858844" y="2001321"/>
                  <a:pt x="858041" y="2001751"/>
                  <a:pt x="857213" y="2001751"/>
                </a:cubicBezTo>
                <a:cubicBezTo>
                  <a:pt x="856809" y="2001751"/>
                  <a:pt x="856395" y="2001648"/>
                  <a:pt x="856016" y="2001430"/>
                </a:cubicBezTo>
                <a:cubicBezTo>
                  <a:pt x="850449" y="1998209"/>
                  <a:pt x="844934" y="1994920"/>
                  <a:pt x="839455" y="1991570"/>
                </a:cubicBezTo>
                <a:close/>
                <a:moveTo>
                  <a:pt x="1226709" y="586568"/>
                </a:moveTo>
                <a:cubicBezTo>
                  <a:pt x="1228097" y="586764"/>
                  <a:pt x="1229112" y="587614"/>
                  <a:pt x="1229128" y="588934"/>
                </a:cubicBezTo>
                <a:cubicBezTo>
                  <a:pt x="1229143" y="590255"/>
                  <a:pt x="1228082" y="591337"/>
                  <a:pt x="1226761" y="591353"/>
                </a:cubicBezTo>
                <a:cubicBezTo>
                  <a:pt x="1220376" y="591425"/>
                  <a:pt x="1214006" y="591570"/>
                  <a:pt x="1207662" y="591798"/>
                </a:cubicBezTo>
                <a:cubicBezTo>
                  <a:pt x="1207636" y="591798"/>
                  <a:pt x="1207605" y="591798"/>
                  <a:pt x="1207574" y="591798"/>
                </a:cubicBezTo>
                <a:cubicBezTo>
                  <a:pt x="1206295" y="591798"/>
                  <a:pt x="1205233" y="590783"/>
                  <a:pt x="1205186" y="589488"/>
                </a:cubicBezTo>
                <a:cubicBezTo>
                  <a:pt x="1205140" y="588168"/>
                  <a:pt x="1206170" y="587060"/>
                  <a:pt x="1207491" y="587018"/>
                </a:cubicBezTo>
                <a:cubicBezTo>
                  <a:pt x="1213876" y="586785"/>
                  <a:pt x="1220282" y="586640"/>
                  <a:pt x="1226709" y="586568"/>
                </a:cubicBezTo>
                <a:close/>
                <a:moveTo>
                  <a:pt x="1279605" y="587811"/>
                </a:moveTo>
                <a:cubicBezTo>
                  <a:pt x="1280920" y="587883"/>
                  <a:pt x="1281925" y="589017"/>
                  <a:pt x="1281852" y="590333"/>
                </a:cubicBezTo>
                <a:cubicBezTo>
                  <a:pt x="1281780" y="591607"/>
                  <a:pt x="1280728" y="592585"/>
                  <a:pt x="1279465" y="592585"/>
                </a:cubicBezTo>
                <a:cubicBezTo>
                  <a:pt x="1279418" y="592585"/>
                  <a:pt x="1279372" y="592585"/>
                  <a:pt x="1279325" y="592580"/>
                </a:cubicBezTo>
                <a:cubicBezTo>
                  <a:pt x="1272981" y="592212"/>
                  <a:pt x="1266611" y="591922"/>
                  <a:pt x="1260221" y="591715"/>
                </a:cubicBezTo>
                <a:cubicBezTo>
                  <a:pt x="1258905" y="591674"/>
                  <a:pt x="1257864" y="590571"/>
                  <a:pt x="1257911" y="589245"/>
                </a:cubicBezTo>
                <a:cubicBezTo>
                  <a:pt x="1257952" y="587956"/>
                  <a:pt x="1259019" y="586935"/>
                  <a:pt x="1260304" y="586935"/>
                </a:cubicBezTo>
                <a:cubicBezTo>
                  <a:pt x="1260329" y="586935"/>
                  <a:pt x="1260355" y="586935"/>
                  <a:pt x="1260381" y="586935"/>
                </a:cubicBezTo>
                <a:cubicBezTo>
                  <a:pt x="1266808" y="587148"/>
                  <a:pt x="1273214" y="587438"/>
                  <a:pt x="1279605" y="587811"/>
                </a:cubicBezTo>
                <a:close/>
                <a:moveTo>
                  <a:pt x="1121317" y="594993"/>
                </a:moveTo>
                <a:cubicBezTo>
                  <a:pt x="1122648" y="594828"/>
                  <a:pt x="1123839" y="595698"/>
                  <a:pt x="1124036" y="597003"/>
                </a:cubicBezTo>
                <a:cubicBezTo>
                  <a:pt x="1124233" y="598308"/>
                  <a:pt x="1123332" y="599530"/>
                  <a:pt x="1122027" y="599722"/>
                </a:cubicBezTo>
                <a:cubicBezTo>
                  <a:pt x="1115714" y="600669"/>
                  <a:pt x="1109422" y="601700"/>
                  <a:pt x="1103155" y="602803"/>
                </a:cubicBezTo>
                <a:cubicBezTo>
                  <a:pt x="1103016" y="602829"/>
                  <a:pt x="1102876" y="602839"/>
                  <a:pt x="1102736" y="602839"/>
                </a:cubicBezTo>
                <a:cubicBezTo>
                  <a:pt x="1101597" y="602839"/>
                  <a:pt x="1100587" y="602026"/>
                  <a:pt x="1100385" y="600866"/>
                </a:cubicBezTo>
                <a:cubicBezTo>
                  <a:pt x="1100152" y="599566"/>
                  <a:pt x="1101022" y="598323"/>
                  <a:pt x="1102322" y="598096"/>
                </a:cubicBezTo>
                <a:cubicBezTo>
                  <a:pt x="1108634" y="596987"/>
                  <a:pt x="1114963" y="595952"/>
                  <a:pt x="1121317" y="594993"/>
                </a:cubicBezTo>
                <a:close/>
                <a:moveTo>
                  <a:pt x="1173876" y="588955"/>
                </a:moveTo>
                <a:cubicBezTo>
                  <a:pt x="1175222" y="588857"/>
                  <a:pt x="1176346" y="589830"/>
                  <a:pt x="1176450" y="591146"/>
                </a:cubicBezTo>
                <a:cubicBezTo>
                  <a:pt x="1176553" y="592461"/>
                  <a:pt x="1175569" y="593616"/>
                  <a:pt x="1174254" y="593720"/>
                </a:cubicBezTo>
                <a:cubicBezTo>
                  <a:pt x="1167879" y="594227"/>
                  <a:pt x="1161535" y="594812"/>
                  <a:pt x="1155212" y="595480"/>
                </a:cubicBezTo>
                <a:cubicBezTo>
                  <a:pt x="1155129" y="595491"/>
                  <a:pt x="1155041" y="595496"/>
                  <a:pt x="1154958" y="595496"/>
                </a:cubicBezTo>
                <a:cubicBezTo>
                  <a:pt x="1153746" y="595496"/>
                  <a:pt x="1152710" y="594584"/>
                  <a:pt x="1152581" y="593352"/>
                </a:cubicBezTo>
                <a:cubicBezTo>
                  <a:pt x="1152441" y="592042"/>
                  <a:pt x="1153394" y="590861"/>
                  <a:pt x="1154710" y="590726"/>
                </a:cubicBezTo>
                <a:cubicBezTo>
                  <a:pt x="1161079" y="590058"/>
                  <a:pt x="1167465" y="589468"/>
                  <a:pt x="1173876" y="588955"/>
                </a:cubicBezTo>
                <a:close/>
                <a:moveTo>
                  <a:pt x="1583808" y="671338"/>
                </a:moveTo>
                <a:cubicBezTo>
                  <a:pt x="1584978" y="671949"/>
                  <a:pt x="1585439" y="673389"/>
                  <a:pt x="1584828" y="674564"/>
                </a:cubicBezTo>
                <a:cubicBezTo>
                  <a:pt x="1584403" y="675383"/>
                  <a:pt x="1583570" y="675854"/>
                  <a:pt x="1582710" y="675854"/>
                </a:cubicBezTo>
                <a:cubicBezTo>
                  <a:pt x="1582337" y="675854"/>
                  <a:pt x="1581964" y="675766"/>
                  <a:pt x="1581607" y="675585"/>
                </a:cubicBezTo>
                <a:cubicBezTo>
                  <a:pt x="1575941" y="672643"/>
                  <a:pt x="1570234" y="669774"/>
                  <a:pt x="1564486" y="666973"/>
                </a:cubicBezTo>
                <a:cubicBezTo>
                  <a:pt x="1563300" y="666392"/>
                  <a:pt x="1562803" y="664963"/>
                  <a:pt x="1563383" y="663777"/>
                </a:cubicBezTo>
                <a:cubicBezTo>
                  <a:pt x="1563963" y="662586"/>
                  <a:pt x="1565408" y="662105"/>
                  <a:pt x="1566578" y="662674"/>
                </a:cubicBezTo>
                <a:cubicBezTo>
                  <a:pt x="1572363" y="665491"/>
                  <a:pt x="1578106" y="668381"/>
                  <a:pt x="1583808" y="671338"/>
                </a:cubicBezTo>
                <a:close/>
                <a:moveTo>
                  <a:pt x="1486536" y="629240"/>
                </a:moveTo>
                <a:cubicBezTo>
                  <a:pt x="1487784" y="629675"/>
                  <a:pt x="1488436" y="631043"/>
                  <a:pt x="1487996" y="632285"/>
                </a:cubicBezTo>
                <a:cubicBezTo>
                  <a:pt x="1487649" y="633269"/>
                  <a:pt x="1486728" y="633886"/>
                  <a:pt x="1485738" y="633886"/>
                </a:cubicBezTo>
                <a:cubicBezTo>
                  <a:pt x="1485480" y="633886"/>
                  <a:pt x="1485205" y="633844"/>
                  <a:pt x="1484946" y="633751"/>
                </a:cubicBezTo>
                <a:cubicBezTo>
                  <a:pt x="1478918" y="631633"/>
                  <a:pt x="1472854" y="629587"/>
                  <a:pt x="1466764" y="627619"/>
                </a:cubicBezTo>
                <a:cubicBezTo>
                  <a:pt x="1465500" y="627215"/>
                  <a:pt x="1464816" y="625864"/>
                  <a:pt x="1465220" y="624611"/>
                </a:cubicBezTo>
                <a:cubicBezTo>
                  <a:pt x="1465629" y="623357"/>
                  <a:pt x="1466981" y="622669"/>
                  <a:pt x="1468229" y="623072"/>
                </a:cubicBezTo>
                <a:cubicBezTo>
                  <a:pt x="1474371" y="625051"/>
                  <a:pt x="1480472" y="627107"/>
                  <a:pt x="1486536" y="629240"/>
                </a:cubicBezTo>
                <a:close/>
                <a:moveTo>
                  <a:pt x="1435971" y="613440"/>
                </a:moveTo>
                <a:cubicBezTo>
                  <a:pt x="1437240" y="613792"/>
                  <a:pt x="1437996" y="615108"/>
                  <a:pt x="1437644" y="616382"/>
                </a:cubicBezTo>
                <a:cubicBezTo>
                  <a:pt x="1437348" y="617443"/>
                  <a:pt x="1436385" y="618142"/>
                  <a:pt x="1435334" y="618142"/>
                </a:cubicBezTo>
                <a:cubicBezTo>
                  <a:pt x="1435122" y="618142"/>
                  <a:pt x="1434914" y="618116"/>
                  <a:pt x="1434697" y="618059"/>
                </a:cubicBezTo>
                <a:cubicBezTo>
                  <a:pt x="1428560" y="616371"/>
                  <a:pt x="1422387" y="614766"/>
                  <a:pt x="1416193" y="613238"/>
                </a:cubicBezTo>
                <a:cubicBezTo>
                  <a:pt x="1414914" y="612922"/>
                  <a:pt x="1414127" y="611627"/>
                  <a:pt x="1414448" y="610343"/>
                </a:cubicBezTo>
                <a:cubicBezTo>
                  <a:pt x="1414764" y="609064"/>
                  <a:pt x="1416033" y="608277"/>
                  <a:pt x="1417343" y="608593"/>
                </a:cubicBezTo>
                <a:cubicBezTo>
                  <a:pt x="1423578" y="610131"/>
                  <a:pt x="1429782" y="611747"/>
                  <a:pt x="1435971" y="613440"/>
                </a:cubicBezTo>
                <a:close/>
                <a:moveTo>
                  <a:pt x="1535925" y="648583"/>
                </a:moveTo>
                <a:cubicBezTo>
                  <a:pt x="1537137" y="649106"/>
                  <a:pt x="1537691" y="650514"/>
                  <a:pt x="1537168" y="651726"/>
                </a:cubicBezTo>
                <a:cubicBezTo>
                  <a:pt x="1536775" y="652627"/>
                  <a:pt x="1535899" y="653166"/>
                  <a:pt x="1534972" y="653166"/>
                </a:cubicBezTo>
                <a:cubicBezTo>
                  <a:pt x="1534657" y="653166"/>
                  <a:pt x="1534330" y="653104"/>
                  <a:pt x="1534020" y="652969"/>
                </a:cubicBezTo>
                <a:cubicBezTo>
                  <a:pt x="1528163" y="650426"/>
                  <a:pt x="1522264" y="647967"/>
                  <a:pt x="1516329" y="645574"/>
                </a:cubicBezTo>
                <a:cubicBezTo>
                  <a:pt x="1515102" y="645082"/>
                  <a:pt x="1514506" y="643689"/>
                  <a:pt x="1515003" y="642462"/>
                </a:cubicBezTo>
                <a:cubicBezTo>
                  <a:pt x="1515495" y="641234"/>
                  <a:pt x="1516904" y="640649"/>
                  <a:pt x="1518116" y="641136"/>
                </a:cubicBezTo>
                <a:cubicBezTo>
                  <a:pt x="1524087" y="643549"/>
                  <a:pt x="1530022" y="646030"/>
                  <a:pt x="1535925" y="648583"/>
                </a:cubicBezTo>
                <a:close/>
                <a:moveTo>
                  <a:pt x="1568598" y="2023020"/>
                </a:moveTo>
                <a:cubicBezTo>
                  <a:pt x="1569178" y="2024206"/>
                  <a:pt x="1568686" y="2025641"/>
                  <a:pt x="1567500" y="2026221"/>
                </a:cubicBezTo>
                <a:cubicBezTo>
                  <a:pt x="1561757" y="2029027"/>
                  <a:pt x="1555977" y="2031762"/>
                  <a:pt x="1550151" y="2034429"/>
                </a:cubicBezTo>
                <a:cubicBezTo>
                  <a:pt x="1549830" y="2034574"/>
                  <a:pt x="1549488" y="2034641"/>
                  <a:pt x="1549157" y="2034641"/>
                </a:cubicBezTo>
                <a:cubicBezTo>
                  <a:pt x="1548251" y="2034641"/>
                  <a:pt x="1547381" y="2034123"/>
                  <a:pt x="1546982" y="2033243"/>
                </a:cubicBezTo>
                <a:cubicBezTo>
                  <a:pt x="1546433" y="2032041"/>
                  <a:pt x="1546961" y="2030623"/>
                  <a:pt x="1548163" y="2030074"/>
                </a:cubicBezTo>
                <a:cubicBezTo>
                  <a:pt x="1553947" y="2027432"/>
                  <a:pt x="1559696" y="2024714"/>
                  <a:pt x="1565397" y="2021922"/>
                </a:cubicBezTo>
                <a:cubicBezTo>
                  <a:pt x="1566568" y="2021353"/>
                  <a:pt x="1568013" y="2021829"/>
                  <a:pt x="1568598" y="2023020"/>
                </a:cubicBezTo>
                <a:close/>
                <a:moveTo>
                  <a:pt x="1072166" y="606501"/>
                </a:moveTo>
                <a:cubicBezTo>
                  <a:pt x="1072456" y="607790"/>
                  <a:pt x="1071643" y="609069"/>
                  <a:pt x="1070353" y="609354"/>
                </a:cubicBezTo>
                <a:cubicBezTo>
                  <a:pt x="1064118" y="610747"/>
                  <a:pt x="1057919" y="612213"/>
                  <a:pt x="1051741" y="613756"/>
                </a:cubicBezTo>
                <a:cubicBezTo>
                  <a:pt x="1051549" y="613803"/>
                  <a:pt x="1051353" y="613828"/>
                  <a:pt x="1051161" y="613828"/>
                </a:cubicBezTo>
                <a:cubicBezTo>
                  <a:pt x="1050089" y="613828"/>
                  <a:pt x="1049115" y="613103"/>
                  <a:pt x="1048846" y="612016"/>
                </a:cubicBezTo>
                <a:cubicBezTo>
                  <a:pt x="1048525" y="610737"/>
                  <a:pt x="1049302" y="609437"/>
                  <a:pt x="1050586" y="609116"/>
                </a:cubicBezTo>
                <a:cubicBezTo>
                  <a:pt x="1056801" y="607562"/>
                  <a:pt x="1063041" y="606086"/>
                  <a:pt x="1069312" y="604688"/>
                </a:cubicBezTo>
                <a:cubicBezTo>
                  <a:pt x="1070607" y="604403"/>
                  <a:pt x="1071881" y="605211"/>
                  <a:pt x="1072166" y="606501"/>
                </a:cubicBezTo>
                <a:close/>
                <a:moveTo>
                  <a:pt x="1520622" y="2044610"/>
                </a:moveTo>
                <a:cubicBezTo>
                  <a:pt x="1521119" y="2045832"/>
                  <a:pt x="1520524" y="2047231"/>
                  <a:pt x="1519302" y="2047728"/>
                </a:cubicBezTo>
                <a:cubicBezTo>
                  <a:pt x="1513362" y="2050131"/>
                  <a:pt x="1507380" y="2052461"/>
                  <a:pt x="1501373" y="2054714"/>
                </a:cubicBezTo>
                <a:cubicBezTo>
                  <a:pt x="1501098" y="2054823"/>
                  <a:pt x="1500814" y="2054869"/>
                  <a:pt x="1500534" y="2054869"/>
                </a:cubicBezTo>
                <a:cubicBezTo>
                  <a:pt x="1499566" y="2054869"/>
                  <a:pt x="1498654" y="2054274"/>
                  <a:pt x="1498297" y="2053321"/>
                </a:cubicBezTo>
                <a:cubicBezTo>
                  <a:pt x="1497831" y="2052083"/>
                  <a:pt x="1498457" y="2050706"/>
                  <a:pt x="1499695" y="2050245"/>
                </a:cubicBezTo>
                <a:cubicBezTo>
                  <a:pt x="1505671" y="2047997"/>
                  <a:pt x="1511611" y="2045687"/>
                  <a:pt x="1517515" y="2043295"/>
                </a:cubicBezTo>
                <a:cubicBezTo>
                  <a:pt x="1518722" y="2042803"/>
                  <a:pt x="1520125" y="2043383"/>
                  <a:pt x="1520622" y="2044610"/>
                </a:cubicBezTo>
                <a:close/>
                <a:moveTo>
                  <a:pt x="922382" y="656408"/>
                </a:moveTo>
                <a:cubicBezTo>
                  <a:pt x="922931" y="657609"/>
                  <a:pt x="922402" y="659028"/>
                  <a:pt x="921206" y="659577"/>
                </a:cubicBezTo>
                <a:cubicBezTo>
                  <a:pt x="915422" y="662229"/>
                  <a:pt x="909683" y="664953"/>
                  <a:pt x="903982" y="667749"/>
                </a:cubicBezTo>
                <a:cubicBezTo>
                  <a:pt x="903645" y="667915"/>
                  <a:pt x="903283" y="667993"/>
                  <a:pt x="902930" y="667993"/>
                </a:cubicBezTo>
                <a:cubicBezTo>
                  <a:pt x="902045" y="667993"/>
                  <a:pt x="901196" y="667501"/>
                  <a:pt x="900781" y="666657"/>
                </a:cubicBezTo>
                <a:cubicBezTo>
                  <a:pt x="900201" y="665471"/>
                  <a:pt x="900693" y="664036"/>
                  <a:pt x="901879" y="663456"/>
                </a:cubicBezTo>
                <a:cubicBezTo>
                  <a:pt x="907617" y="660649"/>
                  <a:pt x="913397" y="657905"/>
                  <a:pt x="919218" y="655232"/>
                </a:cubicBezTo>
                <a:cubicBezTo>
                  <a:pt x="920414" y="654683"/>
                  <a:pt x="921833" y="655206"/>
                  <a:pt x="922382" y="656408"/>
                </a:cubicBezTo>
                <a:close/>
                <a:moveTo>
                  <a:pt x="971051" y="636294"/>
                </a:moveTo>
                <a:cubicBezTo>
                  <a:pt x="971517" y="637531"/>
                  <a:pt x="970891" y="638909"/>
                  <a:pt x="969658" y="639375"/>
                </a:cubicBezTo>
                <a:cubicBezTo>
                  <a:pt x="963682" y="641623"/>
                  <a:pt x="957747" y="643943"/>
                  <a:pt x="951849" y="646340"/>
                </a:cubicBezTo>
                <a:cubicBezTo>
                  <a:pt x="951553" y="646460"/>
                  <a:pt x="951253" y="646517"/>
                  <a:pt x="950948" y="646517"/>
                </a:cubicBezTo>
                <a:cubicBezTo>
                  <a:pt x="950005" y="646517"/>
                  <a:pt x="949109" y="645952"/>
                  <a:pt x="948731" y="645025"/>
                </a:cubicBezTo>
                <a:cubicBezTo>
                  <a:pt x="948234" y="643803"/>
                  <a:pt x="948824" y="642410"/>
                  <a:pt x="950046" y="641907"/>
                </a:cubicBezTo>
                <a:cubicBezTo>
                  <a:pt x="955981" y="639499"/>
                  <a:pt x="961958" y="637164"/>
                  <a:pt x="967970" y="634901"/>
                </a:cubicBezTo>
                <a:cubicBezTo>
                  <a:pt x="969213" y="634435"/>
                  <a:pt x="970585" y="635061"/>
                  <a:pt x="971051" y="636294"/>
                </a:cubicBezTo>
                <a:close/>
                <a:moveTo>
                  <a:pt x="1021083" y="619618"/>
                </a:moveTo>
                <a:cubicBezTo>
                  <a:pt x="1021461" y="620882"/>
                  <a:pt x="1020741" y="622218"/>
                  <a:pt x="1019472" y="622591"/>
                </a:cubicBezTo>
                <a:cubicBezTo>
                  <a:pt x="1013356" y="624414"/>
                  <a:pt x="1007271" y="626314"/>
                  <a:pt x="1001223" y="628287"/>
                </a:cubicBezTo>
                <a:cubicBezTo>
                  <a:pt x="1000974" y="628370"/>
                  <a:pt x="1000725" y="628407"/>
                  <a:pt x="1000482" y="628407"/>
                </a:cubicBezTo>
                <a:cubicBezTo>
                  <a:pt x="999477" y="628407"/>
                  <a:pt x="998535" y="627764"/>
                  <a:pt x="998209" y="626760"/>
                </a:cubicBezTo>
                <a:cubicBezTo>
                  <a:pt x="997799" y="625506"/>
                  <a:pt x="998488" y="624155"/>
                  <a:pt x="999741" y="623746"/>
                </a:cubicBezTo>
                <a:cubicBezTo>
                  <a:pt x="1005832" y="621757"/>
                  <a:pt x="1011953" y="619846"/>
                  <a:pt x="1018116" y="618013"/>
                </a:cubicBezTo>
                <a:cubicBezTo>
                  <a:pt x="1019379" y="617630"/>
                  <a:pt x="1020710" y="618355"/>
                  <a:pt x="1021083" y="619618"/>
                </a:cubicBezTo>
                <a:close/>
                <a:moveTo>
                  <a:pt x="1815333" y="1828860"/>
                </a:moveTo>
                <a:cubicBezTo>
                  <a:pt x="1816348" y="1829709"/>
                  <a:pt x="1816477" y="1831221"/>
                  <a:pt x="1815628" y="1832226"/>
                </a:cubicBezTo>
                <a:cubicBezTo>
                  <a:pt x="1811500" y="1837146"/>
                  <a:pt x="1807311" y="1842003"/>
                  <a:pt x="1803054" y="1846809"/>
                </a:cubicBezTo>
                <a:cubicBezTo>
                  <a:pt x="1802583" y="1847348"/>
                  <a:pt x="1801925" y="1847617"/>
                  <a:pt x="1801267" y="1847617"/>
                </a:cubicBezTo>
                <a:cubicBezTo>
                  <a:pt x="1800703" y="1847617"/>
                  <a:pt x="1800138" y="1847420"/>
                  <a:pt x="1799683" y="1847016"/>
                </a:cubicBezTo>
                <a:cubicBezTo>
                  <a:pt x="1798694" y="1846141"/>
                  <a:pt x="1798600" y="1844629"/>
                  <a:pt x="1799476" y="1843645"/>
                </a:cubicBezTo>
                <a:cubicBezTo>
                  <a:pt x="1803701" y="1838865"/>
                  <a:pt x="1807865" y="1834038"/>
                  <a:pt x="1811967" y="1829155"/>
                </a:cubicBezTo>
                <a:cubicBezTo>
                  <a:pt x="1812816" y="1828145"/>
                  <a:pt x="1814323" y="1828010"/>
                  <a:pt x="1815333" y="1828860"/>
                </a:cubicBezTo>
                <a:close/>
                <a:moveTo>
                  <a:pt x="1789512" y="834654"/>
                </a:moveTo>
                <a:cubicBezTo>
                  <a:pt x="1785187" y="829968"/>
                  <a:pt x="1780817" y="825333"/>
                  <a:pt x="1776384" y="820755"/>
                </a:cubicBezTo>
                <a:cubicBezTo>
                  <a:pt x="1775462" y="819807"/>
                  <a:pt x="1775493" y="818295"/>
                  <a:pt x="1776441" y="817373"/>
                </a:cubicBezTo>
                <a:cubicBezTo>
                  <a:pt x="1777388" y="816456"/>
                  <a:pt x="1778901" y="816482"/>
                  <a:pt x="1779822" y="817430"/>
                </a:cubicBezTo>
                <a:cubicBezTo>
                  <a:pt x="1784281" y="822039"/>
                  <a:pt x="1788683" y="826700"/>
                  <a:pt x="1793028" y="831418"/>
                </a:cubicBezTo>
                <a:cubicBezTo>
                  <a:pt x="1793924" y="832391"/>
                  <a:pt x="1793862" y="833898"/>
                  <a:pt x="1792893" y="834799"/>
                </a:cubicBezTo>
                <a:cubicBezTo>
                  <a:pt x="1792438" y="835224"/>
                  <a:pt x="1791853" y="835431"/>
                  <a:pt x="1791273" y="835431"/>
                </a:cubicBezTo>
                <a:cubicBezTo>
                  <a:pt x="1790620" y="835426"/>
                  <a:pt x="1789983" y="835167"/>
                  <a:pt x="1789512" y="834654"/>
                </a:cubicBezTo>
                <a:close/>
                <a:moveTo>
                  <a:pt x="1614973" y="1998126"/>
                </a:moveTo>
                <a:cubicBezTo>
                  <a:pt x="1615636" y="1999265"/>
                  <a:pt x="1615243" y="2000731"/>
                  <a:pt x="1614098" y="2001389"/>
                </a:cubicBezTo>
                <a:cubicBezTo>
                  <a:pt x="1608562" y="2004594"/>
                  <a:pt x="1602985" y="2007727"/>
                  <a:pt x="1597361" y="2010798"/>
                </a:cubicBezTo>
                <a:cubicBezTo>
                  <a:pt x="1596998" y="2010995"/>
                  <a:pt x="1596604" y="2011088"/>
                  <a:pt x="1596216" y="2011088"/>
                </a:cubicBezTo>
                <a:cubicBezTo>
                  <a:pt x="1595372" y="2011088"/>
                  <a:pt x="1594549" y="2010638"/>
                  <a:pt x="1594113" y="2009840"/>
                </a:cubicBezTo>
                <a:cubicBezTo>
                  <a:pt x="1593482" y="2008680"/>
                  <a:pt x="1593911" y="2007230"/>
                  <a:pt x="1595071" y="2006593"/>
                </a:cubicBezTo>
                <a:cubicBezTo>
                  <a:pt x="1600659" y="2003553"/>
                  <a:pt x="1606201" y="2000436"/>
                  <a:pt x="1611711" y="1997251"/>
                </a:cubicBezTo>
                <a:cubicBezTo>
                  <a:pt x="1612834" y="1996583"/>
                  <a:pt x="1614310" y="1996982"/>
                  <a:pt x="1614973" y="1998126"/>
                </a:cubicBezTo>
                <a:close/>
                <a:moveTo>
                  <a:pt x="1877177" y="1743380"/>
                </a:moveTo>
                <a:cubicBezTo>
                  <a:pt x="1878296" y="1744079"/>
                  <a:pt x="1878632" y="1745555"/>
                  <a:pt x="1877933" y="1746678"/>
                </a:cubicBezTo>
                <a:cubicBezTo>
                  <a:pt x="1874526" y="1752121"/>
                  <a:pt x="1871040" y="1757518"/>
                  <a:pt x="1867493" y="1762878"/>
                </a:cubicBezTo>
                <a:cubicBezTo>
                  <a:pt x="1867032" y="1763566"/>
                  <a:pt x="1866276" y="1763944"/>
                  <a:pt x="1865499" y="1763944"/>
                </a:cubicBezTo>
                <a:cubicBezTo>
                  <a:pt x="1865043" y="1763944"/>
                  <a:pt x="1864582" y="1763815"/>
                  <a:pt x="1864178" y="1763546"/>
                </a:cubicBezTo>
                <a:cubicBezTo>
                  <a:pt x="1863081" y="1762815"/>
                  <a:pt x="1862775" y="1761334"/>
                  <a:pt x="1863505" y="1760231"/>
                </a:cubicBezTo>
                <a:cubicBezTo>
                  <a:pt x="1867032" y="1754913"/>
                  <a:pt x="1870486" y="1749548"/>
                  <a:pt x="1873878" y="1744136"/>
                </a:cubicBezTo>
                <a:cubicBezTo>
                  <a:pt x="1874582" y="1743017"/>
                  <a:pt x="1876058" y="1742680"/>
                  <a:pt x="1877177" y="1743380"/>
                </a:cubicBezTo>
                <a:close/>
                <a:moveTo>
                  <a:pt x="1823722" y="874530"/>
                </a:moveTo>
                <a:cubicBezTo>
                  <a:pt x="1819750" y="869554"/>
                  <a:pt x="1815706" y="864634"/>
                  <a:pt x="1811604" y="859761"/>
                </a:cubicBezTo>
                <a:cubicBezTo>
                  <a:pt x="1810755" y="858751"/>
                  <a:pt x="1810884" y="857239"/>
                  <a:pt x="1811894" y="856389"/>
                </a:cubicBezTo>
                <a:cubicBezTo>
                  <a:pt x="1812904" y="855545"/>
                  <a:pt x="1814411" y="855669"/>
                  <a:pt x="1815266" y="856674"/>
                </a:cubicBezTo>
                <a:cubicBezTo>
                  <a:pt x="1819388" y="861578"/>
                  <a:pt x="1823458" y="866534"/>
                  <a:pt x="1827461" y="871542"/>
                </a:cubicBezTo>
                <a:cubicBezTo>
                  <a:pt x="1828290" y="872573"/>
                  <a:pt x="1828114" y="874080"/>
                  <a:pt x="1827088" y="874903"/>
                </a:cubicBezTo>
                <a:cubicBezTo>
                  <a:pt x="1826643" y="875255"/>
                  <a:pt x="1826115" y="875426"/>
                  <a:pt x="1825592" y="875426"/>
                </a:cubicBezTo>
                <a:cubicBezTo>
                  <a:pt x="1824888" y="875431"/>
                  <a:pt x="1824194" y="875121"/>
                  <a:pt x="1823722" y="874530"/>
                </a:cubicBezTo>
                <a:close/>
                <a:moveTo>
                  <a:pt x="1855090" y="916670"/>
                </a:moveTo>
                <a:cubicBezTo>
                  <a:pt x="1851465" y="911429"/>
                  <a:pt x="1847783" y="906240"/>
                  <a:pt x="1844023" y="901102"/>
                </a:cubicBezTo>
                <a:cubicBezTo>
                  <a:pt x="1843246" y="900036"/>
                  <a:pt x="1843479" y="898539"/>
                  <a:pt x="1844546" y="897762"/>
                </a:cubicBezTo>
                <a:cubicBezTo>
                  <a:pt x="1845608" y="896985"/>
                  <a:pt x="1847104" y="897218"/>
                  <a:pt x="1847891" y="898285"/>
                </a:cubicBezTo>
                <a:cubicBezTo>
                  <a:pt x="1851667" y="903459"/>
                  <a:pt x="1855380" y="908679"/>
                  <a:pt x="1859021" y="913956"/>
                </a:cubicBezTo>
                <a:cubicBezTo>
                  <a:pt x="1859771" y="915043"/>
                  <a:pt x="1859502" y="916530"/>
                  <a:pt x="1858415" y="917281"/>
                </a:cubicBezTo>
                <a:cubicBezTo>
                  <a:pt x="1858000" y="917566"/>
                  <a:pt x="1857529" y="917705"/>
                  <a:pt x="1857058" y="917705"/>
                </a:cubicBezTo>
                <a:cubicBezTo>
                  <a:pt x="1856302" y="917700"/>
                  <a:pt x="1855551" y="917343"/>
                  <a:pt x="1855090" y="916670"/>
                </a:cubicBezTo>
                <a:close/>
                <a:moveTo>
                  <a:pt x="1752582" y="797228"/>
                </a:moveTo>
                <a:cubicBezTo>
                  <a:pt x="1747947" y="792852"/>
                  <a:pt x="1743266" y="788527"/>
                  <a:pt x="1738522" y="784265"/>
                </a:cubicBezTo>
                <a:cubicBezTo>
                  <a:pt x="1737538" y="783385"/>
                  <a:pt x="1737455" y="781873"/>
                  <a:pt x="1738341" y="780889"/>
                </a:cubicBezTo>
                <a:cubicBezTo>
                  <a:pt x="1739221" y="779910"/>
                  <a:pt x="1740749" y="779832"/>
                  <a:pt x="1741717" y="780713"/>
                </a:cubicBezTo>
                <a:cubicBezTo>
                  <a:pt x="1746487" y="785001"/>
                  <a:pt x="1751210" y="789351"/>
                  <a:pt x="1755871" y="793758"/>
                </a:cubicBezTo>
                <a:cubicBezTo>
                  <a:pt x="1756829" y="794664"/>
                  <a:pt x="1756870" y="796176"/>
                  <a:pt x="1755964" y="797140"/>
                </a:cubicBezTo>
                <a:cubicBezTo>
                  <a:pt x="1755493" y="797637"/>
                  <a:pt x="1754861" y="797891"/>
                  <a:pt x="1754229" y="797891"/>
                </a:cubicBezTo>
                <a:cubicBezTo>
                  <a:pt x="1753639" y="797880"/>
                  <a:pt x="1753043" y="797663"/>
                  <a:pt x="1752582" y="797228"/>
                </a:cubicBezTo>
                <a:close/>
                <a:moveTo>
                  <a:pt x="1847736" y="1787202"/>
                </a:moveTo>
                <a:cubicBezTo>
                  <a:pt x="1848803" y="1787984"/>
                  <a:pt x="1849041" y="1789475"/>
                  <a:pt x="1848264" y="1790542"/>
                </a:cubicBezTo>
                <a:cubicBezTo>
                  <a:pt x="1844479" y="1795737"/>
                  <a:pt x="1840636" y="1800874"/>
                  <a:pt x="1836726" y="1805970"/>
                </a:cubicBezTo>
                <a:cubicBezTo>
                  <a:pt x="1836255" y="1806581"/>
                  <a:pt x="1835545" y="1806902"/>
                  <a:pt x="1834831" y="1806902"/>
                </a:cubicBezTo>
                <a:cubicBezTo>
                  <a:pt x="1834323" y="1806902"/>
                  <a:pt x="1833805" y="1806741"/>
                  <a:pt x="1833375" y="1806405"/>
                </a:cubicBezTo>
                <a:cubicBezTo>
                  <a:pt x="1832329" y="1805602"/>
                  <a:pt x="1832133" y="1804100"/>
                  <a:pt x="1832935" y="1803049"/>
                </a:cubicBezTo>
                <a:cubicBezTo>
                  <a:pt x="1836819" y="1797989"/>
                  <a:pt x="1840641" y="1792883"/>
                  <a:pt x="1844396" y="1787725"/>
                </a:cubicBezTo>
                <a:cubicBezTo>
                  <a:pt x="1845173" y="1786663"/>
                  <a:pt x="1846674" y="1786430"/>
                  <a:pt x="1847736" y="1787202"/>
                </a:cubicBezTo>
                <a:close/>
                <a:moveTo>
                  <a:pt x="1780133" y="1868151"/>
                </a:moveTo>
                <a:cubicBezTo>
                  <a:pt x="1781081" y="1869067"/>
                  <a:pt x="1781112" y="1870579"/>
                  <a:pt x="1780190" y="1871532"/>
                </a:cubicBezTo>
                <a:cubicBezTo>
                  <a:pt x="1775736" y="1876141"/>
                  <a:pt x="1771220" y="1880699"/>
                  <a:pt x="1766648" y="1885199"/>
                </a:cubicBezTo>
                <a:cubicBezTo>
                  <a:pt x="1766187" y="1885655"/>
                  <a:pt x="1765581" y="1885888"/>
                  <a:pt x="1764970" y="1885888"/>
                </a:cubicBezTo>
                <a:cubicBezTo>
                  <a:pt x="1764354" y="1885888"/>
                  <a:pt x="1763732" y="1885650"/>
                  <a:pt x="1763266" y="1885173"/>
                </a:cubicBezTo>
                <a:cubicBezTo>
                  <a:pt x="1762339" y="1884236"/>
                  <a:pt x="1762349" y="1882718"/>
                  <a:pt x="1763292" y="1881791"/>
                </a:cubicBezTo>
                <a:cubicBezTo>
                  <a:pt x="1767839" y="1877317"/>
                  <a:pt x="1772323" y="1872791"/>
                  <a:pt x="1776751" y="1868208"/>
                </a:cubicBezTo>
                <a:cubicBezTo>
                  <a:pt x="1777663" y="1867260"/>
                  <a:pt x="1779180" y="1867234"/>
                  <a:pt x="1780133" y="1868151"/>
                </a:cubicBezTo>
                <a:close/>
                <a:moveTo>
                  <a:pt x="1659521" y="1970042"/>
                </a:moveTo>
                <a:cubicBezTo>
                  <a:pt x="1660261" y="1971140"/>
                  <a:pt x="1659976" y="1972626"/>
                  <a:pt x="1658879" y="1973361"/>
                </a:cubicBezTo>
                <a:cubicBezTo>
                  <a:pt x="1653570" y="1976950"/>
                  <a:pt x="1648221" y="1980467"/>
                  <a:pt x="1642819" y="1983916"/>
                </a:cubicBezTo>
                <a:cubicBezTo>
                  <a:pt x="1642415" y="1984169"/>
                  <a:pt x="1641975" y="1984289"/>
                  <a:pt x="1641530" y="1984289"/>
                </a:cubicBezTo>
                <a:cubicBezTo>
                  <a:pt x="1640743" y="1984289"/>
                  <a:pt x="1639971" y="1983895"/>
                  <a:pt x="1639510" y="1983180"/>
                </a:cubicBezTo>
                <a:cubicBezTo>
                  <a:pt x="1638801" y="1982067"/>
                  <a:pt x="1639127" y="1980591"/>
                  <a:pt x="1640245" y="1979876"/>
                </a:cubicBezTo>
                <a:cubicBezTo>
                  <a:pt x="1645611" y="1976453"/>
                  <a:pt x="1650929" y="1972952"/>
                  <a:pt x="1656196" y="1969395"/>
                </a:cubicBezTo>
                <a:cubicBezTo>
                  <a:pt x="1657294" y="1968659"/>
                  <a:pt x="1658780" y="1968949"/>
                  <a:pt x="1659521" y="1970042"/>
                </a:cubicBezTo>
                <a:close/>
                <a:moveTo>
                  <a:pt x="1627449" y="701463"/>
                </a:moveTo>
                <a:cubicBezTo>
                  <a:pt x="1622006" y="698133"/>
                  <a:pt x="1616517" y="694870"/>
                  <a:pt x="1610986" y="691680"/>
                </a:cubicBezTo>
                <a:cubicBezTo>
                  <a:pt x="1609841" y="691017"/>
                  <a:pt x="1609448" y="689557"/>
                  <a:pt x="1610110" y="688412"/>
                </a:cubicBezTo>
                <a:cubicBezTo>
                  <a:pt x="1610768" y="687273"/>
                  <a:pt x="1612234" y="686885"/>
                  <a:pt x="1613373" y="687537"/>
                </a:cubicBezTo>
                <a:cubicBezTo>
                  <a:pt x="1618940" y="690748"/>
                  <a:pt x="1624461" y="694031"/>
                  <a:pt x="1629940" y="697382"/>
                </a:cubicBezTo>
                <a:cubicBezTo>
                  <a:pt x="1631064" y="698071"/>
                  <a:pt x="1631421" y="699547"/>
                  <a:pt x="1630732" y="700670"/>
                </a:cubicBezTo>
                <a:cubicBezTo>
                  <a:pt x="1630276" y="701406"/>
                  <a:pt x="1629494" y="701815"/>
                  <a:pt x="1628692" y="701815"/>
                </a:cubicBezTo>
                <a:cubicBezTo>
                  <a:pt x="1628267" y="701810"/>
                  <a:pt x="1627837" y="701701"/>
                  <a:pt x="1627449" y="701463"/>
                </a:cubicBezTo>
                <a:close/>
                <a:moveTo>
                  <a:pt x="1742308" y="1904893"/>
                </a:moveTo>
                <a:cubicBezTo>
                  <a:pt x="1743188" y="1905872"/>
                  <a:pt x="1743110" y="1907390"/>
                  <a:pt x="1742126" y="1908270"/>
                </a:cubicBezTo>
                <a:cubicBezTo>
                  <a:pt x="1737362" y="1912553"/>
                  <a:pt x="1732546" y="1916784"/>
                  <a:pt x="1727678" y="1920958"/>
                </a:cubicBezTo>
                <a:cubicBezTo>
                  <a:pt x="1727222" y="1921346"/>
                  <a:pt x="1726673" y="1921533"/>
                  <a:pt x="1726124" y="1921533"/>
                </a:cubicBezTo>
                <a:cubicBezTo>
                  <a:pt x="1725451" y="1921533"/>
                  <a:pt x="1724778" y="1921248"/>
                  <a:pt x="1724307" y="1920699"/>
                </a:cubicBezTo>
                <a:cubicBezTo>
                  <a:pt x="1723447" y="1919694"/>
                  <a:pt x="1723566" y="1918187"/>
                  <a:pt x="1724565" y="1917328"/>
                </a:cubicBezTo>
                <a:cubicBezTo>
                  <a:pt x="1729407" y="1913185"/>
                  <a:pt x="1734198" y="1908980"/>
                  <a:pt x="1738931" y="1904717"/>
                </a:cubicBezTo>
                <a:cubicBezTo>
                  <a:pt x="1739900" y="1903827"/>
                  <a:pt x="1741422" y="1903904"/>
                  <a:pt x="1742308" y="1904893"/>
                </a:cubicBezTo>
                <a:close/>
                <a:moveTo>
                  <a:pt x="1671375" y="730464"/>
                </a:moveTo>
                <a:cubicBezTo>
                  <a:pt x="1666181" y="726766"/>
                  <a:pt x="1660929" y="723131"/>
                  <a:pt x="1655642" y="719562"/>
                </a:cubicBezTo>
                <a:cubicBezTo>
                  <a:pt x="1654544" y="718827"/>
                  <a:pt x="1654254" y="717341"/>
                  <a:pt x="1654995" y="716243"/>
                </a:cubicBezTo>
                <a:cubicBezTo>
                  <a:pt x="1655740" y="715145"/>
                  <a:pt x="1657221" y="714865"/>
                  <a:pt x="1658314" y="715595"/>
                </a:cubicBezTo>
                <a:cubicBezTo>
                  <a:pt x="1663643" y="719190"/>
                  <a:pt x="1668920" y="722846"/>
                  <a:pt x="1674150" y="726564"/>
                </a:cubicBezTo>
                <a:cubicBezTo>
                  <a:pt x="1675228" y="727330"/>
                  <a:pt x="1675476" y="728822"/>
                  <a:pt x="1674710" y="729899"/>
                </a:cubicBezTo>
                <a:cubicBezTo>
                  <a:pt x="1674244" y="730552"/>
                  <a:pt x="1673508" y="730904"/>
                  <a:pt x="1672763" y="730904"/>
                </a:cubicBezTo>
                <a:cubicBezTo>
                  <a:pt x="1672281" y="730909"/>
                  <a:pt x="1671794" y="730764"/>
                  <a:pt x="1671375" y="730464"/>
                </a:cubicBezTo>
                <a:close/>
                <a:moveTo>
                  <a:pt x="1713141" y="762437"/>
                </a:moveTo>
                <a:cubicBezTo>
                  <a:pt x="1708211" y="758387"/>
                  <a:pt x="1703239" y="754400"/>
                  <a:pt x="1698211" y="750474"/>
                </a:cubicBezTo>
                <a:cubicBezTo>
                  <a:pt x="1697170" y="749661"/>
                  <a:pt x="1696984" y="748159"/>
                  <a:pt x="1697797" y="747118"/>
                </a:cubicBezTo>
                <a:cubicBezTo>
                  <a:pt x="1698610" y="746072"/>
                  <a:pt x="1700106" y="745896"/>
                  <a:pt x="1701152" y="746704"/>
                </a:cubicBezTo>
                <a:cubicBezTo>
                  <a:pt x="1706212" y="750655"/>
                  <a:pt x="1711220" y="754664"/>
                  <a:pt x="1716176" y="758739"/>
                </a:cubicBezTo>
                <a:cubicBezTo>
                  <a:pt x="1717201" y="759578"/>
                  <a:pt x="1717341" y="761085"/>
                  <a:pt x="1716507" y="762106"/>
                </a:cubicBezTo>
                <a:cubicBezTo>
                  <a:pt x="1716031" y="762680"/>
                  <a:pt x="1715347" y="762981"/>
                  <a:pt x="1714659" y="762981"/>
                </a:cubicBezTo>
                <a:cubicBezTo>
                  <a:pt x="1714125" y="762981"/>
                  <a:pt x="1713587" y="762805"/>
                  <a:pt x="1713141" y="762437"/>
                </a:cubicBezTo>
                <a:close/>
                <a:moveTo>
                  <a:pt x="1702033" y="1938913"/>
                </a:moveTo>
                <a:cubicBezTo>
                  <a:pt x="1702851" y="1939948"/>
                  <a:pt x="1702665" y="1941455"/>
                  <a:pt x="1701624" y="1942268"/>
                </a:cubicBezTo>
                <a:cubicBezTo>
                  <a:pt x="1696580" y="1946215"/>
                  <a:pt x="1691479" y="1950104"/>
                  <a:pt x="1686331" y="1953915"/>
                </a:cubicBezTo>
                <a:cubicBezTo>
                  <a:pt x="1685901" y="1954231"/>
                  <a:pt x="1685399" y="1954387"/>
                  <a:pt x="1684907" y="1954387"/>
                </a:cubicBezTo>
                <a:cubicBezTo>
                  <a:pt x="1684177" y="1954387"/>
                  <a:pt x="1683457" y="1954050"/>
                  <a:pt x="1682986" y="1953418"/>
                </a:cubicBezTo>
                <a:cubicBezTo>
                  <a:pt x="1682198" y="1952357"/>
                  <a:pt x="1682421" y="1950860"/>
                  <a:pt x="1683483" y="1950073"/>
                </a:cubicBezTo>
                <a:cubicBezTo>
                  <a:pt x="1688599" y="1946277"/>
                  <a:pt x="1693664" y="1942419"/>
                  <a:pt x="1698682" y="1938498"/>
                </a:cubicBezTo>
                <a:cubicBezTo>
                  <a:pt x="1699708" y="1937680"/>
                  <a:pt x="1701215" y="1937856"/>
                  <a:pt x="1702033" y="1938913"/>
                </a:cubicBezTo>
                <a:close/>
                <a:moveTo>
                  <a:pt x="565646" y="1700971"/>
                </a:moveTo>
                <a:cubicBezTo>
                  <a:pt x="562637" y="1695326"/>
                  <a:pt x="559695" y="1689645"/>
                  <a:pt x="556831" y="1683918"/>
                </a:cubicBezTo>
                <a:cubicBezTo>
                  <a:pt x="556236" y="1682742"/>
                  <a:pt x="556718" y="1681302"/>
                  <a:pt x="557898" y="1680707"/>
                </a:cubicBezTo>
                <a:cubicBezTo>
                  <a:pt x="559084" y="1680116"/>
                  <a:pt x="560519" y="1680588"/>
                  <a:pt x="561109" y="1681779"/>
                </a:cubicBezTo>
                <a:cubicBezTo>
                  <a:pt x="563963" y="1687465"/>
                  <a:pt x="566883" y="1693115"/>
                  <a:pt x="569872" y="1698718"/>
                </a:cubicBezTo>
                <a:cubicBezTo>
                  <a:pt x="570493" y="1699889"/>
                  <a:pt x="570053" y="1701334"/>
                  <a:pt x="568888" y="1701955"/>
                </a:cubicBezTo>
                <a:cubicBezTo>
                  <a:pt x="568525" y="1702147"/>
                  <a:pt x="568142" y="1702235"/>
                  <a:pt x="567764" y="1702235"/>
                </a:cubicBezTo>
                <a:cubicBezTo>
                  <a:pt x="566904" y="1702235"/>
                  <a:pt x="566076" y="1701779"/>
                  <a:pt x="565646" y="1700971"/>
                </a:cubicBezTo>
                <a:close/>
                <a:moveTo>
                  <a:pt x="767828" y="747538"/>
                </a:moveTo>
                <a:cubicBezTo>
                  <a:pt x="772867" y="743586"/>
                  <a:pt x="777963" y="739697"/>
                  <a:pt x="783110" y="735875"/>
                </a:cubicBezTo>
                <a:cubicBezTo>
                  <a:pt x="784172" y="735083"/>
                  <a:pt x="785669" y="735306"/>
                  <a:pt x="786456" y="736367"/>
                </a:cubicBezTo>
                <a:cubicBezTo>
                  <a:pt x="787243" y="737429"/>
                  <a:pt x="787026" y="738926"/>
                  <a:pt x="785964" y="739713"/>
                </a:cubicBezTo>
                <a:cubicBezTo>
                  <a:pt x="780847" y="743514"/>
                  <a:pt x="775788" y="747377"/>
                  <a:pt x="770780" y="751303"/>
                </a:cubicBezTo>
                <a:cubicBezTo>
                  <a:pt x="770340" y="751645"/>
                  <a:pt x="769822" y="751810"/>
                  <a:pt x="769304" y="751810"/>
                </a:cubicBezTo>
                <a:cubicBezTo>
                  <a:pt x="768594" y="751810"/>
                  <a:pt x="767890" y="751494"/>
                  <a:pt x="767419" y="750894"/>
                </a:cubicBezTo>
                <a:cubicBezTo>
                  <a:pt x="766606" y="749858"/>
                  <a:pt x="766787" y="748356"/>
                  <a:pt x="767828" y="747538"/>
                </a:cubicBezTo>
                <a:close/>
                <a:moveTo>
                  <a:pt x="809900" y="719723"/>
                </a:moveTo>
                <a:cubicBezTo>
                  <a:pt x="809159" y="718630"/>
                  <a:pt x="809444" y="717144"/>
                  <a:pt x="810542" y="716403"/>
                </a:cubicBezTo>
                <a:cubicBezTo>
                  <a:pt x="815845" y="712814"/>
                  <a:pt x="821190" y="709288"/>
                  <a:pt x="826586" y="705834"/>
                </a:cubicBezTo>
                <a:cubicBezTo>
                  <a:pt x="827694" y="705114"/>
                  <a:pt x="829175" y="705445"/>
                  <a:pt x="829890" y="706559"/>
                </a:cubicBezTo>
                <a:cubicBezTo>
                  <a:pt x="830605" y="707672"/>
                  <a:pt x="830278" y="709148"/>
                  <a:pt x="829165" y="709863"/>
                </a:cubicBezTo>
                <a:cubicBezTo>
                  <a:pt x="823805" y="713296"/>
                  <a:pt x="818491" y="716797"/>
                  <a:pt x="813219" y="720365"/>
                </a:cubicBezTo>
                <a:cubicBezTo>
                  <a:pt x="812810" y="720645"/>
                  <a:pt x="812339" y="720774"/>
                  <a:pt x="811883" y="720774"/>
                </a:cubicBezTo>
                <a:cubicBezTo>
                  <a:pt x="811117" y="720774"/>
                  <a:pt x="810361" y="720407"/>
                  <a:pt x="809900" y="719723"/>
                </a:cubicBezTo>
                <a:close/>
                <a:moveTo>
                  <a:pt x="657599" y="860765"/>
                </a:moveTo>
                <a:cubicBezTo>
                  <a:pt x="657128" y="861330"/>
                  <a:pt x="656449" y="861620"/>
                  <a:pt x="655766" y="861620"/>
                </a:cubicBezTo>
                <a:cubicBezTo>
                  <a:pt x="655222" y="861620"/>
                  <a:pt x="654678" y="861433"/>
                  <a:pt x="654233" y="861061"/>
                </a:cubicBezTo>
                <a:cubicBezTo>
                  <a:pt x="653223" y="860211"/>
                  <a:pt x="653088" y="858699"/>
                  <a:pt x="653938" y="857689"/>
                </a:cubicBezTo>
                <a:cubicBezTo>
                  <a:pt x="658065" y="852769"/>
                  <a:pt x="662250" y="847907"/>
                  <a:pt x="666491" y="843101"/>
                </a:cubicBezTo>
                <a:cubicBezTo>
                  <a:pt x="667366" y="842112"/>
                  <a:pt x="668883" y="842018"/>
                  <a:pt x="669867" y="842888"/>
                </a:cubicBezTo>
                <a:cubicBezTo>
                  <a:pt x="670862" y="843764"/>
                  <a:pt x="670955" y="845271"/>
                  <a:pt x="670080" y="846265"/>
                </a:cubicBezTo>
                <a:cubicBezTo>
                  <a:pt x="665859" y="851045"/>
                  <a:pt x="661701" y="855882"/>
                  <a:pt x="657599" y="860765"/>
                </a:cubicBezTo>
                <a:close/>
                <a:moveTo>
                  <a:pt x="745171" y="769138"/>
                </a:moveTo>
                <a:cubicBezTo>
                  <a:pt x="746031" y="770143"/>
                  <a:pt x="745917" y="771650"/>
                  <a:pt x="744912" y="772510"/>
                </a:cubicBezTo>
                <a:cubicBezTo>
                  <a:pt x="740075" y="776658"/>
                  <a:pt x="735295" y="780863"/>
                  <a:pt x="730562" y="785130"/>
                </a:cubicBezTo>
                <a:cubicBezTo>
                  <a:pt x="730106" y="785544"/>
                  <a:pt x="729531" y="785746"/>
                  <a:pt x="728962" y="785746"/>
                </a:cubicBezTo>
                <a:cubicBezTo>
                  <a:pt x="728309" y="785746"/>
                  <a:pt x="727657" y="785482"/>
                  <a:pt x="727185" y="784959"/>
                </a:cubicBezTo>
                <a:cubicBezTo>
                  <a:pt x="726300" y="783980"/>
                  <a:pt x="726378" y="782463"/>
                  <a:pt x="727356" y="781583"/>
                </a:cubicBezTo>
                <a:cubicBezTo>
                  <a:pt x="732116" y="777290"/>
                  <a:pt x="736932" y="773053"/>
                  <a:pt x="741795" y="768884"/>
                </a:cubicBezTo>
                <a:cubicBezTo>
                  <a:pt x="742804" y="768025"/>
                  <a:pt x="744317" y="768144"/>
                  <a:pt x="745171" y="769138"/>
                </a:cubicBezTo>
                <a:close/>
                <a:moveTo>
                  <a:pt x="706243" y="804700"/>
                </a:moveTo>
                <a:cubicBezTo>
                  <a:pt x="707170" y="805643"/>
                  <a:pt x="707159" y="807155"/>
                  <a:pt x="706222" y="808082"/>
                </a:cubicBezTo>
                <a:cubicBezTo>
                  <a:pt x="701685" y="812557"/>
                  <a:pt x="697201" y="817088"/>
                  <a:pt x="692778" y="821671"/>
                </a:cubicBezTo>
                <a:cubicBezTo>
                  <a:pt x="692307" y="822158"/>
                  <a:pt x="691680" y="822401"/>
                  <a:pt x="691059" y="822401"/>
                </a:cubicBezTo>
                <a:cubicBezTo>
                  <a:pt x="690463" y="822401"/>
                  <a:pt x="689862" y="822179"/>
                  <a:pt x="689396" y="821733"/>
                </a:cubicBezTo>
                <a:cubicBezTo>
                  <a:pt x="688443" y="820817"/>
                  <a:pt x="688418" y="819305"/>
                  <a:pt x="689334" y="818352"/>
                </a:cubicBezTo>
                <a:cubicBezTo>
                  <a:pt x="693788" y="813737"/>
                  <a:pt x="698299" y="809180"/>
                  <a:pt x="702866" y="804675"/>
                </a:cubicBezTo>
                <a:cubicBezTo>
                  <a:pt x="703798" y="803753"/>
                  <a:pt x="705316" y="803758"/>
                  <a:pt x="706243" y="804700"/>
                </a:cubicBezTo>
                <a:close/>
                <a:moveTo>
                  <a:pt x="481880" y="1326306"/>
                </a:moveTo>
                <a:cubicBezTo>
                  <a:pt x="481730" y="1332407"/>
                  <a:pt x="481657" y="1338533"/>
                  <a:pt x="481657" y="1344670"/>
                </a:cubicBezTo>
                <a:lnTo>
                  <a:pt x="481657" y="1345426"/>
                </a:lnTo>
                <a:cubicBezTo>
                  <a:pt x="481657" y="1346747"/>
                  <a:pt x="480590" y="1347819"/>
                  <a:pt x="479265" y="1347819"/>
                </a:cubicBezTo>
                <a:cubicBezTo>
                  <a:pt x="477944" y="1347819"/>
                  <a:pt x="476872" y="1346747"/>
                  <a:pt x="476872" y="1345426"/>
                </a:cubicBezTo>
                <a:lnTo>
                  <a:pt x="476872" y="1344670"/>
                </a:lnTo>
                <a:cubicBezTo>
                  <a:pt x="476872" y="1338492"/>
                  <a:pt x="476945" y="1332334"/>
                  <a:pt x="477095" y="1326187"/>
                </a:cubicBezTo>
                <a:cubicBezTo>
                  <a:pt x="477126" y="1324867"/>
                  <a:pt x="478203" y="1323779"/>
                  <a:pt x="479544" y="1323852"/>
                </a:cubicBezTo>
                <a:cubicBezTo>
                  <a:pt x="480865" y="1323888"/>
                  <a:pt x="481911" y="1324986"/>
                  <a:pt x="481880" y="1326306"/>
                </a:cubicBezTo>
                <a:close/>
                <a:moveTo>
                  <a:pt x="727765" y="1908125"/>
                </a:moveTo>
                <a:cubicBezTo>
                  <a:pt x="723001" y="1903827"/>
                  <a:pt x="718288" y="1899482"/>
                  <a:pt x="713633" y="1895064"/>
                </a:cubicBezTo>
                <a:cubicBezTo>
                  <a:pt x="712675" y="1894153"/>
                  <a:pt x="712633" y="1892641"/>
                  <a:pt x="713540" y="1891683"/>
                </a:cubicBezTo>
                <a:cubicBezTo>
                  <a:pt x="714446" y="1890725"/>
                  <a:pt x="715963" y="1890694"/>
                  <a:pt x="716916" y="1891590"/>
                </a:cubicBezTo>
                <a:cubicBezTo>
                  <a:pt x="721546" y="1895976"/>
                  <a:pt x="726227" y="1900305"/>
                  <a:pt x="730966" y="1904573"/>
                </a:cubicBezTo>
                <a:cubicBezTo>
                  <a:pt x="731945" y="1905453"/>
                  <a:pt x="732022" y="1906970"/>
                  <a:pt x="731142" y="1907949"/>
                </a:cubicBezTo>
                <a:cubicBezTo>
                  <a:pt x="730671" y="1908472"/>
                  <a:pt x="730018" y="1908736"/>
                  <a:pt x="729366" y="1908736"/>
                </a:cubicBezTo>
                <a:cubicBezTo>
                  <a:pt x="728796" y="1908741"/>
                  <a:pt x="728221" y="1908545"/>
                  <a:pt x="727765" y="1908125"/>
                </a:cubicBezTo>
                <a:close/>
                <a:moveTo>
                  <a:pt x="554366" y="1021368"/>
                </a:moveTo>
                <a:cubicBezTo>
                  <a:pt x="551622" y="1027132"/>
                  <a:pt x="548949" y="1032937"/>
                  <a:pt x="546350" y="1038779"/>
                </a:cubicBezTo>
                <a:cubicBezTo>
                  <a:pt x="545951" y="1039669"/>
                  <a:pt x="545081" y="1040198"/>
                  <a:pt x="544164" y="1040198"/>
                </a:cubicBezTo>
                <a:cubicBezTo>
                  <a:pt x="543838" y="1040198"/>
                  <a:pt x="543512" y="1040130"/>
                  <a:pt x="543196" y="1039990"/>
                </a:cubicBezTo>
                <a:cubicBezTo>
                  <a:pt x="541989" y="1039452"/>
                  <a:pt x="541445" y="1038038"/>
                  <a:pt x="541984" y="1036831"/>
                </a:cubicBezTo>
                <a:cubicBezTo>
                  <a:pt x="544599" y="1030954"/>
                  <a:pt x="547292" y="1025112"/>
                  <a:pt x="550053" y="1019307"/>
                </a:cubicBezTo>
                <a:cubicBezTo>
                  <a:pt x="550622" y="1018116"/>
                  <a:pt x="552041" y="1017613"/>
                  <a:pt x="553243" y="1018173"/>
                </a:cubicBezTo>
                <a:cubicBezTo>
                  <a:pt x="554423" y="1018747"/>
                  <a:pt x="554931" y="1020177"/>
                  <a:pt x="554366" y="1021368"/>
                </a:cubicBezTo>
                <a:close/>
                <a:moveTo>
                  <a:pt x="484951" y="1273820"/>
                </a:moveTo>
                <a:cubicBezTo>
                  <a:pt x="484355" y="1280154"/>
                  <a:pt x="483848" y="1286508"/>
                  <a:pt x="483413" y="1292883"/>
                </a:cubicBezTo>
                <a:cubicBezTo>
                  <a:pt x="483325" y="1294146"/>
                  <a:pt x="482273" y="1295115"/>
                  <a:pt x="481031" y="1295115"/>
                </a:cubicBezTo>
                <a:cubicBezTo>
                  <a:pt x="480979" y="1295115"/>
                  <a:pt x="480922" y="1295115"/>
                  <a:pt x="480865" y="1295110"/>
                </a:cubicBezTo>
                <a:cubicBezTo>
                  <a:pt x="479544" y="1295016"/>
                  <a:pt x="478550" y="1293877"/>
                  <a:pt x="478638" y="1292562"/>
                </a:cubicBezTo>
                <a:cubicBezTo>
                  <a:pt x="479073" y="1286145"/>
                  <a:pt x="479591" y="1279750"/>
                  <a:pt x="480186" y="1273380"/>
                </a:cubicBezTo>
                <a:cubicBezTo>
                  <a:pt x="480311" y="1272064"/>
                  <a:pt x="481491" y="1271096"/>
                  <a:pt x="482791" y="1271220"/>
                </a:cubicBezTo>
                <a:cubicBezTo>
                  <a:pt x="484102" y="1271339"/>
                  <a:pt x="485070" y="1272505"/>
                  <a:pt x="484951" y="1273820"/>
                </a:cubicBezTo>
                <a:close/>
                <a:moveTo>
                  <a:pt x="854427" y="691597"/>
                </a:moveTo>
                <a:cubicBezTo>
                  <a:pt x="853764" y="690453"/>
                  <a:pt x="854152" y="688992"/>
                  <a:pt x="855297" y="688330"/>
                </a:cubicBezTo>
                <a:cubicBezTo>
                  <a:pt x="860828" y="685124"/>
                  <a:pt x="866405" y="681986"/>
                  <a:pt x="872029" y="678909"/>
                </a:cubicBezTo>
                <a:cubicBezTo>
                  <a:pt x="873184" y="678267"/>
                  <a:pt x="874639" y="678697"/>
                  <a:pt x="875271" y="679857"/>
                </a:cubicBezTo>
                <a:cubicBezTo>
                  <a:pt x="875908" y="681017"/>
                  <a:pt x="875483" y="682467"/>
                  <a:pt x="874318" y="683099"/>
                </a:cubicBezTo>
                <a:cubicBezTo>
                  <a:pt x="868735" y="686154"/>
                  <a:pt x="863189" y="689272"/>
                  <a:pt x="857694" y="692462"/>
                </a:cubicBezTo>
                <a:cubicBezTo>
                  <a:pt x="857316" y="692680"/>
                  <a:pt x="856902" y="692783"/>
                  <a:pt x="856498" y="692783"/>
                </a:cubicBezTo>
                <a:cubicBezTo>
                  <a:pt x="855675" y="692788"/>
                  <a:pt x="854872" y="692364"/>
                  <a:pt x="854427" y="691597"/>
                </a:cubicBezTo>
                <a:close/>
                <a:moveTo>
                  <a:pt x="494381" y="1483273"/>
                </a:moveTo>
                <a:cubicBezTo>
                  <a:pt x="495143" y="1487354"/>
                  <a:pt x="495987" y="1491404"/>
                  <a:pt x="496810" y="1495459"/>
                </a:cubicBezTo>
                <a:cubicBezTo>
                  <a:pt x="497255" y="1497644"/>
                  <a:pt x="497654" y="1499850"/>
                  <a:pt x="498120" y="1502031"/>
                </a:cubicBezTo>
                <a:cubicBezTo>
                  <a:pt x="498395" y="1503320"/>
                  <a:pt x="497571" y="1504589"/>
                  <a:pt x="496277" y="1504863"/>
                </a:cubicBezTo>
                <a:cubicBezTo>
                  <a:pt x="496111" y="1504894"/>
                  <a:pt x="495940" y="1504915"/>
                  <a:pt x="495780" y="1504915"/>
                </a:cubicBezTo>
                <a:cubicBezTo>
                  <a:pt x="494676" y="1504915"/>
                  <a:pt x="493682" y="1504144"/>
                  <a:pt x="493444" y="1503020"/>
                </a:cubicBezTo>
                <a:cubicBezTo>
                  <a:pt x="493361" y="1502637"/>
                  <a:pt x="493294" y="1502248"/>
                  <a:pt x="493211" y="1501860"/>
                </a:cubicBezTo>
                <a:cubicBezTo>
                  <a:pt x="491973" y="1495977"/>
                  <a:pt x="490787" y="1490073"/>
                  <a:pt x="489679" y="1484148"/>
                </a:cubicBezTo>
                <a:cubicBezTo>
                  <a:pt x="489441" y="1482849"/>
                  <a:pt x="490295" y="1481601"/>
                  <a:pt x="491595" y="1481362"/>
                </a:cubicBezTo>
                <a:cubicBezTo>
                  <a:pt x="492895" y="1481124"/>
                  <a:pt x="494143" y="1481973"/>
                  <a:pt x="494381" y="1483273"/>
                </a:cubicBezTo>
                <a:close/>
                <a:moveTo>
                  <a:pt x="484065" y="1240179"/>
                </a:moveTo>
                <a:lnTo>
                  <a:pt x="489456" y="1218941"/>
                </a:lnTo>
                <a:cubicBezTo>
                  <a:pt x="489529" y="1218946"/>
                  <a:pt x="489596" y="1218920"/>
                  <a:pt x="489674" y="1218936"/>
                </a:cubicBezTo>
                <a:cubicBezTo>
                  <a:pt x="490979" y="1219148"/>
                  <a:pt x="491859" y="1220381"/>
                  <a:pt x="491647" y="1221681"/>
                </a:cubicBezTo>
                <a:cubicBezTo>
                  <a:pt x="490616" y="1227957"/>
                  <a:pt x="489663" y="1234260"/>
                  <a:pt x="488788" y="1240588"/>
                </a:cubicBezTo>
                <a:cubicBezTo>
                  <a:pt x="488623" y="1241784"/>
                  <a:pt x="487597" y="1242654"/>
                  <a:pt x="486422" y="1242654"/>
                </a:cubicBezTo>
                <a:cubicBezTo>
                  <a:pt x="486313" y="1242654"/>
                  <a:pt x="486204" y="1242649"/>
                  <a:pt x="486090" y="1242629"/>
                </a:cubicBezTo>
                <a:cubicBezTo>
                  <a:pt x="484868" y="1242463"/>
                  <a:pt x="484024" y="1241386"/>
                  <a:pt x="484065" y="1240179"/>
                </a:cubicBezTo>
                <a:close/>
                <a:moveTo>
                  <a:pt x="482424" y="1378881"/>
                </a:moveTo>
                <a:cubicBezTo>
                  <a:pt x="482548" y="1381672"/>
                  <a:pt x="482745" y="1384448"/>
                  <a:pt x="482900" y="1387229"/>
                </a:cubicBezTo>
                <a:cubicBezTo>
                  <a:pt x="483102" y="1390813"/>
                  <a:pt x="483268" y="1394401"/>
                  <a:pt x="483516" y="1397975"/>
                </a:cubicBezTo>
                <a:cubicBezTo>
                  <a:pt x="483594" y="1399083"/>
                  <a:pt x="482884" y="1400025"/>
                  <a:pt x="481880" y="1400367"/>
                </a:cubicBezTo>
                <a:cubicBezTo>
                  <a:pt x="481688" y="1400429"/>
                  <a:pt x="481507" y="1400512"/>
                  <a:pt x="481295" y="1400528"/>
                </a:cubicBezTo>
                <a:cubicBezTo>
                  <a:pt x="481238" y="1400528"/>
                  <a:pt x="481181" y="1400533"/>
                  <a:pt x="481129" y="1400533"/>
                </a:cubicBezTo>
                <a:cubicBezTo>
                  <a:pt x="479886" y="1400533"/>
                  <a:pt x="478835" y="1399570"/>
                  <a:pt x="478742" y="1398306"/>
                </a:cubicBezTo>
                <a:cubicBezTo>
                  <a:pt x="478721" y="1398001"/>
                  <a:pt x="478710" y="1397690"/>
                  <a:pt x="478690" y="1397379"/>
                </a:cubicBezTo>
                <a:cubicBezTo>
                  <a:pt x="478374" y="1392718"/>
                  <a:pt x="478125" y="1388042"/>
                  <a:pt x="477887" y="1383355"/>
                </a:cubicBezTo>
                <a:cubicBezTo>
                  <a:pt x="477815" y="1381931"/>
                  <a:pt x="477706" y="1380517"/>
                  <a:pt x="477644" y="1379093"/>
                </a:cubicBezTo>
                <a:cubicBezTo>
                  <a:pt x="477587" y="1377772"/>
                  <a:pt x="478607" y="1376654"/>
                  <a:pt x="479927" y="1376597"/>
                </a:cubicBezTo>
                <a:cubicBezTo>
                  <a:pt x="481222" y="1376488"/>
                  <a:pt x="482361" y="1377560"/>
                  <a:pt x="482424" y="1378881"/>
                </a:cubicBezTo>
                <a:close/>
                <a:moveTo>
                  <a:pt x="496743" y="1190246"/>
                </a:moveTo>
                <a:lnTo>
                  <a:pt x="501999" y="1169531"/>
                </a:lnTo>
                <a:cubicBezTo>
                  <a:pt x="502004" y="1169733"/>
                  <a:pt x="502025" y="1169930"/>
                  <a:pt x="501978" y="1170132"/>
                </a:cubicBezTo>
                <a:cubicBezTo>
                  <a:pt x="500508" y="1176325"/>
                  <a:pt x="499120" y="1182545"/>
                  <a:pt x="497804" y="1188796"/>
                </a:cubicBezTo>
                <a:cubicBezTo>
                  <a:pt x="497670" y="1189443"/>
                  <a:pt x="497255" y="1189909"/>
                  <a:pt x="496743" y="1190246"/>
                </a:cubicBezTo>
                <a:close/>
                <a:moveTo>
                  <a:pt x="578644" y="974635"/>
                </a:moveTo>
                <a:cubicBezTo>
                  <a:pt x="575791" y="979689"/>
                  <a:pt x="573005" y="984790"/>
                  <a:pt x="570265" y="989923"/>
                </a:cubicBezTo>
                <a:cubicBezTo>
                  <a:pt x="569996" y="990430"/>
                  <a:pt x="569706" y="990927"/>
                  <a:pt x="569437" y="991435"/>
                </a:cubicBezTo>
                <a:cubicBezTo>
                  <a:pt x="569007" y="992243"/>
                  <a:pt x="568178" y="992704"/>
                  <a:pt x="567324" y="992704"/>
                </a:cubicBezTo>
                <a:cubicBezTo>
                  <a:pt x="566946" y="992704"/>
                  <a:pt x="566557" y="992616"/>
                  <a:pt x="566200" y="992424"/>
                </a:cubicBezTo>
                <a:cubicBezTo>
                  <a:pt x="565356" y="991973"/>
                  <a:pt x="564905" y="991088"/>
                  <a:pt x="564952" y="990192"/>
                </a:cubicBezTo>
                <a:cubicBezTo>
                  <a:pt x="564967" y="989850"/>
                  <a:pt x="565045" y="989508"/>
                  <a:pt x="565216" y="989187"/>
                </a:cubicBezTo>
                <a:cubicBezTo>
                  <a:pt x="568235" y="983506"/>
                  <a:pt x="571327" y="977877"/>
                  <a:pt x="574486" y="972284"/>
                </a:cubicBezTo>
                <a:cubicBezTo>
                  <a:pt x="575133" y="971134"/>
                  <a:pt x="576593" y="970735"/>
                  <a:pt x="577743" y="971378"/>
                </a:cubicBezTo>
                <a:cubicBezTo>
                  <a:pt x="578888" y="972030"/>
                  <a:pt x="579297" y="973485"/>
                  <a:pt x="578644" y="974635"/>
                </a:cubicBezTo>
                <a:close/>
                <a:moveTo>
                  <a:pt x="522600" y="1088375"/>
                </a:moveTo>
                <a:lnTo>
                  <a:pt x="525360" y="1077500"/>
                </a:lnTo>
                <a:cubicBezTo>
                  <a:pt x="526557" y="1074320"/>
                  <a:pt x="527722" y="1071125"/>
                  <a:pt x="528960" y="1067966"/>
                </a:cubicBezTo>
                <a:cubicBezTo>
                  <a:pt x="529441" y="1066733"/>
                  <a:pt x="530829" y="1066138"/>
                  <a:pt x="532057" y="1066614"/>
                </a:cubicBezTo>
                <a:cubicBezTo>
                  <a:pt x="533284" y="1067096"/>
                  <a:pt x="533890" y="1068484"/>
                  <a:pt x="533408" y="1069711"/>
                </a:cubicBezTo>
                <a:cubicBezTo>
                  <a:pt x="531073" y="1075656"/>
                  <a:pt x="528820" y="1081638"/>
                  <a:pt x="526634" y="1087655"/>
                </a:cubicBezTo>
                <a:cubicBezTo>
                  <a:pt x="526282" y="1088629"/>
                  <a:pt x="525366" y="1089230"/>
                  <a:pt x="524387" y="1089230"/>
                </a:cubicBezTo>
                <a:cubicBezTo>
                  <a:pt x="524117" y="1089230"/>
                  <a:pt x="523838" y="1089183"/>
                  <a:pt x="523574" y="1089090"/>
                </a:cubicBezTo>
                <a:cubicBezTo>
                  <a:pt x="523170" y="1088945"/>
                  <a:pt x="522859" y="1088681"/>
                  <a:pt x="522600" y="1088375"/>
                </a:cubicBezTo>
                <a:close/>
                <a:moveTo>
                  <a:pt x="1198542" y="2097107"/>
                </a:moveTo>
                <a:lnTo>
                  <a:pt x="1198537" y="2101897"/>
                </a:lnTo>
                <a:cubicBezTo>
                  <a:pt x="1195590" y="2101757"/>
                  <a:pt x="1192633" y="2101659"/>
                  <a:pt x="1189692" y="2101488"/>
                </a:cubicBezTo>
                <a:cubicBezTo>
                  <a:pt x="1188371" y="2101416"/>
                  <a:pt x="1187367" y="2100276"/>
                  <a:pt x="1187444" y="2098961"/>
                </a:cubicBezTo>
                <a:cubicBezTo>
                  <a:pt x="1187522" y="2097646"/>
                  <a:pt x="1188687" y="2096599"/>
                  <a:pt x="1189971" y="2096713"/>
                </a:cubicBezTo>
                <a:cubicBezTo>
                  <a:pt x="1192820" y="2096879"/>
                  <a:pt x="1195689" y="2096972"/>
                  <a:pt x="1198542" y="2097107"/>
                </a:cubicBezTo>
                <a:close/>
                <a:moveTo>
                  <a:pt x="484267" y="1450922"/>
                </a:moveTo>
                <a:cubicBezTo>
                  <a:pt x="483382" y="1444583"/>
                  <a:pt x="482569" y="1438224"/>
                  <a:pt x="481833" y="1431833"/>
                </a:cubicBezTo>
                <a:cubicBezTo>
                  <a:pt x="481683" y="1430523"/>
                  <a:pt x="482620" y="1429337"/>
                  <a:pt x="483936" y="1429187"/>
                </a:cubicBezTo>
                <a:cubicBezTo>
                  <a:pt x="485246" y="1429026"/>
                  <a:pt x="486432" y="1429979"/>
                  <a:pt x="486582" y="1431289"/>
                </a:cubicBezTo>
                <a:cubicBezTo>
                  <a:pt x="487312" y="1437638"/>
                  <a:pt x="488115" y="1443962"/>
                  <a:pt x="489001" y="1450259"/>
                </a:cubicBezTo>
                <a:cubicBezTo>
                  <a:pt x="489187" y="1451564"/>
                  <a:pt x="488270" y="1452776"/>
                  <a:pt x="486965" y="1452957"/>
                </a:cubicBezTo>
                <a:cubicBezTo>
                  <a:pt x="486851" y="1452973"/>
                  <a:pt x="486743" y="1452978"/>
                  <a:pt x="486629" y="1452978"/>
                </a:cubicBezTo>
                <a:cubicBezTo>
                  <a:pt x="485453" y="1452983"/>
                  <a:pt x="484433" y="1452118"/>
                  <a:pt x="484267" y="1450922"/>
                </a:cubicBezTo>
                <a:close/>
                <a:moveTo>
                  <a:pt x="591715" y="943309"/>
                </a:moveTo>
                <a:cubicBezTo>
                  <a:pt x="595123" y="937861"/>
                  <a:pt x="598593" y="932460"/>
                  <a:pt x="602140" y="927100"/>
                </a:cubicBezTo>
                <a:cubicBezTo>
                  <a:pt x="602865" y="925997"/>
                  <a:pt x="604351" y="925691"/>
                  <a:pt x="605454" y="926426"/>
                </a:cubicBezTo>
                <a:cubicBezTo>
                  <a:pt x="606558" y="927157"/>
                  <a:pt x="606858" y="928638"/>
                  <a:pt x="606128" y="929741"/>
                </a:cubicBezTo>
                <a:cubicBezTo>
                  <a:pt x="602606" y="935064"/>
                  <a:pt x="599157" y="940430"/>
                  <a:pt x="595770" y="945847"/>
                </a:cubicBezTo>
                <a:cubicBezTo>
                  <a:pt x="595320" y="946572"/>
                  <a:pt x="594538" y="946970"/>
                  <a:pt x="593740" y="946970"/>
                </a:cubicBezTo>
                <a:cubicBezTo>
                  <a:pt x="593310" y="946970"/>
                  <a:pt x="592870" y="946851"/>
                  <a:pt x="592477" y="946608"/>
                </a:cubicBezTo>
                <a:cubicBezTo>
                  <a:pt x="591353" y="945903"/>
                  <a:pt x="591011" y="944428"/>
                  <a:pt x="591715" y="943309"/>
                </a:cubicBezTo>
                <a:close/>
                <a:moveTo>
                  <a:pt x="621866" y="902744"/>
                </a:moveTo>
                <a:cubicBezTo>
                  <a:pt x="620799" y="901967"/>
                  <a:pt x="620561" y="900471"/>
                  <a:pt x="621338" y="899404"/>
                </a:cubicBezTo>
                <a:cubicBezTo>
                  <a:pt x="625113" y="894210"/>
                  <a:pt x="628956" y="889062"/>
                  <a:pt x="632855" y="883966"/>
                </a:cubicBezTo>
                <a:cubicBezTo>
                  <a:pt x="633663" y="882920"/>
                  <a:pt x="635160" y="882723"/>
                  <a:pt x="636211" y="883521"/>
                </a:cubicBezTo>
                <a:cubicBezTo>
                  <a:pt x="637262" y="884323"/>
                  <a:pt x="637459" y="885825"/>
                  <a:pt x="636656" y="886876"/>
                </a:cubicBezTo>
                <a:cubicBezTo>
                  <a:pt x="632777" y="891941"/>
                  <a:pt x="628961" y="897053"/>
                  <a:pt x="625206" y="902216"/>
                </a:cubicBezTo>
                <a:cubicBezTo>
                  <a:pt x="624740" y="902858"/>
                  <a:pt x="624010" y="903200"/>
                  <a:pt x="623269" y="903200"/>
                </a:cubicBezTo>
                <a:cubicBezTo>
                  <a:pt x="622782" y="903205"/>
                  <a:pt x="622290" y="903055"/>
                  <a:pt x="621866" y="902744"/>
                </a:cubicBezTo>
                <a:close/>
                <a:moveTo>
                  <a:pt x="689707" y="1871377"/>
                </a:moveTo>
                <a:cubicBezTo>
                  <a:pt x="685253" y="1866768"/>
                  <a:pt x="680851" y="1862097"/>
                  <a:pt x="676517" y="1857369"/>
                </a:cubicBezTo>
                <a:cubicBezTo>
                  <a:pt x="675626" y="1856395"/>
                  <a:pt x="675688" y="1854883"/>
                  <a:pt x="676662" y="1853992"/>
                </a:cubicBezTo>
                <a:cubicBezTo>
                  <a:pt x="677630" y="1853101"/>
                  <a:pt x="679142" y="1853158"/>
                  <a:pt x="680044" y="1854137"/>
                </a:cubicBezTo>
                <a:cubicBezTo>
                  <a:pt x="684352" y="1858834"/>
                  <a:pt x="688723" y="1863469"/>
                  <a:pt x="693146" y="1868052"/>
                </a:cubicBezTo>
                <a:cubicBezTo>
                  <a:pt x="694062" y="1869005"/>
                  <a:pt x="694036" y="1870517"/>
                  <a:pt x="693089" y="1871434"/>
                </a:cubicBezTo>
                <a:cubicBezTo>
                  <a:pt x="692623" y="1871884"/>
                  <a:pt x="692022" y="1872107"/>
                  <a:pt x="691426" y="1872107"/>
                </a:cubicBezTo>
                <a:cubicBezTo>
                  <a:pt x="690800" y="1872107"/>
                  <a:pt x="690178" y="1871864"/>
                  <a:pt x="689707" y="1871377"/>
                </a:cubicBezTo>
                <a:close/>
                <a:moveTo>
                  <a:pt x="592114" y="1746678"/>
                </a:moveTo>
                <a:cubicBezTo>
                  <a:pt x="588717" y="1741256"/>
                  <a:pt x="585387" y="1735793"/>
                  <a:pt x="582119" y="1730278"/>
                </a:cubicBezTo>
                <a:cubicBezTo>
                  <a:pt x="581446" y="1729143"/>
                  <a:pt x="581824" y="1727678"/>
                  <a:pt x="582958" y="1726999"/>
                </a:cubicBezTo>
                <a:cubicBezTo>
                  <a:pt x="584103" y="1726331"/>
                  <a:pt x="585563" y="1726709"/>
                  <a:pt x="586236" y="1727838"/>
                </a:cubicBezTo>
                <a:cubicBezTo>
                  <a:pt x="589483" y="1733317"/>
                  <a:pt x="592793" y="1738755"/>
                  <a:pt x="596169" y="1744141"/>
                </a:cubicBezTo>
                <a:cubicBezTo>
                  <a:pt x="596868" y="1745260"/>
                  <a:pt x="596532" y="1746736"/>
                  <a:pt x="595413" y="1747440"/>
                </a:cubicBezTo>
                <a:cubicBezTo>
                  <a:pt x="595019" y="1747688"/>
                  <a:pt x="594579" y="1747802"/>
                  <a:pt x="594144" y="1747802"/>
                </a:cubicBezTo>
                <a:cubicBezTo>
                  <a:pt x="593347" y="1747797"/>
                  <a:pt x="592570" y="1747398"/>
                  <a:pt x="592114" y="1746678"/>
                </a:cubicBezTo>
                <a:close/>
                <a:moveTo>
                  <a:pt x="654300" y="1832086"/>
                </a:moveTo>
                <a:cubicBezTo>
                  <a:pt x="650178" y="1827182"/>
                  <a:pt x="646113" y="1822226"/>
                  <a:pt x="642115" y="1817208"/>
                </a:cubicBezTo>
                <a:cubicBezTo>
                  <a:pt x="641291" y="1816177"/>
                  <a:pt x="641462" y="1814670"/>
                  <a:pt x="642493" y="1813852"/>
                </a:cubicBezTo>
                <a:cubicBezTo>
                  <a:pt x="643528" y="1813023"/>
                  <a:pt x="645030" y="1813194"/>
                  <a:pt x="645854" y="1814230"/>
                </a:cubicBezTo>
                <a:cubicBezTo>
                  <a:pt x="649826" y="1819206"/>
                  <a:pt x="653865" y="1824137"/>
                  <a:pt x="657962" y="1829015"/>
                </a:cubicBezTo>
                <a:cubicBezTo>
                  <a:pt x="658811" y="1830025"/>
                  <a:pt x="658681" y="1831532"/>
                  <a:pt x="657672" y="1832381"/>
                </a:cubicBezTo>
                <a:cubicBezTo>
                  <a:pt x="657221" y="1832759"/>
                  <a:pt x="656677" y="1832940"/>
                  <a:pt x="656133" y="1832940"/>
                </a:cubicBezTo>
                <a:cubicBezTo>
                  <a:pt x="655450" y="1832940"/>
                  <a:pt x="654771" y="1832650"/>
                  <a:pt x="654300" y="1832086"/>
                </a:cubicBezTo>
                <a:close/>
                <a:moveTo>
                  <a:pt x="1314577" y="2098692"/>
                </a:moveTo>
                <a:cubicBezTo>
                  <a:pt x="1308357" y="2099344"/>
                  <a:pt x="1302111" y="2099914"/>
                  <a:pt x="1295840" y="2100411"/>
                </a:cubicBezTo>
                <a:cubicBezTo>
                  <a:pt x="1295581" y="2098847"/>
                  <a:pt x="1295317" y="2097278"/>
                  <a:pt x="1295042" y="2095688"/>
                </a:cubicBezTo>
                <a:cubicBezTo>
                  <a:pt x="1301412" y="2095186"/>
                  <a:pt x="1307756" y="2094600"/>
                  <a:pt x="1314079" y="2093943"/>
                </a:cubicBezTo>
                <a:cubicBezTo>
                  <a:pt x="1315364" y="2093777"/>
                  <a:pt x="1316570" y="2094761"/>
                  <a:pt x="1316705" y="2096071"/>
                </a:cubicBezTo>
                <a:cubicBezTo>
                  <a:pt x="1316850" y="2097381"/>
                  <a:pt x="1315892" y="2098557"/>
                  <a:pt x="1314577" y="2098692"/>
                </a:cubicBezTo>
                <a:close/>
                <a:moveTo>
                  <a:pt x="522631" y="1604662"/>
                </a:moveTo>
                <a:cubicBezTo>
                  <a:pt x="520435" y="1598645"/>
                  <a:pt x="518312" y="1592591"/>
                  <a:pt x="516261" y="1586501"/>
                </a:cubicBezTo>
                <a:cubicBezTo>
                  <a:pt x="515842" y="1585247"/>
                  <a:pt x="516515" y="1583896"/>
                  <a:pt x="517768" y="1583476"/>
                </a:cubicBezTo>
                <a:cubicBezTo>
                  <a:pt x="519027" y="1583062"/>
                  <a:pt x="520378" y="1583730"/>
                  <a:pt x="520798" y="1584978"/>
                </a:cubicBezTo>
                <a:cubicBezTo>
                  <a:pt x="522833" y="1591032"/>
                  <a:pt x="524941" y="1597045"/>
                  <a:pt x="527126" y="1603021"/>
                </a:cubicBezTo>
                <a:cubicBezTo>
                  <a:pt x="527582" y="1604264"/>
                  <a:pt x="526940" y="1605636"/>
                  <a:pt x="525702" y="1606092"/>
                </a:cubicBezTo>
                <a:cubicBezTo>
                  <a:pt x="525433" y="1606190"/>
                  <a:pt x="525153" y="1606237"/>
                  <a:pt x="524884" y="1606237"/>
                </a:cubicBezTo>
                <a:cubicBezTo>
                  <a:pt x="523900" y="1606232"/>
                  <a:pt x="522983" y="1605626"/>
                  <a:pt x="522631" y="1604662"/>
                </a:cubicBezTo>
                <a:close/>
                <a:moveTo>
                  <a:pt x="506246" y="1554351"/>
                </a:moveTo>
                <a:cubicBezTo>
                  <a:pt x="504475" y="1548194"/>
                  <a:pt x="502786" y="1542005"/>
                  <a:pt x="501171" y="1535791"/>
                </a:cubicBezTo>
                <a:cubicBezTo>
                  <a:pt x="500839" y="1534512"/>
                  <a:pt x="501606" y="1533207"/>
                  <a:pt x="502885" y="1532870"/>
                </a:cubicBezTo>
                <a:cubicBezTo>
                  <a:pt x="504164" y="1532549"/>
                  <a:pt x="505469" y="1533305"/>
                  <a:pt x="505800" y="1534584"/>
                </a:cubicBezTo>
                <a:cubicBezTo>
                  <a:pt x="507406" y="1540762"/>
                  <a:pt x="509089" y="1546915"/>
                  <a:pt x="510844" y="1553036"/>
                </a:cubicBezTo>
                <a:cubicBezTo>
                  <a:pt x="511207" y="1554300"/>
                  <a:pt x="510477" y="1555625"/>
                  <a:pt x="509208" y="1555993"/>
                </a:cubicBezTo>
                <a:cubicBezTo>
                  <a:pt x="508985" y="1556060"/>
                  <a:pt x="508763" y="1556086"/>
                  <a:pt x="508545" y="1556086"/>
                </a:cubicBezTo>
                <a:cubicBezTo>
                  <a:pt x="507504" y="1556086"/>
                  <a:pt x="506546" y="1555402"/>
                  <a:pt x="506246" y="1554351"/>
                </a:cubicBezTo>
                <a:close/>
                <a:moveTo>
                  <a:pt x="542445" y="1653560"/>
                </a:moveTo>
                <a:cubicBezTo>
                  <a:pt x="539840" y="1647729"/>
                  <a:pt x="537308" y="1641856"/>
                  <a:pt x="534848" y="1635947"/>
                </a:cubicBezTo>
                <a:cubicBezTo>
                  <a:pt x="534340" y="1634730"/>
                  <a:pt x="534915" y="1633327"/>
                  <a:pt x="536132" y="1632819"/>
                </a:cubicBezTo>
                <a:cubicBezTo>
                  <a:pt x="537349" y="1632327"/>
                  <a:pt x="538753" y="1632887"/>
                  <a:pt x="539260" y="1634109"/>
                </a:cubicBezTo>
                <a:cubicBezTo>
                  <a:pt x="541704" y="1639981"/>
                  <a:pt x="544221" y="1645813"/>
                  <a:pt x="546811" y="1651608"/>
                </a:cubicBezTo>
                <a:cubicBezTo>
                  <a:pt x="547349" y="1652814"/>
                  <a:pt x="546811" y="1654228"/>
                  <a:pt x="545604" y="1654772"/>
                </a:cubicBezTo>
                <a:cubicBezTo>
                  <a:pt x="545288" y="1654912"/>
                  <a:pt x="544957" y="1654979"/>
                  <a:pt x="544630" y="1654979"/>
                </a:cubicBezTo>
                <a:cubicBezTo>
                  <a:pt x="543714" y="1654974"/>
                  <a:pt x="542844" y="1654445"/>
                  <a:pt x="542445" y="1653560"/>
                </a:cubicBezTo>
                <a:close/>
                <a:moveTo>
                  <a:pt x="621716" y="1790454"/>
                </a:moveTo>
                <a:cubicBezTo>
                  <a:pt x="617946" y="1785281"/>
                  <a:pt x="614243" y="1780055"/>
                  <a:pt x="610602" y="1774773"/>
                </a:cubicBezTo>
                <a:cubicBezTo>
                  <a:pt x="609851" y="1773685"/>
                  <a:pt x="610126" y="1772194"/>
                  <a:pt x="611213" y="1771443"/>
                </a:cubicBezTo>
                <a:cubicBezTo>
                  <a:pt x="612296" y="1770697"/>
                  <a:pt x="613787" y="1770967"/>
                  <a:pt x="614538" y="1772054"/>
                </a:cubicBezTo>
                <a:cubicBezTo>
                  <a:pt x="618158" y="1777305"/>
                  <a:pt x="621840" y="1782495"/>
                  <a:pt x="625584" y="1787642"/>
                </a:cubicBezTo>
                <a:cubicBezTo>
                  <a:pt x="626361" y="1788709"/>
                  <a:pt x="626128" y="1790201"/>
                  <a:pt x="625061" y="1790983"/>
                </a:cubicBezTo>
                <a:cubicBezTo>
                  <a:pt x="624636" y="1791293"/>
                  <a:pt x="624144" y="1791438"/>
                  <a:pt x="623658" y="1791438"/>
                </a:cubicBezTo>
                <a:cubicBezTo>
                  <a:pt x="622912" y="1791438"/>
                  <a:pt x="622187" y="1791102"/>
                  <a:pt x="621716" y="1790454"/>
                </a:cubicBezTo>
                <a:close/>
                <a:moveTo>
                  <a:pt x="1347280" y="2089732"/>
                </a:moveTo>
                <a:cubicBezTo>
                  <a:pt x="1352298" y="2088982"/>
                  <a:pt x="1357291" y="2088148"/>
                  <a:pt x="1362278" y="2087298"/>
                </a:cubicBezTo>
                <a:lnTo>
                  <a:pt x="1363168" y="2091996"/>
                </a:lnTo>
                <a:cubicBezTo>
                  <a:pt x="1358119" y="2092855"/>
                  <a:pt x="1353070" y="2093705"/>
                  <a:pt x="1347984" y="2094461"/>
                </a:cubicBezTo>
                <a:cubicBezTo>
                  <a:pt x="1347870" y="2094481"/>
                  <a:pt x="1347746" y="2094486"/>
                  <a:pt x="1347632" y="2094486"/>
                </a:cubicBezTo>
                <a:cubicBezTo>
                  <a:pt x="1346467" y="2094486"/>
                  <a:pt x="1345447" y="2093637"/>
                  <a:pt x="1345271" y="2092446"/>
                </a:cubicBezTo>
                <a:cubicBezTo>
                  <a:pt x="1345069" y="2091141"/>
                  <a:pt x="1345970" y="2089924"/>
                  <a:pt x="1347280" y="2089732"/>
                </a:cubicBezTo>
                <a:close/>
                <a:moveTo>
                  <a:pt x="1451362" y="2071508"/>
                </a:moveTo>
                <a:cubicBezTo>
                  <a:pt x="1450798" y="2070027"/>
                  <a:pt x="1450233" y="2068551"/>
                  <a:pt x="1449663" y="2067065"/>
                </a:cubicBezTo>
                <a:cubicBezTo>
                  <a:pt x="1449731" y="2067039"/>
                  <a:pt x="1449783" y="2066988"/>
                  <a:pt x="1449850" y="2066967"/>
                </a:cubicBezTo>
                <a:cubicBezTo>
                  <a:pt x="1455971" y="2065149"/>
                  <a:pt x="1462061" y="2063259"/>
                  <a:pt x="1468110" y="2061286"/>
                </a:cubicBezTo>
                <a:cubicBezTo>
                  <a:pt x="1469363" y="2060882"/>
                  <a:pt x="1470710" y="2061565"/>
                  <a:pt x="1471124" y="2062824"/>
                </a:cubicBezTo>
                <a:cubicBezTo>
                  <a:pt x="1471528" y="2064077"/>
                  <a:pt x="1470844" y="2065424"/>
                  <a:pt x="1469586" y="2065838"/>
                </a:cubicBezTo>
                <a:cubicBezTo>
                  <a:pt x="1463553" y="2067800"/>
                  <a:pt x="1457473" y="2069696"/>
                  <a:pt x="1451362" y="2071508"/>
                </a:cubicBezTo>
                <a:close/>
                <a:moveTo>
                  <a:pt x="1326695" y="592062"/>
                </a:moveTo>
                <a:lnTo>
                  <a:pt x="1324167" y="596589"/>
                </a:lnTo>
                <a:cubicBezTo>
                  <a:pt x="1320335" y="596138"/>
                  <a:pt x="1316513" y="595656"/>
                  <a:pt x="1312671" y="595263"/>
                </a:cubicBezTo>
                <a:cubicBezTo>
                  <a:pt x="1311355" y="595128"/>
                  <a:pt x="1310403" y="593953"/>
                  <a:pt x="1310537" y="592642"/>
                </a:cubicBezTo>
                <a:cubicBezTo>
                  <a:pt x="1310672" y="591322"/>
                  <a:pt x="1311868" y="590405"/>
                  <a:pt x="1313158" y="590504"/>
                </a:cubicBezTo>
                <a:cubicBezTo>
                  <a:pt x="1317684" y="590964"/>
                  <a:pt x="1322189" y="591519"/>
                  <a:pt x="1326695" y="592062"/>
                </a:cubicBezTo>
                <a:close/>
                <a:moveTo>
                  <a:pt x="509850" y="1138593"/>
                </a:moveTo>
                <a:lnTo>
                  <a:pt x="515308" y="1117081"/>
                </a:lnTo>
                <a:cubicBezTo>
                  <a:pt x="515899" y="1117692"/>
                  <a:pt x="516168" y="1118572"/>
                  <a:pt x="515899" y="1119437"/>
                </a:cubicBezTo>
                <a:cubicBezTo>
                  <a:pt x="513998" y="1125512"/>
                  <a:pt x="512170" y="1131623"/>
                  <a:pt x="510425" y="1137760"/>
                </a:cubicBezTo>
                <a:cubicBezTo>
                  <a:pt x="510327" y="1138112"/>
                  <a:pt x="510073" y="1138340"/>
                  <a:pt x="509850" y="1138593"/>
                </a:cubicBezTo>
                <a:close/>
                <a:moveTo>
                  <a:pt x="1333795" y="593559"/>
                </a:moveTo>
                <a:lnTo>
                  <a:pt x="1332267" y="592704"/>
                </a:lnTo>
                <a:cubicBezTo>
                  <a:pt x="1332267" y="592704"/>
                  <a:pt x="1332272" y="592704"/>
                  <a:pt x="1332272" y="592704"/>
                </a:cubicBezTo>
                <a:cubicBezTo>
                  <a:pt x="1332899" y="592787"/>
                  <a:pt x="1333422" y="593108"/>
                  <a:pt x="1333795" y="593559"/>
                </a:cubicBezTo>
                <a:close/>
                <a:moveTo>
                  <a:pt x="1365561" y="597723"/>
                </a:moveTo>
                <a:cubicBezTo>
                  <a:pt x="1370817" y="598634"/>
                  <a:pt x="1376032" y="599634"/>
                  <a:pt x="1381247" y="600654"/>
                </a:cubicBezTo>
                <a:cubicBezTo>
                  <a:pt x="1382325" y="600866"/>
                  <a:pt x="1383412" y="601042"/>
                  <a:pt x="1384484" y="601260"/>
                </a:cubicBezTo>
                <a:cubicBezTo>
                  <a:pt x="1385784" y="601519"/>
                  <a:pt x="1386623" y="602777"/>
                  <a:pt x="1386359" y="604072"/>
                </a:cubicBezTo>
                <a:cubicBezTo>
                  <a:pt x="1386131" y="605211"/>
                  <a:pt x="1385137" y="605993"/>
                  <a:pt x="1384018" y="605993"/>
                </a:cubicBezTo>
                <a:cubicBezTo>
                  <a:pt x="1383857" y="605993"/>
                  <a:pt x="1383702" y="605978"/>
                  <a:pt x="1383547" y="605946"/>
                </a:cubicBezTo>
                <a:cubicBezTo>
                  <a:pt x="1377306" y="604698"/>
                  <a:pt x="1371040" y="603528"/>
                  <a:pt x="1364748" y="602435"/>
                </a:cubicBezTo>
                <a:cubicBezTo>
                  <a:pt x="1363443" y="602207"/>
                  <a:pt x="1362573" y="600970"/>
                  <a:pt x="1362801" y="599670"/>
                </a:cubicBezTo>
                <a:cubicBezTo>
                  <a:pt x="1362847" y="599401"/>
                  <a:pt x="1362961" y="599168"/>
                  <a:pt x="1363086" y="598940"/>
                </a:cubicBezTo>
                <a:cubicBezTo>
                  <a:pt x="1363572" y="598070"/>
                  <a:pt x="1364556" y="597536"/>
                  <a:pt x="1365561" y="597723"/>
                </a:cubicBezTo>
                <a:close/>
                <a:moveTo>
                  <a:pt x="1153767" y="2614554"/>
                </a:moveTo>
                <a:lnTo>
                  <a:pt x="1098173" y="2614554"/>
                </a:lnTo>
                <a:lnTo>
                  <a:pt x="1125087" y="2595155"/>
                </a:lnTo>
                <a:lnTo>
                  <a:pt x="1151167" y="2555636"/>
                </a:lnTo>
                <a:lnTo>
                  <a:pt x="1175176" y="2562456"/>
                </a:lnTo>
                <a:lnTo>
                  <a:pt x="1233856" y="2526951"/>
                </a:lnTo>
                <a:lnTo>
                  <a:pt x="1233856" y="2526951"/>
                </a:lnTo>
                <a:lnTo>
                  <a:pt x="1242447" y="2488292"/>
                </a:lnTo>
                <a:lnTo>
                  <a:pt x="1244902" y="2477241"/>
                </a:lnTo>
                <a:lnTo>
                  <a:pt x="1253783" y="2494822"/>
                </a:lnTo>
                <a:cubicBezTo>
                  <a:pt x="1257113" y="2501415"/>
                  <a:pt x="1257657" y="2509022"/>
                  <a:pt x="1255881" y="2516112"/>
                </a:cubicBezTo>
                <a:lnTo>
                  <a:pt x="1255964" y="2516029"/>
                </a:lnTo>
                <a:lnTo>
                  <a:pt x="1234446" y="2614554"/>
                </a:lnTo>
                <a:lnTo>
                  <a:pt x="1225503" y="2614554"/>
                </a:lnTo>
                <a:lnTo>
                  <a:pt x="1226228" y="2550074"/>
                </a:lnTo>
                <a:lnTo>
                  <a:pt x="1153767" y="2614554"/>
                </a:lnTo>
                <a:close/>
                <a:moveTo>
                  <a:pt x="1385416" y="2595155"/>
                </a:moveTo>
                <a:lnTo>
                  <a:pt x="1403977" y="2555636"/>
                </a:lnTo>
                <a:lnTo>
                  <a:pt x="1429285" y="2562456"/>
                </a:lnTo>
                <a:lnTo>
                  <a:pt x="1481212" y="2526951"/>
                </a:lnTo>
                <a:lnTo>
                  <a:pt x="1482807" y="2477246"/>
                </a:lnTo>
                <a:lnTo>
                  <a:pt x="1495034" y="2494828"/>
                </a:lnTo>
                <a:cubicBezTo>
                  <a:pt x="1499623" y="2501420"/>
                  <a:pt x="1501606" y="2509028"/>
                  <a:pt x="1501187" y="2516117"/>
                </a:cubicBezTo>
                <a:lnTo>
                  <a:pt x="1501254" y="2516034"/>
                </a:lnTo>
                <a:lnTo>
                  <a:pt x="1498478" y="2614560"/>
                </a:lnTo>
                <a:lnTo>
                  <a:pt x="1489534" y="2614560"/>
                </a:lnTo>
                <a:lnTo>
                  <a:pt x="1477996" y="2550079"/>
                </a:lnTo>
                <a:lnTo>
                  <a:pt x="1417794" y="2614560"/>
                </a:lnTo>
                <a:lnTo>
                  <a:pt x="1362200" y="2614560"/>
                </a:lnTo>
                <a:lnTo>
                  <a:pt x="1385416" y="2595155"/>
                </a:lnTo>
                <a:close/>
                <a:moveTo>
                  <a:pt x="1196745" y="1677025"/>
                </a:moveTo>
                <a:cubicBezTo>
                  <a:pt x="1194353" y="1676113"/>
                  <a:pt x="1191991" y="1675176"/>
                  <a:pt x="1189681" y="1674187"/>
                </a:cubicBezTo>
                <a:cubicBezTo>
                  <a:pt x="1203509" y="1625885"/>
                  <a:pt x="1213726" y="1589898"/>
                  <a:pt x="1221836" y="1553937"/>
                </a:cubicBezTo>
                <a:cubicBezTo>
                  <a:pt x="1207538" y="1545397"/>
                  <a:pt x="1194430" y="1535107"/>
                  <a:pt x="1187118" y="1525718"/>
                </a:cubicBezTo>
                <a:cubicBezTo>
                  <a:pt x="1180096" y="1516697"/>
                  <a:pt x="1172970" y="1507851"/>
                  <a:pt x="1165823" y="1499105"/>
                </a:cubicBezTo>
                <a:cubicBezTo>
                  <a:pt x="1180831" y="1481673"/>
                  <a:pt x="1193286" y="1461813"/>
                  <a:pt x="1203270" y="1442802"/>
                </a:cubicBezTo>
                <a:cubicBezTo>
                  <a:pt x="1213856" y="1450161"/>
                  <a:pt x="1225124" y="1457649"/>
                  <a:pt x="1237424" y="1465650"/>
                </a:cubicBezTo>
                <a:cubicBezTo>
                  <a:pt x="1237693" y="1463620"/>
                  <a:pt x="1237968" y="1461663"/>
                  <a:pt x="1238237" y="1459591"/>
                </a:cubicBezTo>
                <a:cubicBezTo>
                  <a:pt x="1240075" y="1445256"/>
                  <a:pt x="1238978" y="1431336"/>
                  <a:pt x="1236456" y="1417638"/>
                </a:cubicBezTo>
                <a:cubicBezTo>
                  <a:pt x="1239169" y="1419653"/>
                  <a:pt x="1241878" y="1421688"/>
                  <a:pt x="1244602" y="1423760"/>
                </a:cubicBezTo>
                <a:cubicBezTo>
                  <a:pt x="1252929" y="1403847"/>
                  <a:pt x="1264970" y="1385183"/>
                  <a:pt x="1279744" y="1369699"/>
                </a:cubicBezTo>
                <a:cubicBezTo>
                  <a:pt x="1275436" y="1367959"/>
                  <a:pt x="1271075" y="1366234"/>
                  <a:pt x="1266808" y="1364494"/>
                </a:cubicBezTo>
                <a:cubicBezTo>
                  <a:pt x="1249884" y="1357591"/>
                  <a:pt x="1233276" y="1350719"/>
                  <a:pt x="1216999" y="1344220"/>
                </a:cubicBezTo>
                <a:cubicBezTo>
                  <a:pt x="1208837" y="1308238"/>
                  <a:pt x="1209086" y="1271515"/>
                  <a:pt x="1245063" y="1230655"/>
                </a:cubicBezTo>
                <a:cubicBezTo>
                  <a:pt x="1246274" y="1229278"/>
                  <a:pt x="1247419" y="1227906"/>
                  <a:pt x="1248714" y="1226518"/>
                </a:cubicBezTo>
                <a:cubicBezTo>
                  <a:pt x="1258776" y="1215746"/>
                  <a:pt x="1273240" y="1203384"/>
                  <a:pt x="1289553" y="1191385"/>
                </a:cubicBezTo>
                <a:cubicBezTo>
                  <a:pt x="1301226" y="1182799"/>
                  <a:pt x="1314649" y="1173508"/>
                  <a:pt x="1328347" y="1164880"/>
                </a:cubicBezTo>
                <a:lnTo>
                  <a:pt x="1330449" y="1196072"/>
                </a:lnTo>
                <a:lnTo>
                  <a:pt x="1338901" y="1195181"/>
                </a:lnTo>
                <a:cubicBezTo>
                  <a:pt x="1355131" y="1173477"/>
                  <a:pt x="1373215" y="1154249"/>
                  <a:pt x="1394381" y="1141726"/>
                </a:cubicBezTo>
                <a:lnTo>
                  <a:pt x="1393821" y="1133446"/>
                </a:lnTo>
                <a:cubicBezTo>
                  <a:pt x="1403972" y="1131250"/>
                  <a:pt x="1467473" y="1171447"/>
                  <a:pt x="1473807" y="1193053"/>
                </a:cubicBezTo>
                <a:cubicBezTo>
                  <a:pt x="1476686" y="1202882"/>
                  <a:pt x="1478110" y="1213188"/>
                  <a:pt x="1478556" y="1223742"/>
                </a:cubicBezTo>
                <a:cubicBezTo>
                  <a:pt x="1480120" y="1261132"/>
                  <a:pt x="1468638" y="1301790"/>
                  <a:pt x="1459493" y="1336912"/>
                </a:cubicBezTo>
                <a:cubicBezTo>
                  <a:pt x="1447768" y="1381947"/>
                  <a:pt x="1436080" y="1406126"/>
                  <a:pt x="1425603" y="1451466"/>
                </a:cubicBezTo>
                <a:cubicBezTo>
                  <a:pt x="1414997" y="1497354"/>
                  <a:pt x="1454221" y="1548126"/>
                  <a:pt x="1472569" y="1657071"/>
                </a:cubicBezTo>
                <a:cubicBezTo>
                  <a:pt x="1470953" y="1657936"/>
                  <a:pt x="1469280" y="1658765"/>
                  <a:pt x="1467618" y="1659598"/>
                </a:cubicBezTo>
                <a:cubicBezTo>
                  <a:pt x="1393376" y="1696896"/>
                  <a:pt x="1274628" y="1706688"/>
                  <a:pt x="1196745" y="1677025"/>
                </a:cubicBezTo>
                <a:close/>
                <a:moveTo>
                  <a:pt x="818668" y="2614554"/>
                </a:moveTo>
                <a:lnTo>
                  <a:pt x="782981" y="2614554"/>
                </a:lnTo>
                <a:cubicBezTo>
                  <a:pt x="766264" y="2596677"/>
                  <a:pt x="751272" y="2577190"/>
                  <a:pt x="738511" y="2556294"/>
                </a:cubicBezTo>
                <a:cubicBezTo>
                  <a:pt x="742851" y="2557526"/>
                  <a:pt x="747227" y="2558671"/>
                  <a:pt x="751681" y="2559603"/>
                </a:cubicBezTo>
                <a:cubicBezTo>
                  <a:pt x="764747" y="2562327"/>
                  <a:pt x="770329" y="2542280"/>
                  <a:pt x="757212" y="2539540"/>
                </a:cubicBezTo>
                <a:cubicBezTo>
                  <a:pt x="745668" y="2537133"/>
                  <a:pt x="734550" y="2533564"/>
                  <a:pt x="723623" y="2529452"/>
                </a:cubicBezTo>
                <a:cubicBezTo>
                  <a:pt x="713892" y="2509996"/>
                  <a:pt x="705875" y="2489685"/>
                  <a:pt x="699811" y="2468794"/>
                </a:cubicBezTo>
                <a:cubicBezTo>
                  <a:pt x="711587" y="2476075"/>
                  <a:pt x="723260" y="2483522"/>
                  <a:pt x="734674" y="2491384"/>
                </a:cubicBezTo>
                <a:cubicBezTo>
                  <a:pt x="745725" y="2498996"/>
                  <a:pt x="756140" y="2480974"/>
                  <a:pt x="745176" y="2473419"/>
                </a:cubicBezTo>
                <a:cubicBezTo>
                  <a:pt x="728118" y="2461663"/>
                  <a:pt x="710500" y="2450808"/>
                  <a:pt x="692783" y="2440114"/>
                </a:cubicBezTo>
                <a:cubicBezTo>
                  <a:pt x="685569" y="2404174"/>
                  <a:pt x="684119" y="2367146"/>
                  <a:pt x="688117" y="2330714"/>
                </a:cubicBezTo>
                <a:cubicBezTo>
                  <a:pt x="698034" y="2339621"/>
                  <a:pt x="708019" y="2348461"/>
                  <a:pt x="718050" y="2357244"/>
                </a:cubicBezTo>
                <a:cubicBezTo>
                  <a:pt x="728087" y="2366027"/>
                  <a:pt x="742856" y="2351372"/>
                  <a:pt x="732763" y="2342532"/>
                </a:cubicBezTo>
                <a:cubicBezTo>
                  <a:pt x="718967" y="2330455"/>
                  <a:pt x="705202" y="2318347"/>
                  <a:pt x="691701" y="2305960"/>
                </a:cubicBezTo>
                <a:cubicBezTo>
                  <a:pt x="692022" y="2304188"/>
                  <a:pt x="692395" y="2302428"/>
                  <a:pt x="692742" y="2300662"/>
                </a:cubicBezTo>
                <a:cubicBezTo>
                  <a:pt x="693016" y="2299258"/>
                  <a:pt x="693280" y="2297855"/>
                  <a:pt x="693570" y="2296457"/>
                </a:cubicBezTo>
                <a:cubicBezTo>
                  <a:pt x="699334" y="2268631"/>
                  <a:pt x="708288" y="2241474"/>
                  <a:pt x="720500" y="2215814"/>
                </a:cubicBezTo>
                <a:cubicBezTo>
                  <a:pt x="751168" y="2235389"/>
                  <a:pt x="777932" y="2260620"/>
                  <a:pt x="799615" y="2289626"/>
                </a:cubicBezTo>
                <a:cubicBezTo>
                  <a:pt x="789299" y="2303821"/>
                  <a:pt x="779641" y="2318482"/>
                  <a:pt x="770889" y="2333749"/>
                </a:cubicBezTo>
                <a:cubicBezTo>
                  <a:pt x="770464" y="2334484"/>
                  <a:pt x="770148" y="2335219"/>
                  <a:pt x="769910" y="2335939"/>
                </a:cubicBezTo>
                <a:cubicBezTo>
                  <a:pt x="769454" y="2337353"/>
                  <a:pt x="769335" y="2338725"/>
                  <a:pt x="769496" y="2340020"/>
                </a:cubicBezTo>
                <a:cubicBezTo>
                  <a:pt x="770391" y="2347270"/>
                  <a:pt x="779863" y="2352076"/>
                  <a:pt x="786005" y="2347508"/>
                </a:cubicBezTo>
                <a:cubicBezTo>
                  <a:pt x="787026" y="2346747"/>
                  <a:pt x="787947" y="2345727"/>
                  <a:pt x="788729" y="2344417"/>
                </a:cubicBezTo>
                <a:cubicBezTo>
                  <a:pt x="788766" y="2344355"/>
                  <a:pt x="788812" y="2344313"/>
                  <a:pt x="788848" y="2344251"/>
                </a:cubicBezTo>
                <a:cubicBezTo>
                  <a:pt x="796052" y="2331693"/>
                  <a:pt x="803955" y="2319626"/>
                  <a:pt x="812251" y="2307834"/>
                </a:cubicBezTo>
                <a:cubicBezTo>
                  <a:pt x="824007" y="2326182"/>
                  <a:pt x="833779" y="2345784"/>
                  <a:pt x="841340" y="2366245"/>
                </a:cubicBezTo>
                <a:cubicBezTo>
                  <a:pt x="841915" y="2367804"/>
                  <a:pt x="842443" y="2369383"/>
                  <a:pt x="842992" y="2370953"/>
                </a:cubicBezTo>
                <a:cubicBezTo>
                  <a:pt x="844924" y="2376457"/>
                  <a:pt x="846741" y="2382004"/>
                  <a:pt x="848347" y="2387623"/>
                </a:cubicBezTo>
                <a:cubicBezTo>
                  <a:pt x="832008" y="2406427"/>
                  <a:pt x="816860" y="2426292"/>
                  <a:pt x="801562" y="2446013"/>
                </a:cubicBezTo>
                <a:cubicBezTo>
                  <a:pt x="793452" y="2456464"/>
                  <a:pt x="808072" y="2471290"/>
                  <a:pt x="816275" y="2460726"/>
                </a:cubicBezTo>
                <a:cubicBezTo>
                  <a:pt x="828802" y="2444578"/>
                  <a:pt x="841221" y="2428327"/>
                  <a:pt x="854271" y="2412646"/>
                </a:cubicBezTo>
                <a:cubicBezTo>
                  <a:pt x="860325" y="2444796"/>
                  <a:pt x="860077" y="2478142"/>
                  <a:pt x="854654" y="2510835"/>
                </a:cubicBezTo>
                <a:cubicBezTo>
                  <a:pt x="845421" y="2516966"/>
                  <a:pt x="836265" y="2523217"/>
                  <a:pt x="827269" y="2529711"/>
                </a:cubicBezTo>
                <a:cubicBezTo>
                  <a:pt x="816513" y="2537474"/>
                  <a:pt x="826886" y="2555527"/>
                  <a:pt x="837772" y="2547676"/>
                </a:cubicBezTo>
                <a:cubicBezTo>
                  <a:pt x="841267" y="2545154"/>
                  <a:pt x="844805" y="2542699"/>
                  <a:pt x="848342" y="2540245"/>
                </a:cubicBezTo>
                <a:cubicBezTo>
                  <a:pt x="841469" y="2566128"/>
                  <a:pt x="831412" y="2591224"/>
                  <a:pt x="818668" y="2614554"/>
                </a:cubicBezTo>
                <a:close/>
                <a:moveTo>
                  <a:pt x="907477" y="2393076"/>
                </a:moveTo>
                <a:cubicBezTo>
                  <a:pt x="907975" y="2391937"/>
                  <a:pt x="908508" y="2390808"/>
                  <a:pt x="909021" y="2389674"/>
                </a:cubicBezTo>
                <a:cubicBezTo>
                  <a:pt x="911351" y="2384510"/>
                  <a:pt x="913785" y="2379389"/>
                  <a:pt x="916411" y="2374371"/>
                </a:cubicBezTo>
                <a:cubicBezTo>
                  <a:pt x="919901" y="2381305"/>
                  <a:pt x="923464" y="2388203"/>
                  <a:pt x="927022" y="2395101"/>
                </a:cubicBezTo>
                <a:cubicBezTo>
                  <a:pt x="927788" y="2396587"/>
                  <a:pt x="928539" y="2398079"/>
                  <a:pt x="929306" y="2399565"/>
                </a:cubicBezTo>
                <a:cubicBezTo>
                  <a:pt x="929849" y="2400616"/>
                  <a:pt x="930378" y="2401673"/>
                  <a:pt x="930921" y="2402719"/>
                </a:cubicBezTo>
                <a:cubicBezTo>
                  <a:pt x="934194" y="2409016"/>
                  <a:pt x="942040" y="2408146"/>
                  <a:pt x="945432" y="2404060"/>
                </a:cubicBezTo>
                <a:cubicBezTo>
                  <a:pt x="946240" y="2403092"/>
                  <a:pt x="946784" y="2401947"/>
                  <a:pt x="946965" y="2400668"/>
                </a:cubicBezTo>
                <a:cubicBezTo>
                  <a:pt x="947162" y="2399264"/>
                  <a:pt x="946944" y="2397716"/>
                  <a:pt x="946090" y="2396074"/>
                </a:cubicBezTo>
                <a:cubicBezTo>
                  <a:pt x="939358" y="2383122"/>
                  <a:pt x="932661" y="2370150"/>
                  <a:pt x="926240" y="2357053"/>
                </a:cubicBezTo>
                <a:cubicBezTo>
                  <a:pt x="939420" y="2335577"/>
                  <a:pt x="955355" y="2315799"/>
                  <a:pt x="973724" y="2298544"/>
                </a:cubicBezTo>
                <a:cubicBezTo>
                  <a:pt x="990793" y="2321951"/>
                  <a:pt x="1003330" y="2348415"/>
                  <a:pt x="1011005" y="2376214"/>
                </a:cubicBezTo>
                <a:cubicBezTo>
                  <a:pt x="999239" y="2383754"/>
                  <a:pt x="987830" y="2391828"/>
                  <a:pt x="976914" y="2400611"/>
                </a:cubicBezTo>
                <a:cubicBezTo>
                  <a:pt x="974407" y="2402626"/>
                  <a:pt x="973615" y="2405210"/>
                  <a:pt x="973920" y="2407659"/>
                </a:cubicBezTo>
                <a:cubicBezTo>
                  <a:pt x="974102" y="2409104"/>
                  <a:pt x="974676" y="2410487"/>
                  <a:pt x="975526" y="2411688"/>
                </a:cubicBezTo>
                <a:cubicBezTo>
                  <a:pt x="977841" y="2414972"/>
                  <a:pt x="982191" y="2416769"/>
                  <a:pt x="986277" y="2414205"/>
                </a:cubicBezTo>
                <a:cubicBezTo>
                  <a:pt x="986582" y="2414014"/>
                  <a:pt x="986893" y="2413848"/>
                  <a:pt x="987193" y="2413604"/>
                </a:cubicBezTo>
                <a:cubicBezTo>
                  <a:pt x="988131" y="2412848"/>
                  <a:pt x="989120" y="2412165"/>
                  <a:pt x="990068" y="2411419"/>
                </a:cubicBezTo>
                <a:cubicBezTo>
                  <a:pt x="998177" y="2405054"/>
                  <a:pt x="1006536" y="2399057"/>
                  <a:pt x="1015107" y="2393382"/>
                </a:cubicBezTo>
                <a:cubicBezTo>
                  <a:pt x="1016702" y="2401362"/>
                  <a:pt x="1017867" y="2409420"/>
                  <a:pt x="1018649" y="2417514"/>
                </a:cubicBezTo>
                <a:cubicBezTo>
                  <a:pt x="1018768" y="2418731"/>
                  <a:pt x="1018877" y="2419948"/>
                  <a:pt x="1018975" y="2421171"/>
                </a:cubicBezTo>
                <a:cubicBezTo>
                  <a:pt x="1020109" y="2435075"/>
                  <a:pt x="1020063" y="2449084"/>
                  <a:pt x="1018747" y="2463009"/>
                </a:cubicBezTo>
                <a:cubicBezTo>
                  <a:pt x="1001181" y="2472217"/>
                  <a:pt x="984190" y="2482559"/>
                  <a:pt x="967126" y="2492751"/>
                </a:cubicBezTo>
                <a:cubicBezTo>
                  <a:pt x="958084" y="2498152"/>
                  <a:pt x="964624" y="2513383"/>
                  <a:pt x="973770" y="2507925"/>
                </a:cubicBezTo>
                <a:cubicBezTo>
                  <a:pt x="987742" y="2499581"/>
                  <a:pt x="1001658" y="2491130"/>
                  <a:pt x="1015884" y="2483279"/>
                </a:cubicBezTo>
                <a:cubicBezTo>
                  <a:pt x="1011057" y="2508877"/>
                  <a:pt x="1001207" y="2533533"/>
                  <a:pt x="987706" y="2556206"/>
                </a:cubicBezTo>
                <a:cubicBezTo>
                  <a:pt x="979078" y="2558080"/>
                  <a:pt x="970482" y="2560058"/>
                  <a:pt x="961926" y="2562265"/>
                </a:cubicBezTo>
                <a:cubicBezTo>
                  <a:pt x="951698" y="2564906"/>
                  <a:pt x="954158" y="2581302"/>
                  <a:pt x="964505" y="2578629"/>
                </a:cubicBezTo>
                <a:cubicBezTo>
                  <a:pt x="967830" y="2577770"/>
                  <a:pt x="971165" y="2576977"/>
                  <a:pt x="974500" y="2576180"/>
                </a:cubicBezTo>
                <a:cubicBezTo>
                  <a:pt x="964334" y="2590085"/>
                  <a:pt x="952739" y="2602943"/>
                  <a:pt x="940129" y="2614560"/>
                </a:cubicBezTo>
                <a:lnTo>
                  <a:pt x="905375" y="2614560"/>
                </a:lnTo>
                <a:cubicBezTo>
                  <a:pt x="897710" y="2595787"/>
                  <a:pt x="891946" y="2576242"/>
                  <a:pt x="888404" y="2556268"/>
                </a:cubicBezTo>
                <a:cubicBezTo>
                  <a:pt x="891263" y="2558443"/>
                  <a:pt x="894178" y="2560556"/>
                  <a:pt x="897213" y="2562539"/>
                </a:cubicBezTo>
                <a:cubicBezTo>
                  <a:pt x="906110" y="2568345"/>
                  <a:pt x="916064" y="2555098"/>
                  <a:pt x="907130" y="2549266"/>
                </a:cubicBezTo>
                <a:cubicBezTo>
                  <a:pt x="899269" y="2544134"/>
                  <a:pt x="892055" y="2538267"/>
                  <a:pt x="885142" y="2532052"/>
                </a:cubicBezTo>
                <a:cubicBezTo>
                  <a:pt x="883562" y="2514802"/>
                  <a:pt x="883505" y="2497417"/>
                  <a:pt x="885064" y="2480167"/>
                </a:cubicBezTo>
                <a:cubicBezTo>
                  <a:pt x="891682" y="2488981"/>
                  <a:pt x="898187" y="2497883"/>
                  <a:pt x="904370" y="2507023"/>
                </a:cubicBezTo>
                <a:cubicBezTo>
                  <a:pt x="910362" y="2515874"/>
                  <a:pt x="923309" y="2505527"/>
                  <a:pt x="917364" y="2496744"/>
                </a:cubicBezTo>
                <a:cubicBezTo>
                  <a:pt x="908120" y="2483082"/>
                  <a:pt x="898202" y="2469923"/>
                  <a:pt x="888161" y="2456857"/>
                </a:cubicBezTo>
                <a:cubicBezTo>
                  <a:pt x="892029" y="2434915"/>
                  <a:pt x="898586" y="2413490"/>
                  <a:pt x="907477" y="2393076"/>
                </a:cubicBezTo>
                <a:close/>
                <a:moveTo>
                  <a:pt x="781344" y="589255"/>
                </a:moveTo>
                <a:lnTo>
                  <a:pt x="630468" y="838114"/>
                </a:lnTo>
                <a:lnTo>
                  <a:pt x="621612" y="832743"/>
                </a:lnTo>
                <a:lnTo>
                  <a:pt x="772489" y="583885"/>
                </a:lnTo>
                <a:lnTo>
                  <a:pt x="781344" y="589255"/>
                </a:lnTo>
                <a:close/>
              </a:path>
            </a:pathLst>
          </a:custGeom>
          <a:solidFill>
            <a:schemeClr val="accent1"/>
          </a:solidFill>
          <a:ln w="5171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96BC1E2A-BA19-3294-0BCA-0885E4AFB303}"/>
              </a:ext>
            </a:extLst>
          </p:cNvPr>
          <p:cNvSpPr txBox="1"/>
          <p:nvPr/>
        </p:nvSpPr>
        <p:spPr>
          <a:xfrm>
            <a:off x="7486650" y="1943100"/>
            <a:ext cx="3714750" cy="1619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社群是指在某些边界线、地区或领域内发生作用的一切社会关系。它可以指实际的地理区域或是在某区域内发生的社会关系，或指存在于较抽象的、思想上的关系。</a:t>
            </a:r>
          </a:p>
        </p:txBody>
      </p:sp>
    </p:spTree>
    <p:extLst>
      <p:ext uri="{BB962C8B-B14F-4D97-AF65-F5344CB8AC3E}">
        <p14:creationId xmlns:p14="http://schemas.microsoft.com/office/powerpoint/2010/main" val="1863960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椭圆 61">
            <a:extLst>
              <a:ext uri="{FF2B5EF4-FFF2-40B4-BE49-F238E27FC236}">
                <a16:creationId xmlns:a16="http://schemas.microsoft.com/office/drawing/2014/main" id="{077C051D-2581-BE3E-5FB1-F009CF265927}"/>
              </a:ext>
            </a:extLst>
          </p:cNvPr>
          <p:cNvSpPr/>
          <p:nvPr/>
        </p:nvSpPr>
        <p:spPr>
          <a:xfrm>
            <a:off x="7796463" y="3176337"/>
            <a:ext cx="2045369" cy="2045369"/>
          </a:xfrm>
          <a:prstGeom prst="ellipse">
            <a:avLst/>
          </a:prstGeom>
          <a:noFill/>
          <a:ln w="12700" cap="rnd" cmpd="sng" algn="ctr">
            <a:solidFill>
              <a:schemeClr val="accent1">
                <a:alpha val="85000"/>
              </a:schemeClr>
            </a:solidFill>
            <a:prstDash val="lgDashDot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D92EBC03-E2E9-62E4-DB68-6198415134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为什么社群崛起？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4" name="标题 1">
            <a:extLst>
              <a:ext uri="{FF2B5EF4-FFF2-40B4-BE49-F238E27FC236}">
                <a16:creationId xmlns:a16="http://schemas.microsoft.com/office/drawing/2014/main" id="{4390B1A0-0529-8320-C9F0-B994B8BE18E5}"/>
              </a:ext>
            </a:extLst>
          </p:cNvPr>
          <p:cNvSpPr>
            <a:spLocks noGrp="1"/>
          </p:cNvSpPr>
          <p:nvPr/>
        </p:nvSpPr>
        <p:spPr>
          <a:xfrm>
            <a:off x="2025650" y="644524"/>
            <a:ext cx="8140700" cy="442913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2400" b="1" i="0" u="none" strike="noStrike" kern="1200" cap="none" spc="200" normalizeH="0" baseline="0" noProof="1">
              <a:solidFill>
                <a:schemeClr val="tx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+mj-cs"/>
            </a:endParaRPr>
          </a:p>
        </p:txBody>
      </p:sp>
      <p:sp>
        <p:nvSpPr>
          <p:cNvPr id="23" name="矩形 3">
            <a:extLst>
              <a:ext uri="{FF2B5EF4-FFF2-40B4-BE49-F238E27FC236}">
                <a16:creationId xmlns:a16="http://schemas.microsoft.com/office/drawing/2014/main" id="{86F5E4A2-BC94-4C18-F33E-6D2BD2F38DF9}"/>
              </a:ext>
            </a:extLst>
          </p:cNvPr>
          <p:cNvSpPr/>
          <p:nvPr/>
        </p:nvSpPr>
        <p:spPr>
          <a:xfrm>
            <a:off x="1604210" y="1435368"/>
            <a:ext cx="9272337" cy="7744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fontAlgn="base">
              <a:lnSpc>
                <a:spcPct val="129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互联网传播革命经历了三次变革，从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web1.0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的门户时代，到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web2.0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的搜索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社交时代，再到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web3.0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大互联网时代的升级和演进。</a:t>
            </a: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D9ABE65F-4E83-4476-EBE2-314A903E98E0}"/>
              </a:ext>
            </a:extLst>
          </p:cNvPr>
          <p:cNvSpPr/>
          <p:nvPr/>
        </p:nvSpPr>
        <p:spPr>
          <a:xfrm flipH="1">
            <a:off x="9470325" y="3322273"/>
            <a:ext cx="326975" cy="372796"/>
          </a:xfrm>
          <a:custGeom>
            <a:avLst/>
            <a:gdLst>
              <a:gd name="connsiteX0" fmla="*/ 45690 w 326975"/>
              <a:gd name="connsiteY0" fmla="*/ 354510 h 372796"/>
              <a:gd name="connsiteX1" fmla="*/ 44147 w 326975"/>
              <a:gd name="connsiteY1" fmla="*/ 372797 h 372796"/>
              <a:gd name="connsiteX2" fmla="*/ 91 w 326975"/>
              <a:gd name="connsiteY2" fmla="*/ 134856 h 372796"/>
              <a:gd name="connsiteX3" fmla="*/ 14582 w 326975"/>
              <a:gd name="connsiteY3" fmla="*/ 72670 h 372796"/>
              <a:gd name="connsiteX4" fmla="*/ 66034 w 326975"/>
              <a:gd name="connsiteY4" fmla="*/ 35567 h 372796"/>
              <a:gd name="connsiteX5" fmla="*/ 232404 w 326975"/>
              <a:gd name="connsiteY5" fmla="*/ 0 h 372796"/>
              <a:gd name="connsiteX6" fmla="*/ 252242 w 326975"/>
              <a:gd name="connsiteY6" fmla="*/ 34258 h 372796"/>
              <a:gd name="connsiteX7" fmla="*/ 290163 w 326975"/>
              <a:gd name="connsiteY7" fmla="*/ 51842 h 372796"/>
              <a:gd name="connsiteX8" fmla="*/ 299813 w 326975"/>
              <a:gd name="connsiteY8" fmla="*/ 91525 h 372796"/>
              <a:gd name="connsiteX9" fmla="*/ 326393 w 326975"/>
              <a:gd name="connsiteY9" fmla="*/ 143594 h 372796"/>
              <a:gd name="connsiteX10" fmla="*/ 296749 w 326975"/>
              <a:gd name="connsiteY10" fmla="*/ 197229 h 372796"/>
              <a:gd name="connsiteX11" fmla="*/ 271822 w 326975"/>
              <a:gd name="connsiteY11" fmla="*/ 222336 h 372796"/>
              <a:gd name="connsiteX12" fmla="*/ 271822 w 326975"/>
              <a:gd name="connsiteY12" fmla="*/ 145628 h 372796"/>
              <a:gd name="connsiteX13" fmla="*/ 148019 w 326975"/>
              <a:gd name="connsiteY13" fmla="*/ 145628 h 372796"/>
              <a:gd name="connsiteX14" fmla="*/ 140263 w 326975"/>
              <a:gd name="connsiteY14" fmla="*/ 189863 h 372796"/>
              <a:gd name="connsiteX15" fmla="*/ 117253 w 326975"/>
              <a:gd name="connsiteY15" fmla="*/ 201695 h 372796"/>
              <a:gd name="connsiteX16" fmla="*/ 99014 w 326975"/>
              <a:gd name="connsiteY16" fmla="*/ 294039 h 372796"/>
              <a:gd name="connsiteX17" fmla="*/ 83354 w 326975"/>
              <a:gd name="connsiteY17" fmla="*/ 294039 h 372796"/>
              <a:gd name="connsiteX18" fmla="*/ 83354 w 326975"/>
              <a:gd name="connsiteY18" fmla="*/ 282924 h 372796"/>
              <a:gd name="connsiteX19" fmla="*/ 55239 w 326975"/>
              <a:gd name="connsiteY19" fmla="*/ 254808 h 372796"/>
              <a:gd name="connsiteX20" fmla="*/ 27123 w 326975"/>
              <a:gd name="connsiteY20" fmla="*/ 282924 h 372796"/>
              <a:gd name="connsiteX21" fmla="*/ 27123 w 326975"/>
              <a:gd name="connsiteY21" fmla="*/ 302535 h 372796"/>
              <a:gd name="connsiteX22" fmla="*/ 42385 w 326975"/>
              <a:gd name="connsiteY22" fmla="*/ 327494 h 372796"/>
              <a:gd name="connsiteX23" fmla="*/ 45690 w 326975"/>
              <a:gd name="connsiteY23" fmla="*/ 354510 h 372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26975" h="372796">
                <a:moveTo>
                  <a:pt x="45690" y="354510"/>
                </a:moveTo>
                <a:lnTo>
                  <a:pt x="44147" y="372797"/>
                </a:lnTo>
                <a:cubicBezTo>
                  <a:pt x="13818" y="297469"/>
                  <a:pt x="-1327" y="216045"/>
                  <a:pt x="91" y="134856"/>
                </a:cubicBezTo>
                <a:cubicBezTo>
                  <a:pt x="465" y="113327"/>
                  <a:pt x="2110" y="90224"/>
                  <a:pt x="14582" y="72670"/>
                </a:cubicBezTo>
                <a:cubicBezTo>
                  <a:pt x="27053" y="55116"/>
                  <a:pt x="45441" y="41850"/>
                  <a:pt x="66034" y="35567"/>
                </a:cubicBezTo>
                <a:cubicBezTo>
                  <a:pt x="120005" y="19089"/>
                  <a:pt x="181528" y="24405"/>
                  <a:pt x="232404" y="0"/>
                </a:cubicBezTo>
                <a:cubicBezTo>
                  <a:pt x="243239" y="6820"/>
                  <a:pt x="250121" y="21630"/>
                  <a:pt x="252242" y="34258"/>
                </a:cubicBezTo>
                <a:cubicBezTo>
                  <a:pt x="266280" y="34788"/>
                  <a:pt x="281441" y="40836"/>
                  <a:pt x="290163" y="51842"/>
                </a:cubicBezTo>
                <a:cubicBezTo>
                  <a:pt x="298885" y="62848"/>
                  <a:pt x="302510" y="77744"/>
                  <a:pt x="299813" y="91525"/>
                </a:cubicBezTo>
                <a:cubicBezTo>
                  <a:pt x="319603" y="97582"/>
                  <a:pt x="329573" y="123133"/>
                  <a:pt x="326393" y="143594"/>
                </a:cubicBezTo>
                <a:cubicBezTo>
                  <a:pt x="323212" y="164055"/>
                  <a:pt x="310234" y="181515"/>
                  <a:pt x="296749" y="197229"/>
                </a:cubicBezTo>
                <a:cubicBezTo>
                  <a:pt x="289173" y="206060"/>
                  <a:pt x="280879" y="214822"/>
                  <a:pt x="271822" y="222336"/>
                </a:cubicBezTo>
                <a:lnTo>
                  <a:pt x="271822" y="145628"/>
                </a:lnTo>
                <a:lnTo>
                  <a:pt x="148019" y="145628"/>
                </a:lnTo>
                <a:lnTo>
                  <a:pt x="140263" y="189863"/>
                </a:lnTo>
                <a:lnTo>
                  <a:pt x="117253" y="201695"/>
                </a:lnTo>
                <a:lnTo>
                  <a:pt x="99014" y="294039"/>
                </a:lnTo>
                <a:lnTo>
                  <a:pt x="83354" y="294039"/>
                </a:lnTo>
                <a:lnTo>
                  <a:pt x="83354" y="282924"/>
                </a:lnTo>
                <a:cubicBezTo>
                  <a:pt x="83354" y="267459"/>
                  <a:pt x="70703" y="254808"/>
                  <a:pt x="55239" y="254808"/>
                </a:cubicBezTo>
                <a:cubicBezTo>
                  <a:pt x="39774" y="254808"/>
                  <a:pt x="27123" y="267459"/>
                  <a:pt x="27123" y="282924"/>
                </a:cubicBezTo>
                <a:lnTo>
                  <a:pt x="27123" y="302535"/>
                </a:lnTo>
                <a:cubicBezTo>
                  <a:pt x="27123" y="313370"/>
                  <a:pt x="33343" y="322801"/>
                  <a:pt x="42385" y="327494"/>
                </a:cubicBezTo>
                <a:cubicBezTo>
                  <a:pt x="42401" y="336808"/>
                  <a:pt x="43617" y="345827"/>
                  <a:pt x="45690" y="354510"/>
                </a:cubicBezTo>
                <a:close/>
              </a:path>
            </a:pathLst>
          </a:custGeom>
          <a:solidFill>
            <a:schemeClr val="tx1"/>
          </a:solidFill>
          <a:ln w="77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48FC4C8-F930-EECE-FFB0-762F46ED5DCA}"/>
              </a:ext>
            </a:extLst>
          </p:cNvPr>
          <p:cNvSpPr/>
          <p:nvPr/>
        </p:nvSpPr>
        <p:spPr>
          <a:xfrm flipH="1">
            <a:off x="9172115" y="3467893"/>
            <a:ext cx="848677" cy="2527653"/>
          </a:xfrm>
          <a:custGeom>
            <a:avLst/>
            <a:gdLst>
              <a:gd name="connsiteX0" fmla="*/ 587229 w 848677"/>
              <a:gd name="connsiteY0" fmla="*/ 730487 h 2527653"/>
              <a:gd name="connsiteX1" fmla="*/ 639453 w 848677"/>
              <a:gd name="connsiteY1" fmla="*/ 686221 h 2527653"/>
              <a:gd name="connsiteX2" fmla="*/ 756521 w 848677"/>
              <a:gd name="connsiteY2" fmla="*/ 586995 h 2527653"/>
              <a:gd name="connsiteX3" fmla="*/ 756662 w 848677"/>
              <a:gd name="connsiteY3" fmla="*/ 529657 h 2527653"/>
              <a:gd name="connsiteX4" fmla="*/ 775782 w 848677"/>
              <a:gd name="connsiteY4" fmla="*/ 495360 h 2527653"/>
              <a:gd name="connsiteX5" fmla="*/ 774239 w 848677"/>
              <a:gd name="connsiteY5" fmla="*/ 445007 h 2527653"/>
              <a:gd name="connsiteX6" fmla="*/ 781729 w 848677"/>
              <a:gd name="connsiteY6" fmla="*/ 443455 h 2527653"/>
              <a:gd name="connsiteX7" fmla="*/ 792494 w 848677"/>
              <a:gd name="connsiteY7" fmla="*/ 493872 h 2527653"/>
              <a:gd name="connsiteX8" fmla="*/ 795308 w 848677"/>
              <a:gd name="connsiteY8" fmla="*/ 493848 h 2527653"/>
              <a:gd name="connsiteX9" fmla="*/ 795674 w 848677"/>
              <a:gd name="connsiteY9" fmla="*/ 491143 h 2527653"/>
              <a:gd name="connsiteX10" fmla="*/ 794131 w 848677"/>
              <a:gd name="connsiteY10" fmla="*/ 440790 h 2527653"/>
              <a:gd name="connsiteX11" fmla="*/ 801622 w 848677"/>
              <a:gd name="connsiteY11" fmla="*/ 439239 h 2527653"/>
              <a:gd name="connsiteX12" fmla="*/ 812277 w 848677"/>
              <a:gd name="connsiteY12" fmla="*/ 495922 h 2527653"/>
              <a:gd name="connsiteX13" fmla="*/ 812378 w 848677"/>
              <a:gd name="connsiteY13" fmla="*/ 495945 h 2527653"/>
              <a:gd name="connsiteX14" fmla="*/ 813251 w 848677"/>
              <a:gd name="connsiteY14" fmla="*/ 489795 h 2527653"/>
              <a:gd name="connsiteX15" fmla="*/ 811708 w 848677"/>
              <a:gd name="connsiteY15" fmla="*/ 439441 h 2527653"/>
              <a:gd name="connsiteX16" fmla="*/ 819198 w 848677"/>
              <a:gd name="connsiteY16" fmla="*/ 437890 h 2527653"/>
              <a:gd name="connsiteX17" fmla="*/ 829129 w 848677"/>
              <a:gd name="connsiteY17" fmla="*/ 503412 h 2527653"/>
              <a:gd name="connsiteX18" fmla="*/ 831888 w 848677"/>
              <a:gd name="connsiteY18" fmla="*/ 505330 h 2527653"/>
              <a:gd name="connsiteX19" fmla="*/ 832013 w 848677"/>
              <a:gd name="connsiteY19" fmla="*/ 504441 h 2527653"/>
              <a:gd name="connsiteX20" fmla="*/ 830470 w 848677"/>
              <a:gd name="connsiteY20" fmla="*/ 454087 h 2527653"/>
              <a:gd name="connsiteX21" fmla="*/ 837960 w 848677"/>
              <a:gd name="connsiteY21" fmla="*/ 452536 h 2527653"/>
              <a:gd name="connsiteX22" fmla="*/ 845506 w 848677"/>
              <a:gd name="connsiteY22" fmla="*/ 529657 h 2527653"/>
              <a:gd name="connsiteX23" fmla="*/ 842442 w 848677"/>
              <a:gd name="connsiteY23" fmla="*/ 538956 h 2527653"/>
              <a:gd name="connsiteX24" fmla="*/ 816556 w 848677"/>
              <a:gd name="connsiteY24" fmla="*/ 611478 h 2527653"/>
              <a:gd name="connsiteX25" fmla="*/ 714009 w 848677"/>
              <a:gd name="connsiteY25" fmla="*/ 800203 h 2527653"/>
              <a:gd name="connsiteX26" fmla="*/ 629273 w 848677"/>
              <a:gd name="connsiteY26" fmla="*/ 839706 h 2527653"/>
              <a:gd name="connsiteX27" fmla="*/ 629032 w 848677"/>
              <a:gd name="connsiteY27" fmla="*/ 839660 h 2527653"/>
              <a:gd name="connsiteX28" fmla="*/ 585272 w 848677"/>
              <a:gd name="connsiteY28" fmla="*/ 812230 h 2527653"/>
              <a:gd name="connsiteX29" fmla="*/ 574718 w 848677"/>
              <a:gd name="connsiteY29" fmla="*/ 791972 h 2527653"/>
              <a:gd name="connsiteX30" fmla="*/ 587229 w 848677"/>
              <a:gd name="connsiteY30" fmla="*/ 730487 h 2527653"/>
              <a:gd name="connsiteX31" fmla="*/ 367309 w 848677"/>
              <a:gd name="connsiteY31" fmla="*/ 398581 h 2527653"/>
              <a:gd name="connsiteX32" fmla="*/ 383639 w 848677"/>
              <a:gd name="connsiteY32" fmla="*/ 399961 h 2527653"/>
              <a:gd name="connsiteX33" fmla="*/ 388994 w 848677"/>
              <a:gd name="connsiteY33" fmla="*/ 336442 h 2527653"/>
              <a:gd name="connsiteX34" fmla="*/ 392229 w 848677"/>
              <a:gd name="connsiteY34" fmla="*/ 298030 h 2527653"/>
              <a:gd name="connsiteX35" fmla="*/ 411591 w 848677"/>
              <a:gd name="connsiteY35" fmla="*/ 298030 h 2527653"/>
              <a:gd name="connsiteX36" fmla="*/ 495329 w 848677"/>
              <a:gd name="connsiteY36" fmla="*/ 214292 h 2527653"/>
              <a:gd name="connsiteX37" fmla="*/ 495329 w 848677"/>
              <a:gd name="connsiteY37" fmla="*/ 76708 h 2527653"/>
              <a:gd name="connsiteX38" fmla="*/ 495329 w 848677"/>
              <a:gd name="connsiteY38" fmla="*/ 0 h 2527653"/>
              <a:gd name="connsiteX39" fmla="*/ 371526 w 848677"/>
              <a:gd name="connsiteY39" fmla="*/ 0 h 2527653"/>
              <a:gd name="connsiteX40" fmla="*/ 363770 w 848677"/>
              <a:gd name="connsiteY40" fmla="*/ 44235 h 2527653"/>
              <a:gd name="connsiteX41" fmla="*/ 340761 w 848677"/>
              <a:gd name="connsiteY41" fmla="*/ 56067 h 2527653"/>
              <a:gd name="connsiteX42" fmla="*/ 322521 w 848677"/>
              <a:gd name="connsiteY42" fmla="*/ 148411 h 2527653"/>
              <a:gd name="connsiteX43" fmla="*/ 306861 w 848677"/>
              <a:gd name="connsiteY43" fmla="*/ 148411 h 2527653"/>
              <a:gd name="connsiteX44" fmla="*/ 306861 w 848677"/>
              <a:gd name="connsiteY44" fmla="*/ 137296 h 2527653"/>
              <a:gd name="connsiteX45" fmla="*/ 278746 w 848677"/>
              <a:gd name="connsiteY45" fmla="*/ 109180 h 2527653"/>
              <a:gd name="connsiteX46" fmla="*/ 250630 w 848677"/>
              <a:gd name="connsiteY46" fmla="*/ 137296 h 2527653"/>
              <a:gd name="connsiteX47" fmla="*/ 250630 w 848677"/>
              <a:gd name="connsiteY47" fmla="*/ 156907 h 2527653"/>
              <a:gd name="connsiteX48" fmla="*/ 265892 w 848677"/>
              <a:gd name="connsiteY48" fmla="*/ 181866 h 2527653"/>
              <a:gd name="connsiteX49" fmla="*/ 269182 w 848677"/>
              <a:gd name="connsiteY49" fmla="*/ 208890 h 2527653"/>
              <a:gd name="connsiteX50" fmla="*/ 267639 w 848677"/>
              <a:gd name="connsiteY50" fmla="*/ 227176 h 2527653"/>
              <a:gd name="connsiteX51" fmla="*/ 261317 w 848677"/>
              <a:gd name="connsiteY51" fmla="*/ 302192 h 2527653"/>
              <a:gd name="connsiteX52" fmla="*/ 260156 w 848677"/>
              <a:gd name="connsiteY52" fmla="*/ 316005 h 2527653"/>
              <a:gd name="connsiteX53" fmla="*/ 367309 w 848677"/>
              <a:gd name="connsiteY53" fmla="*/ 398581 h 2527653"/>
              <a:gd name="connsiteX54" fmla="*/ 449021 w 848677"/>
              <a:gd name="connsiteY54" fmla="*/ 1163786 h 2527653"/>
              <a:gd name="connsiteX55" fmla="*/ 449239 w 848677"/>
              <a:gd name="connsiteY55" fmla="*/ 1163615 h 2527653"/>
              <a:gd name="connsiteX56" fmla="*/ 238369 w 848677"/>
              <a:gd name="connsiteY56" fmla="*/ 912836 h 2527653"/>
              <a:gd name="connsiteX57" fmla="*/ 112080 w 848677"/>
              <a:gd name="connsiteY57" fmla="*/ 997237 h 2527653"/>
              <a:gd name="connsiteX58" fmla="*/ 400764 w 848677"/>
              <a:gd name="connsiteY58" fmla="*/ 1199946 h 2527653"/>
              <a:gd name="connsiteX59" fmla="*/ 409003 w 848677"/>
              <a:gd name="connsiteY59" fmla="*/ 1242388 h 2527653"/>
              <a:gd name="connsiteX60" fmla="*/ 439239 w 848677"/>
              <a:gd name="connsiteY60" fmla="*/ 1276388 h 2527653"/>
              <a:gd name="connsiteX61" fmla="*/ 449512 w 848677"/>
              <a:gd name="connsiteY61" fmla="*/ 1321629 h 2527653"/>
              <a:gd name="connsiteX62" fmla="*/ 456551 w 848677"/>
              <a:gd name="connsiteY62" fmla="*/ 1321278 h 2527653"/>
              <a:gd name="connsiteX63" fmla="*/ 454477 w 848677"/>
              <a:gd name="connsiteY63" fmla="*/ 1273847 h 2527653"/>
              <a:gd name="connsiteX64" fmla="*/ 456995 w 848677"/>
              <a:gd name="connsiteY64" fmla="*/ 1273216 h 2527653"/>
              <a:gd name="connsiteX65" fmla="*/ 457954 w 848677"/>
              <a:gd name="connsiteY65" fmla="*/ 1275539 h 2527653"/>
              <a:gd name="connsiteX66" fmla="*/ 468227 w 848677"/>
              <a:gd name="connsiteY66" fmla="*/ 1320779 h 2527653"/>
              <a:gd name="connsiteX67" fmla="*/ 475266 w 848677"/>
              <a:gd name="connsiteY67" fmla="*/ 1320428 h 2527653"/>
              <a:gd name="connsiteX68" fmla="*/ 471649 w 848677"/>
              <a:gd name="connsiteY68" fmla="*/ 1267440 h 2527653"/>
              <a:gd name="connsiteX69" fmla="*/ 471735 w 848677"/>
              <a:gd name="connsiteY69" fmla="*/ 1267393 h 2527653"/>
              <a:gd name="connsiteX70" fmla="*/ 473933 w 848677"/>
              <a:gd name="connsiteY70" fmla="*/ 1272678 h 2527653"/>
              <a:gd name="connsiteX71" fmla="*/ 484206 w 848677"/>
              <a:gd name="connsiteY71" fmla="*/ 1317918 h 2527653"/>
              <a:gd name="connsiteX72" fmla="*/ 491245 w 848677"/>
              <a:gd name="connsiteY72" fmla="*/ 1317568 h 2527653"/>
              <a:gd name="connsiteX73" fmla="*/ 484931 w 848677"/>
              <a:gd name="connsiteY73" fmla="*/ 1256870 h 2527653"/>
              <a:gd name="connsiteX74" fmla="*/ 486942 w 848677"/>
              <a:gd name="connsiteY74" fmla="*/ 1254524 h 2527653"/>
              <a:gd name="connsiteX75" fmla="*/ 487254 w 848677"/>
              <a:gd name="connsiteY75" fmla="*/ 1255288 h 2527653"/>
              <a:gd name="connsiteX76" fmla="*/ 497527 w 848677"/>
              <a:gd name="connsiteY76" fmla="*/ 1300528 h 2527653"/>
              <a:gd name="connsiteX77" fmla="*/ 504566 w 848677"/>
              <a:gd name="connsiteY77" fmla="*/ 1300178 h 2527653"/>
              <a:gd name="connsiteX78" fmla="*/ 488563 w 848677"/>
              <a:gd name="connsiteY78" fmla="*/ 1222114 h 2527653"/>
              <a:gd name="connsiteX79" fmla="*/ 485461 w 848677"/>
              <a:gd name="connsiteY79" fmla="*/ 1215769 h 2527653"/>
              <a:gd name="connsiteX80" fmla="*/ 449021 w 848677"/>
              <a:gd name="connsiteY80" fmla="*/ 1163786 h 2527653"/>
              <a:gd name="connsiteX81" fmla="*/ 106546 w 848677"/>
              <a:gd name="connsiteY81" fmla="*/ 2367201 h 2527653"/>
              <a:gd name="connsiteX82" fmla="*/ 92570 w 848677"/>
              <a:gd name="connsiteY82" fmla="*/ 2381075 h 2527653"/>
              <a:gd name="connsiteX83" fmla="*/ 62841 w 848677"/>
              <a:gd name="connsiteY83" fmla="*/ 2379984 h 2527653"/>
              <a:gd name="connsiteX84" fmla="*/ 34601 w 848677"/>
              <a:gd name="connsiteY84" fmla="*/ 2369827 h 2527653"/>
              <a:gd name="connsiteX85" fmla="*/ 0 w 848677"/>
              <a:gd name="connsiteY85" fmla="*/ 2343310 h 2527653"/>
              <a:gd name="connsiteX86" fmla="*/ 29877 w 848677"/>
              <a:gd name="connsiteY86" fmla="*/ 2301366 h 2527653"/>
              <a:gd name="connsiteX87" fmla="*/ 106546 w 848677"/>
              <a:gd name="connsiteY87" fmla="*/ 2367201 h 2527653"/>
              <a:gd name="connsiteX88" fmla="*/ 264747 w 848677"/>
              <a:gd name="connsiteY88" fmla="*/ 2527654 h 2527653"/>
              <a:gd name="connsiteX89" fmla="*/ 308272 w 848677"/>
              <a:gd name="connsiteY89" fmla="*/ 2525230 h 2527653"/>
              <a:gd name="connsiteX90" fmla="*/ 336310 w 848677"/>
              <a:gd name="connsiteY90" fmla="*/ 2514536 h 2527653"/>
              <a:gd name="connsiteX91" fmla="*/ 359569 w 848677"/>
              <a:gd name="connsiteY91" fmla="*/ 2496000 h 2527653"/>
              <a:gd name="connsiteX92" fmla="*/ 361128 w 848677"/>
              <a:gd name="connsiteY92" fmla="*/ 2476373 h 2527653"/>
              <a:gd name="connsiteX93" fmla="*/ 260078 w 848677"/>
              <a:gd name="connsiteY93" fmla="*/ 2476373 h 2527653"/>
              <a:gd name="connsiteX94" fmla="*/ 264747 w 848677"/>
              <a:gd name="connsiteY94" fmla="*/ 2527654 h 2527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848677" h="2527653">
                <a:moveTo>
                  <a:pt x="587229" y="730487"/>
                </a:moveTo>
                <a:lnTo>
                  <a:pt x="639453" y="686221"/>
                </a:lnTo>
                <a:lnTo>
                  <a:pt x="756521" y="586995"/>
                </a:lnTo>
                <a:cubicBezTo>
                  <a:pt x="747363" y="566479"/>
                  <a:pt x="749296" y="547834"/>
                  <a:pt x="756662" y="529657"/>
                </a:cubicBezTo>
                <a:cubicBezTo>
                  <a:pt x="761331" y="518152"/>
                  <a:pt x="768151" y="506834"/>
                  <a:pt x="775782" y="495360"/>
                </a:cubicBezTo>
                <a:cubicBezTo>
                  <a:pt x="777513" y="478719"/>
                  <a:pt x="776180" y="461796"/>
                  <a:pt x="774239" y="445007"/>
                </a:cubicBezTo>
                <a:cubicBezTo>
                  <a:pt x="773802" y="441226"/>
                  <a:pt x="780046" y="439543"/>
                  <a:pt x="781729" y="443455"/>
                </a:cubicBezTo>
                <a:cubicBezTo>
                  <a:pt x="788144" y="458320"/>
                  <a:pt x="792276" y="476263"/>
                  <a:pt x="792494" y="493872"/>
                </a:cubicBezTo>
                <a:cubicBezTo>
                  <a:pt x="793445" y="493848"/>
                  <a:pt x="794380" y="493840"/>
                  <a:pt x="795308" y="493848"/>
                </a:cubicBezTo>
                <a:cubicBezTo>
                  <a:pt x="795432" y="492944"/>
                  <a:pt x="795581" y="492048"/>
                  <a:pt x="795674" y="491143"/>
                </a:cubicBezTo>
                <a:cubicBezTo>
                  <a:pt x="797405" y="474502"/>
                  <a:pt x="796072" y="457579"/>
                  <a:pt x="794131" y="440790"/>
                </a:cubicBezTo>
                <a:cubicBezTo>
                  <a:pt x="793694" y="437009"/>
                  <a:pt x="799938" y="435326"/>
                  <a:pt x="801622" y="439239"/>
                </a:cubicBezTo>
                <a:cubicBezTo>
                  <a:pt x="808800" y="455872"/>
                  <a:pt x="813119" y="476365"/>
                  <a:pt x="812277" y="495922"/>
                </a:cubicBezTo>
                <a:cubicBezTo>
                  <a:pt x="812308" y="495929"/>
                  <a:pt x="812347" y="495937"/>
                  <a:pt x="812378" y="495945"/>
                </a:cubicBezTo>
                <a:cubicBezTo>
                  <a:pt x="812729" y="493911"/>
                  <a:pt x="813033" y="491861"/>
                  <a:pt x="813251" y="489795"/>
                </a:cubicBezTo>
                <a:cubicBezTo>
                  <a:pt x="814982" y="473153"/>
                  <a:pt x="813649" y="456231"/>
                  <a:pt x="811708" y="439441"/>
                </a:cubicBezTo>
                <a:cubicBezTo>
                  <a:pt x="811271" y="435661"/>
                  <a:pt x="817515" y="433977"/>
                  <a:pt x="819198" y="437890"/>
                </a:cubicBezTo>
                <a:cubicBezTo>
                  <a:pt x="827469" y="457049"/>
                  <a:pt x="831982" y="481338"/>
                  <a:pt x="829129" y="503412"/>
                </a:cubicBezTo>
                <a:cubicBezTo>
                  <a:pt x="830049" y="504012"/>
                  <a:pt x="830969" y="504667"/>
                  <a:pt x="831888" y="505330"/>
                </a:cubicBezTo>
                <a:cubicBezTo>
                  <a:pt x="831919" y="505034"/>
                  <a:pt x="831982" y="504737"/>
                  <a:pt x="832013" y="504441"/>
                </a:cubicBezTo>
                <a:cubicBezTo>
                  <a:pt x="833743" y="487799"/>
                  <a:pt x="832411" y="470877"/>
                  <a:pt x="830470" y="454087"/>
                </a:cubicBezTo>
                <a:cubicBezTo>
                  <a:pt x="830033" y="450307"/>
                  <a:pt x="836277" y="448623"/>
                  <a:pt x="837960" y="452536"/>
                </a:cubicBezTo>
                <a:cubicBezTo>
                  <a:pt x="847719" y="475141"/>
                  <a:pt x="852162" y="504831"/>
                  <a:pt x="845506" y="529657"/>
                </a:cubicBezTo>
                <a:cubicBezTo>
                  <a:pt x="844656" y="532837"/>
                  <a:pt x="843674" y="535963"/>
                  <a:pt x="842442" y="538956"/>
                </a:cubicBezTo>
                <a:cubicBezTo>
                  <a:pt x="838483" y="564406"/>
                  <a:pt x="829768" y="589037"/>
                  <a:pt x="816556" y="611478"/>
                </a:cubicBezTo>
                <a:lnTo>
                  <a:pt x="714009" y="800203"/>
                </a:lnTo>
                <a:cubicBezTo>
                  <a:pt x="696682" y="832099"/>
                  <a:pt x="661146" y="846145"/>
                  <a:pt x="629273" y="839706"/>
                </a:cubicBezTo>
                <a:cubicBezTo>
                  <a:pt x="629195" y="839691"/>
                  <a:pt x="629109" y="839675"/>
                  <a:pt x="629032" y="839660"/>
                </a:cubicBezTo>
                <a:cubicBezTo>
                  <a:pt x="612390" y="836238"/>
                  <a:pt x="596746" y="827328"/>
                  <a:pt x="585272" y="812230"/>
                </a:cubicBezTo>
                <a:cubicBezTo>
                  <a:pt x="580619" y="806103"/>
                  <a:pt x="576963" y="799353"/>
                  <a:pt x="574718" y="791972"/>
                </a:cubicBezTo>
                <a:cubicBezTo>
                  <a:pt x="569574" y="775018"/>
                  <a:pt x="571928" y="754674"/>
                  <a:pt x="587229" y="730487"/>
                </a:cubicBezTo>
                <a:close/>
                <a:moveTo>
                  <a:pt x="367309" y="398581"/>
                </a:moveTo>
                <a:lnTo>
                  <a:pt x="383639" y="399961"/>
                </a:lnTo>
                <a:lnTo>
                  <a:pt x="388994" y="336442"/>
                </a:lnTo>
                <a:lnTo>
                  <a:pt x="392229" y="298030"/>
                </a:lnTo>
                <a:lnTo>
                  <a:pt x="411591" y="298030"/>
                </a:lnTo>
                <a:cubicBezTo>
                  <a:pt x="457837" y="298030"/>
                  <a:pt x="495329" y="260538"/>
                  <a:pt x="495329" y="214292"/>
                </a:cubicBezTo>
                <a:lnTo>
                  <a:pt x="495329" y="76708"/>
                </a:lnTo>
                <a:lnTo>
                  <a:pt x="495329" y="0"/>
                </a:lnTo>
                <a:lnTo>
                  <a:pt x="371526" y="0"/>
                </a:lnTo>
                <a:lnTo>
                  <a:pt x="363770" y="44235"/>
                </a:lnTo>
                <a:lnTo>
                  <a:pt x="340761" y="56067"/>
                </a:lnTo>
                <a:lnTo>
                  <a:pt x="322521" y="148411"/>
                </a:lnTo>
                <a:lnTo>
                  <a:pt x="306861" y="148411"/>
                </a:lnTo>
                <a:lnTo>
                  <a:pt x="306861" y="137296"/>
                </a:lnTo>
                <a:cubicBezTo>
                  <a:pt x="306861" y="121831"/>
                  <a:pt x="294211" y="109180"/>
                  <a:pt x="278746" y="109180"/>
                </a:cubicBezTo>
                <a:cubicBezTo>
                  <a:pt x="263281" y="109180"/>
                  <a:pt x="250630" y="121831"/>
                  <a:pt x="250630" y="137296"/>
                </a:cubicBezTo>
                <a:lnTo>
                  <a:pt x="250630" y="156907"/>
                </a:lnTo>
                <a:cubicBezTo>
                  <a:pt x="250630" y="167742"/>
                  <a:pt x="256851" y="177173"/>
                  <a:pt x="265892" y="181866"/>
                </a:cubicBezTo>
                <a:cubicBezTo>
                  <a:pt x="265892" y="191188"/>
                  <a:pt x="267108" y="200207"/>
                  <a:pt x="269182" y="208890"/>
                </a:cubicBezTo>
                <a:lnTo>
                  <a:pt x="267639" y="227176"/>
                </a:lnTo>
                <a:lnTo>
                  <a:pt x="261317" y="302192"/>
                </a:lnTo>
                <a:lnTo>
                  <a:pt x="260156" y="316005"/>
                </a:lnTo>
                <a:cubicBezTo>
                  <a:pt x="301031" y="335351"/>
                  <a:pt x="335951" y="365056"/>
                  <a:pt x="367309" y="398581"/>
                </a:cubicBezTo>
                <a:close/>
                <a:moveTo>
                  <a:pt x="449021" y="1163786"/>
                </a:moveTo>
                <a:cubicBezTo>
                  <a:pt x="449091" y="1163724"/>
                  <a:pt x="449169" y="1163669"/>
                  <a:pt x="449239" y="1163615"/>
                </a:cubicBezTo>
                <a:cubicBezTo>
                  <a:pt x="395011" y="1092340"/>
                  <a:pt x="307298" y="995390"/>
                  <a:pt x="238369" y="912836"/>
                </a:cubicBezTo>
                <a:cubicBezTo>
                  <a:pt x="204369" y="948777"/>
                  <a:pt x="156806" y="973596"/>
                  <a:pt x="112080" y="997237"/>
                </a:cubicBezTo>
                <a:cubicBezTo>
                  <a:pt x="198804" y="1077055"/>
                  <a:pt x="296331" y="1145188"/>
                  <a:pt x="400764" y="1199946"/>
                </a:cubicBezTo>
                <a:cubicBezTo>
                  <a:pt x="398192" y="1216392"/>
                  <a:pt x="401754" y="1230096"/>
                  <a:pt x="409003" y="1242388"/>
                </a:cubicBezTo>
                <a:cubicBezTo>
                  <a:pt x="416244" y="1254672"/>
                  <a:pt x="427149" y="1265561"/>
                  <a:pt x="439239" y="1276388"/>
                </a:cubicBezTo>
                <a:cubicBezTo>
                  <a:pt x="444632" y="1290824"/>
                  <a:pt x="447361" y="1306218"/>
                  <a:pt x="449512" y="1321629"/>
                </a:cubicBezTo>
                <a:cubicBezTo>
                  <a:pt x="449995" y="1325097"/>
                  <a:pt x="455950" y="1325152"/>
                  <a:pt x="456551" y="1321278"/>
                </a:cubicBezTo>
                <a:cubicBezTo>
                  <a:pt x="458827" y="1306546"/>
                  <a:pt x="458359" y="1289592"/>
                  <a:pt x="454477" y="1273847"/>
                </a:cubicBezTo>
                <a:cubicBezTo>
                  <a:pt x="455335" y="1273644"/>
                  <a:pt x="456169" y="1273434"/>
                  <a:pt x="456995" y="1273216"/>
                </a:cubicBezTo>
                <a:cubicBezTo>
                  <a:pt x="457315" y="1273987"/>
                  <a:pt x="457657" y="1274751"/>
                  <a:pt x="457954" y="1275539"/>
                </a:cubicBezTo>
                <a:cubicBezTo>
                  <a:pt x="463348" y="1289974"/>
                  <a:pt x="466076" y="1305369"/>
                  <a:pt x="468227" y="1320779"/>
                </a:cubicBezTo>
                <a:cubicBezTo>
                  <a:pt x="468710" y="1324248"/>
                  <a:pt x="474665" y="1324302"/>
                  <a:pt x="475266" y="1320428"/>
                </a:cubicBezTo>
                <a:cubicBezTo>
                  <a:pt x="477814" y="1303942"/>
                  <a:pt x="476926" y="1284674"/>
                  <a:pt x="471649" y="1267440"/>
                </a:cubicBezTo>
                <a:cubicBezTo>
                  <a:pt x="471680" y="1267424"/>
                  <a:pt x="471703" y="1267409"/>
                  <a:pt x="471735" y="1267393"/>
                </a:cubicBezTo>
                <a:cubicBezTo>
                  <a:pt x="472522" y="1269131"/>
                  <a:pt x="473262" y="1270885"/>
                  <a:pt x="473933" y="1272678"/>
                </a:cubicBezTo>
                <a:cubicBezTo>
                  <a:pt x="479327" y="1287114"/>
                  <a:pt x="482055" y="1302508"/>
                  <a:pt x="484206" y="1317918"/>
                </a:cubicBezTo>
                <a:cubicBezTo>
                  <a:pt x="484689" y="1321387"/>
                  <a:pt x="490645" y="1321441"/>
                  <a:pt x="491245" y="1317568"/>
                </a:cubicBezTo>
                <a:cubicBezTo>
                  <a:pt x="494183" y="1298572"/>
                  <a:pt x="492585" y="1275881"/>
                  <a:pt x="484931" y="1256870"/>
                </a:cubicBezTo>
                <a:cubicBezTo>
                  <a:pt x="485617" y="1256122"/>
                  <a:pt x="486280" y="1255327"/>
                  <a:pt x="486942" y="1254524"/>
                </a:cubicBezTo>
                <a:cubicBezTo>
                  <a:pt x="487043" y="1254781"/>
                  <a:pt x="487160" y="1255031"/>
                  <a:pt x="487254" y="1255288"/>
                </a:cubicBezTo>
                <a:cubicBezTo>
                  <a:pt x="492648" y="1269724"/>
                  <a:pt x="495376" y="1285118"/>
                  <a:pt x="497527" y="1300528"/>
                </a:cubicBezTo>
                <a:cubicBezTo>
                  <a:pt x="498011" y="1303997"/>
                  <a:pt x="503966" y="1304052"/>
                  <a:pt x="504566" y="1300178"/>
                </a:cubicBezTo>
                <a:cubicBezTo>
                  <a:pt x="508479" y="1274900"/>
                  <a:pt x="504332" y="1243105"/>
                  <a:pt x="488563" y="1222114"/>
                </a:cubicBezTo>
                <a:cubicBezTo>
                  <a:pt x="487628" y="1219947"/>
                  <a:pt x="486474" y="1217897"/>
                  <a:pt x="485461" y="1215769"/>
                </a:cubicBezTo>
                <a:cubicBezTo>
                  <a:pt x="476333" y="1196625"/>
                  <a:pt x="464158" y="1178978"/>
                  <a:pt x="449021" y="1163786"/>
                </a:cubicBezTo>
                <a:close/>
                <a:moveTo>
                  <a:pt x="106546" y="2367201"/>
                </a:moveTo>
                <a:lnTo>
                  <a:pt x="92570" y="2381075"/>
                </a:lnTo>
                <a:lnTo>
                  <a:pt x="62841" y="2379984"/>
                </a:lnTo>
                <a:cubicBezTo>
                  <a:pt x="52606" y="2379610"/>
                  <a:pt x="42731" y="2376055"/>
                  <a:pt x="34601" y="2369827"/>
                </a:cubicBezTo>
                <a:lnTo>
                  <a:pt x="0" y="2343310"/>
                </a:lnTo>
                <a:lnTo>
                  <a:pt x="29877" y="2301366"/>
                </a:lnTo>
                <a:lnTo>
                  <a:pt x="106546" y="2367201"/>
                </a:lnTo>
                <a:close/>
                <a:moveTo>
                  <a:pt x="264747" y="2527654"/>
                </a:moveTo>
                <a:lnTo>
                  <a:pt x="308272" y="2525230"/>
                </a:lnTo>
                <a:cubicBezTo>
                  <a:pt x="318499" y="2524661"/>
                  <a:pt x="328305" y="2520927"/>
                  <a:pt x="336310" y="2514536"/>
                </a:cubicBezTo>
                <a:lnTo>
                  <a:pt x="359569" y="2496000"/>
                </a:lnTo>
                <a:lnTo>
                  <a:pt x="361128" y="2476373"/>
                </a:lnTo>
                <a:lnTo>
                  <a:pt x="260078" y="2476373"/>
                </a:lnTo>
                <a:lnTo>
                  <a:pt x="264747" y="2527654"/>
                </a:lnTo>
                <a:close/>
              </a:path>
            </a:pathLst>
          </a:custGeom>
          <a:solidFill>
            <a:srgbClr val="FFD2BB"/>
          </a:solidFill>
          <a:ln w="77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CA97403-F478-D597-7C5A-A030E5B2FEE2}"/>
              </a:ext>
            </a:extLst>
          </p:cNvPr>
          <p:cNvSpPr/>
          <p:nvPr/>
        </p:nvSpPr>
        <p:spPr>
          <a:xfrm flipH="1">
            <a:off x="7047524" y="3674359"/>
            <a:ext cx="3568252" cy="2479272"/>
          </a:xfrm>
          <a:custGeom>
            <a:avLst/>
            <a:gdLst>
              <a:gd name="connsiteX0" fmla="*/ 1335332 w 3568252"/>
              <a:gd name="connsiteY0" fmla="*/ 0 h 2479272"/>
              <a:gd name="connsiteX1" fmla="*/ 1283177 w 3568252"/>
              <a:gd name="connsiteY1" fmla="*/ 323191 h 2479272"/>
              <a:gd name="connsiteX2" fmla="*/ 1274112 w 3568252"/>
              <a:gd name="connsiteY2" fmla="*/ 323191 h 2479272"/>
              <a:gd name="connsiteX3" fmla="*/ 1326266 w 3568252"/>
              <a:gd name="connsiteY3" fmla="*/ 0 h 2479272"/>
              <a:gd name="connsiteX4" fmla="*/ 1335332 w 3568252"/>
              <a:gd name="connsiteY4" fmla="*/ 0 h 2479272"/>
              <a:gd name="connsiteX5" fmla="*/ 500622 w 3568252"/>
              <a:gd name="connsiteY5" fmla="*/ 2202616 h 2479272"/>
              <a:gd name="connsiteX6" fmla="*/ 517450 w 3568252"/>
              <a:gd name="connsiteY6" fmla="*/ 2217067 h 2479272"/>
              <a:gd name="connsiteX7" fmla="*/ 537179 w 3568252"/>
              <a:gd name="connsiteY7" fmla="*/ 2234005 h 2479272"/>
              <a:gd name="connsiteX8" fmla="*/ 586995 w 3568252"/>
              <a:gd name="connsiteY8" fmla="*/ 2276798 h 2479272"/>
              <a:gd name="connsiteX9" fmla="*/ 605936 w 3568252"/>
              <a:gd name="connsiteY9" fmla="*/ 2293065 h 2479272"/>
              <a:gd name="connsiteX10" fmla="*/ 628034 w 3568252"/>
              <a:gd name="connsiteY10" fmla="*/ 2312045 h 2479272"/>
              <a:gd name="connsiteX11" fmla="*/ 647450 w 3568252"/>
              <a:gd name="connsiteY11" fmla="*/ 2328718 h 2479272"/>
              <a:gd name="connsiteX12" fmla="*/ 712894 w 3568252"/>
              <a:gd name="connsiteY12" fmla="*/ 2384925 h 2479272"/>
              <a:gd name="connsiteX13" fmla="*/ 752250 w 3568252"/>
              <a:gd name="connsiteY13" fmla="*/ 2418723 h 2479272"/>
              <a:gd name="connsiteX14" fmla="*/ 763685 w 3568252"/>
              <a:gd name="connsiteY14" fmla="*/ 2415091 h 2479272"/>
              <a:gd name="connsiteX15" fmla="*/ 767481 w 3568252"/>
              <a:gd name="connsiteY15" fmla="*/ 2399961 h 2479272"/>
              <a:gd name="connsiteX16" fmla="*/ 754456 w 3568252"/>
              <a:gd name="connsiteY16" fmla="*/ 2338524 h 2479272"/>
              <a:gd name="connsiteX17" fmla="*/ 752889 w 3568252"/>
              <a:gd name="connsiteY17" fmla="*/ 2336528 h 2479272"/>
              <a:gd name="connsiteX18" fmla="*/ 725514 w 3568252"/>
              <a:gd name="connsiteY18" fmla="*/ 2301523 h 2479272"/>
              <a:gd name="connsiteX19" fmla="*/ 723004 w 3568252"/>
              <a:gd name="connsiteY19" fmla="*/ 2298311 h 2479272"/>
              <a:gd name="connsiteX20" fmla="*/ 708857 w 3568252"/>
              <a:gd name="connsiteY20" fmla="*/ 2278746 h 2479272"/>
              <a:gd name="connsiteX21" fmla="*/ 691124 w 3568252"/>
              <a:gd name="connsiteY21" fmla="*/ 2225025 h 2479272"/>
              <a:gd name="connsiteX22" fmla="*/ 691927 w 3568252"/>
              <a:gd name="connsiteY22" fmla="*/ 2215874 h 2479272"/>
              <a:gd name="connsiteX23" fmla="*/ 695512 w 3568252"/>
              <a:gd name="connsiteY23" fmla="*/ 2174890 h 2479272"/>
              <a:gd name="connsiteX24" fmla="*/ 687562 w 3568252"/>
              <a:gd name="connsiteY24" fmla="*/ 2174601 h 2479272"/>
              <a:gd name="connsiteX25" fmla="*/ 657833 w 3568252"/>
              <a:gd name="connsiteY25" fmla="*/ 2173510 h 2479272"/>
              <a:gd name="connsiteX26" fmla="*/ 629593 w 3568252"/>
              <a:gd name="connsiteY26" fmla="*/ 2163354 h 2479272"/>
              <a:gd name="connsiteX27" fmla="*/ 594992 w 3568252"/>
              <a:gd name="connsiteY27" fmla="*/ 2136836 h 2479272"/>
              <a:gd name="connsiteX28" fmla="*/ 587174 w 3568252"/>
              <a:gd name="connsiteY28" fmla="*/ 2130842 h 2479272"/>
              <a:gd name="connsiteX29" fmla="*/ 570322 w 3568252"/>
              <a:gd name="connsiteY29" fmla="*/ 2139268 h 2479272"/>
              <a:gd name="connsiteX30" fmla="*/ 538114 w 3568252"/>
              <a:gd name="connsiteY30" fmla="*/ 2157804 h 2479272"/>
              <a:gd name="connsiteX31" fmla="*/ 500333 w 3568252"/>
              <a:gd name="connsiteY31" fmla="*/ 2186208 h 2479272"/>
              <a:gd name="connsiteX32" fmla="*/ 500622 w 3568252"/>
              <a:gd name="connsiteY32" fmla="*/ 2202616 h 2479272"/>
              <a:gd name="connsiteX33" fmla="*/ 620863 w 3568252"/>
              <a:gd name="connsiteY33" fmla="*/ 2076770 h 2479272"/>
              <a:gd name="connsiteX34" fmla="*/ 615897 w 3568252"/>
              <a:gd name="connsiteY34" fmla="*/ 2087184 h 2479272"/>
              <a:gd name="connsiteX35" fmla="*/ 624877 w 3568252"/>
              <a:gd name="connsiteY35" fmla="*/ 2094893 h 2479272"/>
              <a:gd name="connsiteX36" fmla="*/ 701538 w 3568252"/>
              <a:gd name="connsiteY36" fmla="*/ 2160735 h 2479272"/>
              <a:gd name="connsiteX37" fmla="*/ 709013 w 3568252"/>
              <a:gd name="connsiteY37" fmla="*/ 2167150 h 2479272"/>
              <a:gd name="connsiteX38" fmla="*/ 715529 w 3568252"/>
              <a:gd name="connsiteY38" fmla="*/ 2160431 h 2479272"/>
              <a:gd name="connsiteX39" fmla="*/ 774052 w 3568252"/>
              <a:gd name="connsiteY39" fmla="*/ 2096920 h 2479272"/>
              <a:gd name="connsiteX40" fmla="*/ 812378 w 3568252"/>
              <a:gd name="connsiteY40" fmla="*/ 2054049 h 2479272"/>
              <a:gd name="connsiteX41" fmla="*/ 843245 w 3568252"/>
              <a:gd name="connsiteY41" fmla="*/ 2269899 h 2479272"/>
              <a:gd name="connsiteX42" fmla="*/ 855077 w 3568252"/>
              <a:gd name="connsiteY42" fmla="*/ 2269899 h 2479272"/>
              <a:gd name="connsiteX43" fmla="*/ 956128 w 3568252"/>
              <a:gd name="connsiteY43" fmla="*/ 2269899 h 2479272"/>
              <a:gd name="connsiteX44" fmla="*/ 965980 w 3568252"/>
              <a:gd name="connsiteY44" fmla="*/ 2269899 h 2479272"/>
              <a:gd name="connsiteX45" fmla="*/ 997440 w 3568252"/>
              <a:gd name="connsiteY45" fmla="*/ 1931204 h 2479272"/>
              <a:gd name="connsiteX46" fmla="*/ 998313 w 3568252"/>
              <a:gd name="connsiteY46" fmla="*/ 1924914 h 2479272"/>
              <a:gd name="connsiteX47" fmla="*/ 1012281 w 3568252"/>
              <a:gd name="connsiteY47" fmla="*/ 1838183 h 2479272"/>
              <a:gd name="connsiteX48" fmla="*/ 1036047 w 3568252"/>
              <a:gd name="connsiteY48" fmla="*/ 1816194 h 2479272"/>
              <a:gd name="connsiteX49" fmla="*/ 1133192 w 3568252"/>
              <a:gd name="connsiteY49" fmla="*/ 1614717 h 2479272"/>
              <a:gd name="connsiteX50" fmla="*/ 1138134 w 3568252"/>
              <a:gd name="connsiteY50" fmla="*/ 967064 h 2479272"/>
              <a:gd name="connsiteX51" fmla="*/ 1080461 w 3568252"/>
              <a:gd name="connsiteY51" fmla="*/ 1009288 h 2479272"/>
              <a:gd name="connsiteX52" fmla="*/ 1083563 w 3568252"/>
              <a:gd name="connsiteY52" fmla="*/ 1015632 h 2479272"/>
              <a:gd name="connsiteX53" fmla="*/ 1099566 w 3568252"/>
              <a:gd name="connsiteY53" fmla="*/ 1093696 h 2479272"/>
              <a:gd name="connsiteX54" fmla="*/ 1092527 w 3568252"/>
              <a:gd name="connsiteY54" fmla="*/ 1094047 h 2479272"/>
              <a:gd name="connsiteX55" fmla="*/ 1082254 w 3568252"/>
              <a:gd name="connsiteY55" fmla="*/ 1048807 h 2479272"/>
              <a:gd name="connsiteX56" fmla="*/ 1081942 w 3568252"/>
              <a:gd name="connsiteY56" fmla="*/ 1048043 h 2479272"/>
              <a:gd name="connsiteX57" fmla="*/ 1079931 w 3568252"/>
              <a:gd name="connsiteY57" fmla="*/ 1050389 h 2479272"/>
              <a:gd name="connsiteX58" fmla="*/ 1086245 w 3568252"/>
              <a:gd name="connsiteY58" fmla="*/ 1111086 h 2479272"/>
              <a:gd name="connsiteX59" fmla="*/ 1079206 w 3568252"/>
              <a:gd name="connsiteY59" fmla="*/ 1111437 h 2479272"/>
              <a:gd name="connsiteX60" fmla="*/ 1068932 w 3568252"/>
              <a:gd name="connsiteY60" fmla="*/ 1066197 h 2479272"/>
              <a:gd name="connsiteX61" fmla="*/ 1066734 w 3568252"/>
              <a:gd name="connsiteY61" fmla="*/ 1060912 h 2479272"/>
              <a:gd name="connsiteX62" fmla="*/ 1066649 w 3568252"/>
              <a:gd name="connsiteY62" fmla="*/ 1060959 h 2479272"/>
              <a:gd name="connsiteX63" fmla="*/ 1070265 w 3568252"/>
              <a:gd name="connsiteY63" fmla="*/ 1113947 h 2479272"/>
              <a:gd name="connsiteX64" fmla="*/ 1063227 w 3568252"/>
              <a:gd name="connsiteY64" fmla="*/ 1114298 h 2479272"/>
              <a:gd name="connsiteX65" fmla="*/ 1052953 w 3568252"/>
              <a:gd name="connsiteY65" fmla="*/ 1069057 h 2479272"/>
              <a:gd name="connsiteX66" fmla="*/ 1051995 w 3568252"/>
              <a:gd name="connsiteY66" fmla="*/ 1066734 h 2479272"/>
              <a:gd name="connsiteX67" fmla="*/ 1049477 w 3568252"/>
              <a:gd name="connsiteY67" fmla="*/ 1067366 h 2479272"/>
              <a:gd name="connsiteX68" fmla="*/ 1051550 w 3568252"/>
              <a:gd name="connsiteY68" fmla="*/ 1114797 h 2479272"/>
              <a:gd name="connsiteX69" fmla="*/ 1044512 w 3568252"/>
              <a:gd name="connsiteY69" fmla="*/ 1115147 h 2479272"/>
              <a:gd name="connsiteX70" fmla="*/ 1034238 w 3568252"/>
              <a:gd name="connsiteY70" fmla="*/ 1069907 h 2479272"/>
              <a:gd name="connsiteX71" fmla="*/ 1004003 w 3568252"/>
              <a:gd name="connsiteY71" fmla="*/ 1035906 h 2479272"/>
              <a:gd name="connsiteX72" fmla="*/ 767107 w 3568252"/>
              <a:gd name="connsiteY72" fmla="*/ 1032656 h 2479272"/>
              <a:gd name="connsiteX73" fmla="*/ 870371 w 3568252"/>
              <a:gd name="connsiteY73" fmla="*/ 1723562 h 2479272"/>
              <a:gd name="connsiteX74" fmla="*/ 803399 w 3568252"/>
              <a:gd name="connsiteY74" fmla="*/ 1794984 h 2479272"/>
              <a:gd name="connsiteX75" fmla="*/ 799681 w 3568252"/>
              <a:gd name="connsiteY75" fmla="*/ 1799420 h 2479272"/>
              <a:gd name="connsiteX76" fmla="*/ 674482 w 3568252"/>
              <a:gd name="connsiteY76" fmla="*/ 1977840 h 2479272"/>
              <a:gd name="connsiteX77" fmla="*/ 632796 w 3568252"/>
              <a:gd name="connsiteY77" fmla="*/ 2052856 h 2479272"/>
              <a:gd name="connsiteX78" fmla="*/ 620863 w 3568252"/>
              <a:gd name="connsiteY78" fmla="*/ 2076770 h 2479272"/>
              <a:gd name="connsiteX79" fmla="*/ 903256 w 3568252"/>
              <a:gd name="connsiteY79" fmla="*/ 2318764 h 2479272"/>
              <a:gd name="connsiteX80" fmla="*/ 859731 w 3568252"/>
              <a:gd name="connsiteY80" fmla="*/ 2321188 h 2479272"/>
              <a:gd name="connsiteX81" fmla="*/ 849894 w 3568252"/>
              <a:gd name="connsiteY81" fmla="*/ 2321734 h 2479272"/>
              <a:gd name="connsiteX82" fmla="*/ 820087 w 3568252"/>
              <a:gd name="connsiteY82" fmla="*/ 2420321 h 2479272"/>
              <a:gd name="connsiteX83" fmla="*/ 820313 w 3568252"/>
              <a:gd name="connsiteY83" fmla="*/ 2423735 h 2479272"/>
              <a:gd name="connsiteX84" fmla="*/ 1169476 w 3568252"/>
              <a:gd name="connsiteY84" fmla="*/ 2423735 h 2479272"/>
              <a:gd name="connsiteX85" fmla="*/ 1169009 w 3568252"/>
              <a:gd name="connsiteY85" fmla="*/ 2422379 h 2479272"/>
              <a:gd name="connsiteX86" fmla="*/ 1162032 w 3568252"/>
              <a:gd name="connsiteY86" fmla="*/ 2408426 h 2479272"/>
              <a:gd name="connsiteX87" fmla="*/ 1112123 w 3568252"/>
              <a:gd name="connsiteY87" fmla="*/ 2370303 h 2479272"/>
              <a:gd name="connsiteX88" fmla="*/ 1062065 w 3568252"/>
              <a:gd name="connsiteY88" fmla="*/ 2360294 h 2479272"/>
              <a:gd name="connsiteX89" fmla="*/ 990128 w 3568252"/>
              <a:gd name="connsiteY89" fmla="*/ 2325476 h 2479272"/>
              <a:gd name="connsiteX90" fmla="*/ 960789 w 3568252"/>
              <a:gd name="connsiteY90" fmla="*/ 2284577 h 2479272"/>
              <a:gd name="connsiteX91" fmla="*/ 954569 w 3568252"/>
              <a:gd name="connsiteY91" fmla="*/ 2289534 h 2479272"/>
              <a:gd name="connsiteX92" fmla="*/ 931310 w 3568252"/>
              <a:gd name="connsiteY92" fmla="*/ 2308070 h 2479272"/>
              <a:gd name="connsiteX93" fmla="*/ 903256 w 3568252"/>
              <a:gd name="connsiteY93" fmla="*/ 2318764 h 2479272"/>
              <a:gd name="connsiteX94" fmla="*/ 1369231 w 3568252"/>
              <a:gd name="connsiteY94" fmla="*/ 238541 h 2479272"/>
              <a:gd name="connsiteX95" fmla="*/ 1376721 w 3568252"/>
              <a:gd name="connsiteY95" fmla="*/ 236990 h 2479272"/>
              <a:gd name="connsiteX96" fmla="*/ 1387486 w 3568252"/>
              <a:gd name="connsiteY96" fmla="*/ 287406 h 2479272"/>
              <a:gd name="connsiteX97" fmla="*/ 1390300 w 3568252"/>
              <a:gd name="connsiteY97" fmla="*/ 287382 h 2479272"/>
              <a:gd name="connsiteX98" fmla="*/ 1390666 w 3568252"/>
              <a:gd name="connsiteY98" fmla="*/ 284678 h 2479272"/>
              <a:gd name="connsiteX99" fmla="*/ 1389123 w 3568252"/>
              <a:gd name="connsiteY99" fmla="*/ 234324 h 2479272"/>
              <a:gd name="connsiteX100" fmla="*/ 1396613 w 3568252"/>
              <a:gd name="connsiteY100" fmla="*/ 232773 h 2479272"/>
              <a:gd name="connsiteX101" fmla="*/ 1407269 w 3568252"/>
              <a:gd name="connsiteY101" fmla="*/ 289456 h 2479272"/>
              <a:gd name="connsiteX102" fmla="*/ 1407370 w 3568252"/>
              <a:gd name="connsiteY102" fmla="*/ 289479 h 2479272"/>
              <a:gd name="connsiteX103" fmla="*/ 1408243 w 3568252"/>
              <a:gd name="connsiteY103" fmla="*/ 283329 h 2479272"/>
              <a:gd name="connsiteX104" fmla="*/ 1406700 w 3568252"/>
              <a:gd name="connsiteY104" fmla="*/ 232975 h 2479272"/>
              <a:gd name="connsiteX105" fmla="*/ 1414191 w 3568252"/>
              <a:gd name="connsiteY105" fmla="*/ 231424 h 2479272"/>
              <a:gd name="connsiteX106" fmla="*/ 1424121 w 3568252"/>
              <a:gd name="connsiteY106" fmla="*/ 296946 h 2479272"/>
              <a:gd name="connsiteX107" fmla="*/ 1426880 w 3568252"/>
              <a:gd name="connsiteY107" fmla="*/ 298864 h 2479272"/>
              <a:gd name="connsiteX108" fmla="*/ 1427005 w 3568252"/>
              <a:gd name="connsiteY108" fmla="*/ 297975 h 2479272"/>
              <a:gd name="connsiteX109" fmla="*/ 1425462 w 3568252"/>
              <a:gd name="connsiteY109" fmla="*/ 247622 h 2479272"/>
              <a:gd name="connsiteX110" fmla="*/ 1432952 w 3568252"/>
              <a:gd name="connsiteY110" fmla="*/ 246071 h 2479272"/>
              <a:gd name="connsiteX111" fmla="*/ 1440498 w 3568252"/>
              <a:gd name="connsiteY111" fmla="*/ 323191 h 2479272"/>
              <a:gd name="connsiteX112" fmla="*/ 1493268 w 3568252"/>
              <a:gd name="connsiteY112" fmla="*/ 323191 h 2479272"/>
              <a:gd name="connsiteX113" fmla="*/ 1502333 w 3568252"/>
              <a:gd name="connsiteY113" fmla="*/ 323191 h 2479272"/>
              <a:gd name="connsiteX114" fmla="*/ 1554487 w 3568252"/>
              <a:gd name="connsiteY114" fmla="*/ 0 h 2479272"/>
              <a:gd name="connsiteX115" fmla="*/ 1545422 w 3568252"/>
              <a:gd name="connsiteY115" fmla="*/ 0 h 2479272"/>
              <a:gd name="connsiteX116" fmla="*/ 1335324 w 3568252"/>
              <a:gd name="connsiteY116" fmla="*/ 0 h 2479272"/>
              <a:gd name="connsiteX117" fmla="*/ 1283170 w 3568252"/>
              <a:gd name="connsiteY117" fmla="*/ 323191 h 2479272"/>
              <a:gd name="connsiteX118" fmla="*/ 1351646 w 3568252"/>
              <a:gd name="connsiteY118" fmla="*/ 323191 h 2479272"/>
              <a:gd name="connsiteX119" fmla="*/ 1370766 w 3568252"/>
              <a:gd name="connsiteY119" fmla="*/ 288894 h 2479272"/>
              <a:gd name="connsiteX120" fmla="*/ 1369231 w 3568252"/>
              <a:gd name="connsiteY120" fmla="*/ 238541 h 2479272"/>
              <a:gd name="connsiteX121" fmla="*/ 3540488 w 3568252"/>
              <a:gd name="connsiteY121" fmla="*/ 2423735 h 2479272"/>
              <a:gd name="connsiteX122" fmla="*/ 3196548 w 3568252"/>
              <a:gd name="connsiteY122" fmla="*/ 2423735 h 2479272"/>
              <a:gd name="connsiteX123" fmla="*/ 3125896 w 3568252"/>
              <a:gd name="connsiteY123" fmla="*/ 2423735 h 2479272"/>
              <a:gd name="connsiteX124" fmla="*/ 3100307 w 3568252"/>
              <a:gd name="connsiteY124" fmla="*/ 2423735 h 2479272"/>
              <a:gd name="connsiteX125" fmla="*/ 3059852 w 3568252"/>
              <a:gd name="connsiteY125" fmla="*/ 2423735 h 2479272"/>
              <a:gd name="connsiteX126" fmla="*/ 3033826 w 3568252"/>
              <a:gd name="connsiteY126" fmla="*/ 2423735 h 2479272"/>
              <a:gd name="connsiteX127" fmla="*/ 2997424 w 3568252"/>
              <a:gd name="connsiteY127" fmla="*/ 2423735 h 2479272"/>
              <a:gd name="connsiteX128" fmla="*/ 2972801 w 3568252"/>
              <a:gd name="connsiteY128" fmla="*/ 2423735 h 2479272"/>
              <a:gd name="connsiteX129" fmla="*/ 2926766 w 3568252"/>
              <a:gd name="connsiteY129" fmla="*/ 2423735 h 2479272"/>
              <a:gd name="connsiteX130" fmla="*/ 2902999 w 3568252"/>
              <a:gd name="connsiteY130" fmla="*/ 2423735 h 2479272"/>
              <a:gd name="connsiteX131" fmla="*/ 2847010 w 3568252"/>
              <a:gd name="connsiteY131" fmla="*/ 2423735 h 2479272"/>
              <a:gd name="connsiteX132" fmla="*/ 2822434 w 3568252"/>
              <a:gd name="connsiteY132" fmla="*/ 2423735 h 2479272"/>
              <a:gd name="connsiteX133" fmla="*/ 2813633 w 3568252"/>
              <a:gd name="connsiteY133" fmla="*/ 2423735 h 2479272"/>
              <a:gd name="connsiteX134" fmla="*/ 2788683 w 3568252"/>
              <a:gd name="connsiteY134" fmla="*/ 2423735 h 2479272"/>
              <a:gd name="connsiteX135" fmla="*/ 2768619 w 3568252"/>
              <a:gd name="connsiteY135" fmla="*/ 2423735 h 2479272"/>
              <a:gd name="connsiteX136" fmla="*/ 2741423 w 3568252"/>
              <a:gd name="connsiteY136" fmla="*/ 2423735 h 2479272"/>
              <a:gd name="connsiteX137" fmla="*/ 2696549 w 3568252"/>
              <a:gd name="connsiteY137" fmla="*/ 2423735 h 2479272"/>
              <a:gd name="connsiteX138" fmla="*/ 1169476 w 3568252"/>
              <a:gd name="connsiteY138" fmla="*/ 2423735 h 2479272"/>
              <a:gd name="connsiteX139" fmla="*/ 820313 w 3568252"/>
              <a:gd name="connsiteY139" fmla="*/ 2423735 h 2479272"/>
              <a:gd name="connsiteX140" fmla="*/ 682869 w 3568252"/>
              <a:gd name="connsiteY140" fmla="*/ 2423735 h 2479272"/>
              <a:gd name="connsiteX141" fmla="*/ 612218 w 3568252"/>
              <a:gd name="connsiteY141" fmla="*/ 2423735 h 2479272"/>
              <a:gd name="connsiteX142" fmla="*/ 586628 w 3568252"/>
              <a:gd name="connsiteY142" fmla="*/ 2423735 h 2479272"/>
              <a:gd name="connsiteX143" fmla="*/ 546174 w 3568252"/>
              <a:gd name="connsiteY143" fmla="*/ 2423735 h 2479272"/>
              <a:gd name="connsiteX144" fmla="*/ 520147 w 3568252"/>
              <a:gd name="connsiteY144" fmla="*/ 2423735 h 2479272"/>
              <a:gd name="connsiteX145" fmla="*/ 483746 w 3568252"/>
              <a:gd name="connsiteY145" fmla="*/ 2423735 h 2479272"/>
              <a:gd name="connsiteX146" fmla="*/ 459123 w 3568252"/>
              <a:gd name="connsiteY146" fmla="*/ 2423735 h 2479272"/>
              <a:gd name="connsiteX147" fmla="*/ 413087 w 3568252"/>
              <a:gd name="connsiteY147" fmla="*/ 2423735 h 2479272"/>
              <a:gd name="connsiteX148" fmla="*/ 389329 w 3568252"/>
              <a:gd name="connsiteY148" fmla="*/ 2423735 h 2479272"/>
              <a:gd name="connsiteX149" fmla="*/ 333340 w 3568252"/>
              <a:gd name="connsiteY149" fmla="*/ 2423735 h 2479272"/>
              <a:gd name="connsiteX150" fmla="*/ 308763 w 3568252"/>
              <a:gd name="connsiteY150" fmla="*/ 2423735 h 2479272"/>
              <a:gd name="connsiteX151" fmla="*/ 299963 w 3568252"/>
              <a:gd name="connsiteY151" fmla="*/ 2423735 h 2479272"/>
              <a:gd name="connsiteX152" fmla="*/ 275012 w 3568252"/>
              <a:gd name="connsiteY152" fmla="*/ 2423735 h 2479272"/>
              <a:gd name="connsiteX153" fmla="*/ 254949 w 3568252"/>
              <a:gd name="connsiteY153" fmla="*/ 2423735 h 2479272"/>
              <a:gd name="connsiteX154" fmla="*/ 227745 w 3568252"/>
              <a:gd name="connsiteY154" fmla="*/ 2423735 h 2479272"/>
              <a:gd name="connsiteX155" fmla="*/ 182871 w 3568252"/>
              <a:gd name="connsiteY155" fmla="*/ 2423735 h 2479272"/>
              <a:gd name="connsiteX156" fmla="*/ 27772 w 3568252"/>
              <a:gd name="connsiteY156" fmla="*/ 2423735 h 2479272"/>
              <a:gd name="connsiteX157" fmla="*/ 0 w 3568252"/>
              <a:gd name="connsiteY157" fmla="*/ 2451508 h 2479272"/>
              <a:gd name="connsiteX158" fmla="*/ 27772 w 3568252"/>
              <a:gd name="connsiteY158" fmla="*/ 2479272 h 2479272"/>
              <a:gd name="connsiteX159" fmla="*/ 3540488 w 3568252"/>
              <a:gd name="connsiteY159" fmla="*/ 2479272 h 2479272"/>
              <a:gd name="connsiteX160" fmla="*/ 3568253 w 3568252"/>
              <a:gd name="connsiteY160" fmla="*/ 2451508 h 2479272"/>
              <a:gd name="connsiteX161" fmla="*/ 3540488 w 3568252"/>
              <a:gd name="connsiteY161" fmla="*/ 2423735 h 24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</a:cxnLst>
            <a:rect l="l" t="t" r="r" b="b"/>
            <a:pathLst>
              <a:path w="3568252" h="2479272">
                <a:moveTo>
                  <a:pt x="1335332" y="0"/>
                </a:moveTo>
                <a:lnTo>
                  <a:pt x="1283177" y="323191"/>
                </a:lnTo>
                <a:lnTo>
                  <a:pt x="1274112" y="323191"/>
                </a:lnTo>
                <a:lnTo>
                  <a:pt x="1326266" y="0"/>
                </a:lnTo>
                <a:lnTo>
                  <a:pt x="1335332" y="0"/>
                </a:lnTo>
                <a:close/>
                <a:moveTo>
                  <a:pt x="500622" y="2202616"/>
                </a:moveTo>
                <a:lnTo>
                  <a:pt x="517450" y="2217067"/>
                </a:lnTo>
                <a:lnTo>
                  <a:pt x="537179" y="2234005"/>
                </a:lnTo>
                <a:lnTo>
                  <a:pt x="586995" y="2276798"/>
                </a:lnTo>
                <a:lnTo>
                  <a:pt x="605936" y="2293065"/>
                </a:lnTo>
                <a:lnTo>
                  <a:pt x="628034" y="2312045"/>
                </a:lnTo>
                <a:lnTo>
                  <a:pt x="647450" y="2328718"/>
                </a:lnTo>
                <a:lnTo>
                  <a:pt x="712894" y="2384925"/>
                </a:lnTo>
                <a:lnTo>
                  <a:pt x="752250" y="2418723"/>
                </a:lnTo>
                <a:cubicBezTo>
                  <a:pt x="756225" y="2422138"/>
                  <a:pt x="762406" y="2420173"/>
                  <a:pt x="763685" y="2415091"/>
                </a:cubicBezTo>
                <a:lnTo>
                  <a:pt x="767481" y="2399961"/>
                </a:lnTo>
                <a:cubicBezTo>
                  <a:pt x="772851" y="2378565"/>
                  <a:pt x="768042" y="2355890"/>
                  <a:pt x="754456" y="2338524"/>
                </a:cubicBezTo>
                <a:lnTo>
                  <a:pt x="752889" y="2336528"/>
                </a:lnTo>
                <a:lnTo>
                  <a:pt x="725514" y="2301523"/>
                </a:lnTo>
                <a:lnTo>
                  <a:pt x="723004" y="2298311"/>
                </a:lnTo>
                <a:cubicBezTo>
                  <a:pt x="718226" y="2292200"/>
                  <a:pt x="713339" y="2285629"/>
                  <a:pt x="708857" y="2278746"/>
                </a:cubicBezTo>
                <a:cubicBezTo>
                  <a:pt x="698046" y="2262151"/>
                  <a:pt x="689635" y="2243670"/>
                  <a:pt x="691124" y="2225025"/>
                </a:cubicBezTo>
                <a:lnTo>
                  <a:pt x="691927" y="2215874"/>
                </a:lnTo>
                <a:lnTo>
                  <a:pt x="695512" y="2174890"/>
                </a:lnTo>
                <a:lnTo>
                  <a:pt x="687562" y="2174601"/>
                </a:lnTo>
                <a:lnTo>
                  <a:pt x="657833" y="2173510"/>
                </a:lnTo>
                <a:cubicBezTo>
                  <a:pt x="647598" y="2173136"/>
                  <a:pt x="637722" y="2169582"/>
                  <a:pt x="629593" y="2163354"/>
                </a:cubicBezTo>
                <a:lnTo>
                  <a:pt x="594992" y="2136836"/>
                </a:lnTo>
                <a:lnTo>
                  <a:pt x="587174" y="2130842"/>
                </a:lnTo>
                <a:cubicBezTo>
                  <a:pt x="587174" y="2130842"/>
                  <a:pt x="580393" y="2133983"/>
                  <a:pt x="570322" y="2139268"/>
                </a:cubicBezTo>
                <a:cubicBezTo>
                  <a:pt x="561428" y="2143937"/>
                  <a:pt x="549970" y="2150305"/>
                  <a:pt x="538114" y="2157804"/>
                </a:cubicBezTo>
                <a:cubicBezTo>
                  <a:pt x="524871" y="2166183"/>
                  <a:pt x="511215" y="2175911"/>
                  <a:pt x="500333" y="2186208"/>
                </a:cubicBezTo>
                <a:cubicBezTo>
                  <a:pt x="495555" y="2190729"/>
                  <a:pt x="495633" y="2198336"/>
                  <a:pt x="500622" y="2202616"/>
                </a:cubicBezTo>
                <a:close/>
                <a:moveTo>
                  <a:pt x="620863" y="2076770"/>
                </a:moveTo>
                <a:cubicBezTo>
                  <a:pt x="619171" y="2080278"/>
                  <a:pt x="617495" y="2083770"/>
                  <a:pt x="615897" y="2087184"/>
                </a:cubicBezTo>
                <a:lnTo>
                  <a:pt x="624877" y="2094893"/>
                </a:lnTo>
                <a:lnTo>
                  <a:pt x="701538" y="2160735"/>
                </a:lnTo>
                <a:lnTo>
                  <a:pt x="709013" y="2167150"/>
                </a:lnTo>
                <a:cubicBezTo>
                  <a:pt x="711110" y="2165006"/>
                  <a:pt x="713300" y="2162746"/>
                  <a:pt x="715529" y="2160431"/>
                </a:cubicBezTo>
                <a:cubicBezTo>
                  <a:pt x="732085" y="2143228"/>
                  <a:pt x="752055" y="2121379"/>
                  <a:pt x="774052" y="2096920"/>
                </a:cubicBezTo>
                <a:cubicBezTo>
                  <a:pt x="786289" y="2083310"/>
                  <a:pt x="799119" y="2068937"/>
                  <a:pt x="812378" y="2054049"/>
                </a:cubicBezTo>
                <a:cubicBezTo>
                  <a:pt x="813516" y="2127693"/>
                  <a:pt x="824086" y="2201181"/>
                  <a:pt x="843245" y="2269899"/>
                </a:cubicBezTo>
                <a:lnTo>
                  <a:pt x="855077" y="2269899"/>
                </a:lnTo>
                <a:lnTo>
                  <a:pt x="956128" y="2269899"/>
                </a:lnTo>
                <a:lnTo>
                  <a:pt x="965980" y="2269899"/>
                </a:lnTo>
                <a:cubicBezTo>
                  <a:pt x="973580" y="2155130"/>
                  <a:pt x="981858" y="2042918"/>
                  <a:pt x="997440" y="1931204"/>
                </a:cubicBezTo>
                <a:cubicBezTo>
                  <a:pt x="997736" y="1929108"/>
                  <a:pt x="998016" y="1927011"/>
                  <a:pt x="998313" y="1924914"/>
                </a:cubicBezTo>
                <a:cubicBezTo>
                  <a:pt x="1002420" y="1895988"/>
                  <a:pt x="1007050" y="1867085"/>
                  <a:pt x="1012281" y="1838183"/>
                </a:cubicBezTo>
                <a:cubicBezTo>
                  <a:pt x="1020652" y="1830131"/>
                  <a:pt x="1028626" y="1822710"/>
                  <a:pt x="1036047" y="1816194"/>
                </a:cubicBezTo>
                <a:cubicBezTo>
                  <a:pt x="1094328" y="1764928"/>
                  <a:pt x="1129334" y="1692235"/>
                  <a:pt x="1133192" y="1614717"/>
                </a:cubicBezTo>
                <a:lnTo>
                  <a:pt x="1138134" y="967064"/>
                </a:lnTo>
                <a:cubicBezTo>
                  <a:pt x="1125101" y="983152"/>
                  <a:pt x="1105006" y="997354"/>
                  <a:pt x="1080461" y="1009288"/>
                </a:cubicBezTo>
                <a:cubicBezTo>
                  <a:pt x="1081474" y="1011416"/>
                  <a:pt x="1082628" y="1013473"/>
                  <a:pt x="1083563" y="1015632"/>
                </a:cubicBezTo>
                <a:cubicBezTo>
                  <a:pt x="1099332" y="1036631"/>
                  <a:pt x="1103471" y="1068418"/>
                  <a:pt x="1099566" y="1093696"/>
                </a:cubicBezTo>
                <a:cubicBezTo>
                  <a:pt x="1098966" y="1097570"/>
                  <a:pt x="1093010" y="1097516"/>
                  <a:pt x="1092527" y="1094047"/>
                </a:cubicBezTo>
                <a:cubicBezTo>
                  <a:pt x="1090368" y="1078637"/>
                  <a:pt x="1087640" y="1063242"/>
                  <a:pt x="1082254" y="1048807"/>
                </a:cubicBezTo>
                <a:cubicBezTo>
                  <a:pt x="1082160" y="1048549"/>
                  <a:pt x="1082035" y="1048300"/>
                  <a:pt x="1081942" y="1048043"/>
                </a:cubicBezTo>
                <a:cubicBezTo>
                  <a:pt x="1081279" y="1048846"/>
                  <a:pt x="1080609" y="1049641"/>
                  <a:pt x="1079931" y="1050389"/>
                </a:cubicBezTo>
                <a:cubicBezTo>
                  <a:pt x="1087585" y="1069408"/>
                  <a:pt x="1089183" y="1092098"/>
                  <a:pt x="1086245" y="1111086"/>
                </a:cubicBezTo>
                <a:cubicBezTo>
                  <a:pt x="1085644" y="1114960"/>
                  <a:pt x="1079689" y="1114905"/>
                  <a:pt x="1079206" y="1111437"/>
                </a:cubicBezTo>
                <a:cubicBezTo>
                  <a:pt x="1077047" y="1096027"/>
                  <a:pt x="1074319" y="1080632"/>
                  <a:pt x="1068932" y="1066197"/>
                </a:cubicBezTo>
                <a:cubicBezTo>
                  <a:pt x="1068262" y="1064404"/>
                  <a:pt x="1067514" y="1062650"/>
                  <a:pt x="1066734" y="1060912"/>
                </a:cubicBezTo>
                <a:cubicBezTo>
                  <a:pt x="1066703" y="1060927"/>
                  <a:pt x="1066680" y="1060943"/>
                  <a:pt x="1066649" y="1060959"/>
                </a:cubicBezTo>
                <a:cubicBezTo>
                  <a:pt x="1071926" y="1078200"/>
                  <a:pt x="1072814" y="1097461"/>
                  <a:pt x="1070265" y="1113947"/>
                </a:cubicBezTo>
                <a:cubicBezTo>
                  <a:pt x="1069665" y="1117821"/>
                  <a:pt x="1063710" y="1117766"/>
                  <a:pt x="1063227" y="1114298"/>
                </a:cubicBezTo>
                <a:cubicBezTo>
                  <a:pt x="1061068" y="1098887"/>
                  <a:pt x="1058340" y="1083493"/>
                  <a:pt x="1052953" y="1069057"/>
                </a:cubicBezTo>
                <a:cubicBezTo>
                  <a:pt x="1052657" y="1068270"/>
                  <a:pt x="1052314" y="1067506"/>
                  <a:pt x="1051995" y="1066734"/>
                </a:cubicBezTo>
                <a:cubicBezTo>
                  <a:pt x="1051168" y="1066953"/>
                  <a:pt x="1050334" y="1067163"/>
                  <a:pt x="1049477" y="1067366"/>
                </a:cubicBezTo>
                <a:cubicBezTo>
                  <a:pt x="1053359" y="1083111"/>
                  <a:pt x="1053826" y="1100057"/>
                  <a:pt x="1051550" y="1114797"/>
                </a:cubicBezTo>
                <a:cubicBezTo>
                  <a:pt x="1050950" y="1118670"/>
                  <a:pt x="1044995" y="1118616"/>
                  <a:pt x="1044512" y="1115147"/>
                </a:cubicBezTo>
                <a:cubicBezTo>
                  <a:pt x="1042353" y="1099737"/>
                  <a:pt x="1039624" y="1084343"/>
                  <a:pt x="1034238" y="1069907"/>
                </a:cubicBezTo>
                <a:cubicBezTo>
                  <a:pt x="1022141" y="1059080"/>
                  <a:pt x="1011244" y="1048191"/>
                  <a:pt x="1004003" y="1035906"/>
                </a:cubicBezTo>
                <a:cubicBezTo>
                  <a:pt x="925463" y="1054840"/>
                  <a:pt x="832488" y="1056141"/>
                  <a:pt x="767107" y="1032656"/>
                </a:cubicBezTo>
                <a:cubicBezTo>
                  <a:pt x="753715" y="1262981"/>
                  <a:pt x="906577" y="1503915"/>
                  <a:pt x="870371" y="1723562"/>
                </a:cubicBezTo>
                <a:cubicBezTo>
                  <a:pt x="847750" y="1744841"/>
                  <a:pt x="825271" y="1769013"/>
                  <a:pt x="803399" y="1794984"/>
                </a:cubicBezTo>
                <a:cubicBezTo>
                  <a:pt x="802159" y="1796458"/>
                  <a:pt x="800912" y="1797931"/>
                  <a:pt x="799681" y="1799420"/>
                </a:cubicBezTo>
                <a:cubicBezTo>
                  <a:pt x="753489" y="1854871"/>
                  <a:pt x="710190" y="1917961"/>
                  <a:pt x="674482" y="1977840"/>
                </a:cubicBezTo>
                <a:cubicBezTo>
                  <a:pt x="659025" y="2003757"/>
                  <a:pt x="645034" y="2029035"/>
                  <a:pt x="632796" y="2052856"/>
                </a:cubicBezTo>
                <a:cubicBezTo>
                  <a:pt x="628595" y="2061025"/>
                  <a:pt x="624612" y="2069007"/>
                  <a:pt x="620863" y="2076770"/>
                </a:cubicBezTo>
                <a:close/>
                <a:moveTo>
                  <a:pt x="903256" y="2318764"/>
                </a:moveTo>
                <a:lnTo>
                  <a:pt x="859731" y="2321188"/>
                </a:lnTo>
                <a:lnTo>
                  <a:pt x="849894" y="2321734"/>
                </a:lnTo>
                <a:cubicBezTo>
                  <a:pt x="849894" y="2321734"/>
                  <a:pt x="824577" y="2376967"/>
                  <a:pt x="820087" y="2420321"/>
                </a:cubicBezTo>
                <a:cubicBezTo>
                  <a:pt x="819962" y="2421498"/>
                  <a:pt x="820087" y="2422636"/>
                  <a:pt x="820313" y="2423735"/>
                </a:cubicBezTo>
                <a:lnTo>
                  <a:pt x="1169476" y="2423735"/>
                </a:lnTo>
                <a:cubicBezTo>
                  <a:pt x="1169352" y="2423283"/>
                  <a:pt x="1169227" y="2422823"/>
                  <a:pt x="1169009" y="2422379"/>
                </a:cubicBezTo>
                <a:lnTo>
                  <a:pt x="1162032" y="2408426"/>
                </a:lnTo>
                <a:cubicBezTo>
                  <a:pt x="1152172" y="2388698"/>
                  <a:pt x="1133745" y="2374629"/>
                  <a:pt x="1112123" y="2370303"/>
                </a:cubicBezTo>
                <a:lnTo>
                  <a:pt x="1062065" y="2360294"/>
                </a:lnTo>
                <a:cubicBezTo>
                  <a:pt x="1036109" y="2355103"/>
                  <a:pt x="1005725" y="2346856"/>
                  <a:pt x="990128" y="2325476"/>
                </a:cubicBezTo>
                <a:lnTo>
                  <a:pt x="960789" y="2284577"/>
                </a:lnTo>
                <a:lnTo>
                  <a:pt x="954569" y="2289534"/>
                </a:lnTo>
                <a:lnTo>
                  <a:pt x="931310" y="2308070"/>
                </a:lnTo>
                <a:cubicBezTo>
                  <a:pt x="923289" y="2314462"/>
                  <a:pt x="913491" y="2318195"/>
                  <a:pt x="903256" y="2318764"/>
                </a:cubicBezTo>
                <a:close/>
                <a:moveTo>
                  <a:pt x="1369231" y="238541"/>
                </a:moveTo>
                <a:cubicBezTo>
                  <a:pt x="1368794" y="234760"/>
                  <a:pt x="1375038" y="233077"/>
                  <a:pt x="1376721" y="236990"/>
                </a:cubicBezTo>
                <a:cubicBezTo>
                  <a:pt x="1383137" y="251854"/>
                  <a:pt x="1387268" y="269798"/>
                  <a:pt x="1387486" y="287406"/>
                </a:cubicBezTo>
                <a:cubicBezTo>
                  <a:pt x="1388437" y="287382"/>
                  <a:pt x="1389372" y="287375"/>
                  <a:pt x="1390300" y="287382"/>
                </a:cubicBezTo>
                <a:cubicBezTo>
                  <a:pt x="1390425" y="286478"/>
                  <a:pt x="1390573" y="285582"/>
                  <a:pt x="1390666" y="284678"/>
                </a:cubicBezTo>
                <a:cubicBezTo>
                  <a:pt x="1392397" y="268036"/>
                  <a:pt x="1391064" y="251114"/>
                  <a:pt x="1389123" y="234324"/>
                </a:cubicBezTo>
                <a:cubicBezTo>
                  <a:pt x="1388686" y="230543"/>
                  <a:pt x="1394930" y="228860"/>
                  <a:pt x="1396613" y="232773"/>
                </a:cubicBezTo>
                <a:cubicBezTo>
                  <a:pt x="1403792" y="249407"/>
                  <a:pt x="1408111" y="269899"/>
                  <a:pt x="1407269" y="289456"/>
                </a:cubicBezTo>
                <a:cubicBezTo>
                  <a:pt x="1407300" y="289464"/>
                  <a:pt x="1407339" y="289471"/>
                  <a:pt x="1407370" y="289479"/>
                </a:cubicBezTo>
                <a:cubicBezTo>
                  <a:pt x="1407721" y="287445"/>
                  <a:pt x="1408025" y="285395"/>
                  <a:pt x="1408243" y="283329"/>
                </a:cubicBezTo>
                <a:cubicBezTo>
                  <a:pt x="1409974" y="266687"/>
                  <a:pt x="1408641" y="249765"/>
                  <a:pt x="1406700" y="232975"/>
                </a:cubicBezTo>
                <a:cubicBezTo>
                  <a:pt x="1406263" y="229195"/>
                  <a:pt x="1412507" y="227511"/>
                  <a:pt x="1414191" y="231424"/>
                </a:cubicBezTo>
                <a:cubicBezTo>
                  <a:pt x="1422461" y="250584"/>
                  <a:pt x="1426974" y="274872"/>
                  <a:pt x="1424121" y="296946"/>
                </a:cubicBezTo>
                <a:cubicBezTo>
                  <a:pt x="1425041" y="297547"/>
                  <a:pt x="1425960" y="298201"/>
                  <a:pt x="1426880" y="298864"/>
                </a:cubicBezTo>
                <a:cubicBezTo>
                  <a:pt x="1426911" y="298568"/>
                  <a:pt x="1426974" y="298272"/>
                  <a:pt x="1427005" y="297975"/>
                </a:cubicBezTo>
                <a:cubicBezTo>
                  <a:pt x="1428735" y="281334"/>
                  <a:pt x="1427402" y="264411"/>
                  <a:pt x="1425462" y="247622"/>
                </a:cubicBezTo>
                <a:cubicBezTo>
                  <a:pt x="1425025" y="243841"/>
                  <a:pt x="1431269" y="242158"/>
                  <a:pt x="1432952" y="246071"/>
                </a:cubicBezTo>
                <a:cubicBezTo>
                  <a:pt x="1442711" y="268675"/>
                  <a:pt x="1447154" y="298365"/>
                  <a:pt x="1440498" y="323191"/>
                </a:cubicBezTo>
                <a:lnTo>
                  <a:pt x="1493268" y="323191"/>
                </a:lnTo>
                <a:lnTo>
                  <a:pt x="1502333" y="323191"/>
                </a:lnTo>
                <a:lnTo>
                  <a:pt x="1554487" y="0"/>
                </a:lnTo>
                <a:lnTo>
                  <a:pt x="1545422" y="0"/>
                </a:lnTo>
                <a:lnTo>
                  <a:pt x="1335324" y="0"/>
                </a:lnTo>
                <a:lnTo>
                  <a:pt x="1283170" y="323191"/>
                </a:lnTo>
                <a:lnTo>
                  <a:pt x="1351646" y="323191"/>
                </a:lnTo>
                <a:cubicBezTo>
                  <a:pt x="1356315" y="311686"/>
                  <a:pt x="1363135" y="300368"/>
                  <a:pt x="1370766" y="288894"/>
                </a:cubicBezTo>
                <a:cubicBezTo>
                  <a:pt x="1372497" y="272245"/>
                  <a:pt x="1371164" y="255323"/>
                  <a:pt x="1369231" y="238541"/>
                </a:cubicBezTo>
                <a:close/>
                <a:moveTo>
                  <a:pt x="3540488" y="2423735"/>
                </a:moveTo>
                <a:lnTo>
                  <a:pt x="3196548" y="2423735"/>
                </a:lnTo>
                <a:lnTo>
                  <a:pt x="3125896" y="2423735"/>
                </a:lnTo>
                <a:lnTo>
                  <a:pt x="3100307" y="2423735"/>
                </a:lnTo>
                <a:lnTo>
                  <a:pt x="3059852" y="2423735"/>
                </a:lnTo>
                <a:lnTo>
                  <a:pt x="3033826" y="2423735"/>
                </a:lnTo>
                <a:lnTo>
                  <a:pt x="2997424" y="2423735"/>
                </a:lnTo>
                <a:lnTo>
                  <a:pt x="2972801" y="2423735"/>
                </a:lnTo>
                <a:lnTo>
                  <a:pt x="2926766" y="2423735"/>
                </a:lnTo>
                <a:lnTo>
                  <a:pt x="2902999" y="2423735"/>
                </a:lnTo>
                <a:lnTo>
                  <a:pt x="2847010" y="2423735"/>
                </a:lnTo>
                <a:lnTo>
                  <a:pt x="2822434" y="2423735"/>
                </a:lnTo>
                <a:lnTo>
                  <a:pt x="2813633" y="2423735"/>
                </a:lnTo>
                <a:lnTo>
                  <a:pt x="2788683" y="2423735"/>
                </a:lnTo>
                <a:lnTo>
                  <a:pt x="2768619" y="2423735"/>
                </a:lnTo>
                <a:lnTo>
                  <a:pt x="2741423" y="2423735"/>
                </a:lnTo>
                <a:lnTo>
                  <a:pt x="2696549" y="2423735"/>
                </a:lnTo>
                <a:lnTo>
                  <a:pt x="1169476" y="2423735"/>
                </a:lnTo>
                <a:lnTo>
                  <a:pt x="820313" y="2423735"/>
                </a:lnTo>
                <a:lnTo>
                  <a:pt x="682869" y="2423735"/>
                </a:lnTo>
                <a:lnTo>
                  <a:pt x="612218" y="2423735"/>
                </a:lnTo>
                <a:lnTo>
                  <a:pt x="586628" y="2423735"/>
                </a:lnTo>
                <a:lnTo>
                  <a:pt x="546174" y="2423735"/>
                </a:lnTo>
                <a:lnTo>
                  <a:pt x="520147" y="2423735"/>
                </a:lnTo>
                <a:lnTo>
                  <a:pt x="483746" y="2423735"/>
                </a:lnTo>
                <a:lnTo>
                  <a:pt x="459123" y="2423735"/>
                </a:lnTo>
                <a:lnTo>
                  <a:pt x="413087" y="2423735"/>
                </a:lnTo>
                <a:lnTo>
                  <a:pt x="389329" y="2423735"/>
                </a:lnTo>
                <a:lnTo>
                  <a:pt x="333340" y="2423735"/>
                </a:lnTo>
                <a:lnTo>
                  <a:pt x="308763" y="2423735"/>
                </a:lnTo>
                <a:lnTo>
                  <a:pt x="299963" y="2423735"/>
                </a:lnTo>
                <a:lnTo>
                  <a:pt x="275012" y="2423735"/>
                </a:lnTo>
                <a:lnTo>
                  <a:pt x="254949" y="2423735"/>
                </a:lnTo>
                <a:lnTo>
                  <a:pt x="227745" y="2423735"/>
                </a:lnTo>
                <a:lnTo>
                  <a:pt x="182871" y="2423735"/>
                </a:lnTo>
                <a:lnTo>
                  <a:pt x="27772" y="2423735"/>
                </a:lnTo>
                <a:cubicBezTo>
                  <a:pt x="12433" y="2423735"/>
                  <a:pt x="0" y="2436168"/>
                  <a:pt x="0" y="2451508"/>
                </a:cubicBezTo>
                <a:cubicBezTo>
                  <a:pt x="0" y="2466848"/>
                  <a:pt x="12433" y="2479272"/>
                  <a:pt x="27772" y="2479272"/>
                </a:cubicBezTo>
                <a:lnTo>
                  <a:pt x="3540488" y="2479272"/>
                </a:lnTo>
                <a:cubicBezTo>
                  <a:pt x="3555828" y="2479272"/>
                  <a:pt x="3568253" y="2466840"/>
                  <a:pt x="3568253" y="2451508"/>
                </a:cubicBezTo>
                <a:cubicBezTo>
                  <a:pt x="3568253" y="2436176"/>
                  <a:pt x="3555820" y="2423735"/>
                  <a:pt x="3540488" y="242373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77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DE85A76C-DFE2-0503-DF6C-D10630726838}"/>
              </a:ext>
            </a:extLst>
          </p:cNvPr>
          <p:cNvSpPr/>
          <p:nvPr/>
        </p:nvSpPr>
        <p:spPr>
          <a:xfrm flipH="1">
            <a:off x="7201858" y="2599588"/>
            <a:ext cx="3294526" cy="3498521"/>
          </a:xfrm>
          <a:custGeom>
            <a:avLst/>
            <a:gdLst>
              <a:gd name="connsiteX0" fmla="*/ 195015 w 3294526"/>
              <a:gd name="connsiteY0" fmla="*/ 2196489 h 3498521"/>
              <a:gd name="connsiteX1" fmla="*/ 83076 w 3294526"/>
              <a:gd name="connsiteY1" fmla="*/ 1605394 h 3498521"/>
              <a:gd name="connsiteX2" fmla="*/ 317104 w 3294526"/>
              <a:gd name="connsiteY2" fmla="*/ 769663 h 3498521"/>
              <a:gd name="connsiteX3" fmla="*/ 321866 w 3294526"/>
              <a:gd name="connsiteY3" fmla="*/ 772617 h 3498521"/>
              <a:gd name="connsiteX4" fmla="*/ 87753 w 3294526"/>
              <a:gd name="connsiteY4" fmla="*/ 1605394 h 3498521"/>
              <a:gd name="connsiteX5" fmla="*/ 200183 w 3294526"/>
              <a:gd name="connsiteY5" fmla="*/ 2194805 h 3498521"/>
              <a:gd name="connsiteX6" fmla="*/ 195015 w 3294526"/>
              <a:gd name="connsiteY6" fmla="*/ 2196489 h 3498521"/>
              <a:gd name="connsiteX7" fmla="*/ 553384 w 3294526"/>
              <a:gd name="connsiteY7" fmla="*/ 469981 h 3498521"/>
              <a:gd name="connsiteX8" fmla="*/ 390241 w 3294526"/>
              <a:gd name="connsiteY8" fmla="*/ 660467 h 3498521"/>
              <a:gd name="connsiteX9" fmla="*/ 394676 w 3294526"/>
              <a:gd name="connsiteY9" fmla="*/ 663913 h 3498521"/>
              <a:gd name="connsiteX10" fmla="*/ 1662849 w 3294526"/>
              <a:gd name="connsiteY10" fmla="*/ 4755 h 3498521"/>
              <a:gd name="connsiteX11" fmla="*/ 1662849 w 3294526"/>
              <a:gd name="connsiteY11" fmla="*/ 0 h 3498521"/>
              <a:gd name="connsiteX12" fmla="*/ 553384 w 3294526"/>
              <a:gd name="connsiteY12" fmla="*/ 469981 h 3498521"/>
              <a:gd name="connsiteX13" fmla="*/ 2896772 w 3294526"/>
              <a:gd name="connsiteY13" fmla="*/ 555902 h 3498521"/>
              <a:gd name="connsiteX14" fmla="*/ 3005110 w 3294526"/>
              <a:gd name="connsiteY14" fmla="*/ 695177 h 3498521"/>
              <a:gd name="connsiteX15" fmla="*/ 3012110 w 3294526"/>
              <a:gd name="connsiteY15" fmla="*/ 695177 h 3498521"/>
              <a:gd name="connsiteX16" fmla="*/ 2904091 w 3294526"/>
              <a:gd name="connsiteY16" fmla="*/ 555902 h 3498521"/>
              <a:gd name="connsiteX17" fmla="*/ 2896772 w 3294526"/>
              <a:gd name="connsiteY17" fmla="*/ 555902 h 3498521"/>
              <a:gd name="connsiteX18" fmla="*/ 253265 w 3294526"/>
              <a:gd name="connsiteY18" fmla="*/ 2313752 h 3498521"/>
              <a:gd name="connsiteX19" fmla="*/ 248308 w 3294526"/>
              <a:gd name="connsiteY19" fmla="*/ 2316488 h 3498521"/>
              <a:gd name="connsiteX20" fmla="*/ 553384 w 3294526"/>
              <a:gd name="connsiteY20" fmla="*/ 2740808 h 3498521"/>
              <a:gd name="connsiteX21" fmla="*/ 704336 w 3294526"/>
              <a:gd name="connsiteY21" fmla="*/ 2874198 h 3498521"/>
              <a:gd name="connsiteX22" fmla="*/ 708054 w 3294526"/>
              <a:gd name="connsiteY22" fmla="*/ 2869763 h 3498521"/>
              <a:gd name="connsiteX23" fmla="*/ 253265 w 3294526"/>
              <a:gd name="connsiteY23" fmla="*/ 2313752 h 3498521"/>
              <a:gd name="connsiteX24" fmla="*/ 1501631 w 3294526"/>
              <a:gd name="connsiteY24" fmla="*/ 3200305 h 3498521"/>
              <a:gd name="connsiteX25" fmla="*/ 1502045 w 3294526"/>
              <a:gd name="connsiteY25" fmla="*/ 3195558 h 3498521"/>
              <a:gd name="connsiteX26" fmla="*/ 902968 w 3294526"/>
              <a:gd name="connsiteY26" fmla="*/ 2999693 h 3498521"/>
              <a:gd name="connsiteX27" fmla="*/ 902095 w 3294526"/>
              <a:gd name="connsiteY27" fmla="*/ 3005983 h 3498521"/>
              <a:gd name="connsiteX28" fmla="*/ 1501631 w 3294526"/>
              <a:gd name="connsiteY28" fmla="*/ 3200305 h 3498521"/>
              <a:gd name="connsiteX29" fmla="*/ 3289850 w 3294526"/>
              <a:gd name="connsiteY29" fmla="*/ 1605394 h 3498521"/>
              <a:gd name="connsiteX30" fmla="*/ 1688805 w 3294526"/>
              <a:gd name="connsiteY30" fmla="*/ 3206447 h 3498521"/>
              <a:gd name="connsiteX31" fmla="*/ 1627718 w 3294526"/>
              <a:gd name="connsiteY31" fmla="*/ 3205278 h 3498521"/>
              <a:gd name="connsiteX32" fmla="*/ 1627531 w 3294526"/>
              <a:gd name="connsiteY32" fmla="*/ 3209861 h 3498521"/>
              <a:gd name="connsiteX33" fmla="*/ 1688805 w 3294526"/>
              <a:gd name="connsiteY33" fmla="*/ 3211124 h 3498521"/>
              <a:gd name="connsiteX34" fmla="*/ 2824227 w 3294526"/>
              <a:gd name="connsiteY34" fmla="*/ 2740815 h 3498521"/>
              <a:gd name="connsiteX35" fmla="*/ 3294527 w 3294526"/>
              <a:gd name="connsiteY35" fmla="*/ 1605402 h 3498521"/>
              <a:gd name="connsiteX36" fmla="*/ 3279390 w 3294526"/>
              <a:gd name="connsiteY36" fmla="*/ 1384204 h 3498521"/>
              <a:gd name="connsiteX37" fmla="*/ 3274510 w 3294526"/>
              <a:gd name="connsiteY37" fmla="*/ 1384204 h 3498521"/>
              <a:gd name="connsiteX38" fmla="*/ 3289850 w 3294526"/>
              <a:gd name="connsiteY38" fmla="*/ 1605394 h 3498521"/>
              <a:gd name="connsiteX39" fmla="*/ 129080 w 3294526"/>
              <a:gd name="connsiteY39" fmla="*/ 3492176 h 3498521"/>
              <a:gd name="connsiteX40" fmla="*/ 4739 w 3294526"/>
              <a:gd name="connsiteY40" fmla="*/ 3260519 h 3498521"/>
              <a:gd name="connsiteX41" fmla="*/ 109 w 3294526"/>
              <a:gd name="connsiteY41" fmla="*/ 3323741 h 3498521"/>
              <a:gd name="connsiteX42" fmla="*/ 53604 w 3294526"/>
              <a:gd name="connsiteY42" fmla="*/ 3423833 h 3498521"/>
              <a:gd name="connsiteX43" fmla="*/ 87542 w 3294526"/>
              <a:gd name="connsiteY43" fmla="*/ 3498506 h 3498521"/>
              <a:gd name="connsiteX44" fmla="*/ 132416 w 3294526"/>
              <a:gd name="connsiteY44" fmla="*/ 3498506 h 3498521"/>
              <a:gd name="connsiteX45" fmla="*/ 129080 w 3294526"/>
              <a:gd name="connsiteY45" fmla="*/ 3492176 h 3498521"/>
              <a:gd name="connsiteX46" fmla="*/ 141591 w 3294526"/>
              <a:gd name="connsiteY46" fmla="*/ 3044606 h 3498521"/>
              <a:gd name="connsiteX47" fmla="*/ 106920 w 3294526"/>
              <a:gd name="connsiteY47" fmla="*/ 3074296 h 3498521"/>
              <a:gd name="connsiteX48" fmla="*/ 132377 w 3294526"/>
              <a:gd name="connsiteY48" fmla="*/ 3149086 h 3498521"/>
              <a:gd name="connsiteX49" fmla="*/ 109134 w 3294526"/>
              <a:gd name="connsiteY49" fmla="*/ 3155493 h 3498521"/>
              <a:gd name="connsiteX50" fmla="*/ 88072 w 3294526"/>
              <a:gd name="connsiteY50" fmla="*/ 3094016 h 3498521"/>
              <a:gd name="connsiteX51" fmla="*/ 75959 w 3294526"/>
              <a:gd name="connsiteY51" fmla="*/ 3108062 h 3498521"/>
              <a:gd name="connsiteX52" fmla="*/ 204618 w 3294526"/>
              <a:gd name="connsiteY52" fmla="*/ 3498506 h 3498521"/>
              <a:gd name="connsiteX53" fmla="*/ 213419 w 3294526"/>
              <a:gd name="connsiteY53" fmla="*/ 3498506 h 3498521"/>
              <a:gd name="connsiteX54" fmla="*/ 141591 w 3294526"/>
              <a:gd name="connsiteY54" fmla="*/ 3044606 h 3498521"/>
              <a:gd name="connsiteX55" fmla="*/ 58982 w 3294526"/>
              <a:gd name="connsiteY55" fmla="*/ 3130768 h 3498521"/>
              <a:gd name="connsiteX56" fmla="*/ 33665 w 3294526"/>
              <a:gd name="connsiteY56" fmla="*/ 3173748 h 3498521"/>
              <a:gd name="connsiteX57" fmla="*/ 82826 w 3294526"/>
              <a:gd name="connsiteY57" fmla="*/ 3270090 h 3498521"/>
              <a:gd name="connsiteX58" fmla="*/ 62015 w 3294526"/>
              <a:gd name="connsiteY58" fmla="*/ 3282258 h 3498521"/>
              <a:gd name="connsiteX59" fmla="*/ 21287 w 3294526"/>
              <a:gd name="connsiteY59" fmla="*/ 3201661 h 3498521"/>
              <a:gd name="connsiteX60" fmla="*/ 12861 w 3294526"/>
              <a:gd name="connsiteY60" fmla="*/ 3226237 h 3498521"/>
              <a:gd name="connsiteX61" fmla="*/ 157515 w 3294526"/>
              <a:gd name="connsiteY61" fmla="*/ 3494569 h 3498521"/>
              <a:gd name="connsiteX62" fmla="*/ 159612 w 3294526"/>
              <a:gd name="connsiteY62" fmla="*/ 3498506 h 3498521"/>
              <a:gd name="connsiteX63" fmla="*/ 179675 w 3294526"/>
              <a:gd name="connsiteY63" fmla="*/ 3498506 h 3498521"/>
              <a:gd name="connsiteX64" fmla="*/ 58982 w 3294526"/>
              <a:gd name="connsiteY64" fmla="*/ 3130768 h 3498521"/>
              <a:gd name="connsiteX65" fmla="*/ 360107 w 3294526"/>
              <a:gd name="connsiteY65" fmla="*/ 2970595 h 3498521"/>
              <a:gd name="connsiteX66" fmla="*/ 355181 w 3294526"/>
              <a:gd name="connsiteY66" fmla="*/ 2970470 h 3498521"/>
              <a:gd name="connsiteX67" fmla="*/ 270608 w 3294526"/>
              <a:gd name="connsiteY67" fmla="*/ 2981515 h 3498521"/>
              <a:gd name="connsiteX68" fmla="*/ 268777 w 3294526"/>
              <a:gd name="connsiteY68" fmla="*/ 3267113 h 3498521"/>
              <a:gd name="connsiteX69" fmla="*/ 244675 w 3294526"/>
              <a:gd name="connsiteY69" fmla="*/ 3267113 h 3498521"/>
              <a:gd name="connsiteX70" fmla="*/ 245969 w 3294526"/>
              <a:gd name="connsiteY70" fmla="*/ 2988959 h 3498521"/>
              <a:gd name="connsiteX71" fmla="*/ 164164 w 3294526"/>
              <a:gd name="connsiteY71" fmla="*/ 3028845 h 3498521"/>
              <a:gd name="connsiteX72" fmla="*/ 238011 w 3294526"/>
              <a:gd name="connsiteY72" fmla="*/ 3498514 h 3498521"/>
              <a:gd name="connsiteX73" fmla="*/ 294000 w 3294526"/>
              <a:gd name="connsiteY73" fmla="*/ 3498514 h 3498521"/>
              <a:gd name="connsiteX74" fmla="*/ 360107 w 3294526"/>
              <a:gd name="connsiteY74" fmla="*/ 2970595 h 3498521"/>
              <a:gd name="connsiteX75" fmla="*/ 510607 w 3294526"/>
              <a:gd name="connsiteY75" fmla="*/ 3367844 h 3498521"/>
              <a:gd name="connsiteX76" fmla="*/ 503225 w 3294526"/>
              <a:gd name="connsiteY76" fmla="*/ 3384392 h 3498521"/>
              <a:gd name="connsiteX77" fmla="*/ 450845 w 3294526"/>
              <a:gd name="connsiteY77" fmla="*/ 3498498 h 3498521"/>
              <a:gd name="connsiteX78" fmla="*/ 491299 w 3294526"/>
              <a:gd name="connsiteY78" fmla="*/ 3498498 h 3498521"/>
              <a:gd name="connsiteX79" fmla="*/ 532697 w 3294526"/>
              <a:gd name="connsiteY79" fmla="*/ 3386816 h 3498521"/>
              <a:gd name="connsiteX80" fmla="*/ 510607 w 3294526"/>
              <a:gd name="connsiteY80" fmla="*/ 3367844 h 3498521"/>
              <a:gd name="connsiteX81" fmla="*/ 422121 w 3294526"/>
              <a:gd name="connsiteY81" fmla="*/ 3291845 h 3498521"/>
              <a:gd name="connsiteX82" fmla="*/ 405293 w 3294526"/>
              <a:gd name="connsiteY82" fmla="*/ 3277394 h 3498521"/>
              <a:gd name="connsiteX83" fmla="*/ 405004 w 3294526"/>
              <a:gd name="connsiteY83" fmla="*/ 3260986 h 3498521"/>
              <a:gd name="connsiteX84" fmla="*/ 442785 w 3294526"/>
              <a:gd name="connsiteY84" fmla="*/ 3232582 h 3498521"/>
              <a:gd name="connsiteX85" fmla="*/ 470823 w 3294526"/>
              <a:gd name="connsiteY85" fmla="*/ 3155766 h 3498521"/>
              <a:gd name="connsiteX86" fmla="*/ 526391 w 3294526"/>
              <a:gd name="connsiteY86" fmla="*/ 3016880 h 3498521"/>
              <a:gd name="connsiteX87" fmla="*/ 465982 w 3294526"/>
              <a:gd name="connsiteY87" fmla="*/ 2989801 h 3498521"/>
              <a:gd name="connsiteX88" fmla="*/ 407343 w 3294526"/>
              <a:gd name="connsiteY88" fmla="*/ 3209892 h 3498521"/>
              <a:gd name="connsiteX89" fmla="*/ 384099 w 3294526"/>
              <a:gd name="connsiteY89" fmla="*/ 3203485 h 3498521"/>
              <a:gd name="connsiteX90" fmla="*/ 442996 w 3294526"/>
              <a:gd name="connsiteY90" fmla="*/ 2982646 h 3498521"/>
              <a:gd name="connsiteX91" fmla="*/ 383725 w 3294526"/>
              <a:gd name="connsiteY91" fmla="*/ 2971834 h 3498521"/>
              <a:gd name="connsiteX92" fmla="*/ 317774 w 3294526"/>
              <a:gd name="connsiteY92" fmla="*/ 3498522 h 3498521"/>
              <a:gd name="connsiteX93" fmla="*/ 363809 w 3294526"/>
              <a:gd name="connsiteY93" fmla="*/ 3498522 h 3498521"/>
              <a:gd name="connsiteX94" fmla="*/ 422121 w 3294526"/>
              <a:gd name="connsiteY94" fmla="*/ 3291845 h 3498521"/>
              <a:gd name="connsiteX95" fmla="*/ 491666 w 3294526"/>
              <a:gd name="connsiteY95" fmla="*/ 3351576 h 3498521"/>
              <a:gd name="connsiteX96" fmla="*/ 441850 w 3294526"/>
              <a:gd name="connsiteY96" fmla="*/ 3308783 h 3498521"/>
              <a:gd name="connsiteX97" fmla="*/ 388425 w 3294526"/>
              <a:gd name="connsiteY97" fmla="*/ 3498506 h 3498521"/>
              <a:gd name="connsiteX98" fmla="*/ 424826 w 3294526"/>
              <a:gd name="connsiteY98" fmla="*/ 3498506 h 3498521"/>
              <a:gd name="connsiteX99" fmla="*/ 478157 w 3294526"/>
              <a:gd name="connsiteY99" fmla="*/ 3381749 h 3498521"/>
              <a:gd name="connsiteX100" fmla="*/ 491666 w 3294526"/>
              <a:gd name="connsiteY100" fmla="*/ 3351576 h 3498521"/>
              <a:gd name="connsiteX101" fmla="*/ 499663 w 3294526"/>
              <a:gd name="connsiteY101" fmla="*/ 3211607 h 3498521"/>
              <a:gd name="connsiteX102" fmla="*/ 529540 w 3294526"/>
              <a:gd name="connsiteY102" fmla="*/ 3169664 h 3498521"/>
              <a:gd name="connsiteX103" fmla="*/ 520561 w 3294526"/>
              <a:gd name="connsiteY103" fmla="*/ 3161955 h 3498521"/>
              <a:gd name="connsiteX104" fmla="*/ 525526 w 3294526"/>
              <a:gd name="connsiteY104" fmla="*/ 3151541 h 3498521"/>
              <a:gd name="connsiteX105" fmla="*/ 527319 w 3294526"/>
              <a:gd name="connsiteY105" fmla="*/ 3143185 h 3498521"/>
              <a:gd name="connsiteX106" fmla="*/ 537452 w 3294526"/>
              <a:gd name="connsiteY106" fmla="*/ 3127642 h 3498521"/>
              <a:gd name="connsiteX107" fmla="*/ 579138 w 3294526"/>
              <a:gd name="connsiteY107" fmla="*/ 3052626 h 3498521"/>
              <a:gd name="connsiteX108" fmla="*/ 547094 w 3294526"/>
              <a:gd name="connsiteY108" fmla="*/ 3029429 h 3498521"/>
              <a:gd name="connsiteX109" fmla="*/ 494059 w 3294526"/>
              <a:gd name="connsiteY109" fmla="*/ 3162165 h 3498521"/>
              <a:gd name="connsiteX110" fmla="*/ 474993 w 3294526"/>
              <a:gd name="connsiteY110" fmla="*/ 3214039 h 3498521"/>
              <a:gd name="connsiteX111" fmla="*/ 491845 w 3294526"/>
              <a:gd name="connsiteY111" fmla="*/ 3205613 h 3498521"/>
              <a:gd name="connsiteX112" fmla="*/ 499663 w 3294526"/>
              <a:gd name="connsiteY112" fmla="*/ 3211607 h 3498521"/>
              <a:gd name="connsiteX113" fmla="*/ 710642 w 3294526"/>
              <a:gd name="connsiteY113" fmla="*/ 3255327 h 3498521"/>
              <a:gd name="connsiteX114" fmla="*/ 709652 w 3294526"/>
              <a:gd name="connsiteY114" fmla="*/ 3251508 h 3498521"/>
              <a:gd name="connsiteX115" fmla="*/ 630185 w 3294526"/>
              <a:gd name="connsiteY115" fmla="*/ 3376301 h 3498521"/>
              <a:gd name="connsiteX116" fmla="*/ 657560 w 3294526"/>
              <a:gd name="connsiteY116" fmla="*/ 3411307 h 3498521"/>
              <a:gd name="connsiteX117" fmla="*/ 719645 w 3294526"/>
              <a:gd name="connsiteY117" fmla="*/ 3340367 h 3498521"/>
              <a:gd name="connsiteX118" fmla="*/ 710642 w 3294526"/>
              <a:gd name="connsiteY118" fmla="*/ 3255327 h 3498521"/>
              <a:gd name="connsiteX119" fmla="*/ 552121 w 3294526"/>
              <a:gd name="connsiteY119" fmla="*/ 3403497 h 3498521"/>
              <a:gd name="connsiteX120" fmla="*/ 516897 w 3294526"/>
              <a:gd name="connsiteY120" fmla="*/ 3498506 h 3498521"/>
              <a:gd name="connsiteX121" fmla="*/ 587548 w 3294526"/>
              <a:gd name="connsiteY121" fmla="*/ 3498506 h 3498521"/>
              <a:gd name="connsiteX122" fmla="*/ 617565 w 3294526"/>
              <a:gd name="connsiteY122" fmla="*/ 3459712 h 3498521"/>
              <a:gd name="connsiteX123" fmla="*/ 552121 w 3294526"/>
              <a:gd name="connsiteY123" fmla="*/ 3403497 h 3498521"/>
              <a:gd name="connsiteX124" fmla="*/ 678715 w 3294526"/>
              <a:gd name="connsiteY124" fmla="*/ 3171690 h 3498521"/>
              <a:gd name="connsiteX125" fmla="*/ 620192 w 3294526"/>
              <a:gd name="connsiteY125" fmla="*/ 3235201 h 3498521"/>
              <a:gd name="connsiteX126" fmla="*/ 596590 w 3294526"/>
              <a:gd name="connsiteY126" fmla="*/ 3290653 h 3498521"/>
              <a:gd name="connsiteX127" fmla="*/ 595787 w 3294526"/>
              <a:gd name="connsiteY127" fmla="*/ 3299804 h 3498521"/>
              <a:gd name="connsiteX128" fmla="*/ 613520 w 3294526"/>
              <a:gd name="connsiteY128" fmla="*/ 3353525 h 3498521"/>
              <a:gd name="connsiteX129" fmla="*/ 701959 w 3294526"/>
              <a:gd name="connsiteY129" fmla="*/ 3224959 h 3498521"/>
              <a:gd name="connsiteX130" fmla="*/ 678715 w 3294526"/>
              <a:gd name="connsiteY130" fmla="*/ 3171690 h 3498521"/>
              <a:gd name="connsiteX131" fmla="*/ 1128913 w 3294526"/>
              <a:gd name="connsiteY131" fmla="*/ 1708151 h 3498521"/>
              <a:gd name="connsiteX132" fmla="*/ 1128944 w 3294526"/>
              <a:gd name="connsiteY132" fmla="*/ 1708011 h 3498521"/>
              <a:gd name="connsiteX133" fmla="*/ 1128702 w 3294526"/>
              <a:gd name="connsiteY133" fmla="*/ 1707965 h 3498521"/>
              <a:gd name="connsiteX134" fmla="*/ 1128913 w 3294526"/>
              <a:gd name="connsiteY134" fmla="*/ 1708151 h 3498521"/>
              <a:gd name="connsiteX135" fmla="*/ 908658 w 3294526"/>
              <a:gd name="connsiteY135" fmla="*/ 2110693 h 3498521"/>
              <a:gd name="connsiteX136" fmla="*/ 900419 w 3294526"/>
              <a:gd name="connsiteY136" fmla="*/ 2068251 h 3498521"/>
              <a:gd name="connsiteX137" fmla="*/ 611735 w 3294526"/>
              <a:gd name="connsiteY137" fmla="*/ 1865542 h 3498521"/>
              <a:gd name="connsiteX138" fmla="*/ 738025 w 3294526"/>
              <a:gd name="connsiteY138" fmla="*/ 1781141 h 3498521"/>
              <a:gd name="connsiteX139" fmla="*/ 948894 w 3294526"/>
              <a:gd name="connsiteY139" fmla="*/ 2031920 h 3498521"/>
              <a:gd name="connsiteX140" fmla="*/ 948676 w 3294526"/>
              <a:gd name="connsiteY140" fmla="*/ 2032091 h 3498521"/>
              <a:gd name="connsiteX141" fmla="*/ 985124 w 3294526"/>
              <a:gd name="connsiteY141" fmla="*/ 2084058 h 3498521"/>
              <a:gd name="connsiteX142" fmla="*/ 1042797 w 3294526"/>
              <a:gd name="connsiteY142" fmla="*/ 2041834 h 3498521"/>
              <a:gd name="connsiteX143" fmla="*/ 987205 w 3294526"/>
              <a:gd name="connsiteY143" fmla="*/ 1583725 h 3498521"/>
              <a:gd name="connsiteX144" fmla="*/ 1074389 w 3294526"/>
              <a:gd name="connsiteY144" fmla="*/ 1660269 h 3498521"/>
              <a:gd name="connsiteX145" fmla="*/ 1086892 w 3294526"/>
              <a:gd name="connsiteY145" fmla="*/ 1598792 h 3498521"/>
              <a:gd name="connsiteX146" fmla="*/ 1139116 w 3294526"/>
              <a:gd name="connsiteY146" fmla="*/ 1554526 h 3498521"/>
              <a:gd name="connsiteX147" fmla="*/ 991446 w 3294526"/>
              <a:gd name="connsiteY147" fmla="*/ 1292258 h 3498521"/>
              <a:gd name="connsiteX148" fmla="*/ 991446 w 3294526"/>
              <a:gd name="connsiteY148" fmla="*/ 1292258 h 3498521"/>
              <a:gd name="connsiteX149" fmla="*/ 976986 w 3294526"/>
              <a:gd name="connsiteY149" fmla="*/ 1266317 h 3498521"/>
              <a:gd name="connsiteX150" fmla="*/ 888649 w 3294526"/>
              <a:gd name="connsiteY150" fmla="*/ 1204747 h 3498521"/>
              <a:gd name="connsiteX151" fmla="*/ 883294 w 3294526"/>
              <a:gd name="connsiteY151" fmla="*/ 1268266 h 3498521"/>
              <a:gd name="connsiteX152" fmla="*/ 866964 w 3294526"/>
              <a:gd name="connsiteY152" fmla="*/ 1266886 h 3498521"/>
              <a:gd name="connsiteX153" fmla="*/ 759811 w 3294526"/>
              <a:gd name="connsiteY153" fmla="*/ 1184309 h 3498521"/>
              <a:gd name="connsiteX154" fmla="*/ 760972 w 3294526"/>
              <a:gd name="connsiteY154" fmla="*/ 1170497 h 3498521"/>
              <a:gd name="connsiteX155" fmla="*/ 640069 w 3294526"/>
              <a:gd name="connsiteY155" fmla="*/ 1205098 h 3498521"/>
              <a:gd name="connsiteX156" fmla="*/ 582778 w 3294526"/>
              <a:gd name="connsiteY156" fmla="*/ 1339299 h 3498521"/>
              <a:gd name="connsiteX157" fmla="*/ 576682 w 3294526"/>
              <a:gd name="connsiteY157" fmla="*/ 1436772 h 3498521"/>
              <a:gd name="connsiteX158" fmla="*/ 514013 w 3294526"/>
              <a:gd name="connsiteY158" fmla="*/ 1765380 h 3498521"/>
              <a:gd name="connsiteX159" fmla="*/ 600051 w 3294526"/>
              <a:gd name="connsiteY159" fmla="*/ 1854497 h 3498521"/>
              <a:gd name="connsiteX160" fmla="*/ 652735 w 3294526"/>
              <a:gd name="connsiteY160" fmla="*/ 2099570 h 3498521"/>
              <a:gd name="connsiteX161" fmla="*/ 671770 w 3294526"/>
              <a:gd name="connsiteY161" fmla="*/ 2107435 h 3498521"/>
              <a:gd name="connsiteX162" fmla="*/ 908658 w 3294526"/>
              <a:gd name="connsiteY162" fmla="*/ 2110693 h 3498521"/>
              <a:gd name="connsiteX163" fmla="*/ 2642751 w 3294526"/>
              <a:gd name="connsiteY163" fmla="*/ 3492176 h 3498521"/>
              <a:gd name="connsiteX164" fmla="*/ 2518410 w 3294526"/>
              <a:gd name="connsiteY164" fmla="*/ 3260519 h 3498521"/>
              <a:gd name="connsiteX165" fmla="*/ 2513780 w 3294526"/>
              <a:gd name="connsiteY165" fmla="*/ 3323741 h 3498521"/>
              <a:gd name="connsiteX166" fmla="*/ 2567274 w 3294526"/>
              <a:gd name="connsiteY166" fmla="*/ 3423833 h 3498521"/>
              <a:gd name="connsiteX167" fmla="*/ 2601213 w 3294526"/>
              <a:gd name="connsiteY167" fmla="*/ 3498506 h 3498521"/>
              <a:gd name="connsiteX168" fmla="*/ 2646087 w 3294526"/>
              <a:gd name="connsiteY168" fmla="*/ 3498506 h 3498521"/>
              <a:gd name="connsiteX169" fmla="*/ 2642751 w 3294526"/>
              <a:gd name="connsiteY169" fmla="*/ 3492176 h 3498521"/>
              <a:gd name="connsiteX170" fmla="*/ 2655261 w 3294526"/>
              <a:gd name="connsiteY170" fmla="*/ 3044606 h 3498521"/>
              <a:gd name="connsiteX171" fmla="*/ 2620590 w 3294526"/>
              <a:gd name="connsiteY171" fmla="*/ 3074296 h 3498521"/>
              <a:gd name="connsiteX172" fmla="*/ 2646048 w 3294526"/>
              <a:gd name="connsiteY172" fmla="*/ 3149086 h 3498521"/>
              <a:gd name="connsiteX173" fmla="*/ 2622804 w 3294526"/>
              <a:gd name="connsiteY173" fmla="*/ 3155493 h 3498521"/>
              <a:gd name="connsiteX174" fmla="*/ 2601743 w 3294526"/>
              <a:gd name="connsiteY174" fmla="*/ 3094016 h 3498521"/>
              <a:gd name="connsiteX175" fmla="*/ 2589630 w 3294526"/>
              <a:gd name="connsiteY175" fmla="*/ 3108062 h 3498521"/>
              <a:gd name="connsiteX176" fmla="*/ 2718289 w 3294526"/>
              <a:gd name="connsiteY176" fmla="*/ 3498506 h 3498521"/>
              <a:gd name="connsiteX177" fmla="*/ 2727089 w 3294526"/>
              <a:gd name="connsiteY177" fmla="*/ 3498506 h 3498521"/>
              <a:gd name="connsiteX178" fmla="*/ 2655261 w 3294526"/>
              <a:gd name="connsiteY178" fmla="*/ 3044606 h 3498521"/>
              <a:gd name="connsiteX179" fmla="*/ 2572645 w 3294526"/>
              <a:gd name="connsiteY179" fmla="*/ 3130768 h 3498521"/>
              <a:gd name="connsiteX180" fmla="*/ 2547328 w 3294526"/>
              <a:gd name="connsiteY180" fmla="*/ 3173748 h 3498521"/>
              <a:gd name="connsiteX181" fmla="*/ 2596489 w 3294526"/>
              <a:gd name="connsiteY181" fmla="*/ 3270090 h 3498521"/>
              <a:gd name="connsiteX182" fmla="*/ 2575677 w 3294526"/>
              <a:gd name="connsiteY182" fmla="*/ 3282258 h 3498521"/>
              <a:gd name="connsiteX183" fmla="*/ 2534950 w 3294526"/>
              <a:gd name="connsiteY183" fmla="*/ 3201661 h 3498521"/>
              <a:gd name="connsiteX184" fmla="*/ 2526524 w 3294526"/>
              <a:gd name="connsiteY184" fmla="*/ 3226237 h 3498521"/>
              <a:gd name="connsiteX185" fmla="*/ 2671178 w 3294526"/>
              <a:gd name="connsiteY185" fmla="*/ 3494569 h 3498521"/>
              <a:gd name="connsiteX186" fmla="*/ 2673274 w 3294526"/>
              <a:gd name="connsiteY186" fmla="*/ 3498506 h 3498521"/>
              <a:gd name="connsiteX187" fmla="*/ 2693338 w 3294526"/>
              <a:gd name="connsiteY187" fmla="*/ 3498506 h 3498521"/>
              <a:gd name="connsiteX188" fmla="*/ 2572645 w 3294526"/>
              <a:gd name="connsiteY188" fmla="*/ 3130768 h 3498521"/>
              <a:gd name="connsiteX189" fmla="*/ 2873777 w 3294526"/>
              <a:gd name="connsiteY189" fmla="*/ 2970595 h 3498521"/>
              <a:gd name="connsiteX190" fmla="*/ 2868851 w 3294526"/>
              <a:gd name="connsiteY190" fmla="*/ 2970470 h 3498521"/>
              <a:gd name="connsiteX191" fmla="*/ 2784279 w 3294526"/>
              <a:gd name="connsiteY191" fmla="*/ 2981515 h 3498521"/>
              <a:gd name="connsiteX192" fmla="*/ 2782447 w 3294526"/>
              <a:gd name="connsiteY192" fmla="*/ 3267113 h 3498521"/>
              <a:gd name="connsiteX193" fmla="*/ 2758346 w 3294526"/>
              <a:gd name="connsiteY193" fmla="*/ 3267113 h 3498521"/>
              <a:gd name="connsiteX194" fmla="*/ 2759640 w 3294526"/>
              <a:gd name="connsiteY194" fmla="*/ 2988959 h 3498521"/>
              <a:gd name="connsiteX195" fmla="*/ 2677834 w 3294526"/>
              <a:gd name="connsiteY195" fmla="*/ 3028845 h 3498521"/>
              <a:gd name="connsiteX196" fmla="*/ 2751681 w 3294526"/>
              <a:gd name="connsiteY196" fmla="*/ 3498514 h 3498521"/>
              <a:gd name="connsiteX197" fmla="*/ 2807670 w 3294526"/>
              <a:gd name="connsiteY197" fmla="*/ 3498514 h 3498521"/>
              <a:gd name="connsiteX198" fmla="*/ 2873777 w 3294526"/>
              <a:gd name="connsiteY198" fmla="*/ 2970595 h 3498521"/>
              <a:gd name="connsiteX199" fmla="*/ 3051013 w 3294526"/>
              <a:gd name="connsiteY199" fmla="*/ 3374516 h 3498521"/>
              <a:gd name="connsiteX200" fmla="*/ 3136599 w 3294526"/>
              <a:gd name="connsiteY200" fmla="*/ 3169165 h 3498521"/>
              <a:gd name="connsiteX201" fmla="*/ 3160248 w 3294526"/>
              <a:gd name="connsiteY201" fmla="*/ 3121313 h 3498521"/>
              <a:gd name="connsiteX202" fmla="*/ 3148797 w 3294526"/>
              <a:gd name="connsiteY202" fmla="*/ 3106979 h 3498521"/>
              <a:gd name="connsiteX203" fmla="*/ 3116925 w 3294526"/>
              <a:gd name="connsiteY203" fmla="*/ 3168432 h 3498521"/>
              <a:gd name="connsiteX204" fmla="*/ 3016896 w 3294526"/>
              <a:gd name="connsiteY204" fmla="*/ 3384392 h 3498521"/>
              <a:gd name="connsiteX205" fmla="*/ 2964515 w 3294526"/>
              <a:gd name="connsiteY205" fmla="*/ 3498498 h 3498521"/>
              <a:gd name="connsiteX206" fmla="*/ 3004970 w 3294526"/>
              <a:gd name="connsiteY206" fmla="*/ 3498498 h 3498521"/>
              <a:gd name="connsiteX207" fmla="*/ 3051013 w 3294526"/>
              <a:gd name="connsiteY207" fmla="*/ 3374516 h 3498521"/>
              <a:gd name="connsiteX208" fmla="*/ 2984485 w 3294526"/>
              <a:gd name="connsiteY208" fmla="*/ 3155758 h 3498521"/>
              <a:gd name="connsiteX209" fmla="*/ 3040054 w 3294526"/>
              <a:gd name="connsiteY209" fmla="*/ 3016872 h 3498521"/>
              <a:gd name="connsiteX210" fmla="*/ 2979645 w 3294526"/>
              <a:gd name="connsiteY210" fmla="*/ 2989793 h 3498521"/>
              <a:gd name="connsiteX211" fmla="*/ 2921005 w 3294526"/>
              <a:gd name="connsiteY211" fmla="*/ 3209884 h 3498521"/>
              <a:gd name="connsiteX212" fmla="*/ 2897762 w 3294526"/>
              <a:gd name="connsiteY212" fmla="*/ 3203477 h 3498521"/>
              <a:gd name="connsiteX213" fmla="*/ 2956658 w 3294526"/>
              <a:gd name="connsiteY213" fmla="*/ 2982638 h 3498521"/>
              <a:gd name="connsiteX214" fmla="*/ 2897387 w 3294526"/>
              <a:gd name="connsiteY214" fmla="*/ 2971827 h 3498521"/>
              <a:gd name="connsiteX215" fmla="*/ 2831437 w 3294526"/>
              <a:gd name="connsiteY215" fmla="*/ 3498514 h 3498521"/>
              <a:gd name="connsiteX216" fmla="*/ 2877472 w 3294526"/>
              <a:gd name="connsiteY216" fmla="*/ 3498514 h 3498521"/>
              <a:gd name="connsiteX217" fmla="*/ 2984485 w 3294526"/>
              <a:gd name="connsiteY217" fmla="*/ 3155758 h 3498521"/>
              <a:gd name="connsiteX218" fmla="*/ 2991828 w 3294526"/>
              <a:gd name="connsiteY218" fmla="*/ 3381749 h 3498521"/>
              <a:gd name="connsiteX219" fmla="*/ 3103323 w 3294526"/>
              <a:gd name="connsiteY219" fmla="*/ 3141961 h 3498521"/>
              <a:gd name="connsiteX220" fmla="*/ 3131781 w 3294526"/>
              <a:gd name="connsiteY220" fmla="*/ 3088007 h 3498521"/>
              <a:gd name="connsiteX221" fmla="*/ 3115218 w 3294526"/>
              <a:gd name="connsiteY221" fmla="*/ 3071716 h 3498521"/>
              <a:gd name="connsiteX222" fmla="*/ 3061801 w 3294526"/>
              <a:gd name="connsiteY222" fmla="*/ 3155360 h 3498521"/>
              <a:gd name="connsiteX223" fmla="*/ 3040989 w 3294526"/>
              <a:gd name="connsiteY223" fmla="*/ 3143193 h 3498521"/>
              <a:gd name="connsiteX224" fmla="*/ 3096791 w 3294526"/>
              <a:gd name="connsiteY224" fmla="*/ 3055721 h 3498521"/>
              <a:gd name="connsiteX225" fmla="*/ 3060756 w 3294526"/>
              <a:gd name="connsiteY225" fmla="*/ 3029437 h 3498521"/>
              <a:gd name="connsiteX226" fmla="*/ 3007721 w 3294526"/>
              <a:gd name="connsiteY226" fmla="*/ 3162173 h 3498521"/>
              <a:gd name="connsiteX227" fmla="*/ 2902088 w 3294526"/>
              <a:gd name="connsiteY227" fmla="*/ 3498514 h 3498521"/>
              <a:gd name="connsiteX228" fmla="*/ 2938489 w 3294526"/>
              <a:gd name="connsiteY228" fmla="*/ 3498514 h 3498521"/>
              <a:gd name="connsiteX229" fmla="*/ 2991828 w 3294526"/>
              <a:gd name="connsiteY229" fmla="*/ 3381749 h 3498521"/>
              <a:gd name="connsiteX230" fmla="*/ 3233315 w 3294526"/>
              <a:gd name="connsiteY230" fmla="*/ 3340375 h 3498521"/>
              <a:gd name="connsiteX231" fmla="*/ 3224312 w 3294526"/>
              <a:gd name="connsiteY231" fmla="*/ 3255335 h 3498521"/>
              <a:gd name="connsiteX232" fmla="*/ 3223322 w 3294526"/>
              <a:gd name="connsiteY232" fmla="*/ 3251516 h 3498521"/>
              <a:gd name="connsiteX233" fmla="*/ 3141579 w 3294526"/>
              <a:gd name="connsiteY233" fmla="*/ 3382108 h 3498521"/>
              <a:gd name="connsiteX234" fmla="*/ 3118336 w 3294526"/>
              <a:gd name="connsiteY234" fmla="*/ 3375700 h 3498521"/>
              <a:gd name="connsiteX235" fmla="*/ 3215629 w 3294526"/>
              <a:gd name="connsiteY235" fmla="*/ 3224967 h 3498521"/>
              <a:gd name="connsiteX236" fmla="*/ 3176063 w 3294526"/>
              <a:gd name="connsiteY236" fmla="*/ 3143762 h 3498521"/>
              <a:gd name="connsiteX237" fmla="*/ 3080196 w 3294526"/>
              <a:gd name="connsiteY237" fmla="*/ 3365544 h 3498521"/>
              <a:gd name="connsiteX238" fmla="*/ 3030567 w 3294526"/>
              <a:gd name="connsiteY238" fmla="*/ 3498514 h 3498521"/>
              <a:gd name="connsiteX239" fmla="*/ 3101219 w 3294526"/>
              <a:gd name="connsiteY239" fmla="*/ 3498514 h 3498521"/>
              <a:gd name="connsiteX240" fmla="*/ 3233315 w 3294526"/>
              <a:gd name="connsiteY240" fmla="*/ 3340375 h 349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</a:cxnLst>
            <a:rect l="l" t="t" r="r" b="b"/>
            <a:pathLst>
              <a:path w="3294526" h="3498521">
                <a:moveTo>
                  <a:pt x="195015" y="2196489"/>
                </a:moveTo>
                <a:cubicBezTo>
                  <a:pt x="121589" y="2010812"/>
                  <a:pt x="83076" y="1811073"/>
                  <a:pt x="83076" y="1605394"/>
                </a:cubicBezTo>
                <a:cubicBezTo>
                  <a:pt x="83076" y="1305844"/>
                  <a:pt x="164647" y="1018867"/>
                  <a:pt x="317104" y="769663"/>
                </a:cubicBezTo>
                <a:cubicBezTo>
                  <a:pt x="318631" y="770715"/>
                  <a:pt x="320214" y="771705"/>
                  <a:pt x="321866" y="772617"/>
                </a:cubicBezTo>
                <a:cubicBezTo>
                  <a:pt x="173408" y="1015406"/>
                  <a:pt x="87753" y="1300583"/>
                  <a:pt x="87753" y="1605394"/>
                </a:cubicBezTo>
                <a:cubicBezTo>
                  <a:pt x="87753" y="1813427"/>
                  <a:pt x="127669" y="2012300"/>
                  <a:pt x="200183" y="2194805"/>
                </a:cubicBezTo>
                <a:cubicBezTo>
                  <a:pt x="198406" y="2195304"/>
                  <a:pt x="196683" y="2195857"/>
                  <a:pt x="195015" y="2196489"/>
                </a:cubicBezTo>
                <a:close/>
                <a:moveTo>
                  <a:pt x="553384" y="469981"/>
                </a:moveTo>
                <a:cubicBezTo>
                  <a:pt x="493599" y="529766"/>
                  <a:pt x="439200" y="593480"/>
                  <a:pt x="390241" y="660467"/>
                </a:cubicBezTo>
                <a:cubicBezTo>
                  <a:pt x="391792" y="661551"/>
                  <a:pt x="393265" y="662697"/>
                  <a:pt x="394676" y="663913"/>
                </a:cubicBezTo>
                <a:cubicBezTo>
                  <a:pt x="681326" y="270982"/>
                  <a:pt x="1142281" y="13079"/>
                  <a:pt x="1662849" y="4755"/>
                </a:cubicBezTo>
                <a:lnTo>
                  <a:pt x="1662849" y="0"/>
                </a:lnTo>
                <a:cubicBezTo>
                  <a:pt x="1243658" y="6594"/>
                  <a:pt x="850533" y="172824"/>
                  <a:pt x="553384" y="469981"/>
                </a:cubicBezTo>
                <a:close/>
                <a:moveTo>
                  <a:pt x="2896772" y="555902"/>
                </a:moveTo>
                <a:cubicBezTo>
                  <a:pt x="2935355" y="600253"/>
                  <a:pt x="2971523" y="646756"/>
                  <a:pt x="3005110" y="695177"/>
                </a:cubicBezTo>
                <a:lnTo>
                  <a:pt x="3012110" y="695177"/>
                </a:lnTo>
                <a:cubicBezTo>
                  <a:pt x="2978881" y="647068"/>
                  <a:pt x="2942799" y="600604"/>
                  <a:pt x="2904091" y="555902"/>
                </a:cubicBezTo>
                <a:lnTo>
                  <a:pt x="2896772" y="555902"/>
                </a:lnTo>
                <a:close/>
                <a:moveTo>
                  <a:pt x="253265" y="2313752"/>
                </a:moveTo>
                <a:cubicBezTo>
                  <a:pt x="251683" y="2314742"/>
                  <a:pt x="250022" y="2315646"/>
                  <a:pt x="248308" y="2316488"/>
                </a:cubicBezTo>
                <a:cubicBezTo>
                  <a:pt x="325054" y="2471610"/>
                  <a:pt x="427422" y="2614853"/>
                  <a:pt x="553384" y="2740808"/>
                </a:cubicBezTo>
                <a:cubicBezTo>
                  <a:pt x="601298" y="2788722"/>
                  <a:pt x="651722" y="2833214"/>
                  <a:pt x="704336" y="2874198"/>
                </a:cubicBezTo>
                <a:cubicBezTo>
                  <a:pt x="705575" y="2872709"/>
                  <a:pt x="706815" y="2871236"/>
                  <a:pt x="708054" y="2869763"/>
                </a:cubicBezTo>
                <a:cubicBezTo>
                  <a:pt x="517630" y="2721711"/>
                  <a:pt x="361284" y="2531777"/>
                  <a:pt x="253265" y="2313752"/>
                </a:cubicBezTo>
                <a:close/>
                <a:moveTo>
                  <a:pt x="1501631" y="3200305"/>
                </a:moveTo>
                <a:cubicBezTo>
                  <a:pt x="1501717" y="3198715"/>
                  <a:pt x="1501857" y="3197140"/>
                  <a:pt x="1502045" y="3195558"/>
                </a:cubicBezTo>
                <a:cubicBezTo>
                  <a:pt x="1286428" y="3170389"/>
                  <a:pt x="1083859" y="3102053"/>
                  <a:pt x="902968" y="2999693"/>
                </a:cubicBezTo>
                <a:cubicBezTo>
                  <a:pt x="902672" y="3001789"/>
                  <a:pt x="902383" y="3003886"/>
                  <a:pt x="902095" y="3005983"/>
                </a:cubicBezTo>
                <a:cubicBezTo>
                  <a:pt x="1086159" y="3109699"/>
                  <a:pt x="1289210" y="3175798"/>
                  <a:pt x="1501631" y="3200305"/>
                </a:cubicBezTo>
                <a:close/>
                <a:moveTo>
                  <a:pt x="3289850" y="1605394"/>
                </a:moveTo>
                <a:cubicBezTo>
                  <a:pt x="3289850" y="2488221"/>
                  <a:pt x="2571624" y="3206447"/>
                  <a:pt x="1688805" y="3206447"/>
                </a:cubicBezTo>
                <a:cubicBezTo>
                  <a:pt x="1668352" y="3206447"/>
                  <a:pt x="1647992" y="3206041"/>
                  <a:pt x="1627718" y="3205278"/>
                </a:cubicBezTo>
                <a:cubicBezTo>
                  <a:pt x="1627695" y="3206805"/>
                  <a:pt x="1627640" y="3208333"/>
                  <a:pt x="1627531" y="3209861"/>
                </a:cubicBezTo>
                <a:cubicBezTo>
                  <a:pt x="1647899" y="3210617"/>
                  <a:pt x="1668313" y="3211124"/>
                  <a:pt x="1688805" y="3211124"/>
                </a:cubicBezTo>
                <a:cubicBezTo>
                  <a:pt x="2117708" y="3211124"/>
                  <a:pt x="2520943" y="3044099"/>
                  <a:pt x="2824227" y="2740815"/>
                </a:cubicBezTo>
                <a:cubicBezTo>
                  <a:pt x="3127502" y="2437540"/>
                  <a:pt x="3294527" y="2034297"/>
                  <a:pt x="3294527" y="1605402"/>
                </a:cubicBezTo>
                <a:cubicBezTo>
                  <a:pt x="3294527" y="1530752"/>
                  <a:pt x="3289367" y="1456898"/>
                  <a:pt x="3279390" y="1384204"/>
                </a:cubicBezTo>
                <a:lnTo>
                  <a:pt x="3274510" y="1384204"/>
                </a:lnTo>
                <a:cubicBezTo>
                  <a:pt x="3284557" y="1456516"/>
                  <a:pt x="3289850" y="1530347"/>
                  <a:pt x="3289850" y="1605394"/>
                </a:cubicBezTo>
                <a:close/>
                <a:moveTo>
                  <a:pt x="129080" y="3492176"/>
                </a:moveTo>
                <a:cubicBezTo>
                  <a:pt x="88392" y="3414526"/>
                  <a:pt x="47875" y="3336797"/>
                  <a:pt x="4739" y="3260519"/>
                </a:cubicBezTo>
                <a:cubicBezTo>
                  <a:pt x="1006" y="3281455"/>
                  <a:pt x="-429" y="3302633"/>
                  <a:pt x="109" y="3323741"/>
                </a:cubicBezTo>
                <a:cubicBezTo>
                  <a:pt x="16915" y="3357563"/>
                  <a:pt x="37477" y="3389840"/>
                  <a:pt x="53604" y="3423833"/>
                </a:cubicBezTo>
                <a:cubicBezTo>
                  <a:pt x="65327" y="3448534"/>
                  <a:pt x="76528" y="3473477"/>
                  <a:pt x="87542" y="3498506"/>
                </a:cubicBezTo>
                <a:lnTo>
                  <a:pt x="132416" y="3498506"/>
                </a:lnTo>
                <a:cubicBezTo>
                  <a:pt x="131302" y="3496394"/>
                  <a:pt x="130187" y="3494289"/>
                  <a:pt x="129080" y="3492176"/>
                </a:cubicBezTo>
                <a:close/>
                <a:moveTo>
                  <a:pt x="141591" y="3044606"/>
                </a:moveTo>
                <a:cubicBezTo>
                  <a:pt x="129439" y="3053796"/>
                  <a:pt x="117856" y="3063718"/>
                  <a:pt x="106920" y="3074296"/>
                </a:cubicBezTo>
                <a:cubicBezTo>
                  <a:pt x="115135" y="3099317"/>
                  <a:pt x="123398" y="3124322"/>
                  <a:pt x="132377" y="3149086"/>
                </a:cubicBezTo>
                <a:cubicBezTo>
                  <a:pt x="137678" y="3163716"/>
                  <a:pt x="114379" y="3169960"/>
                  <a:pt x="109134" y="3155493"/>
                </a:cubicBezTo>
                <a:cubicBezTo>
                  <a:pt x="101744" y="3135125"/>
                  <a:pt x="94869" y="3114579"/>
                  <a:pt x="88072" y="3094016"/>
                </a:cubicBezTo>
                <a:cubicBezTo>
                  <a:pt x="83949" y="3098623"/>
                  <a:pt x="79849" y="3103268"/>
                  <a:pt x="75959" y="3108062"/>
                </a:cubicBezTo>
                <a:cubicBezTo>
                  <a:pt x="124208" y="3236363"/>
                  <a:pt x="164624" y="3367352"/>
                  <a:pt x="204618" y="3498506"/>
                </a:cubicBezTo>
                <a:lnTo>
                  <a:pt x="213419" y="3498506"/>
                </a:lnTo>
                <a:cubicBezTo>
                  <a:pt x="179925" y="3349105"/>
                  <a:pt x="157422" y="3197280"/>
                  <a:pt x="141591" y="3044606"/>
                </a:cubicBezTo>
                <a:close/>
                <a:moveTo>
                  <a:pt x="58982" y="3130768"/>
                </a:moveTo>
                <a:cubicBezTo>
                  <a:pt x="49527" y="3144487"/>
                  <a:pt x="41070" y="3158860"/>
                  <a:pt x="33665" y="3173748"/>
                </a:cubicBezTo>
                <a:cubicBezTo>
                  <a:pt x="50549" y="3205613"/>
                  <a:pt x="67354" y="3237524"/>
                  <a:pt x="82826" y="3270090"/>
                </a:cubicBezTo>
                <a:cubicBezTo>
                  <a:pt x="89452" y="3284043"/>
                  <a:pt x="68663" y="3296257"/>
                  <a:pt x="62015" y="3282258"/>
                </a:cubicBezTo>
                <a:cubicBezTo>
                  <a:pt x="49091" y="3255055"/>
                  <a:pt x="35279" y="3228311"/>
                  <a:pt x="21287" y="3201661"/>
                </a:cubicBezTo>
                <a:cubicBezTo>
                  <a:pt x="18162" y="3209728"/>
                  <a:pt x="15332" y="3217921"/>
                  <a:pt x="12861" y="3226237"/>
                </a:cubicBezTo>
                <a:cubicBezTo>
                  <a:pt x="63496" y="3314349"/>
                  <a:pt x="110279" y="3404572"/>
                  <a:pt x="157515" y="3494569"/>
                </a:cubicBezTo>
                <a:cubicBezTo>
                  <a:pt x="158209" y="3495887"/>
                  <a:pt x="158918" y="3497188"/>
                  <a:pt x="159612" y="3498506"/>
                </a:cubicBezTo>
                <a:lnTo>
                  <a:pt x="179675" y="3498506"/>
                </a:lnTo>
                <a:cubicBezTo>
                  <a:pt x="142074" y="3375007"/>
                  <a:pt x="103927" y="3251710"/>
                  <a:pt x="58982" y="3130768"/>
                </a:cubicBezTo>
                <a:close/>
                <a:moveTo>
                  <a:pt x="360107" y="2970595"/>
                </a:moveTo>
                <a:cubicBezTo>
                  <a:pt x="358462" y="2970564"/>
                  <a:pt x="356825" y="2970470"/>
                  <a:pt x="355181" y="2970470"/>
                </a:cubicBezTo>
                <a:cubicBezTo>
                  <a:pt x="326535" y="2970408"/>
                  <a:pt x="298147" y="2974290"/>
                  <a:pt x="270608" y="2981515"/>
                </a:cubicBezTo>
                <a:cubicBezTo>
                  <a:pt x="263663" y="3076595"/>
                  <a:pt x="259875" y="3171721"/>
                  <a:pt x="268777" y="3267113"/>
                </a:cubicBezTo>
                <a:cubicBezTo>
                  <a:pt x="270219" y="3282577"/>
                  <a:pt x="246102" y="3282429"/>
                  <a:pt x="244675" y="3267113"/>
                </a:cubicBezTo>
                <a:cubicBezTo>
                  <a:pt x="236008" y="3174216"/>
                  <a:pt x="239375" y="3081553"/>
                  <a:pt x="245969" y="2988959"/>
                </a:cubicBezTo>
                <a:cubicBezTo>
                  <a:pt x="217246" y="2998788"/>
                  <a:pt x="189723" y="3012265"/>
                  <a:pt x="164164" y="3028845"/>
                </a:cubicBezTo>
                <a:cubicBezTo>
                  <a:pt x="180167" y="3186851"/>
                  <a:pt x="203114" y="3343984"/>
                  <a:pt x="238011" y="3498514"/>
                </a:cubicBezTo>
                <a:lnTo>
                  <a:pt x="294000" y="3498514"/>
                </a:lnTo>
                <a:cubicBezTo>
                  <a:pt x="289768" y="3322112"/>
                  <a:pt x="326091" y="3146155"/>
                  <a:pt x="360107" y="2970595"/>
                </a:cubicBezTo>
                <a:close/>
                <a:moveTo>
                  <a:pt x="510607" y="3367844"/>
                </a:moveTo>
                <a:cubicBezTo>
                  <a:pt x="508151" y="3373362"/>
                  <a:pt x="505681" y="3378873"/>
                  <a:pt x="503225" y="3384392"/>
                </a:cubicBezTo>
                <a:cubicBezTo>
                  <a:pt x="486989" y="3420894"/>
                  <a:pt x="468476" y="3459182"/>
                  <a:pt x="450845" y="3498498"/>
                </a:cubicBezTo>
                <a:lnTo>
                  <a:pt x="491299" y="3498498"/>
                </a:lnTo>
                <a:cubicBezTo>
                  <a:pt x="504769" y="3461154"/>
                  <a:pt x="518534" y="3423911"/>
                  <a:pt x="532697" y="3386816"/>
                </a:cubicBezTo>
                <a:lnTo>
                  <a:pt x="510607" y="3367844"/>
                </a:lnTo>
                <a:close/>
                <a:moveTo>
                  <a:pt x="422121" y="3291845"/>
                </a:moveTo>
                <a:lnTo>
                  <a:pt x="405293" y="3277394"/>
                </a:lnTo>
                <a:cubicBezTo>
                  <a:pt x="400304" y="3273115"/>
                  <a:pt x="400226" y="3265507"/>
                  <a:pt x="405004" y="3260986"/>
                </a:cubicBezTo>
                <a:cubicBezTo>
                  <a:pt x="415886" y="3250690"/>
                  <a:pt x="429542" y="3240962"/>
                  <a:pt x="442785" y="3232582"/>
                </a:cubicBezTo>
                <a:cubicBezTo>
                  <a:pt x="452006" y="3206782"/>
                  <a:pt x="461391" y="3181137"/>
                  <a:pt x="470823" y="3155766"/>
                </a:cubicBezTo>
                <a:cubicBezTo>
                  <a:pt x="488205" y="3108990"/>
                  <a:pt x="506764" y="3062697"/>
                  <a:pt x="526391" y="3016880"/>
                </a:cubicBezTo>
                <a:cubicBezTo>
                  <a:pt x="507076" y="3006053"/>
                  <a:pt x="486825" y="2997027"/>
                  <a:pt x="465982" y="2989801"/>
                </a:cubicBezTo>
                <a:cubicBezTo>
                  <a:pt x="441686" y="3061816"/>
                  <a:pt x="420321" y="3134673"/>
                  <a:pt x="407343" y="3209892"/>
                </a:cubicBezTo>
                <a:cubicBezTo>
                  <a:pt x="404708" y="3225170"/>
                  <a:pt x="381488" y="3218653"/>
                  <a:pt x="384099" y="3203485"/>
                </a:cubicBezTo>
                <a:cubicBezTo>
                  <a:pt x="397124" y="3128009"/>
                  <a:pt x="418590" y="3054895"/>
                  <a:pt x="442996" y="2982646"/>
                </a:cubicBezTo>
                <a:cubicBezTo>
                  <a:pt x="423610" y="2977353"/>
                  <a:pt x="403796" y="2973643"/>
                  <a:pt x="383725" y="2971834"/>
                </a:cubicBezTo>
                <a:cubicBezTo>
                  <a:pt x="349545" y="3146950"/>
                  <a:pt x="313105" y="3322705"/>
                  <a:pt x="317774" y="3498522"/>
                </a:cubicBezTo>
                <a:lnTo>
                  <a:pt x="363809" y="3498522"/>
                </a:lnTo>
                <a:cubicBezTo>
                  <a:pt x="378830" y="3428666"/>
                  <a:pt x="399236" y="3359628"/>
                  <a:pt x="422121" y="3291845"/>
                </a:cubicBezTo>
                <a:close/>
                <a:moveTo>
                  <a:pt x="491666" y="3351576"/>
                </a:moveTo>
                <a:lnTo>
                  <a:pt x="441850" y="3308783"/>
                </a:lnTo>
                <a:cubicBezTo>
                  <a:pt x="421046" y="3371094"/>
                  <a:pt x="402440" y="3434449"/>
                  <a:pt x="388425" y="3498506"/>
                </a:cubicBezTo>
                <a:lnTo>
                  <a:pt x="424826" y="3498506"/>
                </a:lnTo>
                <a:cubicBezTo>
                  <a:pt x="442590" y="3458301"/>
                  <a:pt x="461414" y="3419133"/>
                  <a:pt x="478157" y="3381749"/>
                </a:cubicBezTo>
                <a:cubicBezTo>
                  <a:pt x="482663" y="3371687"/>
                  <a:pt x="487168" y="3361631"/>
                  <a:pt x="491666" y="3351576"/>
                </a:cubicBezTo>
                <a:close/>
                <a:moveTo>
                  <a:pt x="499663" y="3211607"/>
                </a:moveTo>
                <a:lnTo>
                  <a:pt x="529540" y="3169664"/>
                </a:lnTo>
                <a:lnTo>
                  <a:pt x="520561" y="3161955"/>
                </a:lnTo>
                <a:cubicBezTo>
                  <a:pt x="522159" y="3158541"/>
                  <a:pt x="523834" y="3155049"/>
                  <a:pt x="525526" y="3151541"/>
                </a:cubicBezTo>
                <a:cubicBezTo>
                  <a:pt x="524941" y="3148984"/>
                  <a:pt x="525339" y="3146116"/>
                  <a:pt x="527319" y="3143185"/>
                </a:cubicBezTo>
                <a:cubicBezTo>
                  <a:pt x="530779" y="3138056"/>
                  <a:pt x="534053" y="3132810"/>
                  <a:pt x="537452" y="3127642"/>
                </a:cubicBezTo>
                <a:cubicBezTo>
                  <a:pt x="549689" y="3103822"/>
                  <a:pt x="563681" y="3078544"/>
                  <a:pt x="579138" y="3052626"/>
                </a:cubicBezTo>
                <a:cubicBezTo>
                  <a:pt x="568817" y="3044395"/>
                  <a:pt x="558170" y="3036577"/>
                  <a:pt x="547094" y="3029429"/>
                </a:cubicBezTo>
                <a:cubicBezTo>
                  <a:pt x="528386" y="3073228"/>
                  <a:pt x="510669" y="3117470"/>
                  <a:pt x="494059" y="3162165"/>
                </a:cubicBezTo>
                <a:cubicBezTo>
                  <a:pt x="487675" y="3179337"/>
                  <a:pt x="481314" y="3196657"/>
                  <a:pt x="474993" y="3214039"/>
                </a:cubicBezTo>
                <a:cubicBezTo>
                  <a:pt x="485064" y="3208754"/>
                  <a:pt x="491845" y="3205613"/>
                  <a:pt x="491845" y="3205613"/>
                </a:cubicBezTo>
                <a:lnTo>
                  <a:pt x="499663" y="3211607"/>
                </a:lnTo>
                <a:close/>
                <a:moveTo>
                  <a:pt x="710642" y="3255327"/>
                </a:moveTo>
                <a:cubicBezTo>
                  <a:pt x="710338" y="3254049"/>
                  <a:pt x="709972" y="3252786"/>
                  <a:pt x="709652" y="3251508"/>
                </a:cubicBezTo>
                <a:cubicBezTo>
                  <a:pt x="676563" y="3289258"/>
                  <a:pt x="647824" y="3329782"/>
                  <a:pt x="630185" y="3376301"/>
                </a:cubicBezTo>
                <a:lnTo>
                  <a:pt x="657560" y="3411307"/>
                </a:lnTo>
                <a:cubicBezTo>
                  <a:pt x="678006" y="3387315"/>
                  <a:pt x="698849" y="3363705"/>
                  <a:pt x="719645" y="3340367"/>
                </a:cubicBezTo>
                <a:cubicBezTo>
                  <a:pt x="720058" y="3311854"/>
                  <a:pt x="717189" y="3283295"/>
                  <a:pt x="710642" y="3255327"/>
                </a:cubicBezTo>
                <a:close/>
                <a:moveTo>
                  <a:pt x="552121" y="3403497"/>
                </a:moveTo>
                <a:cubicBezTo>
                  <a:pt x="540141" y="3435081"/>
                  <a:pt x="528386" y="3466743"/>
                  <a:pt x="516897" y="3498506"/>
                </a:cubicBezTo>
                <a:lnTo>
                  <a:pt x="587548" y="3498506"/>
                </a:lnTo>
                <a:cubicBezTo>
                  <a:pt x="597299" y="3485411"/>
                  <a:pt x="607347" y="3472503"/>
                  <a:pt x="617565" y="3459712"/>
                </a:cubicBezTo>
                <a:lnTo>
                  <a:pt x="552121" y="3403497"/>
                </a:lnTo>
                <a:close/>
                <a:moveTo>
                  <a:pt x="678715" y="3171690"/>
                </a:moveTo>
                <a:cubicBezTo>
                  <a:pt x="656718" y="3196158"/>
                  <a:pt x="636748" y="3217999"/>
                  <a:pt x="620192" y="3235201"/>
                </a:cubicBezTo>
                <a:cubicBezTo>
                  <a:pt x="612133" y="3253597"/>
                  <a:pt x="604260" y="3272078"/>
                  <a:pt x="596590" y="3290653"/>
                </a:cubicBezTo>
                <a:lnTo>
                  <a:pt x="595787" y="3299804"/>
                </a:lnTo>
                <a:cubicBezTo>
                  <a:pt x="594306" y="3318457"/>
                  <a:pt x="602709" y="3336930"/>
                  <a:pt x="613520" y="3353525"/>
                </a:cubicBezTo>
                <a:cubicBezTo>
                  <a:pt x="634644" y="3305650"/>
                  <a:pt x="666501" y="3264065"/>
                  <a:pt x="701959" y="3224959"/>
                </a:cubicBezTo>
                <a:cubicBezTo>
                  <a:pt x="695754" y="3206556"/>
                  <a:pt x="687842" y="3188807"/>
                  <a:pt x="678715" y="3171690"/>
                </a:cubicBezTo>
                <a:close/>
                <a:moveTo>
                  <a:pt x="1128913" y="1708151"/>
                </a:moveTo>
                <a:lnTo>
                  <a:pt x="1128944" y="1708011"/>
                </a:lnTo>
                <a:cubicBezTo>
                  <a:pt x="1128866" y="1707996"/>
                  <a:pt x="1128780" y="1707980"/>
                  <a:pt x="1128702" y="1707965"/>
                </a:cubicBezTo>
                <a:lnTo>
                  <a:pt x="1128913" y="1708151"/>
                </a:lnTo>
                <a:close/>
                <a:moveTo>
                  <a:pt x="908658" y="2110693"/>
                </a:moveTo>
                <a:cubicBezTo>
                  <a:pt x="901409" y="2098401"/>
                  <a:pt x="897847" y="2084690"/>
                  <a:pt x="900419" y="2068251"/>
                </a:cubicBezTo>
                <a:cubicBezTo>
                  <a:pt x="795986" y="2013493"/>
                  <a:pt x="698459" y="1945360"/>
                  <a:pt x="611735" y="1865542"/>
                </a:cubicBezTo>
                <a:cubicBezTo>
                  <a:pt x="656469" y="1841908"/>
                  <a:pt x="704024" y="1817082"/>
                  <a:pt x="738025" y="1781141"/>
                </a:cubicBezTo>
                <a:cubicBezTo>
                  <a:pt x="806961" y="1863695"/>
                  <a:pt x="894667" y="1960645"/>
                  <a:pt x="948894" y="2031920"/>
                </a:cubicBezTo>
                <a:cubicBezTo>
                  <a:pt x="948824" y="2031982"/>
                  <a:pt x="948746" y="2032036"/>
                  <a:pt x="948676" y="2032091"/>
                </a:cubicBezTo>
                <a:cubicBezTo>
                  <a:pt x="963813" y="2047283"/>
                  <a:pt x="975989" y="2064930"/>
                  <a:pt x="985124" y="2084058"/>
                </a:cubicBezTo>
                <a:cubicBezTo>
                  <a:pt x="1009669" y="2072125"/>
                  <a:pt x="1029764" y="2057923"/>
                  <a:pt x="1042797" y="2041834"/>
                </a:cubicBezTo>
                <a:cubicBezTo>
                  <a:pt x="1013528" y="1889854"/>
                  <a:pt x="993301" y="1737234"/>
                  <a:pt x="987205" y="1583725"/>
                </a:cubicBezTo>
                <a:lnTo>
                  <a:pt x="1074389" y="1660269"/>
                </a:lnTo>
                <a:cubicBezTo>
                  <a:pt x="1069237" y="1643315"/>
                  <a:pt x="1071591" y="1622971"/>
                  <a:pt x="1086892" y="1598792"/>
                </a:cubicBezTo>
                <a:lnTo>
                  <a:pt x="1139116" y="1554526"/>
                </a:lnTo>
                <a:lnTo>
                  <a:pt x="991446" y="1292258"/>
                </a:lnTo>
                <a:lnTo>
                  <a:pt x="991446" y="1292258"/>
                </a:lnTo>
                <a:cubicBezTo>
                  <a:pt x="989325" y="1282437"/>
                  <a:pt x="984454" y="1273333"/>
                  <a:pt x="976986" y="1266317"/>
                </a:cubicBezTo>
                <a:cubicBezTo>
                  <a:pt x="951030" y="1241936"/>
                  <a:pt x="920826" y="1220874"/>
                  <a:pt x="888649" y="1204747"/>
                </a:cubicBezTo>
                <a:lnTo>
                  <a:pt x="883294" y="1268266"/>
                </a:lnTo>
                <a:lnTo>
                  <a:pt x="866964" y="1266886"/>
                </a:lnTo>
                <a:cubicBezTo>
                  <a:pt x="835614" y="1233361"/>
                  <a:pt x="800694" y="1203656"/>
                  <a:pt x="759811" y="1184309"/>
                </a:cubicBezTo>
                <a:lnTo>
                  <a:pt x="760972" y="1170497"/>
                </a:lnTo>
                <a:cubicBezTo>
                  <a:pt x="717540" y="1169211"/>
                  <a:pt x="675597" y="1179539"/>
                  <a:pt x="640069" y="1205098"/>
                </a:cubicBezTo>
                <a:cubicBezTo>
                  <a:pt x="586285" y="1243791"/>
                  <a:pt x="585670" y="1302882"/>
                  <a:pt x="582778" y="1339299"/>
                </a:cubicBezTo>
                <a:cubicBezTo>
                  <a:pt x="580112" y="1372871"/>
                  <a:pt x="578093" y="1405250"/>
                  <a:pt x="576682" y="1436772"/>
                </a:cubicBezTo>
                <a:lnTo>
                  <a:pt x="514013" y="1765380"/>
                </a:lnTo>
                <a:cubicBezTo>
                  <a:pt x="541178" y="1796520"/>
                  <a:pt x="569994" y="1826163"/>
                  <a:pt x="600051" y="1854497"/>
                </a:cubicBezTo>
                <a:cubicBezTo>
                  <a:pt x="612795" y="1932155"/>
                  <a:pt x="630302" y="2012168"/>
                  <a:pt x="652735" y="2099570"/>
                </a:cubicBezTo>
                <a:cubicBezTo>
                  <a:pt x="658753" y="2102469"/>
                  <a:pt x="665144" y="2105057"/>
                  <a:pt x="671770" y="2107435"/>
                </a:cubicBezTo>
                <a:cubicBezTo>
                  <a:pt x="737144" y="2130928"/>
                  <a:pt x="830119" y="2129626"/>
                  <a:pt x="908658" y="2110693"/>
                </a:cubicBezTo>
                <a:close/>
                <a:moveTo>
                  <a:pt x="2642751" y="3492176"/>
                </a:moveTo>
                <a:cubicBezTo>
                  <a:pt x="2602062" y="3414526"/>
                  <a:pt x="2561545" y="3336797"/>
                  <a:pt x="2518410" y="3260519"/>
                </a:cubicBezTo>
                <a:cubicBezTo>
                  <a:pt x="2514676" y="3281455"/>
                  <a:pt x="2513242" y="3302633"/>
                  <a:pt x="2513780" y="3323741"/>
                </a:cubicBezTo>
                <a:cubicBezTo>
                  <a:pt x="2530585" y="3357563"/>
                  <a:pt x="2551147" y="3389840"/>
                  <a:pt x="2567274" y="3423833"/>
                </a:cubicBezTo>
                <a:cubicBezTo>
                  <a:pt x="2578998" y="3448534"/>
                  <a:pt x="2590199" y="3473477"/>
                  <a:pt x="2601213" y="3498506"/>
                </a:cubicBezTo>
                <a:lnTo>
                  <a:pt x="2646087" y="3498506"/>
                </a:lnTo>
                <a:cubicBezTo>
                  <a:pt x="2644972" y="3496394"/>
                  <a:pt x="2643857" y="3494289"/>
                  <a:pt x="2642751" y="3492176"/>
                </a:cubicBezTo>
                <a:close/>
                <a:moveTo>
                  <a:pt x="2655261" y="3044606"/>
                </a:moveTo>
                <a:cubicBezTo>
                  <a:pt x="2643109" y="3053796"/>
                  <a:pt x="2631526" y="3063718"/>
                  <a:pt x="2620590" y="3074296"/>
                </a:cubicBezTo>
                <a:cubicBezTo>
                  <a:pt x="2628806" y="3099317"/>
                  <a:pt x="2637068" y="3124322"/>
                  <a:pt x="2646048" y="3149086"/>
                </a:cubicBezTo>
                <a:cubicBezTo>
                  <a:pt x="2651348" y="3163716"/>
                  <a:pt x="2628050" y="3169960"/>
                  <a:pt x="2622804" y="3155493"/>
                </a:cubicBezTo>
                <a:cubicBezTo>
                  <a:pt x="2615415" y="3135125"/>
                  <a:pt x="2608540" y="3114579"/>
                  <a:pt x="2601743" y="3094016"/>
                </a:cubicBezTo>
                <a:cubicBezTo>
                  <a:pt x="2597619" y="3098623"/>
                  <a:pt x="2593519" y="3103268"/>
                  <a:pt x="2589630" y="3108062"/>
                </a:cubicBezTo>
                <a:cubicBezTo>
                  <a:pt x="2637879" y="3236363"/>
                  <a:pt x="2678294" y="3367352"/>
                  <a:pt x="2718289" y="3498506"/>
                </a:cubicBezTo>
                <a:lnTo>
                  <a:pt x="2727089" y="3498506"/>
                </a:lnTo>
                <a:cubicBezTo>
                  <a:pt x="2693595" y="3349105"/>
                  <a:pt x="2671092" y="3197280"/>
                  <a:pt x="2655261" y="3044606"/>
                </a:cubicBezTo>
                <a:close/>
                <a:moveTo>
                  <a:pt x="2572645" y="3130768"/>
                </a:moveTo>
                <a:cubicBezTo>
                  <a:pt x="2563190" y="3144487"/>
                  <a:pt x="2554733" y="3158860"/>
                  <a:pt x="2547328" y="3173748"/>
                </a:cubicBezTo>
                <a:cubicBezTo>
                  <a:pt x="2564211" y="3205613"/>
                  <a:pt x="2581016" y="3237524"/>
                  <a:pt x="2596489" y="3270090"/>
                </a:cubicBezTo>
                <a:cubicBezTo>
                  <a:pt x="2603115" y="3284043"/>
                  <a:pt x="2582326" y="3296257"/>
                  <a:pt x="2575677" y="3282258"/>
                </a:cubicBezTo>
                <a:cubicBezTo>
                  <a:pt x="2562754" y="3255055"/>
                  <a:pt x="2548941" y="3228311"/>
                  <a:pt x="2534950" y="3201661"/>
                </a:cubicBezTo>
                <a:cubicBezTo>
                  <a:pt x="2531824" y="3209728"/>
                  <a:pt x="2528995" y="3217921"/>
                  <a:pt x="2526524" y="3226237"/>
                </a:cubicBezTo>
                <a:cubicBezTo>
                  <a:pt x="2577158" y="3314349"/>
                  <a:pt x="2623942" y="3404572"/>
                  <a:pt x="2671178" y="3494569"/>
                </a:cubicBezTo>
                <a:cubicBezTo>
                  <a:pt x="2671871" y="3495887"/>
                  <a:pt x="2672581" y="3497188"/>
                  <a:pt x="2673274" y="3498506"/>
                </a:cubicBezTo>
                <a:lnTo>
                  <a:pt x="2693338" y="3498506"/>
                </a:lnTo>
                <a:cubicBezTo>
                  <a:pt x="2655744" y="3375007"/>
                  <a:pt x="2617597" y="3251710"/>
                  <a:pt x="2572645" y="3130768"/>
                </a:cubicBezTo>
                <a:close/>
                <a:moveTo>
                  <a:pt x="2873777" y="2970595"/>
                </a:moveTo>
                <a:cubicBezTo>
                  <a:pt x="2872133" y="2970564"/>
                  <a:pt x="2870496" y="2970470"/>
                  <a:pt x="2868851" y="2970470"/>
                </a:cubicBezTo>
                <a:cubicBezTo>
                  <a:pt x="2840206" y="2970408"/>
                  <a:pt x="2811817" y="2974290"/>
                  <a:pt x="2784279" y="2981515"/>
                </a:cubicBezTo>
                <a:cubicBezTo>
                  <a:pt x="2777334" y="3076595"/>
                  <a:pt x="2773545" y="3171721"/>
                  <a:pt x="2782447" y="3267113"/>
                </a:cubicBezTo>
                <a:cubicBezTo>
                  <a:pt x="2783889" y="3282577"/>
                  <a:pt x="2759772" y="3282429"/>
                  <a:pt x="2758346" y="3267113"/>
                </a:cubicBezTo>
                <a:cubicBezTo>
                  <a:pt x="2749678" y="3174216"/>
                  <a:pt x="2753045" y="3081553"/>
                  <a:pt x="2759640" y="2988959"/>
                </a:cubicBezTo>
                <a:cubicBezTo>
                  <a:pt x="2730916" y="2998788"/>
                  <a:pt x="2703393" y="3012265"/>
                  <a:pt x="2677834" y="3028845"/>
                </a:cubicBezTo>
                <a:cubicBezTo>
                  <a:pt x="2693837" y="3186851"/>
                  <a:pt x="2716784" y="3343984"/>
                  <a:pt x="2751681" y="3498514"/>
                </a:cubicBezTo>
                <a:lnTo>
                  <a:pt x="2807670" y="3498514"/>
                </a:lnTo>
                <a:cubicBezTo>
                  <a:pt x="2803438" y="3322112"/>
                  <a:pt x="2839761" y="3146155"/>
                  <a:pt x="2873777" y="2970595"/>
                </a:cubicBezTo>
                <a:close/>
                <a:moveTo>
                  <a:pt x="3051013" y="3374516"/>
                </a:moveTo>
                <a:cubicBezTo>
                  <a:pt x="3077601" y="3305377"/>
                  <a:pt x="3104071" y="3235770"/>
                  <a:pt x="3136599" y="3169165"/>
                </a:cubicBezTo>
                <a:cubicBezTo>
                  <a:pt x="3144370" y="3153256"/>
                  <a:pt x="3152383" y="3137331"/>
                  <a:pt x="3160248" y="3121313"/>
                </a:cubicBezTo>
                <a:cubicBezTo>
                  <a:pt x="3156545" y="3116441"/>
                  <a:pt x="3152734" y="3111663"/>
                  <a:pt x="3148797" y="3106979"/>
                </a:cubicBezTo>
                <a:cubicBezTo>
                  <a:pt x="3137931" y="3127331"/>
                  <a:pt x="3127253" y="3147784"/>
                  <a:pt x="3116925" y="3168432"/>
                </a:cubicBezTo>
                <a:cubicBezTo>
                  <a:pt x="3081404" y="3239434"/>
                  <a:pt x="3049158" y="3311878"/>
                  <a:pt x="3016896" y="3384392"/>
                </a:cubicBezTo>
                <a:cubicBezTo>
                  <a:pt x="3000659" y="3420894"/>
                  <a:pt x="2982147" y="3459182"/>
                  <a:pt x="2964515" y="3498498"/>
                </a:cubicBezTo>
                <a:lnTo>
                  <a:pt x="3004970" y="3498498"/>
                </a:lnTo>
                <a:cubicBezTo>
                  <a:pt x="3019935" y="3457038"/>
                  <a:pt x="3035182" y="3415672"/>
                  <a:pt x="3051013" y="3374516"/>
                </a:cubicBezTo>
                <a:close/>
                <a:moveTo>
                  <a:pt x="2984485" y="3155758"/>
                </a:moveTo>
                <a:cubicBezTo>
                  <a:pt x="3001867" y="3108982"/>
                  <a:pt x="3020427" y="3062689"/>
                  <a:pt x="3040054" y="3016872"/>
                </a:cubicBezTo>
                <a:cubicBezTo>
                  <a:pt x="3020738" y="3006045"/>
                  <a:pt x="3000488" y="2997019"/>
                  <a:pt x="2979645" y="2989793"/>
                </a:cubicBezTo>
                <a:cubicBezTo>
                  <a:pt x="2955349" y="3061808"/>
                  <a:pt x="2933984" y="3134666"/>
                  <a:pt x="2921005" y="3209884"/>
                </a:cubicBezTo>
                <a:cubicBezTo>
                  <a:pt x="2918371" y="3225162"/>
                  <a:pt x="2895150" y="3218645"/>
                  <a:pt x="2897762" y="3203477"/>
                </a:cubicBezTo>
                <a:cubicBezTo>
                  <a:pt x="2910786" y="3128001"/>
                  <a:pt x="2932253" y="3054887"/>
                  <a:pt x="2956658" y="2982638"/>
                </a:cubicBezTo>
                <a:cubicBezTo>
                  <a:pt x="2937273" y="2977345"/>
                  <a:pt x="2917459" y="2973635"/>
                  <a:pt x="2897387" y="2971827"/>
                </a:cubicBezTo>
                <a:cubicBezTo>
                  <a:pt x="2863208" y="3146942"/>
                  <a:pt x="2826768" y="3322697"/>
                  <a:pt x="2831437" y="3498514"/>
                </a:cubicBezTo>
                <a:lnTo>
                  <a:pt x="2877472" y="3498514"/>
                </a:lnTo>
                <a:cubicBezTo>
                  <a:pt x="2902696" y="3381297"/>
                  <a:pt x="2943376" y="3266365"/>
                  <a:pt x="2984485" y="3155758"/>
                </a:cubicBezTo>
                <a:close/>
                <a:moveTo>
                  <a:pt x="2991828" y="3381749"/>
                </a:moveTo>
                <a:cubicBezTo>
                  <a:pt x="3027878" y="3301261"/>
                  <a:pt x="3063445" y="3220664"/>
                  <a:pt x="3103323" y="3141961"/>
                </a:cubicBezTo>
                <a:cubicBezTo>
                  <a:pt x="3112521" y="3123807"/>
                  <a:pt x="3122093" y="3105872"/>
                  <a:pt x="3131781" y="3088007"/>
                </a:cubicBezTo>
                <a:cubicBezTo>
                  <a:pt x="3126427" y="3082410"/>
                  <a:pt x="3120900" y="3076977"/>
                  <a:pt x="3115218" y="3071716"/>
                </a:cubicBezTo>
                <a:cubicBezTo>
                  <a:pt x="3097797" y="3099839"/>
                  <a:pt x="3080337" y="3127939"/>
                  <a:pt x="3061801" y="3155360"/>
                </a:cubicBezTo>
                <a:cubicBezTo>
                  <a:pt x="3053157" y="3168159"/>
                  <a:pt x="3032282" y="3156078"/>
                  <a:pt x="3040989" y="3143193"/>
                </a:cubicBezTo>
                <a:cubicBezTo>
                  <a:pt x="3060359" y="3114524"/>
                  <a:pt x="3078575" y="3085122"/>
                  <a:pt x="3096791" y="3055721"/>
                </a:cubicBezTo>
                <a:cubicBezTo>
                  <a:pt x="3085271" y="3046305"/>
                  <a:pt x="3073243" y="3037505"/>
                  <a:pt x="3060756" y="3029437"/>
                </a:cubicBezTo>
                <a:cubicBezTo>
                  <a:pt x="3042049" y="3073235"/>
                  <a:pt x="3024332" y="3117478"/>
                  <a:pt x="3007721" y="3162173"/>
                </a:cubicBezTo>
                <a:cubicBezTo>
                  <a:pt x="2967407" y="3270644"/>
                  <a:pt x="2927257" y="3383480"/>
                  <a:pt x="2902088" y="3498514"/>
                </a:cubicBezTo>
                <a:lnTo>
                  <a:pt x="2938489" y="3498514"/>
                </a:lnTo>
                <a:cubicBezTo>
                  <a:pt x="2956253" y="3458301"/>
                  <a:pt x="2975085" y="3419133"/>
                  <a:pt x="2991828" y="3381749"/>
                </a:cubicBezTo>
                <a:close/>
                <a:moveTo>
                  <a:pt x="3233315" y="3340375"/>
                </a:moveTo>
                <a:cubicBezTo>
                  <a:pt x="3233728" y="3311862"/>
                  <a:pt x="3230868" y="3283302"/>
                  <a:pt x="3224312" y="3255335"/>
                </a:cubicBezTo>
                <a:cubicBezTo>
                  <a:pt x="3224008" y="3254057"/>
                  <a:pt x="3223642" y="3252794"/>
                  <a:pt x="3223322" y="3251516"/>
                </a:cubicBezTo>
                <a:cubicBezTo>
                  <a:pt x="3188846" y="3290840"/>
                  <a:pt x="3158962" y="3333103"/>
                  <a:pt x="3141579" y="3382108"/>
                </a:cubicBezTo>
                <a:cubicBezTo>
                  <a:pt x="3136419" y="3396645"/>
                  <a:pt x="3113144" y="3390347"/>
                  <a:pt x="3118336" y="3375700"/>
                </a:cubicBezTo>
                <a:cubicBezTo>
                  <a:pt x="3138711" y="3318277"/>
                  <a:pt x="3174808" y="3269997"/>
                  <a:pt x="3215629" y="3224967"/>
                </a:cubicBezTo>
                <a:cubicBezTo>
                  <a:pt x="3205979" y="3196329"/>
                  <a:pt x="3192557" y="3169071"/>
                  <a:pt x="3176063" y="3143762"/>
                </a:cubicBezTo>
                <a:cubicBezTo>
                  <a:pt x="3140418" y="3216307"/>
                  <a:pt x="3109419" y="3290154"/>
                  <a:pt x="3080196" y="3365544"/>
                </a:cubicBezTo>
                <a:cubicBezTo>
                  <a:pt x="3063095" y="3409662"/>
                  <a:pt x="3046664" y="3454029"/>
                  <a:pt x="3030567" y="3498514"/>
                </a:cubicBezTo>
                <a:lnTo>
                  <a:pt x="3101219" y="3498514"/>
                </a:lnTo>
                <a:cubicBezTo>
                  <a:pt x="3142172" y="3443507"/>
                  <a:pt x="3187888" y="3391337"/>
                  <a:pt x="3233315" y="3340375"/>
                </a:cubicBezTo>
                <a:close/>
              </a:path>
            </a:pathLst>
          </a:custGeom>
          <a:solidFill>
            <a:schemeClr val="accent1"/>
          </a:solidFill>
          <a:ln w="778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矩形: 一个圆顶角，剪去另一个顶角 35">
            <a:extLst>
              <a:ext uri="{FF2B5EF4-FFF2-40B4-BE49-F238E27FC236}">
                <a16:creationId xmlns:a16="http://schemas.microsoft.com/office/drawing/2014/main" id="{995C8CAE-8475-A8AA-36BE-4776581223C7}"/>
              </a:ext>
            </a:extLst>
          </p:cNvPr>
          <p:cNvSpPr/>
          <p:nvPr/>
        </p:nvSpPr>
        <p:spPr>
          <a:xfrm>
            <a:off x="3200396" y="2492543"/>
            <a:ext cx="5646821" cy="1068806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3AC3F15-505E-3847-7791-F933B7998BAF}"/>
              </a:ext>
            </a:extLst>
          </p:cNvPr>
          <p:cNvSpPr/>
          <p:nvPr/>
        </p:nvSpPr>
        <p:spPr>
          <a:xfrm>
            <a:off x="4601345" y="3007897"/>
            <a:ext cx="1285919" cy="4122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lnSpc>
                <a:spcPct val="129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技术发展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文本框 7">
            <a:extLst>
              <a:ext uri="{FF2B5EF4-FFF2-40B4-BE49-F238E27FC236}">
                <a16:creationId xmlns:a16="http://schemas.microsoft.com/office/drawing/2014/main" id="{1B450F60-269D-7A97-16D9-6CFF0F5BA28C}"/>
              </a:ext>
            </a:extLst>
          </p:cNvPr>
          <p:cNvSpPr txBox="1"/>
          <p:nvPr/>
        </p:nvSpPr>
        <p:spPr>
          <a:xfrm>
            <a:off x="4512439" y="2678579"/>
            <a:ext cx="2185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高效的工具</a:t>
            </a:r>
          </a:p>
        </p:txBody>
      </p:sp>
      <p:sp>
        <p:nvSpPr>
          <p:cNvPr id="39" name="Freeform 19">
            <a:extLst>
              <a:ext uri="{FF2B5EF4-FFF2-40B4-BE49-F238E27FC236}">
                <a16:creationId xmlns:a16="http://schemas.microsoft.com/office/drawing/2014/main" id="{EA8265C0-54D9-81BD-532B-15CEABC8690C}"/>
              </a:ext>
            </a:extLst>
          </p:cNvPr>
          <p:cNvSpPr>
            <a:spLocks noEditPoints="1"/>
          </p:cNvSpPr>
          <p:nvPr/>
        </p:nvSpPr>
        <p:spPr bwMode="auto">
          <a:xfrm>
            <a:off x="4022305" y="2747044"/>
            <a:ext cx="506412" cy="438150"/>
          </a:xfrm>
          <a:custGeom>
            <a:avLst/>
            <a:gdLst>
              <a:gd name="T0" fmla="*/ 159 w 340"/>
              <a:gd name="T1" fmla="*/ 84 h 294"/>
              <a:gd name="T2" fmla="*/ 159 w 340"/>
              <a:gd name="T3" fmla="*/ 84 h 294"/>
              <a:gd name="T4" fmla="*/ 138 w 340"/>
              <a:gd name="T5" fmla="*/ 120 h 294"/>
              <a:gd name="T6" fmla="*/ 111 w 340"/>
              <a:gd name="T7" fmla="*/ 120 h 294"/>
              <a:gd name="T8" fmla="*/ 155 w 340"/>
              <a:gd name="T9" fmla="*/ 57 h 294"/>
              <a:gd name="T10" fmla="*/ 159 w 340"/>
              <a:gd name="T11" fmla="*/ 84 h 294"/>
              <a:gd name="T12" fmla="*/ 180 w 340"/>
              <a:gd name="T13" fmla="*/ 162 h 294"/>
              <a:gd name="T14" fmla="*/ 180 w 340"/>
              <a:gd name="T15" fmla="*/ 162 h 294"/>
              <a:gd name="T16" fmla="*/ 221 w 340"/>
              <a:gd name="T17" fmla="*/ 129 h 294"/>
              <a:gd name="T18" fmla="*/ 247 w 340"/>
              <a:gd name="T19" fmla="*/ 129 h 294"/>
              <a:gd name="T20" fmla="*/ 180 w 340"/>
              <a:gd name="T21" fmla="*/ 189 h 294"/>
              <a:gd name="T22" fmla="*/ 180 w 340"/>
              <a:gd name="T23" fmla="*/ 162 h 294"/>
              <a:gd name="T24" fmla="*/ 181 w 340"/>
              <a:gd name="T25" fmla="*/ 52 h 294"/>
              <a:gd name="T26" fmla="*/ 181 w 340"/>
              <a:gd name="T27" fmla="*/ 52 h 294"/>
              <a:gd name="T28" fmla="*/ 245 w 340"/>
              <a:gd name="T29" fmla="*/ 102 h 294"/>
              <a:gd name="T30" fmla="*/ 217 w 340"/>
              <a:gd name="T31" fmla="*/ 102 h 294"/>
              <a:gd name="T32" fmla="*/ 185 w 340"/>
              <a:gd name="T33" fmla="*/ 79 h 294"/>
              <a:gd name="T34" fmla="*/ 181 w 340"/>
              <a:gd name="T35" fmla="*/ 52 h 294"/>
              <a:gd name="T36" fmla="*/ 193 w 340"/>
              <a:gd name="T37" fmla="*/ 119 h 294"/>
              <a:gd name="T38" fmla="*/ 193 w 340"/>
              <a:gd name="T39" fmla="*/ 119 h 294"/>
              <a:gd name="T40" fmla="*/ 180 w 340"/>
              <a:gd name="T41" fmla="*/ 133 h 294"/>
              <a:gd name="T42" fmla="*/ 166 w 340"/>
              <a:gd name="T43" fmla="*/ 119 h 294"/>
              <a:gd name="T44" fmla="*/ 180 w 340"/>
              <a:gd name="T45" fmla="*/ 106 h 294"/>
              <a:gd name="T46" fmla="*/ 193 w 340"/>
              <a:gd name="T47" fmla="*/ 119 h 294"/>
              <a:gd name="T48" fmla="*/ 340 w 340"/>
              <a:gd name="T49" fmla="*/ 240 h 294"/>
              <a:gd name="T50" fmla="*/ 340 w 340"/>
              <a:gd name="T51" fmla="*/ 240 h 294"/>
              <a:gd name="T52" fmla="*/ 340 w 340"/>
              <a:gd name="T53" fmla="*/ 0 h 294"/>
              <a:gd name="T54" fmla="*/ 0 w 340"/>
              <a:gd name="T55" fmla="*/ 0 h 294"/>
              <a:gd name="T56" fmla="*/ 0 w 340"/>
              <a:gd name="T57" fmla="*/ 113 h 294"/>
              <a:gd name="T58" fmla="*/ 78 w 340"/>
              <a:gd name="T59" fmla="*/ 113 h 294"/>
              <a:gd name="T60" fmla="*/ 78 w 340"/>
              <a:gd name="T61" fmla="*/ 240 h 294"/>
              <a:gd name="T62" fmla="*/ 153 w 340"/>
              <a:gd name="T63" fmla="*/ 240 h 294"/>
              <a:gd name="T64" fmla="*/ 153 w 340"/>
              <a:gd name="T65" fmla="*/ 267 h 294"/>
              <a:gd name="T66" fmla="*/ 100 w 340"/>
              <a:gd name="T67" fmla="*/ 267 h 294"/>
              <a:gd name="T68" fmla="*/ 100 w 340"/>
              <a:gd name="T69" fmla="*/ 294 h 294"/>
              <a:gd name="T70" fmla="*/ 233 w 340"/>
              <a:gd name="T71" fmla="*/ 294 h 294"/>
              <a:gd name="T72" fmla="*/ 233 w 340"/>
              <a:gd name="T73" fmla="*/ 267 h 294"/>
              <a:gd name="T74" fmla="*/ 180 w 340"/>
              <a:gd name="T75" fmla="*/ 267 h 294"/>
              <a:gd name="T76" fmla="*/ 180 w 340"/>
              <a:gd name="T77" fmla="*/ 240 h 294"/>
              <a:gd name="T78" fmla="*/ 340 w 340"/>
              <a:gd name="T79" fmla="*/ 240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40" h="294">
                <a:moveTo>
                  <a:pt x="159" y="84"/>
                </a:moveTo>
                <a:lnTo>
                  <a:pt x="159" y="84"/>
                </a:lnTo>
                <a:cubicBezTo>
                  <a:pt x="147" y="92"/>
                  <a:pt x="138" y="105"/>
                  <a:pt x="138" y="120"/>
                </a:cubicBezTo>
                <a:lnTo>
                  <a:pt x="111" y="120"/>
                </a:lnTo>
                <a:cubicBezTo>
                  <a:pt x="111" y="92"/>
                  <a:pt x="129" y="67"/>
                  <a:pt x="155" y="57"/>
                </a:cubicBezTo>
                <a:lnTo>
                  <a:pt x="159" y="84"/>
                </a:lnTo>
                <a:close/>
                <a:moveTo>
                  <a:pt x="180" y="162"/>
                </a:moveTo>
                <a:lnTo>
                  <a:pt x="180" y="162"/>
                </a:lnTo>
                <a:cubicBezTo>
                  <a:pt x="200" y="162"/>
                  <a:pt x="217" y="148"/>
                  <a:pt x="221" y="129"/>
                </a:cubicBezTo>
                <a:lnTo>
                  <a:pt x="247" y="129"/>
                </a:lnTo>
                <a:cubicBezTo>
                  <a:pt x="243" y="162"/>
                  <a:pt x="215" y="189"/>
                  <a:pt x="180" y="189"/>
                </a:cubicBezTo>
                <a:lnTo>
                  <a:pt x="180" y="162"/>
                </a:lnTo>
                <a:close/>
                <a:moveTo>
                  <a:pt x="181" y="52"/>
                </a:moveTo>
                <a:lnTo>
                  <a:pt x="181" y="52"/>
                </a:lnTo>
                <a:cubicBezTo>
                  <a:pt x="211" y="53"/>
                  <a:pt x="237" y="74"/>
                  <a:pt x="245" y="102"/>
                </a:cubicBezTo>
                <a:lnTo>
                  <a:pt x="217" y="102"/>
                </a:lnTo>
                <a:cubicBezTo>
                  <a:pt x="211" y="90"/>
                  <a:pt x="199" y="81"/>
                  <a:pt x="185" y="79"/>
                </a:cubicBezTo>
                <a:lnTo>
                  <a:pt x="181" y="52"/>
                </a:lnTo>
                <a:close/>
                <a:moveTo>
                  <a:pt x="193" y="119"/>
                </a:moveTo>
                <a:lnTo>
                  <a:pt x="193" y="119"/>
                </a:lnTo>
                <a:cubicBezTo>
                  <a:pt x="193" y="127"/>
                  <a:pt x="187" y="133"/>
                  <a:pt x="180" y="133"/>
                </a:cubicBezTo>
                <a:cubicBezTo>
                  <a:pt x="172" y="133"/>
                  <a:pt x="166" y="127"/>
                  <a:pt x="166" y="119"/>
                </a:cubicBezTo>
                <a:cubicBezTo>
                  <a:pt x="166" y="112"/>
                  <a:pt x="172" y="106"/>
                  <a:pt x="180" y="106"/>
                </a:cubicBezTo>
                <a:cubicBezTo>
                  <a:pt x="187" y="106"/>
                  <a:pt x="193" y="112"/>
                  <a:pt x="193" y="119"/>
                </a:cubicBezTo>
                <a:close/>
                <a:moveTo>
                  <a:pt x="340" y="240"/>
                </a:moveTo>
                <a:lnTo>
                  <a:pt x="340" y="240"/>
                </a:lnTo>
                <a:lnTo>
                  <a:pt x="340" y="0"/>
                </a:lnTo>
                <a:lnTo>
                  <a:pt x="0" y="0"/>
                </a:lnTo>
                <a:lnTo>
                  <a:pt x="0" y="113"/>
                </a:lnTo>
                <a:lnTo>
                  <a:pt x="78" y="113"/>
                </a:lnTo>
                <a:lnTo>
                  <a:pt x="78" y="240"/>
                </a:lnTo>
                <a:lnTo>
                  <a:pt x="153" y="240"/>
                </a:lnTo>
                <a:lnTo>
                  <a:pt x="153" y="267"/>
                </a:lnTo>
                <a:lnTo>
                  <a:pt x="100" y="267"/>
                </a:lnTo>
                <a:lnTo>
                  <a:pt x="100" y="294"/>
                </a:lnTo>
                <a:lnTo>
                  <a:pt x="233" y="294"/>
                </a:lnTo>
                <a:lnTo>
                  <a:pt x="233" y="267"/>
                </a:lnTo>
                <a:lnTo>
                  <a:pt x="180" y="267"/>
                </a:lnTo>
                <a:lnTo>
                  <a:pt x="180" y="240"/>
                </a:lnTo>
                <a:lnTo>
                  <a:pt x="340" y="24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0">
            <a:extLst>
              <a:ext uri="{FF2B5EF4-FFF2-40B4-BE49-F238E27FC236}">
                <a16:creationId xmlns:a16="http://schemas.microsoft.com/office/drawing/2014/main" id="{3D00381D-3A41-54CE-83B7-CA58818F60A8}"/>
              </a:ext>
            </a:extLst>
          </p:cNvPr>
          <p:cNvSpPr>
            <a:spLocks noEditPoints="1"/>
          </p:cNvSpPr>
          <p:nvPr/>
        </p:nvSpPr>
        <p:spPr bwMode="auto">
          <a:xfrm>
            <a:off x="3960392" y="2955007"/>
            <a:ext cx="139700" cy="233363"/>
          </a:xfrm>
          <a:custGeom>
            <a:avLst/>
            <a:gdLst>
              <a:gd name="T0" fmla="*/ 72 w 94"/>
              <a:gd name="T1" fmla="*/ 75 h 157"/>
              <a:gd name="T2" fmla="*/ 72 w 94"/>
              <a:gd name="T3" fmla="*/ 75 h 157"/>
              <a:gd name="T4" fmla="*/ 72 w 94"/>
              <a:gd name="T5" fmla="*/ 101 h 157"/>
              <a:gd name="T6" fmla="*/ 72 w 94"/>
              <a:gd name="T7" fmla="*/ 131 h 157"/>
              <a:gd name="T8" fmla="*/ 22 w 94"/>
              <a:gd name="T9" fmla="*/ 131 h 157"/>
              <a:gd name="T10" fmla="*/ 22 w 94"/>
              <a:gd name="T11" fmla="*/ 26 h 157"/>
              <a:gd name="T12" fmla="*/ 42 w 94"/>
              <a:gd name="T13" fmla="*/ 26 h 157"/>
              <a:gd name="T14" fmla="*/ 69 w 94"/>
              <a:gd name="T15" fmla="*/ 26 h 157"/>
              <a:gd name="T16" fmla="*/ 72 w 94"/>
              <a:gd name="T17" fmla="*/ 26 h 157"/>
              <a:gd name="T18" fmla="*/ 72 w 94"/>
              <a:gd name="T19" fmla="*/ 75 h 157"/>
              <a:gd name="T20" fmla="*/ 94 w 94"/>
              <a:gd name="T21" fmla="*/ 101 h 157"/>
              <a:gd name="T22" fmla="*/ 94 w 94"/>
              <a:gd name="T23" fmla="*/ 101 h 157"/>
              <a:gd name="T24" fmla="*/ 94 w 94"/>
              <a:gd name="T25" fmla="*/ 75 h 157"/>
              <a:gd name="T26" fmla="*/ 94 w 94"/>
              <a:gd name="T27" fmla="*/ 0 h 157"/>
              <a:gd name="T28" fmla="*/ 69 w 94"/>
              <a:gd name="T29" fmla="*/ 0 h 157"/>
              <a:gd name="T30" fmla="*/ 42 w 94"/>
              <a:gd name="T31" fmla="*/ 0 h 157"/>
              <a:gd name="T32" fmla="*/ 0 w 94"/>
              <a:gd name="T33" fmla="*/ 0 h 157"/>
              <a:gd name="T34" fmla="*/ 0 w 94"/>
              <a:gd name="T35" fmla="*/ 157 h 157"/>
              <a:gd name="T36" fmla="*/ 94 w 94"/>
              <a:gd name="T37" fmla="*/ 157 h 157"/>
              <a:gd name="T38" fmla="*/ 94 w 94"/>
              <a:gd name="T39" fmla="*/ 101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4" h="157">
                <a:moveTo>
                  <a:pt x="72" y="75"/>
                </a:moveTo>
                <a:lnTo>
                  <a:pt x="72" y="75"/>
                </a:lnTo>
                <a:lnTo>
                  <a:pt x="72" y="101"/>
                </a:lnTo>
                <a:lnTo>
                  <a:pt x="72" y="131"/>
                </a:lnTo>
                <a:lnTo>
                  <a:pt x="22" y="131"/>
                </a:lnTo>
                <a:lnTo>
                  <a:pt x="22" y="26"/>
                </a:lnTo>
                <a:lnTo>
                  <a:pt x="42" y="26"/>
                </a:lnTo>
                <a:lnTo>
                  <a:pt x="69" y="26"/>
                </a:lnTo>
                <a:lnTo>
                  <a:pt x="72" y="26"/>
                </a:lnTo>
                <a:lnTo>
                  <a:pt x="72" y="75"/>
                </a:lnTo>
                <a:close/>
                <a:moveTo>
                  <a:pt x="94" y="101"/>
                </a:moveTo>
                <a:lnTo>
                  <a:pt x="94" y="101"/>
                </a:lnTo>
                <a:lnTo>
                  <a:pt x="94" y="75"/>
                </a:lnTo>
                <a:lnTo>
                  <a:pt x="94" y="0"/>
                </a:lnTo>
                <a:lnTo>
                  <a:pt x="69" y="0"/>
                </a:lnTo>
                <a:lnTo>
                  <a:pt x="42" y="0"/>
                </a:lnTo>
                <a:lnTo>
                  <a:pt x="0" y="0"/>
                </a:lnTo>
                <a:lnTo>
                  <a:pt x="0" y="157"/>
                </a:lnTo>
                <a:lnTo>
                  <a:pt x="94" y="157"/>
                </a:lnTo>
                <a:lnTo>
                  <a:pt x="94" y="101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矩形: 一个圆顶角，剪去另一个顶角 40">
            <a:extLst>
              <a:ext uri="{FF2B5EF4-FFF2-40B4-BE49-F238E27FC236}">
                <a16:creationId xmlns:a16="http://schemas.microsoft.com/office/drawing/2014/main" id="{85B1A9F6-4B3C-456D-5A1C-4D8C98F55A4C}"/>
              </a:ext>
            </a:extLst>
          </p:cNvPr>
          <p:cNvSpPr/>
          <p:nvPr/>
        </p:nvSpPr>
        <p:spPr>
          <a:xfrm>
            <a:off x="2189750" y="3767890"/>
            <a:ext cx="5646821" cy="1068806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C6A1B8E7-9AF0-B9AD-4C1B-02C18E0251F4}"/>
              </a:ext>
            </a:extLst>
          </p:cNvPr>
          <p:cNvSpPr/>
          <p:nvPr/>
        </p:nvSpPr>
        <p:spPr>
          <a:xfrm>
            <a:off x="3590699" y="4307307"/>
            <a:ext cx="1285919" cy="4122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lnSpc>
                <a:spcPct val="129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需求满足</a:t>
            </a:r>
          </a:p>
        </p:txBody>
      </p:sp>
      <p:sp>
        <p:nvSpPr>
          <p:cNvPr id="43" name="文本框 7">
            <a:extLst>
              <a:ext uri="{FF2B5EF4-FFF2-40B4-BE49-F238E27FC236}">
                <a16:creationId xmlns:a16="http://schemas.microsoft.com/office/drawing/2014/main" id="{58A13083-0B1B-D898-AB5B-1072EA621561}"/>
              </a:ext>
            </a:extLst>
          </p:cNvPr>
          <p:cNvSpPr txBox="1"/>
          <p:nvPr/>
        </p:nvSpPr>
        <p:spPr>
          <a:xfrm>
            <a:off x="3309289" y="3953926"/>
            <a:ext cx="2185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小众群体</a:t>
            </a:r>
          </a:p>
        </p:txBody>
      </p:sp>
      <p:sp>
        <p:nvSpPr>
          <p:cNvPr id="46" name="矩形: 一个圆顶角，剪去另一个顶角 45">
            <a:extLst>
              <a:ext uri="{FF2B5EF4-FFF2-40B4-BE49-F238E27FC236}">
                <a16:creationId xmlns:a16="http://schemas.microsoft.com/office/drawing/2014/main" id="{06489B73-AAB5-1878-1754-C6E0B0863CA0}"/>
              </a:ext>
            </a:extLst>
          </p:cNvPr>
          <p:cNvSpPr/>
          <p:nvPr/>
        </p:nvSpPr>
        <p:spPr>
          <a:xfrm>
            <a:off x="890343" y="5019175"/>
            <a:ext cx="5646821" cy="1068806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966CB50-43F0-9514-456B-BEE1DFEB5964}"/>
              </a:ext>
            </a:extLst>
          </p:cNvPr>
          <p:cNvSpPr/>
          <p:nvPr/>
        </p:nvSpPr>
        <p:spPr>
          <a:xfrm>
            <a:off x="2098788" y="5558592"/>
            <a:ext cx="1285919" cy="41229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lnSpc>
                <a:spcPct val="129000"/>
              </a:lnSpc>
              <a:spcBef>
                <a:spcPct val="0"/>
              </a:spcBef>
              <a:spcAft>
                <a:spcPts val="600"/>
              </a:spcAft>
            </a:pPr>
            <a:r>
              <a: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高效精准</a:t>
            </a:r>
          </a:p>
        </p:txBody>
      </p:sp>
      <p:sp>
        <p:nvSpPr>
          <p:cNvPr id="48" name="文本框 7">
            <a:extLst>
              <a:ext uri="{FF2B5EF4-FFF2-40B4-BE49-F238E27FC236}">
                <a16:creationId xmlns:a16="http://schemas.microsoft.com/office/drawing/2014/main" id="{69EA3E29-4227-53A8-EE5E-AD6474A1A285}"/>
              </a:ext>
            </a:extLst>
          </p:cNvPr>
          <p:cNvSpPr txBox="1"/>
          <p:nvPr/>
        </p:nvSpPr>
        <p:spPr>
          <a:xfrm>
            <a:off x="1817378" y="5205211"/>
            <a:ext cx="218562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</a:rPr>
              <a:t>效率成本</a:t>
            </a:r>
          </a:p>
        </p:txBody>
      </p:sp>
      <p:sp>
        <p:nvSpPr>
          <p:cNvPr id="65" name="椭圆 64">
            <a:extLst>
              <a:ext uri="{FF2B5EF4-FFF2-40B4-BE49-F238E27FC236}">
                <a16:creationId xmlns:a16="http://schemas.microsoft.com/office/drawing/2014/main" id="{C0A9477A-FA97-3B27-6756-CB4B23F8682F}"/>
              </a:ext>
            </a:extLst>
          </p:cNvPr>
          <p:cNvSpPr/>
          <p:nvPr/>
        </p:nvSpPr>
        <p:spPr>
          <a:xfrm>
            <a:off x="8069178" y="3449052"/>
            <a:ext cx="1483895" cy="1483895"/>
          </a:xfrm>
          <a:prstGeom prst="ellipse">
            <a:avLst/>
          </a:prstGeom>
          <a:noFill/>
          <a:ln w="12700" cap="rnd" cmpd="sng" algn="ctr">
            <a:solidFill>
              <a:schemeClr val="accent1">
                <a:alpha val="85000"/>
              </a:schemeClr>
            </a:solidFill>
            <a:prstDash val="lgDashDotDot"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Freeform 10">
            <a:extLst>
              <a:ext uri="{FF2B5EF4-FFF2-40B4-BE49-F238E27FC236}">
                <a16:creationId xmlns:a16="http://schemas.microsoft.com/office/drawing/2014/main" id="{DC9944BD-1A79-790D-A697-50F14A3DD864}"/>
              </a:ext>
            </a:extLst>
          </p:cNvPr>
          <p:cNvSpPr>
            <a:spLocks/>
          </p:cNvSpPr>
          <p:nvPr/>
        </p:nvSpPr>
        <p:spPr bwMode="auto">
          <a:xfrm>
            <a:off x="2881063" y="4357186"/>
            <a:ext cx="144463" cy="101600"/>
          </a:xfrm>
          <a:custGeom>
            <a:avLst/>
            <a:gdLst>
              <a:gd name="T0" fmla="*/ 63 w 75"/>
              <a:gd name="T1" fmla="*/ 53 h 53"/>
              <a:gd name="T2" fmla="*/ 63 w 75"/>
              <a:gd name="T3" fmla="*/ 53 h 53"/>
              <a:gd name="T4" fmla="*/ 63 w 75"/>
              <a:gd name="T5" fmla="*/ 53 h 53"/>
              <a:gd name="T6" fmla="*/ 75 w 75"/>
              <a:gd name="T7" fmla="*/ 4 h 53"/>
              <a:gd name="T8" fmla="*/ 54 w 75"/>
              <a:gd name="T9" fmla="*/ 0 h 53"/>
              <a:gd name="T10" fmla="*/ 0 w 75"/>
              <a:gd name="T11" fmla="*/ 53 h 53"/>
              <a:gd name="T12" fmla="*/ 63 w 75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75" h="53">
                <a:moveTo>
                  <a:pt x="63" y="53"/>
                </a:moveTo>
                <a:lnTo>
                  <a:pt x="63" y="53"/>
                </a:lnTo>
                <a:lnTo>
                  <a:pt x="63" y="53"/>
                </a:lnTo>
                <a:cubicBezTo>
                  <a:pt x="63" y="35"/>
                  <a:pt x="67" y="19"/>
                  <a:pt x="75" y="4"/>
                </a:cubicBezTo>
                <a:cubicBezTo>
                  <a:pt x="68" y="1"/>
                  <a:pt x="61" y="0"/>
                  <a:pt x="54" y="0"/>
                </a:cubicBezTo>
                <a:cubicBezTo>
                  <a:pt x="24" y="0"/>
                  <a:pt x="0" y="24"/>
                  <a:pt x="0" y="53"/>
                </a:cubicBezTo>
                <a:lnTo>
                  <a:pt x="63" y="53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11">
            <a:extLst>
              <a:ext uri="{FF2B5EF4-FFF2-40B4-BE49-F238E27FC236}">
                <a16:creationId xmlns:a16="http://schemas.microsoft.com/office/drawing/2014/main" id="{8BE5257B-7240-A10E-5B37-D3DBF1756A4B}"/>
              </a:ext>
            </a:extLst>
          </p:cNvPr>
          <p:cNvSpPr>
            <a:spLocks/>
          </p:cNvSpPr>
          <p:nvPr/>
        </p:nvSpPr>
        <p:spPr bwMode="auto">
          <a:xfrm>
            <a:off x="3054101" y="4304799"/>
            <a:ext cx="263525" cy="153988"/>
          </a:xfrm>
          <a:custGeom>
            <a:avLst/>
            <a:gdLst>
              <a:gd name="T0" fmla="*/ 13 w 138"/>
              <a:gd name="T1" fmla="*/ 36 h 80"/>
              <a:gd name="T2" fmla="*/ 13 w 138"/>
              <a:gd name="T3" fmla="*/ 36 h 80"/>
              <a:gd name="T4" fmla="*/ 6 w 138"/>
              <a:gd name="T5" fmla="*/ 48 h 80"/>
              <a:gd name="T6" fmla="*/ 0 w 138"/>
              <a:gd name="T7" fmla="*/ 80 h 80"/>
              <a:gd name="T8" fmla="*/ 17 w 138"/>
              <a:gd name="T9" fmla="*/ 80 h 80"/>
              <a:gd name="T10" fmla="*/ 30 w 138"/>
              <a:gd name="T11" fmla="*/ 80 h 80"/>
              <a:gd name="T12" fmla="*/ 44 w 138"/>
              <a:gd name="T13" fmla="*/ 80 h 80"/>
              <a:gd name="T14" fmla="*/ 116 w 138"/>
              <a:gd name="T15" fmla="*/ 80 h 80"/>
              <a:gd name="T16" fmla="*/ 138 w 138"/>
              <a:gd name="T17" fmla="*/ 25 h 80"/>
              <a:gd name="T18" fmla="*/ 80 w 138"/>
              <a:gd name="T19" fmla="*/ 0 h 80"/>
              <a:gd name="T20" fmla="*/ 22 w 138"/>
              <a:gd name="T21" fmla="*/ 25 h 80"/>
              <a:gd name="T22" fmla="*/ 13 w 138"/>
              <a:gd name="T23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38" h="80">
                <a:moveTo>
                  <a:pt x="13" y="36"/>
                </a:moveTo>
                <a:lnTo>
                  <a:pt x="13" y="36"/>
                </a:lnTo>
                <a:cubicBezTo>
                  <a:pt x="11" y="40"/>
                  <a:pt x="8" y="44"/>
                  <a:pt x="6" y="48"/>
                </a:cubicBezTo>
                <a:cubicBezTo>
                  <a:pt x="2" y="58"/>
                  <a:pt x="0" y="69"/>
                  <a:pt x="0" y="80"/>
                </a:cubicBezTo>
                <a:lnTo>
                  <a:pt x="17" y="80"/>
                </a:lnTo>
                <a:lnTo>
                  <a:pt x="30" y="80"/>
                </a:lnTo>
                <a:lnTo>
                  <a:pt x="44" y="80"/>
                </a:lnTo>
                <a:lnTo>
                  <a:pt x="116" y="80"/>
                </a:lnTo>
                <a:cubicBezTo>
                  <a:pt x="116" y="58"/>
                  <a:pt x="124" y="39"/>
                  <a:pt x="138" y="25"/>
                </a:cubicBezTo>
                <a:cubicBezTo>
                  <a:pt x="123" y="9"/>
                  <a:pt x="103" y="0"/>
                  <a:pt x="80" y="0"/>
                </a:cubicBezTo>
                <a:cubicBezTo>
                  <a:pt x="57" y="0"/>
                  <a:pt x="36" y="9"/>
                  <a:pt x="22" y="25"/>
                </a:cubicBezTo>
                <a:cubicBezTo>
                  <a:pt x="19" y="28"/>
                  <a:pt x="16" y="32"/>
                  <a:pt x="13" y="3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12">
            <a:extLst>
              <a:ext uri="{FF2B5EF4-FFF2-40B4-BE49-F238E27FC236}">
                <a16:creationId xmlns:a16="http://schemas.microsoft.com/office/drawing/2014/main" id="{BA6F7D00-0513-047C-FDD0-FB7EA52D6188}"/>
              </a:ext>
            </a:extLst>
          </p:cNvPr>
          <p:cNvSpPr>
            <a:spLocks/>
          </p:cNvSpPr>
          <p:nvPr/>
        </p:nvSpPr>
        <p:spPr bwMode="auto">
          <a:xfrm>
            <a:off x="3327151" y="4355599"/>
            <a:ext cx="203200" cy="103188"/>
          </a:xfrm>
          <a:custGeom>
            <a:avLst/>
            <a:gdLst>
              <a:gd name="T0" fmla="*/ 53 w 106"/>
              <a:gd name="T1" fmla="*/ 0 h 54"/>
              <a:gd name="T2" fmla="*/ 53 w 106"/>
              <a:gd name="T3" fmla="*/ 0 h 54"/>
              <a:gd name="T4" fmla="*/ 32 w 106"/>
              <a:gd name="T5" fmla="*/ 5 h 54"/>
              <a:gd name="T6" fmla="*/ 20 w 106"/>
              <a:gd name="T7" fmla="*/ 12 h 54"/>
              <a:gd name="T8" fmla="*/ 10 w 106"/>
              <a:gd name="T9" fmla="*/ 22 h 54"/>
              <a:gd name="T10" fmla="*/ 0 w 106"/>
              <a:gd name="T11" fmla="*/ 54 h 54"/>
              <a:gd name="T12" fmla="*/ 17 w 106"/>
              <a:gd name="T13" fmla="*/ 54 h 54"/>
              <a:gd name="T14" fmla="*/ 30 w 106"/>
              <a:gd name="T15" fmla="*/ 54 h 54"/>
              <a:gd name="T16" fmla="*/ 44 w 106"/>
              <a:gd name="T17" fmla="*/ 54 h 54"/>
              <a:gd name="T18" fmla="*/ 106 w 106"/>
              <a:gd name="T19" fmla="*/ 54 h 54"/>
              <a:gd name="T20" fmla="*/ 53 w 106"/>
              <a:gd name="T21" fmla="*/ 0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06" h="54">
                <a:moveTo>
                  <a:pt x="53" y="0"/>
                </a:moveTo>
                <a:lnTo>
                  <a:pt x="53" y="0"/>
                </a:lnTo>
                <a:cubicBezTo>
                  <a:pt x="45" y="0"/>
                  <a:pt x="38" y="2"/>
                  <a:pt x="32" y="5"/>
                </a:cubicBezTo>
                <a:cubicBezTo>
                  <a:pt x="27" y="7"/>
                  <a:pt x="24" y="9"/>
                  <a:pt x="20" y="12"/>
                </a:cubicBezTo>
                <a:cubicBezTo>
                  <a:pt x="16" y="15"/>
                  <a:pt x="13" y="18"/>
                  <a:pt x="10" y="22"/>
                </a:cubicBezTo>
                <a:cubicBezTo>
                  <a:pt x="4" y="31"/>
                  <a:pt x="0" y="42"/>
                  <a:pt x="0" y="54"/>
                </a:cubicBezTo>
                <a:lnTo>
                  <a:pt x="17" y="54"/>
                </a:lnTo>
                <a:lnTo>
                  <a:pt x="30" y="54"/>
                </a:lnTo>
                <a:lnTo>
                  <a:pt x="44" y="54"/>
                </a:lnTo>
                <a:lnTo>
                  <a:pt x="106" y="54"/>
                </a:lnTo>
                <a:cubicBezTo>
                  <a:pt x="106" y="24"/>
                  <a:pt x="82" y="0"/>
                  <a:pt x="53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13">
            <a:extLst>
              <a:ext uri="{FF2B5EF4-FFF2-40B4-BE49-F238E27FC236}">
                <a16:creationId xmlns:a16="http://schemas.microsoft.com/office/drawing/2014/main" id="{D75D5400-1D18-A190-5F82-C967DAD7614B}"/>
              </a:ext>
            </a:extLst>
          </p:cNvPr>
          <p:cNvSpPr>
            <a:spLocks/>
          </p:cNvSpPr>
          <p:nvPr/>
        </p:nvSpPr>
        <p:spPr bwMode="auto">
          <a:xfrm>
            <a:off x="3365251" y="4203199"/>
            <a:ext cx="127000" cy="128588"/>
          </a:xfrm>
          <a:custGeom>
            <a:avLst/>
            <a:gdLst>
              <a:gd name="T0" fmla="*/ 31 w 66"/>
              <a:gd name="T1" fmla="*/ 66 h 67"/>
              <a:gd name="T2" fmla="*/ 31 w 66"/>
              <a:gd name="T3" fmla="*/ 66 h 67"/>
              <a:gd name="T4" fmla="*/ 33 w 66"/>
              <a:gd name="T5" fmla="*/ 67 h 67"/>
              <a:gd name="T6" fmla="*/ 35 w 66"/>
              <a:gd name="T7" fmla="*/ 66 h 67"/>
              <a:gd name="T8" fmla="*/ 57 w 66"/>
              <a:gd name="T9" fmla="*/ 56 h 67"/>
              <a:gd name="T10" fmla="*/ 66 w 66"/>
              <a:gd name="T11" fmla="*/ 33 h 67"/>
              <a:gd name="T12" fmla="*/ 33 w 66"/>
              <a:gd name="T13" fmla="*/ 0 h 67"/>
              <a:gd name="T14" fmla="*/ 0 w 66"/>
              <a:gd name="T15" fmla="*/ 33 h 67"/>
              <a:gd name="T16" fmla="*/ 9 w 66"/>
              <a:gd name="T17" fmla="*/ 56 h 67"/>
              <a:gd name="T18" fmla="*/ 31 w 66"/>
              <a:gd name="T19" fmla="*/ 6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66" h="67">
                <a:moveTo>
                  <a:pt x="31" y="66"/>
                </a:moveTo>
                <a:lnTo>
                  <a:pt x="31" y="66"/>
                </a:lnTo>
                <a:cubicBezTo>
                  <a:pt x="31" y="66"/>
                  <a:pt x="32" y="67"/>
                  <a:pt x="33" y="67"/>
                </a:cubicBezTo>
                <a:cubicBezTo>
                  <a:pt x="34" y="67"/>
                  <a:pt x="34" y="66"/>
                  <a:pt x="35" y="66"/>
                </a:cubicBezTo>
                <a:cubicBezTo>
                  <a:pt x="44" y="66"/>
                  <a:pt x="51" y="62"/>
                  <a:pt x="57" y="56"/>
                </a:cubicBezTo>
                <a:cubicBezTo>
                  <a:pt x="63" y="50"/>
                  <a:pt x="66" y="42"/>
                  <a:pt x="66" y="33"/>
                </a:cubicBezTo>
                <a:cubicBezTo>
                  <a:pt x="66" y="15"/>
                  <a:pt x="51" y="0"/>
                  <a:pt x="33" y="0"/>
                </a:cubicBezTo>
                <a:cubicBezTo>
                  <a:pt x="14" y="0"/>
                  <a:pt x="0" y="15"/>
                  <a:pt x="0" y="33"/>
                </a:cubicBezTo>
                <a:cubicBezTo>
                  <a:pt x="0" y="42"/>
                  <a:pt x="3" y="50"/>
                  <a:pt x="9" y="56"/>
                </a:cubicBezTo>
                <a:cubicBezTo>
                  <a:pt x="15" y="62"/>
                  <a:pt x="22" y="66"/>
                  <a:pt x="31" y="6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4">
            <a:extLst>
              <a:ext uri="{FF2B5EF4-FFF2-40B4-BE49-F238E27FC236}">
                <a16:creationId xmlns:a16="http://schemas.microsoft.com/office/drawing/2014/main" id="{705D34C1-79C5-EADC-5525-09A2F8E0BC6C}"/>
              </a:ext>
            </a:extLst>
          </p:cNvPr>
          <p:cNvSpPr>
            <a:spLocks/>
          </p:cNvSpPr>
          <p:nvPr/>
        </p:nvSpPr>
        <p:spPr bwMode="auto">
          <a:xfrm>
            <a:off x="3104901" y="4074611"/>
            <a:ext cx="203200" cy="206375"/>
          </a:xfrm>
          <a:custGeom>
            <a:avLst/>
            <a:gdLst>
              <a:gd name="T0" fmla="*/ 49 w 106"/>
              <a:gd name="T1" fmla="*/ 107 h 107"/>
              <a:gd name="T2" fmla="*/ 49 w 106"/>
              <a:gd name="T3" fmla="*/ 107 h 107"/>
              <a:gd name="T4" fmla="*/ 53 w 106"/>
              <a:gd name="T5" fmla="*/ 107 h 107"/>
              <a:gd name="T6" fmla="*/ 57 w 106"/>
              <a:gd name="T7" fmla="*/ 107 h 107"/>
              <a:gd name="T8" fmla="*/ 83 w 106"/>
              <a:gd name="T9" fmla="*/ 98 h 107"/>
              <a:gd name="T10" fmla="*/ 106 w 106"/>
              <a:gd name="T11" fmla="*/ 54 h 107"/>
              <a:gd name="T12" fmla="*/ 75 w 106"/>
              <a:gd name="T13" fmla="*/ 5 h 107"/>
              <a:gd name="T14" fmla="*/ 53 w 106"/>
              <a:gd name="T15" fmla="*/ 0 h 107"/>
              <a:gd name="T16" fmla="*/ 31 w 106"/>
              <a:gd name="T17" fmla="*/ 5 h 107"/>
              <a:gd name="T18" fmla="*/ 0 w 106"/>
              <a:gd name="T19" fmla="*/ 54 h 107"/>
              <a:gd name="T20" fmla="*/ 23 w 106"/>
              <a:gd name="T21" fmla="*/ 98 h 107"/>
              <a:gd name="T22" fmla="*/ 49 w 106"/>
              <a:gd name="T23" fmla="*/ 10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6" h="107">
                <a:moveTo>
                  <a:pt x="49" y="107"/>
                </a:moveTo>
                <a:lnTo>
                  <a:pt x="49" y="107"/>
                </a:lnTo>
                <a:cubicBezTo>
                  <a:pt x="50" y="107"/>
                  <a:pt x="52" y="107"/>
                  <a:pt x="53" y="107"/>
                </a:cubicBezTo>
                <a:cubicBezTo>
                  <a:pt x="54" y="107"/>
                  <a:pt x="55" y="107"/>
                  <a:pt x="57" y="107"/>
                </a:cubicBezTo>
                <a:cubicBezTo>
                  <a:pt x="66" y="106"/>
                  <a:pt x="76" y="103"/>
                  <a:pt x="83" y="98"/>
                </a:cubicBezTo>
                <a:cubicBezTo>
                  <a:pt x="97" y="88"/>
                  <a:pt x="106" y="72"/>
                  <a:pt x="106" y="54"/>
                </a:cubicBezTo>
                <a:cubicBezTo>
                  <a:pt x="106" y="32"/>
                  <a:pt x="93" y="14"/>
                  <a:pt x="75" y="5"/>
                </a:cubicBezTo>
                <a:cubicBezTo>
                  <a:pt x="68" y="2"/>
                  <a:pt x="61" y="0"/>
                  <a:pt x="53" y="0"/>
                </a:cubicBezTo>
                <a:cubicBezTo>
                  <a:pt x="45" y="0"/>
                  <a:pt x="38" y="2"/>
                  <a:pt x="31" y="5"/>
                </a:cubicBezTo>
                <a:cubicBezTo>
                  <a:pt x="12" y="14"/>
                  <a:pt x="0" y="32"/>
                  <a:pt x="0" y="54"/>
                </a:cubicBezTo>
                <a:cubicBezTo>
                  <a:pt x="0" y="72"/>
                  <a:pt x="9" y="88"/>
                  <a:pt x="23" y="98"/>
                </a:cubicBezTo>
                <a:cubicBezTo>
                  <a:pt x="30" y="103"/>
                  <a:pt x="39" y="106"/>
                  <a:pt x="49" y="107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5">
            <a:extLst>
              <a:ext uri="{FF2B5EF4-FFF2-40B4-BE49-F238E27FC236}">
                <a16:creationId xmlns:a16="http://schemas.microsoft.com/office/drawing/2014/main" id="{FE9F1797-8B08-20D1-5451-F664EE823806}"/>
              </a:ext>
            </a:extLst>
          </p:cNvPr>
          <p:cNvSpPr>
            <a:spLocks/>
          </p:cNvSpPr>
          <p:nvPr/>
        </p:nvSpPr>
        <p:spPr bwMode="auto">
          <a:xfrm>
            <a:off x="2908051" y="4179386"/>
            <a:ext cx="152400" cy="152400"/>
          </a:xfrm>
          <a:custGeom>
            <a:avLst/>
            <a:gdLst>
              <a:gd name="T0" fmla="*/ 40 w 80"/>
              <a:gd name="T1" fmla="*/ 0 h 80"/>
              <a:gd name="T2" fmla="*/ 40 w 80"/>
              <a:gd name="T3" fmla="*/ 0 h 80"/>
              <a:gd name="T4" fmla="*/ 0 w 80"/>
              <a:gd name="T5" fmla="*/ 40 h 80"/>
              <a:gd name="T6" fmla="*/ 14 w 80"/>
              <a:gd name="T7" fmla="*/ 70 h 80"/>
              <a:gd name="T8" fmla="*/ 37 w 80"/>
              <a:gd name="T9" fmla="*/ 80 h 80"/>
              <a:gd name="T10" fmla="*/ 40 w 80"/>
              <a:gd name="T11" fmla="*/ 80 h 80"/>
              <a:gd name="T12" fmla="*/ 42 w 80"/>
              <a:gd name="T13" fmla="*/ 80 h 80"/>
              <a:gd name="T14" fmla="*/ 65 w 80"/>
              <a:gd name="T15" fmla="*/ 70 h 80"/>
              <a:gd name="T16" fmla="*/ 80 w 80"/>
              <a:gd name="T17" fmla="*/ 40 h 80"/>
              <a:gd name="T18" fmla="*/ 40 w 80"/>
              <a:gd name="T19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0" h="80">
                <a:moveTo>
                  <a:pt x="40" y="0"/>
                </a:moveTo>
                <a:lnTo>
                  <a:pt x="40" y="0"/>
                </a:lnTo>
                <a:cubicBezTo>
                  <a:pt x="18" y="0"/>
                  <a:pt x="0" y="18"/>
                  <a:pt x="0" y="40"/>
                </a:cubicBezTo>
                <a:cubicBezTo>
                  <a:pt x="0" y="52"/>
                  <a:pt x="5" y="63"/>
                  <a:pt x="14" y="70"/>
                </a:cubicBezTo>
                <a:cubicBezTo>
                  <a:pt x="21" y="76"/>
                  <a:pt x="29" y="79"/>
                  <a:pt x="37" y="80"/>
                </a:cubicBezTo>
                <a:cubicBezTo>
                  <a:pt x="38" y="80"/>
                  <a:pt x="39" y="80"/>
                  <a:pt x="40" y="80"/>
                </a:cubicBezTo>
                <a:cubicBezTo>
                  <a:pt x="41" y="80"/>
                  <a:pt x="41" y="80"/>
                  <a:pt x="42" y="80"/>
                </a:cubicBezTo>
                <a:cubicBezTo>
                  <a:pt x="51" y="79"/>
                  <a:pt x="59" y="76"/>
                  <a:pt x="65" y="70"/>
                </a:cubicBezTo>
                <a:cubicBezTo>
                  <a:pt x="74" y="63"/>
                  <a:pt x="80" y="5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24">
            <a:extLst>
              <a:ext uri="{FF2B5EF4-FFF2-40B4-BE49-F238E27FC236}">
                <a16:creationId xmlns:a16="http://schemas.microsoft.com/office/drawing/2014/main" id="{7A870C64-020A-6DEA-CDEE-D6EB6321794F}"/>
              </a:ext>
            </a:extLst>
          </p:cNvPr>
          <p:cNvSpPr>
            <a:spLocks noEditPoints="1"/>
          </p:cNvSpPr>
          <p:nvPr/>
        </p:nvSpPr>
        <p:spPr bwMode="auto">
          <a:xfrm>
            <a:off x="1582153" y="5343609"/>
            <a:ext cx="358775" cy="476250"/>
          </a:xfrm>
          <a:custGeom>
            <a:avLst/>
            <a:gdLst>
              <a:gd name="T0" fmla="*/ 57 w 240"/>
              <a:gd name="T1" fmla="*/ 295 h 320"/>
              <a:gd name="T2" fmla="*/ 57 w 240"/>
              <a:gd name="T3" fmla="*/ 295 h 320"/>
              <a:gd name="T4" fmla="*/ 120 w 240"/>
              <a:gd name="T5" fmla="*/ 232 h 320"/>
              <a:gd name="T6" fmla="*/ 183 w 240"/>
              <a:gd name="T7" fmla="*/ 295 h 320"/>
              <a:gd name="T8" fmla="*/ 57 w 240"/>
              <a:gd name="T9" fmla="*/ 295 h 320"/>
              <a:gd name="T10" fmla="*/ 236 w 240"/>
              <a:gd name="T11" fmla="*/ 292 h 320"/>
              <a:gd name="T12" fmla="*/ 236 w 240"/>
              <a:gd name="T13" fmla="*/ 292 h 320"/>
              <a:gd name="T14" fmla="*/ 226 w 240"/>
              <a:gd name="T15" fmla="*/ 265 h 320"/>
              <a:gd name="T16" fmla="*/ 210 w 240"/>
              <a:gd name="T17" fmla="*/ 241 h 320"/>
              <a:gd name="T18" fmla="*/ 189 w 240"/>
              <a:gd name="T19" fmla="*/ 222 h 320"/>
              <a:gd name="T20" fmla="*/ 178 w 240"/>
              <a:gd name="T21" fmla="*/ 215 h 320"/>
              <a:gd name="T22" fmla="*/ 166 w 240"/>
              <a:gd name="T23" fmla="*/ 210 h 320"/>
              <a:gd name="T24" fmla="*/ 142 w 240"/>
              <a:gd name="T25" fmla="*/ 190 h 320"/>
              <a:gd name="T26" fmla="*/ 133 w 240"/>
              <a:gd name="T27" fmla="*/ 160 h 320"/>
              <a:gd name="T28" fmla="*/ 142 w 240"/>
              <a:gd name="T29" fmla="*/ 131 h 320"/>
              <a:gd name="T30" fmla="*/ 166 w 240"/>
              <a:gd name="T31" fmla="*/ 111 h 320"/>
              <a:gd name="T32" fmla="*/ 178 w 240"/>
              <a:gd name="T33" fmla="*/ 105 h 320"/>
              <a:gd name="T34" fmla="*/ 189 w 240"/>
              <a:gd name="T35" fmla="*/ 98 h 320"/>
              <a:gd name="T36" fmla="*/ 210 w 240"/>
              <a:gd name="T37" fmla="*/ 79 h 320"/>
              <a:gd name="T38" fmla="*/ 226 w 240"/>
              <a:gd name="T39" fmla="*/ 55 h 320"/>
              <a:gd name="T40" fmla="*/ 236 w 240"/>
              <a:gd name="T41" fmla="*/ 29 h 320"/>
              <a:gd name="T42" fmla="*/ 240 w 240"/>
              <a:gd name="T43" fmla="*/ 0 h 320"/>
              <a:gd name="T44" fmla="*/ 0 w 240"/>
              <a:gd name="T45" fmla="*/ 0 h 320"/>
              <a:gd name="T46" fmla="*/ 3 w 240"/>
              <a:gd name="T47" fmla="*/ 29 h 320"/>
              <a:gd name="T48" fmla="*/ 13 w 240"/>
              <a:gd name="T49" fmla="*/ 55 h 320"/>
              <a:gd name="T50" fmla="*/ 29 w 240"/>
              <a:gd name="T51" fmla="*/ 79 h 320"/>
              <a:gd name="T52" fmla="*/ 51 w 240"/>
              <a:gd name="T53" fmla="*/ 98 h 320"/>
              <a:gd name="T54" fmla="*/ 62 w 240"/>
              <a:gd name="T55" fmla="*/ 105 h 320"/>
              <a:gd name="T56" fmla="*/ 74 w 240"/>
              <a:gd name="T57" fmla="*/ 111 h 320"/>
              <a:gd name="T58" fmla="*/ 98 w 240"/>
              <a:gd name="T59" fmla="*/ 131 h 320"/>
              <a:gd name="T60" fmla="*/ 106 w 240"/>
              <a:gd name="T61" fmla="*/ 160 h 320"/>
              <a:gd name="T62" fmla="*/ 98 w 240"/>
              <a:gd name="T63" fmla="*/ 190 h 320"/>
              <a:gd name="T64" fmla="*/ 74 w 240"/>
              <a:gd name="T65" fmla="*/ 210 h 320"/>
              <a:gd name="T66" fmla="*/ 62 w 240"/>
              <a:gd name="T67" fmla="*/ 215 h 320"/>
              <a:gd name="T68" fmla="*/ 51 w 240"/>
              <a:gd name="T69" fmla="*/ 222 h 320"/>
              <a:gd name="T70" fmla="*/ 29 w 240"/>
              <a:gd name="T71" fmla="*/ 241 h 320"/>
              <a:gd name="T72" fmla="*/ 13 w 240"/>
              <a:gd name="T73" fmla="*/ 265 h 320"/>
              <a:gd name="T74" fmla="*/ 3 w 240"/>
              <a:gd name="T75" fmla="*/ 292 h 320"/>
              <a:gd name="T76" fmla="*/ 0 w 240"/>
              <a:gd name="T77" fmla="*/ 320 h 320"/>
              <a:gd name="T78" fmla="*/ 240 w 240"/>
              <a:gd name="T79" fmla="*/ 320 h 320"/>
              <a:gd name="T80" fmla="*/ 236 w 240"/>
              <a:gd name="T81" fmla="*/ 292 h 3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40" h="320">
                <a:moveTo>
                  <a:pt x="57" y="295"/>
                </a:moveTo>
                <a:lnTo>
                  <a:pt x="57" y="295"/>
                </a:lnTo>
                <a:cubicBezTo>
                  <a:pt x="57" y="261"/>
                  <a:pt x="85" y="232"/>
                  <a:pt x="120" y="232"/>
                </a:cubicBezTo>
                <a:cubicBezTo>
                  <a:pt x="155" y="232"/>
                  <a:pt x="183" y="261"/>
                  <a:pt x="183" y="295"/>
                </a:cubicBezTo>
                <a:lnTo>
                  <a:pt x="57" y="295"/>
                </a:lnTo>
                <a:close/>
                <a:moveTo>
                  <a:pt x="236" y="292"/>
                </a:moveTo>
                <a:lnTo>
                  <a:pt x="236" y="292"/>
                </a:lnTo>
                <a:cubicBezTo>
                  <a:pt x="234" y="282"/>
                  <a:pt x="231" y="273"/>
                  <a:pt x="226" y="265"/>
                </a:cubicBezTo>
                <a:cubicBezTo>
                  <a:pt x="222" y="256"/>
                  <a:pt x="217" y="249"/>
                  <a:pt x="210" y="241"/>
                </a:cubicBezTo>
                <a:cubicBezTo>
                  <a:pt x="204" y="234"/>
                  <a:pt x="197" y="228"/>
                  <a:pt x="189" y="222"/>
                </a:cubicBezTo>
                <a:cubicBezTo>
                  <a:pt x="185" y="219"/>
                  <a:pt x="181" y="217"/>
                  <a:pt x="178" y="215"/>
                </a:cubicBezTo>
                <a:cubicBezTo>
                  <a:pt x="174" y="213"/>
                  <a:pt x="170" y="211"/>
                  <a:pt x="166" y="210"/>
                </a:cubicBezTo>
                <a:cubicBezTo>
                  <a:pt x="156" y="205"/>
                  <a:pt x="148" y="198"/>
                  <a:pt x="142" y="190"/>
                </a:cubicBezTo>
                <a:cubicBezTo>
                  <a:pt x="136" y="181"/>
                  <a:pt x="133" y="172"/>
                  <a:pt x="133" y="160"/>
                </a:cubicBezTo>
                <a:cubicBezTo>
                  <a:pt x="133" y="149"/>
                  <a:pt x="136" y="139"/>
                  <a:pt x="142" y="131"/>
                </a:cubicBezTo>
                <a:cubicBezTo>
                  <a:pt x="148" y="122"/>
                  <a:pt x="156" y="116"/>
                  <a:pt x="166" y="111"/>
                </a:cubicBezTo>
                <a:cubicBezTo>
                  <a:pt x="170" y="109"/>
                  <a:pt x="174" y="107"/>
                  <a:pt x="178" y="105"/>
                </a:cubicBezTo>
                <a:cubicBezTo>
                  <a:pt x="181" y="103"/>
                  <a:pt x="185" y="101"/>
                  <a:pt x="189" y="98"/>
                </a:cubicBezTo>
                <a:cubicBezTo>
                  <a:pt x="197" y="93"/>
                  <a:pt x="204" y="86"/>
                  <a:pt x="210" y="79"/>
                </a:cubicBezTo>
                <a:cubicBezTo>
                  <a:pt x="217" y="72"/>
                  <a:pt x="222" y="64"/>
                  <a:pt x="226" y="55"/>
                </a:cubicBezTo>
                <a:cubicBezTo>
                  <a:pt x="231" y="47"/>
                  <a:pt x="234" y="38"/>
                  <a:pt x="236" y="29"/>
                </a:cubicBezTo>
                <a:cubicBezTo>
                  <a:pt x="239" y="19"/>
                  <a:pt x="240" y="10"/>
                  <a:pt x="240" y="0"/>
                </a:cubicBezTo>
                <a:lnTo>
                  <a:pt x="0" y="0"/>
                </a:lnTo>
                <a:cubicBezTo>
                  <a:pt x="0" y="10"/>
                  <a:pt x="1" y="19"/>
                  <a:pt x="3" y="29"/>
                </a:cubicBezTo>
                <a:cubicBezTo>
                  <a:pt x="6" y="38"/>
                  <a:pt x="9" y="47"/>
                  <a:pt x="13" y="55"/>
                </a:cubicBezTo>
                <a:cubicBezTo>
                  <a:pt x="18" y="64"/>
                  <a:pt x="23" y="72"/>
                  <a:pt x="29" y="79"/>
                </a:cubicBezTo>
                <a:cubicBezTo>
                  <a:pt x="36" y="86"/>
                  <a:pt x="43" y="93"/>
                  <a:pt x="51" y="98"/>
                </a:cubicBezTo>
                <a:cubicBezTo>
                  <a:pt x="54" y="101"/>
                  <a:pt x="58" y="103"/>
                  <a:pt x="62" y="105"/>
                </a:cubicBezTo>
                <a:cubicBezTo>
                  <a:pt x="66" y="107"/>
                  <a:pt x="70" y="109"/>
                  <a:pt x="74" y="111"/>
                </a:cubicBezTo>
                <a:cubicBezTo>
                  <a:pt x="84" y="116"/>
                  <a:pt x="92" y="122"/>
                  <a:pt x="98" y="131"/>
                </a:cubicBezTo>
                <a:cubicBezTo>
                  <a:pt x="104" y="139"/>
                  <a:pt x="106" y="149"/>
                  <a:pt x="106" y="160"/>
                </a:cubicBezTo>
                <a:cubicBezTo>
                  <a:pt x="106" y="172"/>
                  <a:pt x="104" y="181"/>
                  <a:pt x="98" y="190"/>
                </a:cubicBezTo>
                <a:cubicBezTo>
                  <a:pt x="92" y="198"/>
                  <a:pt x="84" y="205"/>
                  <a:pt x="74" y="210"/>
                </a:cubicBezTo>
                <a:cubicBezTo>
                  <a:pt x="70" y="211"/>
                  <a:pt x="66" y="213"/>
                  <a:pt x="62" y="215"/>
                </a:cubicBezTo>
                <a:cubicBezTo>
                  <a:pt x="58" y="217"/>
                  <a:pt x="54" y="219"/>
                  <a:pt x="51" y="222"/>
                </a:cubicBezTo>
                <a:cubicBezTo>
                  <a:pt x="43" y="228"/>
                  <a:pt x="36" y="234"/>
                  <a:pt x="29" y="241"/>
                </a:cubicBezTo>
                <a:cubicBezTo>
                  <a:pt x="23" y="249"/>
                  <a:pt x="18" y="256"/>
                  <a:pt x="13" y="265"/>
                </a:cubicBezTo>
                <a:cubicBezTo>
                  <a:pt x="9" y="273"/>
                  <a:pt x="6" y="282"/>
                  <a:pt x="3" y="292"/>
                </a:cubicBezTo>
                <a:cubicBezTo>
                  <a:pt x="1" y="301"/>
                  <a:pt x="0" y="310"/>
                  <a:pt x="0" y="320"/>
                </a:cubicBezTo>
                <a:lnTo>
                  <a:pt x="240" y="320"/>
                </a:lnTo>
                <a:cubicBezTo>
                  <a:pt x="240" y="310"/>
                  <a:pt x="239" y="301"/>
                  <a:pt x="236" y="292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322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平行四边形 37">
            <a:extLst>
              <a:ext uri="{FF2B5EF4-FFF2-40B4-BE49-F238E27FC236}">
                <a16:creationId xmlns:a16="http://schemas.microsoft.com/office/drawing/2014/main" id="{C044CC31-9DC8-889E-47C4-8A96EF37BB66}"/>
              </a:ext>
            </a:extLst>
          </p:cNvPr>
          <p:cNvSpPr/>
          <p:nvPr/>
        </p:nvSpPr>
        <p:spPr>
          <a:xfrm flipH="1" flipV="1">
            <a:off x="695325" y="1489226"/>
            <a:ext cx="3780000" cy="3502726"/>
          </a:xfrm>
          <a:prstGeom prst="parallelogram">
            <a:avLst/>
          </a:prstGeom>
          <a:gradFill flip="none" rotWithShape="1">
            <a:gsLst>
              <a:gs pos="94000">
                <a:schemeClr val="bg1"/>
              </a:gs>
              <a:gs pos="67000">
                <a:schemeClr val="accent2">
                  <a:lumMod val="40000"/>
                  <a:lumOff val="60000"/>
                </a:schemeClr>
              </a:gs>
              <a:gs pos="0">
                <a:schemeClr val="accent1"/>
              </a:gs>
              <a:gs pos="3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4000" dirty="0">
              <a:solidFill>
                <a:schemeClr val="lt1"/>
              </a:solidFill>
            </a:endParaRPr>
          </a:p>
        </p:txBody>
      </p:sp>
      <p:sp>
        <p:nvSpPr>
          <p:cNvPr id="42" name="平行四边形 41">
            <a:extLst>
              <a:ext uri="{FF2B5EF4-FFF2-40B4-BE49-F238E27FC236}">
                <a16:creationId xmlns:a16="http://schemas.microsoft.com/office/drawing/2014/main" id="{A1DFE1A7-5F06-7751-AC50-E4DB53DA71E4}"/>
              </a:ext>
            </a:extLst>
          </p:cNvPr>
          <p:cNvSpPr/>
          <p:nvPr/>
        </p:nvSpPr>
        <p:spPr>
          <a:xfrm flipH="1" flipV="1">
            <a:off x="7753188" y="1489226"/>
            <a:ext cx="3780000" cy="3502726"/>
          </a:xfrm>
          <a:prstGeom prst="parallelogram">
            <a:avLst/>
          </a:prstGeom>
          <a:gradFill flip="none" rotWithShape="1">
            <a:gsLst>
              <a:gs pos="94000">
                <a:schemeClr val="bg1"/>
              </a:gs>
              <a:gs pos="67000">
                <a:schemeClr val="accent2">
                  <a:lumMod val="40000"/>
                  <a:lumOff val="60000"/>
                </a:schemeClr>
              </a:gs>
              <a:gs pos="0">
                <a:schemeClr val="accent1"/>
              </a:gs>
              <a:gs pos="3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4000" dirty="0">
              <a:solidFill>
                <a:schemeClr val="lt1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51479AD9-388A-AB41-C9D2-ED079819E9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社群运营必要性</a:t>
            </a:r>
          </a:p>
        </p:txBody>
      </p:sp>
      <p:sp>
        <p:nvSpPr>
          <p:cNvPr id="37" name="平行四边形 36">
            <a:extLst>
              <a:ext uri="{FF2B5EF4-FFF2-40B4-BE49-F238E27FC236}">
                <a16:creationId xmlns:a16="http://schemas.microsoft.com/office/drawing/2014/main" id="{395C8448-B70E-1CAF-1304-2C8C1D4531EC}"/>
              </a:ext>
            </a:extLst>
          </p:cNvPr>
          <p:cNvSpPr/>
          <p:nvPr/>
        </p:nvSpPr>
        <p:spPr>
          <a:xfrm flipH="1" flipV="1">
            <a:off x="4112294" y="1489226"/>
            <a:ext cx="3780000" cy="3502726"/>
          </a:xfrm>
          <a:prstGeom prst="parallelogram">
            <a:avLst/>
          </a:prstGeom>
          <a:gradFill flip="none" rotWithShape="1">
            <a:gsLst>
              <a:gs pos="94000">
                <a:schemeClr val="bg1"/>
              </a:gs>
              <a:gs pos="67000">
                <a:schemeClr val="accent2">
                  <a:lumMod val="40000"/>
                  <a:lumOff val="60000"/>
                </a:schemeClr>
              </a:gs>
              <a:gs pos="0">
                <a:schemeClr val="accent1"/>
              </a:gs>
              <a:gs pos="34000">
                <a:schemeClr val="accent2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zh-CN" altLang="en-US" sz="4000" dirty="0">
              <a:solidFill>
                <a:schemeClr val="lt1"/>
              </a:solidFill>
            </a:endParaRPr>
          </a:p>
        </p:txBody>
      </p:sp>
      <p:sp>
        <p:nvSpPr>
          <p:cNvPr id="44" name="平行四边形 43">
            <a:extLst>
              <a:ext uri="{FF2B5EF4-FFF2-40B4-BE49-F238E27FC236}">
                <a16:creationId xmlns:a16="http://schemas.microsoft.com/office/drawing/2014/main" id="{65491079-A900-BB25-7054-9B2669D2292C}"/>
              </a:ext>
            </a:extLst>
          </p:cNvPr>
          <p:cNvSpPr/>
          <p:nvPr/>
        </p:nvSpPr>
        <p:spPr>
          <a:xfrm>
            <a:off x="695325" y="1466583"/>
            <a:ext cx="3780000" cy="3502800"/>
          </a:xfrm>
          <a:prstGeom prst="parallelogram">
            <a:avLst/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4FAE017-CF5E-1243-8721-ADE3DA4E04D2}"/>
              </a:ext>
            </a:extLst>
          </p:cNvPr>
          <p:cNvSpPr/>
          <p:nvPr/>
        </p:nvSpPr>
        <p:spPr>
          <a:xfrm rot="18900000">
            <a:off x="907360" y="1499716"/>
            <a:ext cx="1534286" cy="401599"/>
          </a:xfrm>
          <a:custGeom>
            <a:avLst/>
            <a:gdLst>
              <a:gd name="connsiteX0" fmla="*/ 1132688 w 1534286"/>
              <a:gd name="connsiteY0" fmla="*/ 0 h 401599"/>
              <a:gd name="connsiteX1" fmla="*/ 1534286 w 1534286"/>
              <a:gd name="connsiteY1" fmla="*/ 401599 h 401599"/>
              <a:gd name="connsiteX2" fmla="*/ 0 w 1534286"/>
              <a:gd name="connsiteY2" fmla="*/ 401599 h 401599"/>
              <a:gd name="connsiteX3" fmla="*/ 401599 w 1534286"/>
              <a:gd name="connsiteY3" fmla="*/ 0 h 4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286" h="401599">
                <a:moveTo>
                  <a:pt x="1132688" y="0"/>
                </a:moveTo>
                <a:lnTo>
                  <a:pt x="1534286" y="401599"/>
                </a:lnTo>
                <a:lnTo>
                  <a:pt x="0" y="401599"/>
                </a:lnTo>
                <a:lnTo>
                  <a:pt x="401599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17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:a16="http://schemas.microsoft.com/office/drawing/2014/main" id="{303C4F05-4B7A-576F-D791-31CCCDF46097}"/>
              </a:ext>
            </a:extLst>
          </p:cNvPr>
          <p:cNvSpPr/>
          <p:nvPr/>
        </p:nvSpPr>
        <p:spPr>
          <a:xfrm>
            <a:off x="4088230" y="1466583"/>
            <a:ext cx="3780000" cy="3502800"/>
          </a:xfrm>
          <a:prstGeom prst="parallelogram">
            <a:avLst/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sp>
        <p:nvSpPr>
          <p:cNvPr id="64" name="平行四边形 63">
            <a:extLst>
              <a:ext uri="{FF2B5EF4-FFF2-40B4-BE49-F238E27FC236}">
                <a16:creationId xmlns:a16="http://schemas.microsoft.com/office/drawing/2014/main" id="{A75BB804-BCB0-41CB-9CCC-D79BAFF99DFB}"/>
              </a:ext>
            </a:extLst>
          </p:cNvPr>
          <p:cNvSpPr/>
          <p:nvPr/>
        </p:nvSpPr>
        <p:spPr>
          <a:xfrm>
            <a:off x="7753188" y="1466583"/>
            <a:ext cx="3780000" cy="3502800"/>
          </a:xfrm>
          <a:prstGeom prst="parallelogram">
            <a:avLst/>
          </a:prstGeom>
          <a:solidFill>
            <a:schemeClr val="bg1">
              <a:alpha val="16000"/>
            </a:schemeClr>
          </a:solidFill>
          <a:ln>
            <a:solidFill>
              <a:schemeClr val="bg1">
                <a:lumMod val="50000"/>
              </a:schemeClr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/>
          </a:scene3d>
          <a:sp3d z="12700" extrusionH="127000" prstMaterial="plastic">
            <a:bevelT w="254000" h="0"/>
            <a:bevelB w="1270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82550" h="38100" prst="coolSlant"/>
            </a:sp3d>
          </a:bodyPr>
          <a:lstStyle/>
          <a:p>
            <a:pPr lvl="0" algn="ctr"/>
            <a:endParaRPr lang="zh-CN" altLang="en-US" dirty="0"/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13B50C3C-E82C-DEC7-BD3A-E91F27A3CA6B}"/>
              </a:ext>
            </a:extLst>
          </p:cNvPr>
          <p:cNvGrpSpPr/>
          <p:nvPr/>
        </p:nvGrpSpPr>
        <p:grpSpPr>
          <a:xfrm>
            <a:off x="7991553" y="1324113"/>
            <a:ext cx="1534286" cy="1084904"/>
            <a:chOff x="336175" y="981075"/>
            <a:chExt cx="1534286" cy="1084904"/>
          </a:xfrm>
        </p:grpSpPr>
        <p:sp>
          <p:nvSpPr>
            <p:cNvPr id="50" name="等腰三角形 49">
              <a:extLst>
                <a:ext uri="{FF2B5EF4-FFF2-40B4-BE49-F238E27FC236}">
                  <a16:creationId xmlns:a16="http://schemas.microsoft.com/office/drawing/2014/main" id="{9914D010-E999-3491-4988-8A39FF43B3FD}"/>
                </a:ext>
              </a:extLst>
            </p:cNvPr>
            <p:cNvSpPr/>
            <p:nvPr/>
          </p:nvSpPr>
          <p:spPr>
            <a:xfrm>
              <a:off x="1701800" y="981075"/>
              <a:ext cx="85957" cy="82730"/>
            </a:xfrm>
            <a:prstGeom prst="triangle">
              <a:avLst>
                <a:gd name="adj" fmla="val 100000"/>
              </a:avLst>
            </a:prstGeom>
            <a:gradFill>
              <a:gsLst>
                <a:gs pos="0">
                  <a:schemeClr val="accent1">
                    <a:alpha val="95000"/>
                    <a:lumMod val="30000"/>
                    <a:lumOff val="70000"/>
                  </a:schemeClr>
                </a:gs>
                <a:gs pos="17000">
                  <a:schemeClr val="accent2">
                    <a:alpha val="8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1" name="等腰三角形 50">
              <a:extLst>
                <a:ext uri="{FF2B5EF4-FFF2-40B4-BE49-F238E27FC236}">
                  <a16:creationId xmlns:a16="http://schemas.microsoft.com/office/drawing/2014/main" id="{C748ECEE-BBF9-F4CD-448E-740F9B2636FE}"/>
                </a:ext>
              </a:extLst>
            </p:cNvPr>
            <p:cNvSpPr/>
            <p:nvPr/>
          </p:nvSpPr>
          <p:spPr>
            <a:xfrm>
              <a:off x="700406" y="1986914"/>
              <a:ext cx="78868" cy="79065"/>
            </a:xfrm>
            <a:prstGeom prst="triangle">
              <a:avLst>
                <a:gd name="adj" fmla="val 100000"/>
              </a:avLst>
            </a:prstGeom>
            <a:gradFill>
              <a:gsLst>
                <a:gs pos="0">
                  <a:schemeClr val="accent1">
                    <a:alpha val="95000"/>
                    <a:lumMod val="30000"/>
                    <a:lumOff val="70000"/>
                  </a:schemeClr>
                </a:gs>
                <a:gs pos="17000">
                  <a:schemeClr val="accent2">
                    <a:alpha val="8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0C22BF8-ACAB-55A3-D5A4-2FF41AB6DDBB}"/>
                </a:ext>
              </a:extLst>
            </p:cNvPr>
            <p:cNvSpPr/>
            <p:nvPr/>
          </p:nvSpPr>
          <p:spPr>
            <a:xfrm rot="18900000">
              <a:off x="336175" y="1180741"/>
              <a:ext cx="1534286" cy="401599"/>
            </a:xfrm>
            <a:custGeom>
              <a:avLst/>
              <a:gdLst>
                <a:gd name="connsiteX0" fmla="*/ 1132688 w 1534286"/>
                <a:gd name="connsiteY0" fmla="*/ 0 h 401599"/>
                <a:gd name="connsiteX1" fmla="*/ 1534286 w 1534286"/>
                <a:gd name="connsiteY1" fmla="*/ 401599 h 401599"/>
                <a:gd name="connsiteX2" fmla="*/ 0 w 1534286"/>
                <a:gd name="connsiteY2" fmla="*/ 401599 h 401599"/>
                <a:gd name="connsiteX3" fmla="*/ 401599 w 1534286"/>
                <a:gd name="connsiteY3" fmla="*/ 0 h 401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34286" h="401599">
                  <a:moveTo>
                    <a:pt x="1132688" y="0"/>
                  </a:moveTo>
                  <a:lnTo>
                    <a:pt x="1534286" y="401599"/>
                  </a:lnTo>
                  <a:lnTo>
                    <a:pt x="0" y="401599"/>
                  </a:lnTo>
                  <a:lnTo>
                    <a:pt x="401599" y="0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alpha val="95000"/>
                    <a:lumMod val="30000"/>
                    <a:lumOff val="70000"/>
                  </a:schemeClr>
                </a:gs>
                <a:gs pos="17000">
                  <a:schemeClr val="accent2">
                    <a:alpha val="80000"/>
                  </a:schemeClr>
                </a:gs>
                <a:gs pos="80000">
                  <a:schemeClr val="accent1"/>
                </a:gs>
              </a:gsLst>
              <a:lin ang="2700000" scaled="0"/>
            </a:gradFill>
            <a:ln w="12700" cap="flat" cmpd="sng" algn="ctr">
              <a:noFill/>
              <a:prstDash val="solid"/>
              <a:miter lim="800000"/>
            </a:ln>
            <a:effectLst>
              <a:outerShdw blurRad="254000" dist="88900" dir="2700000" algn="tl" rotWithShape="0">
                <a:schemeClr val="accent1">
                  <a:lumMod val="50000"/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818DFF6C-A977-5CB7-2978-648574511EDB}"/>
              </a:ext>
            </a:extLst>
          </p:cNvPr>
          <p:cNvSpPr/>
          <p:nvPr/>
        </p:nvSpPr>
        <p:spPr>
          <a:xfrm rot="18900000">
            <a:off x="4184763" y="1620032"/>
            <a:ext cx="1534286" cy="401599"/>
          </a:xfrm>
          <a:custGeom>
            <a:avLst/>
            <a:gdLst>
              <a:gd name="connsiteX0" fmla="*/ 1132688 w 1534286"/>
              <a:gd name="connsiteY0" fmla="*/ 0 h 401599"/>
              <a:gd name="connsiteX1" fmla="*/ 1534286 w 1534286"/>
              <a:gd name="connsiteY1" fmla="*/ 401599 h 401599"/>
              <a:gd name="connsiteX2" fmla="*/ 0 w 1534286"/>
              <a:gd name="connsiteY2" fmla="*/ 401599 h 401599"/>
              <a:gd name="connsiteX3" fmla="*/ 401599 w 1534286"/>
              <a:gd name="connsiteY3" fmla="*/ 0 h 40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4286" h="401599">
                <a:moveTo>
                  <a:pt x="1132688" y="0"/>
                </a:moveTo>
                <a:lnTo>
                  <a:pt x="1534286" y="401599"/>
                </a:lnTo>
                <a:lnTo>
                  <a:pt x="0" y="401599"/>
                </a:lnTo>
                <a:lnTo>
                  <a:pt x="401599" y="0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17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254000" dist="889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257A7D2-34F2-F68E-A03A-362D332A511C}"/>
              </a:ext>
            </a:extLst>
          </p:cNvPr>
          <p:cNvSpPr txBox="1"/>
          <p:nvPr/>
        </p:nvSpPr>
        <p:spPr>
          <a:xfrm>
            <a:off x="1749299" y="2239580"/>
            <a:ext cx="1909497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marL="62230">
              <a:lnSpc>
                <a:spcPct val="100000"/>
              </a:lnSpc>
              <a:spcBef>
                <a:spcPts val="100"/>
              </a:spcBef>
            </a:pPr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  <a:cs typeface="微软雅黑" panose="020B0503020204020204" charset="-122"/>
              </a:rPr>
              <a:t>私域流量兴起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C9D59D47-C727-1FBB-1D36-063C0AAB75E8}"/>
              </a:ext>
            </a:extLst>
          </p:cNvPr>
          <p:cNvSpPr txBox="1"/>
          <p:nvPr/>
        </p:nvSpPr>
        <p:spPr>
          <a:xfrm>
            <a:off x="1382663" y="2835001"/>
            <a:ext cx="2224033" cy="212731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b="0" dirty="0">
                <a:solidFill>
                  <a:schemeClr val="bg1"/>
                </a:solidFill>
                <a:effectLst/>
                <a:latin typeface="+mn-ea"/>
              </a:rPr>
              <a:t>1</a:t>
            </a:r>
            <a:r>
              <a:rPr lang="zh-CN" altLang="en-US" b="0" dirty="0">
                <a:solidFill>
                  <a:schemeClr val="bg1"/>
                </a:solidFill>
                <a:effectLst/>
                <a:latin typeface="+mn-ea"/>
              </a:rPr>
              <a:t>、企业的增长焦虑</a:t>
            </a:r>
            <a:endParaRPr lang="en-US" altLang="zh-CN" b="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b="0" dirty="0">
                <a:solidFill>
                  <a:schemeClr val="bg1"/>
                </a:solidFill>
                <a:effectLst/>
                <a:latin typeface="+mn-ea"/>
              </a:rPr>
              <a:t>2</a:t>
            </a:r>
            <a:r>
              <a:rPr lang="zh-CN" altLang="en-US" b="0" dirty="0">
                <a:solidFill>
                  <a:schemeClr val="bg1"/>
                </a:solidFill>
                <a:effectLst/>
                <a:latin typeface="+mn-ea"/>
              </a:rPr>
              <a:t>、从流量思维到用户思维的变化</a:t>
            </a:r>
            <a:endParaRPr lang="en-US" altLang="zh-CN" b="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b="0" dirty="0">
                <a:solidFill>
                  <a:schemeClr val="bg1"/>
                </a:solidFill>
                <a:effectLst/>
                <a:latin typeface="+mn-ea"/>
              </a:rPr>
              <a:t>3</a:t>
            </a:r>
            <a:r>
              <a:rPr lang="zh-CN" altLang="en-US" b="0" dirty="0">
                <a:solidFill>
                  <a:schemeClr val="bg1"/>
                </a:solidFill>
                <a:effectLst/>
                <a:latin typeface="+mn-ea"/>
              </a:rPr>
              <a:t>、公域流量的衰退</a:t>
            </a:r>
          </a:p>
          <a:p>
            <a:pPr>
              <a:lnSpc>
                <a:spcPct val="130000"/>
              </a:lnSpc>
            </a:pPr>
            <a:endParaRPr lang="zh-CN" altLang="en-US" b="0" dirty="0">
              <a:solidFill>
                <a:schemeClr val="bg1"/>
              </a:solidFill>
              <a:effectLst/>
              <a:latin typeface="+mn-ea"/>
            </a:endParaRPr>
          </a:p>
          <a:p>
            <a:pPr>
              <a:lnSpc>
                <a:spcPct val="130000"/>
              </a:lnSpc>
            </a:pPr>
            <a:endParaRPr lang="zh-CN" altLang="en-US" b="0" dirty="0">
              <a:solidFill>
                <a:schemeClr val="bg1"/>
              </a:solidFill>
              <a:effectLst/>
              <a:latin typeface="+mn-ea"/>
            </a:endParaRP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21F09199-4E5B-357E-F9DB-4A4AA676BAE7}"/>
              </a:ext>
            </a:extLst>
          </p:cNvPr>
          <p:cNvSpPr txBox="1"/>
          <p:nvPr/>
        </p:nvSpPr>
        <p:spPr>
          <a:xfrm>
            <a:off x="5493413" y="2239580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行业趋势</a:t>
            </a: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5646D2DC-3471-1065-9167-7B475928C0B8}"/>
              </a:ext>
            </a:extLst>
          </p:cNvPr>
          <p:cNvSpPr txBox="1"/>
          <p:nvPr/>
        </p:nvSpPr>
        <p:spPr>
          <a:xfrm>
            <a:off x="4780382" y="2835001"/>
            <a:ext cx="2224033" cy="235449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、经济形势以及行业状况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、消费者行为、趋势和喜好的变化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、营销场景的变化</a:t>
            </a:r>
          </a:p>
          <a:p>
            <a:pPr marL="86995"/>
            <a:endParaRPr lang="en-US" altLang="zh-CN" sz="1200" b="1" spc="-5" dirty="0">
              <a:solidFill>
                <a:schemeClr val="bg1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86995"/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86995">
              <a:lnSpc>
                <a:spcPct val="10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56A538CD-D1FD-6EE6-8061-DADD495DFB83}"/>
              </a:ext>
            </a:extLst>
          </p:cNvPr>
          <p:cNvSpPr txBox="1"/>
          <p:nvPr/>
        </p:nvSpPr>
        <p:spPr>
          <a:xfrm>
            <a:off x="9228016" y="2239580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latin typeface="+mj-ea"/>
                <a:ea typeface="+mj-ea"/>
              </a:rPr>
              <a:t>市场环境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F2E64B15-980A-8E88-6CA5-B2565487B332}"/>
              </a:ext>
            </a:extLst>
          </p:cNvPr>
          <p:cNvSpPr txBox="1"/>
          <p:nvPr/>
        </p:nvSpPr>
        <p:spPr>
          <a:xfrm>
            <a:off x="8466857" y="2835001"/>
            <a:ext cx="2224033" cy="2138406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1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、经营压力大、竞争愈发激烈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、营销活动受限</a:t>
            </a:r>
            <a:endParaRPr lang="en-US" altLang="zh-CN" dirty="0">
              <a:solidFill>
                <a:schemeClr val="bg1"/>
              </a:solidFill>
              <a:latin typeface="+mn-ea"/>
            </a:endParaRPr>
          </a:p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+mn-ea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+mn-ea"/>
              </a:rPr>
              <a:t>、同行业的竞争动态</a:t>
            </a:r>
          </a:p>
          <a:p>
            <a:pPr algn="ctr">
              <a:lnSpc>
                <a:spcPct val="130000"/>
              </a:lnSpc>
            </a:pPr>
            <a:endParaRPr lang="en-US" altLang="zh-CN" sz="1200" dirty="0">
              <a:solidFill>
                <a:schemeClr val="bg1"/>
              </a:solidFill>
              <a:latin typeface="+mn-ea"/>
            </a:endParaRPr>
          </a:p>
          <a:p>
            <a:pPr algn="ctr">
              <a:lnSpc>
                <a:spcPct val="130000"/>
              </a:lnSpc>
            </a:pPr>
            <a:endParaRPr lang="en-US" altLang="zh-CN" sz="1200" b="0" dirty="0">
              <a:solidFill>
                <a:schemeClr val="bg1"/>
              </a:solidFill>
              <a:effectLst/>
              <a:latin typeface="+mn-ea"/>
            </a:endParaRPr>
          </a:p>
          <a:p>
            <a:pPr algn="ctr">
              <a:lnSpc>
                <a:spcPct val="130000"/>
              </a:lnSpc>
            </a:pPr>
            <a:endParaRPr lang="zh-CN" altLang="en-US" sz="1200" b="0" dirty="0">
              <a:solidFill>
                <a:schemeClr val="bg1"/>
              </a:solidFill>
              <a:effectLst/>
              <a:latin typeface="+mn-ea"/>
            </a:endParaRPr>
          </a:p>
        </p:txBody>
      </p:sp>
      <p:cxnSp>
        <p:nvCxnSpPr>
          <p:cNvPr id="73" name="PA-直接连接符 49">
            <a:extLst>
              <a:ext uri="{FF2B5EF4-FFF2-40B4-BE49-F238E27FC236}">
                <a16:creationId xmlns:a16="http://schemas.microsoft.com/office/drawing/2014/main" id="{2ACB2061-D43A-61CC-46CC-B7C3A8983CFC}"/>
              </a:ext>
            </a:extLst>
          </p:cNvPr>
          <p:cNvCxnSpPr/>
          <p:nvPr>
            <p:custDataLst>
              <p:tags r:id="rId1"/>
            </p:custDataLst>
          </p:nvPr>
        </p:nvCxnSpPr>
        <p:spPr>
          <a:xfrm>
            <a:off x="1729581" y="2679355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PA-直接连接符 50">
            <a:extLst>
              <a:ext uri="{FF2B5EF4-FFF2-40B4-BE49-F238E27FC236}">
                <a16:creationId xmlns:a16="http://schemas.microsoft.com/office/drawing/2014/main" id="{F887FF76-12DD-A714-3F5F-57E511CA1E1F}"/>
              </a:ext>
            </a:extLst>
          </p:cNvPr>
          <p:cNvCxnSpPr/>
          <p:nvPr>
            <p:custDataLst>
              <p:tags r:id="rId2"/>
            </p:custDataLst>
          </p:nvPr>
        </p:nvCxnSpPr>
        <p:spPr>
          <a:xfrm>
            <a:off x="1729581" y="2085149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PA-直接连接符 49">
            <a:extLst>
              <a:ext uri="{FF2B5EF4-FFF2-40B4-BE49-F238E27FC236}">
                <a16:creationId xmlns:a16="http://schemas.microsoft.com/office/drawing/2014/main" id="{AF75491A-29DD-A04A-FD6A-13B67CF299D1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5149060" y="2679355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PA-直接连接符 50">
            <a:extLst>
              <a:ext uri="{FF2B5EF4-FFF2-40B4-BE49-F238E27FC236}">
                <a16:creationId xmlns:a16="http://schemas.microsoft.com/office/drawing/2014/main" id="{6980E3B5-234A-4217-0B4B-7332E6CE28A9}"/>
              </a:ext>
            </a:extLst>
          </p:cNvPr>
          <p:cNvCxnSpPr/>
          <p:nvPr>
            <p:custDataLst>
              <p:tags r:id="rId4"/>
            </p:custDataLst>
          </p:nvPr>
        </p:nvCxnSpPr>
        <p:spPr>
          <a:xfrm>
            <a:off x="5149060" y="2085149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PA-直接连接符 49">
            <a:extLst>
              <a:ext uri="{FF2B5EF4-FFF2-40B4-BE49-F238E27FC236}">
                <a16:creationId xmlns:a16="http://schemas.microsoft.com/office/drawing/2014/main" id="{B3B39880-9EBD-EB4D-2121-54C598F516C4}"/>
              </a:ext>
            </a:extLst>
          </p:cNvPr>
          <p:cNvCxnSpPr/>
          <p:nvPr>
            <p:custDataLst>
              <p:tags r:id="rId5"/>
            </p:custDataLst>
          </p:nvPr>
        </p:nvCxnSpPr>
        <p:spPr>
          <a:xfrm>
            <a:off x="8854785" y="2679355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PA-直接连接符 50">
            <a:extLst>
              <a:ext uri="{FF2B5EF4-FFF2-40B4-BE49-F238E27FC236}">
                <a16:creationId xmlns:a16="http://schemas.microsoft.com/office/drawing/2014/main" id="{A6161927-57A8-BEDF-CA48-E34D3646CFF7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8854785" y="2085149"/>
            <a:ext cx="1893879" cy="0"/>
          </a:xfrm>
          <a:prstGeom prst="line">
            <a:avLst/>
          </a:prstGeom>
          <a:ln w="9525" cap="flat">
            <a:gradFill flip="none" rotWithShape="1">
              <a:gsLst>
                <a:gs pos="12000">
                  <a:schemeClr val="accent1">
                    <a:lumMod val="20000"/>
                    <a:lumOff val="80000"/>
                  </a:schemeClr>
                </a:gs>
                <a:gs pos="54000">
                  <a:schemeClr val="accent1"/>
                </a:gs>
                <a:gs pos="88000">
                  <a:schemeClr val="accent1">
                    <a:lumMod val="20000"/>
                    <a:lumOff val="8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5532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6767A8B-4B5F-3894-505A-B7310F31EAA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4748428-44B4-0E82-14C9-401EE3CEE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构建好社群</a:t>
            </a:r>
          </a:p>
        </p:txBody>
      </p:sp>
    </p:spTree>
    <p:extLst>
      <p:ext uri="{BB962C8B-B14F-4D97-AF65-F5344CB8AC3E}">
        <p14:creationId xmlns:p14="http://schemas.microsoft.com/office/powerpoint/2010/main" val="1946575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95DAFF-F198-8F29-4516-B18B5F1E6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社群产品怎么做？</a:t>
            </a:r>
            <a:br>
              <a:rPr lang="zh-CN" altLang="en-US" dirty="0"/>
            </a:b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65B27B6-D4AA-2F9E-14F7-625C7878C5A0}"/>
              </a:ext>
            </a:extLst>
          </p:cNvPr>
          <p:cNvSpPr txBox="1"/>
          <p:nvPr/>
        </p:nvSpPr>
        <p:spPr>
          <a:xfrm>
            <a:off x="1263756" y="1474458"/>
            <a:ext cx="10166244" cy="3162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0" marR="0" lvl="0" indent="0" algn="l" defTabSz="51435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  <a:cs typeface="+mn-cs"/>
              </a:rPr>
              <a:t>社群产品不一定是实物，也可以是虚拟产品。比如说音频产品，视频节目，也可以是书籍，光盘等。</a:t>
            </a:r>
          </a:p>
        </p:txBody>
      </p:sp>
      <p:sp>
        <p:nvSpPr>
          <p:cNvPr id="116" name="矩形: 单圆角 115">
            <a:extLst>
              <a:ext uri="{FF2B5EF4-FFF2-40B4-BE49-F238E27FC236}">
                <a16:creationId xmlns:a16="http://schemas.microsoft.com/office/drawing/2014/main" id="{87A17D8E-0595-735E-4569-D906BFBAF78D}"/>
              </a:ext>
            </a:extLst>
          </p:cNvPr>
          <p:cNvSpPr/>
          <p:nvPr/>
        </p:nvSpPr>
        <p:spPr>
          <a:xfrm>
            <a:off x="6866027" y="3260557"/>
            <a:ext cx="3252441" cy="818147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DC779CF-D74B-76F1-3569-246CF8DC7F75}"/>
              </a:ext>
            </a:extLst>
          </p:cNvPr>
          <p:cNvSpPr txBox="1"/>
          <p:nvPr/>
        </p:nvSpPr>
        <p:spPr>
          <a:xfrm flipH="1">
            <a:off x="8837073" y="3395227"/>
            <a:ext cx="840504" cy="2951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场景化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62713A4-9DA2-1541-EF6B-47E40C3F3F28}"/>
              </a:ext>
            </a:extLst>
          </p:cNvPr>
          <p:cNvSpPr txBox="1"/>
          <p:nvPr/>
        </p:nvSpPr>
        <p:spPr>
          <a:xfrm flipH="1">
            <a:off x="7292179" y="3669331"/>
            <a:ext cx="2385397" cy="22956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提高体验感，</a:t>
            </a:r>
            <a:r>
              <a: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ea"/>
                <a:cs typeface="+mn-cs"/>
              </a:rPr>
              <a:t>增加产品价值</a:t>
            </a: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64" name="椭圆 63">
            <a:extLst>
              <a:ext uri="{FF2B5EF4-FFF2-40B4-BE49-F238E27FC236}">
                <a16:creationId xmlns:a16="http://schemas.microsoft.com/office/drawing/2014/main" id="{F57AED58-B747-8A1A-B619-044F8348A955}"/>
              </a:ext>
            </a:extLst>
          </p:cNvPr>
          <p:cNvSpPr/>
          <p:nvPr/>
        </p:nvSpPr>
        <p:spPr>
          <a:xfrm flipH="1">
            <a:off x="9806475" y="3316110"/>
            <a:ext cx="444106" cy="3898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AutoShape 22">
            <a:extLst>
              <a:ext uri="{FF2B5EF4-FFF2-40B4-BE49-F238E27FC236}">
                <a16:creationId xmlns:a16="http://schemas.microsoft.com/office/drawing/2014/main" id="{6E0662AA-54B3-9F64-6375-947D22DEB32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9891584" y="3376962"/>
            <a:ext cx="286281" cy="25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24">
            <a:extLst>
              <a:ext uri="{FF2B5EF4-FFF2-40B4-BE49-F238E27FC236}">
                <a16:creationId xmlns:a16="http://schemas.microsoft.com/office/drawing/2014/main" id="{0D63CDB5-CB28-E95E-DD09-94DD69C0A2B8}"/>
              </a:ext>
            </a:extLst>
          </p:cNvPr>
          <p:cNvSpPr>
            <a:spLocks/>
          </p:cNvSpPr>
          <p:nvPr/>
        </p:nvSpPr>
        <p:spPr bwMode="auto">
          <a:xfrm>
            <a:off x="10072467" y="3556498"/>
            <a:ext cx="79855" cy="16326"/>
          </a:xfrm>
          <a:custGeom>
            <a:avLst/>
            <a:gdLst>
              <a:gd name="T0" fmla="*/ 71 w 118"/>
              <a:gd name="T1" fmla="*/ 4 h 27"/>
              <a:gd name="T2" fmla="*/ 71 w 118"/>
              <a:gd name="T3" fmla="*/ 4 h 27"/>
              <a:gd name="T4" fmla="*/ 55 w 118"/>
              <a:gd name="T5" fmla="*/ 0 h 27"/>
              <a:gd name="T6" fmla="*/ 0 w 118"/>
              <a:gd name="T7" fmla="*/ 27 h 27"/>
              <a:gd name="T8" fmla="*/ 118 w 118"/>
              <a:gd name="T9" fmla="*/ 27 h 27"/>
              <a:gd name="T10" fmla="*/ 104 w 118"/>
              <a:gd name="T11" fmla="*/ 18 h 27"/>
              <a:gd name="T12" fmla="*/ 88 w 118"/>
              <a:gd name="T13" fmla="*/ 10 h 27"/>
              <a:gd name="T14" fmla="*/ 71 w 118"/>
              <a:gd name="T15" fmla="*/ 4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8" h="27">
                <a:moveTo>
                  <a:pt x="71" y="4"/>
                </a:moveTo>
                <a:lnTo>
                  <a:pt x="71" y="4"/>
                </a:lnTo>
                <a:cubicBezTo>
                  <a:pt x="66" y="2"/>
                  <a:pt x="60" y="1"/>
                  <a:pt x="55" y="0"/>
                </a:cubicBezTo>
                <a:lnTo>
                  <a:pt x="0" y="27"/>
                </a:lnTo>
                <a:lnTo>
                  <a:pt x="118" y="27"/>
                </a:lnTo>
                <a:cubicBezTo>
                  <a:pt x="114" y="24"/>
                  <a:pt x="109" y="21"/>
                  <a:pt x="104" y="18"/>
                </a:cubicBezTo>
                <a:cubicBezTo>
                  <a:pt x="99" y="15"/>
                  <a:pt x="93" y="12"/>
                  <a:pt x="88" y="10"/>
                </a:cubicBezTo>
                <a:cubicBezTo>
                  <a:pt x="82" y="8"/>
                  <a:pt x="77" y="6"/>
                  <a:pt x="71" y="4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25">
            <a:extLst>
              <a:ext uri="{FF2B5EF4-FFF2-40B4-BE49-F238E27FC236}">
                <a16:creationId xmlns:a16="http://schemas.microsoft.com/office/drawing/2014/main" id="{214B031F-0949-E023-8E34-4D30738641B9}"/>
              </a:ext>
            </a:extLst>
          </p:cNvPr>
          <p:cNvSpPr>
            <a:spLocks/>
          </p:cNvSpPr>
          <p:nvPr/>
        </p:nvSpPr>
        <p:spPr bwMode="auto">
          <a:xfrm>
            <a:off x="9909477" y="3588189"/>
            <a:ext cx="57977" cy="30731"/>
          </a:xfrm>
          <a:custGeom>
            <a:avLst/>
            <a:gdLst>
              <a:gd name="T0" fmla="*/ 4 w 85"/>
              <a:gd name="T1" fmla="*/ 13 h 51"/>
              <a:gd name="T2" fmla="*/ 4 w 85"/>
              <a:gd name="T3" fmla="*/ 13 h 51"/>
              <a:gd name="T4" fmla="*/ 13 w 85"/>
              <a:gd name="T5" fmla="*/ 24 h 51"/>
              <a:gd name="T6" fmla="*/ 26 w 85"/>
              <a:gd name="T7" fmla="*/ 33 h 51"/>
              <a:gd name="T8" fmla="*/ 40 w 85"/>
              <a:gd name="T9" fmla="*/ 41 h 51"/>
              <a:gd name="T10" fmla="*/ 55 w 85"/>
              <a:gd name="T11" fmla="*/ 47 h 51"/>
              <a:gd name="T12" fmla="*/ 67 w 85"/>
              <a:gd name="T13" fmla="*/ 51 h 51"/>
              <a:gd name="T14" fmla="*/ 85 w 85"/>
              <a:gd name="T15" fmla="*/ 0 h 51"/>
              <a:gd name="T16" fmla="*/ 0 w 85"/>
              <a:gd name="T17" fmla="*/ 0 h 51"/>
              <a:gd name="T18" fmla="*/ 4 w 85"/>
              <a:gd name="T19" fmla="*/ 13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5" h="51">
                <a:moveTo>
                  <a:pt x="4" y="13"/>
                </a:moveTo>
                <a:lnTo>
                  <a:pt x="4" y="13"/>
                </a:lnTo>
                <a:cubicBezTo>
                  <a:pt x="6" y="17"/>
                  <a:pt x="9" y="21"/>
                  <a:pt x="13" y="24"/>
                </a:cubicBezTo>
                <a:cubicBezTo>
                  <a:pt x="17" y="28"/>
                  <a:pt x="21" y="31"/>
                  <a:pt x="26" y="33"/>
                </a:cubicBezTo>
                <a:cubicBezTo>
                  <a:pt x="30" y="36"/>
                  <a:pt x="35" y="39"/>
                  <a:pt x="40" y="41"/>
                </a:cubicBezTo>
                <a:cubicBezTo>
                  <a:pt x="45" y="43"/>
                  <a:pt x="50" y="45"/>
                  <a:pt x="55" y="47"/>
                </a:cubicBezTo>
                <a:cubicBezTo>
                  <a:pt x="60" y="49"/>
                  <a:pt x="64" y="50"/>
                  <a:pt x="67" y="51"/>
                </a:cubicBezTo>
                <a:lnTo>
                  <a:pt x="85" y="0"/>
                </a:lnTo>
                <a:lnTo>
                  <a:pt x="0" y="0"/>
                </a:lnTo>
                <a:cubicBezTo>
                  <a:pt x="0" y="5"/>
                  <a:pt x="1" y="9"/>
                  <a:pt x="4" y="13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26">
            <a:extLst>
              <a:ext uri="{FF2B5EF4-FFF2-40B4-BE49-F238E27FC236}">
                <a16:creationId xmlns:a16="http://schemas.microsoft.com/office/drawing/2014/main" id="{C9DF4ACB-05BC-D7E3-879D-504D387EE4A6}"/>
              </a:ext>
            </a:extLst>
          </p:cNvPr>
          <p:cNvSpPr>
            <a:spLocks/>
          </p:cNvSpPr>
          <p:nvPr/>
        </p:nvSpPr>
        <p:spPr bwMode="auto">
          <a:xfrm>
            <a:off x="9972922" y="3588189"/>
            <a:ext cx="122516" cy="40333"/>
          </a:xfrm>
          <a:custGeom>
            <a:avLst/>
            <a:gdLst>
              <a:gd name="T0" fmla="*/ 94 w 181"/>
              <a:gd name="T1" fmla="*/ 0 h 67"/>
              <a:gd name="T2" fmla="*/ 94 w 181"/>
              <a:gd name="T3" fmla="*/ 0 h 67"/>
              <a:gd name="T4" fmla="*/ 20 w 181"/>
              <a:gd name="T5" fmla="*/ 0 h 67"/>
              <a:gd name="T6" fmla="*/ 0 w 181"/>
              <a:gd name="T7" fmla="*/ 58 h 67"/>
              <a:gd name="T8" fmla="*/ 47 w 181"/>
              <a:gd name="T9" fmla="*/ 64 h 67"/>
              <a:gd name="T10" fmla="*/ 94 w 181"/>
              <a:gd name="T11" fmla="*/ 67 h 67"/>
              <a:gd name="T12" fmla="*/ 138 w 181"/>
              <a:gd name="T13" fmla="*/ 65 h 67"/>
              <a:gd name="T14" fmla="*/ 181 w 181"/>
              <a:gd name="T15" fmla="*/ 59 h 67"/>
              <a:gd name="T16" fmla="*/ 161 w 181"/>
              <a:gd name="T17" fmla="*/ 0 h 67"/>
              <a:gd name="T18" fmla="*/ 94 w 181"/>
              <a:gd name="T19" fmla="*/ 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1" h="67">
                <a:moveTo>
                  <a:pt x="94" y="0"/>
                </a:moveTo>
                <a:lnTo>
                  <a:pt x="94" y="0"/>
                </a:lnTo>
                <a:lnTo>
                  <a:pt x="20" y="0"/>
                </a:lnTo>
                <a:lnTo>
                  <a:pt x="0" y="58"/>
                </a:lnTo>
                <a:cubicBezTo>
                  <a:pt x="16" y="61"/>
                  <a:pt x="31" y="63"/>
                  <a:pt x="47" y="64"/>
                </a:cubicBezTo>
                <a:cubicBezTo>
                  <a:pt x="62" y="66"/>
                  <a:pt x="78" y="67"/>
                  <a:pt x="94" y="67"/>
                </a:cubicBezTo>
                <a:cubicBezTo>
                  <a:pt x="109" y="67"/>
                  <a:pt x="123" y="66"/>
                  <a:pt x="138" y="65"/>
                </a:cubicBezTo>
                <a:cubicBezTo>
                  <a:pt x="152" y="63"/>
                  <a:pt x="167" y="61"/>
                  <a:pt x="181" y="59"/>
                </a:cubicBezTo>
                <a:lnTo>
                  <a:pt x="161" y="0"/>
                </a:lnTo>
                <a:lnTo>
                  <a:pt x="94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27">
            <a:extLst>
              <a:ext uri="{FF2B5EF4-FFF2-40B4-BE49-F238E27FC236}">
                <a16:creationId xmlns:a16="http://schemas.microsoft.com/office/drawing/2014/main" id="{E91E6687-723B-B306-AC7B-A4834F7CF66F}"/>
              </a:ext>
            </a:extLst>
          </p:cNvPr>
          <p:cNvSpPr>
            <a:spLocks noEditPoints="1"/>
          </p:cNvSpPr>
          <p:nvPr/>
        </p:nvSpPr>
        <p:spPr bwMode="auto">
          <a:xfrm>
            <a:off x="9920416" y="3374998"/>
            <a:ext cx="217686" cy="213191"/>
          </a:xfrm>
          <a:custGeom>
            <a:avLst/>
            <a:gdLst>
              <a:gd name="T0" fmla="*/ 257 w 320"/>
              <a:gd name="T1" fmla="*/ 182 h 359"/>
              <a:gd name="T2" fmla="*/ 257 w 320"/>
              <a:gd name="T3" fmla="*/ 182 h 359"/>
              <a:gd name="T4" fmla="*/ 237 w 320"/>
              <a:gd name="T5" fmla="*/ 211 h 359"/>
              <a:gd name="T6" fmla="*/ 207 w 320"/>
              <a:gd name="T7" fmla="*/ 231 h 359"/>
              <a:gd name="T8" fmla="*/ 171 w 320"/>
              <a:gd name="T9" fmla="*/ 239 h 359"/>
              <a:gd name="T10" fmla="*/ 134 w 320"/>
              <a:gd name="T11" fmla="*/ 231 h 359"/>
              <a:gd name="T12" fmla="*/ 105 w 320"/>
              <a:gd name="T13" fmla="*/ 211 h 359"/>
              <a:gd name="T14" fmla="*/ 85 w 320"/>
              <a:gd name="T15" fmla="*/ 182 h 359"/>
              <a:gd name="T16" fmla="*/ 78 w 320"/>
              <a:gd name="T17" fmla="*/ 145 h 359"/>
              <a:gd name="T18" fmla="*/ 85 w 320"/>
              <a:gd name="T19" fmla="*/ 109 h 359"/>
              <a:gd name="T20" fmla="*/ 105 w 320"/>
              <a:gd name="T21" fmla="*/ 80 h 359"/>
              <a:gd name="T22" fmla="*/ 134 w 320"/>
              <a:gd name="T23" fmla="*/ 60 h 359"/>
              <a:gd name="T24" fmla="*/ 171 w 320"/>
              <a:gd name="T25" fmla="*/ 52 h 359"/>
              <a:gd name="T26" fmla="*/ 207 w 320"/>
              <a:gd name="T27" fmla="*/ 60 h 359"/>
              <a:gd name="T28" fmla="*/ 237 w 320"/>
              <a:gd name="T29" fmla="*/ 80 h 359"/>
              <a:gd name="T30" fmla="*/ 257 w 320"/>
              <a:gd name="T31" fmla="*/ 109 h 359"/>
              <a:gd name="T32" fmla="*/ 264 w 320"/>
              <a:gd name="T33" fmla="*/ 145 h 359"/>
              <a:gd name="T34" fmla="*/ 257 w 320"/>
              <a:gd name="T35" fmla="*/ 182 h 359"/>
              <a:gd name="T36" fmla="*/ 309 w 320"/>
              <a:gd name="T37" fmla="*/ 205 h 359"/>
              <a:gd name="T38" fmla="*/ 309 w 320"/>
              <a:gd name="T39" fmla="*/ 205 h 359"/>
              <a:gd name="T40" fmla="*/ 320 w 320"/>
              <a:gd name="T41" fmla="*/ 148 h 359"/>
              <a:gd name="T42" fmla="*/ 315 w 320"/>
              <a:gd name="T43" fmla="*/ 108 h 359"/>
              <a:gd name="T44" fmla="*/ 300 w 320"/>
              <a:gd name="T45" fmla="*/ 73 h 359"/>
              <a:gd name="T46" fmla="*/ 276 w 320"/>
              <a:gd name="T47" fmla="*/ 42 h 359"/>
              <a:gd name="T48" fmla="*/ 246 w 320"/>
              <a:gd name="T49" fmla="*/ 19 h 359"/>
              <a:gd name="T50" fmla="*/ 211 w 320"/>
              <a:gd name="T51" fmla="*/ 4 h 359"/>
              <a:gd name="T52" fmla="*/ 171 w 320"/>
              <a:gd name="T53" fmla="*/ 0 h 359"/>
              <a:gd name="T54" fmla="*/ 131 w 320"/>
              <a:gd name="T55" fmla="*/ 4 h 359"/>
              <a:gd name="T56" fmla="*/ 96 w 320"/>
              <a:gd name="T57" fmla="*/ 19 h 359"/>
              <a:gd name="T58" fmla="*/ 65 w 320"/>
              <a:gd name="T59" fmla="*/ 42 h 359"/>
              <a:gd name="T60" fmla="*/ 42 w 320"/>
              <a:gd name="T61" fmla="*/ 73 h 359"/>
              <a:gd name="T62" fmla="*/ 27 w 320"/>
              <a:gd name="T63" fmla="*/ 108 h 359"/>
              <a:gd name="T64" fmla="*/ 22 w 320"/>
              <a:gd name="T65" fmla="*/ 148 h 359"/>
              <a:gd name="T66" fmla="*/ 33 w 320"/>
              <a:gd name="T67" fmla="*/ 205 h 359"/>
              <a:gd name="T68" fmla="*/ 65 w 320"/>
              <a:gd name="T69" fmla="*/ 253 h 359"/>
              <a:gd name="T70" fmla="*/ 108 w 320"/>
              <a:gd name="T71" fmla="*/ 296 h 359"/>
              <a:gd name="T72" fmla="*/ 81 w 320"/>
              <a:gd name="T73" fmla="*/ 300 h 359"/>
              <a:gd name="T74" fmla="*/ 51 w 320"/>
              <a:gd name="T75" fmla="*/ 308 h 359"/>
              <a:gd name="T76" fmla="*/ 23 w 320"/>
              <a:gd name="T77" fmla="*/ 318 h 359"/>
              <a:gd name="T78" fmla="*/ 0 w 320"/>
              <a:gd name="T79" fmla="*/ 332 h 359"/>
              <a:gd name="T80" fmla="*/ 144 w 320"/>
              <a:gd name="T81" fmla="*/ 332 h 359"/>
              <a:gd name="T82" fmla="*/ 171 w 320"/>
              <a:gd name="T83" fmla="*/ 359 h 359"/>
              <a:gd name="T84" fmla="*/ 276 w 320"/>
              <a:gd name="T85" fmla="*/ 253 h 359"/>
              <a:gd name="T86" fmla="*/ 309 w 320"/>
              <a:gd name="T87" fmla="*/ 205 h 3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20" h="359">
                <a:moveTo>
                  <a:pt x="257" y="182"/>
                </a:moveTo>
                <a:lnTo>
                  <a:pt x="257" y="182"/>
                </a:lnTo>
                <a:cubicBezTo>
                  <a:pt x="252" y="193"/>
                  <a:pt x="245" y="203"/>
                  <a:pt x="237" y="211"/>
                </a:cubicBezTo>
                <a:cubicBezTo>
                  <a:pt x="228" y="220"/>
                  <a:pt x="219" y="227"/>
                  <a:pt x="207" y="231"/>
                </a:cubicBezTo>
                <a:cubicBezTo>
                  <a:pt x="196" y="236"/>
                  <a:pt x="184" y="239"/>
                  <a:pt x="171" y="239"/>
                </a:cubicBezTo>
                <a:cubicBezTo>
                  <a:pt x="158" y="239"/>
                  <a:pt x="146" y="236"/>
                  <a:pt x="134" y="231"/>
                </a:cubicBezTo>
                <a:cubicBezTo>
                  <a:pt x="123" y="227"/>
                  <a:pt x="113" y="220"/>
                  <a:pt x="105" y="211"/>
                </a:cubicBezTo>
                <a:cubicBezTo>
                  <a:pt x="96" y="203"/>
                  <a:pt x="90" y="193"/>
                  <a:pt x="85" y="182"/>
                </a:cubicBezTo>
                <a:cubicBezTo>
                  <a:pt x="80" y="171"/>
                  <a:pt x="78" y="158"/>
                  <a:pt x="78" y="145"/>
                </a:cubicBezTo>
                <a:cubicBezTo>
                  <a:pt x="78" y="133"/>
                  <a:pt x="80" y="120"/>
                  <a:pt x="85" y="109"/>
                </a:cubicBezTo>
                <a:cubicBezTo>
                  <a:pt x="90" y="98"/>
                  <a:pt x="96" y="88"/>
                  <a:pt x="105" y="80"/>
                </a:cubicBezTo>
                <a:cubicBezTo>
                  <a:pt x="113" y="71"/>
                  <a:pt x="123" y="64"/>
                  <a:pt x="134" y="60"/>
                </a:cubicBezTo>
                <a:cubicBezTo>
                  <a:pt x="146" y="55"/>
                  <a:pt x="158" y="52"/>
                  <a:pt x="171" y="52"/>
                </a:cubicBezTo>
                <a:cubicBezTo>
                  <a:pt x="184" y="52"/>
                  <a:pt x="196" y="55"/>
                  <a:pt x="207" y="60"/>
                </a:cubicBezTo>
                <a:cubicBezTo>
                  <a:pt x="219" y="64"/>
                  <a:pt x="228" y="71"/>
                  <a:pt x="237" y="80"/>
                </a:cubicBezTo>
                <a:cubicBezTo>
                  <a:pt x="245" y="88"/>
                  <a:pt x="252" y="98"/>
                  <a:pt x="257" y="109"/>
                </a:cubicBezTo>
                <a:cubicBezTo>
                  <a:pt x="262" y="120"/>
                  <a:pt x="264" y="133"/>
                  <a:pt x="264" y="145"/>
                </a:cubicBezTo>
                <a:cubicBezTo>
                  <a:pt x="264" y="158"/>
                  <a:pt x="262" y="171"/>
                  <a:pt x="257" y="182"/>
                </a:cubicBezTo>
                <a:close/>
                <a:moveTo>
                  <a:pt x="309" y="205"/>
                </a:moveTo>
                <a:lnTo>
                  <a:pt x="309" y="205"/>
                </a:lnTo>
                <a:cubicBezTo>
                  <a:pt x="316" y="187"/>
                  <a:pt x="320" y="168"/>
                  <a:pt x="320" y="148"/>
                </a:cubicBezTo>
                <a:cubicBezTo>
                  <a:pt x="320" y="134"/>
                  <a:pt x="318" y="121"/>
                  <a:pt x="315" y="108"/>
                </a:cubicBezTo>
                <a:cubicBezTo>
                  <a:pt x="311" y="96"/>
                  <a:pt x="306" y="84"/>
                  <a:pt x="300" y="73"/>
                </a:cubicBezTo>
                <a:cubicBezTo>
                  <a:pt x="293" y="62"/>
                  <a:pt x="285" y="52"/>
                  <a:pt x="276" y="42"/>
                </a:cubicBezTo>
                <a:cubicBezTo>
                  <a:pt x="267" y="33"/>
                  <a:pt x="257" y="26"/>
                  <a:pt x="246" y="19"/>
                </a:cubicBezTo>
                <a:cubicBezTo>
                  <a:pt x="235" y="13"/>
                  <a:pt x="223" y="8"/>
                  <a:pt x="211" y="4"/>
                </a:cubicBezTo>
                <a:cubicBezTo>
                  <a:pt x="198" y="2"/>
                  <a:pt x="185" y="0"/>
                  <a:pt x="171" y="0"/>
                </a:cubicBezTo>
                <a:cubicBezTo>
                  <a:pt x="157" y="0"/>
                  <a:pt x="144" y="2"/>
                  <a:pt x="131" y="4"/>
                </a:cubicBezTo>
                <a:cubicBezTo>
                  <a:pt x="118" y="8"/>
                  <a:pt x="107" y="13"/>
                  <a:pt x="96" y="19"/>
                </a:cubicBezTo>
                <a:cubicBezTo>
                  <a:pt x="84" y="26"/>
                  <a:pt x="74" y="33"/>
                  <a:pt x="65" y="42"/>
                </a:cubicBezTo>
                <a:cubicBezTo>
                  <a:pt x="56" y="52"/>
                  <a:pt x="48" y="62"/>
                  <a:pt x="42" y="73"/>
                </a:cubicBezTo>
                <a:cubicBezTo>
                  <a:pt x="36" y="84"/>
                  <a:pt x="31" y="96"/>
                  <a:pt x="27" y="108"/>
                </a:cubicBezTo>
                <a:cubicBezTo>
                  <a:pt x="23" y="121"/>
                  <a:pt x="22" y="134"/>
                  <a:pt x="22" y="148"/>
                </a:cubicBezTo>
                <a:cubicBezTo>
                  <a:pt x="22" y="168"/>
                  <a:pt x="25" y="187"/>
                  <a:pt x="33" y="205"/>
                </a:cubicBezTo>
                <a:cubicBezTo>
                  <a:pt x="41" y="223"/>
                  <a:pt x="51" y="239"/>
                  <a:pt x="65" y="253"/>
                </a:cubicBezTo>
                <a:lnTo>
                  <a:pt x="108" y="296"/>
                </a:lnTo>
                <a:cubicBezTo>
                  <a:pt x="100" y="297"/>
                  <a:pt x="91" y="299"/>
                  <a:pt x="81" y="300"/>
                </a:cubicBezTo>
                <a:cubicBezTo>
                  <a:pt x="71" y="302"/>
                  <a:pt x="61" y="305"/>
                  <a:pt x="51" y="308"/>
                </a:cubicBezTo>
                <a:cubicBezTo>
                  <a:pt x="41" y="311"/>
                  <a:pt x="32" y="314"/>
                  <a:pt x="23" y="318"/>
                </a:cubicBezTo>
                <a:cubicBezTo>
                  <a:pt x="14" y="322"/>
                  <a:pt x="6" y="327"/>
                  <a:pt x="0" y="332"/>
                </a:cubicBezTo>
                <a:lnTo>
                  <a:pt x="144" y="332"/>
                </a:lnTo>
                <a:lnTo>
                  <a:pt x="171" y="359"/>
                </a:lnTo>
                <a:lnTo>
                  <a:pt x="276" y="253"/>
                </a:lnTo>
                <a:cubicBezTo>
                  <a:pt x="290" y="239"/>
                  <a:pt x="301" y="223"/>
                  <a:pt x="309" y="205"/>
                </a:cubicBez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8">
            <a:extLst>
              <a:ext uri="{FF2B5EF4-FFF2-40B4-BE49-F238E27FC236}">
                <a16:creationId xmlns:a16="http://schemas.microsoft.com/office/drawing/2014/main" id="{9D107C79-F8CF-2DF7-267A-097CBAC8133F}"/>
              </a:ext>
            </a:extLst>
          </p:cNvPr>
          <p:cNvSpPr>
            <a:spLocks/>
          </p:cNvSpPr>
          <p:nvPr/>
        </p:nvSpPr>
        <p:spPr bwMode="auto">
          <a:xfrm>
            <a:off x="9991519" y="3422054"/>
            <a:ext cx="90794" cy="78746"/>
          </a:xfrm>
          <a:custGeom>
            <a:avLst/>
            <a:gdLst>
              <a:gd name="T0" fmla="*/ 114 w 134"/>
              <a:gd name="T1" fmla="*/ 19 h 133"/>
              <a:gd name="T2" fmla="*/ 114 w 134"/>
              <a:gd name="T3" fmla="*/ 19 h 133"/>
              <a:gd name="T4" fmla="*/ 93 w 134"/>
              <a:gd name="T5" fmla="*/ 5 h 133"/>
              <a:gd name="T6" fmla="*/ 67 w 134"/>
              <a:gd name="T7" fmla="*/ 0 h 133"/>
              <a:gd name="T8" fmla="*/ 41 w 134"/>
              <a:gd name="T9" fmla="*/ 5 h 133"/>
              <a:gd name="T10" fmla="*/ 20 w 134"/>
              <a:gd name="T11" fmla="*/ 19 h 133"/>
              <a:gd name="T12" fmla="*/ 5 w 134"/>
              <a:gd name="T13" fmla="*/ 41 h 133"/>
              <a:gd name="T14" fmla="*/ 0 w 134"/>
              <a:gd name="T15" fmla="*/ 66 h 133"/>
              <a:gd name="T16" fmla="*/ 5 w 134"/>
              <a:gd name="T17" fmla="*/ 92 h 133"/>
              <a:gd name="T18" fmla="*/ 20 w 134"/>
              <a:gd name="T19" fmla="*/ 114 h 133"/>
              <a:gd name="T20" fmla="*/ 41 w 134"/>
              <a:gd name="T21" fmla="*/ 128 h 133"/>
              <a:gd name="T22" fmla="*/ 67 w 134"/>
              <a:gd name="T23" fmla="*/ 133 h 133"/>
              <a:gd name="T24" fmla="*/ 93 w 134"/>
              <a:gd name="T25" fmla="*/ 128 h 133"/>
              <a:gd name="T26" fmla="*/ 114 w 134"/>
              <a:gd name="T27" fmla="*/ 114 h 133"/>
              <a:gd name="T28" fmla="*/ 128 w 134"/>
              <a:gd name="T29" fmla="*/ 92 h 133"/>
              <a:gd name="T30" fmla="*/ 134 w 134"/>
              <a:gd name="T31" fmla="*/ 66 h 133"/>
              <a:gd name="T32" fmla="*/ 128 w 134"/>
              <a:gd name="T33" fmla="*/ 41 h 133"/>
              <a:gd name="T34" fmla="*/ 114 w 134"/>
              <a:gd name="T35" fmla="*/ 19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34" h="133">
                <a:moveTo>
                  <a:pt x="114" y="19"/>
                </a:moveTo>
                <a:lnTo>
                  <a:pt x="114" y="19"/>
                </a:lnTo>
                <a:cubicBezTo>
                  <a:pt x="108" y="13"/>
                  <a:pt x="101" y="9"/>
                  <a:pt x="93" y="5"/>
                </a:cubicBezTo>
                <a:cubicBezTo>
                  <a:pt x="85" y="2"/>
                  <a:pt x="76" y="0"/>
                  <a:pt x="67" y="0"/>
                </a:cubicBezTo>
                <a:cubicBezTo>
                  <a:pt x="58" y="0"/>
                  <a:pt x="49" y="2"/>
                  <a:pt x="41" y="5"/>
                </a:cubicBezTo>
                <a:cubicBezTo>
                  <a:pt x="33" y="9"/>
                  <a:pt x="26" y="13"/>
                  <a:pt x="20" y="19"/>
                </a:cubicBezTo>
                <a:cubicBezTo>
                  <a:pt x="14" y="25"/>
                  <a:pt x="9" y="32"/>
                  <a:pt x="5" y="41"/>
                </a:cubicBezTo>
                <a:cubicBezTo>
                  <a:pt x="2" y="49"/>
                  <a:pt x="0" y="57"/>
                  <a:pt x="0" y="66"/>
                </a:cubicBezTo>
                <a:cubicBezTo>
                  <a:pt x="0" y="76"/>
                  <a:pt x="2" y="84"/>
                  <a:pt x="5" y="92"/>
                </a:cubicBezTo>
                <a:cubicBezTo>
                  <a:pt x="9" y="101"/>
                  <a:pt x="14" y="108"/>
                  <a:pt x="20" y="114"/>
                </a:cubicBezTo>
                <a:cubicBezTo>
                  <a:pt x="26" y="120"/>
                  <a:pt x="33" y="124"/>
                  <a:pt x="41" y="128"/>
                </a:cubicBezTo>
                <a:cubicBezTo>
                  <a:pt x="49" y="131"/>
                  <a:pt x="58" y="133"/>
                  <a:pt x="67" y="133"/>
                </a:cubicBezTo>
                <a:cubicBezTo>
                  <a:pt x="76" y="133"/>
                  <a:pt x="85" y="131"/>
                  <a:pt x="93" y="128"/>
                </a:cubicBezTo>
                <a:cubicBezTo>
                  <a:pt x="101" y="124"/>
                  <a:pt x="108" y="120"/>
                  <a:pt x="114" y="114"/>
                </a:cubicBezTo>
                <a:cubicBezTo>
                  <a:pt x="120" y="108"/>
                  <a:pt x="125" y="101"/>
                  <a:pt x="128" y="92"/>
                </a:cubicBezTo>
                <a:cubicBezTo>
                  <a:pt x="132" y="84"/>
                  <a:pt x="134" y="76"/>
                  <a:pt x="134" y="66"/>
                </a:cubicBezTo>
                <a:cubicBezTo>
                  <a:pt x="134" y="57"/>
                  <a:pt x="132" y="49"/>
                  <a:pt x="128" y="41"/>
                </a:cubicBezTo>
                <a:cubicBezTo>
                  <a:pt x="125" y="32"/>
                  <a:pt x="120" y="25"/>
                  <a:pt x="114" y="19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9">
            <a:extLst>
              <a:ext uri="{FF2B5EF4-FFF2-40B4-BE49-F238E27FC236}">
                <a16:creationId xmlns:a16="http://schemas.microsoft.com/office/drawing/2014/main" id="{7023AA11-69C5-1155-4EAF-E883DC2612AF}"/>
              </a:ext>
            </a:extLst>
          </p:cNvPr>
          <p:cNvSpPr>
            <a:spLocks/>
          </p:cNvSpPr>
          <p:nvPr/>
        </p:nvSpPr>
        <p:spPr bwMode="auto">
          <a:xfrm>
            <a:off x="10100908" y="3588189"/>
            <a:ext cx="62353" cy="31691"/>
          </a:xfrm>
          <a:custGeom>
            <a:avLst/>
            <a:gdLst>
              <a:gd name="T0" fmla="*/ 0 w 91"/>
              <a:gd name="T1" fmla="*/ 0 h 53"/>
              <a:gd name="T2" fmla="*/ 0 w 91"/>
              <a:gd name="T3" fmla="*/ 0 h 53"/>
              <a:gd name="T4" fmla="*/ 18 w 91"/>
              <a:gd name="T5" fmla="*/ 53 h 53"/>
              <a:gd name="T6" fmla="*/ 32 w 91"/>
              <a:gd name="T7" fmla="*/ 49 h 53"/>
              <a:gd name="T8" fmla="*/ 47 w 91"/>
              <a:gd name="T9" fmla="*/ 43 h 53"/>
              <a:gd name="T10" fmla="*/ 63 w 91"/>
              <a:gd name="T11" fmla="*/ 35 h 53"/>
              <a:gd name="T12" fmla="*/ 78 w 91"/>
              <a:gd name="T13" fmla="*/ 25 h 53"/>
              <a:gd name="T14" fmla="*/ 88 w 91"/>
              <a:gd name="T15" fmla="*/ 13 h 53"/>
              <a:gd name="T16" fmla="*/ 91 w 91"/>
              <a:gd name="T17" fmla="*/ 0 h 53"/>
              <a:gd name="T18" fmla="*/ 0 w 91"/>
              <a:gd name="T19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" h="53">
                <a:moveTo>
                  <a:pt x="0" y="0"/>
                </a:moveTo>
                <a:lnTo>
                  <a:pt x="0" y="0"/>
                </a:lnTo>
                <a:lnTo>
                  <a:pt x="18" y="53"/>
                </a:lnTo>
                <a:cubicBezTo>
                  <a:pt x="22" y="52"/>
                  <a:pt x="27" y="50"/>
                  <a:pt x="32" y="49"/>
                </a:cubicBezTo>
                <a:cubicBezTo>
                  <a:pt x="37" y="47"/>
                  <a:pt x="42" y="45"/>
                  <a:pt x="47" y="43"/>
                </a:cubicBezTo>
                <a:cubicBezTo>
                  <a:pt x="53" y="41"/>
                  <a:pt x="58" y="38"/>
                  <a:pt x="63" y="35"/>
                </a:cubicBezTo>
                <a:cubicBezTo>
                  <a:pt x="69" y="32"/>
                  <a:pt x="73" y="29"/>
                  <a:pt x="78" y="25"/>
                </a:cubicBezTo>
                <a:cubicBezTo>
                  <a:pt x="82" y="22"/>
                  <a:pt x="85" y="18"/>
                  <a:pt x="88" y="13"/>
                </a:cubicBezTo>
                <a:cubicBezTo>
                  <a:pt x="90" y="9"/>
                  <a:pt x="91" y="5"/>
                  <a:pt x="91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矩形: 单圆角 118">
            <a:extLst>
              <a:ext uri="{FF2B5EF4-FFF2-40B4-BE49-F238E27FC236}">
                <a16:creationId xmlns:a16="http://schemas.microsoft.com/office/drawing/2014/main" id="{85FD8166-69D4-26D6-B602-85723217D182}"/>
              </a:ext>
            </a:extLst>
          </p:cNvPr>
          <p:cNvSpPr/>
          <p:nvPr/>
        </p:nvSpPr>
        <p:spPr>
          <a:xfrm>
            <a:off x="4764515" y="5298908"/>
            <a:ext cx="3252441" cy="818147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6D8A5BB0-36AF-D01A-100B-6773324E0CDF}"/>
              </a:ext>
            </a:extLst>
          </p:cNvPr>
          <p:cNvSpPr txBox="1"/>
          <p:nvPr/>
        </p:nvSpPr>
        <p:spPr>
          <a:xfrm>
            <a:off x="6626873" y="5367201"/>
            <a:ext cx="840504" cy="2951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情感化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5B3183F1-3980-5D11-C026-3955CC143869}"/>
              </a:ext>
            </a:extLst>
          </p:cNvPr>
          <p:cNvSpPr txBox="1"/>
          <p:nvPr/>
        </p:nvSpPr>
        <p:spPr>
          <a:xfrm>
            <a:off x="4849076" y="5713495"/>
            <a:ext cx="2618301" cy="228995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消费者为产品价值观买单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39AF5802-A6AF-A9AD-6BB9-314676815258}"/>
              </a:ext>
            </a:extLst>
          </p:cNvPr>
          <p:cNvSpPr/>
          <p:nvPr/>
        </p:nvSpPr>
        <p:spPr>
          <a:xfrm flipH="1">
            <a:off x="7652091" y="5376249"/>
            <a:ext cx="444106" cy="3898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AutoShape 7">
            <a:extLst>
              <a:ext uri="{FF2B5EF4-FFF2-40B4-BE49-F238E27FC236}">
                <a16:creationId xmlns:a16="http://schemas.microsoft.com/office/drawing/2014/main" id="{963C9B2E-17EC-5D60-7D59-519660870309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8006515" y="5417843"/>
            <a:ext cx="369944" cy="32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33">
            <a:extLst>
              <a:ext uri="{FF2B5EF4-FFF2-40B4-BE49-F238E27FC236}">
                <a16:creationId xmlns:a16="http://schemas.microsoft.com/office/drawing/2014/main" id="{7A1C2C40-AA7B-F1B5-D0AF-0A115676A973}"/>
              </a:ext>
            </a:extLst>
          </p:cNvPr>
          <p:cNvSpPr>
            <a:spLocks noEditPoints="1"/>
          </p:cNvSpPr>
          <p:nvPr/>
        </p:nvSpPr>
        <p:spPr bwMode="auto">
          <a:xfrm>
            <a:off x="7811009" y="5436384"/>
            <a:ext cx="118222" cy="104636"/>
          </a:xfrm>
          <a:custGeom>
            <a:avLst/>
            <a:gdLst>
              <a:gd name="T0" fmla="*/ 114 w 114"/>
              <a:gd name="T1" fmla="*/ 57 h 114"/>
              <a:gd name="T2" fmla="*/ 57 w 114"/>
              <a:gd name="T3" fmla="*/ 0 h 114"/>
              <a:gd name="T4" fmla="*/ 0 w 114"/>
              <a:gd name="T5" fmla="*/ 57 h 114"/>
              <a:gd name="T6" fmla="*/ 57 w 114"/>
              <a:gd name="T7" fmla="*/ 114 h 114"/>
              <a:gd name="T8" fmla="*/ 114 w 114"/>
              <a:gd name="T9" fmla="*/ 57 h 114"/>
              <a:gd name="T10" fmla="*/ 57 w 114"/>
              <a:gd name="T11" fmla="*/ 98 h 114"/>
              <a:gd name="T12" fmla="*/ 16 w 114"/>
              <a:gd name="T13" fmla="*/ 57 h 114"/>
              <a:gd name="T14" fmla="*/ 57 w 114"/>
              <a:gd name="T15" fmla="*/ 16 h 114"/>
              <a:gd name="T16" fmla="*/ 98 w 114"/>
              <a:gd name="T17" fmla="*/ 57 h 114"/>
              <a:gd name="T18" fmla="*/ 57 w 114"/>
              <a:gd name="T19" fmla="*/ 98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14" h="114">
                <a:moveTo>
                  <a:pt x="114" y="57"/>
                </a:moveTo>
                <a:cubicBezTo>
                  <a:pt x="114" y="26"/>
                  <a:pt x="88" y="0"/>
                  <a:pt x="57" y="0"/>
                </a:cubicBezTo>
                <a:cubicBezTo>
                  <a:pt x="25" y="0"/>
                  <a:pt x="0" y="26"/>
                  <a:pt x="0" y="57"/>
                </a:cubicBezTo>
                <a:cubicBezTo>
                  <a:pt x="0" y="89"/>
                  <a:pt x="25" y="114"/>
                  <a:pt x="57" y="114"/>
                </a:cubicBezTo>
                <a:cubicBezTo>
                  <a:pt x="88" y="114"/>
                  <a:pt x="114" y="89"/>
                  <a:pt x="114" y="57"/>
                </a:cubicBezTo>
                <a:close/>
                <a:moveTo>
                  <a:pt x="57" y="98"/>
                </a:moveTo>
                <a:cubicBezTo>
                  <a:pt x="34" y="98"/>
                  <a:pt x="16" y="80"/>
                  <a:pt x="16" y="57"/>
                </a:cubicBezTo>
                <a:cubicBezTo>
                  <a:pt x="16" y="35"/>
                  <a:pt x="34" y="16"/>
                  <a:pt x="57" y="16"/>
                </a:cubicBezTo>
                <a:cubicBezTo>
                  <a:pt x="79" y="16"/>
                  <a:pt x="98" y="35"/>
                  <a:pt x="98" y="57"/>
                </a:cubicBezTo>
                <a:cubicBezTo>
                  <a:pt x="98" y="80"/>
                  <a:pt x="79" y="98"/>
                  <a:pt x="57" y="98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34">
            <a:extLst>
              <a:ext uri="{FF2B5EF4-FFF2-40B4-BE49-F238E27FC236}">
                <a16:creationId xmlns:a16="http://schemas.microsoft.com/office/drawing/2014/main" id="{89556771-690F-0562-EA46-E42854907820}"/>
              </a:ext>
            </a:extLst>
          </p:cNvPr>
          <p:cNvSpPr>
            <a:spLocks noEditPoints="1"/>
          </p:cNvSpPr>
          <p:nvPr/>
        </p:nvSpPr>
        <p:spPr bwMode="auto">
          <a:xfrm>
            <a:off x="7825544" y="5571645"/>
            <a:ext cx="89151" cy="66355"/>
          </a:xfrm>
          <a:custGeom>
            <a:avLst/>
            <a:gdLst>
              <a:gd name="T0" fmla="*/ 62 w 86"/>
              <a:gd name="T1" fmla="*/ 0 h 72"/>
              <a:gd name="T2" fmla="*/ 47 w 86"/>
              <a:gd name="T3" fmla="*/ 7 h 72"/>
              <a:gd name="T4" fmla="*/ 43 w 86"/>
              <a:gd name="T5" fmla="*/ 10 h 72"/>
              <a:gd name="T6" fmla="*/ 39 w 86"/>
              <a:gd name="T7" fmla="*/ 7 h 72"/>
              <a:gd name="T8" fmla="*/ 24 w 86"/>
              <a:gd name="T9" fmla="*/ 0 h 72"/>
              <a:gd name="T10" fmla="*/ 8 w 86"/>
              <a:gd name="T11" fmla="*/ 7 h 72"/>
              <a:gd name="T12" fmla="*/ 8 w 86"/>
              <a:gd name="T13" fmla="*/ 37 h 72"/>
              <a:gd name="T14" fmla="*/ 43 w 86"/>
              <a:gd name="T15" fmla="*/ 72 h 72"/>
              <a:gd name="T16" fmla="*/ 77 w 86"/>
              <a:gd name="T17" fmla="*/ 37 h 72"/>
              <a:gd name="T18" fmla="*/ 77 w 86"/>
              <a:gd name="T19" fmla="*/ 7 h 72"/>
              <a:gd name="T20" fmla="*/ 62 w 86"/>
              <a:gd name="T21" fmla="*/ 0 h 72"/>
              <a:gd name="T22" fmla="*/ 66 w 86"/>
              <a:gd name="T23" fmla="*/ 26 h 72"/>
              <a:gd name="T24" fmla="*/ 43 w 86"/>
              <a:gd name="T25" fmla="*/ 49 h 72"/>
              <a:gd name="T26" fmla="*/ 20 w 86"/>
              <a:gd name="T27" fmla="*/ 26 h 72"/>
              <a:gd name="T28" fmla="*/ 20 w 86"/>
              <a:gd name="T29" fmla="*/ 18 h 72"/>
              <a:gd name="T30" fmla="*/ 24 w 86"/>
              <a:gd name="T31" fmla="*/ 17 h 72"/>
              <a:gd name="T32" fmla="*/ 27 w 86"/>
              <a:gd name="T33" fmla="*/ 18 h 72"/>
              <a:gd name="T34" fmla="*/ 31 w 86"/>
              <a:gd name="T35" fmla="*/ 22 h 72"/>
              <a:gd name="T36" fmla="*/ 43 w 86"/>
              <a:gd name="T37" fmla="*/ 34 h 72"/>
              <a:gd name="T38" fmla="*/ 54 w 86"/>
              <a:gd name="T39" fmla="*/ 22 h 72"/>
              <a:gd name="T40" fmla="*/ 58 w 86"/>
              <a:gd name="T41" fmla="*/ 18 h 72"/>
              <a:gd name="T42" fmla="*/ 62 w 86"/>
              <a:gd name="T43" fmla="*/ 17 h 72"/>
              <a:gd name="T44" fmla="*/ 66 w 86"/>
              <a:gd name="T45" fmla="*/ 18 h 72"/>
              <a:gd name="T46" fmla="*/ 66 w 86"/>
              <a:gd name="T47" fmla="*/ 26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6" h="72">
                <a:moveTo>
                  <a:pt x="62" y="0"/>
                </a:moveTo>
                <a:cubicBezTo>
                  <a:pt x="56" y="0"/>
                  <a:pt x="51" y="2"/>
                  <a:pt x="47" y="7"/>
                </a:cubicBezTo>
                <a:cubicBezTo>
                  <a:pt x="43" y="10"/>
                  <a:pt x="43" y="10"/>
                  <a:pt x="43" y="10"/>
                </a:cubicBezTo>
                <a:cubicBezTo>
                  <a:pt x="39" y="7"/>
                  <a:pt x="39" y="7"/>
                  <a:pt x="39" y="7"/>
                </a:cubicBezTo>
                <a:cubicBezTo>
                  <a:pt x="35" y="2"/>
                  <a:pt x="29" y="0"/>
                  <a:pt x="24" y="0"/>
                </a:cubicBezTo>
                <a:cubicBezTo>
                  <a:pt x="18" y="0"/>
                  <a:pt x="12" y="2"/>
                  <a:pt x="8" y="7"/>
                </a:cubicBezTo>
                <a:cubicBezTo>
                  <a:pt x="0" y="15"/>
                  <a:pt x="0" y="29"/>
                  <a:pt x="8" y="37"/>
                </a:cubicBezTo>
                <a:cubicBezTo>
                  <a:pt x="43" y="72"/>
                  <a:pt x="43" y="72"/>
                  <a:pt x="43" y="72"/>
                </a:cubicBezTo>
                <a:cubicBezTo>
                  <a:pt x="77" y="37"/>
                  <a:pt x="77" y="37"/>
                  <a:pt x="77" y="37"/>
                </a:cubicBezTo>
                <a:cubicBezTo>
                  <a:pt x="86" y="29"/>
                  <a:pt x="86" y="15"/>
                  <a:pt x="77" y="7"/>
                </a:cubicBezTo>
                <a:cubicBezTo>
                  <a:pt x="73" y="2"/>
                  <a:pt x="68" y="0"/>
                  <a:pt x="62" y="0"/>
                </a:cubicBezTo>
                <a:close/>
                <a:moveTo>
                  <a:pt x="66" y="26"/>
                </a:moveTo>
                <a:cubicBezTo>
                  <a:pt x="43" y="49"/>
                  <a:pt x="43" y="49"/>
                  <a:pt x="43" y="49"/>
                </a:cubicBezTo>
                <a:cubicBezTo>
                  <a:pt x="20" y="26"/>
                  <a:pt x="20" y="26"/>
                  <a:pt x="20" y="26"/>
                </a:cubicBezTo>
                <a:cubicBezTo>
                  <a:pt x="18" y="24"/>
                  <a:pt x="18" y="20"/>
                  <a:pt x="20" y="18"/>
                </a:cubicBezTo>
                <a:cubicBezTo>
                  <a:pt x="21" y="17"/>
                  <a:pt x="22" y="17"/>
                  <a:pt x="24" y="17"/>
                </a:cubicBezTo>
                <a:cubicBezTo>
                  <a:pt x="25" y="17"/>
                  <a:pt x="26" y="17"/>
                  <a:pt x="27" y="18"/>
                </a:cubicBezTo>
                <a:cubicBezTo>
                  <a:pt x="31" y="22"/>
                  <a:pt x="31" y="22"/>
                  <a:pt x="31" y="22"/>
                </a:cubicBezTo>
                <a:cubicBezTo>
                  <a:pt x="43" y="34"/>
                  <a:pt x="43" y="34"/>
                  <a:pt x="43" y="34"/>
                </a:cubicBezTo>
                <a:cubicBezTo>
                  <a:pt x="54" y="22"/>
                  <a:pt x="54" y="22"/>
                  <a:pt x="54" y="22"/>
                </a:cubicBezTo>
                <a:cubicBezTo>
                  <a:pt x="58" y="18"/>
                  <a:pt x="58" y="18"/>
                  <a:pt x="58" y="18"/>
                </a:cubicBezTo>
                <a:cubicBezTo>
                  <a:pt x="59" y="17"/>
                  <a:pt x="61" y="17"/>
                  <a:pt x="62" y="17"/>
                </a:cubicBezTo>
                <a:cubicBezTo>
                  <a:pt x="63" y="17"/>
                  <a:pt x="65" y="17"/>
                  <a:pt x="66" y="18"/>
                </a:cubicBezTo>
                <a:cubicBezTo>
                  <a:pt x="68" y="20"/>
                  <a:pt x="68" y="24"/>
                  <a:pt x="66" y="26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35">
            <a:extLst>
              <a:ext uri="{FF2B5EF4-FFF2-40B4-BE49-F238E27FC236}">
                <a16:creationId xmlns:a16="http://schemas.microsoft.com/office/drawing/2014/main" id="{B49B691A-FF98-FD7A-AC6C-FF120C982920}"/>
              </a:ext>
            </a:extLst>
          </p:cNvPr>
          <p:cNvSpPr>
            <a:spLocks/>
          </p:cNvSpPr>
          <p:nvPr/>
        </p:nvSpPr>
        <p:spPr bwMode="auto">
          <a:xfrm>
            <a:off x="7776124" y="5541019"/>
            <a:ext cx="187993" cy="120800"/>
          </a:xfrm>
          <a:custGeom>
            <a:avLst/>
            <a:gdLst>
              <a:gd name="T0" fmla="*/ 131 w 180"/>
              <a:gd name="T1" fmla="*/ 0 h 131"/>
              <a:gd name="T2" fmla="*/ 90 w 180"/>
              <a:gd name="T3" fmla="*/ 0 h 131"/>
              <a:gd name="T4" fmla="*/ 49 w 180"/>
              <a:gd name="T5" fmla="*/ 0 h 131"/>
              <a:gd name="T6" fmla="*/ 0 w 180"/>
              <a:gd name="T7" fmla="*/ 50 h 131"/>
              <a:gd name="T8" fmla="*/ 0 w 180"/>
              <a:gd name="T9" fmla="*/ 131 h 131"/>
              <a:gd name="T10" fmla="*/ 16 w 180"/>
              <a:gd name="T11" fmla="*/ 131 h 131"/>
              <a:gd name="T12" fmla="*/ 16 w 180"/>
              <a:gd name="T13" fmla="*/ 50 h 131"/>
              <a:gd name="T14" fmla="*/ 49 w 180"/>
              <a:gd name="T15" fmla="*/ 17 h 131"/>
              <a:gd name="T16" fmla="*/ 131 w 180"/>
              <a:gd name="T17" fmla="*/ 17 h 131"/>
              <a:gd name="T18" fmla="*/ 163 w 180"/>
              <a:gd name="T19" fmla="*/ 50 h 131"/>
              <a:gd name="T20" fmla="*/ 163 w 180"/>
              <a:gd name="T21" fmla="*/ 131 h 131"/>
              <a:gd name="T22" fmla="*/ 180 w 180"/>
              <a:gd name="T23" fmla="*/ 131 h 131"/>
              <a:gd name="T24" fmla="*/ 180 w 180"/>
              <a:gd name="T25" fmla="*/ 50 h 131"/>
              <a:gd name="T26" fmla="*/ 131 w 180"/>
              <a:gd name="T27" fmla="*/ 0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80" h="131">
                <a:moveTo>
                  <a:pt x="131" y="0"/>
                </a:moveTo>
                <a:cubicBezTo>
                  <a:pt x="90" y="0"/>
                  <a:pt x="90" y="0"/>
                  <a:pt x="90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22" y="0"/>
                  <a:pt x="0" y="22"/>
                  <a:pt x="0" y="50"/>
                </a:cubicBezTo>
                <a:cubicBezTo>
                  <a:pt x="0" y="131"/>
                  <a:pt x="0" y="131"/>
                  <a:pt x="0" y="131"/>
                </a:cubicBezTo>
                <a:cubicBezTo>
                  <a:pt x="16" y="131"/>
                  <a:pt x="16" y="131"/>
                  <a:pt x="16" y="131"/>
                </a:cubicBezTo>
                <a:cubicBezTo>
                  <a:pt x="16" y="50"/>
                  <a:pt x="16" y="50"/>
                  <a:pt x="16" y="50"/>
                </a:cubicBezTo>
                <a:cubicBezTo>
                  <a:pt x="16" y="32"/>
                  <a:pt x="31" y="17"/>
                  <a:pt x="49" y="17"/>
                </a:cubicBezTo>
                <a:cubicBezTo>
                  <a:pt x="131" y="17"/>
                  <a:pt x="131" y="17"/>
                  <a:pt x="131" y="17"/>
                </a:cubicBezTo>
                <a:cubicBezTo>
                  <a:pt x="149" y="17"/>
                  <a:pt x="163" y="32"/>
                  <a:pt x="163" y="50"/>
                </a:cubicBezTo>
                <a:cubicBezTo>
                  <a:pt x="163" y="131"/>
                  <a:pt x="163" y="131"/>
                  <a:pt x="163" y="131"/>
                </a:cubicBezTo>
                <a:cubicBezTo>
                  <a:pt x="180" y="131"/>
                  <a:pt x="180" y="131"/>
                  <a:pt x="180" y="131"/>
                </a:cubicBezTo>
                <a:cubicBezTo>
                  <a:pt x="180" y="50"/>
                  <a:pt x="180" y="50"/>
                  <a:pt x="180" y="50"/>
                </a:cubicBezTo>
                <a:cubicBezTo>
                  <a:pt x="180" y="22"/>
                  <a:pt x="158" y="0"/>
                  <a:pt x="131" y="0"/>
                </a:cubicBezTo>
                <a:close/>
              </a:path>
            </a:pathLst>
          </a:cu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矩形: 单圆角 31">
            <a:extLst>
              <a:ext uri="{FF2B5EF4-FFF2-40B4-BE49-F238E27FC236}">
                <a16:creationId xmlns:a16="http://schemas.microsoft.com/office/drawing/2014/main" id="{C1BCB7A5-465F-B92F-2948-B67EAAEA8003}"/>
              </a:ext>
            </a:extLst>
          </p:cNvPr>
          <p:cNvSpPr/>
          <p:nvPr/>
        </p:nvSpPr>
        <p:spPr>
          <a:xfrm>
            <a:off x="7868655" y="2165684"/>
            <a:ext cx="3252441" cy="818147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>
            <a:extLst>
              <a:ext uri="{FF2B5EF4-FFF2-40B4-BE49-F238E27FC236}">
                <a16:creationId xmlns:a16="http://schemas.microsoft.com/office/drawing/2014/main" id="{C489D331-5638-6C47-C1A4-E0DE5ACE9BC1}"/>
              </a:ext>
            </a:extLst>
          </p:cNvPr>
          <p:cNvSpPr/>
          <p:nvPr/>
        </p:nvSpPr>
        <p:spPr>
          <a:xfrm flipH="1">
            <a:off x="10800328" y="2159125"/>
            <a:ext cx="444106" cy="3898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8219116-5F4E-0786-4E88-8A4C8E66CD3F}"/>
              </a:ext>
            </a:extLst>
          </p:cNvPr>
          <p:cNvSpPr txBox="1"/>
          <p:nvPr/>
        </p:nvSpPr>
        <p:spPr>
          <a:xfrm flipH="1">
            <a:off x="9793767" y="2270940"/>
            <a:ext cx="840504" cy="2951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娱乐化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47CF776-8F80-32AD-0359-5CBF74D379FB}"/>
              </a:ext>
            </a:extLst>
          </p:cNvPr>
          <p:cNvSpPr txBox="1"/>
          <p:nvPr/>
        </p:nvSpPr>
        <p:spPr>
          <a:xfrm flipH="1">
            <a:off x="8002120" y="2543399"/>
            <a:ext cx="2618301" cy="487250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产品功能</a:t>
            </a:r>
            <a:r>
              <a:rPr lang="en-US" altLang="zh-CN" sz="1400" b="0" dirty="0">
                <a:solidFill>
                  <a:schemeClr val="bg1"/>
                </a:solidFill>
                <a:effectLst/>
                <a:latin typeface="+mn-ea"/>
              </a:rPr>
              <a:t>+</a:t>
            </a: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娱乐性</a:t>
            </a:r>
          </a:p>
          <a:p>
            <a:pPr algn="r">
              <a:lnSpc>
                <a:spcPct val="150000"/>
              </a:lnSpc>
            </a:pPr>
            <a:endParaRPr lang="zh-CN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5" name="AutoShape 3">
            <a:extLst>
              <a:ext uri="{FF2B5EF4-FFF2-40B4-BE49-F238E27FC236}">
                <a16:creationId xmlns:a16="http://schemas.microsoft.com/office/drawing/2014/main" id="{94E19B6B-EEED-170F-6C3F-EF435C902ABD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0915660" y="2276979"/>
            <a:ext cx="199408" cy="17505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24A821DF-5A8A-92F6-A409-E0EBC7579780}"/>
              </a:ext>
            </a:extLst>
          </p:cNvPr>
          <p:cNvSpPr>
            <a:spLocks/>
          </p:cNvSpPr>
          <p:nvPr/>
        </p:nvSpPr>
        <p:spPr bwMode="auto">
          <a:xfrm>
            <a:off x="10901561" y="2306155"/>
            <a:ext cx="233649" cy="116705"/>
          </a:xfrm>
          <a:custGeom>
            <a:avLst/>
            <a:gdLst>
              <a:gd name="T0" fmla="*/ 165 w 374"/>
              <a:gd name="T1" fmla="*/ 166 h 213"/>
              <a:gd name="T2" fmla="*/ 165 w 374"/>
              <a:gd name="T3" fmla="*/ 166 h 213"/>
              <a:gd name="T4" fmla="*/ 160 w 374"/>
              <a:gd name="T5" fmla="*/ 131 h 213"/>
              <a:gd name="T6" fmla="*/ 160 w 374"/>
              <a:gd name="T7" fmla="*/ 74 h 213"/>
              <a:gd name="T8" fmla="*/ 200 w 374"/>
              <a:gd name="T9" fmla="*/ 69 h 213"/>
              <a:gd name="T10" fmla="*/ 237 w 374"/>
              <a:gd name="T11" fmla="*/ 53 h 213"/>
              <a:gd name="T12" fmla="*/ 258 w 374"/>
              <a:gd name="T13" fmla="*/ 43 h 213"/>
              <a:gd name="T14" fmla="*/ 280 w 374"/>
              <a:gd name="T15" fmla="*/ 40 h 213"/>
              <a:gd name="T16" fmla="*/ 303 w 374"/>
              <a:gd name="T17" fmla="*/ 43 h 213"/>
              <a:gd name="T18" fmla="*/ 323 w 374"/>
              <a:gd name="T19" fmla="*/ 53 h 213"/>
              <a:gd name="T20" fmla="*/ 360 w 374"/>
              <a:gd name="T21" fmla="*/ 69 h 213"/>
              <a:gd name="T22" fmla="*/ 374 w 374"/>
              <a:gd name="T23" fmla="*/ 72 h 213"/>
              <a:gd name="T24" fmla="*/ 374 w 374"/>
              <a:gd name="T25" fmla="*/ 0 h 213"/>
              <a:gd name="T26" fmla="*/ 0 w 374"/>
              <a:gd name="T27" fmla="*/ 0 h 213"/>
              <a:gd name="T28" fmla="*/ 0 w 374"/>
              <a:gd name="T29" fmla="*/ 213 h 213"/>
              <a:gd name="T30" fmla="*/ 187 w 374"/>
              <a:gd name="T31" fmla="*/ 213 h 213"/>
              <a:gd name="T32" fmla="*/ 178 w 374"/>
              <a:gd name="T33" fmla="*/ 198 h 213"/>
              <a:gd name="T34" fmla="*/ 165 w 374"/>
              <a:gd name="T35" fmla="*/ 166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4" h="213">
                <a:moveTo>
                  <a:pt x="165" y="166"/>
                </a:moveTo>
                <a:lnTo>
                  <a:pt x="165" y="166"/>
                </a:lnTo>
                <a:cubicBezTo>
                  <a:pt x="162" y="155"/>
                  <a:pt x="160" y="143"/>
                  <a:pt x="160" y="131"/>
                </a:cubicBezTo>
                <a:lnTo>
                  <a:pt x="160" y="74"/>
                </a:lnTo>
                <a:cubicBezTo>
                  <a:pt x="174" y="74"/>
                  <a:pt x="187" y="72"/>
                  <a:pt x="200" y="69"/>
                </a:cubicBezTo>
                <a:cubicBezTo>
                  <a:pt x="213" y="66"/>
                  <a:pt x="225" y="60"/>
                  <a:pt x="237" y="53"/>
                </a:cubicBezTo>
                <a:cubicBezTo>
                  <a:pt x="244" y="48"/>
                  <a:pt x="251" y="45"/>
                  <a:pt x="258" y="43"/>
                </a:cubicBezTo>
                <a:cubicBezTo>
                  <a:pt x="264" y="41"/>
                  <a:pt x="272" y="40"/>
                  <a:pt x="280" y="40"/>
                </a:cubicBezTo>
                <a:cubicBezTo>
                  <a:pt x="289" y="40"/>
                  <a:pt x="296" y="41"/>
                  <a:pt x="303" y="43"/>
                </a:cubicBezTo>
                <a:cubicBezTo>
                  <a:pt x="309" y="45"/>
                  <a:pt x="316" y="48"/>
                  <a:pt x="323" y="53"/>
                </a:cubicBezTo>
                <a:cubicBezTo>
                  <a:pt x="335" y="60"/>
                  <a:pt x="347" y="66"/>
                  <a:pt x="360" y="69"/>
                </a:cubicBezTo>
                <a:cubicBezTo>
                  <a:pt x="364" y="70"/>
                  <a:pt x="369" y="71"/>
                  <a:pt x="374" y="72"/>
                </a:cubicBezTo>
                <a:lnTo>
                  <a:pt x="374" y="0"/>
                </a:lnTo>
                <a:lnTo>
                  <a:pt x="0" y="0"/>
                </a:lnTo>
                <a:lnTo>
                  <a:pt x="0" y="213"/>
                </a:lnTo>
                <a:lnTo>
                  <a:pt x="187" y="213"/>
                </a:lnTo>
                <a:cubicBezTo>
                  <a:pt x="184" y="208"/>
                  <a:pt x="181" y="203"/>
                  <a:pt x="178" y="198"/>
                </a:cubicBezTo>
                <a:cubicBezTo>
                  <a:pt x="173" y="188"/>
                  <a:pt x="168" y="177"/>
                  <a:pt x="165" y="166"/>
                </a:cubicBezTo>
                <a:close/>
              </a:path>
            </a:pathLst>
          </a:custGeom>
          <a:solidFill>
            <a:srgbClr val="C1C1C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>
            <a:extLst>
              <a:ext uri="{FF2B5EF4-FFF2-40B4-BE49-F238E27FC236}">
                <a16:creationId xmlns:a16="http://schemas.microsoft.com/office/drawing/2014/main" id="{4C609BC1-4A67-3EB3-83FA-3F68A7A3454E}"/>
              </a:ext>
            </a:extLst>
          </p:cNvPr>
          <p:cNvSpPr>
            <a:spLocks/>
          </p:cNvSpPr>
          <p:nvPr/>
        </p:nvSpPr>
        <p:spPr bwMode="auto">
          <a:xfrm>
            <a:off x="10901561" y="2261949"/>
            <a:ext cx="233649" cy="29177"/>
          </a:xfrm>
          <a:custGeom>
            <a:avLst/>
            <a:gdLst>
              <a:gd name="T0" fmla="*/ 373 w 373"/>
              <a:gd name="T1" fmla="*/ 0 h 53"/>
              <a:gd name="T2" fmla="*/ 373 w 373"/>
              <a:gd name="T3" fmla="*/ 0 h 53"/>
              <a:gd name="T4" fmla="*/ 0 w 373"/>
              <a:gd name="T5" fmla="*/ 0 h 53"/>
              <a:gd name="T6" fmla="*/ 0 w 373"/>
              <a:gd name="T7" fmla="*/ 53 h 53"/>
              <a:gd name="T8" fmla="*/ 373 w 373"/>
              <a:gd name="T9" fmla="*/ 53 h 53"/>
              <a:gd name="T10" fmla="*/ 373 w 373"/>
              <a:gd name="T11" fmla="*/ 0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73" h="53">
                <a:moveTo>
                  <a:pt x="373" y="0"/>
                </a:moveTo>
                <a:lnTo>
                  <a:pt x="373" y="0"/>
                </a:lnTo>
                <a:lnTo>
                  <a:pt x="0" y="0"/>
                </a:lnTo>
                <a:lnTo>
                  <a:pt x="0" y="53"/>
                </a:lnTo>
                <a:lnTo>
                  <a:pt x="373" y="53"/>
                </a:lnTo>
                <a:lnTo>
                  <a:pt x="373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>
            <a:extLst>
              <a:ext uri="{FF2B5EF4-FFF2-40B4-BE49-F238E27FC236}">
                <a16:creationId xmlns:a16="http://schemas.microsoft.com/office/drawing/2014/main" id="{917AA9A0-F016-86AC-DA32-5D659399969A}"/>
              </a:ext>
            </a:extLst>
          </p:cNvPr>
          <p:cNvSpPr>
            <a:spLocks/>
          </p:cNvSpPr>
          <p:nvPr/>
        </p:nvSpPr>
        <p:spPr bwMode="auto">
          <a:xfrm>
            <a:off x="11018386" y="2342404"/>
            <a:ext cx="116825" cy="106980"/>
          </a:xfrm>
          <a:custGeom>
            <a:avLst/>
            <a:gdLst>
              <a:gd name="T0" fmla="*/ 121 w 186"/>
              <a:gd name="T1" fmla="*/ 8 h 195"/>
              <a:gd name="T2" fmla="*/ 121 w 186"/>
              <a:gd name="T3" fmla="*/ 8 h 195"/>
              <a:gd name="T4" fmla="*/ 93 w 186"/>
              <a:gd name="T5" fmla="*/ 0 h 195"/>
              <a:gd name="T6" fmla="*/ 65 w 186"/>
              <a:gd name="T7" fmla="*/ 8 h 195"/>
              <a:gd name="T8" fmla="*/ 34 w 186"/>
              <a:gd name="T9" fmla="*/ 24 h 195"/>
              <a:gd name="T10" fmla="*/ 0 w 186"/>
              <a:gd name="T11" fmla="*/ 32 h 195"/>
              <a:gd name="T12" fmla="*/ 0 w 186"/>
              <a:gd name="T13" fmla="*/ 64 h 195"/>
              <a:gd name="T14" fmla="*/ 8 w 186"/>
              <a:gd name="T15" fmla="*/ 105 h 195"/>
              <a:gd name="T16" fmla="*/ 29 w 186"/>
              <a:gd name="T17" fmla="*/ 141 h 195"/>
              <a:gd name="T18" fmla="*/ 59 w 186"/>
              <a:gd name="T19" fmla="*/ 171 h 195"/>
              <a:gd name="T20" fmla="*/ 93 w 186"/>
              <a:gd name="T21" fmla="*/ 195 h 195"/>
              <a:gd name="T22" fmla="*/ 127 w 186"/>
              <a:gd name="T23" fmla="*/ 171 h 195"/>
              <a:gd name="T24" fmla="*/ 157 w 186"/>
              <a:gd name="T25" fmla="*/ 141 h 195"/>
              <a:gd name="T26" fmla="*/ 178 w 186"/>
              <a:gd name="T27" fmla="*/ 105 h 195"/>
              <a:gd name="T28" fmla="*/ 186 w 186"/>
              <a:gd name="T29" fmla="*/ 64 h 195"/>
              <a:gd name="T30" fmla="*/ 186 w 186"/>
              <a:gd name="T31" fmla="*/ 32 h 195"/>
              <a:gd name="T32" fmla="*/ 152 w 186"/>
              <a:gd name="T33" fmla="*/ 24 h 195"/>
              <a:gd name="T34" fmla="*/ 121 w 186"/>
              <a:gd name="T35" fmla="*/ 8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6" h="195">
                <a:moveTo>
                  <a:pt x="121" y="8"/>
                </a:moveTo>
                <a:lnTo>
                  <a:pt x="121" y="8"/>
                </a:lnTo>
                <a:cubicBezTo>
                  <a:pt x="113" y="2"/>
                  <a:pt x="103" y="0"/>
                  <a:pt x="93" y="0"/>
                </a:cubicBezTo>
                <a:cubicBezTo>
                  <a:pt x="83" y="0"/>
                  <a:pt x="74" y="2"/>
                  <a:pt x="65" y="8"/>
                </a:cubicBezTo>
                <a:cubicBezTo>
                  <a:pt x="56" y="14"/>
                  <a:pt x="45" y="20"/>
                  <a:pt x="34" y="24"/>
                </a:cubicBezTo>
                <a:cubicBezTo>
                  <a:pt x="23" y="27"/>
                  <a:pt x="11" y="30"/>
                  <a:pt x="0" y="32"/>
                </a:cubicBezTo>
                <a:lnTo>
                  <a:pt x="0" y="64"/>
                </a:lnTo>
                <a:cubicBezTo>
                  <a:pt x="0" y="78"/>
                  <a:pt x="3" y="92"/>
                  <a:pt x="8" y="105"/>
                </a:cubicBezTo>
                <a:cubicBezTo>
                  <a:pt x="13" y="118"/>
                  <a:pt x="20" y="130"/>
                  <a:pt x="29" y="141"/>
                </a:cubicBezTo>
                <a:cubicBezTo>
                  <a:pt x="38" y="152"/>
                  <a:pt x="48" y="162"/>
                  <a:pt x="59" y="171"/>
                </a:cubicBezTo>
                <a:cubicBezTo>
                  <a:pt x="70" y="180"/>
                  <a:pt x="82" y="188"/>
                  <a:pt x="93" y="195"/>
                </a:cubicBezTo>
                <a:cubicBezTo>
                  <a:pt x="105" y="188"/>
                  <a:pt x="116" y="180"/>
                  <a:pt x="127" y="171"/>
                </a:cubicBezTo>
                <a:cubicBezTo>
                  <a:pt x="138" y="162"/>
                  <a:pt x="148" y="152"/>
                  <a:pt x="157" y="141"/>
                </a:cubicBezTo>
                <a:cubicBezTo>
                  <a:pt x="166" y="130"/>
                  <a:pt x="173" y="118"/>
                  <a:pt x="178" y="105"/>
                </a:cubicBezTo>
                <a:cubicBezTo>
                  <a:pt x="184" y="92"/>
                  <a:pt x="186" y="78"/>
                  <a:pt x="186" y="64"/>
                </a:cubicBezTo>
                <a:lnTo>
                  <a:pt x="186" y="32"/>
                </a:lnTo>
                <a:cubicBezTo>
                  <a:pt x="175" y="30"/>
                  <a:pt x="164" y="27"/>
                  <a:pt x="152" y="24"/>
                </a:cubicBezTo>
                <a:cubicBezTo>
                  <a:pt x="141" y="20"/>
                  <a:pt x="131" y="14"/>
                  <a:pt x="121" y="8"/>
                </a:cubicBezTo>
                <a:close/>
              </a:path>
            </a:pathLst>
          </a:custGeom>
          <a:solidFill>
            <a:srgbClr val="D83B0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矩形: 单圆角 116">
            <a:extLst>
              <a:ext uri="{FF2B5EF4-FFF2-40B4-BE49-F238E27FC236}">
                <a16:creationId xmlns:a16="http://schemas.microsoft.com/office/drawing/2014/main" id="{1FC67730-6BD7-6376-241B-9C98CBB58139}"/>
              </a:ext>
            </a:extLst>
          </p:cNvPr>
          <p:cNvSpPr/>
          <p:nvPr/>
        </p:nvSpPr>
        <p:spPr>
          <a:xfrm>
            <a:off x="5839333" y="4275220"/>
            <a:ext cx="3252441" cy="818147"/>
          </a:xfrm>
          <a:prstGeom prst="round1Rect">
            <a:avLst>
              <a:gd name="adj" fmla="val 5000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10800000" scaled="0"/>
          </a:gradFill>
          <a:ln w="12700" cap="flat" cmpd="sng" algn="ctr">
            <a:noFill/>
            <a:prstDash val="solid"/>
            <a:miter lim="800000"/>
          </a:ln>
          <a:effectLst>
            <a:outerShdw blurRad="228600" sx="102000" sy="102000" algn="ctr" rotWithShape="0">
              <a:schemeClr val="accent1">
                <a:lumMod val="50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52CA4D9-EC3D-BDBA-61E5-7F17EBBF731E}"/>
              </a:ext>
            </a:extLst>
          </p:cNvPr>
          <p:cNvSpPr txBox="1"/>
          <p:nvPr/>
        </p:nvSpPr>
        <p:spPr>
          <a:xfrm>
            <a:off x="7799706" y="4405543"/>
            <a:ext cx="840504" cy="295147"/>
          </a:xfrm>
          <a:prstGeom prst="rect">
            <a:avLst/>
          </a:prstGeom>
          <a:noFill/>
        </p:spPr>
        <p:txBody>
          <a:bodyPr wrap="none" lIns="0" tIns="0" rIns="0" bIns="0" rtlCol="0" anchor="t"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内容化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346F0C0-E5D0-9C6A-C03D-AF468D4A20C1}"/>
              </a:ext>
            </a:extLst>
          </p:cNvPr>
          <p:cNvSpPr txBox="1"/>
          <p:nvPr/>
        </p:nvSpPr>
        <p:spPr>
          <a:xfrm>
            <a:off x="6021910" y="4702065"/>
            <a:ext cx="2618300" cy="228431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传播产品不如传播产品内容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8F9CF056-E3D4-90B2-016A-C55A4DA43FD6}"/>
              </a:ext>
            </a:extLst>
          </p:cNvPr>
          <p:cNvSpPr/>
          <p:nvPr/>
        </p:nvSpPr>
        <p:spPr>
          <a:xfrm>
            <a:off x="846883" y="2229936"/>
            <a:ext cx="3904933" cy="3224462"/>
          </a:xfrm>
          <a:custGeom>
            <a:avLst/>
            <a:gdLst>
              <a:gd name="connsiteX0" fmla="*/ 233192 w 2759984"/>
              <a:gd name="connsiteY0" fmla="*/ 1040501 h 1808425"/>
              <a:gd name="connsiteX1" fmla="*/ 430036 w 2759984"/>
              <a:gd name="connsiteY1" fmla="*/ 730710 h 1808425"/>
              <a:gd name="connsiteX2" fmla="*/ 707585 w 2759984"/>
              <a:gd name="connsiteY2" fmla="*/ 3476 h 1808425"/>
              <a:gd name="connsiteX3" fmla="*/ 2009690 w 2759984"/>
              <a:gd name="connsiteY3" fmla="*/ 545734 h 1808425"/>
              <a:gd name="connsiteX4" fmla="*/ 2596602 w 2759984"/>
              <a:gd name="connsiteY4" fmla="*/ 1206903 h 1808425"/>
              <a:gd name="connsiteX5" fmla="*/ 2005585 w 2759984"/>
              <a:gd name="connsiteY5" fmla="*/ 1808426 h 1808425"/>
              <a:gd name="connsiteX6" fmla="*/ 875844 w 2759984"/>
              <a:gd name="connsiteY6" fmla="*/ 1804340 h 1808425"/>
              <a:gd name="connsiteX7" fmla="*/ 77401 w 2759984"/>
              <a:gd name="connsiteY7" fmla="*/ 1420596 h 1808425"/>
              <a:gd name="connsiteX8" fmla="*/ 233154 w 2759984"/>
              <a:gd name="connsiteY8" fmla="*/ 1040501 h 18084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9984" h="1808425">
                <a:moveTo>
                  <a:pt x="233192" y="1040501"/>
                </a:moveTo>
                <a:cubicBezTo>
                  <a:pt x="321889" y="984008"/>
                  <a:pt x="481461" y="869784"/>
                  <a:pt x="430036" y="730710"/>
                </a:cubicBezTo>
                <a:cubicBezTo>
                  <a:pt x="277683" y="318935"/>
                  <a:pt x="433741" y="34528"/>
                  <a:pt x="707585" y="3476"/>
                </a:cubicBezTo>
                <a:cubicBezTo>
                  <a:pt x="1278085" y="-61103"/>
                  <a:pt x="1173367" y="798642"/>
                  <a:pt x="2009690" y="545734"/>
                </a:cubicBezTo>
                <a:cubicBezTo>
                  <a:pt x="2594401" y="368893"/>
                  <a:pt x="3002243" y="868318"/>
                  <a:pt x="2596602" y="1206903"/>
                </a:cubicBezTo>
                <a:cubicBezTo>
                  <a:pt x="2304670" y="1450562"/>
                  <a:pt x="2005585" y="1808426"/>
                  <a:pt x="2005585" y="1808426"/>
                </a:cubicBezTo>
                <a:lnTo>
                  <a:pt x="875844" y="1804340"/>
                </a:lnTo>
                <a:cubicBezTo>
                  <a:pt x="645739" y="1476441"/>
                  <a:pt x="247232" y="1517418"/>
                  <a:pt x="77401" y="1420596"/>
                </a:cubicBezTo>
                <a:cubicBezTo>
                  <a:pt x="-134844" y="1299619"/>
                  <a:pt x="147534" y="1095013"/>
                  <a:pt x="233154" y="1040501"/>
                </a:cubicBezTo>
              </a:path>
            </a:pathLst>
          </a:custGeom>
          <a:gradFill>
            <a:gsLst>
              <a:gs pos="0">
                <a:schemeClr val="accent1">
                  <a:lumMod val="30000"/>
                  <a:lumOff val="70000"/>
                  <a:alpha val="98000"/>
                </a:schemeClr>
              </a:gs>
              <a:gs pos="9000">
                <a:schemeClr val="accent2">
                  <a:alpha val="97000"/>
                </a:schemeClr>
              </a:gs>
              <a:gs pos="24000">
                <a:srgbClr val="662082">
                  <a:alpha val="97000"/>
                </a:srgbClr>
              </a:gs>
              <a:gs pos="93000">
                <a:schemeClr val="accent1"/>
              </a:gs>
            </a:gsLst>
            <a:lin ang="2700000" scaled="0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57A670ED-0069-3E33-7459-7817C749997F}"/>
              </a:ext>
            </a:extLst>
          </p:cNvPr>
          <p:cNvSpPr/>
          <p:nvPr/>
        </p:nvSpPr>
        <p:spPr>
          <a:xfrm>
            <a:off x="2486066" y="3759058"/>
            <a:ext cx="848210" cy="1589017"/>
          </a:xfrm>
          <a:custGeom>
            <a:avLst/>
            <a:gdLst>
              <a:gd name="connsiteX0" fmla="*/ 760876 w 848210"/>
              <a:gd name="connsiteY0" fmla="*/ 1589018 h 1589017"/>
              <a:gd name="connsiteX1" fmla="*/ 87316 w 848210"/>
              <a:gd name="connsiteY1" fmla="*/ 1589018 h 1589017"/>
              <a:gd name="connsiteX2" fmla="*/ 0 w 848210"/>
              <a:gd name="connsiteY2" fmla="*/ 1501683 h 1589017"/>
              <a:gd name="connsiteX3" fmla="*/ 0 w 848210"/>
              <a:gd name="connsiteY3" fmla="*/ 87411 h 1589017"/>
              <a:gd name="connsiteX4" fmla="*/ 87220 w 848210"/>
              <a:gd name="connsiteY4" fmla="*/ 0 h 1589017"/>
              <a:gd name="connsiteX5" fmla="*/ 87230 w 848210"/>
              <a:gd name="connsiteY5" fmla="*/ 0 h 1589017"/>
              <a:gd name="connsiteX6" fmla="*/ 760876 w 848210"/>
              <a:gd name="connsiteY6" fmla="*/ 0 h 1589017"/>
              <a:gd name="connsiteX7" fmla="*/ 841591 w 848210"/>
              <a:gd name="connsiteY7" fmla="*/ 53969 h 1589017"/>
              <a:gd name="connsiteX8" fmla="*/ 848211 w 848210"/>
              <a:gd name="connsiteY8" fmla="*/ 87421 h 1589017"/>
              <a:gd name="connsiteX9" fmla="*/ 848211 w 848210"/>
              <a:gd name="connsiteY9" fmla="*/ 1501674 h 1589017"/>
              <a:gd name="connsiteX10" fmla="*/ 822627 w 848210"/>
              <a:gd name="connsiteY10" fmla="*/ 1563424 h 1589017"/>
              <a:gd name="connsiteX11" fmla="*/ 760876 w 848210"/>
              <a:gd name="connsiteY11" fmla="*/ 1589008 h 15890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48210" h="1589017">
                <a:moveTo>
                  <a:pt x="760876" y="1589018"/>
                </a:moveTo>
                <a:lnTo>
                  <a:pt x="87316" y="1589018"/>
                </a:lnTo>
                <a:cubicBezTo>
                  <a:pt x="39094" y="1588997"/>
                  <a:pt x="11" y="1549905"/>
                  <a:pt x="0" y="1501683"/>
                </a:cubicBezTo>
                <a:lnTo>
                  <a:pt x="0" y="87411"/>
                </a:lnTo>
                <a:cubicBezTo>
                  <a:pt x="-53" y="39188"/>
                  <a:pt x="38997" y="53"/>
                  <a:pt x="87220" y="0"/>
                </a:cubicBezTo>
                <a:cubicBezTo>
                  <a:pt x="87224" y="0"/>
                  <a:pt x="87227" y="0"/>
                  <a:pt x="87230" y="0"/>
                </a:cubicBezTo>
                <a:lnTo>
                  <a:pt x="760876" y="0"/>
                </a:lnTo>
                <a:cubicBezTo>
                  <a:pt x="796227" y="-15"/>
                  <a:pt x="828097" y="21294"/>
                  <a:pt x="841591" y="53969"/>
                </a:cubicBezTo>
                <a:cubicBezTo>
                  <a:pt x="845972" y="64577"/>
                  <a:pt x="848221" y="75944"/>
                  <a:pt x="848211" y="87421"/>
                </a:cubicBezTo>
                <a:lnTo>
                  <a:pt x="848211" y="1501674"/>
                </a:lnTo>
                <a:cubicBezTo>
                  <a:pt x="848213" y="1524836"/>
                  <a:pt x="839009" y="1547050"/>
                  <a:pt x="822627" y="1563424"/>
                </a:cubicBezTo>
                <a:cubicBezTo>
                  <a:pt x="806252" y="1579807"/>
                  <a:pt x="784039" y="1589010"/>
                  <a:pt x="760876" y="15890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D63CE049-0112-2B35-364E-FB9AB71AFBB6}"/>
              </a:ext>
            </a:extLst>
          </p:cNvPr>
          <p:cNvSpPr/>
          <p:nvPr/>
        </p:nvSpPr>
        <p:spPr>
          <a:xfrm>
            <a:off x="2486066" y="3759153"/>
            <a:ext cx="848210" cy="1588903"/>
          </a:xfrm>
          <a:custGeom>
            <a:avLst/>
            <a:gdLst>
              <a:gd name="connsiteX0" fmla="*/ 760876 w 848210"/>
              <a:gd name="connsiteY0" fmla="*/ 10 h 1588903"/>
              <a:gd name="connsiteX1" fmla="*/ 87335 w 848210"/>
              <a:gd name="connsiteY1" fmla="*/ 10 h 1588903"/>
              <a:gd name="connsiteX2" fmla="*/ 0 w 848210"/>
              <a:gd name="connsiteY2" fmla="*/ 87344 h 1588903"/>
              <a:gd name="connsiteX3" fmla="*/ 0 w 848210"/>
              <a:gd name="connsiteY3" fmla="*/ 1501578 h 1588903"/>
              <a:gd name="connsiteX4" fmla="*/ 87335 w 848210"/>
              <a:gd name="connsiteY4" fmla="*/ 1588903 h 1588903"/>
              <a:gd name="connsiteX5" fmla="*/ 760876 w 848210"/>
              <a:gd name="connsiteY5" fmla="*/ 1588903 h 1588903"/>
              <a:gd name="connsiteX6" fmla="*/ 848211 w 848210"/>
              <a:gd name="connsiteY6" fmla="*/ 1501578 h 1588903"/>
              <a:gd name="connsiteX7" fmla="*/ 848211 w 848210"/>
              <a:gd name="connsiteY7" fmla="*/ 87344 h 1588903"/>
              <a:gd name="connsiteX8" fmla="*/ 760886 w 848210"/>
              <a:gd name="connsiteY8" fmla="*/ 0 h 1588903"/>
              <a:gd name="connsiteX9" fmla="*/ 760876 w 848210"/>
              <a:gd name="connsiteY9" fmla="*/ 0 h 1588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48210" h="1588903">
                <a:moveTo>
                  <a:pt x="760876" y="10"/>
                </a:moveTo>
                <a:lnTo>
                  <a:pt x="87335" y="10"/>
                </a:lnTo>
                <a:cubicBezTo>
                  <a:pt x="39101" y="10"/>
                  <a:pt x="0" y="39111"/>
                  <a:pt x="0" y="87344"/>
                </a:cubicBezTo>
                <a:lnTo>
                  <a:pt x="0" y="1501578"/>
                </a:lnTo>
                <a:cubicBezTo>
                  <a:pt x="5" y="1549808"/>
                  <a:pt x="39105" y="1588903"/>
                  <a:pt x="87335" y="1588903"/>
                </a:cubicBezTo>
                <a:lnTo>
                  <a:pt x="760876" y="1588903"/>
                </a:lnTo>
                <a:cubicBezTo>
                  <a:pt x="809106" y="1588903"/>
                  <a:pt x="848206" y="1549808"/>
                  <a:pt x="848211" y="1501578"/>
                </a:cubicBezTo>
                <a:lnTo>
                  <a:pt x="848211" y="87344"/>
                </a:lnTo>
                <a:cubicBezTo>
                  <a:pt x="848216" y="39111"/>
                  <a:pt x="809119" y="5"/>
                  <a:pt x="760886" y="0"/>
                </a:cubicBezTo>
                <a:cubicBezTo>
                  <a:pt x="760882" y="0"/>
                  <a:pt x="760879" y="0"/>
                  <a:pt x="760876" y="0"/>
                </a:cubicBezTo>
                <a:close/>
              </a:path>
            </a:pathLst>
          </a:custGeom>
          <a:solidFill>
            <a:schemeClr val="bg1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4C67C582-2031-E335-BD87-035F49228DB0}"/>
              </a:ext>
            </a:extLst>
          </p:cNvPr>
          <p:cNvSpPr/>
          <p:nvPr/>
        </p:nvSpPr>
        <p:spPr>
          <a:xfrm>
            <a:off x="2516689" y="3872225"/>
            <a:ext cx="787003" cy="1315678"/>
          </a:xfrm>
          <a:custGeom>
            <a:avLst/>
            <a:gdLst>
              <a:gd name="connsiteX0" fmla="*/ 787003 w 787003"/>
              <a:gd name="connsiteY0" fmla="*/ 0 h 1315678"/>
              <a:gd name="connsiteX1" fmla="*/ 0 w 787003"/>
              <a:gd name="connsiteY1" fmla="*/ 0 h 1315678"/>
              <a:gd name="connsiteX2" fmla="*/ 0 w 787003"/>
              <a:gd name="connsiteY2" fmla="*/ 1315679 h 1315678"/>
              <a:gd name="connsiteX3" fmla="*/ 787003 w 787003"/>
              <a:gd name="connsiteY3" fmla="*/ 1315679 h 1315678"/>
              <a:gd name="connsiteX4" fmla="*/ 787003 w 787003"/>
              <a:gd name="connsiteY4" fmla="*/ 0 h 1315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87003" h="1315678">
                <a:moveTo>
                  <a:pt x="787003" y="0"/>
                </a:moveTo>
                <a:lnTo>
                  <a:pt x="0" y="0"/>
                </a:lnTo>
                <a:lnTo>
                  <a:pt x="0" y="1315679"/>
                </a:lnTo>
                <a:lnTo>
                  <a:pt x="787003" y="1315679"/>
                </a:lnTo>
                <a:lnTo>
                  <a:pt x="787003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9986A9F0-B26B-EDBA-7ABF-CBAEFD37F82B}"/>
              </a:ext>
            </a:extLst>
          </p:cNvPr>
          <p:cNvSpPr/>
          <p:nvPr/>
        </p:nvSpPr>
        <p:spPr>
          <a:xfrm>
            <a:off x="2897599" y="3808622"/>
            <a:ext cx="25488" cy="25489"/>
          </a:xfrm>
          <a:custGeom>
            <a:avLst/>
            <a:gdLst>
              <a:gd name="connsiteX0" fmla="*/ 25484 w 25488"/>
              <a:gd name="connsiteY0" fmla="*/ 12387 h 25489"/>
              <a:gd name="connsiteX1" fmla="*/ 13102 w 25488"/>
              <a:gd name="connsiteY1" fmla="*/ 25484 h 25489"/>
              <a:gd name="connsiteX2" fmla="*/ 5 w 25488"/>
              <a:gd name="connsiteY2" fmla="*/ 13102 h 25489"/>
              <a:gd name="connsiteX3" fmla="*/ 4 w 25488"/>
              <a:gd name="connsiteY3" fmla="*/ 12406 h 25489"/>
              <a:gd name="connsiteX4" fmla="*/ 13083 w 25488"/>
              <a:gd name="connsiteY4" fmla="*/ 5 h 25489"/>
              <a:gd name="connsiteX5" fmla="*/ 25484 w 25488"/>
              <a:gd name="connsiteY5" fmla="*/ 12387 h 25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88" h="25489">
                <a:moveTo>
                  <a:pt x="25484" y="12387"/>
                </a:moveTo>
                <a:cubicBezTo>
                  <a:pt x="25682" y="19423"/>
                  <a:pt x="20138" y="25286"/>
                  <a:pt x="13102" y="25484"/>
                </a:cubicBezTo>
                <a:cubicBezTo>
                  <a:pt x="6066" y="25682"/>
                  <a:pt x="203" y="20138"/>
                  <a:pt x="5" y="13102"/>
                </a:cubicBezTo>
                <a:cubicBezTo>
                  <a:pt x="-2" y="12870"/>
                  <a:pt x="-2" y="12638"/>
                  <a:pt x="4" y="12406"/>
                </a:cubicBezTo>
                <a:cubicBezTo>
                  <a:pt x="192" y="5370"/>
                  <a:pt x="6047" y="-183"/>
                  <a:pt x="13083" y="5"/>
                </a:cubicBezTo>
                <a:cubicBezTo>
                  <a:pt x="19849" y="184"/>
                  <a:pt x="25294" y="5621"/>
                  <a:pt x="25484" y="12387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54476D59-E094-8C88-136D-1D6071E46C8E}"/>
              </a:ext>
            </a:extLst>
          </p:cNvPr>
          <p:cNvSpPr/>
          <p:nvPr/>
        </p:nvSpPr>
        <p:spPr>
          <a:xfrm>
            <a:off x="2867838" y="5222708"/>
            <a:ext cx="84715" cy="84715"/>
          </a:xfrm>
          <a:custGeom>
            <a:avLst/>
            <a:gdLst>
              <a:gd name="connsiteX0" fmla="*/ 42348 w 84715"/>
              <a:gd name="connsiteY0" fmla="*/ 84715 h 84715"/>
              <a:gd name="connsiteX1" fmla="*/ 84715 w 84715"/>
              <a:gd name="connsiteY1" fmla="*/ 42367 h 84715"/>
              <a:gd name="connsiteX2" fmla="*/ 42367 w 84715"/>
              <a:gd name="connsiteY2" fmla="*/ 0 h 84715"/>
              <a:gd name="connsiteX3" fmla="*/ 0 w 84715"/>
              <a:gd name="connsiteY3" fmla="*/ 42348 h 84715"/>
              <a:gd name="connsiteX4" fmla="*/ 42348 w 84715"/>
              <a:gd name="connsiteY4" fmla="*/ 84715 h 847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4715" h="84715">
                <a:moveTo>
                  <a:pt x="42348" y="84715"/>
                </a:moveTo>
                <a:cubicBezTo>
                  <a:pt x="65742" y="84721"/>
                  <a:pt x="84710" y="65761"/>
                  <a:pt x="84715" y="42367"/>
                </a:cubicBezTo>
                <a:cubicBezTo>
                  <a:pt x="84721" y="18974"/>
                  <a:pt x="65761" y="5"/>
                  <a:pt x="42367" y="0"/>
                </a:cubicBezTo>
                <a:cubicBezTo>
                  <a:pt x="18974" y="-5"/>
                  <a:pt x="5" y="18955"/>
                  <a:pt x="0" y="42348"/>
                </a:cubicBezTo>
                <a:cubicBezTo>
                  <a:pt x="-5" y="65742"/>
                  <a:pt x="18955" y="84710"/>
                  <a:pt x="42348" y="84715"/>
                </a:cubicBezTo>
                <a:close/>
              </a:path>
            </a:pathLst>
          </a:custGeom>
          <a:solidFill>
            <a:schemeClr val="accent2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0" name="图形 3">
            <a:extLst>
              <a:ext uri="{FF2B5EF4-FFF2-40B4-BE49-F238E27FC236}">
                <a16:creationId xmlns:a16="http://schemas.microsoft.com/office/drawing/2014/main" id="{2FD1BBDD-DE60-51C9-CB79-0256D018DDD6}"/>
              </a:ext>
            </a:extLst>
          </p:cNvPr>
          <p:cNvGrpSpPr/>
          <p:nvPr/>
        </p:nvGrpSpPr>
        <p:grpSpPr>
          <a:xfrm>
            <a:off x="1697348" y="4625890"/>
            <a:ext cx="665277" cy="821512"/>
            <a:chOff x="2973083" y="8424195"/>
            <a:chExt cx="665277" cy="821512"/>
          </a:xfrm>
          <a:solidFill>
            <a:schemeClr val="accent1">
              <a:lumMod val="40000"/>
              <a:lumOff val="60000"/>
            </a:schemeClr>
          </a:solidFill>
        </p:grpSpPr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B6E79E7D-57B2-6D56-D09E-B3ACC9A565F1}"/>
                </a:ext>
              </a:extLst>
            </p:cNvPr>
            <p:cNvSpPr/>
            <p:nvPr/>
          </p:nvSpPr>
          <p:spPr>
            <a:xfrm>
              <a:off x="2973083" y="8452915"/>
              <a:ext cx="665277" cy="792792"/>
            </a:xfrm>
            <a:custGeom>
              <a:avLst/>
              <a:gdLst>
                <a:gd name="connsiteX0" fmla="*/ 618011 w 665277"/>
                <a:gd name="connsiteY0" fmla="*/ 478677 h 792792"/>
                <a:gd name="connsiteX1" fmla="*/ 649786 w 665277"/>
                <a:gd name="connsiteY1" fmla="*/ 699771 h 792792"/>
                <a:gd name="connsiteX2" fmla="*/ 547840 w 665277"/>
                <a:gd name="connsiteY2" fmla="*/ 775057 h 792792"/>
                <a:gd name="connsiteX3" fmla="*/ 474050 w 665277"/>
                <a:gd name="connsiteY3" fmla="*/ 712382 h 792792"/>
                <a:gd name="connsiteX4" fmla="*/ 402708 w 665277"/>
                <a:gd name="connsiteY4" fmla="*/ 792792 h 792792"/>
                <a:gd name="connsiteX5" fmla="*/ 277120 w 665277"/>
                <a:gd name="connsiteY5" fmla="*/ 727317 h 792792"/>
                <a:gd name="connsiteX6" fmla="*/ 268272 w 665277"/>
                <a:gd name="connsiteY6" fmla="*/ 674111 h 792792"/>
                <a:gd name="connsiteX7" fmla="*/ 250488 w 665277"/>
                <a:gd name="connsiteY7" fmla="*/ 611836 h 792792"/>
                <a:gd name="connsiteX8" fmla="*/ 201959 w 665277"/>
                <a:gd name="connsiteY8" fmla="*/ 593796 h 792792"/>
                <a:gd name="connsiteX9" fmla="*/ 138236 w 665277"/>
                <a:gd name="connsiteY9" fmla="*/ 592310 h 792792"/>
                <a:gd name="connsiteX10" fmla="*/ 112976 w 665277"/>
                <a:gd name="connsiteY10" fmla="*/ 576622 h 792792"/>
                <a:gd name="connsiteX11" fmla="*/ 79029 w 665277"/>
                <a:gd name="connsiteY11" fmla="*/ 503756 h 792792"/>
                <a:gd name="connsiteX12" fmla="*/ 71752 w 665277"/>
                <a:gd name="connsiteY12" fmla="*/ 475886 h 792792"/>
                <a:gd name="connsiteX13" fmla="*/ 0 w 665277"/>
                <a:gd name="connsiteY13" fmla="*/ 375892 h 792792"/>
                <a:gd name="connsiteX14" fmla="*/ 202482 w 665277"/>
                <a:gd name="connsiteY14" fmla="*/ 409592 h 792792"/>
                <a:gd name="connsiteX15" fmla="*/ 257937 w 665277"/>
                <a:gd name="connsiteY15" fmla="*/ 478582 h 792792"/>
                <a:gd name="connsiteX16" fmla="*/ 265367 w 665277"/>
                <a:gd name="connsiteY16" fmla="*/ 496260 h 792792"/>
                <a:gd name="connsiteX17" fmla="*/ 294704 w 665277"/>
                <a:gd name="connsiteY17" fmla="*/ 553000 h 792792"/>
                <a:gd name="connsiteX18" fmla="*/ 462153 w 665277"/>
                <a:gd name="connsiteY18" fmla="*/ 643945 h 792792"/>
                <a:gd name="connsiteX19" fmla="*/ 464344 w 665277"/>
                <a:gd name="connsiteY19" fmla="*/ 635106 h 792792"/>
                <a:gd name="connsiteX20" fmla="*/ 445846 w 665277"/>
                <a:gd name="connsiteY20" fmla="*/ 580175 h 792792"/>
                <a:gd name="connsiteX21" fmla="*/ 434159 w 665277"/>
                <a:gd name="connsiteY21" fmla="*/ 448111 h 792792"/>
                <a:gd name="connsiteX22" fmla="*/ 425367 w 665277"/>
                <a:gd name="connsiteY22" fmla="*/ 345289 h 792792"/>
                <a:gd name="connsiteX23" fmla="*/ 393202 w 665277"/>
                <a:gd name="connsiteY23" fmla="*/ 320743 h 792792"/>
                <a:gd name="connsiteX24" fmla="*/ 351177 w 665277"/>
                <a:gd name="connsiteY24" fmla="*/ 271860 h 792792"/>
                <a:gd name="connsiteX25" fmla="*/ 365141 w 665277"/>
                <a:gd name="connsiteY25" fmla="*/ 235437 h 792792"/>
                <a:gd name="connsiteX26" fmla="*/ 375609 w 665277"/>
                <a:gd name="connsiteY26" fmla="*/ 216558 h 792792"/>
                <a:gd name="connsiteX27" fmla="*/ 350911 w 665277"/>
                <a:gd name="connsiteY27" fmla="*/ 132062 h 792792"/>
                <a:gd name="connsiteX28" fmla="*/ 335880 w 665277"/>
                <a:gd name="connsiteY28" fmla="*/ 119337 h 792792"/>
                <a:gd name="connsiteX29" fmla="*/ 301542 w 665277"/>
                <a:gd name="connsiteY29" fmla="*/ 78493 h 792792"/>
                <a:gd name="connsiteX30" fmla="*/ 328851 w 665277"/>
                <a:gd name="connsiteY30" fmla="*/ 15333 h 792792"/>
                <a:gd name="connsiteX31" fmla="*/ 399974 w 665277"/>
                <a:gd name="connsiteY31" fmla="*/ 188 h 792792"/>
                <a:gd name="connsiteX32" fmla="*/ 521494 w 665277"/>
                <a:gd name="connsiteY32" fmla="*/ 44813 h 792792"/>
                <a:gd name="connsiteX33" fmla="*/ 581825 w 665277"/>
                <a:gd name="connsiteY33" fmla="*/ 217311 h 792792"/>
                <a:gd name="connsiteX34" fmla="*/ 581816 w 665277"/>
                <a:gd name="connsiteY34" fmla="*/ 217463 h 792792"/>
                <a:gd name="connsiteX35" fmla="*/ 613000 w 665277"/>
                <a:gd name="connsiteY35" fmla="*/ 332544 h 792792"/>
                <a:gd name="connsiteX36" fmla="*/ 625497 w 665277"/>
                <a:gd name="connsiteY36" fmla="*/ 344403 h 792792"/>
                <a:gd name="connsiteX37" fmla="*/ 664740 w 665277"/>
                <a:gd name="connsiteY37" fmla="*/ 417574 h 792792"/>
                <a:gd name="connsiteX38" fmla="*/ 618011 w 665277"/>
                <a:gd name="connsiteY38" fmla="*/ 478677 h 79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65277" h="792792">
                  <a:moveTo>
                    <a:pt x="618011" y="478677"/>
                  </a:moveTo>
                  <a:cubicBezTo>
                    <a:pt x="530152" y="531798"/>
                    <a:pt x="649786" y="699771"/>
                    <a:pt x="649786" y="699771"/>
                  </a:cubicBezTo>
                  <a:lnTo>
                    <a:pt x="547840" y="775057"/>
                  </a:lnTo>
                  <a:cubicBezTo>
                    <a:pt x="508311" y="756350"/>
                    <a:pt x="486146" y="733833"/>
                    <a:pt x="474050" y="712382"/>
                  </a:cubicBezTo>
                  <a:lnTo>
                    <a:pt x="402708" y="792792"/>
                  </a:lnTo>
                  <a:cubicBezTo>
                    <a:pt x="353206" y="790592"/>
                    <a:pt x="301047" y="774180"/>
                    <a:pt x="277120" y="727317"/>
                  </a:cubicBezTo>
                  <a:cubicBezTo>
                    <a:pt x="269538" y="712477"/>
                    <a:pt x="268900" y="693151"/>
                    <a:pt x="268272" y="674111"/>
                  </a:cubicBezTo>
                  <a:cubicBezTo>
                    <a:pt x="267452" y="649289"/>
                    <a:pt x="266652" y="624981"/>
                    <a:pt x="250488" y="611836"/>
                  </a:cubicBezTo>
                  <a:cubicBezTo>
                    <a:pt x="237325" y="601140"/>
                    <a:pt x="218237" y="596653"/>
                    <a:pt x="201959" y="593796"/>
                  </a:cubicBezTo>
                  <a:cubicBezTo>
                    <a:pt x="193405" y="592310"/>
                    <a:pt x="144675" y="583871"/>
                    <a:pt x="138236" y="592310"/>
                  </a:cubicBezTo>
                  <a:cubicBezTo>
                    <a:pt x="171088" y="549400"/>
                    <a:pt x="112976" y="576622"/>
                    <a:pt x="112976" y="576622"/>
                  </a:cubicBezTo>
                  <a:cubicBezTo>
                    <a:pt x="93612" y="570079"/>
                    <a:pt x="85363" y="532560"/>
                    <a:pt x="79029" y="503756"/>
                  </a:cubicBezTo>
                  <a:cubicBezTo>
                    <a:pt x="76495" y="492221"/>
                    <a:pt x="74266" y="482077"/>
                    <a:pt x="71752" y="475886"/>
                  </a:cubicBezTo>
                  <a:cubicBezTo>
                    <a:pt x="66284" y="462237"/>
                    <a:pt x="15973" y="370073"/>
                    <a:pt x="0" y="375892"/>
                  </a:cubicBezTo>
                  <a:cubicBezTo>
                    <a:pt x="69142" y="350670"/>
                    <a:pt x="143542" y="368072"/>
                    <a:pt x="202482" y="409592"/>
                  </a:cubicBezTo>
                  <a:cubicBezTo>
                    <a:pt x="227619" y="427308"/>
                    <a:pt x="243916" y="451645"/>
                    <a:pt x="257937" y="478582"/>
                  </a:cubicBezTo>
                  <a:cubicBezTo>
                    <a:pt x="259394" y="481382"/>
                    <a:pt x="262071" y="488030"/>
                    <a:pt x="265367" y="496260"/>
                  </a:cubicBezTo>
                  <a:cubicBezTo>
                    <a:pt x="274282" y="518434"/>
                    <a:pt x="287807" y="552105"/>
                    <a:pt x="294704" y="553000"/>
                  </a:cubicBezTo>
                  <a:cubicBezTo>
                    <a:pt x="304705" y="554353"/>
                    <a:pt x="401765" y="609303"/>
                    <a:pt x="462153" y="643945"/>
                  </a:cubicBezTo>
                  <a:cubicBezTo>
                    <a:pt x="463191" y="638335"/>
                    <a:pt x="464344" y="635106"/>
                    <a:pt x="464344" y="635106"/>
                  </a:cubicBezTo>
                  <a:cubicBezTo>
                    <a:pt x="471888" y="614237"/>
                    <a:pt x="445846" y="580175"/>
                    <a:pt x="445846" y="580175"/>
                  </a:cubicBezTo>
                  <a:cubicBezTo>
                    <a:pt x="371170" y="512595"/>
                    <a:pt x="434159" y="448111"/>
                    <a:pt x="434159" y="448111"/>
                  </a:cubicBezTo>
                  <a:cubicBezTo>
                    <a:pt x="461362" y="420384"/>
                    <a:pt x="445341" y="370882"/>
                    <a:pt x="425367" y="345289"/>
                  </a:cubicBezTo>
                  <a:cubicBezTo>
                    <a:pt x="417747" y="335516"/>
                    <a:pt x="405536" y="328163"/>
                    <a:pt x="393202" y="320743"/>
                  </a:cubicBezTo>
                  <a:cubicBezTo>
                    <a:pt x="372761" y="308436"/>
                    <a:pt x="351987" y="295940"/>
                    <a:pt x="351177" y="271860"/>
                  </a:cubicBezTo>
                  <a:cubicBezTo>
                    <a:pt x="350730" y="258525"/>
                    <a:pt x="357902" y="247048"/>
                    <a:pt x="365141" y="235437"/>
                  </a:cubicBezTo>
                  <a:cubicBezTo>
                    <a:pt x="368979" y="229274"/>
                    <a:pt x="372856" y="223083"/>
                    <a:pt x="375609" y="216558"/>
                  </a:cubicBezTo>
                  <a:cubicBezTo>
                    <a:pt x="388439" y="186154"/>
                    <a:pt x="373647" y="153217"/>
                    <a:pt x="350911" y="132062"/>
                  </a:cubicBezTo>
                  <a:cubicBezTo>
                    <a:pt x="346177" y="127652"/>
                    <a:pt x="341033" y="123499"/>
                    <a:pt x="335880" y="119337"/>
                  </a:cubicBezTo>
                  <a:cubicBezTo>
                    <a:pt x="321383" y="107640"/>
                    <a:pt x="306857" y="95924"/>
                    <a:pt x="301542" y="78493"/>
                  </a:cubicBezTo>
                  <a:cubicBezTo>
                    <a:pt x="294332" y="54881"/>
                    <a:pt x="308153" y="28706"/>
                    <a:pt x="328851" y="15333"/>
                  </a:cubicBezTo>
                  <a:cubicBezTo>
                    <a:pt x="349548" y="1950"/>
                    <a:pt x="375361" y="-821"/>
                    <a:pt x="399974" y="188"/>
                  </a:cubicBezTo>
                  <a:cubicBezTo>
                    <a:pt x="443960" y="1998"/>
                    <a:pt x="488537" y="15524"/>
                    <a:pt x="521494" y="44813"/>
                  </a:cubicBezTo>
                  <a:cubicBezTo>
                    <a:pt x="568509" y="86713"/>
                    <a:pt x="584597" y="154389"/>
                    <a:pt x="581825" y="217311"/>
                  </a:cubicBezTo>
                  <a:lnTo>
                    <a:pt x="581816" y="217463"/>
                  </a:lnTo>
                  <a:cubicBezTo>
                    <a:pt x="579777" y="264507"/>
                    <a:pt x="578329" y="298007"/>
                    <a:pt x="613000" y="332544"/>
                  </a:cubicBezTo>
                  <a:cubicBezTo>
                    <a:pt x="617020" y="336554"/>
                    <a:pt x="621249" y="340469"/>
                    <a:pt x="625497" y="344403"/>
                  </a:cubicBezTo>
                  <a:cubicBezTo>
                    <a:pt x="647090" y="364415"/>
                    <a:pt x="669007" y="384722"/>
                    <a:pt x="664740" y="417574"/>
                  </a:cubicBezTo>
                  <a:cubicBezTo>
                    <a:pt x="661406" y="443349"/>
                    <a:pt x="639413" y="465713"/>
                    <a:pt x="618011" y="478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A3CABC46-4D81-5AE0-B4AD-5D459C105296}"/>
                </a:ext>
              </a:extLst>
            </p:cNvPr>
            <p:cNvSpPr/>
            <p:nvPr/>
          </p:nvSpPr>
          <p:spPr>
            <a:xfrm>
              <a:off x="2973083" y="8424195"/>
              <a:ext cx="600922" cy="766953"/>
            </a:xfrm>
            <a:custGeom>
              <a:avLst/>
              <a:gdLst>
                <a:gd name="connsiteX0" fmla="*/ 290589 w 600922"/>
                <a:gd name="connsiteY0" fmla="*/ 0 h 766953"/>
                <a:gd name="connsiteX1" fmla="*/ 355464 w 600922"/>
                <a:gd name="connsiteY1" fmla="*/ 82763 h 766953"/>
                <a:gd name="connsiteX2" fmla="*/ 412137 w 600922"/>
                <a:gd name="connsiteY2" fmla="*/ 127911 h 766953"/>
                <a:gd name="connsiteX3" fmla="*/ 421596 w 600922"/>
                <a:gd name="connsiteY3" fmla="*/ 213846 h 766953"/>
                <a:gd name="connsiteX4" fmla="*/ 442646 w 600922"/>
                <a:gd name="connsiteY4" fmla="*/ 261938 h 766953"/>
                <a:gd name="connsiteX5" fmla="*/ 516684 w 600922"/>
                <a:gd name="connsiteY5" fmla="*/ 427682 h 766953"/>
                <a:gd name="connsiteX6" fmla="*/ 600923 w 600922"/>
                <a:gd name="connsiteY6" fmla="*/ 728510 h 766953"/>
                <a:gd name="connsiteX7" fmla="*/ 0 w 600922"/>
                <a:gd name="connsiteY7" fmla="*/ 404679 h 766953"/>
                <a:gd name="connsiteX8" fmla="*/ 166973 w 600922"/>
                <a:gd name="connsiteY8" fmla="*/ 519151 h 766953"/>
                <a:gd name="connsiteX9" fmla="*/ 215455 w 600922"/>
                <a:gd name="connsiteY9" fmla="*/ 598246 h 766953"/>
                <a:gd name="connsiteX10" fmla="*/ 308267 w 600922"/>
                <a:gd name="connsiteY10" fmla="*/ 633679 h 766953"/>
                <a:gd name="connsiteX11" fmla="*/ 421329 w 600922"/>
                <a:gd name="connsiteY11" fmla="*/ 766953 h 7669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00922" h="766953">
                  <a:moveTo>
                    <a:pt x="290589" y="0"/>
                  </a:moveTo>
                  <a:cubicBezTo>
                    <a:pt x="300190" y="37348"/>
                    <a:pt x="325212" y="61055"/>
                    <a:pt x="355464" y="82763"/>
                  </a:cubicBezTo>
                  <a:cubicBezTo>
                    <a:pt x="374533" y="96469"/>
                    <a:pt x="398116" y="108471"/>
                    <a:pt x="412137" y="127911"/>
                  </a:cubicBezTo>
                  <a:cubicBezTo>
                    <a:pt x="432368" y="155972"/>
                    <a:pt x="418719" y="181870"/>
                    <a:pt x="421596" y="213846"/>
                  </a:cubicBezTo>
                  <a:cubicBezTo>
                    <a:pt x="423243" y="231658"/>
                    <a:pt x="429644" y="249650"/>
                    <a:pt x="442646" y="261938"/>
                  </a:cubicBezTo>
                  <a:cubicBezTo>
                    <a:pt x="495110" y="311591"/>
                    <a:pt x="524599" y="351444"/>
                    <a:pt x="516684" y="427682"/>
                  </a:cubicBezTo>
                  <a:cubicBezTo>
                    <a:pt x="505530" y="535191"/>
                    <a:pt x="499110" y="658206"/>
                    <a:pt x="600923" y="728510"/>
                  </a:cubicBezTo>
                  <a:moveTo>
                    <a:pt x="0" y="404679"/>
                  </a:moveTo>
                  <a:cubicBezTo>
                    <a:pt x="68294" y="418824"/>
                    <a:pt x="129626" y="460019"/>
                    <a:pt x="166973" y="519151"/>
                  </a:cubicBezTo>
                  <a:cubicBezTo>
                    <a:pt x="183833" y="545821"/>
                    <a:pt x="189119" y="578882"/>
                    <a:pt x="215455" y="598246"/>
                  </a:cubicBezTo>
                  <a:cubicBezTo>
                    <a:pt x="242373" y="618020"/>
                    <a:pt x="277901" y="621706"/>
                    <a:pt x="308267" y="633679"/>
                  </a:cubicBezTo>
                  <a:cubicBezTo>
                    <a:pt x="364122" y="655653"/>
                    <a:pt x="402145" y="711832"/>
                    <a:pt x="421329" y="766953"/>
                  </a:cubicBezTo>
                </a:path>
              </a:pathLst>
            </a:custGeom>
            <a:grpFill/>
            <a:ln w="16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B537E120-0DF5-D7AC-9396-FD790AFBE741}"/>
              </a:ext>
            </a:extLst>
          </p:cNvPr>
          <p:cNvSpPr/>
          <p:nvPr/>
        </p:nvSpPr>
        <p:spPr>
          <a:xfrm>
            <a:off x="2723953" y="4416045"/>
            <a:ext cx="479802" cy="316288"/>
          </a:xfrm>
          <a:custGeom>
            <a:avLst/>
            <a:gdLst>
              <a:gd name="connsiteX0" fmla="*/ 360521 w 479802"/>
              <a:gd name="connsiteY0" fmla="*/ 0 h 316288"/>
              <a:gd name="connsiteX1" fmla="*/ 305857 w 479802"/>
              <a:gd name="connsiteY1" fmla="*/ 218656 h 316288"/>
              <a:gd name="connsiteX2" fmla="*/ 0 w 479802"/>
              <a:gd name="connsiteY2" fmla="*/ 218656 h 316288"/>
              <a:gd name="connsiteX3" fmla="*/ 0 w 479802"/>
              <a:gd name="connsiteY3" fmla="*/ 259766 h 316288"/>
              <a:gd name="connsiteX4" fmla="*/ 34623 w 479802"/>
              <a:gd name="connsiteY4" fmla="*/ 259766 h 316288"/>
              <a:gd name="connsiteX5" fmla="*/ 50684 w 479802"/>
              <a:gd name="connsiteY5" fmla="*/ 311819 h 316288"/>
              <a:gd name="connsiteX6" fmla="*/ 102737 w 479802"/>
              <a:gd name="connsiteY6" fmla="*/ 295758 h 316288"/>
              <a:gd name="connsiteX7" fmla="*/ 102737 w 479802"/>
              <a:gd name="connsiteY7" fmla="*/ 259766 h 316288"/>
              <a:gd name="connsiteX8" fmla="*/ 224057 w 479802"/>
              <a:gd name="connsiteY8" fmla="*/ 259766 h 316288"/>
              <a:gd name="connsiteX9" fmla="*/ 240117 w 479802"/>
              <a:gd name="connsiteY9" fmla="*/ 311819 h 316288"/>
              <a:gd name="connsiteX10" fmla="*/ 292170 w 479802"/>
              <a:gd name="connsiteY10" fmla="*/ 295758 h 316288"/>
              <a:gd name="connsiteX11" fmla="*/ 292170 w 479802"/>
              <a:gd name="connsiteY11" fmla="*/ 259766 h 316288"/>
              <a:gd name="connsiteX12" fmla="*/ 337938 w 479802"/>
              <a:gd name="connsiteY12" fmla="*/ 259766 h 316288"/>
              <a:gd name="connsiteX13" fmla="*/ 392601 w 479802"/>
              <a:gd name="connsiteY13" fmla="*/ 41224 h 316288"/>
              <a:gd name="connsiteX14" fmla="*/ 479803 w 479802"/>
              <a:gd name="connsiteY14" fmla="*/ 41224 h 316288"/>
              <a:gd name="connsiteX15" fmla="*/ 479803 w 479802"/>
              <a:gd name="connsiteY15" fmla="*/ 0 h 316288"/>
              <a:gd name="connsiteX16" fmla="*/ 360521 w 479802"/>
              <a:gd name="connsiteY16" fmla="*/ 0 h 316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79802" h="316288">
                <a:moveTo>
                  <a:pt x="360521" y="0"/>
                </a:moveTo>
                <a:lnTo>
                  <a:pt x="305857" y="218656"/>
                </a:lnTo>
                <a:lnTo>
                  <a:pt x="0" y="218656"/>
                </a:lnTo>
                <a:lnTo>
                  <a:pt x="0" y="259766"/>
                </a:lnTo>
                <a:lnTo>
                  <a:pt x="34623" y="259766"/>
                </a:lnTo>
                <a:cubicBezTo>
                  <a:pt x="24684" y="278575"/>
                  <a:pt x="31875" y="301880"/>
                  <a:pt x="50684" y="311819"/>
                </a:cubicBezTo>
                <a:cubicBezTo>
                  <a:pt x="69493" y="321758"/>
                  <a:pt x="92798" y="314567"/>
                  <a:pt x="102737" y="295758"/>
                </a:cubicBezTo>
                <a:cubicBezTo>
                  <a:pt x="108687" y="284499"/>
                  <a:pt x="108687" y="271026"/>
                  <a:pt x="102737" y="259766"/>
                </a:cubicBezTo>
                <a:lnTo>
                  <a:pt x="224057" y="259766"/>
                </a:lnTo>
                <a:cubicBezTo>
                  <a:pt x="214118" y="278575"/>
                  <a:pt x="221308" y="301880"/>
                  <a:pt x="240117" y="311819"/>
                </a:cubicBezTo>
                <a:cubicBezTo>
                  <a:pt x="258926" y="321758"/>
                  <a:pt x="282231" y="314567"/>
                  <a:pt x="292170" y="295758"/>
                </a:cubicBezTo>
                <a:cubicBezTo>
                  <a:pt x="298120" y="284499"/>
                  <a:pt x="298120" y="271026"/>
                  <a:pt x="292170" y="259766"/>
                </a:cubicBezTo>
                <a:lnTo>
                  <a:pt x="337938" y="259766"/>
                </a:lnTo>
                <a:lnTo>
                  <a:pt x="392601" y="41224"/>
                </a:lnTo>
                <a:lnTo>
                  <a:pt x="479803" y="41224"/>
                </a:lnTo>
                <a:lnTo>
                  <a:pt x="479803" y="0"/>
                </a:lnTo>
                <a:lnTo>
                  <a:pt x="360521" y="0"/>
                </a:lnTo>
                <a:close/>
              </a:path>
            </a:pathLst>
          </a:custGeom>
          <a:solidFill>
            <a:schemeClr val="accent2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4497163C-9CF1-7FA9-6D86-7022E43FE7F0}"/>
              </a:ext>
            </a:extLst>
          </p:cNvPr>
          <p:cNvSpPr/>
          <p:nvPr/>
        </p:nvSpPr>
        <p:spPr>
          <a:xfrm>
            <a:off x="2798619" y="4218687"/>
            <a:ext cx="146342" cy="174155"/>
          </a:xfrm>
          <a:custGeom>
            <a:avLst/>
            <a:gdLst>
              <a:gd name="connsiteX0" fmla="*/ 73181 w 146342"/>
              <a:gd name="connsiteY0" fmla="*/ 174155 h 174155"/>
              <a:gd name="connsiteX1" fmla="*/ 146342 w 146342"/>
              <a:gd name="connsiteY1" fmla="*/ 59950 h 174155"/>
              <a:gd name="connsiteX2" fmla="*/ 108356 w 146342"/>
              <a:gd name="connsiteY2" fmla="*/ 70809 h 174155"/>
              <a:gd name="connsiteX3" fmla="*/ 108356 w 146342"/>
              <a:gd name="connsiteY3" fmla="*/ 0 h 174155"/>
              <a:gd name="connsiteX4" fmla="*/ 37986 w 146342"/>
              <a:gd name="connsiteY4" fmla="*/ 0 h 174155"/>
              <a:gd name="connsiteX5" fmla="*/ 37986 w 146342"/>
              <a:gd name="connsiteY5" fmla="*/ 70809 h 174155"/>
              <a:gd name="connsiteX6" fmla="*/ 0 w 146342"/>
              <a:gd name="connsiteY6" fmla="*/ 59950 h 174155"/>
              <a:gd name="connsiteX7" fmla="*/ 73181 w 146342"/>
              <a:gd name="connsiteY7" fmla="*/ 174155 h 174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6342" h="174155">
                <a:moveTo>
                  <a:pt x="73181" y="174155"/>
                </a:moveTo>
                <a:lnTo>
                  <a:pt x="146342" y="59950"/>
                </a:lnTo>
                <a:lnTo>
                  <a:pt x="108356" y="70809"/>
                </a:lnTo>
                <a:lnTo>
                  <a:pt x="108356" y="0"/>
                </a:lnTo>
                <a:lnTo>
                  <a:pt x="37986" y="0"/>
                </a:lnTo>
                <a:lnTo>
                  <a:pt x="37986" y="70809"/>
                </a:lnTo>
                <a:lnTo>
                  <a:pt x="0" y="59950"/>
                </a:lnTo>
                <a:lnTo>
                  <a:pt x="73181" y="174155"/>
                </a:lnTo>
                <a:close/>
              </a:path>
            </a:pathLst>
          </a:custGeom>
          <a:solidFill>
            <a:schemeClr val="accent2"/>
          </a:solidFill>
          <a:ln w="1648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A4E50A38-6A46-AA69-5E2F-DA67EAB55EC3}"/>
              </a:ext>
            </a:extLst>
          </p:cNvPr>
          <p:cNvSpPr/>
          <p:nvPr/>
        </p:nvSpPr>
        <p:spPr>
          <a:xfrm>
            <a:off x="2694702" y="4436609"/>
            <a:ext cx="354187" cy="39023"/>
          </a:xfrm>
          <a:custGeom>
            <a:avLst/>
            <a:gdLst>
              <a:gd name="connsiteX0" fmla="*/ 354187 w 354187"/>
              <a:gd name="connsiteY0" fmla="*/ 0 h 39023"/>
              <a:gd name="connsiteX1" fmla="*/ 0 w 354187"/>
              <a:gd name="connsiteY1" fmla="*/ 0 h 39023"/>
              <a:gd name="connsiteX2" fmla="*/ 0 w 354187"/>
              <a:gd name="connsiteY2" fmla="*/ 39024 h 39023"/>
              <a:gd name="connsiteX3" fmla="*/ 345072 w 354187"/>
              <a:gd name="connsiteY3" fmla="*/ 39024 h 39023"/>
              <a:gd name="connsiteX4" fmla="*/ 354187 w 354187"/>
              <a:gd name="connsiteY4" fmla="*/ 0 h 39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4187" h="39023">
                <a:moveTo>
                  <a:pt x="354187" y="0"/>
                </a:moveTo>
                <a:lnTo>
                  <a:pt x="0" y="0"/>
                </a:lnTo>
                <a:lnTo>
                  <a:pt x="0" y="39024"/>
                </a:lnTo>
                <a:lnTo>
                  <a:pt x="345072" y="39024"/>
                </a:lnTo>
                <a:lnTo>
                  <a:pt x="354187" y="0"/>
                </a:lnTo>
                <a:close/>
              </a:path>
            </a:pathLst>
          </a:custGeom>
          <a:solidFill>
            <a:schemeClr val="accent2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7215796B-89ED-ADFA-800F-EBA61792AC45}"/>
              </a:ext>
            </a:extLst>
          </p:cNvPr>
          <p:cNvSpPr/>
          <p:nvPr/>
        </p:nvSpPr>
        <p:spPr>
          <a:xfrm>
            <a:off x="2722143" y="4494312"/>
            <a:ext cx="313258" cy="116900"/>
          </a:xfrm>
          <a:custGeom>
            <a:avLst/>
            <a:gdLst>
              <a:gd name="connsiteX0" fmla="*/ 285931 w 313258"/>
              <a:gd name="connsiteY0" fmla="*/ 116900 h 116900"/>
              <a:gd name="connsiteX1" fmla="*/ 313258 w 313258"/>
              <a:gd name="connsiteY1" fmla="*/ 0 h 116900"/>
              <a:gd name="connsiteX2" fmla="*/ 0 w 313258"/>
              <a:gd name="connsiteY2" fmla="*/ 0 h 116900"/>
              <a:gd name="connsiteX3" fmla="*/ 27327 w 313258"/>
              <a:gd name="connsiteY3" fmla="*/ 116900 h 116900"/>
              <a:gd name="connsiteX4" fmla="*/ 285931 w 313258"/>
              <a:gd name="connsiteY4" fmla="*/ 116900 h 11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3258" h="116900">
                <a:moveTo>
                  <a:pt x="285931" y="116900"/>
                </a:moveTo>
                <a:lnTo>
                  <a:pt x="313258" y="0"/>
                </a:lnTo>
                <a:lnTo>
                  <a:pt x="0" y="0"/>
                </a:lnTo>
                <a:lnTo>
                  <a:pt x="27327" y="116900"/>
                </a:lnTo>
                <a:lnTo>
                  <a:pt x="285931" y="116900"/>
                </a:lnTo>
                <a:close/>
              </a:path>
            </a:pathLst>
          </a:custGeom>
          <a:solidFill>
            <a:schemeClr val="accent2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BC4D650C-92D8-3328-3285-C9C06CAB320A}"/>
              </a:ext>
            </a:extLst>
          </p:cNvPr>
          <p:cNvSpPr/>
          <p:nvPr/>
        </p:nvSpPr>
        <p:spPr>
          <a:xfrm>
            <a:off x="3413982" y="3714386"/>
            <a:ext cx="285971" cy="315696"/>
          </a:xfrm>
          <a:custGeom>
            <a:avLst/>
            <a:gdLst>
              <a:gd name="connsiteX0" fmla="*/ 0 w 285971"/>
              <a:gd name="connsiteY0" fmla="*/ 0 h 315696"/>
              <a:gd name="connsiteX1" fmla="*/ 113833 w 285971"/>
              <a:gd name="connsiteY1" fmla="*/ 93116 h 315696"/>
              <a:gd name="connsiteX2" fmla="*/ 244383 w 285971"/>
              <a:gd name="connsiteY2" fmla="*/ 116510 h 315696"/>
              <a:gd name="connsiteX3" fmla="*/ 285969 w 285971"/>
              <a:gd name="connsiteY3" fmla="*/ 81782 h 315696"/>
              <a:gd name="connsiteX4" fmla="*/ 248622 w 285971"/>
              <a:gd name="connsiteY4" fmla="*/ 45044 h 315696"/>
              <a:gd name="connsiteX5" fmla="*/ 147561 w 285971"/>
              <a:gd name="connsiteY5" fmla="*/ 36252 h 315696"/>
              <a:gd name="connsiteX6" fmla="*/ 68790 w 285971"/>
              <a:gd name="connsiteY6" fmla="*/ 91354 h 315696"/>
              <a:gd name="connsiteX7" fmla="*/ 93755 w 285971"/>
              <a:gd name="connsiteY7" fmla="*/ 163201 h 315696"/>
              <a:gd name="connsiteX8" fmla="*/ 201206 w 285971"/>
              <a:gd name="connsiteY8" fmla="*/ 217780 h 315696"/>
              <a:gd name="connsiteX9" fmla="*/ 181194 w 285971"/>
              <a:gd name="connsiteY9" fmla="*/ 138789 h 315696"/>
              <a:gd name="connsiteX10" fmla="*/ 130816 w 285971"/>
              <a:gd name="connsiteY10" fmla="*/ 153162 h 315696"/>
              <a:gd name="connsiteX11" fmla="*/ 105728 w 285971"/>
              <a:gd name="connsiteY11" fmla="*/ 196444 h 315696"/>
              <a:gd name="connsiteX12" fmla="*/ 117148 w 285971"/>
              <a:gd name="connsiteY12" fmla="*/ 223209 h 315696"/>
              <a:gd name="connsiteX13" fmla="*/ 193015 w 285971"/>
              <a:gd name="connsiteY13" fmla="*/ 280854 h 315696"/>
              <a:gd name="connsiteX14" fmla="*/ 238754 w 285971"/>
              <a:gd name="connsiteY14" fmla="*/ 268900 h 315696"/>
              <a:gd name="connsiteX15" fmla="*/ 227114 w 285971"/>
              <a:gd name="connsiteY15" fmla="*/ 242535 h 315696"/>
              <a:gd name="connsiteX16" fmla="*/ 166145 w 285971"/>
              <a:gd name="connsiteY16" fmla="*/ 269691 h 315696"/>
              <a:gd name="connsiteX17" fmla="*/ 231924 w 285971"/>
              <a:gd name="connsiteY17" fmla="*/ 315697 h 31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85971" h="315696">
                <a:moveTo>
                  <a:pt x="0" y="0"/>
                </a:moveTo>
                <a:cubicBezTo>
                  <a:pt x="32537" y="36433"/>
                  <a:pt x="70304" y="70304"/>
                  <a:pt x="113833" y="93116"/>
                </a:cubicBezTo>
                <a:cubicBezTo>
                  <a:pt x="153753" y="113938"/>
                  <a:pt x="200092" y="124682"/>
                  <a:pt x="244383" y="116510"/>
                </a:cubicBezTo>
                <a:cubicBezTo>
                  <a:pt x="263671" y="112957"/>
                  <a:pt x="285712" y="101394"/>
                  <a:pt x="285969" y="81782"/>
                </a:cubicBezTo>
                <a:cubicBezTo>
                  <a:pt x="286217" y="63017"/>
                  <a:pt x="266357" y="50883"/>
                  <a:pt x="248622" y="45044"/>
                </a:cubicBezTo>
                <a:cubicBezTo>
                  <a:pt x="216047" y="34438"/>
                  <a:pt x="181478" y="31431"/>
                  <a:pt x="147561" y="36252"/>
                </a:cubicBezTo>
                <a:cubicBezTo>
                  <a:pt x="113833" y="41043"/>
                  <a:pt x="76943" y="58226"/>
                  <a:pt x="68790" y="91354"/>
                </a:cubicBezTo>
                <a:cubicBezTo>
                  <a:pt x="62484" y="117015"/>
                  <a:pt x="76000" y="143647"/>
                  <a:pt x="93755" y="163201"/>
                </a:cubicBezTo>
                <a:cubicBezTo>
                  <a:pt x="121756" y="193838"/>
                  <a:pt x="159950" y="213238"/>
                  <a:pt x="201206" y="217780"/>
                </a:cubicBezTo>
                <a:cubicBezTo>
                  <a:pt x="294084" y="227552"/>
                  <a:pt x="275254" y="126435"/>
                  <a:pt x="181194" y="138789"/>
                </a:cubicBezTo>
                <a:cubicBezTo>
                  <a:pt x="163754" y="140980"/>
                  <a:pt x="145866" y="144066"/>
                  <a:pt x="130816" y="153162"/>
                </a:cubicBezTo>
                <a:cubicBezTo>
                  <a:pt x="115767" y="162258"/>
                  <a:pt x="104032" y="178937"/>
                  <a:pt x="105728" y="196444"/>
                </a:cubicBezTo>
                <a:cubicBezTo>
                  <a:pt x="106671" y="206216"/>
                  <a:pt x="111566" y="215141"/>
                  <a:pt x="117148" y="223209"/>
                </a:cubicBezTo>
                <a:cubicBezTo>
                  <a:pt x="135739" y="249931"/>
                  <a:pt x="162289" y="270104"/>
                  <a:pt x="193015" y="280854"/>
                </a:cubicBezTo>
                <a:cubicBezTo>
                  <a:pt x="209731" y="286655"/>
                  <a:pt x="233858" y="285931"/>
                  <a:pt x="238754" y="268900"/>
                </a:cubicBezTo>
                <a:cubicBezTo>
                  <a:pt x="241573" y="259042"/>
                  <a:pt x="235487" y="248422"/>
                  <a:pt x="227114" y="242535"/>
                </a:cubicBezTo>
                <a:cubicBezTo>
                  <a:pt x="205140" y="227162"/>
                  <a:pt x="169354" y="243135"/>
                  <a:pt x="166145" y="269691"/>
                </a:cubicBezTo>
                <a:cubicBezTo>
                  <a:pt x="161754" y="306076"/>
                  <a:pt x="204664" y="315659"/>
                  <a:pt x="231924" y="315697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03A528BD-DB3D-3BB9-94E8-E2671B991FF7}"/>
              </a:ext>
            </a:extLst>
          </p:cNvPr>
          <p:cNvSpPr/>
          <p:nvPr/>
        </p:nvSpPr>
        <p:spPr>
          <a:xfrm>
            <a:off x="3204204" y="4428704"/>
            <a:ext cx="157857" cy="157857"/>
          </a:xfrm>
          <a:custGeom>
            <a:avLst/>
            <a:gdLst>
              <a:gd name="connsiteX0" fmla="*/ 141379 w 157857"/>
              <a:gd name="connsiteY0" fmla="*/ 0 h 157857"/>
              <a:gd name="connsiteX1" fmla="*/ 16478 w 157857"/>
              <a:gd name="connsiteY1" fmla="*/ 0 h 157857"/>
              <a:gd name="connsiteX2" fmla="*/ 0 w 157857"/>
              <a:gd name="connsiteY2" fmla="*/ 16478 h 157857"/>
              <a:gd name="connsiteX3" fmla="*/ 0 w 157857"/>
              <a:gd name="connsiteY3" fmla="*/ 141380 h 157857"/>
              <a:gd name="connsiteX4" fmla="*/ 16478 w 157857"/>
              <a:gd name="connsiteY4" fmla="*/ 157858 h 157857"/>
              <a:gd name="connsiteX5" fmla="*/ 141379 w 157857"/>
              <a:gd name="connsiteY5" fmla="*/ 157858 h 157857"/>
              <a:gd name="connsiteX6" fmla="*/ 157858 w 157857"/>
              <a:gd name="connsiteY6" fmla="*/ 141380 h 157857"/>
              <a:gd name="connsiteX7" fmla="*/ 157858 w 157857"/>
              <a:gd name="connsiteY7" fmla="*/ 16478 h 157857"/>
              <a:gd name="connsiteX8" fmla="*/ 141380 w 157857"/>
              <a:gd name="connsiteY8" fmla="*/ 0 h 157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7857" h="157857">
                <a:moveTo>
                  <a:pt x="141379" y="0"/>
                </a:moveTo>
                <a:lnTo>
                  <a:pt x="16478" y="0"/>
                </a:lnTo>
                <a:cubicBezTo>
                  <a:pt x="7377" y="0"/>
                  <a:pt x="0" y="7378"/>
                  <a:pt x="0" y="16478"/>
                </a:cubicBezTo>
                <a:lnTo>
                  <a:pt x="0" y="141380"/>
                </a:lnTo>
                <a:cubicBezTo>
                  <a:pt x="0" y="150485"/>
                  <a:pt x="7382" y="157858"/>
                  <a:pt x="16478" y="157858"/>
                </a:cubicBezTo>
                <a:lnTo>
                  <a:pt x="141379" y="157858"/>
                </a:lnTo>
                <a:cubicBezTo>
                  <a:pt x="150480" y="157858"/>
                  <a:pt x="157858" y="150480"/>
                  <a:pt x="157858" y="141380"/>
                </a:cubicBezTo>
                <a:lnTo>
                  <a:pt x="157858" y="16478"/>
                </a:lnTo>
                <a:cubicBezTo>
                  <a:pt x="157858" y="7377"/>
                  <a:pt x="150480" y="0"/>
                  <a:pt x="141380" y="0"/>
                </a:cubicBez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81162D03-9B86-ADAF-2E6A-8FAA9C59274F}"/>
              </a:ext>
            </a:extLst>
          </p:cNvPr>
          <p:cNvSpPr/>
          <p:nvPr/>
        </p:nvSpPr>
        <p:spPr>
          <a:xfrm>
            <a:off x="3863743" y="5028560"/>
            <a:ext cx="343376" cy="325249"/>
          </a:xfrm>
          <a:custGeom>
            <a:avLst/>
            <a:gdLst>
              <a:gd name="connsiteX0" fmla="*/ 0 w 343376"/>
              <a:gd name="connsiteY0" fmla="*/ 325116 h 325249"/>
              <a:gd name="connsiteX1" fmla="*/ 157972 w 343376"/>
              <a:gd name="connsiteY1" fmla="*/ 147303 h 325249"/>
              <a:gd name="connsiteX2" fmla="*/ 176860 w 343376"/>
              <a:gd name="connsiteY2" fmla="*/ 93897 h 325249"/>
              <a:gd name="connsiteX3" fmla="*/ 208893 w 343376"/>
              <a:gd name="connsiteY3" fmla="*/ 42681 h 325249"/>
              <a:gd name="connsiteX4" fmla="*/ 343376 w 343376"/>
              <a:gd name="connsiteY4" fmla="*/ 3504 h 325249"/>
              <a:gd name="connsiteX5" fmla="*/ 302819 w 343376"/>
              <a:gd name="connsiteY5" fmla="*/ 77066 h 325249"/>
              <a:gd name="connsiteX6" fmla="*/ 283045 w 343376"/>
              <a:gd name="connsiteY6" fmla="*/ 148646 h 325249"/>
              <a:gd name="connsiteX7" fmla="*/ 267205 w 343376"/>
              <a:gd name="connsiteY7" fmla="*/ 161305 h 325249"/>
              <a:gd name="connsiteX8" fmla="*/ 224190 w 343376"/>
              <a:gd name="connsiteY8" fmla="*/ 167449 h 325249"/>
              <a:gd name="connsiteX9" fmla="*/ 192767 w 343376"/>
              <a:gd name="connsiteY9" fmla="*/ 183584 h 325249"/>
              <a:gd name="connsiteX10" fmla="*/ 183985 w 343376"/>
              <a:gd name="connsiteY10" fmla="*/ 263994 h 325249"/>
              <a:gd name="connsiteX11" fmla="*/ 124396 w 343376"/>
              <a:gd name="connsiteY11" fmla="*/ 325249 h 325249"/>
              <a:gd name="connsiteX12" fmla="*/ 0 w 343376"/>
              <a:gd name="connsiteY12" fmla="*/ 325116 h 32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3376" h="325249">
                <a:moveTo>
                  <a:pt x="0" y="325116"/>
                </a:moveTo>
                <a:cubicBezTo>
                  <a:pt x="0" y="325116"/>
                  <a:pt x="148190" y="149770"/>
                  <a:pt x="157972" y="147303"/>
                </a:cubicBezTo>
                <a:cubicBezTo>
                  <a:pt x="164249" y="145703"/>
                  <a:pt x="174050" y="101345"/>
                  <a:pt x="176860" y="93897"/>
                </a:cubicBezTo>
                <a:cubicBezTo>
                  <a:pt x="184204" y="74513"/>
                  <a:pt x="193300" y="56721"/>
                  <a:pt x="208893" y="42681"/>
                </a:cubicBezTo>
                <a:cubicBezTo>
                  <a:pt x="245478" y="9724"/>
                  <a:pt x="294580" y="-7983"/>
                  <a:pt x="343376" y="3504"/>
                </a:cubicBezTo>
                <a:cubicBezTo>
                  <a:pt x="332089" y="847"/>
                  <a:pt x="305419" y="67379"/>
                  <a:pt x="302819" y="77066"/>
                </a:cubicBezTo>
                <a:cubicBezTo>
                  <a:pt x="298647" y="92449"/>
                  <a:pt x="300628" y="140255"/>
                  <a:pt x="283045" y="148646"/>
                </a:cubicBezTo>
                <a:cubicBezTo>
                  <a:pt x="283045" y="148646"/>
                  <a:pt x="241478" y="134892"/>
                  <a:pt x="267205" y="161305"/>
                </a:cubicBezTo>
                <a:cubicBezTo>
                  <a:pt x="262157" y="156114"/>
                  <a:pt x="229857" y="165696"/>
                  <a:pt x="224190" y="167449"/>
                </a:cubicBezTo>
                <a:cubicBezTo>
                  <a:pt x="213398" y="170706"/>
                  <a:pt x="200816" y="175297"/>
                  <a:pt x="192767" y="183584"/>
                </a:cubicBezTo>
                <a:cubicBezTo>
                  <a:pt x="175193" y="201643"/>
                  <a:pt x="193119" y="239429"/>
                  <a:pt x="183985" y="263994"/>
                </a:cubicBezTo>
                <a:cubicBezTo>
                  <a:pt x="171526" y="297675"/>
                  <a:pt x="157772" y="319753"/>
                  <a:pt x="124396" y="325249"/>
                </a:cubicBezTo>
                <a:lnTo>
                  <a:pt x="0" y="325116"/>
                </a:lnTo>
                <a:close/>
              </a:path>
            </a:pathLst>
          </a:custGeom>
          <a:solidFill>
            <a:srgbClr val="A976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E1C3EC9B-74D0-CDF8-91AB-28E673BECE46}"/>
              </a:ext>
            </a:extLst>
          </p:cNvPr>
          <p:cNvSpPr/>
          <p:nvPr/>
        </p:nvSpPr>
        <p:spPr>
          <a:xfrm>
            <a:off x="3944134" y="5032151"/>
            <a:ext cx="262994" cy="321697"/>
          </a:xfrm>
          <a:custGeom>
            <a:avLst/>
            <a:gdLst>
              <a:gd name="connsiteX0" fmla="*/ 262995 w 262994"/>
              <a:gd name="connsiteY0" fmla="*/ 0 h 321697"/>
              <a:gd name="connsiteX1" fmla="*/ 159029 w 262994"/>
              <a:gd name="connsiteY1" fmla="*/ 91050 h 321697"/>
              <a:gd name="connsiteX2" fmla="*/ 132531 w 262994"/>
              <a:gd name="connsiteY2" fmla="*/ 148552 h 321697"/>
              <a:gd name="connsiteX3" fmla="*/ 72504 w 262994"/>
              <a:gd name="connsiteY3" fmla="*/ 180051 h 321697"/>
              <a:gd name="connsiteX4" fmla="*/ 0 w 262994"/>
              <a:gd name="connsiteY4" fmla="*/ 321697 h 321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2994" h="321697">
                <a:moveTo>
                  <a:pt x="262995" y="0"/>
                </a:moveTo>
                <a:cubicBezTo>
                  <a:pt x="217475" y="15080"/>
                  <a:pt x="179981" y="47916"/>
                  <a:pt x="159029" y="91050"/>
                </a:cubicBezTo>
                <a:cubicBezTo>
                  <a:pt x="149752" y="110490"/>
                  <a:pt x="148838" y="133321"/>
                  <a:pt x="132531" y="148552"/>
                </a:cubicBezTo>
                <a:cubicBezTo>
                  <a:pt x="116224" y="163773"/>
                  <a:pt x="92126" y="169488"/>
                  <a:pt x="72504" y="180051"/>
                </a:cubicBezTo>
                <a:cubicBezTo>
                  <a:pt x="36433" y="199473"/>
                  <a:pt x="8525" y="282788"/>
                  <a:pt x="0" y="321697"/>
                </a:cubicBezTo>
              </a:path>
            </a:pathLst>
          </a:custGeom>
          <a:solidFill>
            <a:srgbClr val="A976EB"/>
          </a:solidFill>
          <a:ln w="1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167BAF7C-62A6-B438-DAD9-C765DA532E4D}"/>
              </a:ext>
            </a:extLst>
          </p:cNvPr>
          <p:cNvSpPr/>
          <p:nvPr/>
        </p:nvSpPr>
        <p:spPr>
          <a:xfrm>
            <a:off x="1550683" y="5435650"/>
            <a:ext cx="2940596" cy="9525"/>
          </a:xfrm>
          <a:custGeom>
            <a:avLst/>
            <a:gdLst>
              <a:gd name="connsiteX0" fmla="*/ 0 w 2940596"/>
              <a:gd name="connsiteY0" fmla="*/ 0 h 9525"/>
              <a:gd name="connsiteX1" fmla="*/ 2940596 w 2940596"/>
              <a:gd name="connsiteY1" fmla="*/ 0 h 9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40596" h="9525">
                <a:moveTo>
                  <a:pt x="0" y="0"/>
                </a:moveTo>
                <a:lnTo>
                  <a:pt x="2940596" y="0"/>
                </a:lnTo>
              </a:path>
            </a:pathLst>
          </a:custGeom>
          <a:noFill/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0646B158-E0B7-A649-8930-29009410856F}"/>
              </a:ext>
            </a:extLst>
          </p:cNvPr>
          <p:cNvSpPr/>
          <p:nvPr/>
        </p:nvSpPr>
        <p:spPr>
          <a:xfrm>
            <a:off x="3333372" y="5211192"/>
            <a:ext cx="65846" cy="90087"/>
          </a:xfrm>
          <a:custGeom>
            <a:avLst/>
            <a:gdLst>
              <a:gd name="connsiteX0" fmla="*/ 57150 w 65846"/>
              <a:gd name="connsiteY0" fmla="*/ 84792 h 90087"/>
              <a:gd name="connsiteX1" fmla="*/ 65846 w 65846"/>
              <a:gd name="connsiteY1" fmla="*/ 0 h 90087"/>
              <a:gd name="connsiteX2" fmla="*/ 19 w 65846"/>
              <a:gd name="connsiteY2" fmla="*/ 2639 h 90087"/>
              <a:gd name="connsiteX3" fmla="*/ 0 w 65846"/>
              <a:gd name="connsiteY3" fmla="*/ 90088 h 90087"/>
              <a:gd name="connsiteX4" fmla="*/ 57150 w 65846"/>
              <a:gd name="connsiteY4" fmla="*/ 84792 h 90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5846" h="90087">
                <a:moveTo>
                  <a:pt x="57150" y="84792"/>
                </a:moveTo>
                <a:lnTo>
                  <a:pt x="65846" y="0"/>
                </a:lnTo>
                <a:lnTo>
                  <a:pt x="19" y="2639"/>
                </a:lnTo>
                <a:lnTo>
                  <a:pt x="0" y="90088"/>
                </a:lnTo>
                <a:lnTo>
                  <a:pt x="57150" y="84792"/>
                </a:ln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37C91589-F6E7-7EBE-CE1E-9849B1070AF9}"/>
              </a:ext>
            </a:extLst>
          </p:cNvPr>
          <p:cNvSpPr/>
          <p:nvPr/>
        </p:nvSpPr>
        <p:spPr>
          <a:xfrm>
            <a:off x="3264192" y="5295984"/>
            <a:ext cx="126311" cy="53473"/>
          </a:xfrm>
          <a:custGeom>
            <a:avLst/>
            <a:gdLst>
              <a:gd name="connsiteX0" fmla="*/ 126311 w 126311"/>
              <a:gd name="connsiteY0" fmla="*/ 0 h 53473"/>
              <a:gd name="connsiteX1" fmla="*/ 125416 w 126311"/>
              <a:gd name="connsiteY1" fmla="*/ 53473 h 53473"/>
              <a:gd name="connsiteX2" fmla="*/ 94498 w 126311"/>
              <a:gd name="connsiteY2" fmla="*/ 48358 h 53473"/>
              <a:gd name="connsiteX3" fmla="*/ 92545 w 126311"/>
              <a:gd name="connsiteY3" fmla="*/ 40091 h 53473"/>
              <a:gd name="connsiteX4" fmla="*/ 84392 w 126311"/>
              <a:gd name="connsiteY4" fmla="*/ 49349 h 53473"/>
              <a:gd name="connsiteX5" fmla="*/ 0 w 126311"/>
              <a:gd name="connsiteY5" fmla="*/ 35395 h 53473"/>
              <a:gd name="connsiteX6" fmla="*/ 2772 w 126311"/>
              <a:gd name="connsiteY6" fmla="*/ 18631 h 53473"/>
              <a:gd name="connsiteX7" fmla="*/ 52473 w 126311"/>
              <a:gd name="connsiteY7" fmla="*/ 10306 h 53473"/>
              <a:gd name="connsiteX8" fmla="*/ 56093 w 126311"/>
              <a:gd name="connsiteY8" fmla="*/ 305 h 53473"/>
              <a:gd name="connsiteX9" fmla="*/ 126311 w 126311"/>
              <a:gd name="connsiteY9" fmla="*/ 0 h 53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311" h="53473">
                <a:moveTo>
                  <a:pt x="126311" y="0"/>
                </a:moveTo>
                <a:lnTo>
                  <a:pt x="125416" y="53473"/>
                </a:lnTo>
                <a:lnTo>
                  <a:pt x="94498" y="48358"/>
                </a:lnTo>
                <a:lnTo>
                  <a:pt x="92545" y="40091"/>
                </a:lnTo>
                <a:lnTo>
                  <a:pt x="84392" y="49349"/>
                </a:lnTo>
                <a:lnTo>
                  <a:pt x="0" y="35395"/>
                </a:lnTo>
                <a:lnTo>
                  <a:pt x="2772" y="18631"/>
                </a:lnTo>
                <a:lnTo>
                  <a:pt x="52473" y="10306"/>
                </a:lnTo>
                <a:lnTo>
                  <a:pt x="56093" y="305"/>
                </a:lnTo>
                <a:lnTo>
                  <a:pt x="126311" y="0"/>
                </a:ln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C0F8676-D67F-D842-2929-B4ED632D18CD}"/>
              </a:ext>
            </a:extLst>
          </p:cNvPr>
          <p:cNvSpPr/>
          <p:nvPr/>
        </p:nvSpPr>
        <p:spPr>
          <a:xfrm>
            <a:off x="3273869" y="5301784"/>
            <a:ext cx="50491" cy="20916"/>
          </a:xfrm>
          <a:custGeom>
            <a:avLst/>
            <a:gdLst>
              <a:gd name="connsiteX0" fmla="*/ 50492 w 50491"/>
              <a:gd name="connsiteY0" fmla="*/ 18012 h 20916"/>
              <a:gd name="connsiteX1" fmla="*/ 41548 w 50491"/>
              <a:gd name="connsiteY1" fmla="*/ 0 h 20916"/>
              <a:gd name="connsiteX2" fmla="*/ 28213 w 50491"/>
              <a:gd name="connsiteY2" fmla="*/ 20631 h 20916"/>
              <a:gd name="connsiteX3" fmla="*/ 14830 w 50491"/>
              <a:gd name="connsiteY3" fmla="*/ 5515 h 20916"/>
              <a:gd name="connsiteX4" fmla="*/ 5982 w 50491"/>
              <a:gd name="connsiteY4" fmla="*/ 20917 h 20916"/>
              <a:gd name="connsiteX5" fmla="*/ 0 w 50491"/>
              <a:gd name="connsiteY5" fmla="*/ 11687 h 20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1" h="20916">
                <a:moveTo>
                  <a:pt x="50492" y="18012"/>
                </a:moveTo>
                <a:lnTo>
                  <a:pt x="41548" y="0"/>
                </a:lnTo>
                <a:lnTo>
                  <a:pt x="28213" y="20631"/>
                </a:lnTo>
                <a:lnTo>
                  <a:pt x="14830" y="5515"/>
                </a:lnTo>
                <a:lnTo>
                  <a:pt x="5982" y="20917"/>
                </a:lnTo>
                <a:lnTo>
                  <a:pt x="0" y="11687"/>
                </a:lnTo>
              </a:path>
            </a:pathLst>
          </a:custGeom>
          <a:solidFill>
            <a:schemeClr val="accent2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2" name="任意多边形: 形状 51">
            <a:extLst>
              <a:ext uri="{FF2B5EF4-FFF2-40B4-BE49-F238E27FC236}">
                <a16:creationId xmlns:a16="http://schemas.microsoft.com/office/drawing/2014/main" id="{D2DEB90A-748A-D1CA-932C-E2A4F6760AF7}"/>
              </a:ext>
            </a:extLst>
          </p:cNvPr>
          <p:cNvSpPr/>
          <p:nvPr/>
        </p:nvSpPr>
        <p:spPr>
          <a:xfrm>
            <a:off x="3805536" y="5186322"/>
            <a:ext cx="86020" cy="109261"/>
          </a:xfrm>
          <a:custGeom>
            <a:avLst/>
            <a:gdLst>
              <a:gd name="connsiteX0" fmla="*/ 86020 w 86020"/>
              <a:gd name="connsiteY0" fmla="*/ 80762 h 109261"/>
              <a:gd name="connsiteX1" fmla="*/ 58845 w 86020"/>
              <a:gd name="connsiteY1" fmla="*/ 0 h 109261"/>
              <a:gd name="connsiteX2" fmla="*/ 0 w 86020"/>
              <a:gd name="connsiteY2" fmla="*/ 29661 h 109261"/>
              <a:gd name="connsiteX3" fmla="*/ 36214 w 86020"/>
              <a:gd name="connsiteY3" fmla="*/ 109261 h 109261"/>
              <a:gd name="connsiteX4" fmla="*/ 86020 w 86020"/>
              <a:gd name="connsiteY4" fmla="*/ 80762 h 109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020" h="109261">
                <a:moveTo>
                  <a:pt x="86020" y="80762"/>
                </a:moveTo>
                <a:lnTo>
                  <a:pt x="58845" y="0"/>
                </a:lnTo>
                <a:lnTo>
                  <a:pt x="0" y="29661"/>
                </a:lnTo>
                <a:lnTo>
                  <a:pt x="36214" y="109261"/>
                </a:lnTo>
                <a:lnTo>
                  <a:pt x="86020" y="80762"/>
                </a:lnTo>
                <a:close/>
              </a:path>
            </a:pathLst>
          </a:custGeom>
          <a:solidFill>
            <a:srgbClr val="A976EB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3D16A8E5-4775-D87C-F7E6-A27E346A6FF4}"/>
              </a:ext>
            </a:extLst>
          </p:cNvPr>
          <p:cNvSpPr/>
          <p:nvPr/>
        </p:nvSpPr>
        <p:spPr>
          <a:xfrm>
            <a:off x="3786819" y="5267085"/>
            <a:ext cx="126063" cy="84543"/>
          </a:xfrm>
          <a:custGeom>
            <a:avLst/>
            <a:gdLst>
              <a:gd name="connsiteX0" fmla="*/ 104727 w 126063"/>
              <a:gd name="connsiteY0" fmla="*/ 0 h 84543"/>
              <a:gd name="connsiteX1" fmla="*/ 126063 w 126063"/>
              <a:gd name="connsiteY1" fmla="*/ 49044 h 84543"/>
              <a:gd name="connsiteX2" fmla="*/ 95812 w 126063"/>
              <a:gd name="connsiteY2" fmla="*/ 57217 h 84543"/>
              <a:gd name="connsiteX3" fmla="*/ 90602 w 126063"/>
              <a:gd name="connsiteY3" fmla="*/ 50492 h 84543"/>
              <a:gd name="connsiteX4" fmla="*/ 87020 w 126063"/>
              <a:gd name="connsiteY4" fmla="*/ 62265 h 84543"/>
              <a:gd name="connsiteX5" fmla="*/ 4410 w 126063"/>
              <a:gd name="connsiteY5" fmla="*/ 84544 h 84543"/>
              <a:gd name="connsiteX6" fmla="*/ 0 w 126063"/>
              <a:gd name="connsiteY6" fmla="*/ 68161 h 84543"/>
              <a:gd name="connsiteX7" fmla="*/ 41786 w 126063"/>
              <a:gd name="connsiteY7" fmla="*/ 39967 h 84543"/>
              <a:gd name="connsiteX8" fmla="*/ 40948 w 126063"/>
              <a:gd name="connsiteY8" fmla="*/ 29375 h 84543"/>
              <a:gd name="connsiteX9" fmla="*/ 104727 w 126063"/>
              <a:gd name="connsiteY9" fmla="*/ 0 h 8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6063" h="84543">
                <a:moveTo>
                  <a:pt x="104727" y="0"/>
                </a:moveTo>
                <a:lnTo>
                  <a:pt x="126063" y="49044"/>
                </a:lnTo>
                <a:lnTo>
                  <a:pt x="95812" y="57217"/>
                </a:lnTo>
                <a:lnTo>
                  <a:pt x="90602" y="50492"/>
                </a:lnTo>
                <a:lnTo>
                  <a:pt x="87020" y="62265"/>
                </a:lnTo>
                <a:lnTo>
                  <a:pt x="4410" y="84544"/>
                </a:lnTo>
                <a:lnTo>
                  <a:pt x="0" y="68161"/>
                </a:lnTo>
                <a:lnTo>
                  <a:pt x="41786" y="39967"/>
                </a:lnTo>
                <a:lnTo>
                  <a:pt x="40948" y="29375"/>
                </a:lnTo>
                <a:lnTo>
                  <a:pt x="104727" y="0"/>
                </a:lnTo>
                <a:close/>
              </a:path>
            </a:pathLst>
          </a:custGeom>
          <a:solidFill>
            <a:srgbClr val="A976EB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F59BA485-DB4B-4A5B-FC0A-C48C31301E54}"/>
              </a:ext>
            </a:extLst>
          </p:cNvPr>
          <p:cNvSpPr/>
          <p:nvPr/>
        </p:nvSpPr>
        <p:spPr>
          <a:xfrm>
            <a:off x="3792658" y="5303470"/>
            <a:ext cx="48577" cy="33794"/>
          </a:xfrm>
          <a:custGeom>
            <a:avLst/>
            <a:gdLst>
              <a:gd name="connsiteX0" fmla="*/ 48578 w 48577"/>
              <a:gd name="connsiteY0" fmla="*/ 12706 h 33794"/>
              <a:gd name="connsiteX1" fmla="*/ 32976 w 48577"/>
              <a:gd name="connsiteY1" fmla="*/ 0 h 33794"/>
              <a:gd name="connsiteX2" fmla="*/ 29375 w 48577"/>
              <a:gd name="connsiteY2" fmla="*/ 24308 h 33794"/>
              <a:gd name="connsiteX3" fmla="*/ 10916 w 48577"/>
              <a:gd name="connsiteY3" fmla="*/ 16088 h 33794"/>
              <a:gd name="connsiteX4" fmla="*/ 9268 w 48577"/>
              <a:gd name="connsiteY4" fmla="*/ 33795 h 33794"/>
              <a:gd name="connsiteX5" fmla="*/ 0 w 48577"/>
              <a:gd name="connsiteY5" fmla="*/ 27842 h 33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8577" h="33794">
                <a:moveTo>
                  <a:pt x="48578" y="12706"/>
                </a:moveTo>
                <a:lnTo>
                  <a:pt x="32976" y="0"/>
                </a:lnTo>
                <a:lnTo>
                  <a:pt x="29375" y="24308"/>
                </a:lnTo>
                <a:lnTo>
                  <a:pt x="10916" y="16088"/>
                </a:lnTo>
                <a:lnTo>
                  <a:pt x="9268" y="33795"/>
                </a:lnTo>
                <a:lnTo>
                  <a:pt x="0" y="27842"/>
                </a:lnTo>
              </a:path>
            </a:pathLst>
          </a:custGeom>
          <a:solidFill>
            <a:srgbClr val="A976EB"/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F0EA1F47-7DD5-69AE-BF0C-4DE459B68F0A}"/>
              </a:ext>
            </a:extLst>
          </p:cNvPr>
          <p:cNvSpPr/>
          <p:nvPr/>
        </p:nvSpPr>
        <p:spPr>
          <a:xfrm>
            <a:off x="3751148" y="4541527"/>
            <a:ext cx="109232" cy="119167"/>
          </a:xfrm>
          <a:custGeom>
            <a:avLst/>
            <a:gdLst>
              <a:gd name="connsiteX0" fmla="*/ 25918 w 109232"/>
              <a:gd name="connsiteY0" fmla="*/ 0 h 119167"/>
              <a:gd name="connsiteX1" fmla="*/ 0 w 109232"/>
              <a:gd name="connsiteY1" fmla="*/ 90078 h 119167"/>
              <a:gd name="connsiteX2" fmla="*/ 19526 w 109232"/>
              <a:gd name="connsiteY2" fmla="*/ 119167 h 119167"/>
              <a:gd name="connsiteX3" fmla="*/ 109233 w 109232"/>
              <a:gd name="connsiteY3" fmla="*/ 38643 h 119167"/>
              <a:gd name="connsiteX4" fmla="*/ 25918 w 109232"/>
              <a:gd name="connsiteY4" fmla="*/ 0 h 11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9232" h="119167">
                <a:moveTo>
                  <a:pt x="25918" y="0"/>
                </a:moveTo>
                <a:cubicBezTo>
                  <a:pt x="25918" y="0"/>
                  <a:pt x="55036" y="46834"/>
                  <a:pt x="0" y="90078"/>
                </a:cubicBezTo>
                <a:lnTo>
                  <a:pt x="19526" y="119167"/>
                </a:lnTo>
                <a:cubicBezTo>
                  <a:pt x="19526" y="119167"/>
                  <a:pt x="100975" y="60350"/>
                  <a:pt x="109233" y="38643"/>
                </a:cubicBezTo>
                <a:lnTo>
                  <a:pt x="25918" y="0"/>
                </a:ln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3" name="任意多边形: 形状 62">
            <a:extLst>
              <a:ext uri="{FF2B5EF4-FFF2-40B4-BE49-F238E27FC236}">
                <a16:creationId xmlns:a16="http://schemas.microsoft.com/office/drawing/2014/main" id="{E5286502-30F0-66EF-3DB9-0746B087B29E}"/>
              </a:ext>
            </a:extLst>
          </p:cNvPr>
          <p:cNvSpPr/>
          <p:nvPr/>
        </p:nvSpPr>
        <p:spPr>
          <a:xfrm>
            <a:off x="3837959" y="4737763"/>
            <a:ext cx="271393" cy="439929"/>
          </a:xfrm>
          <a:custGeom>
            <a:avLst/>
            <a:gdLst>
              <a:gd name="connsiteX0" fmla="*/ 0 w 271393"/>
              <a:gd name="connsiteY0" fmla="*/ 316866 h 439929"/>
              <a:gd name="connsiteX1" fmla="*/ 18650 w 271393"/>
              <a:gd name="connsiteY1" fmla="*/ 253592 h 439929"/>
              <a:gd name="connsiteX2" fmla="*/ 257 w 271393"/>
              <a:gd name="connsiteY2" fmla="*/ 210262 h 439929"/>
              <a:gd name="connsiteX3" fmla="*/ 43920 w 271393"/>
              <a:gd name="connsiteY3" fmla="*/ 167752 h 439929"/>
              <a:gd name="connsiteX4" fmla="*/ 79972 w 271393"/>
              <a:gd name="connsiteY4" fmla="*/ 104192 h 439929"/>
              <a:gd name="connsiteX5" fmla="*/ 142037 w 271393"/>
              <a:gd name="connsiteY5" fmla="*/ 11142 h 439929"/>
              <a:gd name="connsiteX6" fmla="*/ 220894 w 271393"/>
              <a:gd name="connsiteY6" fmla="*/ 3236 h 439929"/>
              <a:gd name="connsiteX7" fmla="*/ 260747 w 271393"/>
              <a:gd name="connsiteY7" fmla="*/ 23010 h 439929"/>
              <a:gd name="connsiteX8" fmla="*/ 267338 w 271393"/>
              <a:gd name="connsiteY8" fmla="*/ 64625 h 439929"/>
              <a:gd name="connsiteX9" fmla="*/ 229991 w 271393"/>
              <a:gd name="connsiteY9" fmla="*/ 88790 h 439929"/>
              <a:gd name="connsiteX10" fmla="*/ 202464 w 271393"/>
              <a:gd name="connsiteY10" fmla="*/ 135101 h 439929"/>
              <a:gd name="connsiteX11" fmla="*/ 208483 w 271393"/>
              <a:gd name="connsiteY11" fmla="*/ 171619 h 439929"/>
              <a:gd name="connsiteX12" fmla="*/ 153314 w 271393"/>
              <a:gd name="connsiteY12" fmla="*/ 203833 h 439929"/>
              <a:gd name="connsiteX13" fmla="*/ 132350 w 271393"/>
              <a:gd name="connsiteY13" fmla="*/ 263440 h 439929"/>
              <a:gd name="connsiteX14" fmla="*/ 105280 w 271393"/>
              <a:gd name="connsiteY14" fmla="*/ 339936 h 439929"/>
              <a:gd name="connsiteX15" fmla="*/ 85944 w 271393"/>
              <a:gd name="connsiteY15" fmla="*/ 369625 h 439929"/>
              <a:gd name="connsiteX16" fmla="*/ 15069 w 271393"/>
              <a:gd name="connsiteY16" fmla="*/ 439929 h 439929"/>
              <a:gd name="connsiteX17" fmla="*/ 0 w 271393"/>
              <a:gd name="connsiteY17" fmla="*/ 316866 h 439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71393" h="439929">
                <a:moveTo>
                  <a:pt x="0" y="316866"/>
                </a:moveTo>
                <a:cubicBezTo>
                  <a:pt x="0" y="316866"/>
                  <a:pt x="62636" y="298502"/>
                  <a:pt x="18650" y="253592"/>
                </a:cubicBezTo>
                <a:cubicBezTo>
                  <a:pt x="7953" y="242609"/>
                  <a:pt x="-1676" y="226045"/>
                  <a:pt x="257" y="210262"/>
                </a:cubicBezTo>
                <a:cubicBezTo>
                  <a:pt x="3248" y="186097"/>
                  <a:pt x="25708" y="178477"/>
                  <a:pt x="43920" y="167752"/>
                </a:cubicBezTo>
                <a:cubicBezTo>
                  <a:pt x="69780" y="152550"/>
                  <a:pt x="74019" y="132405"/>
                  <a:pt x="79972" y="104192"/>
                </a:cubicBezTo>
                <a:cubicBezTo>
                  <a:pt x="87944" y="66463"/>
                  <a:pt x="107785" y="28811"/>
                  <a:pt x="142037" y="11142"/>
                </a:cubicBezTo>
                <a:cubicBezTo>
                  <a:pt x="165992" y="-1202"/>
                  <a:pt x="194548" y="-2412"/>
                  <a:pt x="220894" y="3236"/>
                </a:cubicBezTo>
                <a:cubicBezTo>
                  <a:pt x="235639" y="6380"/>
                  <a:pt x="250536" y="12028"/>
                  <a:pt x="260747" y="23010"/>
                </a:cubicBezTo>
                <a:cubicBezTo>
                  <a:pt x="270967" y="33993"/>
                  <a:pt x="275158" y="51747"/>
                  <a:pt x="267338" y="64625"/>
                </a:cubicBezTo>
                <a:cubicBezTo>
                  <a:pt x="259518" y="77493"/>
                  <a:pt x="243173" y="81627"/>
                  <a:pt x="229991" y="88790"/>
                </a:cubicBezTo>
                <a:cubicBezTo>
                  <a:pt x="213265" y="97867"/>
                  <a:pt x="199472" y="115155"/>
                  <a:pt x="202464" y="135101"/>
                </a:cubicBezTo>
                <a:cubicBezTo>
                  <a:pt x="204283" y="147474"/>
                  <a:pt x="212017" y="159628"/>
                  <a:pt x="208483" y="171619"/>
                </a:cubicBezTo>
                <a:cubicBezTo>
                  <a:pt x="201892" y="194318"/>
                  <a:pt x="169288" y="191527"/>
                  <a:pt x="153314" y="203833"/>
                </a:cubicBezTo>
                <a:cubicBezTo>
                  <a:pt x="137341" y="216130"/>
                  <a:pt x="120529" y="242847"/>
                  <a:pt x="132350" y="263440"/>
                </a:cubicBezTo>
                <a:cubicBezTo>
                  <a:pt x="132350" y="263440"/>
                  <a:pt x="159858" y="311265"/>
                  <a:pt x="105280" y="339936"/>
                </a:cubicBezTo>
                <a:cubicBezTo>
                  <a:pt x="105280" y="339936"/>
                  <a:pt x="84677" y="356157"/>
                  <a:pt x="85944" y="369625"/>
                </a:cubicBezTo>
                <a:cubicBezTo>
                  <a:pt x="85944" y="369625"/>
                  <a:pt x="91087" y="425232"/>
                  <a:pt x="15069" y="439929"/>
                </a:cubicBezTo>
                <a:lnTo>
                  <a:pt x="0" y="316866"/>
                </a:lnTo>
                <a:close/>
              </a:path>
            </a:pathLst>
          </a:custGeom>
          <a:solidFill>
            <a:srgbClr val="A976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D5DD97F3-D75E-A038-413A-EE56FB937C15}"/>
              </a:ext>
            </a:extLst>
          </p:cNvPr>
          <p:cNvSpPr/>
          <p:nvPr/>
        </p:nvSpPr>
        <p:spPr>
          <a:xfrm>
            <a:off x="3833053" y="4740533"/>
            <a:ext cx="295046" cy="384514"/>
          </a:xfrm>
          <a:custGeom>
            <a:avLst/>
            <a:gdLst>
              <a:gd name="connsiteX0" fmla="*/ 295047 w 295046"/>
              <a:gd name="connsiteY0" fmla="*/ 0 h 384514"/>
              <a:gd name="connsiteX1" fmla="*/ 243964 w 295046"/>
              <a:gd name="connsiteY1" fmla="*/ 39176 h 384514"/>
              <a:gd name="connsiteX2" fmla="*/ 203492 w 295046"/>
              <a:gd name="connsiteY2" fmla="*/ 57283 h 384514"/>
              <a:gd name="connsiteX3" fmla="*/ 184776 w 295046"/>
              <a:gd name="connsiteY3" fmla="*/ 106775 h 384514"/>
              <a:gd name="connsiteX4" fmla="*/ 165002 w 295046"/>
              <a:gd name="connsiteY4" fmla="*/ 132093 h 384514"/>
              <a:gd name="connsiteX5" fmla="*/ 95831 w 295046"/>
              <a:gd name="connsiteY5" fmla="*/ 219046 h 384514"/>
              <a:gd name="connsiteX6" fmla="*/ 0 w 295046"/>
              <a:gd name="connsiteY6" fmla="*/ 384515 h 38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5046" h="384514">
                <a:moveTo>
                  <a:pt x="295047" y="0"/>
                </a:moveTo>
                <a:cubicBezTo>
                  <a:pt x="283664" y="20650"/>
                  <a:pt x="265205" y="30918"/>
                  <a:pt x="243964" y="39176"/>
                </a:cubicBezTo>
                <a:cubicBezTo>
                  <a:pt x="230581" y="44387"/>
                  <a:pt x="214760" y="47968"/>
                  <a:pt x="203492" y="57283"/>
                </a:cubicBezTo>
                <a:cubicBezTo>
                  <a:pt x="187214" y="70837"/>
                  <a:pt x="191386" y="88278"/>
                  <a:pt x="184776" y="106775"/>
                </a:cubicBezTo>
                <a:cubicBezTo>
                  <a:pt x="181080" y="117081"/>
                  <a:pt x="174536" y="126778"/>
                  <a:pt x="165002" y="132093"/>
                </a:cubicBezTo>
                <a:cubicBezTo>
                  <a:pt x="126330" y="153514"/>
                  <a:pt x="102756" y="172650"/>
                  <a:pt x="95831" y="219046"/>
                </a:cubicBezTo>
                <a:cubicBezTo>
                  <a:pt x="86030" y="284483"/>
                  <a:pt x="71142" y="358388"/>
                  <a:pt x="0" y="384515"/>
                </a:cubicBezTo>
              </a:path>
            </a:pathLst>
          </a:custGeom>
          <a:solidFill>
            <a:srgbClr val="A976EB"/>
          </a:solidFill>
          <a:ln w="164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6" name="任意多边形: 形状 65">
            <a:extLst>
              <a:ext uri="{FF2B5EF4-FFF2-40B4-BE49-F238E27FC236}">
                <a16:creationId xmlns:a16="http://schemas.microsoft.com/office/drawing/2014/main" id="{695327FE-FFCC-733B-40DA-859A33B9DFA3}"/>
              </a:ext>
            </a:extLst>
          </p:cNvPr>
          <p:cNvSpPr/>
          <p:nvPr/>
        </p:nvSpPr>
        <p:spPr>
          <a:xfrm>
            <a:off x="3612639" y="4561273"/>
            <a:ext cx="275659" cy="686019"/>
          </a:xfrm>
          <a:custGeom>
            <a:avLst/>
            <a:gdLst>
              <a:gd name="connsiteX0" fmla="*/ 5330 w 275659"/>
              <a:gd name="connsiteY0" fmla="*/ 275492 h 686019"/>
              <a:gd name="connsiteX1" fmla="*/ 193487 w 275659"/>
              <a:gd name="connsiteY1" fmla="*/ 686019 h 686019"/>
              <a:gd name="connsiteX2" fmla="*/ 275659 w 275659"/>
              <a:gd name="connsiteY2" fmla="*/ 653939 h 686019"/>
              <a:gd name="connsiteX3" fmla="*/ 207556 w 275659"/>
              <a:gd name="connsiteY3" fmla="*/ 371656 h 686019"/>
              <a:gd name="connsiteX4" fmla="*/ 156473 w 275659"/>
              <a:gd name="connsiteY4" fmla="*/ 73495 h 686019"/>
              <a:gd name="connsiteX5" fmla="*/ 137204 w 275659"/>
              <a:gd name="connsiteY5" fmla="*/ 23527 h 686019"/>
              <a:gd name="connsiteX6" fmla="*/ 110619 w 275659"/>
              <a:gd name="connsiteY6" fmla="*/ 18869 h 686019"/>
              <a:gd name="connsiteX7" fmla="*/ 2635 w 275659"/>
              <a:gd name="connsiteY7" fmla="*/ 0 h 686019"/>
              <a:gd name="connsiteX8" fmla="*/ 5330 w 275659"/>
              <a:gd name="connsiteY8" fmla="*/ 275492 h 6860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5659" h="686019">
                <a:moveTo>
                  <a:pt x="5330" y="275492"/>
                </a:moveTo>
                <a:cubicBezTo>
                  <a:pt x="15417" y="423310"/>
                  <a:pt x="193487" y="686019"/>
                  <a:pt x="193487" y="686019"/>
                </a:cubicBezTo>
                <a:lnTo>
                  <a:pt x="275659" y="653939"/>
                </a:lnTo>
                <a:cubicBezTo>
                  <a:pt x="275659" y="653939"/>
                  <a:pt x="250132" y="470021"/>
                  <a:pt x="207556" y="371656"/>
                </a:cubicBezTo>
                <a:cubicBezTo>
                  <a:pt x="172866" y="291751"/>
                  <a:pt x="181190" y="160125"/>
                  <a:pt x="156473" y="73495"/>
                </a:cubicBezTo>
                <a:cubicBezTo>
                  <a:pt x="150739" y="53521"/>
                  <a:pt x="144452" y="36424"/>
                  <a:pt x="137204" y="23527"/>
                </a:cubicBezTo>
                <a:lnTo>
                  <a:pt x="110619" y="18869"/>
                </a:lnTo>
                <a:lnTo>
                  <a:pt x="2635" y="0"/>
                </a:lnTo>
                <a:cubicBezTo>
                  <a:pt x="-1621" y="91809"/>
                  <a:pt x="-721" y="183784"/>
                  <a:pt x="5330" y="275492"/>
                </a:cubicBez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7" name="任意多边形: 形状 66">
            <a:extLst>
              <a:ext uri="{FF2B5EF4-FFF2-40B4-BE49-F238E27FC236}">
                <a16:creationId xmlns:a16="http://schemas.microsoft.com/office/drawing/2014/main" id="{89CA00AB-EE6F-C321-106B-4DB5FA27A63F}"/>
              </a:ext>
            </a:extLst>
          </p:cNvPr>
          <p:cNvSpPr/>
          <p:nvPr/>
        </p:nvSpPr>
        <p:spPr>
          <a:xfrm>
            <a:off x="3308645" y="4543166"/>
            <a:ext cx="422519" cy="718337"/>
          </a:xfrm>
          <a:custGeom>
            <a:avLst/>
            <a:gdLst>
              <a:gd name="connsiteX0" fmla="*/ 422519 w 422519"/>
              <a:gd name="connsiteY0" fmla="*/ 52883 h 718337"/>
              <a:gd name="connsiteX1" fmla="*/ 205207 w 422519"/>
              <a:gd name="connsiteY1" fmla="*/ 408375 h 718337"/>
              <a:gd name="connsiteX2" fmla="*/ 108537 w 422519"/>
              <a:gd name="connsiteY2" fmla="*/ 718337 h 718337"/>
              <a:gd name="connsiteX3" fmla="*/ 0 w 422519"/>
              <a:gd name="connsiteY3" fmla="*/ 702802 h 718337"/>
              <a:gd name="connsiteX4" fmla="*/ 91859 w 422519"/>
              <a:gd name="connsiteY4" fmla="*/ 218542 h 718337"/>
              <a:gd name="connsiteX5" fmla="*/ 251431 w 422519"/>
              <a:gd name="connsiteY5" fmla="*/ 0 h 718337"/>
              <a:gd name="connsiteX6" fmla="*/ 422519 w 422519"/>
              <a:gd name="connsiteY6" fmla="*/ 52883 h 718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519" h="718337">
                <a:moveTo>
                  <a:pt x="422519" y="52883"/>
                </a:moveTo>
                <a:cubicBezTo>
                  <a:pt x="416547" y="131474"/>
                  <a:pt x="224209" y="302867"/>
                  <a:pt x="205207" y="408375"/>
                </a:cubicBezTo>
                <a:cubicBezTo>
                  <a:pt x="186204" y="513874"/>
                  <a:pt x="108537" y="718337"/>
                  <a:pt x="108537" y="718337"/>
                </a:cubicBezTo>
                <a:lnTo>
                  <a:pt x="0" y="702802"/>
                </a:lnTo>
                <a:cubicBezTo>
                  <a:pt x="0" y="702802"/>
                  <a:pt x="638" y="399126"/>
                  <a:pt x="91859" y="218542"/>
                </a:cubicBezTo>
                <a:cubicBezTo>
                  <a:pt x="158677" y="86306"/>
                  <a:pt x="251431" y="0"/>
                  <a:pt x="251431" y="0"/>
                </a:cubicBezTo>
                <a:lnTo>
                  <a:pt x="422519" y="52883"/>
                </a:ln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3546EDB9-9930-8437-1AC4-096A8B9FC07D}"/>
              </a:ext>
            </a:extLst>
          </p:cNvPr>
          <p:cNvSpPr/>
          <p:nvPr/>
        </p:nvSpPr>
        <p:spPr>
          <a:xfrm>
            <a:off x="3786948" y="4363662"/>
            <a:ext cx="172106" cy="222255"/>
          </a:xfrm>
          <a:custGeom>
            <a:avLst/>
            <a:gdLst>
              <a:gd name="connsiteX0" fmla="*/ 10568 w 172106"/>
              <a:gd name="connsiteY0" fmla="*/ 218108 h 222255"/>
              <a:gd name="connsiteX1" fmla="*/ 155291 w 172106"/>
              <a:gd name="connsiteY1" fmla="*/ 222251 h 222255"/>
              <a:gd name="connsiteX2" fmla="*/ 166473 w 172106"/>
              <a:gd name="connsiteY2" fmla="*/ 211688 h 222255"/>
              <a:gd name="connsiteX3" fmla="*/ 172102 w 172106"/>
              <a:gd name="connsiteY3" fmla="*/ 15330 h 222255"/>
              <a:gd name="connsiteX4" fmla="*/ 161539 w 172106"/>
              <a:gd name="connsiteY4" fmla="*/ 4148 h 222255"/>
              <a:gd name="connsiteX5" fmla="*/ 16807 w 172106"/>
              <a:gd name="connsiteY5" fmla="*/ 4 h 222255"/>
              <a:gd name="connsiteX6" fmla="*/ 5624 w 172106"/>
              <a:gd name="connsiteY6" fmla="*/ 10558 h 222255"/>
              <a:gd name="connsiteX7" fmla="*/ 4 w 172106"/>
              <a:gd name="connsiteY7" fmla="*/ 206926 h 222255"/>
              <a:gd name="connsiteX8" fmla="*/ 10568 w 172106"/>
              <a:gd name="connsiteY8" fmla="*/ 218108 h 222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72106" h="222255">
                <a:moveTo>
                  <a:pt x="10568" y="218108"/>
                </a:moveTo>
                <a:lnTo>
                  <a:pt x="155291" y="222251"/>
                </a:lnTo>
                <a:cubicBezTo>
                  <a:pt x="161296" y="222422"/>
                  <a:pt x="166302" y="217693"/>
                  <a:pt x="166473" y="211688"/>
                </a:cubicBezTo>
                <a:lnTo>
                  <a:pt x="172102" y="15330"/>
                </a:lnTo>
                <a:cubicBezTo>
                  <a:pt x="172273" y="9325"/>
                  <a:pt x="167544" y="4319"/>
                  <a:pt x="161539" y="4148"/>
                </a:cubicBezTo>
                <a:lnTo>
                  <a:pt x="16807" y="4"/>
                </a:lnTo>
                <a:cubicBezTo>
                  <a:pt x="10806" y="-166"/>
                  <a:pt x="5801" y="4557"/>
                  <a:pt x="5624" y="10558"/>
                </a:cubicBezTo>
                <a:lnTo>
                  <a:pt x="4" y="206926"/>
                </a:lnTo>
                <a:cubicBezTo>
                  <a:pt x="-166" y="212930"/>
                  <a:pt x="4563" y="217937"/>
                  <a:pt x="10568" y="218108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2" name="任意多边形: 形状 71">
            <a:extLst>
              <a:ext uri="{FF2B5EF4-FFF2-40B4-BE49-F238E27FC236}">
                <a16:creationId xmlns:a16="http://schemas.microsoft.com/office/drawing/2014/main" id="{2D0DEC53-A2D8-BA71-2B85-A727C8AA58EA}"/>
              </a:ext>
            </a:extLst>
          </p:cNvPr>
          <p:cNvSpPr/>
          <p:nvPr/>
        </p:nvSpPr>
        <p:spPr>
          <a:xfrm>
            <a:off x="3920407" y="4367191"/>
            <a:ext cx="38467" cy="218679"/>
          </a:xfrm>
          <a:custGeom>
            <a:avLst/>
            <a:gdLst>
              <a:gd name="connsiteX0" fmla="*/ 6239 w 38467"/>
              <a:gd name="connsiteY0" fmla="*/ 0 h 218679"/>
              <a:gd name="connsiteX1" fmla="*/ 26013 w 38467"/>
              <a:gd name="connsiteY1" fmla="*/ 571 h 218679"/>
              <a:gd name="connsiteX2" fmla="*/ 38464 w 38467"/>
              <a:gd name="connsiteY2" fmla="*/ 13677 h 218679"/>
              <a:gd name="connsiteX3" fmla="*/ 38462 w 38467"/>
              <a:gd name="connsiteY3" fmla="*/ 13745 h 218679"/>
              <a:gd name="connsiteX4" fmla="*/ 32956 w 38467"/>
              <a:gd name="connsiteY4" fmla="*/ 206235 h 218679"/>
              <a:gd name="connsiteX5" fmla="*/ 19774 w 38467"/>
              <a:gd name="connsiteY5" fmla="*/ 218675 h 218679"/>
              <a:gd name="connsiteX6" fmla="*/ 0 w 38467"/>
              <a:gd name="connsiteY6" fmla="*/ 218103 h 218679"/>
              <a:gd name="connsiteX7" fmla="*/ 6239 w 38467"/>
              <a:gd name="connsiteY7" fmla="*/ 0 h 218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8467" h="218679">
                <a:moveTo>
                  <a:pt x="6239" y="0"/>
                </a:moveTo>
                <a:lnTo>
                  <a:pt x="26013" y="571"/>
                </a:lnTo>
                <a:cubicBezTo>
                  <a:pt x="33070" y="752"/>
                  <a:pt x="38644" y="6620"/>
                  <a:pt x="38464" y="13677"/>
                </a:cubicBezTo>
                <a:cubicBezTo>
                  <a:pt x="38463" y="13700"/>
                  <a:pt x="38462" y="13722"/>
                  <a:pt x="38462" y="13745"/>
                </a:cubicBezTo>
                <a:lnTo>
                  <a:pt x="32956" y="206235"/>
                </a:lnTo>
                <a:cubicBezTo>
                  <a:pt x="32733" y="213303"/>
                  <a:pt x="26842" y="218862"/>
                  <a:pt x="19774" y="218675"/>
                </a:cubicBezTo>
                <a:lnTo>
                  <a:pt x="0" y="218103"/>
                </a:lnTo>
                <a:lnTo>
                  <a:pt x="6239" y="0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3" name="任意多边形: 形状 72">
            <a:extLst>
              <a:ext uri="{FF2B5EF4-FFF2-40B4-BE49-F238E27FC236}">
                <a16:creationId xmlns:a16="http://schemas.microsoft.com/office/drawing/2014/main" id="{C78B4451-9078-DAF7-4999-72F3E47126F6}"/>
              </a:ext>
            </a:extLst>
          </p:cNvPr>
          <p:cNvSpPr/>
          <p:nvPr/>
        </p:nvSpPr>
        <p:spPr>
          <a:xfrm>
            <a:off x="3937848" y="4516191"/>
            <a:ext cx="33388" cy="33426"/>
          </a:xfrm>
          <a:custGeom>
            <a:avLst/>
            <a:gdLst>
              <a:gd name="connsiteX0" fmla="*/ 25413 w 33388"/>
              <a:gd name="connsiteY0" fmla="*/ 33423 h 33426"/>
              <a:gd name="connsiteX1" fmla="*/ 0 w 33388"/>
              <a:gd name="connsiteY1" fmla="*/ 32699 h 33426"/>
              <a:gd name="connsiteX2" fmla="*/ 943 w 33388"/>
              <a:gd name="connsiteY2" fmla="*/ 0 h 33426"/>
              <a:gd name="connsiteX3" fmla="*/ 26346 w 33388"/>
              <a:gd name="connsiteY3" fmla="*/ 724 h 33426"/>
              <a:gd name="connsiteX4" fmla="*/ 33385 w 33388"/>
              <a:gd name="connsiteY4" fmla="*/ 8182 h 33426"/>
              <a:gd name="connsiteX5" fmla="*/ 32871 w 33388"/>
              <a:gd name="connsiteY5" fmla="*/ 26337 h 33426"/>
              <a:gd name="connsiteX6" fmla="*/ 25465 w 33388"/>
              <a:gd name="connsiteY6" fmla="*/ 33425 h 33426"/>
              <a:gd name="connsiteX7" fmla="*/ 25413 w 33388"/>
              <a:gd name="connsiteY7" fmla="*/ 33423 h 33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88" h="33426">
                <a:moveTo>
                  <a:pt x="25413" y="33423"/>
                </a:moveTo>
                <a:lnTo>
                  <a:pt x="0" y="32699"/>
                </a:lnTo>
                <a:lnTo>
                  <a:pt x="943" y="0"/>
                </a:lnTo>
                <a:lnTo>
                  <a:pt x="26346" y="724"/>
                </a:lnTo>
                <a:cubicBezTo>
                  <a:pt x="30348" y="843"/>
                  <a:pt x="33497" y="4180"/>
                  <a:pt x="33385" y="8182"/>
                </a:cubicBezTo>
                <a:lnTo>
                  <a:pt x="32871" y="26337"/>
                </a:lnTo>
                <a:cubicBezTo>
                  <a:pt x="32783" y="30339"/>
                  <a:pt x="29467" y="33512"/>
                  <a:pt x="25465" y="33425"/>
                </a:cubicBezTo>
                <a:cubicBezTo>
                  <a:pt x="25448" y="33424"/>
                  <a:pt x="25430" y="33424"/>
                  <a:pt x="25413" y="33423"/>
                </a:cubicBezTo>
                <a:close/>
              </a:path>
            </a:pathLst>
          </a:custGeom>
          <a:solidFill>
            <a:schemeClr val="accent2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4" name="任意多边形: 形状 73">
            <a:extLst>
              <a:ext uri="{FF2B5EF4-FFF2-40B4-BE49-F238E27FC236}">
                <a16:creationId xmlns:a16="http://schemas.microsoft.com/office/drawing/2014/main" id="{D2DBC097-3BAE-9EA0-D56A-2C0A64446785}"/>
              </a:ext>
            </a:extLst>
          </p:cNvPr>
          <p:cNvSpPr/>
          <p:nvPr/>
        </p:nvSpPr>
        <p:spPr>
          <a:xfrm>
            <a:off x="3951181" y="4529763"/>
            <a:ext cx="189992" cy="776041"/>
          </a:xfrm>
          <a:custGeom>
            <a:avLst/>
            <a:gdLst>
              <a:gd name="connsiteX0" fmla="*/ 177271 w 189992"/>
              <a:gd name="connsiteY0" fmla="*/ 776040 h 776041"/>
              <a:gd name="connsiteX1" fmla="*/ 180786 w 189992"/>
              <a:gd name="connsiteY1" fmla="*/ 772716 h 776041"/>
              <a:gd name="connsiteX2" fmla="*/ 189968 w 189992"/>
              <a:gd name="connsiteY2" fmla="*/ 451019 h 776041"/>
              <a:gd name="connsiteX3" fmla="*/ 130980 w 189992"/>
              <a:gd name="connsiteY3" fmla="*/ 388535 h 776041"/>
              <a:gd name="connsiteX4" fmla="*/ 107186 w 189992"/>
              <a:gd name="connsiteY4" fmla="*/ 387859 h 776041"/>
              <a:gd name="connsiteX5" fmla="*/ 54780 w 189992"/>
              <a:gd name="connsiteY5" fmla="*/ 332375 h 776041"/>
              <a:gd name="connsiteX6" fmla="*/ 62514 w 189992"/>
              <a:gd name="connsiteY6" fmla="*/ 62465 h 776041"/>
              <a:gd name="connsiteX7" fmla="*/ 3507 w 189992"/>
              <a:gd name="connsiteY7" fmla="*/ 1 h 776041"/>
              <a:gd name="connsiteX8" fmla="*/ 2 w 189992"/>
              <a:gd name="connsiteY8" fmla="*/ 3306 h 776041"/>
              <a:gd name="connsiteX9" fmla="*/ 3295 w 189992"/>
              <a:gd name="connsiteY9" fmla="*/ 6811 h 776041"/>
              <a:gd name="connsiteX10" fmla="*/ 3307 w 189992"/>
              <a:gd name="connsiteY10" fmla="*/ 6811 h 776041"/>
              <a:gd name="connsiteX11" fmla="*/ 55685 w 189992"/>
              <a:gd name="connsiteY11" fmla="*/ 62266 h 776041"/>
              <a:gd name="connsiteX12" fmla="*/ 47951 w 189992"/>
              <a:gd name="connsiteY12" fmla="*/ 332185 h 776041"/>
              <a:gd name="connsiteX13" fmla="*/ 106968 w 189992"/>
              <a:gd name="connsiteY13" fmla="*/ 394669 h 776041"/>
              <a:gd name="connsiteX14" fmla="*/ 130761 w 189992"/>
              <a:gd name="connsiteY14" fmla="*/ 395345 h 776041"/>
              <a:gd name="connsiteX15" fmla="*/ 183110 w 189992"/>
              <a:gd name="connsiteY15" fmla="*/ 450828 h 776041"/>
              <a:gd name="connsiteX16" fmla="*/ 173928 w 189992"/>
              <a:gd name="connsiteY16" fmla="*/ 772516 h 776041"/>
              <a:gd name="connsiteX17" fmla="*/ 177241 w 189992"/>
              <a:gd name="connsiteY17" fmla="*/ 776040 h 776041"/>
              <a:gd name="connsiteX18" fmla="*/ 177272 w 189992"/>
              <a:gd name="connsiteY18" fmla="*/ 776041 h 776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189992" h="776041">
                <a:moveTo>
                  <a:pt x="177271" y="776040"/>
                </a:moveTo>
                <a:cubicBezTo>
                  <a:pt x="179154" y="776078"/>
                  <a:pt x="180719" y="774598"/>
                  <a:pt x="180786" y="772716"/>
                </a:cubicBezTo>
                <a:lnTo>
                  <a:pt x="189968" y="451019"/>
                </a:lnTo>
                <a:cubicBezTo>
                  <a:pt x="190903" y="417487"/>
                  <a:pt x="164510" y="389531"/>
                  <a:pt x="130980" y="388535"/>
                </a:cubicBezTo>
                <a:lnTo>
                  <a:pt x="107186" y="387859"/>
                </a:lnTo>
                <a:cubicBezTo>
                  <a:pt x="77408" y="386977"/>
                  <a:pt x="53963" y="362156"/>
                  <a:pt x="54780" y="332375"/>
                </a:cubicBezTo>
                <a:lnTo>
                  <a:pt x="62514" y="62465"/>
                </a:lnTo>
                <a:cubicBezTo>
                  <a:pt x="63427" y="28938"/>
                  <a:pt x="37032" y="996"/>
                  <a:pt x="3507" y="1"/>
                </a:cubicBezTo>
                <a:cubicBezTo>
                  <a:pt x="1635" y="-32"/>
                  <a:pt x="79" y="1435"/>
                  <a:pt x="2" y="3306"/>
                </a:cubicBezTo>
                <a:cubicBezTo>
                  <a:pt x="-57" y="5183"/>
                  <a:pt x="1417" y="6752"/>
                  <a:pt x="3295" y="6811"/>
                </a:cubicBezTo>
                <a:cubicBezTo>
                  <a:pt x="3299" y="6811"/>
                  <a:pt x="3303" y="6811"/>
                  <a:pt x="3307" y="6811"/>
                </a:cubicBezTo>
                <a:cubicBezTo>
                  <a:pt x="33049" y="7739"/>
                  <a:pt x="56454" y="32519"/>
                  <a:pt x="55685" y="62266"/>
                </a:cubicBezTo>
                <a:lnTo>
                  <a:pt x="47951" y="332185"/>
                </a:lnTo>
                <a:cubicBezTo>
                  <a:pt x="47043" y="365717"/>
                  <a:pt x="73438" y="393663"/>
                  <a:pt x="106968" y="394669"/>
                </a:cubicBezTo>
                <a:lnTo>
                  <a:pt x="130761" y="395345"/>
                </a:lnTo>
                <a:cubicBezTo>
                  <a:pt x="160526" y="396237"/>
                  <a:pt x="183949" y="421061"/>
                  <a:pt x="183110" y="450828"/>
                </a:cubicBezTo>
                <a:lnTo>
                  <a:pt x="173928" y="772516"/>
                </a:lnTo>
                <a:cubicBezTo>
                  <a:pt x="173870" y="774404"/>
                  <a:pt x="175353" y="775981"/>
                  <a:pt x="177241" y="776040"/>
                </a:cubicBezTo>
                <a:cubicBezTo>
                  <a:pt x="177251" y="776040"/>
                  <a:pt x="177261" y="776040"/>
                  <a:pt x="177272" y="776041"/>
                </a:cubicBezTo>
                <a:close/>
              </a:path>
            </a:pathLst>
          </a:custGeom>
          <a:solidFill>
            <a:srgbClr val="A976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任意多边形: 形状 74">
            <a:extLst>
              <a:ext uri="{FF2B5EF4-FFF2-40B4-BE49-F238E27FC236}">
                <a16:creationId xmlns:a16="http://schemas.microsoft.com/office/drawing/2014/main" id="{DDC1031A-FEDB-6475-1337-74876F6B0B6C}"/>
              </a:ext>
            </a:extLst>
          </p:cNvPr>
          <p:cNvSpPr/>
          <p:nvPr/>
        </p:nvSpPr>
        <p:spPr>
          <a:xfrm>
            <a:off x="4102087" y="5256782"/>
            <a:ext cx="53878" cy="53879"/>
          </a:xfrm>
          <a:custGeom>
            <a:avLst/>
            <a:gdLst>
              <a:gd name="connsiteX0" fmla="*/ 52711 w 53878"/>
              <a:gd name="connsiteY0" fmla="*/ 53879 h 53879"/>
              <a:gd name="connsiteX1" fmla="*/ 0 w 53878"/>
              <a:gd name="connsiteY1" fmla="*/ 52374 h 53879"/>
              <a:gd name="connsiteX2" fmla="*/ 1143 w 53878"/>
              <a:gd name="connsiteY2" fmla="*/ 12398 h 53879"/>
              <a:gd name="connsiteX3" fmla="*/ 14229 w 53878"/>
              <a:gd name="connsiteY3" fmla="*/ 5 h 53879"/>
              <a:gd name="connsiteX4" fmla="*/ 14269 w 53878"/>
              <a:gd name="connsiteY4" fmla="*/ 6 h 53879"/>
              <a:gd name="connsiteX5" fmla="*/ 41481 w 53878"/>
              <a:gd name="connsiteY5" fmla="*/ 787 h 53879"/>
              <a:gd name="connsiteX6" fmla="*/ 53873 w 53878"/>
              <a:gd name="connsiteY6" fmla="*/ 13913 h 53879"/>
              <a:gd name="connsiteX7" fmla="*/ 52730 w 53878"/>
              <a:gd name="connsiteY7" fmla="*/ 53879 h 53879"/>
              <a:gd name="connsiteX8" fmla="*/ 52711 w 53878"/>
              <a:gd name="connsiteY8" fmla="*/ 53879 h 538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878" h="53879">
                <a:moveTo>
                  <a:pt x="52711" y="53879"/>
                </a:moveTo>
                <a:lnTo>
                  <a:pt x="0" y="52374"/>
                </a:lnTo>
                <a:lnTo>
                  <a:pt x="1143" y="12398"/>
                </a:lnTo>
                <a:cubicBezTo>
                  <a:pt x="1335" y="5362"/>
                  <a:pt x="7193" y="-187"/>
                  <a:pt x="14229" y="5"/>
                </a:cubicBezTo>
                <a:cubicBezTo>
                  <a:pt x="14242" y="5"/>
                  <a:pt x="14256" y="6"/>
                  <a:pt x="14269" y="6"/>
                </a:cubicBezTo>
                <a:lnTo>
                  <a:pt x="41481" y="787"/>
                </a:lnTo>
                <a:cubicBezTo>
                  <a:pt x="48526" y="994"/>
                  <a:pt x="54071" y="6868"/>
                  <a:pt x="53873" y="13913"/>
                </a:cubicBezTo>
                <a:lnTo>
                  <a:pt x="52730" y="53879"/>
                </a:lnTo>
                <a:lnTo>
                  <a:pt x="52711" y="53879"/>
                </a:lnTo>
                <a:close/>
              </a:path>
            </a:pathLst>
          </a:custGeom>
          <a:solidFill>
            <a:srgbClr val="A976EB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6" name="任意多边形: 形状 75">
            <a:extLst>
              <a:ext uri="{FF2B5EF4-FFF2-40B4-BE49-F238E27FC236}">
                <a16:creationId xmlns:a16="http://schemas.microsoft.com/office/drawing/2014/main" id="{B2664C00-B21D-E93D-4CD1-3B7E67946027}"/>
              </a:ext>
            </a:extLst>
          </p:cNvPr>
          <p:cNvSpPr/>
          <p:nvPr/>
        </p:nvSpPr>
        <p:spPr>
          <a:xfrm>
            <a:off x="3556878" y="4096387"/>
            <a:ext cx="90827" cy="100841"/>
          </a:xfrm>
          <a:custGeom>
            <a:avLst/>
            <a:gdLst>
              <a:gd name="connsiteX0" fmla="*/ 46909 w 90827"/>
              <a:gd name="connsiteY0" fmla="*/ 100478 h 100841"/>
              <a:gd name="connsiteX1" fmla="*/ 770 w 90827"/>
              <a:gd name="connsiteY1" fmla="*/ 51177 h 100841"/>
              <a:gd name="connsiteX2" fmla="*/ 14695 w 90827"/>
              <a:gd name="connsiteY2" fmla="*/ 15382 h 100841"/>
              <a:gd name="connsiteX3" fmla="*/ 44794 w 90827"/>
              <a:gd name="connsiteY3" fmla="*/ 8 h 100841"/>
              <a:gd name="connsiteX4" fmla="*/ 90800 w 90827"/>
              <a:gd name="connsiteY4" fmla="*/ 49310 h 100841"/>
              <a:gd name="connsiteX5" fmla="*/ 46909 w 90827"/>
              <a:gd name="connsiteY5" fmla="*/ 100478 h 1008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27" h="100841">
                <a:moveTo>
                  <a:pt x="46909" y="100478"/>
                </a:moveTo>
                <a:cubicBezTo>
                  <a:pt x="11752" y="104145"/>
                  <a:pt x="-3764" y="79514"/>
                  <a:pt x="770" y="51177"/>
                </a:cubicBezTo>
                <a:cubicBezTo>
                  <a:pt x="2827" y="38604"/>
                  <a:pt x="6189" y="25164"/>
                  <a:pt x="14695" y="15382"/>
                </a:cubicBezTo>
                <a:cubicBezTo>
                  <a:pt x="22448" y="6400"/>
                  <a:pt x="32926" y="313"/>
                  <a:pt x="44794" y="8"/>
                </a:cubicBezTo>
                <a:cubicBezTo>
                  <a:pt x="69664" y="-496"/>
                  <a:pt x="90276" y="21583"/>
                  <a:pt x="90800" y="49310"/>
                </a:cubicBezTo>
                <a:cubicBezTo>
                  <a:pt x="91648" y="75166"/>
                  <a:pt x="72592" y="97381"/>
                  <a:pt x="46909" y="100478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:a16="http://schemas.microsoft.com/office/drawing/2014/main" id="{2FF15DFA-74E7-46AB-C7B5-4A2531FB5A73}"/>
              </a:ext>
            </a:extLst>
          </p:cNvPr>
          <p:cNvSpPr/>
          <p:nvPr/>
        </p:nvSpPr>
        <p:spPr>
          <a:xfrm>
            <a:off x="3579479" y="4177949"/>
            <a:ext cx="31699" cy="42110"/>
          </a:xfrm>
          <a:custGeom>
            <a:avLst/>
            <a:gdLst>
              <a:gd name="connsiteX0" fmla="*/ 31699 w 31699"/>
              <a:gd name="connsiteY0" fmla="*/ 1419 h 42110"/>
              <a:gd name="connsiteX1" fmla="*/ 1943 w 31699"/>
              <a:gd name="connsiteY1" fmla="*/ 0 h 42110"/>
              <a:gd name="connsiteX2" fmla="*/ 0 w 31699"/>
              <a:gd name="connsiteY2" fmla="*/ 40691 h 42110"/>
              <a:gd name="connsiteX3" fmla="*/ 29766 w 31699"/>
              <a:gd name="connsiteY3" fmla="*/ 42110 h 42110"/>
              <a:gd name="connsiteX4" fmla="*/ 31699 w 31699"/>
              <a:gd name="connsiteY4" fmla="*/ 1419 h 4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99" h="42110">
                <a:moveTo>
                  <a:pt x="31699" y="1419"/>
                </a:moveTo>
                <a:lnTo>
                  <a:pt x="1943" y="0"/>
                </a:lnTo>
                <a:lnTo>
                  <a:pt x="0" y="40691"/>
                </a:lnTo>
                <a:lnTo>
                  <a:pt x="29766" y="42110"/>
                </a:lnTo>
                <a:lnTo>
                  <a:pt x="31699" y="1419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ED701643-3C9C-5594-5001-CBAFF9AA0EFC}"/>
              </a:ext>
            </a:extLst>
          </p:cNvPr>
          <p:cNvSpPr/>
          <p:nvPr/>
        </p:nvSpPr>
        <p:spPr>
          <a:xfrm>
            <a:off x="3561733" y="4132755"/>
            <a:ext cx="21217" cy="25075"/>
          </a:xfrm>
          <a:custGeom>
            <a:avLst/>
            <a:gdLst>
              <a:gd name="connsiteX0" fmla="*/ 19689 w 21217"/>
              <a:gd name="connsiteY0" fmla="*/ 5465 h 25075"/>
              <a:gd name="connsiteX1" fmla="*/ 20775 w 21217"/>
              <a:gd name="connsiteY1" fmla="*/ 1245 h 25075"/>
              <a:gd name="connsiteX2" fmla="*/ 16460 w 21217"/>
              <a:gd name="connsiteY2" fmla="*/ 579 h 25075"/>
              <a:gd name="connsiteX3" fmla="*/ 15375 w 21217"/>
              <a:gd name="connsiteY3" fmla="*/ 4808 h 25075"/>
              <a:gd name="connsiteX4" fmla="*/ 19689 w 21217"/>
              <a:gd name="connsiteY4" fmla="*/ 5465 h 25075"/>
              <a:gd name="connsiteX5" fmla="*/ 1 w 21217"/>
              <a:gd name="connsiteY5" fmla="*/ 23753 h 25075"/>
              <a:gd name="connsiteX6" fmla="*/ 2821 w 21217"/>
              <a:gd name="connsiteY6" fmla="*/ 3646 h 25075"/>
              <a:gd name="connsiteX7" fmla="*/ 5869 w 21217"/>
              <a:gd name="connsiteY7" fmla="*/ 4132 h 25075"/>
              <a:gd name="connsiteX8" fmla="*/ 3145 w 21217"/>
              <a:gd name="connsiteY8" fmla="*/ 23467 h 25075"/>
              <a:gd name="connsiteX9" fmla="*/ 1 w 21217"/>
              <a:gd name="connsiteY9" fmla="*/ 23753 h 25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1217" h="25075">
                <a:moveTo>
                  <a:pt x="19689" y="5465"/>
                </a:moveTo>
                <a:cubicBezTo>
                  <a:pt x="21175" y="4484"/>
                  <a:pt x="21661" y="2588"/>
                  <a:pt x="20775" y="1245"/>
                </a:cubicBezTo>
                <a:cubicBezTo>
                  <a:pt x="19880" y="-107"/>
                  <a:pt x="17956" y="-402"/>
                  <a:pt x="16460" y="579"/>
                </a:cubicBezTo>
                <a:cubicBezTo>
                  <a:pt x="14974" y="1569"/>
                  <a:pt x="14489" y="3455"/>
                  <a:pt x="15375" y="4808"/>
                </a:cubicBezTo>
                <a:cubicBezTo>
                  <a:pt x="16270" y="6151"/>
                  <a:pt x="18194" y="6446"/>
                  <a:pt x="19689" y="5465"/>
                </a:cubicBezTo>
                <a:close/>
                <a:moveTo>
                  <a:pt x="1" y="23753"/>
                </a:moveTo>
                <a:cubicBezTo>
                  <a:pt x="-40" y="16949"/>
                  <a:pt x="910" y="10176"/>
                  <a:pt x="2821" y="3646"/>
                </a:cubicBezTo>
                <a:cubicBezTo>
                  <a:pt x="3364" y="1760"/>
                  <a:pt x="6421" y="2226"/>
                  <a:pt x="5869" y="4132"/>
                </a:cubicBezTo>
                <a:cubicBezTo>
                  <a:pt x="4022" y="10409"/>
                  <a:pt x="3105" y="16924"/>
                  <a:pt x="3145" y="23467"/>
                </a:cubicBezTo>
                <a:cubicBezTo>
                  <a:pt x="3173" y="25401"/>
                  <a:pt x="30" y="25706"/>
                  <a:pt x="1" y="23753"/>
                </a:cubicBezTo>
                <a:close/>
              </a:path>
            </a:pathLst>
          </a:custGeom>
          <a:solidFill>
            <a:schemeClr val="tx1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任意多边形: 形状 78">
            <a:extLst>
              <a:ext uri="{FF2B5EF4-FFF2-40B4-BE49-F238E27FC236}">
                <a16:creationId xmlns:a16="http://schemas.microsoft.com/office/drawing/2014/main" id="{5DABF68C-3A58-A1D8-FA62-4745A4B607AB}"/>
              </a:ext>
            </a:extLst>
          </p:cNvPr>
          <p:cNvSpPr/>
          <p:nvPr/>
        </p:nvSpPr>
        <p:spPr>
          <a:xfrm>
            <a:off x="3181902" y="4015771"/>
            <a:ext cx="102655" cy="108197"/>
          </a:xfrm>
          <a:custGeom>
            <a:avLst/>
            <a:gdLst>
              <a:gd name="connsiteX0" fmla="*/ 19577 w 102655"/>
              <a:gd name="connsiteY0" fmla="*/ 7873 h 108197"/>
              <a:gd name="connsiteX1" fmla="*/ 100273 w 102655"/>
              <a:gd name="connsiteY1" fmla="*/ 93559 h 108197"/>
              <a:gd name="connsiteX2" fmla="*/ 87643 w 102655"/>
              <a:gd name="connsiteY2" fmla="*/ 105466 h 108197"/>
              <a:gd name="connsiteX3" fmla="*/ 6919 w 102655"/>
              <a:gd name="connsiteY3" fmla="*/ 19779 h 108197"/>
              <a:gd name="connsiteX4" fmla="*/ 966 w 102655"/>
              <a:gd name="connsiteY4" fmla="*/ 795 h 108197"/>
              <a:gd name="connsiteX5" fmla="*/ 19577 w 102655"/>
              <a:gd name="connsiteY5" fmla="*/ 7873 h 1081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655" h="108197">
                <a:moveTo>
                  <a:pt x="19577" y="7873"/>
                </a:moveTo>
                <a:lnTo>
                  <a:pt x="100273" y="93559"/>
                </a:lnTo>
                <a:cubicBezTo>
                  <a:pt x="107941" y="101694"/>
                  <a:pt x="95311" y="113619"/>
                  <a:pt x="87643" y="105466"/>
                </a:cubicBezTo>
                <a:lnTo>
                  <a:pt x="6919" y="19779"/>
                </a:lnTo>
                <a:cubicBezTo>
                  <a:pt x="3099" y="15721"/>
                  <a:pt x="-2197" y="3767"/>
                  <a:pt x="966" y="795"/>
                </a:cubicBezTo>
                <a:cubicBezTo>
                  <a:pt x="4128" y="-2167"/>
                  <a:pt x="15729" y="3805"/>
                  <a:pt x="19577" y="7873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0" name="任意多边形: 形状 79">
            <a:extLst>
              <a:ext uri="{FF2B5EF4-FFF2-40B4-BE49-F238E27FC236}">
                <a16:creationId xmlns:a16="http://schemas.microsoft.com/office/drawing/2014/main" id="{4D6DA19D-91E5-B86D-08CA-02755CA62F99}"/>
              </a:ext>
            </a:extLst>
          </p:cNvPr>
          <p:cNvSpPr/>
          <p:nvPr/>
        </p:nvSpPr>
        <p:spPr>
          <a:xfrm>
            <a:off x="3197874" y="4072988"/>
            <a:ext cx="53520" cy="54149"/>
          </a:xfrm>
          <a:custGeom>
            <a:avLst/>
            <a:gdLst>
              <a:gd name="connsiteX0" fmla="*/ 42857 w 53520"/>
              <a:gd name="connsiteY0" fmla="*/ 881 h 54149"/>
              <a:gd name="connsiteX1" fmla="*/ 12196 w 53520"/>
              <a:gd name="connsiteY1" fmla="*/ 5 h 54149"/>
              <a:gd name="connsiteX2" fmla="*/ 900 w 53520"/>
              <a:gd name="connsiteY2" fmla="*/ 10664 h 54149"/>
              <a:gd name="connsiteX3" fmla="*/ 900 w 53520"/>
              <a:gd name="connsiteY3" fmla="*/ 10673 h 54149"/>
              <a:gd name="connsiteX4" fmla="*/ 4 w 53520"/>
              <a:gd name="connsiteY4" fmla="*/ 41972 h 54149"/>
              <a:gd name="connsiteX5" fmla="*/ 10672 w 53520"/>
              <a:gd name="connsiteY5" fmla="*/ 53268 h 54149"/>
              <a:gd name="connsiteX6" fmla="*/ 41333 w 53520"/>
              <a:gd name="connsiteY6" fmla="*/ 54145 h 54149"/>
              <a:gd name="connsiteX7" fmla="*/ 52620 w 53520"/>
              <a:gd name="connsiteY7" fmla="*/ 43477 h 54149"/>
              <a:gd name="connsiteX8" fmla="*/ 53516 w 53520"/>
              <a:gd name="connsiteY8" fmla="*/ 12178 h 54149"/>
              <a:gd name="connsiteX9" fmla="*/ 42857 w 53520"/>
              <a:gd name="connsiteY9" fmla="*/ 881 h 54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3520" h="54149">
                <a:moveTo>
                  <a:pt x="42857" y="881"/>
                </a:moveTo>
                <a:lnTo>
                  <a:pt x="12196" y="5"/>
                </a:lnTo>
                <a:cubicBezTo>
                  <a:pt x="6134" y="-171"/>
                  <a:pt x="1076" y="4601"/>
                  <a:pt x="900" y="10664"/>
                </a:cubicBezTo>
                <a:cubicBezTo>
                  <a:pt x="900" y="10667"/>
                  <a:pt x="900" y="10670"/>
                  <a:pt x="900" y="10673"/>
                </a:cubicBezTo>
                <a:lnTo>
                  <a:pt x="4" y="41972"/>
                </a:lnTo>
                <a:cubicBezTo>
                  <a:pt x="-166" y="48036"/>
                  <a:pt x="4608" y="53092"/>
                  <a:pt x="10672" y="53268"/>
                </a:cubicBezTo>
                <a:lnTo>
                  <a:pt x="41333" y="54145"/>
                </a:lnTo>
                <a:cubicBezTo>
                  <a:pt x="47396" y="54316"/>
                  <a:pt x="52449" y="49539"/>
                  <a:pt x="52620" y="43477"/>
                </a:cubicBezTo>
                <a:lnTo>
                  <a:pt x="53516" y="12178"/>
                </a:lnTo>
                <a:cubicBezTo>
                  <a:pt x="53687" y="6117"/>
                  <a:pt x="48918" y="1063"/>
                  <a:pt x="42857" y="881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1" name="任意多边形: 形状 80">
            <a:extLst>
              <a:ext uri="{FF2B5EF4-FFF2-40B4-BE49-F238E27FC236}">
                <a16:creationId xmlns:a16="http://schemas.microsoft.com/office/drawing/2014/main" id="{3878A997-5E6C-9A6C-6C35-4D7BB411E0BB}"/>
              </a:ext>
            </a:extLst>
          </p:cNvPr>
          <p:cNvSpPr/>
          <p:nvPr/>
        </p:nvSpPr>
        <p:spPr>
          <a:xfrm>
            <a:off x="3227949" y="4041939"/>
            <a:ext cx="14068" cy="43883"/>
          </a:xfrm>
          <a:custGeom>
            <a:avLst/>
            <a:gdLst>
              <a:gd name="connsiteX0" fmla="*/ 0 w 14068"/>
              <a:gd name="connsiteY0" fmla="*/ 43512 h 43883"/>
              <a:gd name="connsiteX1" fmla="*/ 1172 w 14068"/>
              <a:gd name="connsiteY1" fmla="*/ 2955 h 43883"/>
              <a:gd name="connsiteX2" fmla="*/ 14068 w 14068"/>
              <a:gd name="connsiteY2" fmla="*/ 3964 h 43883"/>
              <a:gd name="connsiteX3" fmla="*/ 12925 w 14068"/>
              <a:gd name="connsiteY3" fmla="*/ 43884 h 4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68" h="43883">
                <a:moveTo>
                  <a:pt x="0" y="43512"/>
                </a:moveTo>
                <a:lnTo>
                  <a:pt x="1172" y="2955"/>
                </a:lnTo>
                <a:cubicBezTo>
                  <a:pt x="1172" y="2955"/>
                  <a:pt x="8572" y="-4322"/>
                  <a:pt x="14068" y="3964"/>
                </a:cubicBezTo>
                <a:lnTo>
                  <a:pt x="12925" y="43884"/>
                </a:ln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2" name="任意多边形: 形状 81">
            <a:extLst>
              <a:ext uri="{FF2B5EF4-FFF2-40B4-BE49-F238E27FC236}">
                <a16:creationId xmlns:a16="http://schemas.microsoft.com/office/drawing/2014/main" id="{7652C290-12E1-1E33-2BDB-AFDAD9684CDA}"/>
              </a:ext>
            </a:extLst>
          </p:cNvPr>
          <p:cNvSpPr/>
          <p:nvPr/>
        </p:nvSpPr>
        <p:spPr>
          <a:xfrm>
            <a:off x="3227949" y="4041939"/>
            <a:ext cx="14068" cy="43883"/>
          </a:xfrm>
          <a:custGeom>
            <a:avLst/>
            <a:gdLst>
              <a:gd name="connsiteX0" fmla="*/ 0 w 14068"/>
              <a:gd name="connsiteY0" fmla="*/ 43512 h 43883"/>
              <a:gd name="connsiteX1" fmla="*/ 1172 w 14068"/>
              <a:gd name="connsiteY1" fmla="*/ 2955 h 43883"/>
              <a:gd name="connsiteX2" fmla="*/ 14068 w 14068"/>
              <a:gd name="connsiteY2" fmla="*/ 3964 h 43883"/>
              <a:gd name="connsiteX3" fmla="*/ 12925 w 14068"/>
              <a:gd name="connsiteY3" fmla="*/ 43884 h 438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068" h="43883">
                <a:moveTo>
                  <a:pt x="0" y="43512"/>
                </a:moveTo>
                <a:lnTo>
                  <a:pt x="1172" y="2955"/>
                </a:lnTo>
                <a:cubicBezTo>
                  <a:pt x="1172" y="2955"/>
                  <a:pt x="8572" y="-4322"/>
                  <a:pt x="14068" y="3964"/>
                </a:cubicBezTo>
                <a:lnTo>
                  <a:pt x="12925" y="43884"/>
                </a:ln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3" name="任意多边形: 形状 82">
            <a:extLst>
              <a:ext uri="{FF2B5EF4-FFF2-40B4-BE49-F238E27FC236}">
                <a16:creationId xmlns:a16="http://schemas.microsoft.com/office/drawing/2014/main" id="{D2191148-CAD7-64C2-467B-6D0DC7A3CFF2}"/>
              </a:ext>
            </a:extLst>
          </p:cNvPr>
          <p:cNvSpPr/>
          <p:nvPr/>
        </p:nvSpPr>
        <p:spPr>
          <a:xfrm>
            <a:off x="3206232" y="4113179"/>
            <a:ext cx="33785" cy="44815"/>
          </a:xfrm>
          <a:custGeom>
            <a:avLst/>
            <a:gdLst>
              <a:gd name="connsiteX0" fmla="*/ 33785 w 33785"/>
              <a:gd name="connsiteY0" fmla="*/ 933 h 44815"/>
              <a:gd name="connsiteX1" fmla="*/ 1257 w 33785"/>
              <a:gd name="connsiteY1" fmla="*/ 0 h 44815"/>
              <a:gd name="connsiteX2" fmla="*/ 0 w 33785"/>
              <a:gd name="connsiteY2" fmla="*/ 43882 h 44815"/>
              <a:gd name="connsiteX3" fmla="*/ 32528 w 33785"/>
              <a:gd name="connsiteY3" fmla="*/ 44815 h 44815"/>
              <a:gd name="connsiteX4" fmla="*/ 33785 w 33785"/>
              <a:gd name="connsiteY4" fmla="*/ 933 h 44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785" h="44815">
                <a:moveTo>
                  <a:pt x="33785" y="933"/>
                </a:moveTo>
                <a:lnTo>
                  <a:pt x="1257" y="0"/>
                </a:lnTo>
                <a:lnTo>
                  <a:pt x="0" y="43882"/>
                </a:lnTo>
                <a:lnTo>
                  <a:pt x="32528" y="44815"/>
                </a:lnTo>
                <a:lnTo>
                  <a:pt x="33785" y="93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4" name="任意多边形: 形状 83">
            <a:extLst>
              <a:ext uri="{FF2B5EF4-FFF2-40B4-BE49-F238E27FC236}">
                <a16:creationId xmlns:a16="http://schemas.microsoft.com/office/drawing/2014/main" id="{172D9A33-3971-6373-66D0-DAE59C878640}"/>
              </a:ext>
            </a:extLst>
          </p:cNvPr>
          <p:cNvSpPr/>
          <p:nvPr/>
        </p:nvSpPr>
        <p:spPr>
          <a:xfrm>
            <a:off x="3174368" y="4145935"/>
            <a:ext cx="698987" cy="501110"/>
          </a:xfrm>
          <a:custGeom>
            <a:avLst/>
            <a:gdLst>
              <a:gd name="connsiteX0" fmla="*/ 682479 w 698987"/>
              <a:gd name="connsiteY0" fmla="*/ 447218 h 501110"/>
              <a:gd name="connsiteX1" fmla="*/ 695309 w 698987"/>
              <a:gd name="connsiteY1" fmla="*/ 376914 h 501110"/>
              <a:gd name="connsiteX2" fmla="*/ 668268 w 698987"/>
              <a:gd name="connsiteY2" fmla="*/ 183699 h 501110"/>
              <a:gd name="connsiteX3" fmla="*/ 555844 w 698987"/>
              <a:gd name="connsiteY3" fmla="*/ 85868 h 501110"/>
              <a:gd name="connsiteX4" fmla="*/ 509553 w 698987"/>
              <a:gd name="connsiteY4" fmla="*/ 74400 h 501110"/>
              <a:gd name="connsiteX5" fmla="*/ 260884 w 698987"/>
              <a:gd name="connsiteY5" fmla="*/ 131693 h 501110"/>
              <a:gd name="connsiteX6" fmla="*/ 74879 w 698987"/>
              <a:gd name="connsiteY6" fmla="*/ 0 h 501110"/>
              <a:gd name="connsiteX7" fmla="*/ 6109 w 698987"/>
              <a:gd name="connsiteY7" fmla="*/ 1476 h 501110"/>
              <a:gd name="connsiteX8" fmla="*/ 164300 w 698987"/>
              <a:gd name="connsiteY8" fmla="*/ 400288 h 501110"/>
              <a:gd name="connsiteX9" fmla="*/ 239795 w 698987"/>
              <a:gd name="connsiteY9" fmla="*/ 386448 h 501110"/>
              <a:gd name="connsiteX10" fmla="*/ 280067 w 698987"/>
              <a:gd name="connsiteY10" fmla="*/ 501110 h 501110"/>
              <a:gd name="connsiteX11" fmla="*/ 610527 w 698987"/>
              <a:gd name="connsiteY11" fmla="*/ 461982 h 501110"/>
              <a:gd name="connsiteX12" fmla="*/ 599545 w 698987"/>
              <a:gd name="connsiteY12" fmla="*/ 403384 h 501110"/>
              <a:gd name="connsiteX13" fmla="*/ 606546 w 698987"/>
              <a:gd name="connsiteY13" fmla="*/ 447589 h 501110"/>
              <a:gd name="connsiteX14" fmla="*/ 682527 w 698987"/>
              <a:gd name="connsiteY14" fmla="*/ 447265 h 501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8987" h="501110">
                <a:moveTo>
                  <a:pt x="682479" y="447218"/>
                </a:moveTo>
                <a:cubicBezTo>
                  <a:pt x="689994" y="424805"/>
                  <a:pt x="692395" y="400202"/>
                  <a:pt x="695309" y="376914"/>
                </a:cubicBezTo>
                <a:cubicBezTo>
                  <a:pt x="703482" y="311858"/>
                  <a:pt x="699510" y="242888"/>
                  <a:pt x="668268" y="183699"/>
                </a:cubicBezTo>
                <a:cubicBezTo>
                  <a:pt x="644103" y="137960"/>
                  <a:pt x="603736" y="104604"/>
                  <a:pt x="555844" y="85868"/>
                </a:cubicBezTo>
                <a:cubicBezTo>
                  <a:pt x="547053" y="81820"/>
                  <a:pt x="519478" y="75981"/>
                  <a:pt x="509553" y="74400"/>
                </a:cubicBezTo>
                <a:cubicBezTo>
                  <a:pt x="366411" y="48158"/>
                  <a:pt x="321044" y="86697"/>
                  <a:pt x="260884" y="131693"/>
                </a:cubicBezTo>
                <a:cubicBezTo>
                  <a:pt x="132972" y="227419"/>
                  <a:pt x="85757" y="133055"/>
                  <a:pt x="74879" y="0"/>
                </a:cubicBezTo>
                <a:lnTo>
                  <a:pt x="6109" y="1476"/>
                </a:lnTo>
                <a:cubicBezTo>
                  <a:pt x="-2111" y="111614"/>
                  <a:pt x="-29334" y="404793"/>
                  <a:pt x="164300" y="400288"/>
                </a:cubicBezTo>
                <a:cubicBezTo>
                  <a:pt x="195590" y="399564"/>
                  <a:pt x="218259" y="393240"/>
                  <a:pt x="239795" y="386448"/>
                </a:cubicBezTo>
                <a:cubicBezTo>
                  <a:pt x="258464" y="440236"/>
                  <a:pt x="255369" y="457657"/>
                  <a:pt x="280067" y="501110"/>
                </a:cubicBezTo>
                <a:cubicBezTo>
                  <a:pt x="399825" y="474421"/>
                  <a:pt x="479997" y="451066"/>
                  <a:pt x="610527" y="461982"/>
                </a:cubicBezTo>
                <a:cubicBezTo>
                  <a:pt x="604574" y="442998"/>
                  <a:pt x="602002" y="427577"/>
                  <a:pt x="599545" y="403384"/>
                </a:cubicBezTo>
                <a:cubicBezTo>
                  <a:pt x="599545" y="404241"/>
                  <a:pt x="601412" y="446342"/>
                  <a:pt x="606546" y="447589"/>
                </a:cubicBezTo>
                <a:cubicBezTo>
                  <a:pt x="627996" y="452847"/>
                  <a:pt x="662905" y="444008"/>
                  <a:pt x="682527" y="447265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6DC61D08-76DE-31D1-9014-03D261A11C62}"/>
              </a:ext>
            </a:extLst>
          </p:cNvPr>
          <p:cNvSpPr/>
          <p:nvPr/>
        </p:nvSpPr>
        <p:spPr>
          <a:xfrm>
            <a:off x="3168885" y="4144268"/>
            <a:ext cx="722661" cy="502624"/>
          </a:xfrm>
          <a:custGeom>
            <a:avLst/>
            <a:gdLst>
              <a:gd name="connsiteX0" fmla="*/ 22727 w 722661"/>
              <a:gd name="connsiteY0" fmla="*/ 18898 h 502624"/>
              <a:gd name="connsiteX1" fmla="*/ 32176 w 722661"/>
              <a:gd name="connsiteY1" fmla="*/ 9449 h 502624"/>
              <a:gd name="connsiteX2" fmla="*/ 22727 w 722661"/>
              <a:gd name="connsiteY2" fmla="*/ 0 h 502624"/>
              <a:gd name="connsiteX3" fmla="*/ 13278 w 722661"/>
              <a:gd name="connsiteY3" fmla="*/ 9449 h 502624"/>
              <a:gd name="connsiteX4" fmla="*/ 22727 w 722661"/>
              <a:gd name="connsiteY4" fmla="*/ 18898 h 502624"/>
              <a:gd name="connsiteX5" fmla="*/ 99870 w 722661"/>
              <a:gd name="connsiteY5" fmla="*/ 21088 h 502624"/>
              <a:gd name="connsiteX6" fmla="*/ 109318 w 722661"/>
              <a:gd name="connsiteY6" fmla="*/ 11640 h 502624"/>
              <a:gd name="connsiteX7" fmla="*/ 99870 w 722661"/>
              <a:gd name="connsiteY7" fmla="*/ 2191 h 502624"/>
              <a:gd name="connsiteX8" fmla="*/ 90421 w 722661"/>
              <a:gd name="connsiteY8" fmla="*/ 11640 h 502624"/>
              <a:gd name="connsiteX9" fmla="*/ 99870 w 722661"/>
              <a:gd name="connsiteY9" fmla="*/ 21088 h 502624"/>
              <a:gd name="connsiteX10" fmla="*/ 177003 w 722661"/>
              <a:gd name="connsiteY10" fmla="*/ 23289 h 502624"/>
              <a:gd name="connsiteX11" fmla="*/ 186452 w 722661"/>
              <a:gd name="connsiteY11" fmla="*/ 13840 h 502624"/>
              <a:gd name="connsiteX12" fmla="*/ 177003 w 722661"/>
              <a:gd name="connsiteY12" fmla="*/ 4391 h 502624"/>
              <a:gd name="connsiteX13" fmla="*/ 167554 w 722661"/>
              <a:gd name="connsiteY13" fmla="*/ 13840 h 502624"/>
              <a:gd name="connsiteX14" fmla="*/ 177003 w 722661"/>
              <a:gd name="connsiteY14" fmla="*/ 23289 h 502624"/>
              <a:gd name="connsiteX15" fmla="*/ 254146 w 722661"/>
              <a:gd name="connsiteY15" fmla="*/ 25508 h 502624"/>
              <a:gd name="connsiteX16" fmla="*/ 263595 w 722661"/>
              <a:gd name="connsiteY16" fmla="*/ 16059 h 502624"/>
              <a:gd name="connsiteX17" fmla="*/ 254146 w 722661"/>
              <a:gd name="connsiteY17" fmla="*/ 6610 h 502624"/>
              <a:gd name="connsiteX18" fmla="*/ 244697 w 722661"/>
              <a:gd name="connsiteY18" fmla="*/ 16059 h 502624"/>
              <a:gd name="connsiteX19" fmla="*/ 254146 w 722661"/>
              <a:gd name="connsiteY19" fmla="*/ 25508 h 502624"/>
              <a:gd name="connsiteX20" fmla="*/ 331289 w 722661"/>
              <a:gd name="connsiteY20" fmla="*/ 27708 h 502624"/>
              <a:gd name="connsiteX21" fmla="*/ 341028 w 722661"/>
              <a:gd name="connsiteY21" fmla="*/ 18559 h 502624"/>
              <a:gd name="connsiteX22" fmla="*/ 331879 w 722661"/>
              <a:gd name="connsiteY22" fmla="*/ 8820 h 502624"/>
              <a:gd name="connsiteX23" fmla="*/ 331280 w 722661"/>
              <a:gd name="connsiteY23" fmla="*/ 8820 h 502624"/>
              <a:gd name="connsiteX24" fmla="*/ 322140 w 722661"/>
              <a:gd name="connsiteY24" fmla="*/ 18569 h 502624"/>
              <a:gd name="connsiteX25" fmla="*/ 331289 w 722661"/>
              <a:gd name="connsiteY25" fmla="*/ 27708 h 502624"/>
              <a:gd name="connsiteX26" fmla="*/ 408422 w 722661"/>
              <a:gd name="connsiteY26" fmla="*/ 29899 h 502624"/>
              <a:gd name="connsiteX27" fmla="*/ 417871 w 722661"/>
              <a:gd name="connsiteY27" fmla="*/ 20450 h 502624"/>
              <a:gd name="connsiteX28" fmla="*/ 408422 w 722661"/>
              <a:gd name="connsiteY28" fmla="*/ 11001 h 502624"/>
              <a:gd name="connsiteX29" fmla="*/ 398974 w 722661"/>
              <a:gd name="connsiteY29" fmla="*/ 20450 h 502624"/>
              <a:gd name="connsiteX30" fmla="*/ 408422 w 722661"/>
              <a:gd name="connsiteY30" fmla="*/ 29899 h 502624"/>
              <a:gd name="connsiteX31" fmla="*/ 485565 w 722661"/>
              <a:gd name="connsiteY31" fmla="*/ 32118 h 502624"/>
              <a:gd name="connsiteX32" fmla="*/ 495014 w 722661"/>
              <a:gd name="connsiteY32" fmla="*/ 22669 h 502624"/>
              <a:gd name="connsiteX33" fmla="*/ 485565 w 722661"/>
              <a:gd name="connsiteY33" fmla="*/ 13221 h 502624"/>
              <a:gd name="connsiteX34" fmla="*/ 476117 w 722661"/>
              <a:gd name="connsiteY34" fmla="*/ 22669 h 502624"/>
              <a:gd name="connsiteX35" fmla="*/ 485565 w 722661"/>
              <a:gd name="connsiteY35" fmla="*/ 32118 h 502624"/>
              <a:gd name="connsiteX36" fmla="*/ 562708 w 722661"/>
              <a:gd name="connsiteY36" fmla="*/ 34319 h 502624"/>
              <a:gd name="connsiteX37" fmla="*/ 572157 w 722661"/>
              <a:gd name="connsiteY37" fmla="*/ 24870 h 502624"/>
              <a:gd name="connsiteX38" fmla="*/ 562708 w 722661"/>
              <a:gd name="connsiteY38" fmla="*/ 15421 h 502624"/>
              <a:gd name="connsiteX39" fmla="*/ 553260 w 722661"/>
              <a:gd name="connsiteY39" fmla="*/ 24870 h 502624"/>
              <a:gd name="connsiteX40" fmla="*/ 562708 w 722661"/>
              <a:gd name="connsiteY40" fmla="*/ 34319 h 502624"/>
              <a:gd name="connsiteX41" fmla="*/ 639852 w 722661"/>
              <a:gd name="connsiteY41" fmla="*/ 36538 h 502624"/>
              <a:gd name="connsiteX42" fmla="*/ 649591 w 722661"/>
              <a:gd name="connsiteY42" fmla="*/ 27389 h 502624"/>
              <a:gd name="connsiteX43" fmla="*/ 640442 w 722661"/>
              <a:gd name="connsiteY43" fmla="*/ 17650 h 502624"/>
              <a:gd name="connsiteX44" fmla="*/ 639842 w 722661"/>
              <a:gd name="connsiteY44" fmla="*/ 17650 h 502624"/>
              <a:gd name="connsiteX45" fmla="*/ 630702 w 722661"/>
              <a:gd name="connsiteY45" fmla="*/ 27398 h 502624"/>
              <a:gd name="connsiteX46" fmla="*/ 639851 w 722661"/>
              <a:gd name="connsiteY46" fmla="*/ 36538 h 502624"/>
              <a:gd name="connsiteX47" fmla="*/ 20831 w 722661"/>
              <a:gd name="connsiteY47" fmla="*/ 84963 h 502624"/>
              <a:gd name="connsiteX48" fmla="*/ 30280 w 722661"/>
              <a:gd name="connsiteY48" fmla="*/ 75514 h 502624"/>
              <a:gd name="connsiteX49" fmla="*/ 20831 w 722661"/>
              <a:gd name="connsiteY49" fmla="*/ 66065 h 502624"/>
              <a:gd name="connsiteX50" fmla="*/ 11382 w 722661"/>
              <a:gd name="connsiteY50" fmla="*/ 75514 h 502624"/>
              <a:gd name="connsiteX51" fmla="*/ 20831 w 722661"/>
              <a:gd name="connsiteY51" fmla="*/ 84963 h 502624"/>
              <a:gd name="connsiteX52" fmla="*/ 97974 w 722661"/>
              <a:gd name="connsiteY52" fmla="*/ 87154 h 502624"/>
              <a:gd name="connsiteX53" fmla="*/ 107718 w 722661"/>
              <a:gd name="connsiteY53" fmla="*/ 78010 h 502624"/>
              <a:gd name="connsiteX54" fmla="*/ 98574 w 722661"/>
              <a:gd name="connsiteY54" fmla="*/ 68266 h 502624"/>
              <a:gd name="connsiteX55" fmla="*/ 97974 w 722661"/>
              <a:gd name="connsiteY55" fmla="*/ 68266 h 502624"/>
              <a:gd name="connsiteX56" fmla="*/ 88830 w 722661"/>
              <a:gd name="connsiteY56" fmla="*/ 78010 h 502624"/>
              <a:gd name="connsiteX57" fmla="*/ 97974 w 722661"/>
              <a:gd name="connsiteY57" fmla="*/ 87154 h 502624"/>
              <a:gd name="connsiteX58" fmla="*/ 175117 w 722661"/>
              <a:gd name="connsiteY58" fmla="*/ 89373 h 502624"/>
              <a:gd name="connsiteX59" fmla="*/ 184566 w 722661"/>
              <a:gd name="connsiteY59" fmla="*/ 79924 h 502624"/>
              <a:gd name="connsiteX60" fmla="*/ 175117 w 722661"/>
              <a:gd name="connsiteY60" fmla="*/ 70475 h 502624"/>
              <a:gd name="connsiteX61" fmla="*/ 165668 w 722661"/>
              <a:gd name="connsiteY61" fmla="*/ 79924 h 502624"/>
              <a:gd name="connsiteX62" fmla="*/ 175117 w 722661"/>
              <a:gd name="connsiteY62" fmla="*/ 89373 h 502624"/>
              <a:gd name="connsiteX63" fmla="*/ 252251 w 722661"/>
              <a:gd name="connsiteY63" fmla="*/ 91573 h 502624"/>
              <a:gd name="connsiteX64" fmla="*/ 261699 w 722661"/>
              <a:gd name="connsiteY64" fmla="*/ 82125 h 502624"/>
              <a:gd name="connsiteX65" fmla="*/ 252251 w 722661"/>
              <a:gd name="connsiteY65" fmla="*/ 72676 h 502624"/>
              <a:gd name="connsiteX66" fmla="*/ 242802 w 722661"/>
              <a:gd name="connsiteY66" fmla="*/ 82125 h 502624"/>
              <a:gd name="connsiteX67" fmla="*/ 252251 w 722661"/>
              <a:gd name="connsiteY67" fmla="*/ 91573 h 502624"/>
              <a:gd name="connsiteX68" fmla="*/ 329394 w 722661"/>
              <a:gd name="connsiteY68" fmla="*/ 93774 h 502624"/>
              <a:gd name="connsiteX69" fmla="*/ 338842 w 722661"/>
              <a:gd name="connsiteY69" fmla="*/ 84325 h 502624"/>
              <a:gd name="connsiteX70" fmla="*/ 329394 w 722661"/>
              <a:gd name="connsiteY70" fmla="*/ 74876 h 502624"/>
              <a:gd name="connsiteX71" fmla="*/ 319945 w 722661"/>
              <a:gd name="connsiteY71" fmla="*/ 84325 h 502624"/>
              <a:gd name="connsiteX72" fmla="*/ 329394 w 722661"/>
              <a:gd name="connsiteY72" fmla="*/ 93774 h 502624"/>
              <a:gd name="connsiteX73" fmla="*/ 406527 w 722661"/>
              <a:gd name="connsiteY73" fmla="*/ 95993 h 502624"/>
              <a:gd name="connsiteX74" fmla="*/ 415976 w 722661"/>
              <a:gd name="connsiteY74" fmla="*/ 86544 h 502624"/>
              <a:gd name="connsiteX75" fmla="*/ 406527 w 722661"/>
              <a:gd name="connsiteY75" fmla="*/ 77095 h 502624"/>
              <a:gd name="connsiteX76" fmla="*/ 397078 w 722661"/>
              <a:gd name="connsiteY76" fmla="*/ 86544 h 502624"/>
              <a:gd name="connsiteX77" fmla="*/ 406527 w 722661"/>
              <a:gd name="connsiteY77" fmla="*/ 95993 h 502624"/>
              <a:gd name="connsiteX78" fmla="*/ 483680 w 722661"/>
              <a:gd name="connsiteY78" fmla="*/ 98184 h 502624"/>
              <a:gd name="connsiteX79" fmla="*/ 493419 w 722661"/>
              <a:gd name="connsiteY79" fmla="*/ 89035 h 502624"/>
              <a:gd name="connsiteX80" fmla="*/ 484270 w 722661"/>
              <a:gd name="connsiteY80" fmla="*/ 79295 h 502624"/>
              <a:gd name="connsiteX81" fmla="*/ 483670 w 722661"/>
              <a:gd name="connsiteY81" fmla="*/ 79296 h 502624"/>
              <a:gd name="connsiteX82" fmla="*/ 474531 w 722661"/>
              <a:gd name="connsiteY82" fmla="*/ 89044 h 502624"/>
              <a:gd name="connsiteX83" fmla="*/ 483680 w 722661"/>
              <a:gd name="connsiteY83" fmla="*/ 98184 h 502624"/>
              <a:gd name="connsiteX84" fmla="*/ 560822 w 722661"/>
              <a:gd name="connsiteY84" fmla="*/ 100384 h 502624"/>
              <a:gd name="connsiteX85" fmla="*/ 570276 w 722661"/>
              <a:gd name="connsiteY85" fmla="*/ 90930 h 502624"/>
              <a:gd name="connsiteX86" fmla="*/ 560822 w 722661"/>
              <a:gd name="connsiteY86" fmla="*/ 81477 h 502624"/>
              <a:gd name="connsiteX87" fmla="*/ 551369 w 722661"/>
              <a:gd name="connsiteY87" fmla="*/ 90930 h 502624"/>
              <a:gd name="connsiteX88" fmla="*/ 560822 w 722661"/>
              <a:gd name="connsiteY88" fmla="*/ 100384 h 502624"/>
              <a:gd name="connsiteX89" fmla="*/ 637956 w 722661"/>
              <a:gd name="connsiteY89" fmla="*/ 102603 h 502624"/>
              <a:gd name="connsiteX90" fmla="*/ 647405 w 722661"/>
              <a:gd name="connsiteY90" fmla="*/ 93154 h 502624"/>
              <a:gd name="connsiteX91" fmla="*/ 637956 w 722661"/>
              <a:gd name="connsiteY91" fmla="*/ 83706 h 502624"/>
              <a:gd name="connsiteX92" fmla="*/ 628507 w 722661"/>
              <a:gd name="connsiteY92" fmla="*/ 93154 h 502624"/>
              <a:gd name="connsiteX93" fmla="*/ 637956 w 722661"/>
              <a:gd name="connsiteY93" fmla="*/ 102603 h 502624"/>
              <a:gd name="connsiteX94" fmla="*/ 18955 w 722661"/>
              <a:gd name="connsiteY94" fmla="*/ 151028 h 502624"/>
              <a:gd name="connsiteX95" fmla="*/ 28694 w 722661"/>
              <a:gd name="connsiteY95" fmla="*/ 141879 h 502624"/>
              <a:gd name="connsiteX96" fmla="*/ 19545 w 722661"/>
              <a:gd name="connsiteY96" fmla="*/ 132140 h 502624"/>
              <a:gd name="connsiteX97" fmla="*/ 18945 w 722661"/>
              <a:gd name="connsiteY97" fmla="*/ 132140 h 502624"/>
              <a:gd name="connsiteX98" fmla="*/ 9806 w 722661"/>
              <a:gd name="connsiteY98" fmla="*/ 141889 h 502624"/>
              <a:gd name="connsiteX99" fmla="*/ 18955 w 722661"/>
              <a:gd name="connsiteY99" fmla="*/ 151028 h 502624"/>
              <a:gd name="connsiteX100" fmla="*/ 96098 w 722661"/>
              <a:gd name="connsiteY100" fmla="*/ 153229 h 502624"/>
              <a:gd name="connsiteX101" fmla="*/ 105122 w 722661"/>
              <a:gd name="connsiteY101" fmla="*/ 143355 h 502624"/>
              <a:gd name="connsiteX102" fmla="*/ 96098 w 722661"/>
              <a:gd name="connsiteY102" fmla="*/ 134331 h 502624"/>
              <a:gd name="connsiteX103" fmla="*/ 86649 w 722661"/>
              <a:gd name="connsiteY103" fmla="*/ 143780 h 502624"/>
              <a:gd name="connsiteX104" fmla="*/ 96098 w 722661"/>
              <a:gd name="connsiteY104" fmla="*/ 153229 h 502624"/>
              <a:gd name="connsiteX105" fmla="*/ 173222 w 722661"/>
              <a:gd name="connsiteY105" fmla="*/ 155448 h 502624"/>
              <a:gd name="connsiteX106" fmla="*/ 182675 w 722661"/>
              <a:gd name="connsiteY106" fmla="*/ 145995 h 502624"/>
              <a:gd name="connsiteX107" fmla="*/ 173222 w 722661"/>
              <a:gd name="connsiteY107" fmla="*/ 136541 h 502624"/>
              <a:gd name="connsiteX108" fmla="*/ 163768 w 722661"/>
              <a:gd name="connsiteY108" fmla="*/ 145995 h 502624"/>
              <a:gd name="connsiteX109" fmla="*/ 173222 w 722661"/>
              <a:gd name="connsiteY109" fmla="*/ 155448 h 502624"/>
              <a:gd name="connsiteX110" fmla="*/ 250365 w 722661"/>
              <a:gd name="connsiteY110" fmla="*/ 157639 h 502624"/>
              <a:gd name="connsiteX111" fmla="*/ 259814 w 722661"/>
              <a:gd name="connsiteY111" fmla="*/ 148190 h 502624"/>
              <a:gd name="connsiteX112" fmla="*/ 250365 w 722661"/>
              <a:gd name="connsiteY112" fmla="*/ 138741 h 502624"/>
              <a:gd name="connsiteX113" fmla="*/ 240916 w 722661"/>
              <a:gd name="connsiteY113" fmla="*/ 148190 h 502624"/>
              <a:gd name="connsiteX114" fmla="*/ 250365 w 722661"/>
              <a:gd name="connsiteY114" fmla="*/ 157639 h 502624"/>
              <a:gd name="connsiteX115" fmla="*/ 327508 w 722661"/>
              <a:gd name="connsiteY115" fmla="*/ 159858 h 502624"/>
              <a:gd name="connsiteX116" fmla="*/ 336956 w 722661"/>
              <a:gd name="connsiteY116" fmla="*/ 150409 h 502624"/>
              <a:gd name="connsiteX117" fmla="*/ 327508 w 722661"/>
              <a:gd name="connsiteY117" fmla="*/ 140960 h 502624"/>
              <a:gd name="connsiteX118" fmla="*/ 318059 w 722661"/>
              <a:gd name="connsiteY118" fmla="*/ 150409 h 502624"/>
              <a:gd name="connsiteX119" fmla="*/ 327508 w 722661"/>
              <a:gd name="connsiteY119" fmla="*/ 159858 h 502624"/>
              <a:gd name="connsiteX120" fmla="*/ 404641 w 722661"/>
              <a:gd name="connsiteY120" fmla="*/ 162058 h 502624"/>
              <a:gd name="connsiteX121" fmla="*/ 414090 w 722661"/>
              <a:gd name="connsiteY121" fmla="*/ 152610 h 502624"/>
              <a:gd name="connsiteX122" fmla="*/ 404641 w 722661"/>
              <a:gd name="connsiteY122" fmla="*/ 143161 h 502624"/>
              <a:gd name="connsiteX123" fmla="*/ 395192 w 722661"/>
              <a:gd name="connsiteY123" fmla="*/ 152610 h 502624"/>
              <a:gd name="connsiteX124" fmla="*/ 404641 w 722661"/>
              <a:gd name="connsiteY124" fmla="*/ 162058 h 502624"/>
              <a:gd name="connsiteX125" fmla="*/ 481784 w 722661"/>
              <a:gd name="connsiteY125" fmla="*/ 164249 h 502624"/>
              <a:gd name="connsiteX126" fmla="*/ 491233 w 722661"/>
              <a:gd name="connsiteY126" fmla="*/ 154800 h 502624"/>
              <a:gd name="connsiteX127" fmla="*/ 481784 w 722661"/>
              <a:gd name="connsiteY127" fmla="*/ 145351 h 502624"/>
              <a:gd name="connsiteX128" fmla="*/ 472335 w 722661"/>
              <a:gd name="connsiteY128" fmla="*/ 154800 h 502624"/>
              <a:gd name="connsiteX129" fmla="*/ 481784 w 722661"/>
              <a:gd name="connsiteY129" fmla="*/ 164249 h 502624"/>
              <a:gd name="connsiteX130" fmla="*/ 558927 w 722661"/>
              <a:gd name="connsiteY130" fmla="*/ 166478 h 502624"/>
              <a:gd name="connsiteX131" fmla="*/ 568666 w 722661"/>
              <a:gd name="connsiteY131" fmla="*/ 157329 h 502624"/>
              <a:gd name="connsiteX132" fmla="*/ 559517 w 722661"/>
              <a:gd name="connsiteY132" fmla="*/ 147589 h 502624"/>
              <a:gd name="connsiteX133" fmla="*/ 558918 w 722661"/>
              <a:gd name="connsiteY133" fmla="*/ 147590 h 502624"/>
              <a:gd name="connsiteX134" fmla="*/ 549778 w 722661"/>
              <a:gd name="connsiteY134" fmla="*/ 157338 h 502624"/>
              <a:gd name="connsiteX135" fmla="*/ 558927 w 722661"/>
              <a:gd name="connsiteY135" fmla="*/ 166478 h 502624"/>
              <a:gd name="connsiteX136" fmla="*/ 636060 w 722661"/>
              <a:gd name="connsiteY136" fmla="*/ 168669 h 502624"/>
              <a:gd name="connsiteX137" fmla="*/ 645509 w 722661"/>
              <a:gd name="connsiteY137" fmla="*/ 159220 h 502624"/>
              <a:gd name="connsiteX138" fmla="*/ 636060 w 722661"/>
              <a:gd name="connsiteY138" fmla="*/ 149771 h 502624"/>
              <a:gd name="connsiteX139" fmla="*/ 626612 w 722661"/>
              <a:gd name="connsiteY139" fmla="*/ 159220 h 502624"/>
              <a:gd name="connsiteX140" fmla="*/ 636060 w 722661"/>
              <a:gd name="connsiteY140" fmla="*/ 168669 h 502624"/>
              <a:gd name="connsiteX141" fmla="*/ 713213 w 722661"/>
              <a:gd name="connsiteY141" fmla="*/ 170888 h 502624"/>
              <a:gd name="connsiteX142" fmla="*/ 722662 w 722661"/>
              <a:gd name="connsiteY142" fmla="*/ 161439 h 502624"/>
              <a:gd name="connsiteX143" fmla="*/ 713213 w 722661"/>
              <a:gd name="connsiteY143" fmla="*/ 151990 h 502624"/>
              <a:gd name="connsiteX144" fmla="*/ 703764 w 722661"/>
              <a:gd name="connsiteY144" fmla="*/ 161439 h 502624"/>
              <a:gd name="connsiteX145" fmla="*/ 713213 w 722661"/>
              <a:gd name="connsiteY145" fmla="*/ 170888 h 502624"/>
              <a:gd name="connsiteX146" fmla="*/ 17059 w 722661"/>
              <a:gd name="connsiteY146" fmla="*/ 217094 h 502624"/>
              <a:gd name="connsiteX147" fmla="*/ 26508 w 722661"/>
              <a:gd name="connsiteY147" fmla="*/ 207645 h 502624"/>
              <a:gd name="connsiteX148" fmla="*/ 17059 w 722661"/>
              <a:gd name="connsiteY148" fmla="*/ 198196 h 502624"/>
              <a:gd name="connsiteX149" fmla="*/ 7610 w 722661"/>
              <a:gd name="connsiteY149" fmla="*/ 207645 h 502624"/>
              <a:gd name="connsiteX150" fmla="*/ 17059 w 722661"/>
              <a:gd name="connsiteY150" fmla="*/ 217094 h 502624"/>
              <a:gd name="connsiteX151" fmla="*/ 94202 w 722661"/>
              <a:gd name="connsiteY151" fmla="*/ 219313 h 502624"/>
              <a:gd name="connsiteX152" fmla="*/ 103651 w 722661"/>
              <a:gd name="connsiteY152" fmla="*/ 209864 h 502624"/>
              <a:gd name="connsiteX153" fmla="*/ 94202 w 722661"/>
              <a:gd name="connsiteY153" fmla="*/ 200415 h 502624"/>
              <a:gd name="connsiteX154" fmla="*/ 84753 w 722661"/>
              <a:gd name="connsiteY154" fmla="*/ 209864 h 502624"/>
              <a:gd name="connsiteX155" fmla="*/ 94202 w 722661"/>
              <a:gd name="connsiteY155" fmla="*/ 219313 h 502624"/>
              <a:gd name="connsiteX156" fmla="*/ 171336 w 722661"/>
              <a:gd name="connsiteY156" fmla="*/ 221504 h 502624"/>
              <a:gd name="connsiteX157" fmla="*/ 181080 w 722661"/>
              <a:gd name="connsiteY157" fmla="*/ 212360 h 502624"/>
              <a:gd name="connsiteX158" fmla="*/ 171936 w 722661"/>
              <a:gd name="connsiteY158" fmla="*/ 202616 h 502624"/>
              <a:gd name="connsiteX159" fmla="*/ 171336 w 722661"/>
              <a:gd name="connsiteY159" fmla="*/ 202616 h 502624"/>
              <a:gd name="connsiteX160" fmla="*/ 162192 w 722661"/>
              <a:gd name="connsiteY160" fmla="*/ 212360 h 502624"/>
              <a:gd name="connsiteX161" fmla="*/ 171336 w 722661"/>
              <a:gd name="connsiteY161" fmla="*/ 221504 h 502624"/>
              <a:gd name="connsiteX162" fmla="*/ 248469 w 722661"/>
              <a:gd name="connsiteY162" fmla="*/ 223704 h 502624"/>
              <a:gd name="connsiteX163" fmla="*/ 257918 w 722661"/>
              <a:gd name="connsiteY163" fmla="*/ 214255 h 502624"/>
              <a:gd name="connsiteX164" fmla="*/ 248469 w 722661"/>
              <a:gd name="connsiteY164" fmla="*/ 204806 h 502624"/>
              <a:gd name="connsiteX165" fmla="*/ 239020 w 722661"/>
              <a:gd name="connsiteY165" fmla="*/ 214255 h 502624"/>
              <a:gd name="connsiteX166" fmla="*/ 248469 w 722661"/>
              <a:gd name="connsiteY166" fmla="*/ 223704 h 502624"/>
              <a:gd name="connsiteX167" fmla="*/ 325612 w 722661"/>
              <a:gd name="connsiteY167" fmla="*/ 225923 h 502624"/>
              <a:gd name="connsiteX168" fmla="*/ 335061 w 722661"/>
              <a:gd name="connsiteY168" fmla="*/ 216475 h 502624"/>
              <a:gd name="connsiteX169" fmla="*/ 325612 w 722661"/>
              <a:gd name="connsiteY169" fmla="*/ 207026 h 502624"/>
              <a:gd name="connsiteX170" fmla="*/ 316163 w 722661"/>
              <a:gd name="connsiteY170" fmla="*/ 216475 h 502624"/>
              <a:gd name="connsiteX171" fmla="*/ 325612 w 722661"/>
              <a:gd name="connsiteY171" fmla="*/ 225923 h 502624"/>
              <a:gd name="connsiteX172" fmla="*/ 402755 w 722661"/>
              <a:gd name="connsiteY172" fmla="*/ 228124 h 502624"/>
              <a:gd name="connsiteX173" fmla="*/ 412494 w 722661"/>
              <a:gd name="connsiteY173" fmla="*/ 218975 h 502624"/>
              <a:gd name="connsiteX174" fmla="*/ 403345 w 722661"/>
              <a:gd name="connsiteY174" fmla="*/ 209235 h 502624"/>
              <a:gd name="connsiteX175" fmla="*/ 402746 w 722661"/>
              <a:gd name="connsiteY175" fmla="*/ 209236 h 502624"/>
              <a:gd name="connsiteX176" fmla="*/ 393606 w 722661"/>
              <a:gd name="connsiteY176" fmla="*/ 218984 h 502624"/>
              <a:gd name="connsiteX177" fmla="*/ 402755 w 722661"/>
              <a:gd name="connsiteY177" fmla="*/ 228124 h 502624"/>
              <a:gd name="connsiteX178" fmla="*/ 479898 w 722661"/>
              <a:gd name="connsiteY178" fmla="*/ 230343 h 502624"/>
              <a:gd name="connsiteX179" fmla="*/ 489347 w 722661"/>
              <a:gd name="connsiteY179" fmla="*/ 220894 h 502624"/>
              <a:gd name="connsiteX180" fmla="*/ 479898 w 722661"/>
              <a:gd name="connsiteY180" fmla="*/ 211445 h 502624"/>
              <a:gd name="connsiteX181" fmla="*/ 470449 w 722661"/>
              <a:gd name="connsiteY181" fmla="*/ 220894 h 502624"/>
              <a:gd name="connsiteX182" fmla="*/ 479898 w 722661"/>
              <a:gd name="connsiteY182" fmla="*/ 230343 h 502624"/>
              <a:gd name="connsiteX183" fmla="*/ 557032 w 722661"/>
              <a:gd name="connsiteY183" fmla="*/ 232534 h 502624"/>
              <a:gd name="connsiteX184" fmla="*/ 566776 w 722661"/>
              <a:gd name="connsiteY184" fmla="*/ 223390 h 502624"/>
              <a:gd name="connsiteX185" fmla="*/ 557632 w 722661"/>
              <a:gd name="connsiteY185" fmla="*/ 213646 h 502624"/>
              <a:gd name="connsiteX186" fmla="*/ 557032 w 722661"/>
              <a:gd name="connsiteY186" fmla="*/ 213646 h 502624"/>
              <a:gd name="connsiteX187" fmla="*/ 547888 w 722661"/>
              <a:gd name="connsiteY187" fmla="*/ 223390 h 502624"/>
              <a:gd name="connsiteX188" fmla="*/ 557032 w 722661"/>
              <a:gd name="connsiteY188" fmla="*/ 232534 h 502624"/>
              <a:gd name="connsiteX189" fmla="*/ 634175 w 722661"/>
              <a:gd name="connsiteY189" fmla="*/ 234734 h 502624"/>
              <a:gd name="connsiteX190" fmla="*/ 643918 w 722661"/>
              <a:gd name="connsiteY190" fmla="*/ 225590 h 502624"/>
              <a:gd name="connsiteX191" fmla="*/ 634774 w 722661"/>
              <a:gd name="connsiteY191" fmla="*/ 215846 h 502624"/>
              <a:gd name="connsiteX192" fmla="*/ 634174 w 722661"/>
              <a:gd name="connsiteY192" fmla="*/ 215846 h 502624"/>
              <a:gd name="connsiteX193" fmla="*/ 625030 w 722661"/>
              <a:gd name="connsiteY193" fmla="*/ 225590 h 502624"/>
              <a:gd name="connsiteX194" fmla="*/ 634174 w 722661"/>
              <a:gd name="connsiteY194" fmla="*/ 234734 h 502624"/>
              <a:gd name="connsiteX195" fmla="*/ 711318 w 722661"/>
              <a:gd name="connsiteY195" fmla="*/ 236953 h 502624"/>
              <a:gd name="connsiteX196" fmla="*/ 720766 w 722661"/>
              <a:gd name="connsiteY196" fmla="*/ 227505 h 502624"/>
              <a:gd name="connsiteX197" fmla="*/ 711318 w 722661"/>
              <a:gd name="connsiteY197" fmla="*/ 218056 h 502624"/>
              <a:gd name="connsiteX198" fmla="*/ 701869 w 722661"/>
              <a:gd name="connsiteY198" fmla="*/ 227505 h 502624"/>
              <a:gd name="connsiteX199" fmla="*/ 711318 w 722661"/>
              <a:gd name="connsiteY199" fmla="*/ 236953 h 502624"/>
              <a:gd name="connsiteX200" fmla="*/ 15126 w 722661"/>
              <a:gd name="connsiteY200" fmla="*/ 284569 h 502624"/>
              <a:gd name="connsiteX201" fmla="*/ 24579 w 722661"/>
              <a:gd name="connsiteY201" fmla="*/ 275115 h 502624"/>
              <a:gd name="connsiteX202" fmla="*/ 15126 w 722661"/>
              <a:gd name="connsiteY202" fmla="*/ 265662 h 502624"/>
              <a:gd name="connsiteX203" fmla="*/ 5672 w 722661"/>
              <a:gd name="connsiteY203" fmla="*/ 275115 h 502624"/>
              <a:gd name="connsiteX204" fmla="*/ 15126 w 722661"/>
              <a:gd name="connsiteY204" fmla="*/ 284569 h 502624"/>
              <a:gd name="connsiteX205" fmla="*/ 92269 w 722661"/>
              <a:gd name="connsiteY205" fmla="*/ 286760 h 502624"/>
              <a:gd name="connsiteX206" fmla="*/ 101717 w 722661"/>
              <a:gd name="connsiteY206" fmla="*/ 277311 h 502624"/>
              <a:gd name="connsiteX207" fmla="*/ 92269 w 722661"/>
              <a:gd name="connsiteY207" fmla="*/ 267862 h 502624"/>
              <a:gd name="connsiteX208" fmla="*/ 82820 w 722661"/>
              <a:gd name="connsiteY208" fmla="*/ 277311 h 502624"/>
              <a:gd name="connsiteX209" fmla="*/ 92269 w 722661"/>
              <a:gd name="connsiteY209" fmla="*/ 286760 h 502624"/>
              <a:gd name="connsiteX210" fmla="*/ 169402 w 722661"/>
              <a:gd name="connsiteY210" fmla="*/ 288979 h 502624"/>
              <a:gd name="connsiteX211" fmla="*/ 178851 w 722661"/>
              <a:gd name="connsiteY211" fmla="*/ 279530 h 502624"/>
              <a:gd name="connsiteX212" fmla="*/ 169402 w 722661"/>
              <a:gd name="connsiteY212" fmla="*/ 270081 h 502624"/>
              <a:gd name="connsiteX213" fmla="*/ 159953 w 722661"/>
              <a:gd name="connsiteY213" fmla="*/ 279530 h 502624"/>
              <a:gd name="connsiteX214" fmla="*/ 169402 w 722661"/>
              <a:gd name="connsiteY214" fmla="*/ 288979 h 502624"/>
              <a:gd name="connsiteX215" fmla="*/ 246545 w 722661"/>
              <a:gd name="connsiteY215" fmla="*/ 291179 h 502624"/>
              <a:gd name="connsiteX216" fmla="*/ 256285 w 722661"/>
              <a:gd name="connsiteY216" fmla="*/ 282030 h 502624"/>
              <a:gd name="connsiteX217" fmla="*/ 247136 w 722661"/>
              <a:gd name="connsiteY217" fmla="*/ 272291 h 502624"/>
              <a:gd name="connsiteX218" fmla="*/ 246536 w 722661"/>
              <a:gd name="connsiteY218" fmla="*/ 272291 h 502624"/>
              <a:gd name="connsiteX219" fmla="*/ 237396 w 722661"/>
              <a:gd name="connsiteY219" fmla="*/ 282040 h 502624"/>
              <a:gd name="connsiteX220" fmla="*/ 246545 w 722661"/>
              <a:gd name="connsiteY220" fmla="*/ 291179 h 502624"/>
              <a:gd name="connsiteX221" fmla="*/ 323679 w 722661"/>
              <a:gd name="connsiteY221" fmla="*/ 293370 h 502624"/>
              <a:gd name="connsiteX222" fmla="*/ 333423 w 722661"/>
              <a:gd name="connsiteY222" fmla="*/ 284226 h 502624"/>
              <a:gd name="connsiteX223" fmla="*/ 324278 w 722661"/>
              <a:gd name="connsiteY223" fmla="*/ 274482 h 502624"/>
              <a:gd name="connsiteX224" fmla="*/ 323679 w 722661"/>
              <a:gd name="connsiteY224" fmla="*/ 274482 h 502624"/>
              <a:gd name="connsiteX225" fmla="*/ 314534 w 722661"/>
              <a:gd name="connsiteY225" fmla="*/ 284226 h 502624"/>
              <a:gd name="connsiteX226" fmla="*/ 323679 w 722661"/>
              <a:gd name="connsiteY226" fmla="*/ 293370 h 502624"/>
              <a:gd name="connsiteX227" fmla="*/ 400821 w 722661"/>
              <a:gd name="connsiteY227" fmla="*/ 295599 h 502624"/>
              <a:gd name="connsiteX228" fmla="*/ 410270 w 722661"/>
              <a:gd name="connsiteY228" fmla="*/ 286150 h 502624"/>
              <a:gd name="connsiteX229" fmla="*/ 400821 w 722661"/>
              <a:gd name="connsiteY229" fmla="*/ 276701 h 502624"/>
              <a:gd name="connsiteX230" fmla="*/ 391373 w 722661"/>
              <a:gd name="connsiteY230" fmla="*/ 286150 h 502624"/>
              <a:gd name="connsiteX231" fmla="*/ 400821 w 722661"/>
              <a:gd name="connsiteY231" fmla="*/ 295599 h 502624"/>
              <a:gd name="connsiteX232" fmla="*/ 477965 w 722661"/>
              <a:gd name="connsiteY232" fmla="*/ 297790 h 502624"/>
              <a:gd name="connsiteX233" fmla="*/ 487409 w 722661"/>
              <a:gd name="connsiteY233" fmla="*/ 288346 h 502624"/>
              <a:gd name="connsiteX234" fmla="*/ 477965 w 722661"/>
              <a:gd name="connsiteY234" fmla="*/ 278902 h 502624"/>
              <a:gd name="connsiteX235" fmla="*/ 468521 w 722661"/>
              <a:gd name="connsiteY235" fmla="*/ 288346 h 502624"/>
              <a:gd name="connsiteX236" fmla="*/ 477965 w 722661"/>
              <a:gd name="connsiteY236" fmla="*/ 297790 h 502624"/>
              <a:gd name="connsiteX237" fmla="*/ 555108 w 722661"/>
              <a:gd name="connsiteY237" fmla="*/ 300009 h 502624"/>
              <a:gd name="connsiteX238" fmla="*/ 564556 w 722661"/>
              <a:gd name="connsiteY238" fmla="*/ 290560 h 502624"/>
              <a:gd name="connsiteX239" fmla="*/ 555108 w 722661"/>
              <a:gd name="connsiteY239" fmla="*/ 281111 h 502624"/>
              <a:gd name="connsiteX240" fmla="*/ 545659 w 722661"/>
              <a:gd name="connsiteY240" fmla="*/ 290560 h 502624"/>
              <a:gd name="connsiteX241" fmla="*/ 555108 w 722661"/>
              <a:gd name="connsiteY241" fmla="*/ 300009 h 502624"/>
              <a:gd name="connsiteX242" fmla="*/ 632251 w 722661"/>
              <a:gd name="connsiteY242" fmla="*/ 302209 h 502624"/>
              <a:gd name="connsiteX243" fmla="*/ 641699 w 722661"/>
              <a:gd name="connsiteY243" fmla="*/ 292760 h 502624"/>
              <a:gd name="connsiteX244" fmla="*/ 632251 w 722661"/>
              <a:gd name="connsiteY244" fmla="*/ 283311 h 502624"/>
              <a:gd name="connsiteX245" fmla="*/ 622802 w 722661"/>
              <a:gd name="connsiteY245" fmla="*/ 292760 h 502624"/>
              <a:gd name="connsiteX246" fmla="*/ 632251 w 722661"/>
              <a:gd name="connsiteY246" fmla="*/ 302209 h 502624"/>
              <a:gd name="connsiteX247" fmla="*/ 709384 w 722661"/>
              <a:gd name="connsiteY247" fmla="*/ 304409 h 502624"/>
              <a:gd name="connsiteX248" fmla="*/ 718837 w 722661"/>
              <a:gd name="connsiteY248" fmla="*/ 294956 h 502624"/>
              <a:gd name="connsiteX249" fmla="*/ 709384 w 722661"/>
              <a:gd name="connsiteY249" fmla="*/ 285502 h 502624"/>
              <a:gd name="connsiteX250" fmla="*/ 699930 w 722661"/>
              <a:gd name="connsiteY250" fmla="*/ 294956 h 502624"/>
              <a:gd name="connsiteX251" fmla="*/ 709384 w 722661"/>
              <a:gd name="connsiteY251" fmla="*/ 304409 h 502624"/>
              <a:gd name="connsiteX252" fmla="*/ 13230 w 722661"/>
              <a:gd name="connsiteY252" fmla="*/ 350634 h 502624"/>
              <a:gd name="connsiteX253" fmla="*/ 22679 w 722661"/>
              <a:gd name="connsiteY253" fmla="*/ 341185 h 502624"/>
              <a:gd name="connsiteX254" fmla="*/ 13230 w 722661"/>
              <a:gd name="connsiteY254" fmla="*/ 331737 h 502624"/>
              <a:gd name="connsiteX255" fmla="*/ 3781 w 722661"/>
              <a:gd name="connsiteY255" fmla="*/ 341185 h 502624"/>
              <a:gd name="connsiteX256" fmla="*/ 13230 w 722661"/>
              <a:gd name="connsiteY256" fmla="*/ 350634 h 502624"/>
              <a:gd name="connsiteX257" fmla="*/ 90383 w 722661"/>
              <a:gd name="connsiteY257" fmla="*/ 352854 h 502624"/>
              <a:gd name="connsiteX258" fmla="*/ 100122 w 722661"/>
              <a:gd name="connsiteY258" fmla="*/ 343705 h 502624"/>
              <a:gd name="connsiteX259" fmla="*/ 90973 w 722661"/>
              <a:gd name="connsiteY259" fmla="*/ 333965 h 502624"/>
              <a:gd name="connsiteX260" fmla="*/ 90373 w 722661"/>
              <a:gd name="connsiteY260" fmla="*/ 333965 h 502624"/>
              <a:gd name="connsiteX261" fmla="*/ 81234 w 722661"/>
              <a:gd name="connsiteY261" fmla="*/ 343714 h 502624"/>
              <a:gd name="connsiteX262" fmla="*/ 90383 w 722661"/>
              <a:gd name="connsiteY262" fmla="*/ 352854 h 502624"/>
              <a:gd name="connsiteX263" fmla="*/ 167516 w 722661"/>
              <a:gd name="connsiteY263" fmla="*/ 355044 h 502624"/>
              <a:gd name="connsiteX264" fmla="*/ 176970 w 722661"/>
              <a:gd name="connsiteY264" fmla="*/ 345591 h 502624"/>
              <a:gd name="connsiteX265" fmla="*/ 167516 w 722661"/>
              <a:gd name="connsiteY265" fmla="*/ 336137 h 502624"/>
              <a:gd name="connsiteX266" fmla="*/ 158063 w 722661"/>
              <a:gd name="connsiteY266" fmla="*/ 345591 h 502624"/>
              <a:gd name="connsiteX267" fmla="*/ 167516 w 722661"/>
              <a:gd name="connsiteY267" fmla="*/ 355044 h 502624"/>
              <a:gd name="connsiteX268" fmla="*/ 244659 w 722661"/>
              <a:gd name="connsiteY268" fmla="*/ 357245 h 502624"/>
              <a:gd name="connsiteX269" fmla="*/ 254108 w 722661"/>
              <a:gd name="connsiteY269" fmla="*/ 347796 h 502624"/>
              <a:gd name="connsiteX270" fmla="*/ 244659 w 722661"/>
              <a:gd name="connsiteY270" fmla="*/ 338347 h 502624"/>
              <a:gd name="connsiteX271" fmla="*/ 235210 w 722661"/>
              <a:gd name="connsiteY271" fmla="*/ 347796 h 502624"/>
              <a:gd name="connsiteX272" fmla="*/ 244659 w 722661"/>
              <a:gd name="connsiteY272" fmla="*/ 357245 h 502624"/>
              <a:gd name="connsiteX273" fmla="*/ 321793 w 722661"/>
              <a:gd name="connsiteY273" fmla="*/ 359464 h 502624"/>
              <a:gd name="connsiteX274" fmla="*/ 331241 w 722661"/>
              <a:gd name="connsiteY274" fmla="*/ 350015 h 502624"/>
              <a:gd name="connsiteX275" fmla="*/ 321793 w 722661"/>
              <a:gd name="connsiteY275" fmla="*/ 340566 h 502624"/>
              <a:gd name="connsiteX276" fmla="*/ 312344 w 722661"/>
              <a:gd name="connsiteY276" fmla="*/ 350015 h 502624"/>
              <a:gd name="connsiteX277" fmla="*/ 321793 w 722661"/>
              <a:gd name="connsiteY277" fmla="*/ 359464 h 502624"/>
              <a:gd name="connsiteX278" fmla="*/ 398926 w 722661"/>
              <a:gd name="connsiteY278" fmla="*/ 361664 h 502624"/>
              <a:gd name="connsiteX279" fmla="*/ 408375 w 722661"/>
              <a:gd name="connsiteY279" fmla="*/ 352215 h 502624"/>
              <a:gd name="connsiteX280" fmla="*/ 398926 w 722661"/>
              <a:gd name="connsiteY280" fmla="*/ 342767 h 502624"/>
              <a:gd name="connsiteX281" fmla="*/ 389477 w 722661"/>
              <a:gd name="connsiteY281" fmla="*/ 352215 h 502624"/>
              <a:gd name="connsiteX282" fmla="*/ 398926 w 722661"/>
              <a:gd name="connsiteY282" fmla="*/ 361664 h 502624"/>
              <a:gd name="connsiteX283" fmla="*/ 476069 w 722661"/>
              <a:gd name="connsiteY283" fmla="*/ 363874 h 502624"/>
              <a:gd name="connsiteX284" fmla="*/ 485813 w 722661"/>
              <a:gd name="connsiteY284" fmla="*/ 354730 h 502624"/>
              <a:gd name="connsiteX285" fmla="*/ 476669 w 722661"/>
              <a:gd name="connsiteY285" fmla="*/ 344986 h 502624"/>
              <a:gd name="connsiteX286" fmla="*/ 476069 w 722661"/>
              <a:gd name="connsiteY286" fmla="*/ 344986 h 502624"/>
              <a:gd name="connsiteX287" fmla="*/ 466925 w 722661"/>
              <a:gd name="connsiteY287" fmla="*/ 354730 h 502624"/>
              <a:gd name="connsiteX288" fmla="*/ 476069 w 722661"/>
              <a:gd name="connsiteY288" fmla="*/ 363874 h 502624"/>
              <a:gd name="connsiteX289" fmla="*/ 553212 w 722661"/>
              <a:gd name="connsiteY289" fmla="*/ 366074 h 502624"/>
              <a:gd name="connsiteX290" fmla="*/ 562956 w 722661"/>
              <a:gd name="connsiteY290" fmla="*/ 356930 h 502624"/>
              <a:gd name="connsiteX291" fmla="*/ 553812 w 722661"/>
              <a:gd name="connsiteY291" fmla="*/ 347186 h 502624"/>
              <a:gd name="connsiteX292" fmla="*/ 553212 w 722661"/>
              <a:gd name="connsiteY292" fmla="*/ 347186 h 502624"/>
              <a:gd name="connsiteX293" fmla="*/ 544068 w 722661"/>
              <a:gd name="connsiteY293" fmla="*/ 356930 h 502624"/>
              <a:gd name="connsiteX294" fmla="*/ 553212 w 722661"/>
              <a:gd name="connsiteY294" fmla="*/ 366074 h 502624"/>
              <a:gd name="connsiteX295" fmla="*/ 630365 w 722661"/>
              <a:gd name="connsiteY295" fmla="*/ 368275 h 502624"/>
              <a:gd name="connsiteX296" fmla="*/ 640104 w 722661"/>
              <a:gd name="connsiteY296" fmla="*/ 359126 h 502624"/>
              <a:gd name="connsiteX297" fmla="*/ 630955 w 722661"/>
              <a:gd name="connsiteY297" fmla="*/ 349386 h 502624"/>
              <a:gd name="connsiteX298" fmla="*/ 630355 w 722661"/>
              <a:gd name="connsiteY298" fmla="*/ 349386 h 502624"/>
              <a:gd name="connsiteX299" fmla="*/ 621215 w 722661"/>
              <a:gd name="connsiteY299" fmla="*/ 359135 h 502624"/>
              <a:gd name="connsiteX300" fmla="*/ 630364 w 722661"/>
              <a:gd name="connsiteY300" fmla="*/ 368275 h 502624"/>
              <a:gd name="connsiteX301" fmla="*/ 707517 w 722661"/>
              <a:gd name="connsiteY301" fmla="*/ 370494 h 502624"/>
              <a:gd name="connsiteX302" fmla="*/ 717256 w 722661"/>
              <a:gd name="connsiteY302" fmla="*/ 361345 h 502624"/>
              <a:gd name="connsiteX303" fmla="*/ 708107 w 722661"/>
              <a:gd name="connsiteY303" fmla="*/ 351606 h 502624"/>
              <a:gd name="connsiteX304" fmla="*/ 707507 w 722661"/>
              <a:gd name="connsiteY304" fmla="*/ 351606 h 502624"/>
              <a:gd name="connsiteX305" fmla="*/ 698368 w 722661"/>
              <a:gd name="connsiteY305" fmla="*/ 361354 h 502624"/>
              <a:gd name="connsiteX306" fmla="*/ 707517 w 722661"/>
              <a:gd name="connsiteY306" fmla="*/ 370494 h 502624"/>
              <a:gd name="connsiteX307" fmla="*/ 11344 w 722661"/>
              <a:gd name="connsiteY307" fmla="*/ 416719 h 502624"/>
              <a:gd name="connsiteX308" fmla="*/ 20793 w 722661"/>
              <a:gd name="connsiteY308" fmla="*/ 407270 h 502624"/>
              <a:gd name="connsiteX309" fmla="*/ 11344 w 722661"/>
              <a:gd name="connsiteY309" fmla="*/ 397821 h 502624"/>
              <a:gd name="connsiteX310" fmla="*/ 1895 w 722661"/>
              <a:gd name="connsiteY310" fmla="*/ 407270 h 502624"/>
              <a:gd name="connsiteX311" fmla="*/ 11344 w 722661"/>
              <a:gd name="connsiteY311" fmla="*/ 416719 h 502624"/>
              <a:gd name="connsiteX312" fmla="*/ 88487 w 722661"/>
              <a:gd name="connsiteY312" fmla="*/ 418919 h 502624"/>
              <a:gd name="connsiteX313" fmla="*/ 97936 w 722661"/>
              <a:gd name="connsiteY313" fmla="*/ 409470 h 502624"/>
              <a:gd name="connsiteX314" fmla="*/ 88487 w 722661"/>
              <a:gd name="connsiteY314" fmla="*/ 400021 h 502624"/>
              <a:gd name="connsiteX315" fmla="*/ 79038 w 722661"/>
              <a:gd name="connsiteY315" fmla="*/ 409470 h 502624"/>
              <a:gd name="connsiteX316" fmla="*/ 88487 w 722661"/>
              <a:gd name="connsiteY316" fmla="*/ 418919 h 502624"/>
              <a:gd name="connsiteX317" fmla="*/ 165621 w 722661"/>
              <a:gd name="connsiteY317" fmla="*/ 421110 h 502624"/>
              <a:gd name="connsiteX318" fmla="*/ 175365 w 722661"/>
              <a:gd name="connsiteY318" fmla="*/ 411966 h 502624"/>
              <a:gd name="connsiteX319" fmla="*/ 166221 w 722661"/>
              <a:gd name="connsiteY319" fmla="*/ 402222 h 502624"/>
              <a:gd name="connsiteX320" fmla="*/ 165621 w 722661"/>
              <a:gd name="connsiteY320" fmla="*/ 402222 h 502624"/>
              <a:gd name="connsiteX321" fmla="*/ 156477 w 722661"/>
              <a:gd name="connsiteY321" fmla="*/ 411966 h 502624"/>
              <a:gd name="connsiteX322" fmla="*/ 165621 w 722661"/>
              <a:gd name="connsiteY322" fmla="*/ 421110 h 502624"/>
              <a:gd name="connsiteX323" fmla="*/ 242764 w 722661"/>
              <a:gd name="connsiteY323" fmla="*/ 423329 h 502624"/>
              <a:gd name="connsiteX324" fmla="*/ 252213 w 722661"/>
              <a:gd name="connsiteY324" fmla="*/ 413880 h 502624"/>
              <a:gd name="connsiteX325" fmla="*/ 242764 w 722661"/>
              <a:gd name="connsiteY325" fmla="*/ 404431 h 502624"/>
              <a:gd name="connsiteX326" fmla="*/ 233315 w 722661"/>
              <a:gd name="connsiteY326" fmla="*/ 413880 h 502624"/>
              <a:gd name="connsiteX327" fmla="*/ 242764 w 722661"/>
              <a:gd name="connsiteY327" fmla="*/ 423329 h 502624"/>
              <a:gd name="connsiteX328" fmla="*/ 319907 w 722661"/>
              <a:gd name="connsiteY328" fmla="*/ 425529 h 502624"/>
              <a:gd name="connsiteX329" fmla="*/ 329355 w 722661"/>
              <a:gd name="connsiteY329" fmla="*/ 416081 h 502624"/>
              <a:gd name="connsiteX330" fmla="*/ 319907 w 722661"/>
              <a:gd name="connsiteY330" fmla="*/ 406632 h 502624"/>
              <a:gd name="connsiteX331" fmla="*/ 310458 w 722661"/>
              <a:gd name="connsiteY331" fmla="*/ 416081 h 502624"/>
              <a:gd name="connsiteX332" fmla="*/ 319907 w 722661"/>
              <a:gd name="connsiteY332" fmla="*/ 425529 h 502624"/>
              <a:gd name="connsiteX333" fmla="*/ 397040 w 722661"/>
              <a:gd name="connsiteY333" fmla="*/ 427730 h 502624"/>
              <a:gd name="connsiteX334" fmla="*/ 406489 w 722661"/>
              <a:gd name="connsiteY334" fmla="*/ 418281 h 502624"/>
              <a:gd name="connsiteX335" fmla="*/ 397040 w 722661"/>
              <a:gd name="connsiteY335" fmla="*/ 408832 h 502624"/>
              <a:gd name="connsiteX336" fmla="*/ 387591 w 722661"/>
              <a:gd name="connsiteY336" fmla="*/ 418281 h 502624"/>
              <a:gd name="connsiteX337" fmla="*/ 397040 w 722661"/>
              <a:gd name="connsiteY337" fmla="*/ 427730 h 502624"/>
              <a:gd name="connsiteX338" fmla="*/ 474183 w 722661"/>
              <a:gd name="connsiteY338" fmla="*/ 429949 h 502624"/>
              <a:gd name="connsiteX339" fmla="*/ 483632 w 722661"/>
              <a:gd name="connsiteY339" fmla="*/ 420500 h 502624"/>
              <a:gd name="connsiteX340" fmla="*/ 474183 w 722661"/>
              <a:gd name="connsiteY340" fmla="*/ 411051 h 502624"/>
              <a:gd name="connsiteX341" fmla="*/ 464734 w 722661"/>
              <a:gd name="connsiteY341" fmla="*/ 420500 h 502624"/>
              <a:gd name="connsiteX342" fmla="*/ 474183 w 722661"/>
              <a:gd name="connsiteY342" fmla="*/ 429949 h 502624"/>
              <a:gd name="connsiteX343" fmla="*/ 551326 w 722661"/>
              <a:gd name="connsiteY343" fmla="*/ 432140 h 502624"/>
              <a:gd name="connsiteX344" fmla="*/ 560775 w 722661"/>
              <a:gd name="connsiteY344" fmla="*/ 422691 h 502624"/>
              <a:gd name="connsiteX345" fmla="*/ 551326 w 722661"/>
              <a:gd name="connsiteY345" fmla="*/ 413242 h 502624"/>
              <a:gd name="connsiteX346" fmla="*/ 541877 w 722661"/>
              <a:gd name="connsiteY346" fmla="*/ 422691 h 502624"/>
              <a:gd name="connsiteX347" fmla="*/ 551326 w 722661"/>
              <a:gd name="connsiteY347" fmla="*/ 432140 h 502624"/>
              <a:gd name="connsiteX348" fmla="*/ 628469 w 722661"/>
              <a:gd name="connsiteY348" fmla="*/ 434359 h 502624"/>
              <a:gd name="connsiteX349" fmla="*/ 637918 w 722661"/>
              <a:gd name="connsiteY349" fmla="*/ 424910 h 502624"/>
              <a:gd name="connsiteX350" fmla="*/ 628469 w 722661"/>
              <a:gd name="connsiteY350" fmla="*/ 415461 h 502624"/>
              <a:gd name="connsiteX351" fmla="*/ 619020 w 722661"/>
              <a:gd name="connsiteY351" fmla="*/ 424910 h 502624"/>
              <a:gd name="connsiteX352" fmla="*/ 628469 w 722661"/>
              <a:gd name="connsiteY352" fmla="*/ 434359 h 502624"/>
              <a:gd name="connsiteX353" fmla="*/ 705622 w 722661"/>
              <a:gd name="connsiteY353" fmla="*/ 436559 h 502624"/>
              <a:gd name="connsiteX354" fmla="*/ 715070 w 722661"/>
              <a:gd name="connsiteY354" fmla="*/ 427111 h 502624"/>
              <a:gd name="connsiteX355" fmla="*/ 705622 w 722661"/>
              <a:gd name="connsiteY355" fmla="*/ 417662 h 502624"/>
              <a:gd name="connsiteX356" fmla="*/ 696173 w 722661"/>
              <a:gd name="connsiteY356" fmla="*/ 427111 h 502624"/>
              <a:gd name="connsiteX357" fmla="*/ 705622 w 722661"/>
              <a:gd name="connsiteY357" fmla="*/ 436559 h 502624"/>
              <a:gd name="connsiteX358" fmla="*/ 9449 w 722661"/>
              <a:gd name="connsiteY358" fmla="*/ 482784 h 502624"/>
              <a:gd name="connsiteX359" fmla="*/ 18898 w 722661"/>
              <a:gd name="connsiteY359" fmla="*/ 473335 h 502624"/>
              <a:gd name="connsiteX360" fmla="*/ 9449 w 722661"/>
              <a:gd name="connsiteY360" fmla="*/ 463886 h 502624"/>
              <a:gd name="connsiteX361" fmla="*/ 0 w 722661"/>
              <a:gd name="connsiteY361" fmla="*/ 473335 h 502624"/>
              <a:gd name="connsiteX362" fmla="*/ 9449 w 722661"/>
              <a:gd name="connsiteY362" fmla="*/ 482784 h 502624"/>
              <a:gd name="connsiteX363" fmla="*/ 86601 w 722661"/>
              <a:gd name="connsiteY363" fmla="*/ 484984 h 502624"/>
              <a:gd name="connsiteX364" fmla="*/ 96050 w 722661"/>
              <a:gd name="connsiteY364" fmla="*/ 475536 h 502624"/>
              <a:gd name="connsiteX365" fmla="*/ 86601 w 722661"/>
              <a:gd name="connsiteY365" fmla="*/ 466087 h 502624"/>
              <a:gd name="connsiteX366" fmla="*/ 77152 w 722661"/>
              <a:gd name="connsiteY366" fmla="*/ 475536 h 502624"/>
              <a:gd name="connsiteX367" fmla="*/ 86601 w 722661"/>
              <a:gd name="connsiteY367" fmla="*/ 484984 h 502624"/>
              <a:gd name="connsiteX368" fmla="*/ 163735 w 722661"/>
              <a:gd name="connsiteY368" fmla="*/ 487204 h 502624"/>
              <a:gd name="connsiteX369" fmla="*/ 173184 w 722661"/>
              <a:gd name="connsiteY369" fmla="*/ 477755 h 502624"/>
              <a:gd name="connsiteX370" fmla="*/ 163735 w 722661"/>
              <a:gd name="connsiteY370" fmla="*/ 468306 h 502624"/>
              <a:gd name="connsiteX371" fmla="*/ 154286 w 722661"/>
              <a:gd name="connsiteY371" fmla="*/ 477755 h 502624"/>
              <a:gd name="connsiteX372" fmla="*/ 163735 w 722661"/>
              <a:gd name="connsiteY372" fmla="*/ 487204 h 502624"/>
              <a:gd name="connsiteX373" fmla="*/ 240878 w 722661"/>
              <a:gd name="connsiteY373" fmla="*/ 489394 h 502624"/>
              <a:gd name="connsiteX374" fmla="*/ 250622 w 722661"/>
              <a:gd name="connsiteY374" fmla="*/ 480250 h 502624"/>
              <a:gd name="connsiteX375" fmla="*/ 241478 w 722661"/>
              <a:gd name="connsiteY375" fmla="*/ 470506 h 502624"/>
              <a:gd name="connsiteX376" fmla="*/ 240878 w 722661"/>
              <a:gd name="connsiteY376" fmla="*/ 470506 h 502624"/>
              <a:gd name="connsiteX377" fmla="*/ 231734 w 722661"/>
              <a:gd name="connsiteY377" fmla="*/ 480250 h 502624"/>
              <a:gd name="connsiteX378" fmla="*/ 240878 w 722661"/>
              <a:gd name="connsiteY378" fmla="*/ 489394 h 502624"/>
              <a:gd name="connsiteX379" fmla="*/ 318011 w 722661"/>
              <a:gd name="connsiteY379" fmla="*/ 491595 h 502624"/>
              <a:gd name="connsiteX380" fmla="*/ 327755 w 722661"/>
              <a:gd name="connsiteY380" fmla="*/ 482451 h 502624"/>
              <a:gd name="connsiteX381" fmla="*/ 318611 w 722661"/>
              <a:gd name="connsiteY381" fmla="*/ 472707 h 502624"/>
              <a:gd name="connsiteX382" fmla="*/ 318011 w 722661"/>
              <a:gd name="connsiteY382" fmla="*/ 472707 h 502624"/>
              <a:gd name="connsiteX383" fmla="*/ 308867 w 722661"/>
              <a:gd name="connsiteY383" fmla="*/ 482451 h 502624"/>
              <a:gd name="connsiteX384" fmla="*/ 318011 w 722661"/>
              <a:gd name="connsiteY384" fmla="*/ 491595 h 502624"/>
              <a:gd name="connsiteX385" fmla="*/ 395154 w 722661"/>
              <a:gd name="connsiteY385" fmla="*/ 493814 h 502624"/>
              <a:gd name="connsiteX386" fmla="*/ 404608 w 722661"/>
              <a:gd name="connsiteY386" fmla="*/ 484361 h 502624"/>
              <a:gd name="connsiteX387" fmla="*/ 395154 w 722661"/>
              <a:gd name="connsiteY387" fmla="*/ 474907 h 502624"/>
              <a:gd name="connsiteX388" fmla="*/ 385701 w 722661"/>
              <a:gd name="connsiteY388" fmla="*/ 484361 h 502624"/>
              <a:gd name="connsiteX389" fmla="*/ 395154 w 722661"/>
              <a:gd name="connsiteY389" fmla="*/ 493814 h 502624"/>
              <a:gd name="connsiteX390" fmla="*/ 472297 w 722661"/>
              <a:gd name="connsiteY390" fmla="*/ 496014 h 502624"/>
              <a:gd name="connsiteX391" fmla="*/ 481746 w 722661"/>
              <a:gd name="connsiteY391" fmla="*/ 486565 h 502624"/>
              <a:gd name="connsiteX392" fmla="*/ 472297 w 722661"/>
              <a:gd name="connsiteY392" fmla="*/ 477117 h 502624"/>
              <a:gd name="connsiteX393" fmla="*/ 462848 w 722661"/>
              <a:gd name="connsiteY393" fmla="*/ 486565 h 502624"/>
              <a:gd name="connsiteX394" fmla="*/ 472297 w 722661"/>
              <a:gd name="connsiteY394" fmla="*/ 496014 h 502624"/>
              <a:gd name="connsiteX395" fmla="*/ 549440 w 722661"/>
              <a:gd name="connsiteY395" fmla="*/ 498215 h 502624"/>
              <a:gd name="connsiteX396" fmla="*/ 558889 w 722661"/>
              <a:gd name="connsiteY396" fmla="*/ 488766 h 502624"/>
              <a:gd name="connsiteX397" fmla="*/ 549440 w 722661"/>
              <a:gd name="connsiteY397" fmla="*/ 479317 h 502624"/>
              <a:gd name="connsiteX398" fmla="*/ 539991 w 722661"/>
              <a:gd name="connsiteY398" fmla="*/ 488766 h 502624"/>
              <a:gd name="connsiteX399" fmla="*/ 549440 w 722661"/>
              <a:gd name="connsiteY399" fmla="*/ 498215 h 502624"/>
              <a:gd name="connsiteX400" fmla="*/ 626602 w 722661"/>
              <a:gd name="connsiteY400" fmla="*/ 500434 h 502624"/>
              <a:gd name="connsiteX401" fmla="*/ 636056 w 722661"/>
              <a:gd name="connsiteY401" fmla="*/ 490980 h 502624"/>
              <a:gd name="connsiteX402" fmla="*/ 626602 w 722661"/>
              <a:gd name="connsiteY402" fmla="*/ 481527 h 502624"/>
              <a:gd name="connsiteX403" fmla="*/ 617149 w 722661"/>
              <a:gd name="connsiteY403" fmla="*/ 490980 h 502624"/>
              <a:gd name="connsiteX404" fmla="*/ 626602 w 722661"/>
              <a:gd name="connsiteY404" fmla="*/ 500434 h 502624"/>
              <a:gd name="connsiteX405" fmla="*/ 703736 w 722661"/>
              <a:gd name="connsiteY405" fmla="*/ 502625 h 502624"/>
              <a:gd name="connsiteX406" fmla="*/ 713185 w 722661"/>
              <a:gd name="connsiteY406" fmla="*/ 493176 h 502624"/>
              <a:gd name="connsiteX407" fmla="*/ 703736 w 722661"/>
              <a:gd name="connsiteY407" fmla="*/ 483727 h 502624"/>
              <a:gd name="connsiteX408" fmla="*/ 694287 w 722661"/>
              <a:gd name="connsiteY408" fmla="*/ 493176 h 502624"/>
              <a:gd name="connsiteX409" fmla="*/ 703736 w 722661"/>
              <a:gd name="connsiteY409" fmla="*/ 502625 h 502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</a:cxnLst>
            <a:rect l="l" t="t" r="r" b="b"/>
            <a:pathLst>
              <a:path w="722661" h="502624">
                <a:moveTo>
                  <a:pt x="22727" y="18898"/>
                </a:moveTo>
                <a:cubicBezTo>
                  <a:pt x="27945" y="18898"/>
                  <a:pt x="32176" y="14667"/>
                  <a:pt x="32176" y="9449"/>
                </a:cubicBezTo>
                <a:cubicBezTo>
                  <a:pt x="32176" y="4230"/>
                  <a:pt x="27945" y="0"/>
                  <a:pt x="22727" y="0"/>
                </a:cubicBezTo>
                <a:cubicBezTo>
                  <a:pt x="17508" y="0"/>
                  <a:pt x="13278" y="4230"/>
                  <a:pt x="13278" y="9449"/>
                </a:cubicBezTo>
                <a:cubicBezTo>
                  <a:pt x="13278" y="14667"/>
                  <a:pt x="17508" y="18898"/>
                  <a:pt x="22727" y="18898"/>
                </a:cubicBezTo>
                <a:close/>
                <a:moveTo>
                  <a:pt x="99870" y="21088"/>
                </a:moveTo>
                <a:cubicBezTo>
                  <a:pt x="105088" y="21088"/>
                  <a:pt x="109318" y="16858"/>
                  <a:pt x="109318" y="11640"/>
                </a:cubicBezTo>
                <a:cubicBezTo>
                  <a:pt x="109318" y="6421"/>
                  <a:pt x="105088" y="2191"/>
                  <a:pt x="99870" y="2191"/>
                </a:cubicBezTo>
                <a:cubicBezTo>
                  <a:pt x="94651" y="2191"/>
                  <a:pt x="90421" y="6421"/>
                  <a:pt x="90421" y="11640"/>
                </a:cubicBezTo>
                <a:cubicBezTo>
                  <a:pt x="90421" y="16858"/>
                  <a:pt x="94651" y="21088"/>
                  <a:pt x="99870" y="21088"/>
                </a:cubicBezTo>
                <a:close/>
                <a:moveTo>
                  <a:pt x="177003" y="23289"/>
                </a:moveTo>
                <a:cubicBezTo>
                  <a:pt x="182222" y="23289"/>
                  <a:pt x="186452" y="19058"/>
                  <a:pt x="186452" y="13840"/>
                </a:cubicBezTo>
                <a:cubicBezTo>
                  <a:pt x="186452" y="8621"/>
                  <a:pt x="182222" y="4391"/>
                  <a:pt x="177003" y="4391"/>
                </a:cubicBezTo>
                <a:cubicBezTo>
                  <a:pt x="171785" y="4391"/>
                  <a:pt x="167554" y="8621"/>
                  <a:pt x="167554" y="13840"/>
                </a:cubicBezTo>
                <a:cubicBezTo>
                  <a:pt x="167554" y="19058"/>
                  <a:pt x="171785" y="23289"/>
                  <a:pt x="177003" y="23289"/>
                </a:cubicBezTo>
                <a:close/>
                <a:moveTo>
                  <a:pt x="254146" y="25508"/>
                </a:moveTo>
                <a:cubicBezTo>
                  <a:pt x="259365" y="25508"/>
                  <a:pt x="263595" y="21278"/>
                  <a:pt x="263595" y="16059"/>
                </a:cubicBezTo>
                <a:cubicBezTo>
                  <a:pt x="263595" y="10841"/>
                  <a:pt x="259365" y="6610"/>
                  <a:pt x="254146" y="6610"/>
                </a:cubicBezTo>
                <a:cubicBezTo>
                  <a:pt x="248928" y="6610"/>
                  <a:pt x="244697" y="10841"/>
                  <a:pt x="244697" y="16059"/>
                </a:cubicBezTo>
                <a:cubicBezTo>
                  <a:pt x="244697" y="21278"/>
                  <a:pt x="248928" y="25508"/>
                  <a:pt x="254146" y="25508"/>
                </a:cubicBezTo>
                <a:close/>
                <a:moveTo>
                  <a:pt x="331289" y="27708"/>
                </a:moveTo>
                <a:cubicBezTo>
                  <a:pt x="336505" y="27871"/>
                  <a:pt x="340865" y="23775"/>
                  <a:pt x="341028" y="18559"/>
                </a:cubicBezTo>
                <a:cubicBezTo>
                  <a:pt x="341192" y="13343"/>
                  <a:pt x="337095" y="8983"/>
                  <a:pt x="331879" y="8820"/>
                </a:cubicBezTo>
                <a:cubicBezTo>
                  <a:pt x="331680" y="8814"/>
                  <a:pt x="331479" y="8814"/>
                  <a:pt x="331280" y="8820"/>
                </a:cubicBezTo>
                <a:cubicBezTo>
                  <a:pt x="326064" y="8988"/>
                  <a:pt x="321972" y="13353"/>
                  <a:pt x="322140" y="18569"/>
                </a:cubicBezTo>
                <a:cubicBezTo>
                  <a:pt x="322301" y="23552"/>
                  <a:pt x="326306" y="27552"/>
                  <a:pt x="331289" y="27708"/>
                </a:cubicBezTo>
                <a:close/>
                <a:moveTo>
                  <a:pt x="408422" y="29899"/>
                </a:moveTo>
                <a:cubicBezTo>
                  <a:pt x="413641" y="29899"/>
                  <a:pt x="417871" y="25669"/>
                  <a:pt x="417871" y="20450"/>
                </a:cubicBezTo>
                <a:cubicBezTo>
                  <a:pt x="417871" y="15232"/>
                  <a:pt x="413641" y="11001"/>
                  <a:pt x="408422" y="11001"/>
                </a:cubicBezTo>
                <a:cubicBezTo>
                  <a:pt x="403204" y="11001"/>
                  <a:pt x="398974" y="15232"/>
                  <a:pt x="398974" y="20450"/>
                </a:cubicBezTo>
                <a:cubicBezTo>
                  <a:pt x="398974" y="25669"/>
                  <a:pt x="403204" y="29899"/>
                  <a:pt x="408422" y="29899"/>
                </a:cubicBezTo>
                <a:close/>
                <a:moveTo>
                  <a:pt x="485565" y="32118"/>
                </a:moveTo>
                <a:cubicBezTo>
                  <a:pt x="490784" y="32118"/>
                  <a:pt x="495014" y="27888"/>
                  <a:pt x="495014" y="22669"/>
                </a:cubicBezTo>
                <a:cubicBezTo>
                  <a:pt x="495014" y="17451"/>
                  <a:pt x="490784" y="13221"/>
                  <a:pt x="485565" y="13221"/>
                </a:cubicBezTo>
                <a:cubicBezTo>
                  <a:pt x="480347" y="13221"/>
                  <a:pt x="476117" y="17451"/>
                  <a:pt x="476117" y="22669"/>
                </a:cubicBezTo>
                <a:cubicBezTo>
                  <a:pt x="476117" y="27888"/>
                  <a:pt x="480347" y="32118"/>
                  <a:pt x="485565" y="32118"/>
                </a:cubicBezTo>
                <a:close/>
                <a:moveTo>
                  <a:pt x="562708" y="34319"/>
                </a:moveTo>
                <a:cubicBezTo>
                  <a:pt x="567927" y="34319"/>
                  <a:pt x="572157" y="30088"/>
                  <a:pt x="572157" y="24870"/>
                </a:cubicBezTo>
                <a:cubicBezTo>
                  <a:pt x="572157" y="19651"/>
                  <a:pt x="567927" y="15421"/>
                  <a:pt x="562708" y="15421"/>
                </a:cubicBezTo>
                <a:cubicBezTo>
                  <a:pt x="557490" y="15421"/>
                  <a:pt x="553260" y="19651"/>
                  <a:pt x="553260" y="24870"/>
                </a:cubicBezTo>
                <a:cubicBezTo>
                  <a:pt x="553260" y="30088"/>
                  <a:pt x="557490" y="34319"/>
                  <a:pt x="562708" y="34319"/>
                </a:cubicBezTo>
                <a:close/>
                <a:moveTo>
                  <a:pt x="639852" y="36538"/>
                </a:moveTo>
                <a:cubicBezTo>
                  <a:pt x="645067" y="36701"/>
                  <a:pt x="649428" y="32605"/>
                  <a:pt x="649591" y="27389"/>
                </a:cubicBezTo>
                <a:cubicBezTo>
                  <a:pt x="649754" y="22173"/>
                  <a:pt x="645658" y="17813"/>
                  <a:pt x="640442" y="17650"/>
                </a:cubicBezTo>
                <a:cubicBezTo>
                  <a:pt x="640242" y="17643"/>
                  <a:pt x="640042" y="17643"/>
                  <a:pt x="639842" y="17650"/>
                </a:cubicBezTo>
                <a:cubicBezTo>
                  <a:pt x="634626" y="17818"/>
                  <a:pt x="630534" y="22183"/>
                  <a:pt x="630702" y="27398"/>
                </a:cubicBezTo>
                <a:cubicBezTo>
                  <a:pt x="630863" y="32381"/>
                  <a:pt x="634868" y="36382"/>
                  <a:pt x="639851" y="36538"/>
                </a:cubicBezTo>
                <a:close/>
                <a:moveTo>
                  <a:pt x="20831" y="84963"/>
                </a:moveTo>
                <a:cubicBezTo>
                  <a:pt x="26050" y="84963"/>
                  <a:pt x="30280" y="80733"/>
                  <a:pt x="30280" y="75514"/>
                </a:cubicBezTo>
                <a:cubicBezTo>
                  <a:pt x="30280" y="70296"/>
                  <a:pt x="26050" y="66065"/>
                  <a:pt x="20831" y="66065"/>
                </a:cubicBezTo>
                <a:cubicBezTo>
                  <a:pt x="15613" y="66065"/>
                  <a:pt x="11382" y="70296"/>
                  <a:pt x="11382" y="75514"/>
                </a:cubicBezTo>
                <a:cubicBezTo>
                  <a:pt x="11382" y="80733"/>
                  <a:pt x="15613" y="84963"/>
                  <a:pt x="20831" y="84963"/>
                </a:cubicBezTo>
                <a:close/>
                <a:moveTo>
                  <a:pt x="97974" y="87154"/>
                </a:moveTo>
                <a:cubicBezTo>
                  <a:pt x="103190" y="87319"/>
                  <a:pt x="107552" y="83225"/>
                  <a:pt x="107718" y="78010"/>
                </a:cubicBezTo>
                <a:cubicBezTo>
                  <a:pt x="107884" y="72794"/>
                  <a:pt x="103790" y="68431"/>
                  <a:pt x="98574" y="68266"/>
                </a:cubicBezTo>
                <a:cubicBezTo>
                  <a:pt x="98374" y="68259"/>
                  <a:pt x="98174" y="68259"/>
                  <a:pt x="97974" y="68266"/>
                </a:cubicBezTo>
                <a:cubicBezTo>
                  <a:pt x="92758" y="68431"/>
                  <a:pt x="88664" y="72794"/>
                  <a:pt x="88830" y="78010"/>
                </a:cubicBezTo>
                <a:cubicBezTo>
                  <a:pt x="88988" y="82993"/>
                  <a:pt x="92991" y="86995"/>
                  <a:pt x="97974" y="87154"/>
                </a:cubicBezTo>
                <a:close/>
                <a:moveTo>
                  <a:pt x="175117" y="89373"/>
                </a:moveTo>
                <a:cubicBezTo>
                  <a:pt x="180336" y="89373"/>
                  <a:pt x="184566" y="85143"/>
                  <a:pt x="184566" y="79924"/>
                </a:cubicBezTo>
                <a:cubicBezTo>
                  <a:pt x="184566" y="74706"/>
                  <a:pt x="180336" y="70475"/>
                  <a:pt x="175117" y="70475"/>
                </a:cubicBezTo>
                <a:cubicBezTo>
                  <a:pt x="169899" y="70475"/>
                  <a:pt x="165668" y="74706"/>
                  <a:pt x="165668" y="79924"/>
                </a:cubicBezTo>
                <a:cubicBezTo>
                  <a:pt x="165668" y="85143"/>
                  <a:pt x="169899" y="89373"/>
                  <a:pt x="175117" y="89373"/>
                </a:cubicBezTo>
                <a:close/>
                <a:moveTo>
                  <a:pt x="252251" y="91573"/>
                </a:moveTo>
                <a:cubicBezTo>
                  <a:pt x="257469" y="91573"/>
                  <a:pt x="261699" y="87343"/>
                  <a:pt x="261699" y="82125"/>
                </a:cubicBezTo>
                <a:cubicBezTo>
                  <a:pt x="261699" y="76906"/>
                  <a:pt x="257469" y="72676"/>
                  <a:pt x="252251" y="72676"/>
                </a:cubicBezTo>
                <a:cubicBezTo>
                  <a:pt x="247032" y="72676"/>
                  <a:pt x="242802" y="76906"/>
                  <a:pt x="242802" y="82125"/>
                </a:cubicBezTo>
                <a:cubicBezTo>
                  <a:pt x="242802" y="87343"/>
                  <a:pt x="247032" y="91573"/>
                  <a:pt x="252251" y="91573"/>
                </a:cubicBezTo>
                <a:close/>
                <a:moveTo>
                  <a:pt x="329394" y="93774"/>
                </a:moveTo>
                <a:cubicBezTo>
                  <a:pt x="334612" y="93774"/>
                  <a:pt x="338842" y="89543"/>
                  <a:pt x="338842" y="84325"/>
                </a:cubicBezTo>
                <a:cubicBezTo>
                  <a:pt x="338842" y="79106"/>
                  <a:pt x="334612" y="74876"/>
                  <a:pt x="329394" y="74876"/>
                </a:cubicBezTo>
                <a:cubicBezTo>
                  <a:pt x="324175" y="74876"/>
                  <a:pt x="319945" y="79106"/>
                  <a:pt x="319945" y="84325"/>
                </a:cubicBezTo>
                <a:cubicBezTo>
                  <a:pt x="319945" y="89543"/>
                  <a:pt x="324175" y="93774"/>
                  <a:pt x="329394" y="93774"/>
                </a:cubicBezTo>
                <a:close/>
                <a:moveTo>
                  <a:pt x="406527" y="95993"/>
                </a:moveTo>
                <a:cubicBezTo>
                  <a:pt x="411746" y="95993"/>
                  <a:pt x="415976" y="91763"/>
                  <a:pt x="415976" y="86544"/>
                </a:cubicBezTo>
                <a:cubicBezTo>
                  <a:pt x="415976" y="81326"/>
                  <a:pt x="411746" y="77095"/>
                  <a:pt x="406527" y="77095"/>
                </a:cubicBezTo>
                <a:cubicBezTo>
                  <a:pt x="401309" y="77095"/>
                  <a:pt x="397078" y="81326"/>
                  <a:pt x="397078" y="86544"/>
                </a:cubicBezTo>
                <a:cubicBezTo>
                  <a:pt x="397078" y="91763"/>
                  <a:pt x="401309" y="95993"/>
                  <a:pt x="406527" y="95993"/>
                </a:cubicBezTo>
                <a:close/>
                <a:moveTo>
                  <a:pt x="483680" y="98184"/>
                </a:moveTo>
                <a:cubicBezTo>
                  <a:pt x="488895" y="98347"/>
                  <a:pt x="493256" y="94251"/>
                  <a:pt x="493419" y="89035"/>
                </a:cubicBezTo>
                <a:cubicBezTo>
                  <a:pt x="493582" y="83819"/>
                  <a:pt x="489486" y="79458"/>
                  <a:pt x="484270" y="79295"/>
                </a:cubicBezTo>
                <a:cubicBezTo>
                  <a:pt x="484070" y="79289"/>
                  <a:pt x="483870" y="79289"/>
                  <a:pt x="483670" y="79296"/>
                </a:cubicBezTo>
                <a:cubicBezTo>
                  <a:pt x="478454" y="79464"/>
                  <a:pt x="474363" y="83828"/>
                  <a:pt x="474531" y="89044"/>
                </a:cubicBezTo>
                <a:cubicBezTo>
                  <a:pt x="474692" y="94027"/>
                  <a:pt x="478696" y="98028"/>
                  <a:pt x="483680" y="98184"/>
                </a:cubicBezTo>
                <a:close/>
                <a:moveTo>
                  <a:pt x="560822" y="100384"/>
                </a:moveTo>
                <a:cubicBezTo>
                  <a:pt x="566044" y="100384"/>
                  <a:pt x="570276" y="96151"/>
                  <a:pt x="570276" y="90930"/>
                </a:cubicBezTo>
                <a:cubicBezTo>
                  <a:pt x="570276" y="85709"/>
                  <a:pt x="566044" y="81477"/>
                  <a:pt x="560822" y="81477"/>
                </a:cubicBezTo>
                <a:cubicBezTo>
                  <a:pt x="555601" y="81477"/>
                  <a:pt x="551369" y="85709"/>
                  <a:pt x="551369" y="90930"/>
                </a:cubicBezTo>
                <a:cubicBezTo>
                  <a:pt x="551369" y="96151"/>
                  <a:pt x="555601" y="100384"/>
                  <a:pt x="560822" y="100384"/>
                </a:cubicBezTo>
                <a:close/>
                <a:moveTo>
                  <a:pt x="637956" y="102603"/>
                </a:moveTo>
                <a:cubicBezTo>
                  <a:pt x="643174" y="102603"/>
                  <a:pt x="647405" y="98373"/>
                  <a:pt x="647405" y="93154"/>
                </a:cubicBezTo>
                <a:cubicBezTo>
                  <a:pt x="647405" y="87936"/>
                  <a:pt x="643175" y="83706"/>
                  <a:pt x="637956" y="83706"/>
                </a:cubicBezTo>
                <a:cubicBezTo>
                  <a:pt x="632738" y="83706"/>
                  <a:pt x="628507" y="87936"/>
                  <a:pt x="628507" y="93154"/>
                </a:cubicBezTo>
                <a:cubicBezTo>
                  <a:pt x="628507" y="98373"/>
                  <a:pt x="632737" y="102603"/>
                  <a:pt x="637956" y="102603"/>
                </a:cubicBezTo>
                <a:close/>
                <a:moveTo>
                  <a:pt x="18955" y="151028"/>
                </a:moveTo>
                <a:cubicBezTo>
                  <a:pt x="24171" y="151191"/>
                  <a:pt x="28531" y="147095"/>
                  <a:pt x="28694" y="141879"/>
                </a:cubicBezTo>
                <a:cubicBezTo>
                  <a:pt x="28857" y="136664"/>
                  <a:pt x="24761" y="132303"/>
                  <a:pt x="19545" y="132140"/>
                </a:cubicBezTo>
                <a:cubicBezTo>
                  <a:pt x="19345" y="132134"/>
                  <a:pt x="19145" y="132134"/>
                  <a:pt x="18945" y="132140"/>
                </a:cubicBezTo>
                <a:cubicBezTo>
                  <a:pt x="13730" y="132309"/>
                  <a:pt x="9638" y="136673"/>
                  <a:pt x="9806" y="141889"/>
                </a:cubicBezTo>
                <a:cubicBezTo>
                  <a:pt x="9967" y="146872"/>
                  <a:pt x="13972" y="150873"/>
                  <a:pt x="18955" y="151028"/>
                </a:cubicBezTo>
                <a:close/>
                <a:moveTo>
                  <a:pt x="96098" y="153229"/>
                </a:moveTo>
                <a:cubicBezTo>
                  <a:pt x="101316" y="152994"/>
                  <a:pt x="105357" y="148574"/>
                  <a:pt x="105122" y="143355"/>
                </a:cubicBezTo>
                <a:cubicBezTo>
                  <a:pt x="104903" y="138465"/>
                  <a:pt x="100988" y="134551"/>
                  <a:pt x="96098" y="134331"/>
                </a:cubicBezTo>
                <a:cubicBezTo>
                  <a:pt x="90879" y="134331"/>
                  <a:pt x="86649" y="138561"/>
                  <a:pt x="86649" y="143780"/>
                </a:cubicBezTo>
                <a:cubicBezTo>
                  <a:pt x="86649" y="148998"/>
                  <a:pt x="90879" y="153229"/>
                  <a:pt x="96098" y="153229"/>
                </a:cubicBezTo>
                <a:close/>
                <a:moveTo>
                  <a:pt x="173222" y="155448"/>
                </a:moveTo>
                <a:cubicBezTo>
                  <a:pt x="178443" y="155448"/>
                  <a:pt x="182675" y="151216"/>
                  <a:pt x="182675" y="145995"/>
                </a:cubicBezTo>
                <a:cubicBezTo>
                  <a:pt x="182675" y="140773"/>
                  <a:pt x="178443" y="136541"/>
                  <a:pt x="173222" y="136541"/>
                </a:cubicBezTo>
                <a:cubicBezTo>
                  <a:pt x="168001" y="136541"/>
                  <a:pt x="163768" y="140773"/>
                  <a:pt x="163768" y="145995"/>
                </a:cubicBezTo>
                <a:cubicBezTo>
                  <a:pt x="163768" y="151216"/>
                  <a:pt x="168001" y="155448"/>
                  <a:pt x="173222" y="155448"/>
                </a:cubicBezTo>
                <a:close/>
                <a:moveTo>
                  <a:pt x="250365" y="157639"/>
                </a:moveTo>
                <a:cubicBezTo>
                  <a:pt x="255583" y="157639"/>
                  <a:pt x="259814" y="153408"/>
                  <a:pt x="259814" y="148190"/>
                </a:cubicBezTo>
                <a:cubicBezTo>
                  <a:pt x="259814" y="142971"/>
                  <a:pt x="255583" y="138741"/>
                  <a:pt x="250365" y="138741"/>
                </a:cubicBezTo>
                <a:cubicBezTo>
                  <a:pt x="245146" y="138741"/>
                  <a:pt x="240916" y="142971"/>
                  <a:pt x="240916" y="148190"/>
                </a:cubicBezTo>
                <a:cubicBezTo>
                  <a:pt x="240916" y="153408"/>
                  <a:pt x="245146" y="157639"/>
                  <a:pt x="250365" y="157639"/>
                </a:cubicBezTo>
                <a:close/>
                <a:moveTo>
                  <a:pt x="327508" y="159858"/>
                </a:moveTo>
                <a:cubicBezTo>
                  <a:pt x="332726" y="159858"/>
                  <a:pt x="336956" y="155628"/>
                  <a:pt x="336956" y="150409"/>
                </a:cubicBezTo>
                <a:cubicBezTo>
                  <a:pt x="336956" y="145191"/>
                  <a:pt x="332726" y="140960"/>
                  <a:pt x="327508" y="140960"/>
                </a:cubicBezTo>
                <a:cubicBezTo>
                  <a:pt x="322289" y="140960"/>
                  <a:pt x="318059" y="145191"/>
                  <a:pt x="318059" y="150409"/>
                </a:cubicBezTo>
                <a:cubicBezTo>
                  <a:pt x="318059" y="155628"/>
                  <a:pt x="322289" y="159858"/>
                  <a:pt x="327508" y="159858"/>
                </a:cubicBezTo>
                <a:close/>
                <a:moveTo>
                  <a:pt x="404641" y="162058"/>
                </a:moveTo>
                <a:cubicBezTo>
                  <a:pt x="409859" y="162058"/>
                  <a:pt x="414090" y="157828"/>
                  <a:pt x="414090" y="152610"/>
                </a:cubicBezTo>
                <a:cubicBezTo>
                  <a:pt x="414090" y="147391"/>
                  <a:pt x="409859" y="143161"/>
                  <a:pt x="404641" y="143161"/>
                </a:cubicBezTo>
                <a:cubicBezTo>
                  <a:pt x="399423" y="143161"/>
                  <a:pt x="395192" y="147391"/>
                  <a:pt x="395192" y="152610"/>
                </a:cubicBezTo>
                <a:cubicBezTo>
                  <a:pt x="395192" y="157828"/>
                  <a:pt x="399423" y="162058"/>
                  <a:pt x="404641" y="162058"/>
                </a:cubicBezTo>
                <a:close/>
                <a:moveTo>
                  <a:pt x="481784" y="164249"/>
                </a:moveTo>
                <a:cubicBezTo>
                  <a:pt x="487002" y="164249"/>
                  <a:pt x="491233" y="160019"/>
                  <a:pt x="491233" y="154800"/>
                </a:cubicBezTo>
                <a:cubicBezTo>
                  <a:pt x="491233" y="149582"/>
                  <a:pt x="487002" y="145351"/>
                  <a:pt x="481784" y="145351"/>
                </a:cubicBezTo>
                <a:cubicBezTo>
                  <a:pt x="476566" y="145351"/>
                  <a:pt x="472335" y="149582"/>
                  <a:pt x="472335" y="154800"/>
                </a:cubicBezTo>
                <a:cubicBezTo>
                  <a:pt x="472335" y="160019"/>
                  <a:pt x="476566" y="164249"/>
                  <a:pt x="481784" y="164249"/>
                </a:cubicBezTo>
                <a:close/>
                <a:moveTo>
                  <a:pt x="558927" y="166478"/>
                </a:moveTo>
                <a:cubicBezTo>
                  <a:pt x="564143" y="166641"/>
                  <a:pt x="568503" y="162545"/>
                  <a:pt x="568666" y="157329"/>
                </a:cubicBezTo>
                <a:cubicBezTo>
                  <a:pt x="568830" y="152113"/>
                  <a:pt x="564733" y="147753"/>
                  <a:pt x="559517" y="147589"/>
                </a:cubicBezTo>
                <a:cubicBezTo>
                  <a:pt x="559318" y="147583"/>
                  <a:pt x="559118" y="147583"/>
                  <a:pt x="558918" y="147590"/>
                </a:cubicBezTo>
                <a:cubicBezTo>
                  <a:pt x="553702" y="147758"/>
                  <a:pt x="549610" y="152123"/>
                  <a:pt x="549778" y="157338"/>
                </a:cubicBezTo>
                <a:cubicBezTo>
                  <a:pt x="549939" y="162321"/>
                  <a:pt x="553944" y="166322"/>
                  <a:pt x="558927" y="166478"/>
                </a:cubicBezTo>
                <a:close/>
                <a:moveTo>
                  <a:pt x="636060" y="168669"/>
                </a:moveTo>
                <a:cubicBezTo>
                  <a:pt x="641279" y="168669"/>
                  <a:pt x="645509" y="164438"/>
                  <a:pt x="645509" y="159220"/>
                </a:cubicBezTo>
                <a:cubicBezTo>
                  <a:pt x="645509" y="154001"/>
                  <a:pt x="641279" y="149771"/>
                  <a:pt x="636060" y="149771"/>
                </a:cubicBezTo>
                <a:cubicBezTo>
                  <a:pt x="630842" y="149771"/>
                  <a:pt x="626612" y="154001"/>
                  <a:pt x="626612" y="159220"/>
                </a:cubicBezTo>
                <a:cubicBezTo>
                  <a:pt x="626612" y="164438"/>
                  <a:pt x="630842" y="168669"/>
                  <a:pt x="636060" y="168669"/>
                </a:cubicBezTo>
                <a:close/>
                <a:moveTo>
                  <a:pt x="713213" y="170888"/>
                </a:moveTo>
                <a:cubicBezTo>
                  <a:pt x="718431" y="170888"/>
                  <a:pt x="722662" y="166658"/>
                  <a:pt x="722662" y="161439"/>
                </a:cubicBezTo>
                <a:cubicBezTo>
                  <a:pt x="722662" y="156221"/>
                  <a:pt x="718432" y="151990"/>
                  <a:pt x="713213" y="151990"/>
                </a:cubicBezTo>
                <a:cubicBezTo>
                  <a:pt x="707995" y="151990"/>
                  <a:pt x="703764" y="156221"/>
                  <a:pt x="703764" y="161439"/>
                </a:cubicBezTo>
                <a:cubicBezTo>
                  <a:pt x="703764" y="166658"/>
                  <a:pt x="707994" y="170888"/>
                  <a:pt x="713213" y="170888"/>
                </a:cubicBezTo>
                <a:close/>
                <a:moveTo>
                  <a:pt x="17059" y="217094"/>
                </a:moveTo>
                <a:cubicBezTo>
                  <a:pt x="22278" y="217094"/>
                  <a:pt x="26508" y="212863"/>
                  <a:pt x="26508" y="207645"/>
                </a:cubicBezTo>
                <a:cubicBezTo>
                  <a:pt x="26508" y="202427"/>
                  <a:pt x="22278" y="198196"/>
                  <a:pt x="17059" y="198196"/>
                </a:cubicBezTo>
                <a:cubicBezTo>
                  <a:pt x="11841" y="198196"/>
                  <a:pt x="7610" y="202427"/>
                  <a:pt x="7610" y="207645"/>
                </a:cubicBezTo>
                <a:cubicBezTo>
                  <a:pt x="7610" y="212863"/>
                  <a:pt x="11841" y="217094"/>
                  <a:pt x="17059" y="217094"/>
                </a:cubicBezTo>
                <a:close/>
                <a:moveTo>
                  <a:pt x="94202" y="219313"/>
                </a:moveTo>
                <a:cubicBezTo>
                  <a:pt x="99421" y="219313"/>
                  <a:pt x="103651" y="215083"/>
                  <a:pt x="103651" y="209864"/>
                </a:cubicBezTo>
                <a:cubicBezTo>
                  <a:pt x="103651" y="204646"/>
                  <a:pt x="99421" y="200415"/>
                  <a:pt x="94202" y="200415"/>
                </a:cubicBezTo>
                <a:cubicBezTo>
                  <a:pt x="88984" y="200415"/>
                  <a:pt x="84753" y="204646"/>
                  <a:pt x="84753" y="209864"/>
                </a:cubicBezTo>
                <a:cubicBezTo>
                  <a:pt x="84753" y="215083"/>
                  <a:pt x="88984" y="219313"/>
                  <a:pt x="94202" y="219313"/>
                </a:cubicBezTo>
                <a:close/>
                <a:moveTo>
                  <a:pt x="171336" y="221504"/>
                </a:moveTo>
                <a:cubicBezTo>
                  <a:pt x="176552" y="221670"/>
                  <a:pt x="180914" y="217576"/>
                  <a:pt x="181080" y="212360"/>
                </a:cubicBezTo>
                <a:cubicBezTo>
                  <a:pt x="181245" y="207144"/>
                  <a:pt x="177152" y="202781"/>
                  <a:pt x="171936" y="202616"/>
                </a:cubicBezTo>
                <a:cubicBezTo>
                  <a:pt x="171736" y="202609"/>
                  <a:pt x="171536" y="202609"/>
                  <a:pt x="171336" y="202616"/>
                </a:cubicBezTo>
                <a:cubicBezTo>
                  <a:pt x="166120" y="202781"/>
                  <a:pt x="162026" y="207144"/>
                  <a:pt x="162192" y="212360"/>
                </a:cubicBezTo>
                <a:cubicBezTo>
                  <a:pt x="162350" y="217343"/>
                  <a:pt x="166353" y="221346"/>
                  <a:pt x="171336" y="221504"/>
                </a:cubicBezTo>
                <a:close/>
                <a:moveTo>
                  <a:pt x="248469" y="223704"/>
                </a:moveTo>
                <a:cubicBezTo>
                  <a:pt x="253688" y="223704"/>
                  <a:pt x="257918" y="219474"/>
                  <a:pt x="257918" y="214255"/>
                </a:cubicBezTo>
                <a:cubicBezTo>
                  <a:pt x="257918" y="209037"/>
                  <a:pt x="253688" y="204806"/>
                  <a:pt x="248469" y="204806"/>
                </a:cubicBezTo>
                <a:cubicBezTo>
                  <a:pt x="243251" y="204806"/>
                  <a:pt x="239020" y="209037"/>
                  <a:pt x="239020" y="214255"/>
                </a:cubicBezTo>
                <a:cubicBezTo>
                  <a:pt x="239020" y="219474"/>
                  <a:pt x="243251" y="223704"/>
                  <a:pt x="248469" y="223704"/>
                </a:cubicBezTo>
                <a:close/>
                <a:moveTo>
                  <a:pt x="325612" y="225923"/>
                </a:moveTo>
                <a:cubicBezTo>
                  <a:pt x="330831" y="225923"/>
                  <a:pt x="335061" y="221693"/>
                  <a:pt x="335061" y="216475"/>
                </a:cubicBezTo>
                <a:cubicBezTo>
                  <a:pt x="335061" y="211256"/>
                  <a:pt x="330831" y="207026"/>
                  <a:pt x="325612" y="207026"/>
                </a:cubicBezTo>
                <a:cubicBezTo>
                  <a:pt x="320394" y="207026"/>
                  <a:pt x="316163" y="211256"/>
                  <a:pt x="316163" y="216475"/>
                </a:cubicBezTo>
                <a:cubicBezTo>
                  <a:pt x="316163" y="221693"/>
                  <a:pt x="320394" y="225923"/>
                  <a:pt x="325612" y="225923"/>
                </a:cubicBezTo>
                <a:close/>
                <a:moveTo>
                  <a:pt x="402755" y="228124"/>
                </a:moveTo>
                <a:cubicBezTo>
                  <a:pt x="407971" y="228287"/>
                  <a:pt x="412331" y="224190"/>
                  <a:pt x="412494" y="218975"/>
                </a:cubicBezTo>
                <a:cubicBezTo>
                  <a:pt x="412658" y="213759"/>
                  <a:pt x="408561" y="209398"/>
                  <a:pt x="403345" y="209235"/>
                </a:cubicBezTo>
                <a:cubicBezTo>
                  <a:pt x="403146" y="209229"/>
                  <a:pt x="402945" y="209229"/>
                  <a:pt x="402746" y="209236"/>
                </a:cubicBezTo>
                <a:cubicBezTo>
                  <a:pt x="397530" y="209404"/>
                  <a:pt x="393438" y="213768"/>
                  <a:pt x="393606" y="218984"/>
                </a:cubicBezTo>
                <a:cubicBezTo>
                  <a:pt x="393767" y="223967"/>
                  <a:pt x="397772" y="227968"/>
                  <a:pt x="402755" y="228124"/>
                </a:cubicBezTo>
                <a:close/>
                <a:moveTo>
                  <a:pt x="479898" y="230343"/>
                </a:moveTo>
                <a:cubicBezTo>
                  <a:pt x="485116" y="230343"/>
                  <a:pt x="489347" y="226113"/>
                  <a:pt x="489347" y="220894"/>
                </a:cubicBezTo>
                <a:cubicBezTo>
                  <a:pt x="489347" y="215676"/>
                  <a:pt x="485116" y="211445"/>
                  <a:pt x="479898" y="211445"/>
                </a:cubicBezTo>
                <a:cubicBezTo>
                  <a:pt x="474680" y="211445"/>
                  <a:pt x="470449" y="215676"/>
                  <a:pt x="470449" y="220894"/>
                </a:cubicBezTo>
                <a:cubicBezTo>
                  <a:pt x="470449" y="226113"/>
                  <a:pt x="474680" y="230343"/>
                  <a:pt x="479898" y="230343"/>
                </a:cubicBezTo>
                <a:close/>
                <a:moveTo>
                  <a:pt x="557032" y="232534"/>
                </a:moveTo>
                <a:cubicBezTo>
                  <a:pt x="562247" y="232700"/>
                  <a:pt x="566610" y="228606"/>
                  <a:pt x="566776" y="223390"/>
                </a:cubicBezTo>
                <a:cubicBezTo>
                  <a:pt x="566941" y="218174"/>
                  <a:pt x="562847" y="213811"/>
                  <a:pt x="557632" y="213646"/>
                </a:cubicBezTo>
                <a:cubicBezTo>
                  <a:pt x="557432" y="213639"/>
                  <a:pt x="557232" y="213639"/>
                  <a:pt x="557032" y="213646"/>
                </a:cubicBezTo>
                <a:cubicBezTo>
                  <a:pt x="551816" y="213811"/>
                  <a:pt x="547722" y="218174"/>
                  <a:pt x="547888" y="223390"/>
                </a:cubicBezTo>
                <a:cubicBezTo>
                  <a:pt x="548046" y="228373"/>
                  <a:pt x="552048" y="232376"/>
                  <a:pt x="557032" y="232534"/>
                </a:cubicBezTo>
                <a:close/>
                <a:moveTo>
                  <a:pt x="634175" y="234734"/>
                </a:moveTo>
                <a:cubicBezTo>
                  <a:pt x="639390" y="234900"/>
                  <a:pt x="643753" y="230806"/>
                  <a:pt x="643918" y="225590"/>
                </a:cubicBezTo>
                <a:cubicBezTo>
                  <a:pt x="644084" y="220374"/>
                  <a:pt x="639990" y="216012"/>
                  <a:pt x="634774" y="215846"/>
                </a:cubicBezTo>
                <a:cubicBezTo>
                  <a:pt x="634574" y="215840"/>
                  <a:pt x="634374" y="215840"/>
                  <a:pt x="634174" y="215846"/>
                </a:cubicBezTo>
                <a:cubicBezTo>
                  <a:pt x="628959" y="216012"/>
                  <a:pt x="624865" y="220374"/>
                  <a:pt x="625030" y="225590"/>
                </a:cubicBezTo>
                <a:cubicBezTo>
                  <a:pt x="625188" y="230573"/>
                  <a:pt x="629191" y="234576"/>
                  <a:pt x="634174" y="234734"/>
                </a:cubicBezTo>
                <a:close/>
                <a:moveTo>
                  <a:pt x="711318" y="236953"/>
                </a:moveTo>
                <a:cubicBezTo>
                  <a:pt x="716536" y="236953"/>
                  <a:pt x="720766" y="232723"/>
                  <a:pt x="720766" y="227505"/>
                </a:cubicBezTo>
                <a:cubicBezTo>
                  <a:pt x="720766" y="222286"/>
                  <a:pt x="716536" y="218056"/>
                  <a:pt x="711318" y="218056"/>
                </a:cubicBezTo>
                <a:cubicBezTo>
                  <a:pt x="706099" y="218056"/>
                  <a:pt x="701869" y="222286"/>
                  <a:pt x="701869" y="227505"/>
                </a:cubicBezTo>
                <a:cubicBezTo>
                  <a:pt x="701869" y="232723"/>
                  <a:pt x="706099" y="236953"/>
                  <a:pt x="711318" y="236953"/>
                </a:cubicBezTo>
                <a:close/>
                <a:moveTo>
                  <a:pt x="15126" y="284569"/>
                </a:moveTo>
                <a:cubicBezTo>
                  <a:pt x="20347" y="284569"/>
                  <a:pt x="24579" y="280336"/>
                  <a:pt x="24579" y="275115"/>
                </a:cubicBezTo>
                <a:cubicBezTo>
                  <a:pt x="24579" y="269894"/>
                  <a:pt x="20347" y="265662"/>
                  <a:pt x="15126" y="265662"/>
                </a:cubicBezTo>
                <a:cubicBezTo>
                  <a:pt x="9905" y="265662"/>
                  <a:pt x="5672" y="269894"/>
                  <a:pt x="5672" y="275115"/>
                </a:cubicBezTo>
                <a:cubicBezTo>
                  <a:pt x="5672" y="280336"/>
                  <a:pt x="9905" y="284569"/>
                  <a:pt x="15126" y="284569"/>
                </a:cubicBezTo>
                <a:close/>
                <a:moveTo>
                  <a:pt x="92269" y="286760"/>
                </a:moveTo>
                <a:cubicBezTo>
                  <a:pt x="97487" y="286760"/>
                  <a:pt x="101717" y="282529"/>
                  <a:pt x="101717" y="277311"/>
                </a:cubicBezTo>
                <a:cubicBezTo>
                  <a:pt x="101717" y="272092"/>
                  <a:pt x="97487" y="267862"/>
                  <a:pt x="92269" y="267862"/>
                </a:cubicBezTo>
                <a:cubicBezTo>
                  <a:pt x="87050" y="267862"/>
                  <a:pt x="82820" y="272092"/>
                  <a:pt x="82820" y="277311"/>
                </a:cubicBezTo>
                <a:cubicBezTo>
                  <a:pt x="82820" y="282529"/>
                  <a:pt x="87050" y="286760"/>
                  <a:pt x="92269" y="286760"/>
                </a:cubicBezTo>
                <a:close/>
                <a:moveTo>
                  <a:pt x="169402" y="288979"/>
                </a:moveTo>
                <a:cubicBezTo>
                  <a:pt x="174621" y="288979"/>
                  <a:pt x="178851" y="284749"/>
                  <a:pt x="178851" y="279530"/>
                </a:cubicBezTo>
                <a:cubicBezTo>
                  <a:pt x="178851" y="274312"/>
                  <a:pt x="174621" y="270081"/>
                  <a:pt x="169402" y="270081"/>
                </a:cubicBezTo>
                <a:cubicBezTo>
                  <a:pt x="164184" y="270081"/>
                  <a:pt x="159953" y="274312"/>
                  <a:pt x="159953" y="279530"/>
                </a:cubicBezTo>
                <a:cubicBezTo>
                  <a:pt x="159953" y="284749"/>
                  <a:pt x="164184" y="288979"/>
                  <a:pt x="169402" y="288979"/>
                </a:cubicBezTo>
                <a:close/>
                <a:moveTo>
                  <a:pt x="246545" y="291179"/>
                </a:moveTo>
                <a:cubicBezTo>
                  <a:pt x="251761" y="291342"/>
                  <a:pt x="256121" y="287246"/>
                  <a:pt x="256285" y="282030"/>
                </a:cubicBezTo>
                <a:cubicBezTo>
                  <a:pt x="256448" y="276814"/>
                  <a:pt x="252351" y="272454"/>
                  <a:pt x="247136" y="272291"/>
                </a:cubicBezTo>
                <a:cubicBezTo>
                  <a:pt x="246936" y="272285"/>
                  <a:pt x="246736" y="272285"/>
                  <a:pt x="246536" y="272291"/>
                </a:cubicBezTo>
                <a:cubicBezTo>
                  <a:pt x="241320" y="272459"/>
                  <a:pt x="237228" y="276824"/>
                  <a:pt x="237396" y="282040"/>
                </a:cubicBezTo>
                <a:cubicBezTo>
                  <a:pt x="237557" y="287023"/>
                  <a:pt x="241562" y="291023"/>
                  <a:pt x="246545" y="291179"/>
                </a:cubicBezTo>
                <a:close/>
                <a:moveTo>
                  <a:pt x="323679" y="293370"/>
                </a:moveTo>
                <a:cubicBezTo>
                  <a:pt x="328894" y="293536"/>
                  <a:pt x="333257" y="289442"/>
                  <a:pt x="333423" y="284226"/>
                </a:cubicBezTo>
                <a:cubicBezTo>
                  <a:pt x="333588" y="279010"/>
                  <a:pt x="329494" y="274648"/>
                  <a:pt x="324278" y="274482"/>
                </a:cubicBezTo>
                <a:cubicBezTo>
                  <a:pt x="324078" y="274475"/>
                  <a:pt x="323879" y="274475"/>
                  <a:pt x="323679" y="274482"/>
                </a:cubicBezTo>
                <a:cubicBezTo>
                  <a:pt x="318463" y="274648"/>
                  <a:pt x="314369" y="279010"/>
                  <a:pt x="314534" y="284226"/>
                </a:cubicBezTo>
                <a:cubicBezTo>
                  <a:pt x="314693" y="289209"/>
                  <a:pt x="318695" y="293212"/>
                  <a:pt x="323679" y="293370"/>
                </a:cubicBezTo>
                <a:close/>
                <a:moveTo>
                  <a:pt x="400821" y="295599"/>
                </a:moveTo>
                <a:cubicBezTo>
                  <a:pt x="406040" y="295599"/>
                  <a:pt x="410270" y="291368"/>
                  <a:pt x="410270" y="286150"/>
                </a:cubicBezTo>
                <a:cubicBezTo>
                  <a:pt x="410270" y="280931"/>
                  <a:pt x="406040" y="276701"/>
                  <a:pt x="400821" y="276701"/>
                </a:cubicBezTo>
                <a:cubicBezTo>
                  <a:pt x="395603" y="276701"/>
                  <a:pt x="391373" y="280931"/>
                  <a:pt x="391373" y="286150"/>
                </a:cubicBezTo>
                <a:cubicBezTo>
                  <a:pt x="391373" y="291368"/>
                  <a:pt x="395603" y="295599"/>
                  <a:pt x="400821" y="295599"/>
                </a:cubicBezTo>
                <a:close/>
                <a:moveTo>
                  <a:pt x="477965" y="297790"/>
                </a:moveTo>
                <a:cubicBezTo>
                  <a:pt x="483180" y="297790"/>
                  <a:pt x="487409" y="293561"/>
                  <a:pt x="487409" y="288346"/>
                </a:cubicBezTo>
                <a:cubicBezTo>
                  <a:pt x="487409" y="283130"/>
                  <a:pt x="483180" y="278902"/>
                  <a:pt x="477965" y="278902"/>
                </a:cubicBezTo>
                <a:cubicBezTo>
                  <a:pt x="472749" y="278902"/>
                  <a:pt x="468521" y="283130"/>
                  <a:pt x="468521" y="288346"/>
                </a:cubicBezTo>
                <a:cubicBezTo>
                  <a:pt x="468521" y="293561"/>
                  <a:pt x="472749" y="297790"/>
                  <a:pt x="477965" y="297790"/>
                </a:cubicBezTo>
                <a:close/>
                <a:moveTo>
                  <a:pt x="555108" y="300009"/>
                </a:moveTo>
                <a:cubicBezTo>
                  <a:pt x="560326" y="300009"/>
                  <a:pt x="564556" y="295779"/>
                  <a:pt x="564556" y="290560"/>
                </a:cubicBezTo>
                <a:cubicBezTo>
                  <a:pt x="564556" y="285342"/>
                  <a:pt x="560326" y="281111"/>
                  <a:pt x="555108" y="281111"/>
                </a:cubicBezTo>
                <a:cubicBezTo>
                  <a:pt x="549889" y="281111"/>
                  <a:pt x="545659" y="285342"/>
                  <a:pt x="545659" y="290560"/>
                </a:cubicBezTo>
                <a:cubicBezTo>
                  <a:pt x="545659" y="295779"/>
                  <a:pt x="549889" y="300009"/>
                  <a:pt x="555108" y="300009"/>
                </a:cubicBezTo>
                <a:close/>
                <a:moveTo>
                  <a:pt x="632251" y="302209"/>
                </a:moveTo>
                <a:cubicBezTo>
                  <a:pt x="637469" y="302209"/>
                  <a:pt x="641699" y="297979"/>
                  <a:pt x="641699" y="292760"/>
                </a:cubicBezTo>
                <a:cubicBezTo>
                  <a:pt x="641699" y="287542"/>
                  <a:pt x="637469" y="283311"/>
                  <a:pt x="632251" y="283311"/>
                </a:cubicBezTo>
                <a:cubicBezTo>
                  <a:pt x="627032" y="283311"/>
                  <a:pt x="622802" y="287542"/>
                  <a:pt x="622802" y="292760"/>
                </a:cubicBezTo>
                <a:cubicBezTo>
                  <a:pt x="622802" y="297979"/>
                  <a:pt x="627032" y="302209"/>
                  <a:pt x="632251" y="302209"/>
                </a:cubicBezTo>
                <a:close/>
                <a:moveTo>
                  <a:pt x="709384" y="304409"/>
                </a:moveTo>
                <a:cubicBezTo>
                  <a:pt x="714605" y="304409"/>
                  <a:pt x="718837" y="300177"/>
                  <a:pt x="718837" y="294956"/>
                </a:cubicBezTo>
                <a:cubicBezTo>
                  <a:pt x="718837" y="289735"/>
                  <a:pt x="714605" y="285502"/>
                  <a:pt x="709384" y="285502"/>
                </a:cubicBezTo>
                <a:cubicBezTo>
                  <a:pt x="704163" y="285502"/>
                  <a:pt x="699930" y="289735"/>
                  <a:pt x="699930" y="294956"/>
                </a:cubicBezTo>
                <a:cubicBezTo>
                  <a:pt x="699930" y="300177"/>
                  <a:pt x="704163" y="304409"/>
                  <a:pt x="709384" y="304409"/>
                </a:cubicBezTo>
                <a:close/>
                <a:moveTo>
                  <a:pt x="13230" y="350634"/>
                </a:moveTo>
                <a:cubicBezTo>
                  <a:pt x="18449" y="350634"/>
                  <a:pt x="22679" y="346404"/>
                  <a:pt x="22679" y="341185"/>
                </a:cubicBezTo>
                <a:cubicBezTo>
                  <a:pt x="22679" y="335967"/>
                  <a:pt x="18449" y="331737"/>
                  <a:pt x="13230" y="331737"/>
                </a:cubicBezTo>
                <a:cubicBezTo>
                  <a:pt x="8012" y="331737"/>
                  <a:pt x="3781" y="335967"/>
                  <a:pt x="3781" y="341185"/>
                </a:cubicBezTo>
                <a:cubicBezTo>
                  <a:pt x="3781" y="346404"/>
                  <a:pt x="8012" y="350634"/>
                  <a:pt x="13230" y="350634"/>
                </a:cubicBezTo>
                <a:close/>
                <a:moveTo>
                  <a:pt x="90383" y="352854"/>
                </a:moveTo>
                <a:cubicBezTo>
                  <a:pt x="95599" y="353017"/>
                  <a:pt x="99959" y="348920"/>
                  <a:pt x="100122" y="343705"/>
                </a:cubicBezTo>
                <a:cubicBezTo>
                  <a:pt x="100285" y="338489"/>
                  <a:pt x="96189" y="334128"/>
                  <a:pt x="90973" y="333965"/>
                </a:cubicBezTo>
                <a:cubicBezTo>
                  <a:pt x="90773" y="333959"/>
                  <a:pt x="90573" y="333959"/>
                  <a:pt x="90373" y="333965"/>
                </a:cubicBezTo>
                <a:cubicBezTo>
                  <a:pt x="85158" y="334134"/>
                  <a:pt x="81066" y="338498"/>
                  <a:pt x="81234" y="343714"/>
                </a:cubicBezTo>
                <a:cubicBezTo>
                  <a:pt x="81395" y="348697"/>
                  <a:pt x="85399" y="352698"/>
                  <a:pt x="90383" y="352854"/>
                </a:cubicBezTo>
                <a:close/>
                <a:moveTo>
                  <a:pt x="167516" y="355044"/>
                </a:moveTo>
                <a:cubicBezTo>
                  <a:pt x="172737" y="355044"/>
                  <a:pt x="176970" y="350812"/>
                  <a:pt x="176970" y="345591"/>
                </a:cubicBezTo>
                <a:cubicBezTo>
                  <a:pt x="176970" y="340370"/>
                  <a:pt x="172737" y="336137"/>
                  <a:pt x="167516" y="336137"/>
                </a:cubicBezTo>
                <a:cubicBezTo>
                  <a:pt x="162295" y="336137"/>
                  <a:pt x="158063" y="340370"/>
                  <a:pt x="158063" y="345591"/>
                </a:cubicBezTo>
                <a:cubicBezTo>
                  <a:pt x="158063" y="350812"/>
                  <a:pt x="162295" y="355044"/>
                  <a:pt x="167516" y="355044"/>
                </a:cubicBezTo>
                <a:close/>
                <a:moveTo>
                  <a:pt x="244659" y="357245"/>
                </a:moveTo>
                <a:cubicBezTo>
                  <a:pt x="249878" y="357245"/>
                  <a:pt x="254108" y="353014"/>
                  <a:pt x="254108" y="347796"/>
                </a:cubicBezTo>
                <a:cubicBezTo>
                  <a:pt x="254108" y="342577"/>
                  <a:pt x="249878" y="338347"/>
                  <a:pt x="244659" y="338347"/>
                </a:cubicBezTo>
                <a:cubicBezTo>
                  <a:pt x="239441" y="338347"/>
                  <a:pt x="235210" y="342577"/>
                  <a:pt x="235210" y="347796"/>
                </a:cubicBezTo>
                <a:cubicBezTo>
                  <a:pt x="235210" y="353014"/>
                  <a:pt x="239441" y="357245"/>
                  <a:pt x="244659" y="357245"/>
                </a:cubicBezTo>
                <a:close/>
                <a:moveTo>
                  <a:pt x="321793" y="359464"/>
                </a:moveTo>
                <a:cubicBezTo>
                  <a:pt x="327011" y="359464"/>
                  <a:pt x="331241" y="355233"/>
                  <a:pt x="331241" y="350015"/>
                </a:cubicBezTo>
                <a:cubicBezTo>
                  <a:pt x="331241" y="344797"/>
                  <a:pt x="327011" y="340566"/>
                  <a:pt x="321793" y="340566"/>
                </a:cubicBezTo>
                <a:cubicBezTo>
                  <a:pt x="316574" y="340566"/>
                  <a:pt x="312344" y="344797"/>
                  <a:pt x="312344" y="350015"/>
                </a:cubicBezTo>
                <a:cubicBezTo>
                  <a:pt x="312344" y="355233"/>
                  <a:pt x="316574" y="359464"/>
                  <a:pt x="321793" y="359464"/>
                </a:cubicBezTo>
                <a:close/>
                <a:moveTo>
                  <a:pt x="398926" y="361664"/>
                </a:moveTo>
                <a:cubicBezTo>
                  <a:pt x="404145" y="361664"/>
                  <a:pt x="408375" y="357434"/>
                  <a:pt x="408375" y="352215"/>
                </a:cubicBezTo>
                <a:cubicBezTo>
                  <a:pt x="408375" y="346997"/>
                  <a:pt x="404145" y="342767"/>
                  <a:pt x="398926" y="342767"/>
                </a:cubicBezTo>
                <a:cubicBezTo>
                  <a:pt x="393708" y="342767"/>
                  <a:pt x="389477" y="346997"/>
                  <a:pt x="389477" y="352215"/>
                </a:cubicBezTo>
                <a:cubicBezTo>
                  <a:pt x="389477" y="357434"/>
                  <a:pt x="393708" y="361664"/>
                  <a:pt x="398926" y="361664"/>
                </a:cubicBezTo>
                <a:close/>
                <a:moveTo>
                  <a:pt x="476069" y="363874"/>
                </a:moveTo>
                <a:cubicBezTo>
                  <a:pt x="481285" y="364040"/>
                  <a:pt x="485647" y="359946"/>
                  <a:pt x="485813" y="354730"/>
                </a:cubicBezTo>
                <a:cubicBezTo>
                  <a:pt x="485979" y="349514"/>
                  <a:pt x="481885" y="345152"/>
                  <a:pt x="476669" y="344986"/>
                </a:cubicBezTo>
                <a:cubicBezTo>
                  <a:pt x="476469" y="344979"/>
                  <a:pt x="476269" y="344979"/>
                  <a:pt x="476069" y="344986"/>
                </a:cubicBezTo>
                <a:cubicBezTo>
                  <a:pt x="470853" y="345152"/>
                  <a:pt x="466759" y="349514"/>
                  <a:pt x="466925" y="354730"/>
                </a:cubicBezTo>
                <a:cubicBezTo>
                  <a:pt x="467083" y="359713"/>
                  <a:pt x="471086" y="363716"/>
                  <a:pt x="476069" y="363874"/>
                </a:cubicBezTo>
                <a:close/>
                <a:moveTo>
                  <a:pt x="553212" y="366074"/>
                </a:moveTo>
                <a:cubicBezTo>
                  <a:pt x="558428" y="366240"/>
                  <a:pt x="562790" y="362146"/>
                  <a:pt x="562956" y="356930"/>
                </a:cubicBezTo>
                <a:cubicBezTo>
                  <a:pt x="563122" y="351714"/>
                  <a:pt x="559028" y="347352"/>
                  <a:pt x="553812" y="347186"/>
                </a:cubicBezTo>
                <a:cubicBezTo>
                  <a:pt x="553612" y="347180"/>
                  <a:pt x="553412" y="347180"/>
                  <a:pt x="553212" y="347186"/>
                </a:cubicBezTo>
                <a:cubicBezTo>
                  <a:pt x="547996" y="347352"/>
                  <a:pt x="543902" y="351714"/>
                  <a:pt x="544068" y="356930"/>
                </a:cubicBezTo>
                <a:cubicBezTo>
                  <a:pt x="544226" y="361913"/>
                  <a:pt x="548229" y="365916"/>
                  <a:pt x="553212" y="366074"/>
                </a:cubicBezTo>
                <a:close/>
                <a:moveTo>
                  <a:pt x="630365" y="368275"/>
                </a:moveTo>
                <a:cubicBezTo>
                  <a:pt x="635581" y="368438"/>
                  <a:pt x="639941" y="364341"/>
                  <a:pt x="640104" y="359126"/>
                </a:cubicBezTo>
                <a:cubicBezTo>
                  <a:pt x="640267" y="353910"/>
                  <a:pt x="636171" y="349549"/>
                  <a:pt x="630955" y="349386"/>
                </a:cubicBezTo>
                <a:cubicBezTo>
                  <a:pt x="630755" y="349380"/>
                  <a:pt x="630555" y="349380"/>
                  <a:pt x="630355" y="349386"/>
                </a:cubicBezTo>
                <a:cubicBezTo>
                  <a:pt x="625139" y="349555"/>
                  <a:pt x="621047" y="353919"/>
                  <a:pt x="621215" y="359135"/>
                </a:cubicBezTo>
                <a:cubicBezTo>
                  <a:pt x="621376" y="364118"/>
                  <a:pt x="625381" y="368119"/>
                  <a:pt x="630364" y="368275"/>
                </a:cubicBezTo>
                <a:close/>
                <a:moveTo>
                  <a:pt x="707517" y="370494"/>
                </a:moveTo>
                <a:cubicBezTo>
                  <a:pt x="712733" y="370657"/>
                  <a:pt x="717094" y="366561"/>
                  <a:pt x="717256" y="361345"/>
                </a:cubicBezTo>
                <a:cubicBezTo>
                  <a:pt x="717419" y="356129"/>
                  <a:pt x="713323" y="351769"/>
                  <a:pt x="708107" y="351606"/>
                </a:cubicBezTo>
                <a:cubicBezTo>
                  <a:pt x="707907" y="351599"/>
                  <a:pt x="707707" y="351599"/>
                  <a:pt x="707507" y="351606"/>
                </a:cubicBezTo>
                <a:cubicBezTo>
                  <a:pt x="702292" y="351774"/>
                  <a:pt x="698200" y="356139"/>
                  <a:pt x="698368" y="361354"/>
                </a:cubicBezTo>
                <a:cubicBezTo>
                  <a:pt x="698529" y="366337"/>
                  <a:pt x="702533" y="370338"/>
                  <a:pt x="707517" y="370494"/>
                </a:cubicBezTo>
                <a:close/>
                <a:moveTo>
                  <a:pt x="11344" y="416719"/>
                </a:moveTo>
                <a:cubicBezTo>
                  <a:pt x="16563" y="416719"/>
                  <a:pt x="20793" y="412488"/>
                  <a:pt x="20793" y="407270"/>
                </a:cubicBezTo>
                <a:cubicBezTo>
                  <a:pt x="20793" y="402051"/>
                  <a:pt x="16563" y="397821"/>
                  <a:pt x="11344" y="397821"/>
                </a:cubicBezTo>
                <a:cubicBezTo>
                  <a:pt x="6126" y="397821"/>
                  <a:pt x="1895" y="402051"/>
                  <a:pt x="1895" y="407270"/>
                </a:cubicBezTo>
                <a:cubicBezTo>
                  <a:pt x="1895" y="412488"/>
                  <a:pt x="6126" y="416719"/>
                  <a:pt x="11344" y="416719"/>
                </a:cubicBezTo>
                <a:close/>
                <a:moveTo>
                  <a:pt x="88487" y="418919"/>
                </a:moveTo>
                <a:cubicBezTo>
                  <a:pt x="93706" y="418919"/>
                  <a:pt x="97936" y="414689"/>
                  <a:pt x="97936" y="409470"/>
                </a:cubicBezTo>
                <a:cubicBezTo>
                  <a:pt x="97936" y="404252"/>
                  <a:pt x="93706" y="400021"/>
                  <a:pt x="88487" y="400021"/>
                </a:cubicBezTo>
                <a:cubicBezTo>
                  <a:pt x="83269" y="400021"/>
                  <a:pt x="79038" y="404252"/>
                  <a:pt x="79038" y="409470"/>
                </a:cubicBezTo>
                <a:cubicBezTo>
                  <a:pt x="79038" y="414689"/>
                  <a:pt x="83269" y="418919"/>
                  <a:pt x="88487" y="418919"/>
                </a:cubicBezTo>
                <a:close/>
                <a:moveTo>
                  <a:pt x="165621" y="421110"/>
                </a:moveTo>
                <a:cubicBezTo>
                  <a:pt x="170837" y="421275"/>
                  <a:pt x="175199" y="417181"/>
                  <a:pt x="175365" y="411966"/>
                </a:cubicBezTo>
                <a:cubicBezTo>
                  <a:pt x="175530" y="406750"/>
                  <a:pt x="171436" y="402387"/>
                  <a:pt x="166221" y="402222"/>
                </a:cubicBezTo>
                <a:cubicBezTo>
                  <a:pt x="166021" y="402215"/>
                  <a:pt x="165821" y="402215"/>
                  <a:pt x="165621" y="402222"/>
                </a:cubicBezTo>
                <a:cubicBezTo>
                  <a:pt x="160405" y="402387"/>
                  <a:pt x="156311" y="406750"/>
                  <a:pt x="156477" y="411966"/>
                </a:cubicBezTo>
                <a:cubicBezTo>
                  <a:pt x="156635" y="416949"/>
                  <a:pt x="160638" y="420951"/>
                  <a:pt x="165621" y="421110"/>
                </a:cubicBezTo>
                <a:close/>
                <a:moveTo>
                  <a:pt x="242764" y="423329"/>
                </a:moveTo>
                <a:cubicBezTo>
                  <a:pt x="247982" y="423329"/>
                  <a:pt x="252213" y="419099"/>
                  <a:pt x="252213" y="413880"/>
                </a:cubicBezTo>
                <a:cubicBezTo>
                  <a:pt x="252213" y="408662"/>
                  <a:pt x="247982" y="404431"/>
                  <a:pt x="242764" y="404431"/>
                </a:cubicBezTo>
                <a:cubicBezTo>
                  <a:pt x="237545" y="404431"/>
                  <a:pt x="233315" y="408662"/>
                  <a:pt x="233315" y="413880"/>
                </a:cubicBezTo>
                <a:cubicBezTo>
                  <a:pt x="233315" y="419099"/>
                  <a:pt x="237545" y="423329"/>
                  <a:pt x="242764" y="423329"/>
                </a:cubicBezTo>
                <a:close/>
                <a:moveTo>
                  <a:pt x="319907" y="425529"/>
                </a:moveTo>
                <a:cubicBezTo>
                  <a:pt x="325125" y="425529"/>
                  <a:pt x="329355" y="421299"/>
                  <a:pt x="329355" y="416081"/>
                </a:cubicBezTo>
                <a:cubicBezTo>
                  <a:pt x="329355" y="410862"/>
                  <a:pt x="325125" y="406632"/>
                  <a:pt x="319907" y="406632"/>
                </a:cubicBezTo>
                <a:cubicBezTo>
                  <a:pt x="314688" y="406632"/>
                  <a:pt x="310458" y="410862"/>
                  <a:pt x="310458" y="416081"/>
                </a:cubicBezTo>
                <a:cubicBezTo>
                  <a:pt x="310458" y="421299"/>
                  <a:pt x="314688" y="425529"/>
                  <a:pt x="319907" y="425529"/>
                </a:cubicBezTo>
                <a:close/>
                <a:moveTo>
                  <a:pt x="397040" y="427730"/>
                </a:moveTo>
                <a:cubicBezTo>
                  <a:pt x="402259" y="427730"/>
                  <a:pt x="406489" y="423499"/>
                  <a:pt x="406489" y="418281"/>
                </a:cubicBezTo>
                <a:cubicBezTo>
                  <a:pt x="406489" y="413062"/>
                  <a:pt x="402259" y="408832"/>
                  <a:pt x="397040" y="408832"/>
                </a:cubicBezTo>
                <a:cubicBezTo>
                  <a:pt x="391822" y="408832"/>
                  <a:pt x="387591" y="413062"/>
                  <a:pt x="387591" y="418281"/>
                </a:cubicBezTo>
                <a:cubicBezTo>
                  <a:pt x="387591" y="423499"/>
                  <a:pt x="391822" y="427730"/>
                  <a:pt x="397040" y="427730"/>
                </a:cubicBezTo>
                <a:close/>
                <a:moveTo>
                  <a:pt x="474183" y="429949"/>
                </a:moveTo>
                <a:cubicBezTo>
                  <a:pt x="479402" y="429949"/>
                  <a:pt x="483632" y="425719"/>
                  <a:pt x="483632" y="420500"/>
                </a:cubicBezTo>
                <a:cubicBezTo>
                  <a:pt x="483632" y="415282"/>
                  <a:pt x="479402" y="411051"/>
                  <a:pt x="474183" y="411051"/>
                </a:cubicBezTo>
                <a:cubicBezTo>
                  <a:pt x="468965" y="411051"/>
                  <a:pt x="464734" y="415282"/>
                  <a:pt x="464734" y="420500"/>
                </a:cubicBezTo>
                <a:cubicBezTo>
                  <a:pt x="464734" y="425719"/>
                  <a:pt x="468965" y="429949"/>
                  <a:pt x="474183" y="429949"/>
                </a:cubicBezTo>
                <a:close/>
                <a:moveTo>
                  <a:pt x="551326" y="432140"/>
                </a:moveTo>
                <a:cubicBezTo>
                  <a:pt x="556545" y="432140"/>
                  <a:pt x="560775" y="427909"/>
                  <a:pt x="560775" y="422691"/>
                </a:cubicBezTo>
                <a:cubicBezTo>
                  <a:pt x="560775" y="417472"/>
                  <a:pt x="556545" y="413242"/>
                  <a:pt x="551326" y="413242"/>
                </a:cubicBezTo>
                <a:cubicBezTo>
                  <a:pt x="546108" y="413242"/>
                  <a:pt x="541877" y="417472"/>
                  <a:pt x="541877" y="422691"/>
                </a:cubicBezTo>
                <a:cubicBezTo>
                  <a:pt x="541877" y="427909"/>
                  <a:pt x="546108" y="432140"/>
                  <a:pt x="551326" y="432140"/>
                </a:cubicBezTo>
                <a:close/>
                <a:moveTo>
                  <a:pt x="628469" y="434359"/>
                </a:moveTo>
                <a:cubicBezTo>
                  <a:pt x="633687" y="434359"/>
                  <a:pt x="637918" y="430129"/>
                  <a:pt x="637918" y="424910"/>
                </a:cubicBezTo>
                <a:cubicBezTo>
                  <a:pt x="637918" y="419692"/>
                  <a:pt x="633688" y="415461"/>
                  <a:pt x="628469" y="415461"/>
                </a:cubicBezTo>
                <a:cubicBezTo>
                  <a:pt x="623251" y="415461"/>
                  <a:pt x="619020" y="419692"/>
                  <a:pt x="619020" y="424910"/>
                </a:cubicBezTo>
                <a:cubicBezTo>
                  <a:pt x="619020" y="430129"/>
                  <a:pt x="623251" y="434359"/>
                  <a:pt x="628469" y="434359"/>
                </a:cubicBezTo>
                <a:close/>
                <a:moveTo>
                  <a:pt x="705622" y="436559"/>
                </a:moveTo>
                <a:cubicBezTo>
                  <a:pt x="710840" y="436559"/>
                  <a:pt x="715070" y="432329"/>
                  <a:pt x="715070" y="427111"/>
                </a:cubicBezTo>
                <a:cubicBezTo>
                  <a:pt x="715070" y="421892"/>
                  <a:pt x="710840" y="417662"/>
                  <a:pt x="705622" y="417662"/>
                </a:cubicBezTo>
                <a:cubicBezTo>
                  <a:pt x="700403" y="417662"/>
                  <a:pt x="696173" y="421892"/>
                  <a:pt x="696173" y="427111"/>
                </a:cubicBezTo>
                <a:cubicBezTo>
                  <a:pt x="696173" y="432329"/>
                  <a:pt x="700403" y="436559"/>
                  <a:pt x="705622" y="436559"/>
                </a:cubicBezTo>
                <a:close/>
                <a:moveTo>
                  <a:pt x="9449" y="482784"/>
                </a:moveTo>
                <a:cubicBezTo>
                  <a:pt x="14667" y="482784"/>
                  <a:pt x="18898" y="478554"/>
                  <a:pt x="18898" y="473335"/>
                </a:cubicBezTo>
                <a:cubicBezTo>
                  <a:pt x="18898" y="468117"/>
                  <a:pt x="14667" y="463886"/>
                  <a:pt x="9449" y="463886"/>
                </a:cubicBezTo>
                <a:cubicBezTo>
                  <a:pt x="4230" y="463886"/>
                  <a:pt x="0" y="468117"/>
                  <a:pt x="0" y="473335"/>
                </a:cubicBezTo>
                <a:cubicBezTo>
                  <a:pt x="0" y="478554"/>
                  <a:pt x="4230" y="482784"/>
                  <a:pt x="9449" y="482784"/>
                </a:cubicBezTo>
                <a:close/>
                <a:moveTo>
                  <a:pt x="86601" y="484984"/>
                </a:moveTo>
                <a:cubicBezTo>
                  <a:pt x="91820" y="484984"/>
                  <a:pt x="96050" y="480754"/>
                  <a:pt x="96050" y="475536"/>
                </a:cubicBezTo>
                <a:cubicBezTo>
                  <a:pt x="96050" y="470317"/>
                  <a:pt x="91820" y="466087"/>
                  <a:pt x="86601" y="466087"/>
                </a:cubicBezTo>
                <a:cubicBezTo>
                  <a:pt x="81383" y="466087"/>
                  <a:pt x="77152" y="470317"/>
                  <a:pt x="77152" y="475536"/>
                </a:cubicBezTo>
                <a:cubicBezTo>
                  <a:pt x="77152" y="480754"/>
                  <a:pt x="81383" y="484984"/>
                  <a:pt x="86601" y="484984"/>
                </a:cubicBezTo>
                <a:close/>
                <a:moveTo>
                  <a:pt x="163735" y="487204"/>
                </a:moveTo>
                <a:cubicBezTo>
                  <a:pt x="168953" y="487204"/>
                  <a:pt x="173184" y="482973"/>
                  <a:pt x="173184" y="477755"/>
                </a:cubicBezTo>
                <a:cubicBezTo>
                  <a:pt x="173184" y="472537"/>
                  <a:pt x="168953" y="468306"/>
                  <a:pt x="163735" y="468306"/>
                </a:cubicBezTo>
                <a:cubicBezTo>
                  <a:pt x="158516" y="468306"/>
                  <a:pt x="154286" y="472537"/>
                  <a:pt x="154286" y="477755"/>
                </a:cubicBezTo>
                <a:cubicBezTo>
                  <a:pt x="154286" y="482973"/>
                  <a:pt x="158516" y="487204"/>
                  <a:pt x="163735" y="487204"/>
                </a:cubicBezTo>
                <a:close/>
                <a:moveTo>
                  <a:pt x="240878" y="489394"/>
                </a:moveTo>
                <a:cubicBezTo>
                  <a:pt x="246094" y="489560"/>
                  <a:pt x="250456" y="485466"/>
                  <a:pt x="250622" y="480250"/>
                </a:cubicBezTo>
                <a:cubicBezTo>
                  <a:pt x="250787" y="475035"/>
                  <a:pt x="246694" y="470672"/>
                  <a:pt x="241478" y="470506"/>
                </a:cubicBezTo>
                <a:cubicBezTo>
                  <a:pt x="241278" y="470500"/>
                  <a:pt x="241078" y="470500"/>
                  <a:pt x="240878" y="470506"/>
                </a:cubicBezTo>
                <a:cubicBezTo>
                  <a:pt x="235662" y="470672"/>
                  <a:pt x="231568" y="475035"/>
                  <a:pt x="231734" y="480250"/>
                </a:cubicBezTo>
                <a:cubicBezTo>
                  <a:pt x="231892" y="485234"/>
                  <a:pt x="235895" y="489236"/>
                  <a:pt x="240878" y="489394"/>
                </a:cubicBezTo>
                <a:close/>
                <a:moveTo>
                  <a:pt x="318011" y="491595"/>
                </a:moveTo>
                <a:cubicBezTo>
                  <a:pt x="323227" y="491760"/>
                  <a:pt x="327589" y="487667"/>
                  <a:pt x="327755" y="482451"/>
                </a:cubicBezTo>
                <a:cubicBezTo>
                  <a:pt x="327921" y="477235"/>
                  <a:pt x="323827" y="472872"/>
                  <a:pt x="318611" y="472707"/>
                </a:cubicBezTo>
                <a:cubicBezTo>
                  <a:pt x="318411" y="472700"/>
                  <a:pt x="318211" y="472700"/>
                  <a:pt x="318011" y="472707"/>
                </a:cubicBezTo>
                <a:cubicBezTo>
                  <a:pt x="312795" y="472872"/>
                  <a:pt x="308701" y="477235"/>
                  <a:pt x="308867" y="482451"/>
                </a:cubicBezTo>
                <a:cubicBezTo>
                  <a:pt x="309025" y="487434"/>
                  <a:pt x="313028" y="491437"/>
                  <a:pt x="318011" y="491595"/>
                </a:cubicBezTo>
                <a:close/>
                <a:moveTo>
                  <a:pt x="395154" y="493814"/>
                </a:moveTo>
                <a:cubicBezTo>
                  <a:pt x="400375" y="493814"/>
                  <a:pt x="404608" y="489582"/>
                  <a:pt x="404608" y="484361"/>
                </a:cubicBezTo>
                <a:cubicBezTo>
                  <a:pt x="404608" y="479140"/>
                  <a:pt x="400375" y="474907"/>
                  <a:pt x="395154" y="474907"/>
                </a:cubicBezTo>
                <a:cubicBezTo>
                  <a:pt x="389933" y="474907"/>
                  <a:pt x="385701" y="479140"/>
                  <a:pt x="385701" y="484361"/>
                </a:cubicBezTo>
                <a:cubicBezTo>
                  <a:pt x="385701" y="489582"/>
                  <a:pt x="389933" y="493814"/>
                  <a:pt x="395154" y="493814"/>
                </a:cubicBezTo>
                <a:close/>
                <a:moveTo>
                  <a:pt x="472297" y="496014"/>
                </a:moveTo>
                <a:cubicBezTo>
                  <a:pt x="477516" y="496014"/>
                  <a:pt x="481746" y="491784"/>
                  <a:pt x="481746" y="486565"/>
                </a:cubicBezTo>
                <a:cubicBezTo>
                  <a:pt x="481746" y="481347"/>
                  <a:pt x="477516" y="477117"/>
                  <a:pt x="472297" y="477117"/>
                </a:cubicBezTo>
                <a:cubicBezTo>
                  <a:pt x="467079" y="477117"/>
                  <a:pt x="462848" y="481347"/>
                  <a:pt x="462848" y="486565"/>
                </a:cubicBezTo>
                <a:cubicBezTo>
                  <a:pt x="462848" y="491784"/>
                  <a:pt x="467079" y="496014"/>
                  <a:pt x="472297" y="496014"/>
                </a:cubicBezTo>
                <a:close/>
                <a:moveTo>
                  <a:pt x="549440" y="498215"/>
                </a:moveTo>
                <a:cubicBezTo>
                  <a:pt x="554659" y="498215"/>
                  <a:pt x="558889" y="493984"/>
                  <a:pt x="558889" y="488766"/>
                </a:cubicBezTo>
                <a:cubicBezTo>
                  <a:pt x="558889" y="483547"/>
                  <a:pt x="554659" y="479317"/>
                  <a:pt x="549440" y="479317"/>
                </a:cubicBezTo>
                <a:cubicBezTo>
                  <a:pt x="544222" y="479317"/>
                  <a:pt x="539991" y="483547"/>
                  <a:pt x="539991" y="488766"/>
                </a:cubicBezTo>
                <a:cubicBezTo>
                  <a:pt x="539991" y="493984"/>
                  <a:pt x="544222" y="498215"/>
                  <a:pt x="549440" y="498215"/>
                </a:cubicBezTo>
                <a:close/>
                <a:moveTo>
                  <a:pt x="626602" y="500434"/>
                </a:moveTo>
                <a:cubicBezTo>
                  <a:pt x="631823" y="500434"/>
                  <a:pt x="636056" y="496201"/>
                  <a:pt x="636056" y="490980"/>
                </a:cubicBezTo>
                <a:cubicBezTo>
                  <a:pt x="636056" y="485759"/>
                  <a:pt x="631823" y="481527"/>
                  <a:pt x="626602" y="481527"/>
                </a:cubicBezTo>
                <a:cubicBezTo>
                  <a:pt x="621381" y="481527"/>
                  <a:pt x="617149" y="485759"/>
                  <a:pt x="617149" y="490980"/>
                </a:cubicBezTo>
                <a:cubicBezTo>
                  <a:pt x="617149" y="496201"/>
                  <a:pt x="621381" y="500434"/>
                  <a:pt x="626602" y="500434"/>
                </a:cubicBezTo>
                <a:close/>
                <a:moveTo>
                  <a:pt x="703736" y="502625"/>
                </a:moveTo>
                <a:cubicBezTo>
                  <a:pt x="708954" y="502625"/>
                  <a:pt x="713185" y="498394"/>
                  <a:pt x="713185" y="493176"/>
                </a:cubicBezTo>
                <a:cubicBezTo>
                  <a:pt x="713185" y="487957"/>
                  <a:pt x="708954" y="483727"/>
                  <a:pt x="703736" y="483727"/>
                </a:cubicBezTo>
                <a:cubicBezTo>
                  <a:pt x="698517" y="483727"/>
                  <a:pt x="694287" y="487957"/>
                  <a:pt x="694287" y="493176"/>
                </a:cubicBezTo>
                <a:cubicBezTo>
                  <a:pt x="694287" y="498394"/>
                  <a:pt x="698517" y="502625"/>
                  <a:pt x="703736" y="502625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AAC963B7-3C62-0C8C-8FAB-CE5B681C3023}"/>
              </a:ext>
            </a:extLst>
          </p:cNvPr>
          <p:cNvSpPr/>
          <p:nvPr/>
        </p:nvSpPr>
        <p:spPr>
          <a:xfrm>
            <a:off x="3178648" y="4171005"/>
            <a:ext cx="75790" cy="857"/>
          </a:xfrm>
          <a:custGeom>
            <a:avLst/>
            <a:gdLst>
              <a:gd name="connsiteX0" fmla="*/ 0 w 75790"/>
              <a:gd name="connsiteY0" fmla="*/ 857 h 857"/>
              <a:gd name="connsiteX1" fmla="*/ 75790 w 75790"/>
              <a:gd name="connsiteY1" fmla="*/ 0 h 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75790" h="857">
                <a:moveTo>
                  <a:pt x="0" y="857"/>
                </a:moveTo>
                <a:lnTo>
                  <a:pt x="75790" y="0"/>
                </a:lnTo>
              </a:path>
            </a:pathLst>
          </a:custGeom>
          <a:noFill/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021FE42C-1F6D-B48C-463E-12C83481144F}"/>
              </a:ext>
            </a:extLst>
          </p:cNvPr>
          <p:cNvSpPr/>
          <p:nvPr/>
        </p:nvSpPr>
        <p:spPr>
          <a:xfrm>
            <a:off x="3847732" y="4448525"/>
            <a:ext cx="9912" cy="115757"/>
          </a:xfrm>
          <a:custGeom>
            <a:avLst/>
            <a:gdLst>
              <a:gd name="connsiteX0" fmla="*/ 0 w 9912"/>
              <a:gd name="connsiteY0" fmla="*/ 115757 h 115757"/>
              <a:gd name="connsiteX1" fmla="*/ 9773 w 9912"/>
              <a:gd name="connsiteY1" fmla="*/ 0 h 11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9912" h="115757">
                <a:moveTo>
                  <a:pt x="0" y="115757"/>
                </a:moveTo>
                <a:cubicBezTo>
                  <a:pt x="0" y="115757"/>
                  <a:pt x="11287" y="38309"/>
                  <a:pt x="9773" y="0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5" name="任意多边形: 形状 94">
            <a:extLst>
              <a:ext uri="{FF2B5EF4-FFF2-40B4-BE49-F238E27FC236}">
                <a16:creationId xmlns:a16="http://schemas.microsoft.com/office/drawing/2014/main" id="{785243FD-D462-9E00-51CE-DFAC33B5A891}"/>
              </a:ext>
            </a:extLst>
          </p:cNvPr>
          <p:cNvSpPr/>
          <p:nvPr/>
        </p:nvSpPr>
        <p:spPr>
          <a:xfrm>
            <a:off x="3565658" y="4081055"/>
            <a:ext cx="261951" cy="243144"/>
          </a:xfrm>
          <a:custGeom>
            <a:avLst/>
            <a:gdLst>
              <a:gd name="connsiteX0" fmla="*/ 112795 w 261951"/>
              <a:gd name="connsiteY0" fmla="*/ 39267 h 243144"/>
              <a:gd name="connsiteX1" fmla="*/ 261557 w 261951"/>
              <a:gd name="connsiteY1" fmla="*/ 171093 h 243144"/>
              <a:gd name="connsiteX2" fmla="*/ 46072 w 261951"/>
              <a:gd name="connsiteY2" fmla="*/ 115705 h 243144"/>
              <a:gd name="connsiteX3" fmla="*/ 112795 w 261951"/>
              <a:gd name="connsiteY3" fmla="*/ 39267 h 243144"/>
              <a:gd name="connsiteX4" fmla="*/ 22850 w 261951"/>
              <a:gd name="connsiteY4" fmla="*/ 32561 h 243144"/>
              <a:gd name="connsiteX5" fmla="*/ 0 w 261951"/>
              <a:gd name="connsiteY5" fmla="*/ 31733 h 243144"/>
              <a:gd name="connsiteX6" fmla="*/ 59455 w 261951"/>
              <a:gd name="connsiteY6" fmla="*/ 176 h 243144"/>
              <a:gd name="connsiteX7" fmla="*/ 85315 w 261951"/>
              <a:gd name="connsiteY7" fmla="*/ 8330 h 243144"/>
              <a:gd name="connsiteX8" fmla="*/ 22850 w 261951"/>
              <a:gd name="connsiteY8" fmla="*/ 32561 h 243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1951" h="243144">
                <a:moveTo>
                  <a:pt x="112795" y="39267"/>
                </a:moveTo>
                <a:cubicBezTo>
                  <a:pt x="153352" y="147909"/>
                  <a:pt x="269576" y="82110"/>
                  <a:pt x="261557" y="171093"/>
                </a:cubicBezTo>
                <a:cubicBezTo>
                  <a:pt x="250088" y="298214"/>
                  <a:pt x="27880" y="242873"/>
                  <a:pt x="46072" y="115705"/>
                </a:cubicBezTo>
                <a:cubicBezTo>
                  <a:pt x="64256" y="-11463"/>
                  <a:pt x="112795" y="39267"/>
                  <a:pt x="112795" y="39267"/>
                </a:cubicBezTo>
                <a:close/>
                <a:moveTo>
                  <a:pt x="22850" y="32561"/>
                </a:moveTo>
                <a:cubicBezTo>
                  <a:pt x="15240" y="33545"/>
                  <a:pt x="7519" y="33265"/>
                  <a:pt x="0" y="31733"/>
                </a:cubicBezTo>
                <a:cubicBezTo>
                  <a:pt x="13182" y="11140"/>
                  <a:pt x="35347" y="-1671"/>
                  <a:pt x="59455" y="176"/>
                </a:cubicBezTo>
                <a:cubicBezTo>
                  <a:pt x="68581" y="903"/>
                  <a:pt x="77423" y="3691"/>
                  <a:pt x="85315" y="8330"/>
                </a:cubicBezTo>
                <a:cubicBezTo>
                  <a:pt x="66237" y="20503"/>
                  <a:pt x="45549" y="29885"/>
                  <a:pt x="22850" y="32561"/>
                </a:cubicBezTo>
                <a:close/>
              </a:path>
            </a:pathLst>
          </a:custGeom>
          <a:solidFill>
            <a:schemeClr val="tx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2" name="任意多边形: 形状 101">
            <a:extLst>
              <a:ext uri="{FF2B5EF4-FFF2-40B4-BE49-F238E27FC236}">
                <a16:creationId xmlns:a16="http://schemas.microsoft.com/office/drawing/2014/main" id="{45B9E94C-2598-76FC-1430-2BC78C9B99E0}"/>
              </a:ext>
            </a:extLst>
          </p:cNvPr>
          <p:cNvSpPr/>
          <p:nvPr/>
        </p:nvSpPr>
        <p:spPr>
          <a:xfrm>
            <a:off x="3594509" y="4081068"/>
            <a:ext cx="91269" cy="83497"/>
          </a:xfrm>
          <a:custGeom>
            <a:avLst/>
            <a:gdLst>
              <a:gd name="connsiteX0" fmla="*/ 90497 w 91269"/>
              <a:gd name="connsiteY0" fmla="*/ 83498 h 83497"/>
              <a:gd name="connsiteX1" fmla="*/ 15373 w 91269"/>
              <a:gd name="connsiteY1" fmla="*/ 37606 h 83497"/>
              <a:gd name="connsiteX2" fmla="*/ 0 w 91269"/>
              <a:gd name="connsiteY2" fmla="*/ 5926 h 83497"/>
              <a:gd name="connsiteX3" fmla="*/ 30585 w 91269"/>
              <a:gd name="connsiteY3" fmla="*/ 164 h 83497"/>
              <a:gd name="connsiteX4" fmla="*/ 91021 w 91269"/>
              <a:gd name="connsiteY4" fmla="*/ 79021 h 83497"/>
              <a:gd name="connsiteX5" fmla="*/ 90497 w 91269"/>
              <a:gd name="connsiteY5" fmla="*/ 83498 h 83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269" h="83497">
                <a:moveTo>
                  <a:pt x="90497" y="83498"/>
                </a:moveTo>
                <a:cubicBezTo>
                  <a:pt x="61932" y="77707"/>
                  <a:pt x="33023" y="60962"/>
                  <a:pt x="15373" y="37606"/>
                </a:cubicBezTo>
                <a:cubicBezTo>
                  <a:pt x="8445" y="28021"/>
                  <a:pt x="3242" y="17300"/>
                  <a:pt x="0" y="5926"/>
                </a:cubicBezTo>
                <a:cubicBezTo>
                  <a:pt x="9519" y="1375"/>
                  <a:pt x="20062" y="-611"/>
                  <a:pt x="30585" y="164"/>
                </a:cubicBezTo>
                <a:cubicBezTo>
                  <a:pt x="67094" y="3002"/>
                  <a:pt x="94164" y="38283"/>
                  <a:pt x="91021" y="79021"/>
                </a:cubicBezTo>
                <a:cubicBezTo>
                  <a:pt x="90916" y="80535"/>
                  <a:pt x="90668" y="82012"/>
                  <a:pt x="90497" y="83498"/>
                </a:cubicBezTo>
                <a:close/>
              </a:path>
            </a:pathLst>
          </a:custGeom>
          <a:solidFill>
            <a:schemeClr val="tx1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3" name="任意多边形: 形状 102">
            <a:extLst>
              <a:ext uri="{FF2B5EF4-FFF2-40B4-BE49-F238E27FC236}">
                <a16:creationId xmlns:a16="http://schemas.microsoft.com/office/drawing/2014/main" id="{A4736799-67E1-7D9D-C845-8A6F7FF76332}"/>
              </a:ext>
            </a:extLst>
          </p:cNvPr>
          <p:cNvSpPr/>
          <p:nvPr/>
        </p:nvSpPr>
        <p:spPr>
          <a:xfrm>
            <a:off x="3605615" y="4151681"/>
            <a:ext cx="45100" cy="39183"/>
          </a:xfrm>
          <a:custGeom>
            <a:avLst/>
            <a:gdLst>
              <a:gd name="connsiteX0" fmla="*/ 4096 w 45100"/>
              <a:gd name="connsiteY0" fmla="*/ 30135 h 39183"/>
              <a:gd name="connsiteX1" fmla="*/ 40158 w 45100"/>
              <a:gd name="connsiteY1" fmla="*/ 31164 h 39183"/>
              <a:gd name="connsiteX2" fmla="*/ 32900 w 45100"/>
              <a:gd name="connsiteY2" fmla="*/ 1064 h 39183"/>
              <a:gd name="connsiteX3" fmla="*/ 15041 w 45100"/>
              <a:gd name="connsiteY3" fmla="*/ 1064 h 39183"/>
              <a:gd name="connsiteX4" fmla="*/ 6259 w 45100"/>
              <a:gd name="connsiteY4" fmla="*/ 8646 h 39183"/>
              <a:gd name="connsiteX5" fmla="*/ 4096 w 45100"/>
              <a:gd name="connsiteY5" fmla="*/ 30135 h 39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100" h="39183">
                <a:moveTo>
                  <a:pt x="4096" y="30135"/>
                </a:moveTo>
                <a:cubicBezTo>
                  <a:pt x="17698" y="43079"/>
                  <a:pt x="31738" y="40965"/>
                  <a:pt x="40158" y="31164"/>
                </a:cubicBezTo>
                <a:cubicBezTo>
                  <a:pt x="47959" y="22048"/>
                  <a:pt x="47225" y="4979"/>
                  <a:pt x="32900" y="1064"/>
                </a:cubicBezTo>
                <a:cubicBezTo>
                  <a:pt x="27031" y="-355"/>
                  <a:pt x="20909" y="-355"/>
                  <a:pt x="15041" y="1064"/>
                </a:cubicBezTo>
                <a:cubicBezTo>
                  <a:pt x="11844" y="3262"/>
                  <a:pt x="8899" y="5805"/>
                  <a:pt x="6259" y="8646"/>
                </a:cubicBezTo>
                <a:cubicBezTo>
                  <a:pt x="915" y="14514"/>
                  <a:pt x="-3571" y="22839"/>
                  <a:pt x="4096" y="30135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4" name="任意多边形: 形状 103">
            <a:extLst>
              <a:ext uri="{FF2B5EF4-FFF2-40B4-BE49-F238E27FC236}">
                <a16:creationId xmlns:a16="http://schemas.microsoft.com/office/drawing/2014/main" id="{A6189BE2-4675-F30F-87EA-B3633BAA4E97}"/>
              </a:ext>
            </a:extLst>
          </p:cNvPr>
          <p:cNvSpPr/>
          <p:nvPr/>
        </p:nvSpPr>
        <p:spPr>
          <a:xfrm>
            <a:off x="3619566" y="4162926"/>
            <a:ext cx="22804" cy="9235"/>
          </a:xfrm>
          <a:custGeom>
            <a:avLst/>
            <a:gdLst>
              <a:gd name="connsiteX0" fmla="*/ 394 w 22804"/>
              <a:gd name="connsiteY0" fmla="*/ 6527 h 9235"/>
              <a:gd name="connsiteX1" fmla="*/ 21797 w 22804"/>
              <a:gd name="connsiteY1" fmla="*/ 1802 h 9235"/>
              <a:gd name="connsiteX2" fmla="*/ 20559 w 22804"/>
              <a:gd name="connsiteY2" fmla="*/ 5031 h 9235"/>
              <a:gd name="connsiteX3" fmla="*/ 3185 w 22804"/>
              <a:gd name="connsiteY3" fmla="*/ 8546 h 9235"/>
              <a:gd name="connsiteX4" fmla="*/ 394 w 22804"/>
              <a:gd name="connsiteY4" fmla="*/ 6527 h 9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804" h="9235">
                <a:moveTo>
                  <a:pt x="394" y="6527"/>
                </a:moveTo>
                <a:cubicBezTo>
                  <a:pt x="5548" y="144"/>
                  <a:pt x="14435" y="-1817"/>
                  <a:pt x="21797" y="1802"/>
                </a:cubicBezTo>
                <a:cubicBezTo>
                  <a:pt x="23788" y="2783"/>
                  <a:pt x="22540" y="6022"/>
                  <a:pt x="20559" y="5031"/>
                </a:cubicBezTo>
                <a:cubicBezTo>
                  <a:pt x="14659" y="1986"/>
                  <a:pt x="7437" y="3447"/>
                  <a:pt x="3185" y="8546"/>
                </a:cubicBezTo>
                <a:cubicBezTo>
                  <a:pt x="1775" y="10327"/>
                  <a:pt x="-1035" y="8298"/>
                  <a:pt x="394" y="6527"/>
                </a:cubicBezTo>
                <a:close/>
              </a:path>
            </a:pathLst>
          </a:custGeom>
          <a:solidFill>
            <a:schemeClr val="tx1"/>
          </a:solidFill>
          <a:ln w="9525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B16EEDD4-7104-A24F-E742-7A90EE04A320}"/>
              </a:ext>
            </a:extLst>
          </p:cNvPr>
          <p:cNvSpPr/>
          <p:nvPr/>
        </p:nvSpPr>
        <p:spPr>
          <a:xfrm>
            <a:off x="3414153" y="4440057"/>
            <a:ext cx="144837" cy="92278"/>
          </a:xfrm>
          <a:custGeom>
            <a:avLst/>
            <a:gdLst>
              <a:gd name="connsiteX0" fmla="*/ 0 w 144837"/>
              <a:gd name="connsiteY0" fmla="*/ 92278 h 92278"/>
              <a:gd name="connsiteX1" fmla="*/ 144837 w 144837"/>
              <a:gd name="connsiteY1" fmla="*/ 0 h 922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44837" h="92278">
                <a:moveTo>
                  <a:pt x="0" y="92278"/>
                </a:moveTo>
                <a:cubicBezTo>
                  <a:pt x="0" y="92278"/>
                  <a:pt x="113900" y="64551"/>
                  <a:pt x="144837" y="0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6" name="任意多边形: 形状 105">
            <a:extLst>
              <a:ext uri="{FF2B5EF4-FFF2-40B4-BE49-F238E27FC236}">
                <a16:creationId xmlns:a16="http://schemas.microsoft.com/office/drawing/2014/main" id="{8DDBC87F-91A4-71C8-B422-FDB1D7DC4E34}"/>
              </a:ext>
            </a:extLst>
          </p:cNvPr>
          <p:cNvSpPr/>
          <p:nvPr/>
        </p:nvSpPr>
        <p:spPr>
          <a:xfrm>
            <a:off x="3492868" y="4237773"/>
            <a:ext cx="83972" cy="27729"/>
          </a:xfrm>
          <a:custGeom>
            <a:avLst/>
            <a:gdLst>
              <a:gd name="connsiteX0" fmla="*/ 0 w 83972"/>
              <a:gd name="connsiteY0" fmla="*/ 27729 h 27729"/>
              <a:gd name="connsiteX1" fmla="*/ 83972 w 83972"/>
              <a:gd name="connsiteY1" fmla="*/ 116 h 27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972" h="27729">
                <a:moveTo>
                  <a:pt x="0" y="27729"/>
                </a:moveTo>
                <a:cubicBezTo>
                  <a:pt x="0" y="27729"/>
                  <a:pt x="41110" y="-2084"/>
                  <a:pt x="83972" y="116"/>
                </a:cubicBezTo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5A12A09C-340B-89FB-5974-654BF9C2F578}"/>
              </a:ext>
            </a:extLst>
          </p:cNvPr>
          <p:cNvSpPr/>
          <p:nvPr/>
        </p:nvSpPr>
        <p:spPr>
          <a:xfrm>
            <a:off x="3309779" y="4272494"/>
            <a:ext cx="687611" cy="950652"/>
          </a:xfrm>
          <a:custGeom>
            <a:avLst/>
            <a:gdLst>
              <a:gd name="connsiteX0" fmla="*/ 473392 w 687611"/>
              <a:gd name="connsiteY0" fmla="*/ 335318 h 950652"/>
              <a:gd name="connsiteX1" fmla="*/ 462562 w 687611"/>
              <a:gd name="connsiteY1" fmla="*/ 184614 h 950652"/>
              <a:gd name="connsiteX2" fmla="*/ 421376 w 687611"/>
              <a:gd name="connsiteY2" fmla="*/ 332546 h 950652"/>
              <a:gd name="connsiteX3" fmla="*/ 320945 w 687611"/>
              <a:gd name="connsiteY3" fmla="*/ 486956 h 950652"/>
              <a:gd name="connsiteX4" fmla="*/ 228705 w 687611"/>
              <a:gd name="connsiteY4" fmla="*/ 445189 h 950652"/>
              <a:gd name="connsiteX5" fmla="*/ 270020 w 687611"/>
              <a:gd name="connsiteY5" fmla="*/ 391708 h 950652"/>
              <a:gd name="connsiteX6" fmla="*/ 270015 w 687611"/>
              <a:gd name="connsiteY6" fmla="*/ 391668 h 950652"/>
              <a:gd name="connsiteX7" fmla="*/ 268053 w 687611"/>
              <a:gd name="connsiteY7" fmla="*/ 383105 h 950652"/>
              <a:gd name="connsiteX8" fmla="*/ 174898 w 687611"/>
              <a:gd name="connsiteY8" fmla="*/ 395116 h 950652"/>
              <a:gd name="connsiteX9" fmla="*/ 175184 w 687611"/>
              <a:gd name="connsiteY9" fmla="*/ 403908 h 950652"/>
              <a:gd name="connsiteX10" fmla="*/ 228614 w 687611"/>
              <a:gd name="connsiteY10" fmla="*/ 445201 h 950652"/>
              <a:gd name="connsiteX11" fmla="*/ 228705 w 687611"/>
              <a:gd name="connsiteY11" fmla="*/ 445189 h 950652"/>
              <a:gd name="connsiteX12" fmla="*/ 0 w 687611"/>
              <a:gd name="connsiteY12" fmla="*/ 927697 h 950652"/>
              <a:gd name="connsiteX13" fmla="*/ 121558 w 687611"/>
              <a:gd name="connsiteY13" fmla="*/ 950652 h 950652"/>
              <a:gd name="connsiteX14" fmla="*/ 474659 w 687611"/>
              <a:gd name="connsiteY14" fmla="*/ 941270 h 950652"/>
              <a:gd name="connsiteX15" fmla="*/ 573348 w 687611"/>
              <a:gd name="connsiteY15" fmla="*/ 908714 h 950652"/>
              <a:gd name="connsiteX16" fmla="*/ 637079 w 687611"/>
              <a:gd name="connsiteY16" fmla="*/ 0 h 950652"/>
              <a:gd name="connsiteX17" fmla="*/ 686619 w 687611"/>
              <a:gd name="connsiteY17" fmla="*/ 137493 h 950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87611" h="950652">
                <a:moveTo>
                  <a:pt x="473392" y="335318"/>
                </a:moveTo>
                <a:cubicBezTo>
                  <a:pt x="473392" y="335318"/>
                  <a:pt x="448437" y="247736"/>
                  <a:pt x="462562" y="184614"/>
                </a:cubicBezTo>
                <a:moveTo>
                  <a:pt x="421376" y="332546"/>
                </a:moveTo>
                <a:cubicBezTo>
                  <a:pt x="421376" y="332546"/>
                  <a:pt x="415833" y="368408"/>
                  <a:pt x="320945" y="486956"/>
                </a:cubicBezTo>
                <a:moveTo>
                  <a:pt x="228705" y="445189"/>
                </a:moveTo>
                <a:cubicBezTo>
                  <a:pt x="254882" y="441829"/>
                  <a:pt x="273379" y="417885"/>
                  <a:pt x="270020" y="391708"/>
                </a:cubicBezTo>
                <a:cubicBezTo>
                  <a:pt x="270018" y="391694"/>
                  <a:pt x="270016" y="391681"/>
                  <a:pt x="270015" y="391668"/>
                </a:cubicBezTo>
                <a:cubicBezTo>
                  <a:pt x="269614" y="388761"/>
                  <a:pt x="268958" y="385896"/>
                  <a:pt x="268053" y="383105"/>
                </a:cubicBezTo>
                <a:lnTo>
                  <a:pt x="174898" y="395116"/>
                </a:lnTo>
                <a:cubicBezTo>
                  <a:pt x="174727" y="398050"/>
                  <a:pt x="174831" y="400993"/>
                  <a:pt x="175184" y="403908"/>
                </a:cubicBezTo>
                <a:cubicBezTo>
                  <a:pt x="178535" y="430065"/>
                  <a:pt x="202457" y="448552"/>
                  <a:pt x="228614" y="445201"/>
                </a:cubicBezTo>
                <a:cubicBezTo>
                  <a:pt x="228644" y="445197"/>
                  <a:pt x="228675" y="445193"/>
                  <a:pt x="228705" y="445189"/>
                </a:cubicBezTo>
                <a:close/>
                <a:moveTo>
                  <a:pt x="0" y="927697"/>
                </a:moveTo>
                <a:lnTo>
                  <a:pt x="121558" y="950652"/>
                </a:lnTo>
                <a:moveTo>
                  <a:pt x="474659" y="941270"/>
                </a:moveTo>
                <a:lnTo>
                  <a:pt x="573348" y="908714"/>
                </a:lnTo>
                <a:moveTo>
                  <a:pt x="637079" y="0"/>
                </a:moveTo>
                <a:cubicBezTo>
                  <a:pt x="637079" y="0"/>
                  <a:pt x="695897" y="65142"/>
                  <a:pt x="686619" y="137493"/>
                </a:cubicBezTo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2200" cap="flat">
            <a:solidFill>
              <a:schemeClr val="accent2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1" name="椭圆 130">
            <a:extLst>
              <a:ext uri="{FF2B5EF4-FFF2-40B4-BE49-F238E27FC236}">
                <a16:creationId xmlns:a16="http://schemas.microsoft.com/office/drawing/2014/main" id="{69BEC6A0-0B6A-9765-CFC3-B439F5693CBA}"/>
              </a:ext>
            </a:extLst>
          </p:cNvPr>
          <p:cNvSpPr/>
          <p:nvPr/>
        </p:nvSpPr>
        <p:spPr>
          <a:xfrm flipH="1">
            <a:off x="8746186" y="4368590"/>
            <a:ext cx="444106" cy="389875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5A09C69E-6718-B410-6478-DB7539273B09}"/>
              </a:ext>
            </a:extLst>
          </p:cNvPr>
          <p:cNvSpPr txBox="1"/>
          <p:nvPr/>
        </p:nvSpPr>
        <p:spPr>
          <a:xfrm>
            <a:off x="1496498" y="3040921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社群产品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49ADFFCA-C4BE-B1C8-A3BB-EBB43851DCD7}"/>
              </a:ext>
            </a:extLst>
          </p:cNvPr>
          <p:cNvSpPr txBox="1"/>
          <p:nvPr/>
        </p:nvSpPr>
        <p:spPr>
          <a:xfrm>
            <a:off x="1352642" y="3363816"/>
            <a:ext cx="2466975" cy="28584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b="0" dirty="0">
                <a:solidFill>
                  <a:schemeClr val="bg1"/>
                </a:solidFill>
                <a:effectLst/>
                <a:latin typeface="+mn-ea"/>
              </a:rPr>
              <a:t>社群产品怎么做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85" name="Freeform 48">
            <a:extLst>
              <a:ext uri="{FF2B5EF4-FFF2-40B4-BE49-F238E27FC236}">
                <a16:creationId xmlns:a16="http://schemas.microsoft.com/office/drawing/2014/main" id="{6FB8CE57-940E-07FE-42F4-E564C646E16E}"/>
              </a:ext>
            </a:extLst>
          </p:cNvPr>
          <p:cNvSpPr>
            <a:spLocks/>
          </p:cNvSpPr>
          <p:nvPr/>
        </p:nvSpPr>
        <p:spPr bwMode="auto">
          <a:xfrm>
            <a:off x="8959738" y="4491288"/>
            <a:ext cx="139361" cy="60528"/>
          </a:xfrm>
          <a:custGeom>
            <a:avLst/>
            <a:gdLst>
              <a:gd name="T0" fmla="*/ 77 w 153"/>
              <a:gd name="T1" fmla="*/ 0 h 76"/>
              <a:gd name="T2" fmla="*/ 77 w 153"/>
              <a:gd name="T3" fmla="*/ 0 h 76"/>
              <a:gd name="T4" fmla="*/ 0 w 153"/>
              <a:gd name="T5" fmla="*/ 38 h 76"/>
              <a:gd name="T6" fmla="*/ 77 w 153"/>
              <a:gd name="T7" fmla="*/ 76 h 76"/>
              <a:gd name="T8" fmla="*/ 153 w 153"/>
              <a:gd name="T9" fmla="*/ 38 h 76"/>
              <a:gd name="T10" fmla="*/ 77 w 153"/>
              <a:gd name="T11" fmla="*/ 0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3" h="76">
                <a:moveTo>
                  <a:pt x="77" y="0"/>
                </a:moveTo>
                <a:lnTo>
                  <a:pt x="77" y="0"/>
                </a:lnTo>
                <a:lnTo>
                  <a:pt x="0" y="38"/>
                </a:lnTo>
                <a:lnTo>
                  <a:pt x="77" y="76"/>
                </a:lnTo>
                <a:lnTo>
                  <a:pt x="153" y="38"/>
                </a:lnTo>
                <a:lnTo>
                  <a:pt x="77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49">
            <a:extLst>
              <a:ext uri="{FF2B5EF4-FFF2-40B4-BE49-F238E27FC236}">
                <a16:creationId xmlns:a16="http://schemas.microsoft.com/office/drawing/2014/main" id="{12591E4F-71CB-88F0-68E3-21A4BCC8F1CE}"/>
              </a:ext>
            </a:extLst>
          </p:cNvPr>
          <p:cNvSpPr>
            <a:spLocks/>
          </p:cNvSpPr>
          <p:nvPr/>
        </p:nvSpPr>
        <p:spPr bwMode="auto">
          <a:xfrm>
            <a:off x="8985115" y="4544469"/>
            <a:ext cx="73348" cy="124918"/>
          </a:xfrm>
          <a:custGeom>
            <a:avLst/>
            <a:gdLst>
              <a:gd name="T0" fmla="*/ 80 w 80"/>
              <a:gd name="T1" fmla="*/ 0 h 157"/>
              <a:gd name="T2" fmla="*/ 80 w 80"/>
              <a:gd name="T3" fmla="*/ 0 h 157"/>
              <a:gd name="T4" fmla="*/ 0 w 80"/>
              <a:gd name="T5" fmla="*/ 40 h 157"/>
              <a:gd name="T6" fmla="*/ 0 w 80"/>
              <a:gd name="T7" fmla="*/ 157 h 157"/>
              <a:gd name="T8" fmla="*/ 80 w 80"/>
              <a:gd name="T9" fmla="*/ 117 h 157"/>
              <a:gd name="T10" fmla="*/ 80 w 80"/>
              <a:gd name="T11" fmla="*/ 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57">
                <a:moveTo>
                  <a:pt x="80" y="0"/>
                </a:moveTo>
                <a:lnTo>
                  <a:pt x="80" y="0"/>
                </a:lnTo>
                <a:lnTo>
                  <a:pt x="0" y="40"/>
                </a:lnTo>
                <a:lnTo>
                  <a:pt x="0" y="157"/>
                </a:lnTo>
                <a:lnTo>
                  <a:pt x="80" y="117"/>
                </a:lnTo>
                <a:lnTo>
                  <a:pt x="80" y="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Freeform 50">
            <a:extLst>
              <a:ext uri="{FF2B5EF4-FFF2-40B4-BE49-F238E27FC236}">
                <a16:creationId xmlns:a16="http://schemas.microsoft.com/office/drawing/2014/main" id="{71E50A52-C7D2-B0A6-3897-DFF21CFC124F}"/>
              </a:ext>
            </a:extLst>
          </p:cNvPr>
          <p:cNvSpPr>
            <a:spLocks/>
          </p:cNvSpPr>
          <p:nvPr/>
        </p:nvSpPr>
        <p:spPr bwMode="auto">
          <a:xfrm>
            <a:off x="8862919" y="4569846"/>
            <a:ext cx="71881" cy="124918"/>
          </a:xfrm>
          <a:custGeom>
            <a:avLst/>
            <a:gdLst>
              <a:gd name="T0" fmla="*/ 80 w 80"/>
              <a:gd name="T1" fmla="*/ 40 h 157"/>
              <a:gd name="T2" fmla="*/ 80 w 80"/>
              <a:gd name="T3" fmla="*/ 40 h 157"/>
              <a:gd name="T4" fmla="*/ 0 w 80"/>
              <a:gd name="T5" fmla="*/ 0 h 157"/>
              <a:gd name="T6" fmla="*/ 0 w 80"/>
              <a:gd name="T7" fmla="*/ 117 h 157"/>
              <a:gd name="T8" fmla="*/ 80 w 80"/>
              <a:gd name="T9" fmla="*/ 157 h 157"/>
              <a:gd name="T10" fmla="*/ 80 w 80"/>
              <a:gd name="T11" fmla="*/ 40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0" h="157">
                <a:moveTo>
                  <a:pt x="80" y="40"/>
                </a:moveTo>
                <a:lnTo>
                  <a:pt x="80" y="40"/>
                </a:lnTo>
                <a:lnTo>
                  <a:pt x="0" y="0"/>
                </a:lnTo>
                <a:lnTo>
                  <a:pt x="0" y="117"/>
                </a:lnTo>
                <a:lnTo>
                  <a:pt x="80" y="157"/>
                </a:lnTo>
                <a:lnTo>
                  <a:pt x="80" y="40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1">
            <a:extLst>
              <a:ext uri="{FF2B5EF4-FFF2-40B4-BE49-F238E27FC236}">
                <a16:creationId xmlns:a16="http://schemas.microsoft.com/office/drawing/2014/main" id="{0318C2BC-7B28-AE3C-B3AD-EE557A6E626A}"/>
              </a:ext>
            </a:extLst>
          </p:cNvPr>
          <p:cNvSpPr>
            <a:spLocks/>
          </p:cNvSpPr>
          <p:nvPr/>
        </p:nvSpPr>
        <p:spPr bwMode="auto">
          <a:xfrm>
            <a:off x="8796907" y="4491288"/>
            <a:ext cx="140828" cy="60528"/>
          </a:xfrm>
          <a:custGeom>
            <a:avLst/>
            <a:gdLst>
              <a:gd name="T0" fmla="*/ 0 w 154"/>
              <a:gd name="T1" fmla="*/ 38 h 76"/>
              <a:gd name="T2" fmla="*/ 0 w 154"/>
              <a:gd name="T3" fmla="*/ 38 h 76"/>
              <a:gd name="T4" fmla="*/ 77 w 154"/>
              <a:gd name="T5" fmla="*/ 76 h 76"/>
              <a:gd name="T6" fmla="*/ 154 w 154"/>
              <a:gd name="T7" fmla="*/ 38 h 76"/>
              <a:gd name="T8" fmla="*/ 77 w 154"/>
              <a:gd name="T9" fmla="*/ 0 h 76"/>
              <a:gd name="T10" fmla="*/ 0 w 154"/>
              <a:gd name="T11" fmla="*/ 38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4" h="76">
                <a:moveTo>
                  <a:pt x="0" y="38"/>
                </a:moveTo>
                <a:lnTo>
                  <a:pt x="0" y="38"/>
                </a:lnTo>
                <a:lnTo>
                  <a:pt x="77" y="76"/>
                </a:lnTo>
                <a:lnTo>
                  <a:pt x="154" y="38"/>
                </a:lnTo>
                <a:lnTo>
                  <a:pt x="77" y="0"/>
                </a:lnTo>
                <a:lnTo>
                  <a:pt x="0" y="38"/>
                </a:ln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2">
            <a:extLst>
              <a:ext uri="{FF2B5EF4-FFF2-40B4-BE49-F238E27FC236}">
                <a16:creationId xmlns:a16="http://schemas.microsoft.com/office/drawing/2014/main" id="{A66C9C24-12DF-C88A-589F-7FB05D2FBC91}"/>
              </a:ext>
            </a:extLst>
          </p:cNvPr>
          <p:cNvSpPr>
            <a:spLocks/>
          </p:cNvSpPr>
          <p:nvPr/>
        </p:nvSpPr>
        <p:spPr bwMode="auto">
          <a:xfrm>
            <a:off x="8961205" y="4430761"/>
            <a:ext cx="57212" cy="48937"/>
          </a:xfrm>
          <a:custGeom>
            <a:avLst/>
            <a:gdLst>
              <a:gd name="T0" fmla="*/ 48 w 62"/>
              <a:gd name="T1" fmla="*/ 25 h 61"/>
              <a:gd name="T2" fmla="*/ 48 w 62"/>
              <a:gd name="T3" fmla="*/ 25 h 61"/>
              <a:gd name="T4" fmla="*/ 41 w 62"/>
              <a:gd name="T5" fmla="*/ 21 h 61"/>
              <a:gd name="T6" fmla="*/ 37 w 62"/>
              <a:gd name="T7" fmla="*/ 14 h 61"/>
              <a:gd name="T8" fmla="*/ 35 w 62"/>
              <a:gd name="T9" fmla="*/ 3 h 61"/>
              <a:gd name="T10" fmla="*/ 31 w 62"/>
              <a:gd name="T11" fmla="*/ 0 h 61"/>
              <a:gd name="T12" fmla="*/ 28 w 62"/>
              <a:gd name="T13" fmla="*/ 3 h 61"/>
              <a:gd name="T14" fmla="*/ 25 w 62"/>
              <a:gd name="T15" fmla="*/ 14 h 61"/>
              <a:gd name="T16" fmla="*/ 21 w 62"/>
              <a:gd name="T17" fmla="*/ 21 h 61"/>
              <a:gd name="T18" fmla="*/ 14 w 62"/>
              <a:gd name="T19" fmla="*/ 25 h 61"/>
              <a:gd name="T20" fmla="*/ 3 w 62"/>
              <a:gd name="T21" fmla="*/ 27 h 61"/>
              <a:gd name="T22" fmla="*/ 0 w 62"/>
              <a:gd name="T23" fmla="*/ 31 h 61"/>
              <a:gd name="T24" fmla="*/ 3 w 62"/>
              <a:gd name="T25" fmla="*/ 34 h 61"/>
              <a:gd name="T26" fmla="*/ 14 w 62"/>
              <a:gd name="T27" fmla="*/ 37 h 61"/>
              <a:gd name="T28" fmla="*/ 21 w 62"/>
              <a:gd name="T29" fmla="*/ 41 h 61"/>
              <a:gd name="T30" fmla="*/ 25 w 62"/>
              <a:gd name="T31" fmla="*/ 48 h 61"/>
              <a:gd name="T32" fmla="*/ 28 w 62"/>
              <a:gd name="T33" fmla="*/ 58 h 61"/>
              <a:gd name="T34" fmla="*/ 31 w 62"/>
              <a:gd name="T35" fmla="*/ 61 h 61"/>
              <a:gd name="T36" fmla="*/ 35 w 62"/>
              <a:gd name="T37" fmla="*/ 58 h 61"/>
              <a:gd name="T38" fmla="*/ 37 w 62"/>
              <a:gd name="T39" fmla="*/ 48 h 61"/>
              <a:gd name="T40" fmla="*/ 41 w 62"/>
              <a:gd name="T41" fmla="*/ 41 h 61"/>
              <a:gd name="T42" fmla="*/ 48 w 62"/>
              <a:gd name="T43" fmla="*/ 37 h 61"/>
              <a:gd name="T44" fmla="*/ 59 w 62"/>
              <a:gd name="T45" fmla="*/ 34 h 61"/>
              <a:gd name="T46" fmla="*/ 62 w 62"/>
              <a:gd name="T47" fmla="*/ 31 h 61"/>
              <a:gd name="T48" fmla="*/ 59 w 62"/>
              <a:gd name="T49" fmla="*/ 27 h 61"/>
              <a:gd name="T50" fmla="*/ 48 w 62"/>
              <a:gd name="T51" fmla="*/ 25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48" y="25"/>
                </a:moveTo>
                <a:lnTo>
                  <a:pt x="48" y="25"/>
                </a:lnTo>
                <a:cubicBezTo>
                  <a:pt x="45" y="24"/>
                  <a:pt x="43" y="22"/>
                  <a:pt x="41" y="21"/>
                </a:cubicBezTo>
                <a:cubicBezTo>
                  <a:pt x="40" y="19"/>
                  <a:pt x="38" y="17"/>
                  <a:pt x="37" y="14"/>
                </a:cubicBezTo>
                <a:cubicBezTo>
                  <a:pt x="36" y="11"/>
                  <a:pt x="35" y="8"/>
                  <a:pt x="35" y="3"/>
                </a:cubicBezTo>
                <a:cubicBezTo>
                  <a:pt x="34" y="1"/>
                  <a:pt x="33" y="0"/>
                  <a:pt x="31" y="0"/>
                </a:cubicBezTo>
                <a:cubicBezTo>
                  <a:pt x="29" y="0"/>
                  <a:pt x="28" y="1"/>
                  <a:pt x="28" y="3"/>
                </a:cubicBezTo>
                <a:cubicBezTo>
                  <a:pt x="27" y="8"/>
                  <a:pt x="26" y="11"/>
                  <a:pt x="25" y="14"/>
                </a:cubicBezTo>
                <a:cubicBezTo>
                  <a:pt x="24" y="17"/>
                  <a:pt x="23" y="19"/>
                  <a:pt x="21" y="21"/>
                </a:cubicBezTo>
                <a:cubicBezTo>
                  <a:pt x="19" y="22"/>
                  <a:pt x="17" y="24"/>
                  <a:pt x="14" y="25"/>
                </a:cubicBezTo>
                <a:cubicBezTo>
                  <a:pt x="12" y="26"/>
                  <a:pt x="8" y="26"/>
                  <a:pt x="3" y="27"/>
                </a:cubicBezTo>
                <a:cubicBezTo>
                  <a:pt x="1" y="28"/>
                  <a:pt x="0" y="29"/>
                  <a:pt x="0" y="31"/>
                </a:cubicBezTo>
                <a:cubicBezTo>
                  <a:pt x="0" y="33"/>
                  <a:pt x="1" y="34"/>
                  <a:pt x="3" y="34"/>
                </a:cubicBezTo>
                <a:cubicBezTo>
                  <a:pt x="8" y="35"/>
                  <a:pt x="12" y="36"/>
                  <a:pt x="14" y="37"/>
                </a:cubicBezTo>
                <a:cubicBezTo>
                  <a:pt x="17" y="38"/>
                  <a:pt x="19" y="39"/>
                  <a:pt x="21" y="41"/>
                </a:cubicBezTo>
                <a:cubicBezTo>
                  <a:pt x="23" y="43"/>
                  <a:pt x="24" y="45"/>
                  <a:pt x="25" y="48"/>
                </a:cubicBezTo>
                <a:cubicBezTo>
                  <a:pt x="26" y="50"/>
                  <a:pt x="27" y="54"/>
                  <a:pt x="28" y="58"/>
                </a:cubicBezTo>
                <a:cubicBezTo>
                  <a:pt x="28" y="60"/>
                  <a:pt x="29" y="61"/>
                  <a:pt x="31" y="61"/>
                </a:cubicBezTo>
                <a:cubicBezTo>
                  <a:pt x="33" y="61"/>
                  <a:pt x="34" y="60"/>
                  <a:pt x="35" y="58"/>
                </a:cubicBezTo>
                <a:cubicBezTo>
                  <a:pt x="35" y="54"/>
                  <a:pt x="36" y="50"/>
                  <a:pt x="37" y="48"/>
                </a:cubicBezTo>
                <a:cubicBezTo>
                  <a:pt x="38" y="45"/>
                  <a:pt x="40" y="43"/>
                  <a:pt x="41" y="41"/>
                </a:cubicBezTo>
                <a:cubicBezTo>
                  <a:pt x="43" y="39"/>
                  <a:pt x="45" y="38"/>
                  <a:pt x="48" y="37"/>
                </a:cubicBezTo>
                <a:cubicBezTo>
                  <a:pt x="51" y="36"/>
                  <a:pt x="54" y="35"/>
                  <a:pt x="59" y="34"/>
                </a:cubicBezTo>
                <a:cubicBezTo>
                  <a:pt x="61" y="34"/>
                  <a:pt x="62" y="33"/>
                  <a:pt x="62" y="31"/>
                </a:cubicBezTo>
                <a:cubicBezTo>
                  <a:pt x="62" y="29"/>
                  <a:pt x="61" y="28"/>
                  <a:pt x="59" y="27"/>
                </a:cubicBezTo>
                <a:cubicBezTo>
                  <a:pt x="54" y="26"/>
                  <a:pt x="51" y="26"/>
                  <a:pt x="48" y="25"/>
                </a:cubicBez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3">
            <a:extLst>
              <a:ext uri="{FF2B5EF4-FFF2-40B4-BE49-F238E27FC236}">
                <a16:creationId xmlns:a16="http://schemas.microsoft.com/office/drawing/2014/main" id="{3501613A-FBF2-9D62-2197-D436D443F434}"/>
              </a:ext>
            </a:extLst>
          </p:cNvPr>
          <p:cNvSpPr>
            <a:spLocks/>
          </p:cNvSpPr>
          <p:nvPr/>
        </p:nvSpPr>
        <p:spPr bwMode="auto">
          <a:xfrm>
            <a:off x="8920131" y="4538938"/>
            <a:ext cx="57212" cy="48937"/>
          </a:xfrm>
          <a:custGeom>
            <a:avLst/>
            <a:gdLst>
              <a:gd name="T0" fmla="*/ 25 w 62"/>
              <a:gd name="T1" fmla="*/ 47 h 61"/>
              <a:gd name="T2" fmla="*/ 25 w 62"/>
              <a:gd name="T3" fmla="*/ 47 h 61"/>
              <a:gd name="T4" fmla="*/ 28 w 62"/>
              <a:gd name="T5" fmla="*/ 58 h 61"/>
              <a:gd name="T6" fmla="*/ 31 w 62"/>
              <a:gd name="T7" fmla="*/ 61 h 61"/>
              <a:gd name="T8" fmla="*/ 34 w 62"/>
              <a:gd name="T9" fmla="*/ 58 h 61"/>
              <a:gd name="T10" fmla="*/ 37 w 62"/>
              <a:gd name="T11" fmla="*/ 47 h 61"/>
              <a:gd name="T12" fmla="*/ 41 w 62"/>
              <a:gd name="T13" fmla="*/ 40 h 61"/>
              <a:gd name="T14" fmla="*/ 48 w 62"/>
              <a:gd name="T15" fmla="*/ 37 h 61"/>
              <a:gd name="T16" fmla="*/ 59 w 62"/>
              <a:gd name="T17" fmla="*/ 34 h 61"/>
              <a:gd name="T18" fmla="*/ 62 w 62"/>
              <a:gd name="T19" fmla="*/ 30 h 61"/>
              <a:gd name="T20" fmla="*/ 59 w 62"/>
              <a:gd name="T21" fmla="*/ 27 h 61"/>
              <a:gd name="T22" fmla="*/ 48 w 62"/>
              <a:gd name="T23" fmla="*/ 24 h 61"/>
              <a:gd name="T24" fmla="*/ 41 w 62"/>
              <a:gd name="T25" fmla="*/ 20 h 61"/>
              <a:gd name="T26" fmla="*/ 37 w 62"/>
              <a:gd name="T27" fmla="*/ 14 h 61"/>
              <a:gd name="T28" fmla="*/ 34 w 62"/>
              <a:gd name="T29" fmla="*/ 3 h 61"/>
              <a:gd name="T30" fmla="*/ 31 w 62"/>
              <a:gd name="T31" fmla="*/ 0 h 61"/>
              <a:gd name="T32" fmla="*/ 28 w 62"/>
              <a:gd name="T33" fmla="*/ 3 h 61"/>
              <a:gd name="T34" fmla="*/ 25 w 62"/>
              <a:gd name="T35" fmla="*/ 14 h 61"/>
              <a:gd name="T36" fmla="*/ 21 w 62"/>
              <a:gd name="T37" fmla="*/ 20 h 61"/>
              <a:gd name="T38" fmla="*/ 14 w 62"/>
              <a:gd name="T39" fmla="*/ 24 h 61"/>
              <a:gd name="T40" fmla="*/ 3 w 62"/>
              <a:gd name="T41" fmla="*/ 27 h 61"/>
              <a:gd name="T42" fmla="*/ 0 w 62"/>
              <a:gd name="T43" fmla="*/ 30 h 61"/>
              <a:gd name="T44" fmla="*/ 3 w 62"/>
              <a:gd name="T45" fmla="*/ 34 h 61"/>
              <a:gd name="T46" fmla="*/ 14 w 62"/>
              <a:gd name="T47" fmla="*/ 37 h 61"/>
              <a:gd name="T48" fmla="*/ 21 w 62"/>
              <a:gd name="T49" fmla="*/ 40 h 61"/>
              <a:gd name="T50" fmla="*/ 25 w 62"/>
              <a:gd name="T51" fmla="*/ 47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61">
                <a:moveTo>
                  <a:pt x="25" y="47"/>
                </a:moveTo>
                <a:lnTo>
                  <a:pt x="25" y="47"/>
                </a:lnTo>
                <a:cubicBezTo>
                  <a:pt x="26" y="50"/>
                  <a:pt x="27" y="54"/>
                  <a:pt x="28" y="58"/>
                </a:cubicBezTo>
                <a:cubicBezTo>
                  <a:pt x="28" y="60"/>
                  <a:pt x="29" y="61"/>
                  <a:pt x="31" y="61"/>
                </a:cubicBezTo>
                <a:cubicBezTo>
                  <a:pt x="33" y="61"/>
                  <a:pt x="34" y="60"/>
                  <a:pt x="34" y="58"/>
                </a:cubicBezTo>
                <a:cubicBezTo>
                  <a:pt x="35" y="54"/>
                  <a:pt x="36" y="50"/>
                  <a:pt x="37" y="47"/>
                </a:cubicBezTo>
                <a:cubicBezTo>
                  <a:pt x="38" y="44"/>
                  <a:pt x="39" y="42"/>
                  <a:pt x="41" y="40"/>
                </a:cubicBezTo>
                <a:cubicBezTo>
                  <a:pt x="43" y="39"/>
                  <a:pt x="45" y="38"/>
                  <a:pt x="48" y="37"/>
                </a:cubicBezTo>
                <a:cubicBezTo>
                  <a:pt x="50" y="36"/>
                  <a:pt x="54" y="35"/>
                  <a:pt x="59" y="34"/>
                </a:cubicBezTo>
                <a:cubicBezTo>
                  <a:pt x="61" y="33"/>
                  <a:pt x="62" y="32"/>
                  <a:pt x="62" y="30"/>
                </a:cubicBezTo>
                <a:cubicBezTo>
                  <a:pt x="62" y="29"/>
                  <a:pt x="61" y="28"/>
                  <a:pt x="59" y="27"/>
                </a:cubicBezTo>
                <a:cubicBezTo>
                  <a:pt x="54" y="26"/>
                  <a:pt x="50" y="25"/>
                  <a:pt x="48" y="24"/>
                </a:cubicBezTo>
                <a:cubicBezTo>
                  <a:pt x="45" y="23"/>
                  <a:pt x="43" y="22"/>
                  <a:pt x="41" y="20"/>
                </a:cubicBezTo>
                <a:cubicBezTo>
                  <a:pt x="39" y="19"/>
                  <a:pt x="38" y="16"/>
                  <a:pt x="37" y="14"/>
                </a:cubicBezTo>
                <a:cubicBezTo>
                  <a:pt x="36" y="11"/>
                  <a:pt x="35" y="7"/>
                  <a:pt x="34" y="3"/>
                </a:cubicBezTo>
                <a:cubicBezTo>
                  <a:pt x="34" y="1"/>
                  <a:pt x="33" y="0"/>
                  <a:pt x="31" y="0"/>
                </a:cubicBezTo>
                <a:cubicBezTo>
                  <a:pt x="29" y="0"/>
                  <a:pt x="28" y="1"/>
                  <a:pt x="28" y="3"/>
                </a:cubicBezTo>
                <a:cubicBezTo>
                  <a:pt x="27" y="7"/>
                  <a:pt x="26" y="11"/>
                  <a:pt x="25" y="14"/>
                </a:cubicBezTo>
                <a:cubicBezTo>
                  <a:pt x="24" y="16"/>
                  <a:pt x="22" y="19"/>
                  <a:pt x="21" y="20"/>
                </a:cubicBezTo>
                <a:cubicBezTo>
                  <a:pt x="19" y="22"/>
                  <a:pt x="17" y="23"/>
                  <a:pt x="14" y="24"/>
                </a:cubicBezTo>
                <a:cubicBezTo>
                  <a:pt x="11" y="25"/>
                  <a:pt x="8" y="26"/>
                  <a:pt x="3" y="27"/>
                </a:cubicBezTo>
                <a:cubicBezTo>
                  <a:pt x="1" y="28"/>
                  <a:pt x="0" y="29"/>
                  <a:pt x="0" y="30"/>
                </a:cubicBezTo>
                <a:cubicBezTo>
                  <a:pt x="0" y="32"/>
                  <a:pt x="1" y="33"/>
                  <a:pt x="3" y="34"/>
                </a:cubicBezTo>
                <a:cubicBezTo>
                  <a:pt x="8" y="35"/>
                  <a:pt x="11" y="36"/>
                  <a:pt x="14" y="37"/>
                </a:cubicBezTo>
                <a:cubicBezTo>
                  <a:pt x="17" y="38"/>
                  <a:pt x="19" y="39"/>
                  <a:pt x="21" y="40"/>
                </a:cubicBezTo>
                <a:cubicBezTo>
                  <a:pt x="22" y="42"/>
                  <a:pt x="24" y="44"/>
                  <a:pt x="25" y="47"/>
                </a:cubicBez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4">
            <a:extLst>
              <a:ext uri="{FF2B5EF4-FFF2-40B4-BE49-F238E27FC236}">
                <a16:creationId xmlns:a16="http://schemas.microsoft.com/office/drawing/2014/main" id="{37C3CE91-4F96-49B8-BF9A-37ECF70DB9B7}"/>
              </a:ext>
            </a:extLst>
          </p:cNvPr>
          <p:cNvSpPr>
            <a:spLocks/>
          </p:cNvSpPr>
          <p:nvPr/>
        </p:nvSpPr>
        <p:spPr bwMode="auto">
          <a:xfrm>
            <a:off x="9062425" y="4559543"/>
            <a:ext cx="54278" cy="48937"/>
          </a:xfrm>
          <a:custGeom>
            <a:avLst/>
            <a:gdLst>
              <a:gd name="T0" fmla="*/ 3 w 61"/>
              <a:gd name="T1" fmla="*/ 34 h 62"/>
              <a:gd name="T2" fmla="*/ 3 w 61"/>
              <a:gd name="T3" fmla="*/ 34 h 62"/>
              <a:gd name="T4" fmla="*/ 14 w 61"/>
              <a:gd name="T5" fmla="*/ 37 h 62"/>
              <a:gd name="T6" fmla="*/ 21 w 61"/>
              <a:gd name="T7" fmla="*/ 41 h 62"/>
              <a:gd name="T8" fmla="*/ 25 w 61"/>
              <a:gd name="T9" fmla="*/ 48 h 62"/>
              <a:gd name="T10" fmla="*/ 27 w 61"/>
              <a:gd name="T11" fmla="*/ 59 h 62"/>
              <a:gd name="T12" fmla="*/ 31 w 61"/>
              <a:gd name="T13" fmla="*/ 62 h 62"/>
              <a:gd name="T14" fmla="*/ 34 w 61"/>
              <a:gd name="T15" fmla="*/ 59 h 62"/>
              <a:gd name="T16" fmla="*/ 37 w 61"/>
              <a:gd name="T17" fmla="*/ 48 h 62"/>
              <a:gd name="T18" fmla="*/ 41 w 61"/>
              <a:gd name="T19" fmla="*/ 41 h 62"/>
              <a:gd name="T20" fmla="*/ 48 w 61"/>
              <a:gd name="T21" fmla="*/ 37 h 62"/>
              <a:gd name="T22" fmla="*/ 59 w 61"/>
              <a:gd name="T23" fmla="*/ 34 h 62"/>
              <a:gd name="T24" fmla="*/ 61 w 61"/>
              <a:gd name="T25" fmla="*/ 31 h 62"/>
              <a:gd name="T26" fmla="*/ 59 w 61"/>
              <a:gd name="T27" fmla="*/ 28 h 62"/>
              <a:gd name="T28" fmla="*/ 48 w 61"/>
              <a:gd name="T29" fmla="*/ 25 h 62"/>
              <a:gd name="T30" fmla="*/ 41 w 61"/>
              <a:gd name="T31" fmla="*/ 21 h 62"/>
              <a:gd name="T32" fmla="*/ 37 w 61"/>
              <a:gd name="T33" fmla="*/ 14 h 62"/>
              <a:gd name="T34" fmla="*/ 34 w 61"/>
              <a:gd name="T35" fmla="*/ 3 h 62"/>
              <a:gd name="T36" fmla="*/ 31 w 61"/>
              <a:gd name="T37" fmla="*/ 0 h 62"/>
              <a:gd name="T38" fmla="*/ 27 w 61"/>
              <a:gd name="T39" fmla="*/ 3 h 62"/>
              <a:gd name="T40" fmla="*/ 25 w 61"/>
              <a:gd name="T41" fmla="*/ 14 h 62"/>
              <a:gd name="T42" fmla="*/ 21 w 61"/>
              <a:gd name="T43" fmla="*/ 21 h 62"/>
              <a:gd name="T44" fmla="*/ 14 w 61"/>
              <a:gd name="T45" fmla="*/ 25 h 62"/>
              <a:gd name="T46" fmla="*/ 3 w 61"/>
              <a:gd name="T47" fmla="*/ 28 h 62"/>
              <a:gd name="T48" fmla="*/ 0 w 61"/>
              <a:gd name="T49" fmla="*/ 31 h 62"/>
              <a:gd name="T50" fmla="*/ 3 w 61"/>
              <a:gd name="T51" fmla="*/ 34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1" h="62">
                <a:moveTo>
                  <a:pt x="3" y="34"/>
                </a:moveTo>
                <a:lnTo>
                  <a:pt x="3" y="34"/>
                </a:lnTo>
                <a:cubicBezTo>
                  <a:pt x="8" y="35"/>
                  <a:pt x="11" y="36"/>
                  <a:pt x="14" y="37"/>
                </a:cubicBezTo>
                <a:cubicBezTo>
                  <a:pt x="17" y="38"/>
                  <a:pt x="19" y="40"/>
                  <a:pt x="21" y="41"/>
                </a:cubicBezTo>
                <a:cubicBezTo>
                  <a:pt x="22" y="43"/>
                  <a:pt x="24" y="45"/>
                  <a:pt x="25" y="48"/>
                </a:cubicBezTo>
                <a:cubicBezTo>
                  <a:pt x="26" y="51"/>
                  <a:pt x="27" y="54"/>
                  <a:pt x="27" y="59"/>
                </a:cubicBezTo>
                <a:cubicBezTo>
                  <a:pt x="28" y="61"/>
                  <a:pt x="29" y="62"/>
                  <a:pt x="31" y="62"/>
                </a:cubicBezTo>
                <a:cubicBezTo>
                  <a:pt x="32" y="62"/>
                  <a:pt x="34" y="61"/>
                  <a:pt x="34" y="59"/>
                </a:cubicBezTo>
                <a:cubicBezTo>
                  <a:pt x="35" y="54"/>
                  <a:pt x="36" y="51"/>
                  <a:pt x="37" y="48"/>
                </a:cubicBezTo>
                <a:cubicBezTo>
                  <a:pt x="38" y="45"/>
                  <a:pt x="39" y="43"/>
                  <a:pt x="41" y="41"/>
                </a:cubicBezTo>
                <a:cubicBezTo>
                  <a:pt x="43" y="40"/>
                  <a:pt x="45" y="38"/>
                  <a:pt x="48" y="37"/>
                </a:cubicBezTo>
                <a:cubicBezTo>
                  <a:pt x="50" y="36"/>
                  <a:pt x="54" y="35"/>
                  <a:pt x="59" y="34"/>
                </a:cubicBezTo>
                <a:cubicBezTo>
                  <a:pt x="60" y="34"/>
                  <a:pt x="61" y="33"/>
                  <a:pt x="61" y="31"/>
                </a:cubicBezTo>
                <a:cubicBezTo>
                  <a:pt x="61" y="29"/>
                  <a:pt x="60" y="28"/>
                  <a:pt x="59" y="28"/>
                </a:cubicBezTo>
                <a:cubicBezTo>
                  <a:pt x="54" y="27"/>
                  <a:pt x="50" y="26"/>
                  <a:pt x="48" y="25"/>
                </a:cubicBezTo>
                <a:cubicBezTo>
                  <a:pt x="45" y="24"/>
                  <a:pt x="43" y="23"/>
                  <a:pt x="41" y="21"/>
                </a:cubicBezTo>
                <a:cubicBezTo>
                  <a:pt x="39" y="19"/>
                  <a:pt x="38" y="17"/>
                  <a:pt x="37" y="14"/>
                </a:cubicBezTo>
                <a:cubicBezTo>
                  <a:pt x="36" y="12"/>
                  <a:pt x="35" y="8"/>
                  <a:pt x="34" y="3"/>
                </a:cubicBezTo>
                <a:cubicBezTo>
                  <a:pt x="34" y="1"/>
                  <a:pt x="32" y="0"/>
                  <a:pt x="31" y="0"/>
                </a:cubicBezTo>
                <a:cubicBezTo>
                  <a:pt x="29" y="0"/>
                  <a:pt x="28" y="1"/>
                  <a:pt x="27" y="3"/>
                </a:cubicBezTo>
                <a:cubicBezTo>
                  <a:pt x="27" y="8"/>
                  <a:pt x="26" y="12"/>
                  <a:pt x="25" y="14"/>
                </a:cubicBezTo>
                <a:cubicBezTo>
                  <a:pt x="24" y="17"/>
                  <a:pt x="22" y="19"/>
                  <a:pt x="21" y="21"/>
                </a:cubicBezTo>
                <a:cubicBezTo>
                  <a:pt x="19" y="23"/>
                  <a:pt x="17" y="24"/>
                  <a:pt x="14" y="25"/>
                </a:cubicBezTo>
                <a:cubicBezTo>
                  <a:pt x="11" y="26"/>
                  <a:pt x="8" y="27"/>
                  <a:pt x="3" y="28"/>
                </a:cubicBezTo>
                <a:cubicBezTo>
                  <a:pt x="1" y="28"/>
                  <a:pt x="0" y="29"/>
                  <a:pt x="0" y="31"/>
                </a:cubicBezTo>
                <a:cubicBezTo>
                  <a:pt x="0" y="33"/>
                  <a:pt x="1" y="34"/>
                  <a:pt x="3" y="34"/>
                </a:cubicBezTo>
                <a:close/>
              </a:path>
            </a:pathLst>
          </a:custGeom>
          <a:solidFill>
            <a:schemeClr val="bg1"/>
          </a:solidFill>
          <a:ln w="0">
            <a:solidFill>
              <a:schemeClr val="bg1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5984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FBAD6DFC-F67C-3F7B-7BF8-4314EA15D415}"/>
              </a:ext>
            </a:extLst>
          </p:cNvPr>
          <p:cNvSpPr/>
          <p:nvPr/>
        </p:nvSpPr>
        <p:spPr>
          <a:xfrm>
            <a:off x="7855621" y="2748674"/>
            <a:ext cx="2614766" cy="3267524"/>
          </a:xfrm>
          <a:prstGeom prst="rect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90C1523-BF12-0D9A-067E-160BF2EE2F8B}"/>
              </a:ext>
            </a:extLst>
          </p:cNvPr>
          <p:cNvSpPr/>
          <p:nvPr/>
        </p:nvSpPr>
        <p:spPr>
          <a:xfrm>
            <a:off x="4388521" y="3176949"/>
            <a:ext cx="2614766" cy="2743998"/>
          </a:xfrm>
          <a:prstGeom prst="rect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3A38293-E2EC-03AC-AC94-D31B730CBC76}"/>
              </a:ext>
            </a:extLst>
          </p:cNvPr>
          <p:cNvSpPr/>
          <p:nvPr/>
        </p:nvSpPr>
        <p:spPr>
          <a:xfrm>
            <a:off x="921421" y="4114687"/>
            <a:ext cx="2614766" cy="1787210"/>
          </a:xfrm>
          <a:prstGeom prst="rect">
            <a:avLst/>
          </a:prstGeom>
          <a:noFill/>
          <a:ln w="12700" cap="flat" cmpd="sng" algn="ctr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7059C5C-9BAE-4192-5FED-98097223CB7F}"/>
              </a:ext>
            </a:extLst>
          </p:cNvPr>
          <p:cNvSpPr/>
          <p:nvPr/>
        </p:nvSpPr>
        <p:spPr>
          <a:xfrm>
            <a:off x="921421" y="3898056"/>
            <a:ext cx="2628900" cy="162474"/>
          </a:xfrm>
          <a:prstGeom prst="rect">
            <a:avLst/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127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38B0345-2F1F-CAFB-8C71-7C2DF3348C56}"/>
              </a:ext>
            </a:extLst>
          </p:cNvPr>
          <p:cNvSpPr txBox="1"/>
          <p:nvPr/>
        </p:nvSpPr>
        <p:spPr>
          <a:xfrm>
            <a:off x="1276403" y="4472760"/>
            <a:ext cx="1983457" cy="5063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我们为什么做社群？定位是什么，</a:t>
            </a:r>
          </a:p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提供什么价值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0143036-FEF3-BF1F-E599-6D7AA94D0125}"/>
              </a:ext>
            </a:extLst>
          </p:cNvPr>
          <p:cNvSpPr/>
          <p:nvPr/>
        </p:nvSpPr>
        <p:spPr>
          <a:xfrm>
            <a:off x="4388521" y="2978370"/>
            <a:ext cx="2628900" cy="162474"/>
          </a:xfrm>
          <a:prstGeom prst="rect">
            <a:avLst/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127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DBE6666-2FF6-555A-7831-523CB31019BB}"/>
              </a:ext>
            </a:extLst>
          </p:cNvPr>
          <p:cNvSpPr txBox="1"/>
          <p:nvPr/>
        </p:nvSpPr>
        <p:spPr>
          <a:xfrm>
            <a:off x="4678757" y="3648135"/>
            <a:ext cx="1983457" cy="506339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严格门槛，干货输出</a:t>
            </a:r>
            <a:r>
              <a:rPr lang="en-US" altLang="zh-CN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,</a:t>
            </a: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身份认同利益共赢</a:t>
            </a:r>
            <a:r>
              <a:rPr lang="en-US" altLang="zh-CN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,</a:t>
            </a: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通过多渠道联系、激活、影响</a:t>
            </a:r>
            <a:endParaRPr lang="zh-CN" altLang="en-US" sz="1400" b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  <a:p>
            <a:pPr algn="ctr">
              <a:lnSpc>
                <a:spcPct val="130000"/>
              </a:lnSpc>
            </a:pPr>
            <a:endParaRPr lang="zh-CN" altLang="en-US" sz="1400" b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+mn-ea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D00966D-4CB9-7B92-78C2-48FD536859F1}"/>
              </a:ext>
            </a:extLst>
          </p:cNvPr>
          <p:cNvSpPr/>
          <p:nvPr/>
        </p:nvSpPr>
        <p:spPr>
          <a:xfrm>
            <a:off x="7855621" y="2568148"/>
            <a:ext cx="2628900" cy="162474"/>
          </a:xfrm>
          <a:prstGeom prst="rect">
            <a:avLst/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12700" dir="2700000" algn="tl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93C164C-2E9D-49BC-B347-9759385F8C50}"/>
              </a:ext>
            </a:extLst>
          </p:cNvPr>
          <p:cNvSpPr txBox="1"/>
          <p:nvPr/>
        </p:nvSpPr>
        <p:spPr>
          <a:xfrm>
            <a:off x="8195511" y="3224417"/>
            <a:ext cx="1983600" cy="534313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多种变现方式：</a:t>
            </a:r>
            <a:r>
              <a:rPr lang="zh-CN" altLang="en-US" sz="1400" b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n-ea"/>
              </a:rPr>
              <a:t>产品式、会员式、电商式、项目式、众筹式；实现社群运营的主要目标</a:t>
            </a:r>
          </a:p>
        </p:txBody>
      </p:sp>
      <p:sp>
        <p:nvSpPr>
          <p:cNvPr id="21" name="标题 1">
            <a:extLst>
              <a:ext uri="{FF2B5EF4-FFF2-40B4-BE49-F238E27FC236}">
                <a16:creationId xmlns:a16="http://schemas.microsoft.com/office/drawing/2014/main" id="{186FE683-5738-E553-CD50-BE7D25862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5826" y="189825"/>
            <a:ext cx="10515600" cy="632333"/>
          </a:xfrm>
        </p:spPr>
        <p:txBody>
          <a:bodyPr/>
          <a:lstStyle/>
          <a:p>
            <a:r>
              <a:rPr lang="zh-CN" altLang="en-US" dirty="0"/>
              <a:t>解决好三个核心问题</a:t>
            </a:r>
          </a:p>
        </p:txBody>
      </p:sp>
      <p:sp>
        <p:nvSpPr>
          <p:cNvPr id="55" name="任意多边形: 形状 54">
            <a:extLst>
              <a:ext uri="{FF2B5EF4-FFF2-40B4-BE49-F238E27FC236}">
                <a16:creationId xmlns:a16="http://schemas.microsoft.com/office/drawing/2014/main" id="{8A5C14A3-871D-4DBE-B908-F42B819E796E}"/>
              </a:ext>
            </a:extLst>
          </p:cNvPr>
          <p:cNvSpPr/>
          <p:nvPr/>
        </p:nvSpPr>
        <p:spPr>
          <a:xfrm>
            <a:off x="1721520" y="1863298"/>
            <a:ext cx="7791450" cy="1276350"/>
          </a:xfrm>
          <a:custGeom>
            <a:avLst/>
            <a:gdLst>
              <a:gd name="connsiteX0" fmla="*/ 0 w 7791450"/>
              <a:gd name="connsiteY0" fmla="*/ 1276350 h 1276350"/>
              <a:gd name="connsiteX1" fmla="*/ 0 w 7791450"/>
              <a:gd name="connsiteY1" fmla="*/ 1276350 h 1276350"/>
              <a:gd name="connsiteX2" fmla="*/ 285750 w 7791450"/>
              <a:gd name="connsiteY2" fmla="*/ 1257300 h 1276350"/>
              <a:gd name="connsiteX3" fmla="*/ 1790700 w 7791450"/>
              <a:gd name="connsiteY3" fmla="*/ 1238250 h 1276350"/>
              <a:gd name="connsiteX4" fmla="*/ 1790700 w 7791450"/>
              <a:gd name="connsiteY4" fmla="*/ 323850 h 1276350"/>
              <a:gd name="connsiteX5" fmla="*/ 5143500 w 7791450"/>
              <a:gd name="connsiteY5" fmla="*/ 323850 h 1276350"/>
              <a:gd name="connsiteX6" fmla="*/ 7448550 w 7791450"/>
              <a:gd name="connsiteY6" fmla="*/ 323850 h 1276350"/>
              <a:gd name="connsiteX7" fmla="*/ 7791450 w 7791450"/>
              <a:gd name="connsiteY7" fmla="*/ 0 h 1276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791450" h="1276350">
                <a:moveTo>
                  <a:pt x="0" y="1276350"/>
                </a:moveTo>
                <a:lnTo>
                  <a:pt x="0" y="1276350"/>
                </a:lnTo>
                <a:cubicBezTo>
                  <a:pt x="95250" y="1270000"/>
                  <a:pt x="190316" y="1259600"/>
                  <a:pt x="285750" y="1257300"/>
                </a:cubicBezTo>
                <a:cubicBezTo>
                  <a:pt x="1118949" y="1237223"/>
                  <a:pt x="1235360" y="1238250"/>
                  <a:pt x="1790700" y="1238250"/>
                </a:cubicBezTo>
                <a:lnTo>
                  <a:pt x="1790700" y="323850"/>
                </a:lnTo>
                <a:lnTo>
                  <a:pt x="5143500" y="323850"/>
                </a:lnTo>
                <a:lnTo>
                  <a:pt x="7448550" y="323850"/>
                </a:lnTo>
                <a:lnTo>
                  <a:pt x="7791450" y="0"/>
                </a:ln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id="{2A99EBC0-4E69-6A78-20D1-33112D20FE18}"/>
              </a:ext>
            </a:extLst>
          </p:cNvPr>
          <p:cNvSpPr/>
          <p:nvPr/>
        </p:nvSpPr>
        <p:spPr>
          <a:xfrm>
            <a:off x="1492920" y="1577548"/>
            <a:ext cx="6248400" cy="1581150"/>
          </a:xfrm>
          <a:custGeom>
            <a:avLst/>
            <a:gdLst>
              <a:gd name="connsiteX0" fmla="*/ 0 w 6248400"/>
              <a:gd name="connsiteY0" fmla="*/ 1581150 h 1581150"/>
              <a:gd name="connsiteX1" fmla="*/ 0 w 6248400"/>
              <a:gd name="connsiteY1" fmla="*/ 1581150 h 1581150"/>
              <a:gd name="connsiteX2" fmla="*/ 285750 w 6248400"/>
              <a:gd name="connsiteY2" fmla="*/ 1562100 h 1581150"/>
              <a:gd name="connsiteX3" fmla="*/ 2228850 w 6248400"/>
              <a:gd name="connsiteY3" fmla="*/ 1543050 h 1581150"/>
              <a:gd name="connsiteX4" fmla="*/ 2228850 w 6248400"/>
              <a:gd name="connsiteY4" fmla="*/ 628650 h 1581150"/>
              <a:gd name="connsiteX5" fmla="*/ 5619750 w 6248400"/>
              <a:gd name="connsiteY5" fmla="*/ 628650 h 1581150"/>
              <a:gd name="connsiteX6" fmla="*/ 6248400 w 6248400"/>
              <a:gd name="connsiteY6" fmla="*/ 0 h 1581150"/>
              <a:gd name="connsiteX7" fmla="*/ 6172200 w 6248400"/>
              <a:gd name="connsiteY7" fmla="*/ 76200 h 158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248400" h="1581150">
                <a:moveTo>
                  <a:pt x="0" y="1581150"/>
                </a:moveTo>
                <a:lnTo>
                  <a:pt x="0" y="1581150"/>
                </a:lnTo>
                <a:cubicBezTo>
                  <a:pt x="95250" y="1574800"/>
                  <a:pt x="190315" y="1564346"/>
                  <a:pt x="285750" y="1562100"/>
                </a:cubicBezTo>
                <a:cubicBezTo>
                  <a:pt x="1218734" y="1540147"/>
                  <a:pt x="1450652" y="1543050"/>
                  <a:pt x="2228850" y="1543050"/>
                </a:cubicBezTo>
                <a:lnTo>
                  <a:pt x="2228850" y="628650"/>
                </a:lnTo>
                <a:lnTo>
                  <a:pt x="5619750" y="628650"/>
                </a:lnTo>
                <a:lnTo>
                  <a:pt x="6248400" y="0"/>
                </a:lnTo>
                <a:lnTo>
                  <a:pt x="6172200" y="76200"/>
                </a:lnTo>
              </a:path>
            </a:pathLst>
          </a:custGeom>
          <a:noFill/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一个圆顶角，剪去另一个顶角 64">
            <a:extLst>
              <a:ext uri="{FF2B5EF4-FFF2-40B4-BE49-F238E27FC236}">
                <a16:creationId xmlns:a16="http://schemas.microsoft.com/office/drawing/2014/main" id="{D16175DD-8387-F2ED-4363-503944B32B88}"/>
              </a:ext>
            </a:extLst>
          </p:cNvPr>
          <p:cNvSpPr/>
          <p:nvPr/>
        </p:nvSpPr>
        <p:spPr>
          <a:xfrm flipH="1">
            <a:off x="1495979" y="3403689"/>
            <a:ext cx="1371580" cy="495502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拉 新</a:t>
            </a:r>
          </a:p>
        </p:txBody>
      </p:sp>
      <p:sp>
        <p:nvSpPr>
          <p:cNvPr id="66" name="矩形: 一个圆顶角，剪去另一个顶角 65">
            <a:extLst>
              <a:ext uri="{FF2B5EF4-FFF2-40B4-BE49-F238E27FC236}">
                <a16:creationId xmlns:a16="http://schemas.microsoft.com/office/drawing/2014/main" id="{41896A41-94EB-5374-6D6F-47818EA9EBA7}"/>
              </a:ext>
            </a:extLst>
          </p:cNvPr>
          <p:cNvSpPr/>
          <p:nvPr/>
        </p:nvSpPr>
        <p:spPr>
          <a:xfrm flipH="1">
            <a:off x="5155932" y="2489289"/>
            <a:ext cx="1371580" cy="495502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活 跃</a:t>
            </a:r>
          </a:p>
        </p:txBody>
      </p:sp>
      <p:sp>
        <p:nvSpPr>
          <p:cNvPr id="69" name="矩形: 一个圆顶角，剪去另一个顶角 68">
            <a:extLst>
              <a:ext uri="{FF2B5EF4-FFF2-40B4-BE49-F238E27FC236}">
                <a16:creationId xmlns:a16="http://schemas.microsoft.com/office/drawing/2014/main" id="{AC104F71-6F57-7352-A5C1-DBFB5471A20B}"/>
              </a:ext>
            </a:extLst>
          </p:cNvPr>
          <p:cNvSpPr/>
          <p:nvPr/>
        </p:nvSpPr>
        <p:spPr>
          <a:xfrm flipH="1">
            <a:off x="8529203" y="2068484"/>
            <a:ext cx="1371580" cy="495502"/>
          </a:xfrm>
          <a:prstGeom prst="snipRoundRect">
            <a:avLst>
              <a:gd name="adj1" fmla="val 50000"/>
              <a:gd name="adj2" fmla="val 0"/>
            </a:avLst>
          </a:prstGeom>
          <a:gradFill>
            <a:gsLst>
              <a:gs pos="0">
                <a:schemeClr val="accent1">
                  <a:alpha val="95000"/>
                  <a:lumMod val="30000"/>
                  <a:lumOff val="70000"/>
                </a:schemeClr>
              </a:gs>
              <a:gs pos="20000">
                <a:schemeClr val="accent2">
                  <a:alpha val="80000"/>
                </a:schemeClr>
              </a:gs>
              <a:gs pos="80000">
                <a:schemeClr val="accent1"/>
              </a:gs>
            </a:gsLst>
            <a:lin ang="2700000" scaled="0"/>
          </a:gra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schemeClr val="accent1">
                <a:lumMod val="50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j-ea"/>
                <a:ea typeface="+mj-ea"/>
              </a:rPr>
              <a:t>变 现</a:t>
            </a:r>
          </a:p>
        </p:txBody>
      </p:sp>
      <p:sp>
        <p:nvSpPr>
          <p:cNvPr id="78" name="任意多边形: 形状 77">
            <a:extLst>
              <a:ext uri="{FF2B5EF4-FFF2-40B4-BE49-F238E27FC236}">
                <a16:creationId xmlns:a16="http://schemas.microsoft.com/office/drawing/2014/main" id="{2E489BB7-A6ED-ECF2-CDB7-52F887B059C5}"/>
              </a:ext>
            </a:extLst>
          </p:cNvPr>
          <p:cNvSpPr/>
          <p:nvPr/>
        </p:nvSpPr>
        <p:spPr>
          <a:xfrm>
            <a:off x="1997603" y="1573567"/>
            <a:ext cx="5677469" cy="1569493"/>
          </a:xfrm>
          <a:custGeom>
            <a:avLst/>
            <a:gdLst>
              <a:gd name="connsiteX0" fmla="*/ 0 w 5677469"/>
              <a:gd name="connsiteY0" fmla="*/ 1569493 h 1569493"/>
              <a:gd name="connsiteX1" fmla="*/ 0 w 5677469"/>
              <a:gd name="connsiteY1" fmla="*/ 1569493 h 1569493"/>
              <a:gd name="connsiteX2" fmla="*/ 1460310 w 5677469"/>
              <a:gd name="connsiteY2" fmla="*/ 1569493 h 1569493"/>
              <a:gd name="connsiteX3" fmla="*/ 2320119 w 5677469"/>
              <a:gd name="connsiteY3" fmla="*/ 709684 h 1569493"/>
              <a:gd name="connsiteX4" fmla="*/ 4967785 w 5677469"/>
              <a:gd name="connsiteY4" fmla="*/ 709684 h 1569493"/>
              <a:gd name="connsiteX5" fmla="*/ 5677469 w 5677469"/>
              <a:gd name="connsiteY5" fmla="*/ 0 h 156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677469" h="1569493">
                <a:moveTo>
                  <a:pt x="0" y="1569493"/>
                </a:moveTo>
                <a:lnTo>
                  <a:pt x="0" y="1569493"/>
                </a:lnTo>
                <a:lnTo>
                  <a:pt x="1460310" y="1569493"/>
                </a:lnTo>
                <a:lnTo>
                  <a:pt x="2320119" y="709684"/>
                </a:lnTo>
                <a:lnTo>
                  <a:pt x="4967785" y="709684"/>
                </a:lnTo>
                <a:lnTo>
                  <a:pt x="5677469" y="0"/>
                </a:lnTo>
              </a:path>
            </a:pathLst>
          </a:custGeom>
          <a:ln w="25400">
            <a:round/>
            <a:headEnd type="oval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弧形 78">
            <a:extLst>
              <a:ext uri="{FF2B5EF4-FFF2-40B4-BE49-F238E27FC236}">
                <a16:creationId xmlns:a16="http://schemas.microsoft.com/office/drawing/2014/main" id="{CA65D2E4-2561-7588-5F04-35F9F6BF80CE}"/>
              </a:ext>
            </a:extLst>
          </p:cNvPr>
          <p:cNvSpPr/>
          <p:nvPr/>
        </p:nvSpPr>
        <p:spPr>
          <a:xfrm>
            <a:off x="1049794" y="3364832"/>
            <a:ext cx="554418" cy="554418"/>
          </a:xfrm>
          <a:prstGeom prst="arc">
            <a:avLst>
              <a:gd name="adj1" fmla="val 16200000"/>
              <a:gd name="adj2" fmla="val 5362982"/>
            </a:avLst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C9375F9E-0445-991F-6EF9-0C2075A1647E}"/>
              </a:ext>
            </a:extLst>
          </p:cNvPr>
          <p:cNvGrpSpPr/>
          <p:nvPr/>
        </p:nvGrpSpPr>
        <p:grpSpPr>
          <a:xfrm>
            <a:off x="1049794" y="3364832"/>
            <a:ext cx="554418" cy="554418"/>
            <a:chOff x="5739372" y="5150789"/>
            <a:chExt cx="861060" cy="861060"/>
          </a:xfrm>
        </p:grpSpPr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FB7D4DB1-9413-0130-473E-46933E186933}"/>
                </a:ext>
              </a:extLst>
            </p:cNvPr>
            <p:cNvSpPr/>
            <p:nvPr/>
          </p:nvSpPr>
          <p:spPr>
            <a:xfrm>
              <a:off x="5739372" y="5150789"/>
              <a:ext cx="861060" cy="8610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B41450C1-C4DA-C3C5-E50C-4F82BA7DD6F1}"/>
                </a:ext>
              </a:extLst>
            </p:cNvPr>
            <p:cNvSpPr txBox="1"/>
            <p:nvPr/>
          </p:nvSpPr>
          <p:spPr>
            <a:xfrm>
              <a:off x="5953582" y="5150789"/>
              <a:ext cx="353523" cy="76480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200" dirty="0">
                  <a:ln>
                    <a:solidFill>
                      <a:schemeClr val="accent1"/>
                    </a:solidFill>
                  </a:ln>
                  <a:noFill/>
                  <a:ea typeface="+mj-ea"/>
                </a:rPr>
                <a:t>1</a:t>
              </a:r>
              <a:endParaRPr lang="zh-CN" altLang="en-US" sz="3200" dirty="0">
                <a:ln>
                  <a:solidFill>
                    <a:schemeClr val="accent1"/>
                  </a:solidFill>
                </a:ln>
                <a:noFill/>
                <a:ea typeface="+mj-ea"/>
              </a:endParaRPr>
            </a:p>
          </p:txBody>
        </p:sp>
      </p:grpSp>
      <p:sp>
        <p:nvSpPr>
          <p:cNvPr id="88" name="弧形 87">
            <a:extLst>
              <a:ext uri="{FF2B5EF4-FFF2-40B4-BE49-F238E27FC236}">
                <a16:creationId xmlns:a16="http://schemas.microsoft.com/office/drawing/2014/main" id="{0AFFF5F4-5FCE-3110-9019-FAA9CCC78131}"/>
              </a:ext>
            </a:extLst>
          </p:cNvPr>
          <p:cNvSpPr/>
          <p:nvPr/>
        </p:nvSpPr>
        <p:spPr>
          <a:xfrm>
            <a:off x="4683331" y="2442411"/>
            <a:ext cx="554418" cy="554418"/>
          </a:xfrm>
          <a:prstGeom prst="arc">
            <a:avLst>
              <a:gd name="adj1" fmla="val 16200000"/>
              <a:gd name="adj2" fmla="val 5362982"/>
            </a:avLst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3E39A6D-8A08-6412-32F4-B9DC1207E041}"/>
              </a:ext>
            </a:extLst>
          </p:cNvPr>
          <p:cNvGrpSpPr/>
          <p:nvPr/>
        </p:nvGrpSpPr>
        <p:grpSpPr>
          <a:xfrm>
            <a:off x="4683331" y="2442411"/>
            <a:ext cx="554418" cy="554418"/>
            <a:chOff x="5739372" y="5150789"/>
            <a:chExt cx="861060" cy="861060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C4AF620E-9BB7-5B43-0A03-857B88A72B0E}"/>
                </a:ext>
              </a:extLst>
            </p:cNvPr>
            <p:cNvSpPr/>
            <p:nvPr/>
          </p:nvSpPr>
          <p:spPr>
            <a:xfrm>
              <a:off x="5739372" y="5150789"/>
              <a:ext cx="861060" cy="8610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FF4B0644-30AE-EB2B-CE07-65DB74000625}"/>
                </a:ext>
              </a:extLst>
            </p:cNvPr>
            <p:cNvSpPr txBox="1"/>
            <p:nvPr/>
          </p:nvSpPr>
          <p:spPr>
            <a:xfrm>
              <a:off x="5953582" y="5150789"/>
              <a:ext cx="353523" cy="76480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200" dirty="0">
                  <a:ln>
                    <a:solidFill>
                      <a:schemeClr val="accent1"/>
                    </a:solidFill>
                  </a:ln>
                  <a:noFill/>
                  <a:ea typeface="+mj-ea"/>
                </a:rPr>
                <a:t>2</a:t>
              </a:r>
              <a:endParaRPr lang="zh-CN" altLang="en-US" sz="3200" dirty="0">
                <a:ln>
                  <a:solidFill>
                    <a:schemeClr val="accent1"/>
                  </a:solidFill>
                </a:ln>
                <a:noFill/>
                <a:ea typeface="+mj-ea"/>
              </a:endParaRPr>
            </a:p>
          </p:txBody>
        </p:sp>
      </p:grpSp>
      <p:sp>
        <p:nvSpPr>
          <p:cNvPr id="92" name="弧形 91">
            <a:extLst>
              <a:ext uri="{FF2B5EF4-FFF2-40B4-BE49-F238E27FC236}">
                <a16:creationId xmlns:a16="http://schemas.microsoft.com/office/drawing/2014/main" id="{5F2058AA-E531-016D-006A-C395EF5346F4}"/>
              </a:ext>
            </a:extLst>
          </p:cNvPr>
          <p:cNvSpPr/>
          <p:nvPr/>
        </p:nvSpPr>
        <p:spPr>
          <a:xfrm>
            <a:off x="8084258" y="2025317"/>
            <a:ext cx="554418" cy="554418"/>
          </a:xfrm>
          <a:prstGeom prst="arc">
            <a:avLst>
              <a:gd name="adj1" fmla="val 16200000"/>
              <a:gd name="adj2" fmla="val 5362982"/>
            </a:avLst>
          </a:prstGeom>
          <a:noFill/>
          <a:ln w="889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93" name="组合 92">
            <a:extLst>
              <a:ext uri="{FF2B5EF4-FFF2-40B4-BE49-F238E27FC236}">
                <a16:creationId xmlns:a16="http://schemas.microsoft.com/office/drawing/2014/main" id="{260F7887-276F-52F1-3A90-B15C5DFB388B}"/>
              </a:ext>
            </a:extLst>
          </p:cNvPr>
          <p:cNvGrpSpPr/>
          <p:nvPr/>
        </p:nvGrpSpPr>
        <p:grpSpPr>
          <a:xfrm>
            <a:off x="8084258" y="2025317"/>
            <a:ext cx="554418" cy="554418"/>
            <a:chOff x="5739372" y="5150789"/>
            <a:chExt cx="861060" cy="861060"/>
          </a:xfrm>
        </p:grpSpPr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1EA5C9A3-D505-7213-1D08-4CB903D42EB1}"/>
                </a:ext>
              </a:extLst>
            </p:cNvPr>
            <p:cNvSpPr/>
            <p:nvPr/>
          </p:nvSpPr>
          <p:spPr>
            <a:xfrm>
              <a:off x="5739372" y="5150789"/>
              <a:ext cx="861060" cy="86106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6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D119DEA4-E742-F5CD-F30A-76BAF37177B6}"/>
                </a:ext>
              </a:extLst>
            </p:cNvPr>
            <p:cNvSpPr txBox="1"/>
            <p:nvPr/>
          </p:nvSpPr>
          <p:spPr>
            <a:xfrm>
              <a:off x="5953582" y="5150789"/>
              <a:ext cx="353523" cy="764807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l"/>
              <a:r>
                <a:rPr lang="en-US" altLang="zh-CN" sz="3200" dirty="0">
                  <a:ln>
                    <a:solidFill>
                      <a:schemeClr val="accent1"/>
                    </a:solidFill>
                  </a:ln>
                  <a:noFill/>
                  <a:ea typeface="+mj-ea"/>
                </a:rPr>
                <a:t>3</a:t>
              </a:r>
              <a:endParaRPr lang="zh-CN" altLang="en-US" sz="3200" dirty="0">
                <a:ln>
                  <a:solidFill>
                    <a:schemeClr val="accent1"/>
                  </a:solidFill>
                </a:ln>
                <a:noFill/>
                <a:ea typeface="+mj-ea"/>
              </a:endParaRPr>
            </a:p>
          </p:txBody>
        </p:sp>
      </p:grpSp>
      <p:sp>
        <p:nvSpPr>
          <p:cNvPr id="96" name="文本框 95">
            <a:extLst>
              <a:ext uri="{FF2B5EF4-FFF2-40B4-BE49-F238E27FC236}">
                <a16:creationId xmlns:a16="http://schemas.microsoft.com/office/drawing/2014/main" id="{1B3E6F50-F359-F978-D787-A6302BF0E768}"/>
              </a:ext>
            </a:extLst>
          </p:cNvPr>
          <p:cNvSpPr txBox="1"/>
          <p:nvPr/>
        </p:nvSpPr>
        <p:spPr>
          <a:xfrm>
            <a:off x="2037350" y="2823411"/>
            <a:ext cx="1459831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如何发现潜在客户？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45F682E7-8244-1A2E-DBFB-393227BEB36F}"/>
              </a:ext>
            </a:extLst>
          </p:cNvPr>
          <p:cNvSpPr txBox="1"/>
          <p:nvPr/>
        </p:nvSpPr>
        <p:spPr>
          <a:xfrm>
            <a:off x="4844718" y="1925053"/>
            <a:ext cx="1740568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如何使现有人群活跃？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B902E09-86AD-7039-BAAC-1C4CBAEB9494}"/>
              </a:ext>
            </a:extLst>
          </p:cNvPr>
          <p:cNvSpPr txBox="1"/>
          <p:nvPr/>
        </p:nvSpPr>
        <p:spPr>
          <a:xfrm>
            <a:off x="7828550" y="1283367"/>
            <a:ext cx="1909010" cy="215444"/>
          </a:xfrm>
          <a:prstGeom prst="rect">
            <a:avLst/>
          </a:prstGeom>
          <a:noFill/>
        </p:spPr>
        <p:txBody>
          <a:bodyPr wrap="square" lIns="0" tIns="0" rIns="0" bIns="0" rtlCol="0" anchor="t">
            <a:noAutofit/>
          </a:bodyPr>
          <a:lstStyle/>
          <a:p>
            <a:pPr algn="l"/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如何通过运营实现盈利？</a:t>
            </a: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E65425F8-C6C3-EF66-11A2-C702B4B7DE84}"/>
              </a:ext>
            </a:extLst>
          </p:cNvPr>
          <p:cNvSpPr/>
          <p:nvPr/>
        </p:nvSpPr>
        <p:spPr>
          <a:xfrm flipH="1">
            <a:off x="3220959" y="4785252"/>
            <a:ext cx="888393" cy="411628"/>
          </a:xfrm>
          <a:custGeom>
            <a:avLst/>
            <a:gdLst>
              <a:gd name="connsiteX0" fmla="*/ 0 w 475746"/>
              <a:gd name="connsiteY0" fmla="*/ 120266 h 220432"/>
              <a:gd name="connsiteX1" fmla="*/ 38218 w 475746"/>
              <a:gd name="connsiteY1" fmla="*/ 110188 h 220432"/>
              <a:gd name="connsiteX2" fmla="*/ 38218 w 475746"/>
              <a:gd name="connsiteY2" fmla="*/ 155972 h 220432"/>
              <a:gd name="connsiteX3" fmla="*/ 23877 w 475746"/>
              <a:gd name="connsiteY3" fmla="*/ 152191 h 220432"/>
              <a:gd name="connsiteX4" fmla="*/ 21668 w 475746"/>
              <a:gd name="connsiteY4" fmla="*/ 151608 h 220432"/>
              <a:gd name="connsiteX5" fmla="*/ 16692 w 475746"/>
              <a:gd name="connsiteY5" fmla="*/ 150296 h 220432"/>
              <a:gd name="connsiteX6" fmla="*/ 8476 w 475746"/>
              <a:gd name="connsiteY6" fmla="*/ 148130 h 220432"/>
              <a:gd name="connsiteX7" fmla="*/ 6571 w 475746"/>
              <a:gd name="connsiteY7" fmla="*/ 147626 h 220432"/>
              <a:gd name="connsiteX8" fmla="*/ 0 w 475746"/>
              <a:gd name="connsiteY8" fmla="*/ 145894 h 220432"/>
              <a:gd name="connsiteX9" fmla="*/ 0 w 475746"/>
              <a:gd name="connsiteY9" fmla="*/ 120266 h 220432"/>
              <a:gd name="connsiteX10" fmla="*/ 0 w 475746"/>
              <a:gd name="connsiteY10" fmla="*/ 120266 h 220432"/>
              <a:gd name="connsiteX11" fmla="*/ 125613 w 475746"/>
              <a:gd name="connsiteY11" fmla="*/ 10161 h 220432"/>
              <a:gd name="connsiteX12" fmla="*/ 210109 w 475746"/>
              <a:gd name="connsiteY12" fmla="*/ 10161 h 220432"/>
              <a:gd name="connsiteX13" fmla="*/ 210109 w 475746"/>
              <a:gd name="connsiteY13" fmla="*/ 127584 h 220432"/>
              <a:gd name="connsiteX14" fmla="*/ 125613 w 475746"/>
              <a:gd name="connsiteY14" fmla="*/ 127584 h 220432"/>
              <a:gd name="connsiteX15" fmla="*/ 125613 w 475746"/>
              <a:gd name="connsiteY15" fmla="*/ 10161 h 220432"/>
              <a:gd name="connsiteX16" fmla="*/ 131698 w 475746"/>
              <a:gd name="connsiteY16" fmla="*/ 26918 h 220432"/>
              <a:gd name="connsiteX17" fmla="*/ 202557 w 475746"/>
              <a:gd name="connsiteY17" fmla="*/ 26918 h 220432"/>
              <a:gd name="connsiteX18" fmla="*/ 202557 w 475746"/>
              <a:gd name="connsiteY18" fmla="*/ 21765 h 220432"/>
              <a:gd name="connsiteX19" fmla="*/ 131698 w 475746"/>
              <a:gd name="connsiteY19" fmla="*/ 21765 h 220432"/>
              <a:gd name="connsiteX20" fmla="*/ 131698 w 475746"/>
              <a:gd name="connsiteY20" fmla="*/ 26918 h 220432"/>
              <a:gd name="connsiteX21" fmla="*/ 131698 w 475746"/>
              <a:gd name="connsiteY21" fmla="*/ 39158 h 220432"/>
              <a:gd name="connsiteX22" fmla="*/ 202557 w 475746"/>
              <a:gd name="connsiteY22" fmla="*/ 39158 h 220432"/>
              <a:gd name="connsiteX23" fmla="*/ 202557 w 475746"/>
              <a:gd name="connsiteY23" fmla="*/ 34005 h 220432"/>
              <a:gd name="connsiteX24" fmla="*/ 131698 w 475746"/>
              <a:gd name="connsiteY24" fmla="*/ 34005 h 220432"/>
              <a:gd name="connsiteX25" fmla="*/ 131698 w 475746"/>
              <a:gd name="connsiteY25" fmla="*/ 39158 h 220432"/>
              <a:gd name="connsiteX26" fmla="*/ 131698 w 475746"/>
              <a:gd name="connsiteY26" fmla="*/ 51398 h 220432"/>
              <a:gd name="connsiteX27" fmla="*/ 202557 w 475746"/>
              <a:gd name="connsiteY27" fmla="*/ 51398 h 220432"/>
              <a:gd name="connsiteX28" fmla="*/ 202557 w 475746"/>
              <a:gd name="connsiteY28" fmla="*/ 46245 h 220432"/>
              <a:gd name="connsiteX29" fmla="*/ 131698 w 475746"/>
              <a:gd name="connsiteY29" fmla="*/ 46245 h 220432"/>
              <a:gd name="connsiteX30" fmla="*/ 131698 w 475746"/>
              <a:gd name="connsiteY30" fmla="*/ 51398 h 220432"/>
              <a:gd name="connsiteX31" fmla="*/ 131698 w 475746"/>
              <a:gd name="connsiteY31" fmla="*/ 63636 h 220432"/>
              <a:gd name="connsiteX32" fmla="*/ 202557 w 475746"/>
              <a:gd name="connsiteY32" fmla="*/ 63636 h 220432"/>
              <a:gd name="connsiteX33" fmla="*/ 202557 w 475746"/>
              <a:gd name="connsiteY33" fmla="*/ 58482 h 220432"/>
              <a:gd name="connsiteX34" fmla="*/ 131698 w 475746"/>
              <a:gd name="connsiteY34" fmla="*/ 58482 h 220432"/>
              <a:gd name="connsiteX35" fmla="*/ 131698 w 475746"/>
              <a:gd name="connsiteY35" fmla="*/ 63636 h 220432"/>
              <a:gd name="connsiteX36" fmla="*/ 131698 w 475746"/>
              <a:gd name="connsiteY36" fmla="*/ 119037 h 220432"/>
              <a:gd name="connsiteX37" fmla="*/ 202557 w 475746"/>
              <a:gd name="connsiteY37" fmla="*/ 119037 h 220432"/>
              <a:gd name="connsiteX38" fmla="*/ 202557 w 475746"/>
              <a:gd name="connsiteY38" fmla="*/ 73945 h 220432"/>
              <a:gd name="connsiteX39" fmla="*/ 131698 w 475746"/>
              <a:gd name="connsiteY39" fmla="*/ 73945 h 220432"/>
              <a:gd name="connsiteX40" fmla="*/ 131698 w 475746"/>
              <a:gd name="connsiteY40" fmla="*/ 119037 h 220432"/>
              <a:gd name="connsiteX41" fmla="*/ 469913 w 475746"/>
              <a:gd name="connsiteY41" fmla="*/ 0 h 220432"/>
              <a:gd name="connsiteX42" fmla="*/ 475747 w 475746"/>
              <a:gd name="connsiteY42" fmla="*/ 5834 h 220432"/>
              <a:gd name="connsiteX43" fmla="*/ 475747 w 475746"/>
              <a:gd name="connsiteY43" fmla="*/ 109226 h 220432"/>
              <a:gd name="connsiteX44" fmla="*/ 469913 w 475746"/>
              <a:gd name="connsiteY44" fmla="*/ 115060 h 220432"/>
              <a:gd name="connsiteX45" fmla="*/ 424814 w 475746"/>
              <a:gd name="connsiteY45" fmla="*/ 115060 h 220432"/>
              <a:gd name="connsiteX46" fmla="*/ 418980 w 475746"/>
              <a:gd name="connsiteY46" fmla="*/ 109226 h 220432"/>
              <a:gd name="connsiteX47" fmla="*/ 418980 w 475746"/>
              <a:gd name="connsiteY47" fmla="*/ 5834 h 220432"/>
              <a:gd name="connsiteX48" fmla="*/ 424814 w 475746"/>
              <a:gd name="connsiteY48" fmla="*/ 0 h 220432"/>
              <a:gd name="connsiteX49" fmla="*/ 469913 w 475746"/>
              <a:gd name="connsiteY49" fmla="*/ 0 h 220432"/>
              <a:gd name="connsiteX50" fmla="*/ 422364 w 475746"/>
              <a:gd name="connsiteY50" fmla="*/ 88477 h 220432"/>
              <a:gd name="connsiteX51" fmla="*/ 447564 w 475746"/>
              <a:gd name="connsiteY51" fmla="*/ 88477 h 220432"/>
              <a:gd name="connsiteX52" fmla="*/ 447564 w 475746"/>
              <a:gd name="connsiteY52" fmla="*/ 68371 h 220432"/>
              <a:gd name="connsiteX53" fmla="*/ 422364 w 475746"/>
              <a:gd name="connsiteY53" fmla="*/ 68371 h 220432"/>
              <a:gd name="connsiteX54" fmla="*/ 422364 w 475746"/>
              <a:gd name="connsiteY54" fmla="*/ 88477 h 220432"/>
              <a:gd name="connsiteX55" fmla="*/ 472767 w 475746"/>
              <a:gd name="connsiteY55" fmla="*/ 97102 h 220432"/>
              <a:gd name="connsiteX56" fmla="*/ 422364 w 475746"/>
              <a:gd name="connsiteY56" fmla="*/ 97102 h 220432"/>
              <a:gd name="connsiteX57" fmla="*/ 422364 w 475746"/>
              <a:gd name="connsiteY57" fmla="*/ 99938 h 220432"/>
              <a:gd name="connsiteX58" fmla="*/ 472767 w 475746"/>
              <a:gd name="connsiteY58" fmla="*/ 99938 h 220432"/>
              <a:gd name="connsiteX59" fmla="*/ 472767 w 475746"/>
              <a:gd name="connsiteY59" fmla="*/ 97102 h 220432"/>
              <a:gd name="connsiteX60" fmla="*/ 472767 w 475746"/>
              <a:gd name="connsiteY60" fmla="*/ 90550 h 220432"/>
              <a:gd name="connsiteX61" fmla="*/ 422364 w 475746"/>
              <a:gd name="connsiteY61" fmla="*/ 90550 h 220432"/>
              <a:gd name="connsiteX62" fmla="*/ 422364 w 475746"/>
              <a:gd name="connsiteY62" fmla="*/ 93385 h 220432"/>
              <a:gd name="connsiteX63" fmla="*/ 472767 w 475746"/>
              <a:gd name="connsiteY63" fmla="*/ 93385 h 220432"/>
              <a:gd name="connsiteX64" fmla="*/ 472767 w 475746"/>
              <a:gd name="connsiteY64" fmla="*/ 90550 h 220432"/>
              <a:gd name="connsiteX65" fmla="*/ 472767 w 475746"/>
              <a:gd name="connsiteY65" fmla="*/ 68369 h 220432"/>
              <a:gd name="connsiteX66" fmla="*/ 450142 w 475746"/>
              <a:gd name="connsiteY66" fmla="*/ 68369 h 220432"/>
              <a:gd name="connsiteX67" fmla="*/ 450142 w 475746"/>
              <a:gd name="connsiteY67" fmla="*/ 88475 h 220432"/>
              <a:gd name="connsiteX68" fmla="*/ 472767 w 475746"/>
              <a:gd name="connsiteY68" fmla="*/ 88475 h 220432"/>
              <a:gd name="connsiteX69" fmla="*/ 472767 w 475746"/>
              <a:gd name="connsiteY69" fmla="*/ 68369 h 220432"/>
              <a:gd name="connsiteX70" fmla="*/ 472767 w 475746"/>
              <a:gd name="connsiteY70" fmla="*/ 62334 h 220432"/>
              <a:gd name="connsiteX71" fmla="*/ 422364 w 475746"/>
              <a:gd name="connsiteY71" fmla="*/ 62334 h 220432"/>
              <a:gd name="connsiteX72" fmla="*/ 422364 w 475746"/>
              <a:gd name="connsiteY72" fmla="*/ 65170 h 220432"/>
              <a:gd name="connsiteX73" fmla="*/ 472767 w 475746"/>
              <a:gd name="connsiteY73" fmla="*/ 65170 h 220432"/>
              <a:gd name="connsiteX74" fmla="*/ 472767 w 475746"/>
              <a:gd name="connsiteY74" fmla="*/ 62334 h 220432"/>
              <a:gd name="connsiteX75" fmla="*/ 472767 w 475746"/>
              <a:gd name="connsiteY75" fmla="*/ 56939 h 220432"/>
              <a:gd name="connsiteX76" fmla="*/ 422364 w 475746"/>
              <a:gd name="connsiteY76" fmla="*/ 56939 h 220432"/>
              <a:gd name="connsiteX77" fmla="*/ 422364 w 475746"/>
              <a:gd name="connsiteY77" fmla="*/ 59775 h 220432"/>
              <a:gd name="connsiteX78" fmla="*/ 472767 w 475746"/>
              <a:gd name="connsiteY78" fmla="*/ 59775 h 220432"/>
              <a:gd name="connsiteX79" fmla="*/ 472767 w 475746"/>
              <a:gd name="connsiteY79" fmla="*/ 56939 h 220432"/>
              <a:gd name="connsiteX80" fmla="*/ 472767 w 475746"/>
              <a:gd name="connsiteY80" fmla="*/ 51545 h 220432"/>
              <a:gd name="connsiteX81" fmla="*/ 422364 w 475746"/>
              <a:gd name="connsiteY81" fmla="*/ 51545 h 220432"/>
              <a:gd name="connsiteX82" fmla="*/ 422364 w 475746"/>
              <a:gd name="connsiteY82" fmla="*/ 54380 h 220432"/>
              <a:gd name="connsiteX83" fmla="*/ 472767 w 475746"/>
              <a:gd name="connsiteY83" fmla="*/ 54380 h 220432"/>
              <a:gd name="connsiteX84" fmla="*/ 472767 w 475746"/>
              <a:gd name="connsiteY84" fmla="*/ 51545 h 220432"/>
              <a:gd name="connsiteX85" fmla="*/ 472767 w 475746"/>
              <a:gd name="connsiteY85" fmla="*/ 46148 h 220432"/>
              <a:gd name="connsiteX86" fmla="*/ 422364 w 475746"/>
              <a:gd name="connsiteY86" fmla="*/ 46148 h 220432"/>
              <a:gd name="connsiteX87" fmla="*/ 422364 w 475746"/>
              <a:gd name="connsiteY87" fmla="*/ 48983 h 220432"/>
              <a:gd name="connsiteX88" fmla="*/ 472767 w 475746"/>
              <a:gd name="connsiteY88" fmla="*/ 48983 h 220432"/>
              <a:gd name="connsiteX89" fmla="*/ 472767 w 475746"/>
              <a:gd name="connsiteY89" fmla="*/ 46148 h 220432"/>
              <a:gd name="connsiteX90" fmla="*/ 422364 w 475746"/>
              <a:gd name="connsiteY90" fmla="*/ 9114 h 220432"/>
              <a:gd name="connsiteX91" fmla="*/ 422364 w 475746"/>
              <a:gd name="connsiteY91" fmla="*/ 41188 h 220432"/>
              <a:gd name="connsiteX92" fmla="*/ 472767 w 475746"/>
              <a:gd name="connsiteY92" fmla="*/ 41188 h 220432"/>
              <a:gd name="connsiteX93" fmla="*/ 472767 w 475746"/>
              <a:gd name="connsiteY93" fmla="*/ 9114 h 220432"/>
              <a:gd name="connsiteX94" fmla="*/ 422364 w 475746"/>
              <a:gd name="connsiteY94" fmla="*/ 9114 h 220432"/>
              <a:gd name="connsiteX95" fmla="*/ 305448 w 475746"/>
              <a:gd name="connsiteY95" fmla="*/ 64650 h 220432"/>
              <a:gd name="connsiteX96" fmla="*/ 305448 w 475746"/>
              <a:gd name="connsiteY96" fmla="*/ 109803 h 220432"/>
              <a:gd name="connsiteX97" fmla="*/ 344552 w 475746"/>
              <a:gd name="connsiteY97" fmla="*/ 87225 h 220432"/>
              <a:gd name="connsiteX98" fmla="*/ 305448 w 475746"/>
              <a:gd name="connsiteY98" fmla="*/ 64650 h 220432"/>
              <a:gd name="connsiteX99" fmla="*/ 353279 w 475746"/>
              <a:gd name="connsiteY99" fmla="*/ 183453 h 220432"/>
              <a:gd name="connsiteX100" fmla="*/ 235959 w 475746"/>
              <a:gd name="connsiteY100" fmla="*/ 183453 h 220432"/>
              <a:gd name="connsiteX101" fmla="*/ 292835 w 475746"/>
              <a:gd name="connsiteY101" fmla="*/ 220433 h 220432"/>
              <a:gd name="connsiteX102" fmla="*/ 353279 w 475746"/>
              <a:gd name="connsiteY102" fmla="*/ 183453 h 220432"/>
              <a:gd name="connsiteX103" fmla="*/ 125613 w 475746"/>
              <a:gd name="connsiteY103" fmla="*/ 10161 h 220432"/>
              <a:gd name="connsiteX104" fmla="*/ 210109 w 475746"/>
              <a:gd name="connsiteY104" fmla="*/ 10161 h 220432"/>
              <a:gd name="connsiteX105" fmla="*/ 210109 w 475746"/>
              <a:gd name="connsiteY105" fmla="*/ 127584 h 220432"/>
              <a:gd name="connsiteX106" fmla="*/ 125613 w 475746"/>
              <a:gd name="connsiteY106" fmla="*/ 127584 h 220432"/>
              <a:gd name="connsiteX107" fmla="*/ 125613 w 475746"/>
              <a:gd name="connsiteY107" fmla="*/ 10161 h 220432"/>
              <a:gd name="connsiteX108" fmla="*/ 131698 w 475746"/>
              <a:gd name="connsiteY108" fmla="*/ 26918 h 220432"/>
              <a:gd name="connsiteX109" fmla="*/ 202557 w 475746"/>
              <a:gd name="connsiteY109" fmla="*/ 26918 h 220432"/>
              <a:gd name="connsiteX110" fmla="*/ 202557 w 475746"/>
              <a:gd name="connsiteY110" fmla="*/ 21765 h 220432"/>
              <a:gd name="connsiteX111" fmla="*/ 131698 w 475746"/>
              <a:gd name="connsiteY111" fmla="*/ 21765 h 220432"/>
              <a:gd name="connsiteX112" fmla="*/ 131698 w 475746"/>
              <a:gd name="connsiteY112" fmla="*/ 26918 h 220432"/>
              <a:gd name="connsiteX113" fmla="*/ 131698 w 475746"/>
              <a:gd name="connsiteY113" fmla="*/ 39158 h 220432"/>
              <a:gd name="connsiteX114" fmla="*/ 202557 w 475746"/>
              <a:gd name="connsiteY114" fmla="*/ 39158 h 220432"/>
              <a:gd name="connsiteX115" fmla="*/ 202557 w 475746"/>
              <a:gd name="connsiteY115" fmla="*/ 34005 h 220432"/>
              <a:gd name="connsiteX116" fmla="*/ 131698 w 475746"/>
              <a:gd name="connsiteY116" fmla="*/ 34005 h 220432"/>
              <a:gd name="connsiteX117" fmla="*/ 131698 w 475746"/>
              <a:gd name="connsiteY117" fmla="*/ 39158 h 220432"/>
              <a:gd name="connsiteX118" fmla="*/ 131698 w 475746"/>
              <a:gd name="connsiteY118" fmla="*/ 51398 h 220432"/>
              <a:gd name="connsiteX119" fmla="*/ 202557 w 475746"/>
              <a:gd name="connsiteY119" fmla="*/ 51398 h 220432"/>
              <a:gd name="connsiteX120" fmla="*/ 202557 w 475746"/>
              <a:gd name="connsiteY120" fmla="*/ 46245 h 220432"/>
              <a:gd name="connsiteX121" fmla="*/ 131698 w 475746"/>
              <a:gd name="connsiteY121" fmla="*/ 46245 h 220432"/>
              <a:gd name="connsiteX122" fmla="*/ 131698 w 475746"/>
              <a:gd name="connsiteY122" fmla="*/ 51398 h 220432"/>
              <a:gd name="connsiteX123" fmla="*/ 131698 w 475746"/>
              <a:gd name="connsiteY123" fmla="*/ 63636 h 220432"/>
              <a:gd name="connsiteX124" fmla="*/ 202557 w 475746"/>
              <a:gd name="connsiteY124" fmla="*/ 63636 h 220432"/>
              <a:gd name="connsiteX125" fmla="*/ 202557 w 475746"/>
              <a:gd name="connsiteY125" fmla="*/ 58482 h 220432"/>
              <a:gd name="connsiteX126" fmla="*/ 131698 w 475746"/>
              <a:gd name="connsiteY126" fmla="*/ 58482 h 220432"/>
              <a:gd name="connsiteX127" fmla="*/ 131698 w 475746"/>
              <a:gd name="connsiteY127" fmla="*/ 63636 h 220432"/>
              <a:gd name="connsiteX128" fmla="*/ 131698 w 475746"/>
              <a:gd name="connsiteY128" fmla="*/ 119037 h 220432"/>
              <a:gd name="connsiteX129" fmla="*/ 202557 w 475746"/>
              <a:gd name="connsiteY129" fmla="*/ 119037 h 220432"/>
              <a:gd name="connsiteX130" fmla="*/ 202557 w 475746"/>
              <a:gd name="connsiteY130" fmla="*/ 73945 h 220432"/>
              <a:gd name="connsiteX131" fmla="*/ 131698 w 475746"/>
              <a:gd name="connsiteY131" fmla="*/ 73945 h 220432"/>
              <a:gd name="connsiteX132" fmla="*/ 131698 w 475746"/>
              <a:gd name="connsiteY132" fmla="*/ 119037 h 220432"/>
              <a:gd name="connsiteX133" fmla="*/ 469913 w 475746"/>
              <a:gd name="connsiteY133" fmla="*/ 0 h 220432"/>
              <a:gd name="connsiteX134" fmla="*/ 475747 w 475746"/>
              <a:gd name="connsiteY134" fmla="*/ 5834 h 220432"/>
              <a:gd name="connsiteX135" fmla="*/ 475747 w 475746"/>
              <a:gd name="connsiteY135" fmla="*/ 109226 h 220432"/>
              <a:gd name="connsiteX136" fmla="*/ 469913 w 475746"/>
              <a:gd name="connsiteY136" fmla="*/ 115060 h 220432"/>
              <a:gd name="connsiteX137" fmla="*/ 424814 w 475746"/>
              <a:gd name="connsiteY137" fmla="*/ 115060 h 220432"/>
              <a:gd name="connsiteX138" fmla="*/ 418980 w 475746"/>
              <a:gd name="connsiteY138" fmla="*/ 109226 h 220432"/>
              <a:gd name="connsiteX139" fmla="*/ 418980 w 475746"/>
              <a:gd name="connsiteY139" fmla="*/ 5834 h 220432"/>
              <a:gd name="connsiteX140" fmla="*/ 424814 w 475746"/>
              <a:gd name="connsiteY140" fmla="*/ 0 h 220432"/>
              <a:gd name="connsiteX141" fmla="*/ 469913 w 475746"/>
              <a:gd name="connsiteY141" fmla="*/ 0 h 220432"/>
              <a:gd name="connsiteX142" fmla="*/ 422364 w 475746"/>
              <a:gd name="connsiteY142" fmla="*/ 88477 h 220432"/>
              <a:gd name="connsiteX143" fmla="*/ 447564 w 475746"/>
              <a:gd name="connsiteY143" fmla="*/ 88477 h 220432"/>
              <a:gd name="connsiteX144" fmla="*/ 447564 w 475746"/>
              <a:gd name="connsiteY144" fmla="*/ 68371 h 220432"/>
              <a:gd name="connsiteX145" fmla="*/ 422364 w 475746"/>
              <a:gd name="connsiteY145" fmla="*/ 68371 h 220432"/>
              <a:gd name="connsiteX146" fmla="*/ 422364 w 475746"/>
              <a:gd name="connsiteY146" fmla="*/ 88477 h 220432"/>
              <a:gd name="connsiteX147" fmla="*/ 472767 w 475746"/>
              <a:gd name="connsiteY147" fmla="*/ 97102 h 220432"/>
              <a:gd name="connsiteX148" fmla="*/ 422364 w 475746"/>
              <a:gd name="connsiteY148" fmla="*/ 97102 h 220432"/>
              <a:gd name="connsiteX149" fmla="*/ 422364 w 475746"/>
              <a:gd name="connsiteY149" fmla="*/ 99938 h 220432"/>
              <a:gd name="connsiteX150" fmla="*/ 472767 w 475746"/>
              <a:gd name="connsiteY150" fmla="*/ 99938 h 220432"/>
              <a:gd name="connsiteX151" fmla="*/ 472767 w 475746"/>
              <a:gd name="connsiteY151" fmla="*/ 97102 h 220432"/>
              <a:gd name="connsiteX152" fmla="*/ 472767 w 475746"/>
              <a:gd name="connsiteY152" fmla="*/ 90550 h 220432"/>
              <a:gd name="connsiteX153" fmla="*/ 422364 w 475746"/>
              <a:gd name="connsiteY153" fmla="*/ 90550 h 220432"/>
              <a:gd name="connsiteX154" fmla="*/ 422364 w 475746"/>
              <a:gd name="connsiteY154" fmla="*/ 93385 h 220432"/>
              <a:gd name="connsiteX155" fmla="*/ 472767 w 475746"/>
              <a:gd name="connsiteY155" fmla="*/ 93385 h 220432"/>
              <a:gd name="connsiteX156" fmla="*/ 472767 w 475746"/>
              <a:gd name="connsiteY156" fmla="*/ 90550 h 220432"/>
              <a:gd name="connsiteX157" fmla="*/ 472767 w 475746"/>
              <a:gd name="connsiteY157" fmla="*/ 68369 h 220432"/>
              <a:gd name="connsiteX158" fmla="*/ 450142 w 475746"/>
              <a:gd name="connsiteY158" fmla="*/ 68369 h 220432"/>
              <a:gd name="connsiteX159" fmla="*/ 450142 w 475746"/>
              <a:gd name="connsiteY159" fmla="*/ 88475 h 220432"/>
              <a:gd name="connsiteX160" fmla="*/ 472767 w 475746"/>
              <a:gd name="connsiteY160" fmla="*/ 88475 h 220432"/>
              <a:gd name="connsiteX161" fmla="*/ 472767 w 475746"/>
              <a:gd name="connsiteY161" fmla="*/ 68369 h 220432"/>
              <a:gd name="connsiteX162" fmla="*/ 472767 w 475746"/>
              <a:gd name="connsiteY162" fmla="*/ 62334 h 220432"/>
              <a:gd name="connsiteX163" fmla="*/ 422364 w 475746"/>
              <a:gd name="connsiteY163" fmla="*/ 62334 h 220432"/>
              <a:gd name="connsiteX164" fmla="*/ 422364 w 475746"/>
              <a:gd name="connsiteY164" fmla="*/ 65170 h 220432"/>
              <a:gd name="connsiteX165" fmla="*/ 472767 w 475746"/>
              <a:gd name="connsiteY165" fmla="*/ 65170 h 220432"/>
              <a:gd name="connsiteX166" fmla="*/ 472767 w 475746"/>
              <a:gd name="connsiteY166" fmla="*/ 62334 h 220432"/>
              <a:gd name="connsiteX167" fmla="*/ 472767 w 475746"/>
              <a:gd name="connsiteY167" fmla="*/ 56939 h 220432"/>
              <a:gd name="connsiteX168" fmla="*/ 422364 w 475746"/>
              <a:gd name="connsiteY168" fmla="*/ 56939 h 220432"/>
              <a:gd name="connsiteX169" fmla="*/ 422364 w 475746"/>
              <a:gd name="connsiteY169" fmla="*/ 59775 h 220432"/>
              <a:gd name="connsiteX170" fmla="*/ 472767 w 475746"/>
              <a:gd name="connsiteY170" fmla="*/ 59775 h 220432"/>
              <a:gd name="connsiteX171" fmla="*/ 472767 w 475746"/>
              <a:gd name="connsiteY171" fmla="*/ 56939 h 220432"/>
              <a:gd name="connsiteX172" fmla="*/ 472767 w 475746"/>
              <a:gd name="connsiteY172" fmla="*/ 51545 h 220432"/>
              <a:gd name="connsiteX173" fmla="*/ 422364 w 475746"/>
              <a:gd name="connsiteY173" fmla="*/ 51545 h 220432"/>
              <a:gd name="connsiteX174" fmla="*/ 422364 w 475746"/>
              <a:gd name="connsiteY174" fmla="*/ 54380 h 220432"/>
              <a:gd name="connsiteX175" fmla="*/ 472767 w 475746"/>
              <a:gd name="connsiteY175" fmla="*/ 54380 h 220432"/>
              <a:gd name="connsiteX176" fmla="*/ 472767 w 475746"/>
              <a:gd name="connsiteY176" fmla="*/ 51545 h 220432"/>
              <a:gd name="connsiteX177" fmla="*/ 472767 w 475746"/>
              <a:gd name="connsiteY177" fmla="*/ 46148 h 220432"/>
              <a:gd name="connsiteX178" fmla="*/ 422364 w 475746"/>
              <a:gd name="connsiteY178" fmla="*/ 46148 h 220432"/>
              <a:gd name="connsiteX179" fmla="*/ 422364 w 475746"/>
              <a:gd name="connsiteY179" fmla="*/ 48983 h 220432"/>
              <a:gd name="connsiteX180" fmla="*/ 472767 w 475746"/>
              <a:gd name="connsiteY180" fmla="*/ 48983 h 220432"/>
              <a:gd name="connsiteX181" fmla="*/ 472767 w 475746"/>
              <a:gd name="connsiteY181" fmla="*/ 46148 h 220432"/>
              <a:gd name="connsiteX182" fmla="*/ 422364 w 475746"/>
              <a:gd name="connsiteY182" fmla="*/ 9114 h 220432"/>
              <a:gd name="connsiteX183" fmla="*/ 422364 w 475746"/>
              <a:gd name="connsiteY183" fmla="*/ 41188 h 220432"/>
              <a:gd name="connsiteX184" fmla="*/ 472767 w 475746"/>
              <a:gd name="connsiteY184" fmla="*/ 41188 h 220432"/>
              <a:gd name="connsiteX185" fmla="*/ 472767 w 475746"/>
              <a:gd name="connsiteY185" fmla="*/ 9114 h 220432"/>
              <a:gd name="connsiteX186" fmla="*/ 422364 w 475746"/>
              <a:gd name="connsiteY186" fmla="*/ 9114 h 220432"/>
              <a:gd name="connsiteX187" fmla="*/ 305448 w 475746"/>
              <a:gd name="connsiteY187" fmla="*/ 64650 h 220432"/>
              <a:gd name="connsiteX188" fmla="*/ 305448 w 475746"/>
              <a:gd name="connsiteY188" fmla="*/ 109803 h 220432"/>
              <a:gd name="connsiteX189" fmla="*/ 344552 w 475746"/>
              <a:gd name="connsiteY189" fmla="*/ 87225 h 220432"/>
              <a:gd name="connsiteX190" fmla="*/ 305448 w 475746"/>
              <a:gd name="connsiteY190" fmla="*/ 64650 h 220432"/>
              <a:gd name="connsiteX191" fmla="*/ 353279 w 475746"/>
              <a:gd name="connsiteY191" fmla="*/ 183453 h 220432"/>
              <a:gd name="connsiteX192" fmla="*/ 235959 w 475746"/>
              <a:gd name="connsiteY192" fmla="*/ 183453 h 220432"/>
              <a:gd name="connsiteX193" fmla="*/ 292835 w 475746"/>
              <a:gd name="connsiteY193" fmla="*/ 220433 h 220432"/>
              <a:gd name="connsiteX194" fmla="*/ 353279 w 475746"/>
              <a:gd name="connsiteY194" fmla="*/ 183453 h 220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475746" h="220432">
                <a:moveTo>
                  <a:pt x="0" y="120266"/>
                </a:moveTo>
                <a:lnTo>
                  <a:pt x="38218" y="110188"/>
                </a:lnTo>
                <a:lnTo>
                  <a:pt x="38218" y="155972"/>
                </a:lnTo>
                <a:lnTo>
                  <a:pt x="23877" y="152191"/>
                </a:lnTo>
                <a:lnTo>
                  <a:pt x="21668" y="151608"/>
                </a:lnTo>
                <a:lnTo>
                  <a:pt x="16692" y="150296"/>
                </a:lnTo>
                <a:lnTo>
                  <a:pt x="8476" y="148130"/>
                </a:lnTo>
                <a:lnTo>
                  <a:pt x="6571" y="147626"/>
                </a:lnTo>
                <a:lnTo>
                  <a:pt x="0" y="145894"/>
                </a:lnTo>
                <a:lnTo>
                  <a:pt x="0" y="120266"/>
                </a:lnTo>
                <a:lnTo>
                  <a:pt x="0" y="120266"/>
                </a:lnTo>
                <a:close/>
                <a:moveTo>
                  <a:pt x="125613" y="10161"/>
                </a:moveTo>
                <a:lnTo>
                  <a:pt x="210109" y="10161"/>
                </a:lnTo>
                <a:lnTo>
                  <a:pt x="210109" y="127584"/>
                </a:lnTo>
                <a:lnTo>
                  <a:pt x="125613" y="127584"/>
                </a:lnTo>
                <a:lnTo>
                  <a:pt x="125613" y="10161"/>
                </a:lnTo>
                <a:close/>
                <a:moveTo>
                  <a:pt x="131698" y="26918"/>
                </a:moveTo>
                <a:lnTo>
                  <a:pt x="202557" y="26918"/>
                </a:lnTo>
                <a:lnTo>
                  <a:pt x="202557" y="21765"/>
                </a:lnTo>
                <a:lnTo>
                  <a:pt x="131698" y="21765"/>
                </a:lnTo>
                <a:lnTo>
                  <a:pt x="131698" y="26918"/>
                </a:lnTo>
                <a:close/>
                <a:moveTo>
                  <a:pt x="131698" y="39158"/>
                </a:moveTo>
                <a:lnTo>
                  <a:pt x="202557" y="39158"/>
                </a:lnTo>
                <a:lnTo>
                  <a:pt x="202557" y="34005"/>
                </a:lnTo>
                <a:lnTo>
                  <a:pt x="131698" y="34005"/>
                </a:lnTo>
                <a:lnTo>
                  <a:pt x="131698" y="39158"/>
                </a:lnTo>
                <a:close/>
                <a:moveTo>
                  <a:pt x="131698" y="51398"/>
                </a:moveTo>
                <a:lnTo>
                  <a:pt x="202557" y="51398"/>
                </a:lnTo>
                <a:lnTo>
                  <a:pt x="202557" y="46245"/>
                </a:lnTo>
                <a:lnTo>
                  <a:pt x="131698" y="46245"/>
                </a:lnTo>
                <a:lnTo>
                  <a:pt x="131698" y="51398"/>
                </a:lnTo>
                <a:close/>
                <a:moveTo>
                  <a:pt x="131698" y="63636"/>
                </a:moveTo>
                <a:lnTo>
                  <a:pt x="202557" y="63636"/>
                </a:lnTo>
                <a:lnTo>
                  <a:pt x="202557" y="58482"/>
                </a:lnTo>
                <a:lnTo>
                  <a:pt x="131698" y="58482"/>
                </a:lnTo>
                <a:lnTo>
                  <a:pt x="131698" y="63636"/>
                </a:lnTo>
                <a:close/>
                <a:moveTo>
                  <a:pt x="131698" y="119037"/>
                </a:moveTo>
                <a:lnTo>
                  <a:pt x="202557" y="119037"/>
                </a:lnTo>
                <a:lnTo>
                  <a:pt x="202557" y="73945"/>
                </a:lnTo>
                <a:lnTo>
                  <a:pt x="131698" y="73945"/>
                </a:lnTo>
                <a:lnTo>
                  <a:pt x="131698" y="119037"/>
                </a:lnTo>
                <a:close/>
                <a:moveTo>
                  <a:pt x="469913" y="0"/>
                </a:moveTo>
                <a:cubicBezTo>
                  <a:pt x="473129" y="0"/>
                  <a:pt x="475747" y="2616"/>
                  <a:pt x="475747" y="5834"/>
                </a:cubicBezTo>
                <a:lnTo>
                  <a:pt x="475747" y="109226"/>
                </a:lnTo>
                <a:cubicBezTo>
                  <a:pt x="475747" y="112442"/>
                  <a:pt x="473131" y="115060"/>
                  <a:pt x="469913" y="115060"/>
                </a:cubicBezTo>
                <a:lnTo>
                  <a:pt x="424814" y="115060"/>
                </a:lnTo>
                <a:cubicBezTo>
                  <a:pt x="421598" y="115060"/>
                  <a:pt x="418980" y="112445"/>
                  <a:pt x="418980" y="109226"/>
                </a:cubicBezTo>
                <a:lnTo>
                  <a:pt x="418980" y="5834"/>
                </a:lnTo>
                <a:cubicBezTo>
                  <a:pt x="418980" y="2618"/>
                  <a:pt x="421596" y="0"/>
                  <a:pt x="424814" y="0"/>
                </a:cubicBezTo>
                <a:lnTo>
                  <a:pt x="469913" y="0"/>
                </a:lnTo>
                <a:close/>
                <a:moveTo>
                  <a:pt x="422364" y="88477"/>
                </a:moveTo>
                <a:lnTo>
                  <a:pt x="447564" y="88477"/>
                </a:lnTo>
                <a:lnTo>
                  <a:pt x="447564" y="68371"/>
                </a:lnTo>
                <a:lnTo>
                  <a:pt x="422364" y="68371"/>
                </a:lnTo>
                <a:lnTo>
                  <a:pt x="422364" y="88477"/>
                </a:lnTo>
                <a:close/>
                <a:moveTo>
                  <a:pt x="472767" y="97102"/>
                </a:moveTo>
                <a:lnTo>
                  <a:pt x="422364" y="97102"/>
                </a:lnTo>
                <a:lnTo>
                  <a:pt x="422364" y="99938"/>
                </a:lnTo>
                <a:lnTo>
                  <a:pt x="472767" y="99938"/>
                </a:lnTo>
                <a:lnTo>
                  <a:pt x="472767" y="97102"/>
                </a:lnTo>
                <a:close/>
                <a:moveTo>
                  <a:pt x="472767" y="90550"/>
                </a:moveTo>
                <a:lnTo>
                  <a:pt x="422364" y="90550"/>
                </a:lnTo>
                <a:lnTo>
                  <a:pt x="422364" y="93385"/>
                </a:lnTo>
                <a:lnTo>
                  <a:pt x="472767" y="93385"/>
                </a:lnTo>
                <a:lnTo>
                  <a:pt x="472767" y="90550"/>
                </a:lnTo>
                <a:close/>
                <a:moveTo>
                  <a:pt x="472767" y="68369"/>
                </a:moveTo>
                <a:lnTo>
                  <a:pt x="450142" y="68369"/>
                </a:lnTo>
                <a:lnTo>
                  <a:pt x="450142" y="88475"/>
                </a:lnTo>
                <a:lnTo>
                  <a:pt x="472767" y="88475"/>
                </a:lnTo>
                <a:lnTo>
                  <a:pt x="472767" y="68369"/>
                </a:lnTo>
                <a:close/>
                <a:moveTo>
                  <a:pt x="472767" y="62334"/>
                </a:moveTo>
                <a:lnTo>
                  <a:pt x="422364" y="62334"/>
                </a:lnTo>
                <a:lnTo>
                  <a:pt x="422364" y="65170"/>
                </a:lnTo>
                <a:lnTo>
                  <a:pt x="472767" y="65170"/>
                </a:lnTo>
                <a:lnTo>
                  <a:pt x="472767" y="62334"/>
                </a:lnTo>
                <a:close/>
                <a:moveTo>
                  <a:pt x="472767" y="56939"/>
                </a:moveTo>
                <a:lnTo>
                  <a:pt x="422364" y="56939"/>
                </a:lnTo>
                <a:lnTo>
                  <a:pt x="422364" y="59775"/>
                </a:lnTo>
                <a:lnTo>
                  <a:pt x="472767" y="59775"/>
                </a:lnTo>
                <a:lnTo>
                  <a:pt x="472767" y="56939"/>
                </a:lnTo>
                <a:close/>
                <a:moveTo>
                  <a:pt x="472767" y="51545"/>
                </a:moveTo>
                <a:lnTo>
                  <a:pt x="422364" y="51545"/>
                </a:lnTo>
                <a:lnTo>
                  <a:pt x="422364" y="54380"/>
                </a:lnTo>
                <a:lnTo>
                  <a:pt x="472767" y="54380"/>
                </a:lnTo>
                <a:lnTo>
                  <a:pt x="472767" y="51545"/>
                </a:lnTo>
                <a:close/>
                <a:moveTo>
                  <a:pt x="472767" y="46148"/>
                </a:moveTo>
                <a:lnTo>
                  <a:pt x="422364" y="46148"/>
                </a:lnTo>
                <a:lnTo>
                  <a:pt x="422364" y="48983"/>
                </a:lnTo>
                <a:lnTo>
                  <a:pt x="472767" y="48983"/>
                </a:lnTo>
                <a:lnTo>
                  <a:pt x="472767" y="46148"/>
                </a:lnTo>
                <a:close/>
                <a:moveTo>
                  <a:pt x="422364" y="9114"/>
                </a:moveTo>
                <a:lnTo>
                  <a:pt x="422364" y="41188"/>
                </a:lnTo>
                <a:lnTo>
                  <a:pt x="472767" y="41188"/>
                </a:lnTo>
                <a:lnTo>
                  <a:pt x="472767" y="9114"/>
                </a:lnTo>
                <a:lnTo>
                  <a:pt x="422364" y="9114"/>
                </a:lnTo>
                <a:close/>
                <a:moveTo>
                  <a:pt x="305448" y="64650"/>
                </a:moveTo>
                <a:lnTo>
                  <a:pt x="305448" y="109803"/>
                </a:lnTo>
                <a:lnTo>
                  <a:pt x="344552" y="87225"/>
                </a:lnTo>
                <a:lnTo>
                  <a:pt x="305448" y="64650"/>
                </a:lnTo>
                <a:close/>
                <a:moveTo>
                  <a:pt x="353279" y="183453"/>
                </a:moveTo>
                <a:lnTo>
                  <a:pt x="235959" y="183453"/>
                </a:lnTo>
                <a:lnTo>
                  <a:pt x="292835" y="220433"/>
                </a:lnTo>
                <a:lnTo>
                  <a:pt x="353279" y="183453"/>
                </a:lnTo>
                <a:close/>
                <a:moveTo>
                  <a:pt x="125613" y="10161"/>
                </a:moveTo>
                <a:lnTo>
                  <a:pt x="210109" y="10161"/>
                </a:lnTo>
                <a:lnTo>
                  <a:pt x="210109" y="127584"/>
                </a:lnTo>
                <a:lnTo>
                  <a:pt x="125613" y="127584"/>
                </a:lnTo>
                <a:lnTo>
                  <a:pt x="125613" y="10161"/>
                </a:lnTo>
                <a:close/>
                <a:moveTo>
                  <a:pt x="131698" y="26918"/>
                </a:moveTo>
                <a:lnTo>
                  <a:pt x="202557" y="26918"/>
                </a:lnTo>
                <a:lnTo>
                  <a:pt x="202557" y="21765"/>
                </a:lnTo>
                <a:lnTo>
                  <a:pt x="131698" y="21765"/>
                </a:lnTo>
                <a:lnTo>
                  <a:pt x="131698" y="26918"/>
                </a:lnTo>
                <a:close/>
                <a:moveTo>
                  <a:pt x="131698" y="39158"/>
                </a:moveTo>
                <a:lnTo>
                  <a:pt x="202557" y="39158"/>
                </a:lnTo>
                <a:lnTo>
                  <a:pt x="202557" y="34005"/>
                </a:lnTo>
                <a:lnTo>
                  <a:pt x="131698" y="34005"/>
                </a:lnTo>
                <a:lnTo>
                  <a:pt x="131698" y="39158"/>
                </a:lnTo>
                <a:close/>
                <a:moveTo>
                  <a:pt x="131698" y="51398"/>
                </a:moveTo>
                <a:lnTo>
                  <a:pt x="202557" y="51398"/>
                </a:lnTo>
                <a:lnTo>
                  <a:pt x="202557" y="46245"/>
                </a:lnTo>
                <a:lnTo>
                  <a:pt x="131698" y="46245"/>
                </a:lnTo>
                <a:lnTo>
                  <a:pt x="131698" y="51398"/>
                </a:lnTo>
                <a:close/>
                <a:moveTo>
                  <a:pt x="131698" y="63636"/>
                </a:moveTo>
                <a:lnTo>
                  <a:pt x="202557" y="63636"/>
                </a:lnTo>
                <a:lnTo>
                  <a:pt x="202557" y="58482"/>
                </a:lnTo>
                <a:lnTo>
                  <a:pt x="131698" y="58482"/>
                </a:lnTo>
                <a:lnTo>
                  <a:pt x="131698" y="63636"/>
                </a:lnTo>
                <a:close/>
                <a:moveTo>
                  <a:pt x="131698" y="119037"/>
                </a:moveTo>
                <a:lnTo>
                  <a:pt x="202557" y="119037"/>
                </a:lnTo>
                <a:lnTo>
                  <a:pt x="202557" y="73945"/>
                </a:lnTo>
                <a:lnTo>
                  <a:pt x="131698" y="73945"/>
                </a:lnTo>
                <a:lnTo>
                  <a:pt x="131698" y="119037"/>
                </a:lnTo>
                <a:close/>
                <a:moveTo>
                  <a:pt x="469913" y="0"/>
                </a:moveTo>
                <a:cubicBezTo>
                  <a:pt x="473129" y="0"/>
                  <a:pt x="475747" y="2616"/>
                  <a:pt x="475747" y="5834"/>
                </a:cubicBezTo>
                <a:lnTo>
                  <a:pt x="475747" y="109226"/>
                </a:lnTo>
                <a:cubicBezTo>
                  <a:pt x="475747" y="112442"/>
                  <a:pt x="473131" y="115060"/>
                  <a:pt x="469913" y="115060"/>
                </a:cubicBezTo>
                <a:lnTo>
                  <a:pt x="424814" y="115060"/>
                </a:lnTo>
                <a:cubicBezTo>
                  <a:pt x="421598" y="115060"/>
                  <a:pt x="418980" y="112445"/>
                  <a:pt x="418980" y="109226"/>
                </a:cubicBezTo>
                <a:lnTo>
                  <a:pt x="418980" y="5834"/>
                </a:lnTo>
                <a:cubicBezTo>
                  <a:pt x="418980" y="2618"/>
                  <a:pt x="421596" y="0"/>
                  <a:pt x="424814" y="0"/>
                </a:cubicBezTo>
                <a:lnTo>
                  <a:pt x="469913" y="0"/>
                </a:lnTo>
                <a:close/>
                <a:moveTo>
                  <a:pt x="422364" y="88477"/>
                </a:moveTo>
                <a:lnTo>
                  <a:pt x="447564" y="88477"/>
                </a:lnTo>
                <a:lnTo>
                  <a:pt x="447564" y="68371"/>
                </a:lnTo>
                <a:lnTo>
                  <a:pt x="422364" y="68371"/>
                </a:lnTo>
                <a:lnTo>
                  <a:pt x="422364" y="88477"/>
                </a:lnTo>
                <a:close/>
                <a:moveTo>
                  <a:pt x="472767" y="97102"/>
                </a:moveTo>
                <a:lnTo>
                  <a:pt x="422364" y="97102"/>
                </a:lnTo>
                <a:lnTo>
                  <a:pt x="422364" y="99938"/>
                </a:lnTo>
                <a:lnTo>
                  <a:pt x="472767" y="99938"/>
                </a:lnTo>
                <a:lnTo>
                  <a:pt x="472767" y="97102"/>
                </a:lnTo>
                <a:close/>
                <a:moveTo>
                  <a:pt x="472767" y="90550"/>
                </a:moveTo>
                <a:lnTo>
                  <a:pt x="422364" y="90550"/>
                </a:lnTo>
                <a:lnTo>
                  <a:pt x="422364" y="93385"/>
                </a:lnTo>
                <a:lnTo>
                  <a:pt x="472767" y="93385"/>
                </a:lnTo>
                <a:lnTo>
                  <a:pt x="472767" y="90550"/>
                </a:lnTo>
                <a:close/>
                <a:moveTo>
                  <a:pt x="472767" y="68369"/>
                </a:moveTo>
                <a:lnTo>
                  <a:pt x="450142" y="68369"/>
                </a:lnTo>
                <a:lnTo>
                  <a:pt x="450142" y="88475"/>
                </a:lnTo>
                <a:lnTo>
                  <a:pt x="472767" y="88475"/>
                </a:lnTo>
                <a:lnTo>
                  <a:pt x="472767" y="68369"/>
                </a:lnTo>
                <a:close/>
                <a:moveTo>
                  <a:pt x="472767" y="62334"/>
                </a:moveTo>
                <a:lnTo>
                  <a:pt x="422364" y="62334"/>
                </a:lnTo>
                <a:lnTo>
                  <a:pt x="422364" y="65170"/>
                </a:lnTo>
                <a:lnTo>
                  <a:pt x="472767" y="65170"/>
                </a:lnTo>
                <a:lnTo>
                  <a:pt x="472767" y="62334"/>
                </a:lnTo>
                <a:close/>
                <a:moveTo>
                  <a:pt x="472767" y="56939"/>
                </a:moveTo>
                <a:lnTo>
                  <a:pt x="422364" y="56939"/>
                </a:lnTo>
                <a:lnTo>
                  <a:pt x="422364" y="59775"/>
                </a:lnTo>
                <a:lnTo>
                  <a:pt x="472767" y="59775"/>
                </a:lnTo>
                <a:lnTo>
                  <a:pt x="472767" y="56939"/>
                </a:lnTo>
                <a:close/>
                <a:moveTo>
                  <a:pt x="472767" y="51545"/>
                </a:moveTo>
                <a:lnTo>
                  <a:pt x="422364" y="51545"/>
                </a:lnTo>
                <a:lnTo>
                  <a:pt x="422364" y="54380"/>
                </a:lnTo>
                <a:lnTo>
                  <a:pt x="472767" y="54380"/>
                </a:lnTo>
                <a:lnTo>
                  <a:pt x="472767" y="51545"/>
                </a:lnTo>
                <a:close/>
                <a:moveTo>
                  <a:pt x="472767" y="46148"/>
                </a:moveTo>
                <a:lnTo>
                  <a:pt x="422364" y="46148"/>
                </a:lnTo>
                <a:lnTo>
                  <a:pt x="422364" y="48983"/>
                </a:lnTo>
                <a:lnTo>
                  <a:pt x="472767" y="48983"/>
                </a:lnTo>
                <a:lnTo>
                  <a:pt x="472767" y="46148"/>
                </a:lnTo>
                <a:close/>
                <a:moveTo>
                  <a:pt x="422364" y="9114"/>
                </a:moveTo>
                <a:lnTo>
                  <a:pt x="422364" y="41188"/>
                </a:lnTo>
                <a:lnTo>
                  <a:pt x="472767" y="41188"/>
                </a:lnTo>
                <a:lnTo>
                  <a:pt x="472767" y="9114"/>
                </a:lnTo>
                <a:lnTo>
                  <a:pt x="422364" y="9114"/>
                </a:lnTo>
                <a:close/>
                <a:moveTo>
                  <a:pt x="305448" y="64650"/>
                </a:moveTo>
                <a:lnTo>
                  <a:pt x="305448" y="109803"/>
                </a:lnTo>
                <a:lnTo>
                  <a:pt x="344552" y="87225"/>
                </a:lnTo>
                <a:lnTo>
                  <a:pt x="305448" y="64650"/>
                </a:lnTo>
                <a:close/>
                <a:moveTo>
                  <a:pt x="353279" y="183453"/>
                </a:moveTo>
                <a:lnTo>
                  <a:pt x="235959" y="183453"/>
                </a:lnTo>
                <a:lnTo>
                  <a:pt x="292835" y="220433"/>
                </a:lnTo>
                <a:lnTo>
                  <a:pt x="353279" y="18345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3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20C27C3-BCDA-13EE-3603-6F3BD8A51A1C}"/>
              </a:ext>
            </a:extLst>
          </p:cNvPr>
          <p:cNvSpPr/>
          <p:nvPr/>
        </p:nvSpPr>
        <p:spPr>
          <a:xfrm flipH="1">
            <a:off x="2614864" y="4780840"/>
            <a:ext cx="2037347" cy="1552785"/>
          </a:xfrm>
          <a:custGeom>
            <a:avLst/>
            <a:gdLst>
              <a:gd name="connsiteX0" fmla="*/ 1091027 w 1091026"/>
              <a:gd name="connsiteY0" fmla="*/ 823967 h 831537"/>
              <a:gd name="connsiteX1" fmla="*/ 1083456 w 1091026"/>
              <a:gd name="connsiteY1" fmla="*/ 831537 h 831537"/>
              <a:gd name="connsiteX2" fmla="*/ 7571 w 1091026"/>
              <a:gd name="connsiteY2" fmla="*/ 831537 h 831537"/>
              <a:gd name="connsiteX3" fmla="*/ 0 w 1091026"/>
              <a:gd name="connsiteY3" fmla="*/ 823967 h 831537"/>
              <a:gd name="connsiteX4" fmla="*/ 7571 w 1091026"/>
              <a:gd name="connsiteY4" fmla="*/ 816396 h 831537"/>
              <a:gd name="connsiteX5" fmla="*/ 133744 w 1091026"/>
              <a:gd name="connsiteY5" fmla="*/ 816396 h 831537"/>
              <a:gd name="connsiteX6" fmla="*/ 134713 w 1091026"/>
              <a:gd name="connsiteY6" fmla="*/ 816571 h 831537"/>
              <a:gd name="connsiteX7" fmla="*/ 227498 w 1091026"/>
              <a:gd name="connsiteY7" fmla="*/ 816571 h 831537"/>
              <a:gd name="connsiteX8" fmla="*/ 228273 w 1091026"/>
              <a:gd name="connsiteY8" fmla="*/ 816396 h 831537"/>
              <a:gd name="connsiteX9" fmla="*/ 313239 w 1091026"/>
              <a:gd name="connsiteY9" fmla="*/ 816396 h 831537"/>
              <a:gd name="connsiteX10" fmla="*/ 342253 w 1091026"/>
              <a:gd name="connsiteY10" fmla="*/ 821164 h 831537"/>
              <a:gd name="connsiteX11" fmla="*/ 344456 w 1091026"/>
              <a:gd name="connsiteY11" fmla="*/ 818633 h 831537"/>
              <a:gd name="connsiteX12" fmla="*/ 343761 w 1091026"/>
              <a:gd name="connsiteY12" fmla="*/ 816396 h 831537"/>
              <a:gd name="connsiteX13" fmla="*/ 378269 w 1091026"/>
              <a:gd name="connsiteY13" fmla="*/ 816396 h 831537"/>
              <a:gd name="connsiteX14" fmla="*/ 390932 w 1091026"/>
              <a:gd name="connsiteY14" fmla="*/ 816396 h 831537"/>
              <a:gd name="connsiteX15" fmla="*/ 398373 w 1091026"/>
              <a:gd name="connsiteY15" fmla="*/ 816396 h 831537"/>
              <a:gd name="connsiteX16" fmla="*/ 402716 w 1091026"/>
              <a:gd name="connsiteY16" fmla="*/ 816396 h 831537"/>
              <a:gd name="connsiteX17" fmla="*/ 409521 w 1091026"/>
              <a:gd name="connsiteY17" fmla="*/ 816396 h 831537"/>
              <a:gd name="connsiteX18" fmla="*/ 411508 w 1091026"/>
              <a:gd name="connsiteY18" fmla="*/ 816396 h 831537"/>
              <a:gd name="connsiteX19" fmla="*/ 418217 w 1091026"/>
              <a:gd name="connsiteY19" fmla="*/ 816396 h 831537"/>
              <a:gd name="connsiteX20" fmla="*/ 432519 w 1091026"/>
              <a:gd name="connsiteY20" fmla="*/ 816396 h 831537"/>
              <a:gd name="connsiteX21" fmla="*/ 439013 w 1091026"/>
              <a:gd name="connsiteY21" fmla="*/ 816396 h 831537"/>
              <a:gd name="connsiteX22" fmla="*/ 450348 w 1091026"/>
              <a:gd name="connsiteY22" fmla="*/ 816396 h 831537"/>
              <a:gd name="connsiteX23" fmla="*/ 457044 w 1091026"/>
              <a:gd name="connsiteY23" fmla="*/ 816396 h 831537"/>
              <a:gd name="connsiteX24" fmla="*/ 465891 w 1091026"/>
              <a:gd name="connsiteY24" fmla="*/ 816396 h 831537"/>
              <a:gd name="connsiteX25" fmla="*/ 472954 w 1091026"/>
              <a:gd name="connsiteY25" fmla="*/ 816396 h 831537"/>
              <a:gd name="connsiteX26" fmla="*/ 484390 w 1091026"/>
              <a:gd name="connsiteY26" fmla="*/ 816396 h 831537"/>
              <a:gd name="connsiteX27" fmla="*/ 491361 w 1091026"/>
              <a:gd name="connsiteY27" fmla="*/ 816396 h 831537"/>
              <a:gd name="connsiteX28" fmla="*/ 508821 w 1091026"/>
              <a:gd name="connsiteY28" fmla="*/ 816396 h 831537"/>
              <a:gd name="connsiteX29" fmla="*/ 625509 w 1091026"/>
              <a:gd name="connsiteY29" fmla="*/ 816396 h 831537"/>
              <a:gd name="connsiteX30" fmla="*/ 633909 w 1091026"/>
              <a:gd name="connsiteY30" fmla="*/ 816396 h 831537"/>
              <a:gd name="connsiteX31" fmla="*/ 638857 w 1091026"/>
              <a:gd name="connsiteY31" fmla="*/ 816396 h 831537"/>
              <a:gd name="connsiteX32" fmla="*/ 641801 w 1091026"/>
              <a:gd name="connsiteY32" fmla="*/ 816396 h 831537"/>
              <a:gd name="connsiteX33" fmla="*/ 646329 w 1091026"/>
              <a:gd name="connsiteY33" fmla="*/ 816396 h 831537"/>
              <a:gd name="connsiteX34" fmla="*/ 647671 w 1091026"/>
              <a:gd name="connsiteY34" fmla="*/ 816396 h 831537"/>
              <a:gd name="connsiteX35" fmla="*/ 652132 w 1091026"/>
              <a:gd name="connsiteY35" fmla="*/ 816396 h 831537"/>
              <a:gd name="connsiteX36" fmla="*/ 661695 w 1091026"/>
              <a:gd name="connsiteY36" fmla="*/ 816396 h 831537"/>
              <a:gd name="connsiteX37" fmla="*/ 666012 w 1091026"/>
              <a:gd name="connsiteY37" fmla="*/ 816396 h 831537"/>
              <a:gd name="connsiteX38" fmla="*/ 673611 w 1091026"/>
              <a:gd name="connsiteY38" fmla="*/ 816396 h 831537"/>
              <a:gd name="connsiteX39" fmla="*/ 678065 w 1091026"/>
              <a:gd name="connsiteY39" fmla="*/ 816396 h 831537"/>
              <a:gd name="connsiteX40" fmla="*/ 684003 w 1091026"/>
              <a:gd name="connsiteY40" fmla="*/ 816396 h 831537"/>
              <a:gd name="connsiteX41" fmla="*/ 688703 w 1091026"/>
              <a:gd name="connsiteY41" fmla="*/ 816396 h 831537"/>
              <a:gd name="connsiteX42" fmla="*/ 696288 w 1091026"/>
              <a:gd name="connsiteY42" fmla="*/ 816396 h 831537"/>
              <a:gd name="connsiteX43" fmla="*/ 700924 w 1091026"/>
              <a:gd name="connsiteY43" fmla="*/ 816396 h 831537"/>
              <a:gd name="connsiteX44" fmla="*/ 712642 w 1091026"/>
              <a:gd name="connsiteY44" fmla="*/ 816396 h 831537"/>
              <a:gd name="connsiteX45" fmla="*/ 1083456 w 1091026"/>
              <a:gd name="connsiteY45" fmla="*/ 816396 h 831537"/>
              <a:gd name="connsiteX46" fmla="*/ 1091027 w 1091026"/>
              <a:gd name="connsiteY46" fmla="*/ 823967 h 831537"/>
              <a:gd name="connsiteX47" fmla="*/ 331117 w 1091026"/>
              <a:gd name="connsiteY47" fmla="*/ 801677 h 831537"/>
              <a:gd name="connsiteX48" fmla="*/ 317752 w 1091026"/>
              <a:gd name="connsiteY48" fmla="*/ 796644 h 831537"/>
              <a:gd name="connsiteX49" fmla="*/ 299475 w 1091026"/>
              <a:gd name="connsiteY49" fmla="*/ 783771 h 831537"/>
              <a:gd name="connsiteX50" fmla="*/ 293232 w 1091026"/>
              <a:gd name="connsiteY50" fmla="*/ 771153 h 831537"/>
              <a:gd name="connsiteX51" fmla="*/ 291290 w 1091026"/>
              <a:gd name="connsiteY51" fmla="*/ 772240 h 831537"/>
              <a:gd name="connsiteX52" fmla="*/ 284028 w 1091026"/>
              <a:gd name="connsiteY52" fmla="*/ 776302 h 831537"/>
              <a:gd name="connsiteX53" fmla="*/ 275803 w 1091026"/>
              <a:gd name="connsiteY53" fmla="*/ 777982 h 831537"/>
              <a:gd name="connsiteX54" fmla="*/ 263679 w 1091026"/>
              <a:gd name="connsiteY54" fmla="*/ 776677 h 831537"/>
              <a:gd name="connsiteX55" fmla="*/ 260940 w 1091026"/>
              <a:gd name="connsiteY55" fmla="*/ 776382 h 831537"/>
              <a:gd name="connsiteX56" fmla="*/ 248242 w 1091026"/>
              <a:gd name="connsiteY56" fmla="*/ 802242 h 831537"/>
              <a:gd name="connsiteX57" fmla="*/ 250697 w 1091026"/>
              <a:gd name="connsiteY57" fmla="*/ 806119 h 831537"/>
              <a:gd name="connsiteX58" fmla="*/ 313239 w 1091026"/>
              <a:gd name="connsiteY58" fmla="*/ 816396 h 831537"/>
              <a:gd name="connsiteX59" fmla="*/ 342253 w 1091026"/>
              <a:gd name="connsiteY59" fmla="*/ 821164 h 831537"/>
              <a:gd name="connsiteX60" fmla="*/ 344456 w 1091026"/>
              <a:gd name="connsiteY60" fmla="*/ 818633 h 831537"/>
              <a:gd name="connsiteX61" fmla="*/ 343761 w 1091026"/>
              <a:gd name="connsiteY61" fmla="*/ 816396 h 831537"/>
              <a:gd name="connsiteX62" fmla="*/ 343163 w 1091026"/>
              <a:gd name="connsiteY62" fmla="*/ 814465 h 831537"/>
              <a:gd name="connsiteX63" fmla="*/ 331117 w 1091026"/>
              <a:gd name="connsiteY63" fmla="*/ 801677 h 831537"/>
              <a:gd name="connsiteX64" fmla="*/ 227498 w 1091026"/>
              <a:gd name="connsiteY64" fmla="*/ 816568 h 831537"/>
              <a:gd name="connsiteX65" fmla="*/ 228273 w 1091026"/>
              <a:gd name="connsiteY65" fmla="*/ 816393 h 831537"/>
              <a:gd name="connsiteX66" fmla="*/ 229261 w 1091026"/>
              <a:gd name="connsiteY66" fmla="*/ 813714 h 831537"/>
              <a:gd name="connsiteX67" fmla="*/ 227309 w 1091026"/>
              <a:gd name="connsiteY67" fmla="*/ 809813 h 831537"/>
              <a:gd name="connsiteX68" fmla="*/ 213346 w 1091026"/>
              <a:gd name="connsiteY68" fmla="*/ 799149 h 831537"/>
              <a:gd name="connsiteX69" fmla="*/ 199344 w 1091026"/>
              <a:gd name="connsiteY69" fmla="*/ 796349 h 831537"/>
              <a:gd name="connsiteX70" fmla="*/ 179221 w 1091026"/>
              <a:gd name="connsiteY70" fmla="*/ 786609 h 831537"/>
              <a:gd name="connsiteX71" fmla="*/ 171014 w 1091026"/>
              <a:gd name="connsiteY71" fmla="*/ 775170 h 831537"/>
              <a:gd name="connsiteX72" fmla="*/ 169275 w 1091026"/>
              <a:gd name="connsiteY72" fmla="*/ 776557 h 831537"/>
              <a:gd name="connsiteX73" fmla="*/ 162768 w 1091026"/>
              <a:gd name="connsiteY73" fmla="*/ 781743 h 831537"/>
              <a:gd name="connsiteX74" fmla="*/ 154923 w 1091026"/>
              <a:gd name="connsiteY74" fmla="*/ 784735 h 831537"/>
              <a:gd name="connsiteX75" fmla="*/ 142747 w 1091026"/>
              <a:gd name="connsiteY75" fmla="*/ 785413 h 831537"/>
              <a:gd name="connsiteX76" fmla="*/ 139996 w 1091026"/>
              <a:gd name="connsiteY76" fmla="*/ 785567 h 831537"/>
              <a:gd name="connsiteX77" fmla="*/ 131660 w 1091026"/>
              <a:gd name="connsiteY77" fmla="*/ 813144 h 831537"/>
              <a:gd name="connsiteX78" fmla="*/ 133744 w 1091026"/>
              <a:gd name="connsiteY78" fmla="*/ 816398 h 831537"/>
              <a:gd name="connsiteX79" fmla="*/ 134713 w 1091026"/>
              <a:gd name="connsiteY79" fmla="*/ 816573 h 831537"/>
              <a:gd name="connsiteX80" fmla="*/ 227498 w 1091026"/>
              <a:gd name="connsiteY80" fmla="*/ 816573 h 831537"/>
              <a:gd name="connsiteX81" fmla="*/ 227498 w 1091026"/>
              <a:gd name="connsiteY81" fmla="*/ 816568 h 831537"/>
              <a:gd name="connsiteX82" fmla="*/ 442340 w 1091026"/>
              <a:gd name="connsiteY82" fmla="*/ 82027 h 831537"/>
              <a:gd name="connsiteX83" fmla="*/ 454414 w 1091026"/>
              <a:gd name="connsiteY83" fmla="*/ 117409 h 831537"/>
              <a:gd name="connsiteX84" fmla="*/ 449532 w 1091026"/>
              <a:gd name="connsiteY84" fmla="*/ 117409 h 831537"/>
              <a:gd name="connsiteX85" fmla="*/ 445752 w 1091026"/>
              <a:gd name="connsiteY85" fmla="*/ 106280 h 831537"/>
              <a:gd name="connsiteX86" fmla="*/ 433205 w 1091026"/>
              <a:gd name="connsiteY86" fmla="*/ 106280 h 831537"/>
              <a:gd name="connsiteX87" fmla="*/ 429528 w 1091026"/>
              <a:gd name="connsiteY87" fmla="*/ 117409 h 831537"/>
              <a:gd name="connsiteX88" fmla="*/ 424804 w 1091026"/>
              <a:gd name="connsiteY88" fmla="*/ 117409 h 831537"/>
              <a:gd name="connsiteX89" fmla="*/ 436827 w 1091026"/>
              <a:gd name="connsiteY89" fmla="*/ 82027 h 831537"/>
              <a:gd name="connsiteX90" fmla="*/ 442340 w 1091026"/>
              <a:gd name="connsiteY90" fmla="*/ 82027 h 831537"/>
              <a:gd name="connsiteX91" fmla="*/ 444809 w 1091026"/>
              <a:gd name="connsiteY91" fmla="*/ 102709 h 831537"/>
              <a:gd name="connsiteX92" fmla="*/ 441343 w 1091026"/>
              <a:gd name="connsiteY92" fmla="*/ 92525 h 831537"/>
              <a:gd name="connsiteX93" fmla="*/ 439507 w 1091026"/>
              <a:gd name="connsiteY93" fmla="*/ 86067 h 831537"/>
              <a:gd name="connsiteX94" fmla="*/ 439400 w 1091026"/>
              <a:gd name="connsiteY94" fmla="*/ 86067 h 831537"/>
              <a:gd name="connsiteX95" fmla="*/ 437616 w 1091026"/>
              <a:gd name="connsiteY95" fmla="*/ 92473 h 831537"/>
              <a:gd name="connsiteX96" fmla="*/ 434150 w 1091026"/>
              <a:gd name="connsiteY96" fmla="*/ 102709 h 831537"/>
              <a:gd name="connsiteX97" fmla="*/ 444809 w 1091026"/>
              <a:gd name="connsiteY97" fmla="*/ 102709 h 831537"/>
              <a:gd name="connsiteX98" fmla="*/ 483648 w 1091026"/>
              <a:gd name="connsiteY98" fmla="*/ 86174 h 831537"/>
              <a:gd name="connsiteX99" fmla="*/ 488637 w 1091026"/>
              <a:gd name="connsiteY99" fmla="*/ 98877 h 831537"/>
              <a:gd name="connsiteX100" fmla="*/ 483544 w 1091026"/>
              <a:gd name="connsiteY100" fmla="*/ 112631 h 831537"/>
              <a:gd name="connsiteX101" fmla="*/ 467902 w 1091026"/>
              <a:gd name="connsiteY101" fmla="*/ 117723 h 831537"/>
              <a:gd name="connsiteX102" fmla="*/ 459606 w 1091026"/>
              <a:gd name="connsiteY102" fmla="*/ 117303 h 831537"/>
              <a:gd name="connsiteX103" fmla="*/ 459606 w 1091026"/>
              <a:gd name="connsiteY103" fmla="*/ 82497 h 831537"/>
              <a:gd name="connsiteX104" fmla="*/ 469317 w 1091026"/>
              <a:gd name="connsiteY104" fmla="*/ 81762 h 831537"/>
              <a:gd name="connsiteX105" fmla="*/ 483648 w 1091026"/>
              <a:gd name="connsiteY105" fmla="*/ 86174 h 831537"/>
              <a:gd name="connsiteX106" fmla="*/ 483861 w 1091026"/>
              <a:gd name="connsiteY106" fmla="*/ 99035 h 831537"/>
              <a:gd name="connsiteX107" fmla="*/ 469530 w 1091026"/>
              <a:gd name="connsiteY107" fmla="*/ 85387 h 831537"/>
              <a:gd name="connsiteX108" fmla="*/ 464173 w 1091026"/>
              <a:gd name="connsiteY108" fmla="*/ 85859 h 831537"/>
              <a:gd name="connsiteX109" fmla="*/ 464173 w 1091026"/>
              <a:gd name="connsiteY109" fmla="*/ 113787 h 831537"/>
              <a:gd name="connsiteX110" fmla="*/ 468793 w 1091026"/>
              <a:gd name="connsiteY110" fmla="*/ 114049 h 831537"/>
              <a:gd name="connsiteX111" fmla="*/ 483861 w 1091026"/>
              <a:gd name="connsiteY111" fmla="*/ 99035 h 831537"/>
              <a:gd name="connsiteX112" fmla="*/ 733117 w 1091026"/>
              <a:gd name="connsiteY112" fmla="*/ 0 h 831537"/>
              <a:gd name="connsiteX113" fmla="*/ 735799 w 1091026"/>
              <a:gd name="connsiteY113" fmla="*/ 0 h 831537"/>
              <a:gd name="connsiteX114" fmla="*/ 760621 w 1091026"/>
              <a:gd name="connsiteY114" fmla="*/ 0 h 831537"/>
              <a:gd name="connsiteX115" fmla="*/ 768818 w 1091026"/>
              <a:gd name="connsiteY115" fmla="*/ 8197 h 831537"/>
              <a:gd name="connsiteX116" fmla="*/ 768818 w 1091026"/>
              <a:gd name="connsiteY116" fmla="*/ 24010 h 831537"/>
              <a:gd name="connsiteX117" fmla="*/ 768818 w 1091026"/>
              <a:gd name="connsiteY117" fmla="*/ 25869 h 831537"/>
              <a:gd name="connsiteX118" fmla="*/ 768818 w 1091026"/>
              <a:gd name="connsiteY118" fmla="*/ 111592 h 831537"/>
              <a:gd name="connsiteX119" fmla="*/ 760621 w 1091026"/>
              <a:gd name="connsiteY119" fmla="*/ 119789 h 831537"/>
              <a:gd name="connsiteX120" fmla="*/ 715522 w 1091026"/>
              <a:gd name="connsiteY120" fmla="*/ 119789 h 831537"/>
              <a:gd name="connsiteX121" fmla="*/ 707325 w 1091026"/>
              <a:gd name="connsiteY121" fmla="*/ 111592 h 831537"/>
              <a:gd name="connsiteX122" fmla="*/ 707325 w 1091026"/>
              <a:gd name="connsiteY122" fmla="*/ 8199 h 831537"/>
              <a:gd name="connsiteX123" fmla="*/ 715522 w 1091026"/>
              <a:gd name="connsiteY123" fmla="*/ 2 h 831537"/>
              <a:gd name="connsiteX124" fmla="*/ 733117 w 1091026"/>
              <a:gd name="connsiteY124" fmla="*/ 2 h 831537"/>
              <a:gd name="connsiteX125" fmla="*/ 733117 w 1091026"/>
              <a:gd name="connsiteY125" fmla="*/ 0 h 831537"/>
              <a:gd name="connsiteX126" fmla="*/ 760621 w 1091026"/>
              <a:gd name="connsiteY126" fmla="*/ 2363 h 831537"/>
              <a:gd name="connsiteX127" fmla="*/ 715522 w 1091026"/>
              <a:gd name="connsiteY127" fmla="*/ 2363 h 831537"/>
              <a:gd name="connsiteX128" fmla="*/ 709688 w 1091026"/>
              <a:gd name="connsiteY128" fmla="*/ 8197 h 831537"/>
              <a:gd name="connsiteX129" fmla="*/ 709688 w 1091026"/>
              <a:gd name="connsiteY129" fmla="*/ 111589 h 831537"/>
              <a:gd name="connsiteX130" fmla="*/ 715522 w 1091026"/>
              <a:gd name="connsiteY130" fmla="*/ 117423 h 831537"/>
              <a:gd name="connsiteX131" fmla="*/ 760621 w 1091026"/>
              <a:gd name="connsiteY131" fmla="*/ 117423 h 831537"/>
              <a:gd name="connsiteX132" fmla="*/ 766455 w 1091026"/>
              <a:gd name="connsiteY132" fmla="*/ 111589 h 831537"/>
              <a:gd name="connsiteX133" fmla="*/ 766455 w 1091026"/>
              <a:gd name="connsiteY133" fmla="*/ 8197 h 831537"/>
              <a:gd name="connsiteX134" fmla="*/ 760621 w 1091026"/>
              <a:gd name="connsiteY134" fmla="*/ 2363 h 831537"/>
              <a:gd name="connsiteX135" fmla="*/ 727923 w 1091026"/>
              <a:gd name="connsiteY135" fmla="*/ 16214 h 831537"/>
              <a:gd name="connsiteX136" fmla="*/ 736751 w 1091026"/>
              <a:gd name="connsiteY136" fmla="*/ 42084 h 831537"/>
              <a:gd name="connsiteX137" fmla="*/ 733181 w 1091026"/>
              <a:gd name="connsiteY137" fmla="*/ 42084 h 831537"/>
              <a:gd name="connsiteX138" fmla="*/ 730416 w 1091026"/>
              <a:gd name="connsiteY138" fmla="*/ 33946 h 831537"/>
              <a:gd name="connsiteX139" fmla="*/ 721245 w 1091026"/>
              <a:gd name="connsiteY139" fmla="*/ 33946 h 831537"/>
              <a:gd name="connsiteX140" fmla="*/ 718559 w 1091026"/>
              <a:gd name="connsiteY140" fmla="*/ 42084 h 831537"/>
              <a:gd name="connsiteX141" fmla="*/ 715102 w 1091026"/>
              <a:gd name="connsiteY141" fmla="*/ 42084 h 831537"/>
              <a:gd name="connsiteX142" fmla="*/ 723892 w 1091026"/>
              <a:gd name="connsiteY142" fmla="*/ 16214 h 831537"/>
              <a:gd name="connsiteX143" fmla="*/ 727923 w 1091026"/>
              <a:gd name="connsiteY143" fmla="*/ 16214 h 831537"/>
              <a:gd name="connsiteX144" fmla="*/ 729728 w 1091026"/>
              <a:gd name="connsiteY144" fmla="*/ 31337 h 831537"/>
              <a:gd name="connsiteX145" fmla="*/ 727195 w 1091026"/>
              <a:gd name="connsiteY145" fmla="*/ 23892 h 831537"/>
              <a:gd name="connsiteX146" fmla="*/ 725853 w 1091026"/>
              <a:gd name="connsiteY146" fmla="*/ 19170 h 831537"/>
              <a:gd name="connsiteX147" fmla="*/ 725775 w 1091026"/>
              <a:gd name="connsiteY147" fmla="*/ 19170 h 831537"/>
              <a:gd name="connsiteX148" fmla="*/ 724471 w 1091026"/>
              <a:gd name="connsiteY148" fmla="*/ 23854 h 831537"/>
              <a:gd name="connsiteX149" fmla="*/ 721938 w 1091026"/>
              <a:gd name="connsiteY149" fmla="*/ 31337 h 831537"/>
              <a:gd name="connsiteX150" fmla="*/ 729728 w 1091026"/>
              <a:gd name="connsiteY150" fmla="*/ 31337 h 831537"/>
              <a:gd name="connsiteX151" fmla="*/ 758126 w 1091026"/>
              <a:gd name="connsiteY151" fmla="*/ 19248 h 831537"/>
              <a:gd name="connsiteX152" fmla="*/ 761774 w 1091026"/>
              <a:gd name="connsiteY152" fmla="*/ 28537 h 831537"/>
              <a:gd name="connsiteX153" fmla="*/ 758050 w 1091026"/>
              <a:gd name="connsiteY153" fmla="*/ 38594 h 831537"/>
              <a:gd name="connsiteX154" fmla="*/ 746614 w 1091026"/>
              <a:gd name="connsiteY154" fmla="*/ 42318 h 831537"/>
              <a:gd name="connsiteX155" fmla="*/ 740548 w 1091026"/>
              <a:gd name="connsiteY155" fmla="*/ 42010 h 831537"/>
              <a:gd name="connsiteX156" fmla="*/ 740548 w 1091026"/>
              <a:gd name="connsiteY156" fmla="*/ 16562 h 831537"/>
              <a:gd name="connsiteX157" fmla="*/ 747649 w 1091026"/>
              <a:gd name="connsiteY157" fmla="*/ 16025 h 831537"/>
              <a:gd name="connsiteX158" fmla="*/ 758126 w 1091026"/>
              <a:gd name="connsiteY158" fmla="*/ 19248 h 831537"/>
              <a:gd name="connsiteX159" fmla="*/ 758282 w 1091026"/>
              <a:gd name="connsiteY159" fmla="*/ 28650 h 831537"/>
              <a:gd name="connsiteX160" fmla="*/ 747802 w 1091026"/>
              <a:gd name="connsiteY160" fmla="*/ 18672 h 831537"/>
              <a:gd name="connsiteX161" fmla="*/ 743887 w 1091026"/>
              <a:gd name="connsiteY161" fmla="*/ 19017 h 831537"/>
              <a:gd name="connsiteX162" fmla="*/ 743887 w 1091026"/>
              <a:gd name="connsiteY162" fmla="*/ 39437 h 831537"/>
              <a:gd name="connsiteX163" fmla="*/ 747264 w 1091026"/>
              <a:gd name="connsiteY163" fmla="*/ 39629 h 831537"/>
              <a:gd name="connsiteX164" fmla="*/ 758282 w 1091026"/>
              <a:gd name="connsiteY164" fmla="*/ 28650 h 831537"/>
              <a:gd name="connsiteX165" fmla="*/ 571968 w 1091026"/>
              <a:gd name="connsiteY165" fmla="*/ 229067 h 831537"/>
              <a:gd name="connsiteX166" fmla="*/ 582598 w 1091026"/>
              <a:gd name="connsiteY166" fmla="*/ 260215 h 831537"/>
              <a:gd name="connsiteX167" fmla="*/ 578300 w 1091026"/>
              <a:gd name="connsiteY167" fmla="*/ 260215 h 831537"/>
              <a:gd name="connsiteX168" fmla="*/ 574973 w 1091026"/>
              <a:gd name="connsiteY168" fmla="*/ 250418 h 831537"/>
              <a:gd name="connsiteX169" fmla="*/ 563929 w 1091026"/>
              <a:gd name="connsiteY169" fmla="*/ 250418 h 831537"/>
              <a:gd name="connsiteX170" fmla="*/ 560692 w 1091026"/>
              <a:gd name="connsiteY170" fmla="*/ 260215 h 831537"/>
              <a:gd name="connsiteX171" fmla="*/ 556533 w 1091026"/>
              <a:gd name="connsiteY171" fmla="*/ 260215 h 831537"/>
              <a:gd name="connsiteX172" fmla="*/ 567116 w 1091026"/>
              <a:gd name="connsiteY172" fmla="*/ 229067 h 831537"/>
              <a:gd name="connsiteX173" fmla="*/ 571968 w 1091026"/>
              <a:gd name="connsiteY173" fmla="*/ 229067 h 831537"/>
              <a:gd name="connsiteX174" fmla="*/ 574141 w 1091026"/>
              <a:gd name="connsiteY174" fmla="*/ 247273 h 831537"/>
              <a:gd name="connsiteX175" fmla="*/ 571091 w 1091026"/>
              <a:gd name="connsiteY175" fmla="*/ 238308 h 831537"/>
              <a:gd name="connsiteX176" fmla="*/ 569475 w 1091026"/>
              <a:gd name="connsiteY176" fmla="*/ 232623 h 831537"/>
              <a:gd name="connsiteX177" fmla="*/ 569380 w 1091026"/>
              <a:gd name="connsiteY177" fmla="*/ 232623 h 831537"/>
              <a:gd name="connsiteX178" fmla="*/ 567809 w 1091026"/>
              <a:gd name="connsiteY178" fmla="*/ 238263 h 831537"/>
              <a:gd name="connsiteX179" fmla="*/ 564758 w 1091026"/>
              <a:gd name="connsiteY179" fmla="*/ 247275 h 831537"/>
              <a:gd name="connsiteX180" fmla="*/ 574141 w 1091026"/>
              <a:gd name="connsiteY180" fmla="*/ 247273 h 831537"/>
              <a:gd name="connsiteX181" fmla="*/ 574141 w 1091026"/>
              <a:gd name="connsiteY181" fmla="*/ 247273 h 831537"/>
              <a:gd name="connsiteX182" fmla="*/ 594472 w 1091026"/>
              <a:gd name="connsiteY182" fmla="*/ 260491 h 831537"/>
              <a:gd name="connsiteX183" fmla="*/ 587168 w 1091026"/>
              <a:gd name="connsiteY183" fmla="*/ 260123 h 831537"/>
              <a:gd name="connsiteX184" fmla="*/ 587168 w 1091026"/>
              <a:gd name="connsiteY184" fmla="*/ 229483 h 831537"/>
              <a:gd name="connsiteX185" fmla="*/ 595717 w 1091026"/>
              <a:gd name="connsiteY185" fmla="*/ 228838 h 831537"/>
              <a:gd name="connsiteX186" fmla="*/ 608333 w 1091026"/>
              <a:gd name="connsiteY186" fmla="*/ 232720 h 831537"/>
              <a:gd name="connsiteX187" fmla="*/ 612726 w 1091026"/>
              <a:gd name="connsiteY187" fmla="*/ 243904 h 831537"/>
              <a:gd name="connsiteX188" fmla="*/ 608243 w 1091026"/>
              <a:gd name="connsiteY188" fmla="*/ 256014 h 831537"/>
              <a:gd name="connsiteX189" fmla="*/ 594472 w 1091026"/>
              <a:gd name="connsiteY189" fmla="*/ 260491 h 831537"/>
              <a:gd name="connsiteX190" fmla="*/ 591190 w 1091026"/>
              <a:gd name="connsiteY190" fmla="*/ 257025 h 831537"/>
              <a:gd name="connsiteX191" fmla="*/ 595257 w 1091026"/>
              <a:gd name="connsiteY191" fmla="*/ 257256 h 831537"/>
              <a:gd name="connsiteX192" fmla="*/ 608522 w 1091026"/>
              <a:gd name="connsiteY192" fmla="*/ 244038 h 831537"/>
              <a:gd name="connsiteX193" fmla="*/ 595904 w 1091026"/>
              <a:gd name="connsiteY193" fmla="*/ 232023 h 831537"/>
              <a:gd name="connsiteX194" fmla="*/ 591190 w 1091026"/>
              <a:gd name="connsiteY194" fmla="*/ 232439 h 831537"/>
              <a:gd name="connsiteX195" fmla="*/ 591190 w 1091026"/>
              <a:gd name="connsiteY195" fmla="*/ 257025 h 831537"/>
              <a:gd name="connsiteX196" fmla="*/ 591190 w 1091026"/>
              <a:gd name="connsiteY196" fmla="*/ 257025 h 831537"/>
              <a:gd name="connsiteX197" fmla="*/ 143068 w 1091026"/>
              <a:gd name="connsiteY197" fmla="*/ 129226 h 831537"/>
              <a:gd name="connsiteX198" fmla="*/ 143068 w 1091026"/>
              <a:gd name="connsiteY198" fmla="*/ 129226 h 831537"/>
              <a:gd name="connsiteX199" fmla="*/ 138801 w 1091026"/>
              <a:gd name="connsiteY199" fmla="*/ 122244 h 831537"/>
              <a:gd name="connsiteX200" fmla="*/ 138801 w 1091026"/>
              <a:gd name="connsiteY200" fmla="*/ 116757 h 831537"/>
              <a:gd name="connsiteX201" fmla="*/ 146664 w 1091026"/>
              <a:gd name="connsiteY201" fmla="*/ 108893 h 831537"/>
              <a:gd name="connsiteX202" fmla="*/ 154528 w 1091026"/>
              <a:gd name="connsiteY202" fmla="*/ 116757 h 831537"/>
              <a:gd name="connsiteX203" fmla="*/ 154528 w 1091026"/>
              <a:gd name="connsiteY203" fmla="*/ 119867 h 831537"/>
              <a:gd name="connsiteX204" fmla="*/ 158909 w 1091026"/>
              <a:gd name="connsiteY204" fmla="*/ 119867 h 831537"/>
              <a:gd name="connsiteX205" fmla="*/ 164011 w 1091026"/>
              <a:gd name="connsiteY205" fmla="*/ 94035 h 831537"/>
              <a:gd name="connsiteX206" fmla="*/ 170447 w 1091026"/>
              <a:gd name="connsiteY206" fmla="*/ 90725 h 831537"/>
              <a:gd name="connsiteX207" fmla="*/ 172616 w 1091026"/>
              <a:gd name="connsiteY207" fmla="*/ 78350 h 831537"/>
              <a:gd name="connsiteX208" fmla="*/ 207248 w 1091026"/>
              <a:gd name="connsiteY208" fmla="*/ 78350 h 831537"/>
              <a:gd name="connsiteX209" fmla="*/ 207248 w 1091026"/>
              <a:gd name="connsiteY209" fmla="*/ 97116 h 831537"/>
              <a:gd name="connsiteX210" fmla="*/ 208776 w 1091026"/>
              <a:gd name="connsiteY210" fmla="*/ 95417 h 831537"/>
              <a:gd name="connsiteX211" fmla="*/ 234792 w 1091026"/>
              <a:gd name="connsiteY211" fmla="*/ 66793 h 831537"/>
              <a:gd name="connsiteX212" fmla="*/ 231640 w 1091026"/>
              <a:gd name="connsiteY212" fmla="*/ 51417 h 831537"/>
              <a:gd name="connsiteX213" fmla="*/ 230938 w 1091026"/>
              <a:gd name="connsiteY213" fmla="*/ 50151 h 831537"/>
              <a:gd name="connsiteX214" fmla="*/ 227590 w 1091026"/>
              <a:gd name="connsiteY214" fmla="*/ 45586 h 831537"/>
              <a:gd name="connsiteX215" fmla="*/ 208330 w 1091026"/>
              <a:gd name="connsiteY215" fmla="*/ 41406 h 831537"/>
              <a:gd name="connsiteX216" fmla="*/ 207030 w 1091026"/>
              <a:gd name="connsiteY216" fmla="*/ 41732 h 831537"/>
              <a:gd name="connsiteX217" fmla="*/ 196388 w 1091026"/>
              <a:gd name="connsiteY217" fmla="*/ 42103 h 831537"/>
              <a:gd name="connsiteX218" fmla="*/ 153370 w 1091026"/>
              <a:gd name="connsiteY218" fmla="*/ 47509 h 831537"/>
              <a:gd name="connsiteX219" fmla="*/ 135169 w 1091026"/>
              <a:gd name="connsiteY219" fmla="*/ 76384 h 831537"/>
              <a:gd name="connsiteX220" fmla="*/ 125913 w 1091026"/>
              <a:gd name="connsiteY220" fmla="*/ 88749 h 831537"/>
              <a:gd name="connsiteX221" fmla="*/ 127695 w 1091026"/>
              <a:gd name="connsiteY221" fmla="*/ 103409 h 831537"/>
              <a:gd name="connsiteX222" fmla="*/ 143966 w 1091026"/>
              <a:gd name="connsiteY222" fmla="*/ 137083 h 831537"/>
              <a:gd name="connsiteX223" fmla="*/ 143992 w 1091026"/>
              <a:gd name="connsiteY223" fmla="*/ 136787 h 831537"/>
              <a:gd name="connsiteX224" fmla="*/ 143068 w 1091026"/>
              <a:gd name="connsiteY224" fmla="*/ 129226 h 831537"/>
              <a:gd name="connsiteX225" fmla="*/ 648878 w 1091026"/>
              <a:gd name="connsiteY225" fmla="*/ 266155 h 831537"/>
              <a:gd name="connsiteX226" fmla="*/ 520382 w 1091026"/>
              <a:gd name="connsiteY226" fmla="*/ 266155 h 831537"/>
              <a:gd name="connsiteX227" fmla="*/ 520382 w 1091026"/>
              <a:gd name="connsiteY227" fmla="*/ 184540 h 831537"/>
              <a:gd name="connsiteX228" fmla="*/ 520382 w 1091026"/>
              <a:gd name="connsiteY228" fmla="*/ 183453 h 831537"/>
              <a:gd name="connsiteX229" fmla="*/ 523029 w 1091026"/>
              <a:gd name="connsiteY229" fmla="*/ 183453 h 831537"/>
              <a:gd name="connsiteX230" fmla="*/ 647862 w 1091026"/>
              <a:gd name="connsiteY230" fmla="*/ 183453 h 831537"/>
              <a:gd name="connsiteX231" fmla="*/ 648878 w 1091026"/>
              <a:gd name="connsiteY231" fmla="*/ 183453 h 831537"/>
              <a:gd name="connsiteX232" fmla="*/ 648878 w 1091026"/>
              <a:gd name="connsiteY232" fmla="*/ 185603 h 831537"/>
              <a:gd name="connsiteX233" fmla="*/ 648878 w 1091026"/>
              <a:gd name="connsiteY233" fmla="*/ 266155 h 831537"/>
              <a:gd name="connsiteX234" fmla="*/ 526668 w 1091026"/>
              <a:gd name="connsiteY234" fmla="*/ 185816 h 831537"/>
              <a:gd name="connsiteX235" fmla="*/ 583544 w 1091026"/>
              <a:gd name="connsiteY235" fmla="*/ 222796 h 831537"/>
              <a:gd name="connsiteX236" fmla="*/ 643987 w 1091026"/>
              <a:gd name="connsiteY236" fmla="*/ 185816 h 831537"/>
              <a:gd name="connsiteX237" fmla="*/ 526668 w 1091026"/>
              <a:gd name="connsiteY237" fmla="*/ 185816 h 831537"/>
              <a:gd name="connsiteX238" fmla="*/ 646516 w 1091026"/>
              <a:gd name="connsiteY238" fmla="*/ 187045 h 831537"/>
              <a:gd name="connsiteX239" fmla="*/ 583496 w 1091026"/>
              <a:gd name="connsiteY239" fmla="*/ 225584 h 831537"/>
              <a:gd name="connsiteX240" fmla="*/ 522745 w 1091026"/>
              <a:gd name="connsiteY240" fmla="*/ 186099 h 831537"/>
              <a:gd name="connsiteX241" fmla="*/ 522745 w 1091026"/>
              <a:gd name="connsiteY241" fmla="*/ 263792 h 831537"/>
              <a:gd name="connsiteX242" fmla="*/ 646516 w 1091026"/>
              <a:gd name="connsiteY242" fmla="*/ 263792 h 831537"/>
              <a:gd name="connsiteX243" fmla="*/ 646516 w 1091026"/>
              <a:gd name="connsiteY243" fmla="*/ 187045 h 831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091026" h="831537">
                <a:moveTo>
                  <a:pt x="1091027" y="823967"/>
                </a:moveTo>
                <a:cubicBezTo>
                  <a:pt x="1091027" y="828149"/>
                  <a:pt x="1087636" y="831537"/>
                  <a:pt x="1083456" y="831537"/>
                </a:cubicBezTo>
                <a:lnTo>
                  <a:pt x="7571" y="831537"/>
                </a:lnTo>
                <a:cubicBezTo>
                  <a:pt x="3388" y="831537"/>
                  <a:pt x="0" y="828147"/>
                  <a:pt x="0" y="823967"/>
                </a:cubicBezTo>
                <a:cubicBezTo>
                  <a:pt x="0" y="819786"/>
                  <a:pt x="3391" y="816396"/>
                  <a:pt x="7571" y="816396"/>
                </a:cubicBezTo>
                <a:lnTo>
                  <a:pt x="133744" y="816396"/>
                </a:lnTo>
                <a:cubicBezTo>
                  <a:pt x="134049" y="816497"/>
                  <a:pt x="134370" y="816571"/>
                  <a:pt x="134713" y="816571"/>
                </a:cubicBezTo>
                <a:lnTo>
                  <a:pt x="227498" y="816571"/>
                </a:lnTo>
                <a:cubicBezTo>
                  <a:pt x="227781" y="816571"/>
                  <a:pt x="228037" y="816500"/>
                  <a:pt x="228273" y="816396"/>
                </a:cubicBezTo>
                <a:lnTo>
                  <a:pt x="313239" y="816396"/>
                </a:lnTo>
                <a:lnTo>
                  <a:pt x="342253" y="821164"/>
                </a:lnTo>
                <a:cubicBezTo>
                  <a:pt x="343699" y="821403"/>
                  <a:pt x="344890" y="820035"/>
                  <a:pt x="344456" y="818633"/>
                </a:cubicBezTo>
                <a:lnTo>
                  <a:pt x="343761" y="816396"/>
                </a:lnTo>
                <a:lnTo>
                  <a:pt x="378269" y="816396"/>
                </a:lnTo>
                <a:lnTo>
                  <a:pt x="390932" y="816396"/>
                </a:lnTo>
                <a:lnTo>
                  <a:pt x="398373" y="816396"/>
                </a:lnTo>
                <a:lnTo>
                  <a:pt x="402716" y="816396"/>
                </a:lnTo>
                <a:lnTo>
                  <a:pt x="409521" y="816396"/>
                </a:lnTo>
                <a:lnTo>
                  <a:pt x="411508" y="816396"/>
                </a:lnTo>
                <a:lnTo>
                  <a:pt x="418217" y="816396"/>
                </a:lnTo>
                <a:lnTo>
                  <a:pt x="432519" y="816396"/>
                </a:lnTo>
                <a:lnTo>
                  <a:pt x="439013" y="816396"/>
                </a:lnTo>
                <a:lnTo>
                  <a:pt x="450348" y="816396"/>
                </a:lnTo>
                <a:lnTo>
                  <a:pt x="457044" y="816396"/>
                </a:lnTo>
                <a:lnTo>
                  <a:pt x="465891" y="816396"/>
                </a:lnTo>
                <a:lnTo>
                  <a:pt x="472954" y="816396"/>
                </a:lnTo>
                <a:lnTo>
                  <a:pt x="484390" y="816396"/>
                </a:lnTo>
                <a:lnTo>
                  <a:pt x="491361" y="816396"/>
                </a:lnTo>
                <a:lnTo>
                  <a:pt x="508821" y="816396"/>
                </a:lnTo>
                <a:lnTo>
                  <a:pt x="625509" y="816396"/>
                </a:lnTo>
                <a:lnTo>
                  <a:pt x="633909" y="816396"/>
                </a:lnTo>
                <a:lnTo>
                  <a:pt x="638857" y="816396"/>
                </a:lnTo>
                <a:lnTo>
                  <a:pt x="641801" y="816396"/>
                </a:lnTo>
                <a:lnTo>
                  <a:pt x="646329" y="816396"/>
                </a:lnTo>
                <a:lnTo>
                  <a:pt x="647671" y="816396"/>
                </a:lnTo>
                <a:lnTo>
                  <a:pt x="652132" y="816396"/>
                </a:lnTo>
                <a:lnTo>
                  <a:pt x="661695" y="816396"/>
                </a:lnTo>
                <a:lnTo>
                  <a:pt x="666012" y="816396"/>
                </a:lnTo>
                <a:lnTo>
                  <a:pt x="673611" y="816396"/>
                </a:lnTo>
                <a:lnTo>
                  <a:pt x="678065" y="816396"/>
                </a:lnTo>
                <a:lnTo>
                  <a:pt x="684003" y="816396"/>
                </a:lnTo>
                <a:lnTo>
                  <a:pt x="688703" y="816396"/>
                </a:lnTo>
                <a:lnTo>
                  <a:pt x="696288" y="816396"/>
                </a:lnTo>
                <a:lnTo>
                  <a:pt x="700924" y="816396"/>
                </a:lnTo>
                <a:lnTo>
                  <a:pt x="712642" y="816396"/>
                </a:lnTo>
                <a:lnTo>
                  <a:pt x="1083456" y="816396"/>
                </a:lnTo>
                <a:cubicBezTo>
                  <a:pt x="1087636" y="816396"/>
                  <a:pt x="1091027" y="819784"/>
                  <a:pt x="1091027" y="823967"/>
                </a:cubicBezTo>
                <a:close/>
                <a:moveTo>
                  <a:pt x="331117" y="801677"/>
                </a:moveTo>
                <a:lnTo>
                  <a:pt x="317752" y="796644"/>
                </a:lnTo>
                <a:cubicBezTo>
                  <a:pt x="310824" y="794033"/>
                  <a:pt x="302811" y="790380"/>
                  <a:pt x="299475" y="783771"/>
                </a:cubicBezTo>
                <a:lnTo>
                  <a:pt x="293232" y="771153"/>
                </a:lnTo>
                <a:lnTo>
                  <a:pt x="291290" y="772240"/>
                </a:lnTo>
                <a:lnTo>
                  <a:pt x="284028" y="776302"/>
                </a:lnTo>
                <a:cubicBezTo>
                  <a:pt x="281528" y="777700"/>
                  <a:pt x="278653" y="778289"/>
                  <a:pt x="275803" y="777982"/>
                </a:cubicBezTo>
                <a:lnTo>
                  <a:pt x="263679" y="776677"/>
                </a:lnTo>
                <a:lnTo>
                  <a:pt x="260940" y="776382"/>
                </a:lnTo>
                <a:cubicBezTo>
                  <a:pt x="260940" y="776382"/>
                  <a:pt x="251448" y="790479"/>
                  <a:pt x="248242" y="802242"/>
                </a:cubicBezTo>
                <a:cubicBezTo>
                  <a:pt x="247758" y="804016"/>
                  <a:pt x="248885" y="805822"/>
                  <a:pt x="250697" y="806119"/>
                </a:cubicBezTo>
                <a:lnTo>
                  <a:pt x="313239" y="816396"/>
                </a:lnTo>
                <a:lnTo>
                  <a:pt x="342253" y="821164"/>
                </a:lnTo>
                <a:cubicBezTo>
                  <a:pt x="343699" y="821403"/>
                  <a:pt x="344890" y="820035"/>
                  <a:pt x="344456" y="818633"/>
                </a:cubicBezTo>
                <a:lnTo>
                  <a:pt x="343761" y="816396"/>
                </a:lnTo>
                <a:lnTo>
                  <a:pt x="343163" y="814465"/>
                </a:lnTo>
                <a:cubicBezTo>
                  <a:pt x="341337" y="808572"/>
                  <a:pt x="336889" y="803853"/>
                  <a:pt x="331117" y="801677"/>
                </a:cubicBezTo>
                <a:close/>
                <a:moveTo>
                  <a:pt x="227498" y="816568"/>
                </a:moveTo>
                <a:cubicBezTo>
                  <a:pt x="227781" y="816568"/>
                  <a:pt x="228037" y="816497"/>
                  <a:pt x="228273" y="816393"/>
                </a:cubicBezTo>
                <a:cubicBezTo>
                  <a:pt x="229263" y="815966"/>
                  <a:pt x="229790" y="814770"/>
                  <a:pt x="229261" y="813714"/>
                </a:cubicBezTo>
                <a:lnTo>
                  <a:pt x="227309" y="809813"/>
                </a:lnTo>
                <a:cubicBezTo>
                  <a:pt x="224549" y="804293"/>
                  <a:pt x="219398" y="800359"/>
                  <a:pt x="213346" y="799149"/>
                </a:cubicBezTo>
                <a:lnTo>
                  <a:pt x="199344" y="796349"/>
                </a:lnTo>
                <a:cubicBezTo>
                  <a:pt x="192082" y="794895"/>
                  <a:pt x="183585" y="792589"/>
                  <a:pt x="179221" y="786609"/>
                </a:cubicBezTo>
                <a:lnTo>
                  <a:pt x="171014" y="775170"/>
                </a:lnTo>
                <a:lnTo>
                  <a:pt x="169275" y="776557"/>
                </a:lnTo>
                <a:lnTo>
                  <a:pt x="162768" y="781743"/>
                </a:lnTo>
                <a:cubicBezTo>
                  <a:pt x="160528" y="783530"/>
                  <a:pt x="157784" y="784574"/>
                  <a:pt x="154923" y="784735"/>
                </a:cubicBezTo>
                <a:lnTo>
                  <a:pt x="142747" y="785413"/>
                </a:lnTo>
                <a:lnTo>
                  <a:pt x="139996" y="785567"/>
                </a:lnTo>
                <a:cubicBezTo>
                  <a:pt x="139996" y="785567"/>
                  <a:pt x="132915" y="801018"/>
                  <a:pt x="131660" y="813144"/>
                </a:cubicBezTo>
                <a:cubicBezTo>
                  <a:pt x="131506" y="814633"/>
                  <a:pt x="132414" y="815952"/>
                  <a:pt x="133744" y="816398"/>
                </a:cubicBezTo>
                <a:cubicBezTo>
                  <a:pt x="134049" y="816500"/>
                  <a:pt x="134370" y="816573"/>
                  <a:pt x="134713" y="816573"/>
                </a:cubicBezTo>
                <a:lnTo>
                  <a:pt x="227498" y="816573"/>
                </a:lnTo>
                <a:lnTo>
                  <a:pt x="227498" y="816568"/>
                </a:lnTo>
                <a:close/>
                <a:moveTo>
                  <a:pt x="442340" y="82027"/>
                </a:moveTo>
                <a:lnTo>
                  <a:pt x="454414" y="117409"/>
                </a:lnTo>
                <a:lnTo>
                  <a:pt x="449532" y="117409"/>
                </a:lnTo>
                <a:lnTo>
                  <a:pt x="445752" y="106280"/>
                </a:lnTo>
                <a:lnTo>
                  <a:pt x="433205" y="106280"/>
                </a:lnTo>
                <a:lnTo>
                  <a:pt x="429528" y="117409"/>
                </a:lnTo>
                <a:lnTo>
                  <a:pt x="424804" y="117409"/>
                </a:lnTo>
                <a:lnTo>
                  <a:pt x="436827" y="82027"/>
                </a:lnTo>
                <a:lnTo>
                  <a:pt x="442340" y="82027"/>
                </a:lnTo>
                <a:close/>
                <a:moveTo>
                  <a:pt x="444809" y="102709"/>
                </a:moveTo>
                <a:lnTo>
                  <a:pt x="441343" y="92525"/>
                </a:lnTo>
                <a:cubicBezTo>
                  <a:pt x="440556" y="90214"/>
                  <a:pt x="440029" y="88116"/>
                  <a:pt x="439507" y="86067"/>
                </a:cubicBezTo>
                <a:lnTo>
                  <a:pt x="439400" y="86067"/>
                </a:lnTo>
                <a:cubicBezTo>
                  <a:pt x="438876" y="88168"/>
                  <a:pt x="438297" y="90321"/>
                  <a:pt x="437616" y="92473"/>
                </a:cubicBezTo>
                <a:lnTo>
                  <a:pt x="434150" y="102709"/>
                </a:lnTo>
                <a:lnTo>
                  <a:pt x="444809" y="102709"/>
                </a:lnTo>
                <a:close/>
                <a:moveTo>
                  <a:pt x="483648" y="86174"/>
                </a:moveTo>
                <a:cubicBezTo>
                  <a:pt x="486801" y="89061"/>
                  <a:pt x="488637" y="93156"/>
                  <a:pt x="488637" y="98877"/>
                </a:cubicBezTo>
                <a:cubicBezTo>
                  <a:pt x="488637" y="104652"/>
                  <a:pt x="486850" y="109375"/>
                  <a:pt x="483544" y="112631"/>
                </a:cubicBezTo>
                <a:cubicBezTo>
                  <a:pt x="480239" y="115937"/>
                  <a:pt x="474778" y="117723"/>
                  <a:pt x="467902" y="117723"/>
                </a:cubicBezTo>
                <a:cubicBezTo>
                  <a:pt x="464646" y="117723"/>
                  <a:pt x="461917" y="117565"/>
                  <a:pt x="459606" y="117303"/>
                </a:cubicBezTo>
                <a:lnTo>
                  <a:pt x="459606" y="82497"/>
                </a:lnTo>
                <a:cubicBezTo>
                  <a:pt x="462389" y="82076"/>
                  <a:pt x="465695" y="81762"/>
                  <a:pt x="469317" y="81762"/>
                </a:cubicBezTo>
                <a:cubicBezTo>
                  <a:pt x="475881" y="81764"/>
                  <a:pt x="480553" y="83286"/>
                  <a:pt x="483648" y="86174"/>
                </a:cubicBezTo>
                <a:close/>
                <a:moveTo>
                  <a:pt x="483861" y="99035"/>
                </a:moveTo>
                <a:cubicBezTo>
                  <a:pt x="483911" y="90687"/>
                  <a:pt x="479187" y="85387"/>
                  <a:pt x="469530" y="85387"/>
                </a:cubicBezTo>
                <a:cubicBezTo>
                  <a:pt x="467167" y="85387"/>
                  <a:pt x="465383" y="85597"/>
                  <a:pt x="464173" y="85859"/>
                </a:cubicBezTo>
                <a:lnTo>
                  <a:pt x="464173" y="113787"/>
                </a:lnTo>
                <a:cubicBezTo>
                  <a:pt x="465329" y="113997"/>
                  <a:pt x="467009" y="114049"/>
                  <a:pt x="468793" y="114049"/>
                </a:cubicBezTo>
                <a:cubicBezTo>
                  <a:pt x="478559" y="114049"/>
                  <a:pt x="483861" y="108591"/>
                  <a:pt x="483861" y="99035"/>
                </a:cubicBezTo>
                <a:close/>
                <a:moveTo>
                  <a:pt x="733117" y="0"/>
                </a:moveTo>
                <a:lnTo>
                  <a:pt x="735799" y="0"/>
                </a:lnTo>
                <a:lnTo>
                  <a:pt x="760621" y="0"/>
                </a:lnTo>
                <a:cubicBezTo>
                  <a:pt x="765141" y="0"/>
                  <a:pt x="768818" y="3677"/>
                  <a:pt x="768818" y="8197"/>
                </a:cubicBezTo>
                <a:lnTo>
                  <a:pt x="768818" y="24010"/>
                </a:lnTo>
                <a:lnTo>
                  <a:pt x="768818" y="25869"/>
                </a:lnTo>
                <a:lnTo>
                  <a:pt x="768818" y="111592"/>
                </a:lnTo>
                <a:cubicBezTo>
                  <a:pt x="768818" y="116112"/>
                  <a:pt x="765141" y="119789"/>
                  <a:pt x="760621" y="119789"/>
                </a:cubicBezTo>
                <a:lnTo>
                  <a:pt x="715522" y="119789"/>
                </a:lnTo>
                <a:cubicBezTo>
                  <a:pt x="711002" y="119789"/>
                  <a:pt x="707325" y="116112"/>
                  <a:pt x="707325" y="111592"/>
                </a:cubicBezTo>
                <a:lnTo>
                  <a:pt x="707325" y="8199"/>
                </a:lnTo>
                <a:cubicBezTo>
                  <a:pt x="707325" y="3679"/>
                  <a:pt x="711002" y="2"/>
                  <a:pt x="715522" y="2"/>
                </a:cubicBezTo>
                <a:lnTo>
                  <a:pt x="733117" y="2"/>
                </a:lnTo>
                <a:lnTo>
                  <a:pt x="733117" y="0"/>
                </a:lnTo>
                <a:close/>
                <a:moveTo>
                  <a:pt x="760621" y="2363"/>
                </a:moveTo>
                <a:lnTo>
                  <a:pt x="715522" y="2363"/>
                </a:lnTo>
                <a:cubicBezTo>
                  <a:pt x="712306" y="2363"/>
                  <a:pt x="709688" y="4979"/>
                  <a:pt x="709688" y="8197"/>
                </a:cubicBezTo>
                <a:lnTo>
                  <a:pt x="709688" y="111589"/>
                </a:lnTo>
                <a:cubicBezTo>
                  <a:pt x="709688" y="114805"/>
                  <a:pt x="712304" y="117423"/>
                  <a:pt x="715522" y="117423"/>
                </a:cubicBezTo>
                <a:lnTo>
                  <a:pt x="760621" y="117423"/>
                </a:lnTo>
                <a:cubicBezTo>
                  <a:pt x="763837" y="117423"/>
                  <a:pt x="766455" y="114808"/>
                  <a:pt x="766455" y="111589"/>
                </a:cubicBezTo>
                <a:lnTo>
                  <a:pt x="766455" y="8197"/>
                </a:lnTo>
                <a:cubicBezTo>
                  <a:pt x="766455" y="4979"/>
                  <a:pt x="763837" y="2363"/>
                  <a:pt x="760621" y="2363"/>
                </a:cubicBezTo>
                <a:close/>
                <a:moveTo>
                  <a:pt x="727923" y="16214"/>
                </a:moveTo>
                <a:lnTo>
                  <a:pt x="736751" y="42084"/>
                </a:lnTo>
                <a:lnTo>
                  <a:pt x="733181" y="42084"/>
                </a:lnTo>
                <a:lnTo>
                  <a:pt x="730416" y="33946"/>
                </a:lnTo>
                <a:lnTo>
                  <a:pt x="721245" y="33946"/>
                </a:lnTo>
                <a:lnTo>
                  <a:pt x="718559" y="42084"/>
                </a:lnTo>
                <a:lnTo>
                  <a:pt x="715102" y="42084"/>
                </a:lnTo>
                <a:lnTo>
                  <a:pt x="723892" y="16214"/>
                </a:lnTo>
                <a:lnTo>
                  <a:pt x="727923" y="16214"/>
                </a:lnTo>
                <a:close/>
                <a:moveTo>
                  <a:pt x="729728" y="31337"/>
                </a:moveTo>
                <a:lnTo>
                  <a:pt x="727195" y="23892"/>
                </a:lnTo>
                <a:cubicBezTo>
                  <a:pt x="726621" y="22202"/>
                  <a:pt x="726236" y="20666"/>
                  <a:pt x="725853" y="19170"/>
                </a:cubicBezTo>
                <a:lnTo>
                  <a:pt x="725775" y="19170"/>
                </a:lnTo>
                <a:cubicBezTo>
                  <a:pt x="725392" y="20706"/>
                  <a:pt x="724969" y="22280"/>
                  <a:pt x="724471" y="23854"/>
                </a:cubicBezTo>
                <a:lnTo>
                  <a:pt x="721938" y="31337"/>
                </a:lnTo>
                <a:lnTo>
                  <a:pt x="729728" y="31337"/>
                </a:lnTo>
                <a:close/>
                <a:moveTo>
                  <a:pt x="758126" y="19248"/>
                </a:moveTo>
                <a:cubicBezTo>
                  <a:pt x="760430" y="21358"/>
                  <a:pt x="761774" y="24352"/>
                  <a:pt x="761774" y="28537"/>
                </a:cubicBezTo>
                <a:cubicBezTo>
                  <a:pt x="761774" y="32760"/>
                  <a:pt x="760468" y="36214"/>
                  <a:pt x="758050" y="38594"/>
                </a:cubicBezTo>
                <a:cubicBezTo>
                  <a:pt x="755633" y="41011"/>
                  <a:pt x="751640" y="42318"/>
                  <a:pt x="746614" y="42318"/>
                </a:cubicBezTo>
                <a:cubicBezTo>
                  <a:pt x="744234" y="42318"/>
                  <a:pt x="742238" y="42202"/>
                  <a:pt x="740548" y="42010"/>
                </a:cubicBezTo>
                <a:lnTo>
                  <a:pt x="740548" y="16562"/>
                </a:lnTo>
                <a:cubicBezTo>
                  <a:pt x="742583" y="16255"/>
                  <a:pt x="745000" y="16025"/>
                  <a:pt x="747649" y="16025"/>
                </a:cubicBezTo>
                <a:cubicBezTo>
                  <a:pt x="752448" y="16023"/>
                  <a:pt x="755862" y="17136"/>
                  <a:pt x="758126" y="19248"/>
                </a:cubicBezTo>
                <a:close/>
                <a:moveTo>
                  <a:pt x="758282" y="28650"/>
                </a:moveTo>
                <a:cubicBezTo>
                  <a:pt x="758320" y="22547"/>
                  <a:pt x="754865" y="18672"/>
                  <a:pt x="747802" y="18672"/>
                </a:cubicBezTo>
                <a:cubicBezTo>
                  <a:pt x="746075" y="18672"/>
                  <a:pt x="744771" y="18825"/>
                  <a:pt x="743887" y="19017"/>
                </a:cubicBezTo>
                <a:lnTo>
                  <a:pt x="743887" y="39437"/>
                </a:lnTo>
                <a:cubicBezTo>
                  <a:pt x="744733" y="39591"/>
                  <a:pt x="745962" y="39629"/>
                  <a:pt x="747264" y="39629"/>
                </a:cubicBezTo>
                <a:cubicBezTo>
                  <a:pt x="754404" y="39629"/>
                  <a:pt x="758282" y="35638"/>
                  <a:pt x="758282" y="28650"/>
                </a:cubicBezTo>
                <a:close/>
                <a:moveTo>
                  <a:pt x="571968" y="229067"/>
                </a:moveTo>
                <a:lnTo>
                  <a:pt x="582598" y="260215"/>
                </a:lnTo>
                <a:lnTo>
                  <a:pt x="578300" y="260215"/>
                </a:lnTo>
                <a:lnTo>
                  <a:pt x="574973" y="250418"/>
                </a:lnTo>
                <a:lnTo>
                  <a:pt x="563929" y="250418"/>
                </a:lnTo>
                <a:lnTo>
                  <a:pt x="560692" y="260215"/>
                </a:lnTo>
                <a:lnTo>
                  <a:pt x="556533" y="260215"/>
                </a:lnTo>
                <a:lnTo>
                  <a:pt x="567116" y="229067"/>
                </a:lnTo>
                <a:lnTo>
                  <a:pt x="571968" y="229067"/>
                </a:lnTo>
                <a:close/>
                <a:moveTo>
                  <a:pt x="574141" y="247273"/>
                </a:moveTo>
                <a:lnTo>
                  <a:pt x="571091" y="238308"/>
                </a:lnTo>
                <a:cubicBezTo>
                  <a:pt x="570399" y="236274"/>
                  <a:pt x="569935" y="234426"/>
                  <a:pt x="569475" y="232623"/>
                </a:cubicBezTo>
                <a:lnTo>
                  <a:pt x="569380" y="232623"/>
                </a:lnTo>
                <a:cubicBezTo>
                  <a:pt x="568919" y="234471"/>
                  <a:pt x="568409" y="236366"/>
                  <a:pt x="567809" y="238263"/>
                </a:cubicBezTo>
                <a:lnTo>
                  <a:pt x="564758" y="247275"/>
                </a:lnTo>
                <a:lnTo>
                  <a:pt x="574141" y="247273"/>
                </a:lnTo>
                <a:lnTo>
                  <a:pt x="574141" y="247273"/>
                </a:lnTo>
                <a:close/>
                <a:moveTo>
                  <a:pt x="594472" y="260491"/>
                </a:moveTo>
                <a:cubicBezTo>
                  <a:pt x="591606" y="260491"/>
                  <a:pt x="589203" y="260352"/>
                  <a:pt x="587168" y="260123"/>
                </a:cubicBezTo>
                <a:lnTo>
                  <a:pt x="587168" y="229483"/>
                </a:lnTo>
                <a:cubicBezTo>
                  <a:pt x="589619" y="229114"/>
                  <a:pt x="592530" y="228838"/>
                  <a:pt x="595717" y="228838"/>
                </a:cubicBezTo>
                <a:cubicBezTo>
                  <a:pt x="601495" y="228838"/>
                  <a:pt x="605606" y="230177"/>
                  <a:pt x="608333" y="232720"/>
                </a:cubicBezTo>
                <a:cubicBezTo>
                  <a:pt x="611107" y="235262"/>
                  <a:pt x="612726" y="238866"/>
                  <a:pt x="612726" y="243904"/>
                </a:cubicBezTo>
                <a:cubicBezTo>
                  <a:pt x="612726" y="248989"/>
                  <a:pt x="611154" y="253147"/>
                  <a:pt x="608243" y="256014"/>
                </a:cubicBezTo>
                <a:cubicBezTo>
                  <a:pt x="605332" y="258920"/>
                  <a:pt x="600526" y="260491"/>
                  <a:pt x="594472" y="260491"/>
                </a:cubicBezTo>
                <a:close/>
                <a:moveTo>
                  <a:pt x="591190" y="257025"/>
                </a:moveTo>
                <a:cubicBezTo>
                  <a:pt x="592208" y="257209"/>
                  <a:pt x="593688" y="257256"/>
                  <a:pt x="595257" y="257256"/>
                </a:cubicBezTo>
                <a:cubicBezTo>
                  <a:pt x="603853" y="257256"/>
                  <a:pt x="608522" y="252450"/>
                  <a:pt x="608522" y="244038"/>
                </a:cubicBezTo>
                <a:cubicBezTo>
                  <a:pt x="608567" y="236690"/>
                  <a:pt x="604408" y="232023"/>
                  <a:pt x="595904" y="232023"/>
                </a:cubicBezTo>
                <a:cubicBezTo>
                  <a:pt x="593825" y="232023"/>
                  <a:pt x="592253" y="232207"/>
                  <a:pt x="591190" y="232439"/>
                </a:cubicBezTo>
                <a:lnTo>
                  <a:pt x="591190" y="257025"/>
                </a:lnTo>
                <a:lnTo>
                  <a:pt x="591190" y="257025"/>
                </a:lnTo>
                <a:close/>
                <a:moveTo>
                  <a:pt x="143068" y="129226"/>
                </a:moveTo>
                <a:lnTo>
                  <a:pt x="143068" y="129226"/>
                </a:lnTo>
                <a:cubicBezTo>
                  <a:pt x="140540" y="127915"/>
                  <a:pt x="138801" y="125275"/>
                  <a:pt x="138801" y="122244"/>
                </a:cubicBezTo>
                <a:lnTo>
                  <a:pt x="138801" y="116757"/>
                </a:lnTo>
                <a:cubicBezTo>
                  <a:pt x="138801" y="112430"/>
                  <a:pt x="142340" y="108893"/>
                  <a:pt x="146664" y="108893"/>
                </a:cubicBezTo>
                <a:cubicBezTo>
                  <a:pt x="150989" y="108893"/>
                  <a:pt x="154528" y="112433"/>
                  <a:pt x="154528" y="116757"/>
                </a:cubicBezTo>
                <a:lnTo>
                  <a:pt x="154528" y="119867"/>
                </a:lnTo>
                <a:lnTo>
                  <a:pt x="158909" y="119867"/>
                </a:lnTo>
                <a:lnTo>
                  <a:pt x="164011" y="94035"/>
                </a:lnTo>
                <a:lnTo>
                  <a:pt x="170447" y="90725"/>
                </a:lnTo>
                <a:lnTo>
                  <a:pt x="172616" y="78350"/>
                </a:lnTo>
                <a:lnTo>
                  <a:pt x="207248" y="78350"/>
                </a:lnTo>
                <a:lnTo>
                  <a:pt x="207248" y="97116"/>
                </a:lnTo>
                <a:cubicBezTo>
                  <a:pt x="207753" y="96549"/>
                  <a:pt x="208275" y="95989"/>
                  <a:pt x="208776" y="95417"/>
                </a:cubicBezTo>
                <a:cubicBezTo>
                  <a:pt x="222718" y="90767"/>
                  <a:pt x="233252" y="79177"/>
                  <a:pt x="234792" y="66793"/>
                </a:cubicBezTo>
                <a:cubicBezTo>
                  <a:pt x="235456" y="61441"/>
                  <a:pt x="234230" y="56174"/>
                  <a:pt x="231640" y="51417"/>
                </a:cubicBezTo>
                <a:cubicBezTo>
                  <a:pt x="231408" y="50994"/>
                  <a:pt x="231189" y="50567"/>
                  <a:pt x="230938" y="50151"/>
                </a:cubicBezTo>
                <a:cubicBezTo>
                  <a:pt x="229969" y="48558"/>
                  <a:pt x="228856" y="47027"/>
                  <a:pt x="227590" y="45586"/>
                </a:cubicBezTo>
                <a:cubicBezTo>
                  <a:pt x="223278" y="40664"/>
                  <a:pt x="215433" y="39329"/>
                  <a:pt x="208330" y="41406"/>
                </a:cubicBezTo>
                <a:cubicBezTo>
                  <a:pt x="207900" y="41531"/>
                  <a:pt x="207465" y="41640"/>
                  <a:pt x="207030" y="41732"/>
                </a:cubicBezTo>
                <a:cubicBezTo>
                  <a:pt x="203542" y="42459"/>
                  <a:pt x="199934" y="42256"/>
                  <a:pt x="196388" y="42103"/>
                </a:cubicBezTo>
                <a:cubicBezTo>
                  <a:pt x="181851" y="41472"/>
                  <a:pt x="166608" y="41902"/>
                  <a:pt x="153370" y="47509"/>
                </a:cubicBezTo>
                <a:cubicBezTo>
                  <a:pt x="140133" y="53116"/>
                  <a:pt x="133120" y="64352"/>
                  <a:pt x="135169" y="76384"/>
                </a:cubicBezTo>
                <a:cubicBezTo>
                  <a:pt x="129890" y="78822"/>
                  <a:pt x="126747" y="83806"/>
                  <a:pt x="125913" y="88749"/>
                </a:cubicBezTo>
                <a:cubicBezTo>
                  <a:pt x="125079" y="93692"/>
                  <a:pt x="126239" y="98645"/>
                  <a:pt x="127695" y="103409"/>
                </a:cubicBezTo>
                <a:cubicBezTo>
                  <a:pt x="131305" y="115226"/>
                  <a:pt x="136813" y="126565"/>
                  <a:pt x="143966" y="137083"/>
                </a:cubicBezTo>
                <a:lnTo>
                  <a:pt x="143992" y="136787"/>
                </a:lnTo>
                <a:cubicBezTo>
                  <a:pt x="143408" y="134356"/>
                  <a:pt x="143068" y="131832"/>
                  <a:pt x="143068" y="129226"/>
                </a:cubicBezTo>
                <a:close/>
                <a:moveTo>
                  <a:pt x="648878" y="266155"/>
                </a:moveTo>
                <a:lnTo>
                  <a:pt x="520382" y="266155"/>
                </a:lnTo>
                <a:lnTo>
                  <a:pt x="520382" y="184540"/>
                </a:lnTo>
                <a:lnTo>
                  <a:pt x="520382" y="183453"/>
                </a:lnTo>
                <a:lnTo>
                  <a:pt x="523029" y="183453"/>
                </a:lnTo>
                <a:lnTo>
                  <a:pt x="647862" y="183453"/>
                </a:lnTo>
                <a:lnTo>
                  <a:pt x="648878" y="183453"/>
                </a:lnTo>
                <a:lnTo>
                  <a:pt x="648878" y="185603"/>
                </a:lnTo>
                <a:lnTo>
                  <a:pt x="648878" y="266155"/>
                </a:lnTo>
                <a:close/>
                <a:moveTo>
                  <a:pt x="526668" y="185816"/>
                </a:moveTo>
                <a:lnTo>
                  <a:pt x="583544" y="222796"/>
                </a:lnTo>
                <a:lnTo>
                  <a:pt x="643987" y="185816"/>
                </a:lnTo>
                <a:lnTo>
                  <a:pt x="526668" y="185816"/>
                </a:lnTo>
                <a:close/>
                <a:moveTo>
                  <a:pt x="646516" y="187045"/>
                </a:moveTo>
                <a:lnTo>
                  <a:pt x="583496" y="225584"/>
                </a:lnTo>
                <a:lnTo>
                  <a:pt x="522745" y="186099"/>
                </a:lnTo>
                <a:lnTo>
                  <a:pt x="522745" y="263792"/>
                </a:lnTo>
                <a:lnTo>
                  <a:pt x="646516" y="263792"/>
                </a:lnTo>
                <a:lnTo>
                  <a:pt x="646516" y="187045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3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C66D4EBA-1FCE-0BD4-3464-38E520EEF9B3}"/>
              </a:ext>
            </a:extLst>
          </p:cNvPr>
          <p:cNvSpPr/>
          <p:nvPr/>
        </p:nvSpPr>
        <p:spPr>
          <a:xfrm flipH="1">
            <a:off x="3926951" y="4927148"/>
            <a:ext cx="466067" cy="444663"/>
          </a:xfrm>
          <a:custGeom>
            <a:avLst/>
            <a:gdLst>
              <a:gd name="connsiteX0" fmla="*/ 2663 w 249585"/>
              <a:gd name="connsiteY0" fmla="*/ 88397 h 238123"/>
              <a:gd name="connsiteX1" fmla="*/ 2758 w 249585"/>
              <a:gd name="connsiteY1" fmla="*/ 87263 h 238123"/>
              <a:gd name="connsiteX2" fmla="*/ 5161 w 249585"/>
              <a:gd name="connsiteY2" fmla="*/ 58731 h 238123"/>
              <a:gd name="connsiteX3" fmla="*/ 5187 w 249585"/>
              <a:gd name="connsiteY3" fmla="*/ 58435 h 238123"/>
              <a:gd name="connsiteX4" fmla="*/ 4267 w 249585"/>
              <a:gd name="connsiteY4" fmla="*/ 50876 h 238123"/>
              <a:gd name="connsiteX5" fmla="*/ 4267 w 249585"/>
              <a:gd name="connsiteY5" fmla="*/ 50876 h 238123"/>
              <a:gd name="connsiteX6" fmla="*/ 0 w 249585"/>
              <a:gd name="connsiteY6" fmla="*/ 43894 h 238123"/>
              <a:gd name="connsiteX7" fmla="*/ 0 w 249585"/>
              <a:gd name="connsiteY7" fmla="*/ 38407 h 238123"/>
              <a:gd name="connsiteX8" fmla="*/ 7864 w 249585"/>
              <a:gd name="connsiteY8" fmla="*/ 30543 h 238123"/>
              <a:gd name="connsiteX9" fmla="*/ 15728 w 249585"/>
              <a:gd name="connsiteY9" fmla="*/ 38407 h 238123"/>
              <a:gd name="connsiteX10" fmla="*/ 15728 w 249585"/>
              <a:gd name="connsiteY10" fmla="*/ 41517 h 238123"/>
              <a:gd name="connsiteX11" fmla="*/ 20109 w 249585"/>
              <a:gd name="connsiteY11" fmla="*/ 41517 h 238123"/>
              <a:gd name="connsiteX12" fmla="*/ 25210 w 249585"/>
              <a:gd name="connsiteY12" fmla="*/ 15685 h 238123"/>
              <a:gd name="connsiteX13" fmla="*/ 31647 w 249585"/>
              <a:gd name="connsiteY13" fmla="*/ 12375 h 238123"/>
              <a:gd name="connsiteX14" fmla="*/ 33816 w 249585"/>
              <a:gd name="connsiteY14" fmla="*/ 0 h 238123"/>
              <a:gd name="connsiteX15" fmla="*/ 68447 w 249585"/>
              <a:gd name="connsiteY15" fmla="*/ 0 h 238123"/>
              <a:gd name="connsiteX16" fmla="*/ 68447 w 249585"/>
              <a:gd name="connsiteY16" fmla="*/ 18766 h 238123"/>
              <a:gd name="connsiteX17" fmla="*/ 68447 w 249585"/>
              <a:gd name="connsiteY17" fmla="*/ 59945 h 238123"/>
              <a:gd name="connsiteX18" fmla="*/ 45023 w 249585"/>
              <a:gd name="connsiteY18" fmla="*/ 83369 h 238123"/>
              <a:gd name="connsiteX19" fmla="*/ 39607 w 249585"/>
              <a:gd name="connsiteY19" fmla="*/ 83369 h 238123"/>
              <a:gd name="connsiteX20" fmla="*/ 38641 w 249585"/>
              <a:gd name="connsiteY20" fmla="*/ 94838 h 238123"/>
              <a:gd name="connsiteX21" fmla="*/ 37204 w 249585"/>
              <a:gd name="connsiteY21" fmla="*/ 111882 h 238123"/>
              <a:gd name="connsiteX22" fmla="*/ 32637 w 249585"/>
              <a:gd name="connsiteY22" fmla="*/ 111497 h 238123"/>
              <a:gd name="connsiteX23" fmla="*/ 2663 w 249585"/>
              <a:gd name="connsiteY23" fmla="*/ 88397 h 238123"/>
              <a:gd name="connsiteX24" fmla="*/ 76287 w 249585"/>
              <a:gd name="connsiteY24" fmla="*/ 180450 h 238123"/>
              <a:gd name="connsiteX25" fmla="*/ 91112 w 249585"/>
              <a:gd name="connsiteY25" fmla="*/ 136875 h 238123"/>
              <a:gd name="connsiteX26" fmla="*/ 108005 w 249585"/>
              <a:gd name="connsiteY26" fmla="*/ 152125 h 238123"/>
              <a:gd name="connsiteX27" fmla="*/ 129540 w 249585"/>
              <a:gd name="connsiteY27" fmla="*/ 90774 h 238123"/>
              <a:gd name="connsiteX28" fmla="*/ 129666 w 249585"/>
              <a:gd name="connsiteY28" fmla="*/ 90777 h 238123"/>
              <a:gd name="connsiteX29" fmla="*/ 130221 w 249585"/>
              <a:gd name="connsiteY29" fmla="*/ 89522 h 238123"/>
              <a:gd name="connsiteX30" fmla="*/ 145202 w 249585"/>
              <a:gd name="connsiteY30" fmla="*/ 78454 h 238123"/>
              <a:gd name="connsiteX31" fmla="*/ 144254 w 249585"/>
              <a:gd name="connsiteY31" fmla="*/ 82752 h 238123"/>
              <a:gd name="connsiteX32" fmla="*/ 155525 w 249585"/>
              <a:gd name="connsiteY32" fmla="*/ 77405 h 238123"/>
              <a:gd name="connsiteX33" fmla="*/ 151487 w 249585"/>
              <a:gd name="connsiteY33" fmla="*/ 84316 h 238123"/>
              <a:gd name="connsiteX34" fmla="*/ 144436 w 249585"/>
              <a:gd name="connsiteY34" fmla="*/ 88017 h 238123"/>
              <a:gd name="connsiteX35" fmla="*/ 142638 w 249585"/>
              <a:gd name="connsiteY35" fmla="*/ 95401 h 238123"/>
              <a:gd name="connsiteX36" fmla="*/ 141778 w 249585"/>
              <a:gd name="connsiteY36" fmla="*/ 96495 h 238123"/>
              <a:gd name="connsiteX37" fmla="*/ 144753 w 249585"/>
              <a:gd name="connsiteY37" fmla="*/ 98558 h 238123"/>
              <a:gd name="connsiteX38" fmla="*/ 149963 w 249585"/>
              <a:gd name="connsiteY38" fmla="*/ 98558 h 238123"/>
              <a:gd name="connsiteX39" fmla="*/ 153092 w 249585"/>
              <a:gd name="connsiteY39" fmla="*/ 96043 h 238123"/>
              <a:gd name="connsiteX40" fmla="*/ 156979 w 249585"/>
              <a:gd name="connsiteY40" fmla="*/ 78433 h 238123"/>
              <a:gd name="connsiteX41" fmla="*/ 173576 w 249585"/>
              <a:gd name="connsiteY41" fmla="*/ 75618 h 238123"/>
              <a:gd name="connsiteX42" fmla="*/ 175785 w 249585"/>
              <a:gd name="connsiteY42" fmla="*/ 76202 h 238123"/>
              <a:gd name="connsiteX43" fmla="*/ 175249 w 249585"/>
              <a:gd name="connsiteY43" fmla="*/ 77856 h 238123"/>
              <a:gd name="connsiteX44" fmla="*/ 161676 w 249585"/>
              <a:gd name="connsiteY44" fmla="*/ 81646 h 238123"/>
              <a:gd name="connsiteX45" fmla="*/ 160107 w 249585"/>
              <a:gd name="connsiteY45" fmla="*/ 82393 h 238123"/>
              <a:gd name="connsiteX46" fmla="*/ 160124 w 249585"/>
              <a:gd name="connsiteY46" fmla="*/ 82419 h 238123"/>
              <a:gd name="connsiteX47" fmla="*/ 167583 w 249585"/>
              <a:gd name="connsiteY47" fmla="*/ 80682 h 238123"/>
              <a:gd name="connsiteX48" fmla="*/ 167798 w 249585"/>
              <a:gd name="connsiteY48" fmla="*/ 80647 h 238123"/>
              <a:gd name="connsiteX49" fmla="*/ 176147 w 249585"/>
              <a:gd name="connsiteY49" fmla="*/ 80536 h 238123"/>
              <a:gd name="connsiteX50" fmla="*/ 176357 w 249585"/>
              <a:gd name="connsiteY50" fmla="*/ 82667 h 238123"/>
              <a:gd name="connsiteX51" fmla="*/ 165568 w 249585"/>
              <a:gd name="connsiteY51" fmla="*/ 85399 h 238123"/>
              <a:gd name="connsiteX52" fmla="*/ 162787 w 249585"/>
              <a:gd name="connsiteY52" fmla="*/ 86457 h 238123"/>
              <a:gd name="connsiteX53" fmla="*/ 162326 w 249585"/>
              <a:gd name="connsiteY53" fmla="*/ 86672 h 238123"/>
              <a:gd name="connsiteX54" fmla="*/ 162094 w 249585"/>
              <a:gd name="connsiteY54" fmla="*/ 86781 h 238123"/>
              <a:gd name="connsiteX55" fmla="*/ 162324 w 249585"/>
              <a:gd name="connsiteY55" fmla="*/ 87535 h 238123"/>
              <a:gd name="connsiteX56" fmla="*/ 162583 w 249585"/>
              <a:gd name="connsiteY56" fmla="*/ 87471 h 238123"/>
              <a:gd name="connsiteX57" fmla="*/ 164098 w 249585"/>
              <a:gd name="connsiteY57" fmla="*/ 87105 h 238123"/>
              <a:gd name="connsiteX58" fmla="*/ 176681 w 249585"/>
              <a:gd name="connsiteY58" fmla="*/ 86200 h 238123"/>
              <a:gd name="connsiteX59" fmla="*/ 176891 w 249585"/>
              <a:gd name="connsiteY59" fmla="*/ 88331 h 238123"/>
              <a:gd name="connsiteX60" fmla="*/ 163318 w 249585"/>
              <a:gd name="connsiteY60" fmla="*/ 92121 h 238123"/>
              <a:gd name="connsiteX61" fmla="*/ 151681 w 249585"/>
              <a:gd name="connsiteY61" fmla="*/ 102844 h 238123"/>
              <a:gd name="connsiteX62" fmla="*/ 151586 w 249585"/>
              <a:gd name="connsiteY62" fmla="*/ 102891 h 238123"/>
              <a:gd name="connsiteX63" fmla="*/ 144576 w 249585"/>
              <a:gd name="connsiteY63" fmla="*/ 104971 h 238123"/>
              <a:gd name="connsiteX64" fmla="*/ 144717 w 249585"/>
              <a:gd name="connsiteY64" fmla="*/ 111504 h 238123"/>
              <a:gd name="connsiteX65" fmla="*/ 144751 w 249585"/>
              <a:gd name="connsiteY65" fmla="*/ 113031 h 238123"/>
              <a:gd name="connsiteX66" fmla="*/ 145381 w 249585"/>
              <a:gd name="connsiteY66" fmla="*/ 166123 h 238123"/>
              <a:gd name="connsiteX67" fmla="*/ 201208 w 249585"/>
              <a:gd name="connsiteY67" fmla="*/ 150431 h 238123"/>
              <a:gd name="connsiteX68" fmla="*/ 201229 w 249585"/>
              <a:gd name="connsiteY68" fmla="*/ 150514 h 238123"/>
              <a:gd name="connsiteX69" fmla="*/ 222299 w 249585"/>
              <a:gd name="connsiteY69" fmla="*/ 146754 h 238123"/>
              <a:gd name="connsiteX70" fmla="*/ 245936 w 249585"/>
              <a:gd name="connsiteY70" fmla="*/ 151972 h 238123"/>
              <a:gd name="connsiteX71" fmla="*/ 245163 w 249585"/>
              <a:gd name="connsiteY71" fmla="*/ 153968 h 238123"/>
              <a:gd name="connsiteX72" fmla="*/ 231342 w 249585"/>
              <a:gd name="connsiteY72" fmla="*/ 151225 h 238123"/>
              <a:gd name="connsiteX73" fmla="*/ 231092 w 249585"/>
              <a:gd name="connsiteY73" fmla="*/ 151218 h 238123"/>
              <a:gd name="connsiteX74" fmla="*/ 231494 w 249585"/>
              <a:gd name="connsiteY74" fmla="*/ 152066 h 238123"/>
              <a:gd name="connsiteX75" fmla="*/ 249114 w 249585"/>
              <a:gd name="connsiteY75" fmla="*/ 157822 h 238123"/>
              <a:gd name="connsiteX76" fmla="*/ 248341 w 249585"/>
              <a:gd name="connsiteY76" fmla="*/ 159819 h 238123"/>
              <a:gd name="connsiteX77" fmla="*/ 234520 w 249585"/>
              <a:gd name="connsiteY77" fmla="*/ 157076 h 238123"/>
              <a:gd name="connsiteX78" fmla="*/ 232784 w 249585"/>
              <a:gd name="connsiteY78" fmla="*/ 157033 h 238123"/>
              <a:gd name="connsiteX79" fmla="*/ 232786 w 249585"/>
              <a:gd name="connsiteY79" fmla="*/ 157064 h 238123"/>
              <a:gd name="connsiteX80" fmla="*/ 247935 w 249585"/>
              <a:gd name="connsiteY80" fmla="*/ 162614 h 238123"/>
              <a:gd name="connsiteX81" fmla="*/ 247162 w 249585"/>
              <a:gd name="connsiteY81" fmla="*/ 164611 h 238123"/>
              <a:gd name="connsiteX82" fmla="*/ 233341 w 249585"/>
              <a:gd name="connsiteY82" fmla="*/ 161868 h 238123"/>
              <a:gd name="connsiteX83" fmla="*/ 232578 w 249585"/>
              <a:gd name="connsiteY83" fmla="*/ 161844 h 238123"/>
              <a:gd name="connsiteX84" fmla="*/ 232443 w 249585"/>
              <a:gd name="connsiteY84" fmla="*/ 162619 h 238123"/>
              <a:gd name="connsiteX85" fmla="*/ 245858 w 249585"/>
              <a:gd name="connsiteY85" fmla="*/ 167910 h 238123"/>
              <a:gd name="connsiteX86" fmla="*/ 245085 w 249585"/>
              <a:gd name="connsiteY86" fmla="*/ 169906 h 238123"/>
              <a:gd name="connsiteX87" fmla="*/ 231264 w 249585"/>
              <a:gd name="connsiteY87" fmla="*/ 167163 h 238123"/>
              <a:gd name="connsiteX88" fmla="*/ 205298 w 249585"/>
              <a:gd name="connsiteY88" fmla="*/ 168382 h 238123"/>
              <a:gd name="connsiteX89" fmla="*/ 113354 w 249585"/>
              <a:gd name="connsiteY89" fmla="*/ 223401 h 238123"/>
              <a:gd name="connsiteX90" fmla="*/ 73480 w 249585"/>
              <a:gd name="connsiteY90" fmla="*/ 238124 h 238123"/>
              <a:gd name="connsiteX91" fmla="*/ 68501 w 249585"/>
              <a:gd name="connsiteY91" fmla="*/ 234660 h 238123"/>
              <a:gd name="connsiteX92" fmla="*/ 17722 w 249585"/>
              <a:gd name="connsiteY92" fmla="*/ 199334 h 238123"/>
              <a:gd name="connsiteX93" fmla="*/ 48823 w 249585"/>
              <a:gd name="connsiteY93" fmla="*/ 157683 h 238123"/>
              <a:gd name="connsiteX94" fmla="*/ 76287 w 249585"/>
              <a:gd name="connsiteY94" fmla="*/ 180450 h 238123"/>
              <a:gd name="connsiteX95" fmla="*/ 80210 w 249585"/>
              <a:gd name="connsiteY95" fmla="*/ 183765 h 238123"/>
              <a:gd name="connsiteX96" fmla="*/ 80968 w 249585"/>
              <a:gd name="connsiteY96" fmla="*/ 184405 h 238123"/>
              <a:gd name="connsiteX97" fmla="*/ 81252 w 249585"/>
              <a:gd name="connsiteY97" fmla="*/ 184337 h 238123"/>
              <a:gd name="connsiteX98" fmla="*/ 80210 w 249585"/>
              <a:gd name="connsiteY98" fmla="*/ 183765 h 238123"/>
              <a:gd name="connsiteX99" fmla="*/ 160384 w 249585"/>
              <a:gd name="connsiteY99" fmla="*/ 72143 h 238123"/>
              <a:gd name="connsiteX100" fmla="*/ 158281 w 249585"/>
              <a:gd name="connsiteY100" fmla="*/ 72537 h 238123"/>
              <a:gd name="connsiteX101" fmla="*/ 157189 w 249585"/>
              <a:gd name="connsiteY101" fmla="*/ 77485 h 238123"/>
              <a:gd name="connsiteX102" fmla="*/ 168602 w 249585"/>
              <a:gd name="connsiteY102" fmla="*/ 74309 h 238123"/>
              <a:gd name="connsiteX103" fmla="*/ 160384 w 249585"/>
              <a:gd name="connsiteY103" fmla="*/ 72143 h 2381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49585" h="238123">
                <a:moveTo>
                  <a:pt x="2663" y="88397"/>
                </a:moveTo>
                <a:lnTo>
                  <a:pt x="2758" y="87263"/>
                </a:lnTo>
                <a:lnTo>
                  <a:pt x="5161" y="58731"/>
                </a:lnTo>
                <a:lnTo>
                  <a:pt x="5187" y="58435"/>
                </a:lnTo>
                <a:cubicBezTo>
                  <a:pt x="4608" y="56006"/>
                  <a:pt x="4267" y="53482"/>
                  <a:pt x="4267" y="50876"/>
                </a:cubicBezTo>
                <a:lnTo>
                  <a:pt x="4267" y="50876"/>
                </a:lnTo>
                <a:cubicBezTo>
                  <a:pt x="1739" y="49565"/>
                  <a:pt x="0" y="46925"/>
                  <a:pt x="0" y="43894"/>
                </a:cubicBezTo>
                <a:lnTo>
                  <a:pt x="0" y="38407"/>
                </a:lnTo>
                <a:cubicBezTo>
                  <a:pt x="0" y="34080"/>
                  <a:pt x="3540" y="30543"/>
                  <a:pt x="7864" y="30543"/>
                </a:cubicBezTo>
                <a:cubicBezTo>
                  <a:pt x="12188" y="30543"/>
                  <a:pt x="15728" y="34083"/>
                  <a:pt x="15728" y="38407"/>
                </a:cubicBezTo>
                <a:lnTo>
                  <a:pt x="15728" y="41517"/>
                </a:lnTo>
                <a:lnTo>
                  <a:pt x="20109" y="41517"/>
                </a:lnTo>
                <a:lnTo>
                  <a:pt x="25210" y="15685"/>
                </a:lnTo>
                <a:lnTo>
                  <a:pt x="31647" y="12375"/>
                </a:lnTo>
                <a:lnTo>
                  <a:pt x="33816" y="0"/>
                </a:lnTo>
                <a:lnTo>
                  <a:pt x="68447" y="0"/>
                </a:lnTo>
                <a:lnTo>
                  <a:pt x="68447" y="18766"/>
                </a:lnTo>
                <a:lnTo>
                  <a:pt x="68447" y="59945"/>
                </a:lnTo>
                <a:cubicBezTo>
                  <a:pt x="68447" y="72882"/>
                  <a:pt x="57960" y="83369"/>
                  <a:pt x="45023" y="83369"/>
                </a:cubicBezTo>
                <a:lnTo>
                  <a:pt x="39607" y="83369"/>
                </a:lnTo>
                <a:lnTo>
                  <a:pt x="38641" y="94838"/>
                </a:lnTo>
                <a:lnTo>
                  <a:pt x="37204" y="111882"/>
                </a:lnTo>
                <a:lnTo>
                  <a:pt x="32637" y="111497"/>
                </a:lnTo>
                <a:cubicBezTo>
                  <a:pt x="23866" y="102119"/>
                  <a:pt x="14097" y="93808"/>
                  <a:pt x="2663" y="88397"/>
                </a:cubicBezTo>
                <a:close/>
                <a:moveTo>
                  <a:pt x="76287" y="180450"/>
                </a:moveTo>
                <a:cubicBezTo>
                  <a:pt x="81672" y="166272"/>
                  <a:pt x="86450" y="151835"/>
                  <a:pt x="91112" y="136875"/>
                </a:cubicBezTo>
                <a:lnTo>
                  <a:pt x="108005" y="152125"/>
                </a:lnTo>
                <a:cubicBezTo>
                  <a:pt x="113576" y="131159"/>
                  <a:pt x="120772" y="110618"/>
                  <a:pt x="129540" y="90774"/>
                </a:cubicBezTo>
                <a:cubicBezTo>
                  <a:pt x="129585" y="90774"/>
                  <a:pt x="129621" y="90777"/>
                  <a:pt x="129666" y="90777"/>
                </a:cubicBezTo>
                <a:cubicBezTo>
                  <a:pt x="129713" y="90318"/>
                  <a:pt x="129883" y="89874"/>
                  <a:pt x="130221" y="89522"/>
                </a:cubicBezTo>
                <a:cubicBezTo>
                  <a:pt x="134590" y="85011"/>
                  <a:pt x="139668" y="81301"/>
                  <a:pt x="145202" y="78454"/>
                </a:cubicBezTo>
                <a:lnTo>
                  <a:pt x="144254" y="82752"/>
                </a:lnTo>
                <a:cubicBezTo>
                  <a:pt x="148323" y="81743"/>
                  <a:pt x="152189" y="79954"/>
                  <a:pt x="155525" y="77405"/>
                </a:cubicBezTo>
                <a:cubicBezTo>
                  <a:pt x="155379" y="80153"/>
                  <a:pt x="153656" y="82622"/>
                  <a:pt x="151487" y="84316"/>
                </a:cubicBezTo>
                <a:cubicBezTo>
                  <a:pt x="149318" y="86008"/>
                  <a:pt x="146995" y="87003"/>
                  <a:pt x="144436" y="88017"/>
                </a:cubicBezTo>
                <a:cubicBezTo>
                  <a:pt x="144661" y="90585"/>
                  <a:pt x="144018" y="93222"/>
                  <a:pt x="142638" y="95401"/>
                </a:cubicBezTo>
                <a:cubicBezTo>
                  <a:pt x="142390" y="95793"/>
                  <a:pt x="142097" y="96157"/>
                  <a:pt x="141778" y="96495"/>
                </a:cubicBezTo>
                <a:cubicBezTo>
                  <a:pt x="142234" y="97679"/>
                  <a:pt x="143363" y="98558"/>
                  <a:pt x="144753" y="98558"/>
                </a:cubicBezTo>
                <a:lnTo>
                  <a:pt x="149963" y="98558"/>
                </a:lnTo>
                <a:cubicBezTo>
                  <a:pt x="151466" y="98558"/>
                  <a:pt x="152768" y="97513"/>
                  <a:pt x="153092" y="96043"/>
                </a:cubicBezTo>
                <a:lnTo>
                  <a:pt x="156979" y="78433"/>
                </a:lnTo>
                <a:cubicBezTo>
                  <a:pt x="162116" y="76129"/>
                  <a:pt x="168193" y="75283"/>
                  <a:pt x="173576" y="75618"/>
                </a:cubicBezTo>
                <a:lnTo>
                  <a:pt x="175785" y="76202"/>
                </a:lnTo>
                <a:cubicBezTo>
                  <a:pt x="176154" y="76788"/>
                  <a:pt x="175984" y="77717"/>
                  <a:pt x="175249" y="77856"/>
                </a:cubicBezTo>
                <a:cubicBezTo>
                  <a:pt x="170606" y="78740"/>
                  <a:pt x="165977" y="79796"/>
                  <a:pt x="161676" y="81646"/>
                </a:cubicBezTo>
                <a:cubicBezTo>
                  <a:pt x="161142" y="81875"/>
                  <a:pt x="160620" y="82128"/>
                  <a:pt x="160107" y="82393"/>
                </a:cubicBezTo>
                <a:cubicBezTo>
                  <a:pt x="160112" y="82402"/>
                  <a:pt x="160117" y="82409"/>
                  <a:pt x="160124" y="82419"/>
                </a:cubicBezTo>
                <a:cubicBezTo>
                  <a:pt x="162513" y="81556"/>
                  <a:pt x="165048" y="81003"/>
                  <a:pt x="167583" y="80682"/>
                </a:cubicBezTo>
                <a:cubicBezTo>
                  <a:pt x="167657" y="80673"/>
                  <a:pt x="167728" y="80654"/>
                  <a:pt x="167798" y="80647"/>
                </a:cubicBezTo>
                <a:cubicBezTo>
                  <a:pt x="170658" y="80299"/>
                  <a:pt x="173510" y="80259"/>
                  <a:pt x="176147" y="80536"/>
                </a:cubicBezTo>
                <a:cubicBezTo>
                  <a:pt x="177331" y="80661"/>
                  <a:pt x="177404" y="82466"/>
                  <a:pt x="176357" y="82667"/>
                </a:cubicBezTo>
                <a:cubicBezTo>
                  <a:pt x="172699" y="83364"/>
                  <a:pt x="169053" y="84184"/>
                  <a:pt x="165568" y="85399"/>
                </a:cubicBezTo>
                <a:cubicBezTo>
                  <a:pt x="164630" y="85725"/>
                  <a:pt x="163696" y="86065"/>
                  <a:pt x="162787" y="86457"/>
                </a:cubicBezTo>
                <a:cubicBezTo>
                  <a:pt x="162631" y="86523"/>
                  <a:pt x="162480" y="86599"/>
                  <a:pt x="162326" y="86672"/>
                </a:cubicBezTo>
                <a:cubicBezTo>
                  <a:pt x="162250" y="86710"/>
                  <a:pt x="162172" y="86745"/>
                  <a:pt x="162094" y="86781"/>
                </a:cubicBezTo>
                <a:cubicBezTo>
                  <a:pt x="162172" y="87029"/>
                  <a:pt x="162250" y="87279"/>
                  <a:pt x="162324" y="87535"/>
                </a:cubicBezTo>
                <a:cubicBezTo>
                  <a:pt x="162409" y="87509"/>
                  <a:pt x="162498" y="87497"/>
                  <a:pt x="162583" y="87471"/>
                </a:cubicBezTo>
                <a:cubicBezTo>
                  <a:pt x="163082" y="87327"/>
                  <a:pt x="163592" y="87227"/>
                  <a:pt x="164098" y="87105"/>
                </a:cubicBezTo>
                <a:cubicBezTo>
                  <a:pt x="168311" y="86084"/>
                  <a:pt x="172732" y="85786"/>
                  <a:pt x="176681" y="86200"/>
                </a:cubicBezTo>
                <a:cubicBezTo>
                  <a:pt x="177865" y="86325"/>
                  <a:pt x="177938" y="88130"/>
                  <a:pt x="176891" y="88331"/>
                </a:cubicBezTo>
                <a:cubicBezTo>
                  <a:pt x="172248" y="89215"/>
                  <a:pt x="167619" y="90271"/>
                  <a:pt x="163318" y="92121"/>
                </a:cubicBezTo>
                <a:cubicBezTo>
                  <a:pt x="159717" y="96561"/>
                  <a:pt x="156067" y="100509"/>
                  <a:pt x="151681" y="102844"/>
                </a:cubicBezTo>
                <a:cubicBezTo>
                  <a:pt x="151650" y="102861"/>
                  <a:pt x="151617" y="102875"/>
                  <a:pt x="151586" y="102891"/>
                </a:cubicBezTo>
                <a:cubicBezTo>
                  <a:pt x="149453" y="104014"/>
                  <a:pt x="147139" y="104749"/>
                  <a:pt x="144576" y="104971"/>
                </a:cubicBezTo>
                <a:cubicBezTo>
                  <a:pt x="144623" y="107102"/>
                  <a:pt x="144670" y="109290"/>
                  <a:pt x="144717" y="111504"/>
                </a:cubicBezTo>
                <a:cubicBezTo>
                  <a:pt x="144729" y="112010"/>
                  <a:pt x="144739" y="112520"/>
                  <a:pt x="144751" y="113031"/>
                </a:cubicBezTo>
                <a:cubicBezTo>
                  <a:pt x="145098" y="129588"/>
                  <a:pt x="145403" y="148132"/>
                  <a:pt x="145381" y="166123"/>
                </a:cubicBezTo>
                <a:cubicBezTo>
                  <a:pt x="165511" y="160067"/>
                  <a:pt x="185374" y="154155"/>
                  <a:pt x="201208" y="150431"/>
                </a:cubicBezTo>
                <a:cubicBezTo>
                  <a:pt x="201215" y="150459"/>
                  <a:pt x="201222" y="150485"/>
                  <a:pt x="201229" y="150514"/>
                </a:cubicBezTo>
                <a:cubicBezTo>
                  <a:pt x="207992" y="147936"/>
                  <a:pt x="215142" y="146674"/>
                  <a:pt x="222299" y="146754"/>
                </a:cubicBezTo>
                <a:cubicBezTo>
                  <a:pt x="230073" y="144977"/>
                  <a:pt x="239407" y="147758"/>
                  <a:pt x="245936" y="151972"/>
                </a:cubicBezTo>
                <a:cubicBezTo>
                  <a:pt x="246938" y="152617"/>
                  <a:pt x="246184" y="154261"/>
                  <a:pt x="245163" y="153968"/>
                </a:cubicBezTo>
                <a:cubicBezTo>
                  <a:pt x="240621" y="152662"/>
                  <a:pt x="236014" y="151513"/>
                  <a:pt x="231342" y="151225"/>
                </a:cubicBezTo>
                <a:cubicBezTo>
                  <a:pt x="231257" y="151220"/>
                  <a:pt x="231175" y="151223"/>
                  <a:pt x="231092" y="151218"/>
                </a:cubicBezTo>
                <a:cubicBezTo>
                  <a:pt x="231231" y="151501"/>
                  <a:pt x="231371" y="151785"/>
                  <a:pt x="231494" y="152066"/>
                </a:cubicBezTo>
                <a:cubicBezTo>
                  <a:pt x="237717" y="152293"/>
                  <a:pt x="244208" y="154658"/>
                  <a:pt x="249114" y="157822"/>
                </a:cubicBezTo>
                <a:cubicBezTo>
                  <a:pt x="250116" y="158467"/>
                  <a:pt x="249362" y="160112"/>
                  <a:pt x="248341" y="159819"/>
                </a:cubicBezTo>
                <a:cubicBezTo>
                  <a:pt x="243800" y="158512"/>
                  <a:pt x="239192" y="157364"/>
                  <a:pt x="234520" y="157076"/>
                </a:cubicBezTo>
                <a:cubicBezTo>
                  <a:pt x="233939" y="157040"/>
                  <a:pt x="233360" y="157028"/>
                  <a:pt x="232784" y="157033"/>
                </a:cubicBezTo>
                <a:cubicBezTo>
                  <a:pt x="232784" y="157042"/>
                  <a:pt x="232786" y="157052"/>
                  <a:pt x="232786" y="157064"/>
                </a:cubicBezTo>
                <a:cubicBezTo>
                  <a:pt x="238221" y="157732"/>
                  <a:pt x="243677" y="159868"/>
                  <a:pt x="247935" y="162614"/>
                </a:cubicBezTo>
                <a:cubicBezTo>
                  <a:pt x="248937" y="163259"/>
                  <a:pt x="248183" y="164904"/>
                  <a:pt x="247162" y="164611"/>
                </a:cubicBezTo>
                <a:cubicBezTo>
                  <a:pt x="242621" y="163304"/>
                  <a:pt x="238013" y="162156"/>
                  <a:pt x="233341" y="161868"/>
                </a:cubicBezTo>
                <a:cubicBezTo>
                  <a:pt x="233086" y="161851"/>
                  <a:pt x="232833" y="161853"/>
                  <a:pt x="232578" y="161844"/>
                </a:cubicBezTo>
                <a:cubicBezTo>
                  <a:pt x="232538" y="162099"/>
                  <a:pt x="232493" y="162359"/>
                  <a:pt x="232443" y="162619"/>
                </a:cubicBezTo>
                <a:cubicBezTo>
                  <a:pt x="237292" y="163488"/>
                  <a:pt x="242053" y="165454"/>
                  <a:pt x="245858" y="167910"/>
                </a:cubicBezTo>
                <a:cubicBezTo>
                  <a:pt x="246860" y="168555"/>
                  <a:pt x="246106" y="170199"/>
                  <a:pt x="245085" y="169906"/>
                </a:cubicBezTo>
                <a:cubicBezTo>
                  <a:pt x="240544" y="168599"/>
                  <a:pt x="235936" y="167451"/>
                  <a:pt x="231264" y="167163"/>
                </a:cubicBezTo>
                <a:cubicBezTo>
                  <a:pt x="222262" y="171196"/>
                  <a:pt x="213781" y="173874"/>
                  <a:pt x="205298" y="168382"/>
                </a:cubicBezTo>
                <a:cubicBezTo>
                  <a:pt x="177189" y="190582"/>
                  <a:pt x="146225" y="209214"/>
                  <a:pt x="113354" y="223401"/>
                </a:cubicBezTo>
                <a:cubicBezTo>
                  <a:pt x="100339" y="229017"/>
                  <a:pt x="87036" y="233960"/>
                  <a:pt x="73480" y="238124"/>
                </a:cubicBezTo>
                <a:lnTo>
                  <a:pt x="68501" y="234660"/>
                </a:lnTo>
                <a:lnTo>
                  <a:pt x="17722" y="199334"/>
                </a:lnTo>
                <a:lnTo>
                  <a:pt x="48823" y="157683"/>
                </a:lnTo>
                <a:cubicBezTo>
                  <a:pt x="58121" y="165306"/>
                  <a:pt x="67365" y="172924"/>
                  <a:pt x="76287" y="180450"/>
                </a:cubicBezTo>
                <a:close/>
                <a:moveTo>
                  <a:pt x="80210" y="183765"/>
                </a:moveTo>
                <a:cubicBezTo>
                  <a:pt x="80460" y="183977"/>
                  <a:pt x="80718" y="184192"/>
                  <a:pt x="80968" y="184405"/>
                </a:cubicBezTo>
                <a:cubicBezTo>
                  <a:pt x="81060" y="184384"/>
                  <a:pt x="81159" y="184358"/>
                  <a:pt x="81252" y="184337"/>
                </a:cubicBezTo>
                <a:lnTo>
                  <a:pt x="80210" y="183765"/>
                </a:lnTo>
                <a:close/>
                <a:moveTo>
                  <a:pt x="160384" y="72143"/>
                </a:moveTo>
                <a:cubicBezTo>
                  <a:pt x="159679" y="72244"/>
                  <a:pt x="158980" y="72395"/>
                  <a:pt x="158281" y="72537"/>
                </a:cubicBezTo>
                <a:lnTo>
                  <a:pt x="157189" y="77485"/>
                </a:lnTo>
                <a:cubicBezTo>
                  <a:pt x="160842" y="76027"/>
                  <a:pt x="164703" y="75080"/>
                  <a:pt x="168602" y="74309"/>
                </a:cubicBezTo>
                <a:lnTo>
                  <a:pt x="160384" y="7214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3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109AAC8-3816-BDF2-FFB4-44C61FCCB77C}"/>
              </a:ext>
            </a:extLst>
          </p:cNvPr>
          <p:cNvSpPr/>
          <p:nvPr/>
        </p:nvSpPr>
        <p:spPr>
          <a:xfrm flipH="1">
            <a:off x="3226522" y="4802271"/>
            <a:ext cx="1207956" cy="1418426"/>
          </a:xfrm>
          <a:custGeom>
            <a:avLst/>
            <a:gdLst>
              <a:gd name="connsiteX0" fmla="*/ 53111 w 646876"/>
              <a:gd name="connsiteY0" fmla="*/ 759586 h 759586"/>
              <a:gd name="connsiteX1" fmla="*/ 24843 w 646876"/>
              <a:gd name="connsiteY1" fmla="*/ 759586 h 759586"/>
              <a:gd name="connsiteX2" fmla="*/ 21533 w 646876"/>
              <a:gd name="connsiteY2" fmla="*/ 759586 h 759586"/>
              <a:gd name="connsiteX3" fmla="*/ 24503 w 646876"/>
              <a:gd name="connsiteY3" fmla="*/ 624798 h 759586"/>
              <a:gd name="connsiteX4" fmla="*/ 233 w 646876"/>
              <a:gd name="connsiteY4" fmla="*/ 413498 h 759586"/>
              <a:gd name="connsiteX5" fmla="*/ 100797 w 646876"/>
              <a:gd name="connsiteY5" fmla="*/ 398519 h 759586"/>
              <a:gd name="connsiteX6" fmla="*/ 206996 w 646876"/>
              <a:gd name="connsiteY6" fmla="*/ 552970 h 759586"/>
              <a:gd name="connsiteX7" fmla="*/ 213088 w 646876"/>
              <a:gd name="connsiteY7" fmla="*/ 615242 h 759586"/>
              <a:gd name="connsiteX8" fmla="*/ 196394 w 646876"/>
              <a:gd name="connsiteY8" fmla="*/ 679604 h 759586"/>
              <a:gd name="connsiteX9" fmla="*/ 196042 w 646876"/>
              <a:gd name="connsiteY9" fmla="*/ 681076 h 759586"/>
              <a:gd name="connsiteX10" fmla="*/ 178729 w 646876"/>
              <a:gd name="connsiteY10" fmla="*/ 755862 h 759586"/>
              <a:gd name="connsiteX11" fmla="*/ 176009 w 646876"/>
              <a:gd name="connsiteY11" fmla="*/ 755416 h 759586"/>
              <a:gd name="connsiteX12" fmla="*/ 148114 w 646876"/>
              <a:gd name="connsiteY12" fmla="*/ 750832 h 759586"/>
              <a:gd name="connsiteX13" fmla="*/ 144847 w 646876"/>
              <a:gd name="connsiteY13" fmla="*/ 750295 h 759586"/>
              <a:gd name="connsiteX14" fmla="*/ 151401 w 646876"/>
              <a:gd name="connsiteY14" fmla="*/ 651282 h 759586"/>
              <a:gd name="connsiteX15" fmla="*/ 151699 w 646876"/>
              <a:gd name="connsiteY15" fmla="*/ 649698 h 759586"/>
              <a:gd name="connsiteX16" fmla="*/ 167987 w 646876"/>
              <a:gd name="connsiteY16" fmla="*/ 595226 h 759586"/>
              <a:gd name="connsiteX17" fmla="*/ 87108 w 646876"/>
              <a:gd name="connsiteY17" fmla="*/ 505583 h 759586"/>
              <a:gd name="connsiteX18" fmla="*/ 80109 w 646876"/>
              <a:gd name="connsiteY18" fmla="*/ 578915 h 759586"/>
              <a:gd name="connsiteX19" fmla="*/ 79812 w 646876"/>
              <a:gd name="connsiteY19" fmla="*/ 580857 h 759586"/>
              <a:gd name="connsiteX20" fmla="*/ 73375 w 646876"/>
              <a:gd name="connsiteY20" fmla="*/ 616164 h 759586"/>
              <a:gd name="connsiteX21" fmla="*/ 55866 w 646876"/>
              <a:gd name="connsiteY21" fmla="*/ 759586 h 759586"/>
              <a:gd name="connsiteX22" fmla="*/ 53111 w 646876"/>
              <a:gd name="connsiteY22" fmla="*/ 759586 h 759586"/>
              <a:gd name="connsiteX23" fmla="*/ 53111 w 646876"/>
              <a:gd name="connsiteY23" fmla="*/ 759586 h 759586"/>
              <a:gd name="connsiteX24" fmla="*/ 376666 w 646876"/>
              <a:gd name="connsiteY24" fmla="*/ 109923 h 759586"/>
              <a:gd name="connsiteX25" fmla="*/ 305807 w 646876"/>
              <a:gd name="connsiteY25" fmla="*/ 109923 h 759586"/>
              <a:gd name="connsiteX26" fmla="*/ 305807 w 646876"/>
              <a:gd name="connsiteY26" fmla="*/ 64832 h 759586"/>
              <a:gd name="connsiteX27" fmla="*/ 376666 w 646876"/>
              <a:gd name="connsiteY27" fmla="*/ 64832 h 759586"/>
              <a:gd name="connsiteX28" fmla="*/ 376666 w 646876"/>
              <a:gd name="connsiteY28" fmla="*/ 109923 h 759586"/>
              <a:gd name="connsiteX29" fmla="*/ 337815 w 646876"/>
              <a:gd name="connsiteY29" fmla="*/ 105932 h 759586"/>
              <a:gd name="connsiteX30" fmla="*/ 325740 w 646876"/>
              <a:gd name="connsiteY30" fmla="*/ 70550 h 759586"/>
              <a:gd name="connsiteX31" fmla="*/ 320230 w 646876"/>
              <a:gd name="connsiteY31" fmla="*/ 70550 h 759586"/>
              <a:gd name="connsiteX32" fmla="*/ 308207 w 646876"/>
              <a:gd name="connsiteY32" fmla="*/ 105932 h 759586"/>
              <a:gd name="connsiteX33" fmla="*/ 312931 w 646876"/>
              <a:gd name="connsiteY33" fmla="*/ 105932 h 759586"/>
              <a:gd name="connsiteX34" fmla="*/ 316608 w 646876"/>
              <a:gd name="connsiteY34" fmla="*/ 94803 h 759586"/>
              <a:gd name="connsiteX35" fmla="*/ 329155 w 646876"/>
              <a:gd name="connsiteY35" fmla="*/ 94803 h 759586"/>
              <a:gd name="connsiteX36" fmla="*/ 332935 w 646876"/>
              <a:gd name="connsiteY36" fmla="*/ 105932 h 759586"/>
              <a:gd name="connsiteX37" fmla="*/ 337815 w 646876"/>
              <a:gd name="connsiteY37" fmla="*/ 105932 h 759586"/>
              <a:gd name="connsiteX38" fmla="*/ 372040 w 646876"/>
              <a:gd name="connsiteY38" fmla="*/ 87400 h 759586"/>
              <a:gd name="connsiteX39" fmla="*/ 367051 w 646876"/>
              <a:gd name="connsiteY39" fmla="*/ 74697 h 759586"/>
              <a:gd name="connsiteX40" fmla="*/ 352723 w 646876"/>
              <a:gd name="connsiteY40" fmla="*/ 70288 h 759586"/>
              <a:gd name="connsiteX41" fmla="*/ 343011 w 646876"/>
              <a:gd name="connsiteY41" fmla="*/ 71022 h 759586"/>
              <a:gd name="connsiteX42" fmla="*/ 343011 w 646876"/>
              <a:gd name="connsiteY42" fmla="*/ 105828 h 759586"/>
              <a:gd name="connsiteX43" fmla="*/ 351307 w 646876"/>
              <a:gd name="connsiteY43" fmla="*/ 106249 h 759586"/>
              <a:gd name="connsiteX44" fmla="*/ 366950 w 646876"/>
              <a:gd name="connsiteY44" fmla="*/ 101157 h 759586"/>
              <a:gd name="connsiteX45" fmla="*/ 372040 w 646876"/>
              <a:gd name="connsiteY45" fmla="*/ 87400 h 759586"/>
              <a:gd name="connsiteX46" fmla="*/ 352931 w 646876"/>
              <a:gd name="connsiteY46" fmla="*/ 73910 h 759586"/>
              <a:gd name="connsiteX47" fmla="*/ 347574 w 646876"/>
              <a:gd name="connsiteY47" fmla="*/ 74383 h 759586"/>
              <a:gd name="connsiteX48" fmla="*/ 347574 w 646876"/>
              <a:gd name="connsiteY48" fmla="*/ 102310 h 759586"/>
              <a:gd name="connsiteX49" fmla="*/ 352193 w 646876"/>
              <a:gd name="connsiteY49" fmla="*/ 102572 h 759586"/>
              <a:gd name="connsiteX50" fmla="*/ 367262 w 646876"/>
              <a:gd name="connsiteY50" fmla="*/ 87558 h 759586"/>
              <a:gd name="connsiteX51" fmla="*/ 352931 w 646876"/>
              <a:gd name="connsiteY51" fmla="*/ 73910 h 759586"/>
              <a:gd name="connsiteX52" fmla="*/ 322907 w 646876"/>
              <a:gd name="connsiteY52" fmla="*/ 74590 h 759586"/>
              <a:gd name="connsiteX53" fmla="*/ 322801 w 646876"/>
              <a:gd name="connsiteY53" fmla="*/ 74590 h 759586"/>
              <a:gd name="connsiteX54" fmla="*/ 321017 w 646876"/>
              <a:gd name="connsiteY54" fmla="*/ 80996 h 759586"/>
              <a:gd name="connsiteX55" fmla="*/ 317550 w 646876"/>
              <a:gd name="connsiteY55" fmla="*/ 91233 h 759586"/>
              <a:gd name="connsiteX56" fmla="*/ 328210 w 646876"/>
              <a:gd name="connsiteY56" fmla="*/ 91233 h 759586"/>
              <a:gd name="connsiteX57" fmla="*/ 324743 w 646876"/>
              <a:gd name="connsiteY57" fmla="*/ 81048 h 759586"/>
              <a:gd name="connsiteX58" fmla="*/ 322907 w 646876"/>
              <a:gd name="connsiteY58" fmla="*/ 74590 h 759586"/>
              <a:gd name="connsiteX59" fmla="*/ 631203 w 646876"/>
              <a:gd name="connsiteY59" fmla="*/ 7195 h 759586"/>
              <a:gd name="connsiteX60" fmla="*/ 627288 w 646876"/>
              <a:gd name="connsiteY60" fmla="*/ 7540 h 759586"/>
              <a:gd name="connsiteX61" fmla="*/ 627288 w 646876"/>
              <a:gd name="connsiteY61" fmla="*/ 27960 h 759586"/>
              <a:gd name="connsiteX62" fmla="*/ 630664 w 646876"/>
              <a:gd name="connsiteY62" fmla="*/ 28152 h 759586"/>
              <a:gd name="connsiteX63" fmla="*/ 641682 w 646876"/>
              <a:gd name="connsiteY63" fmla="*/ 17174 h 759586"/>
              <a:gd name="connsiteX64" fmla="*/ 631203 w 646876"/>
              <a:gd name="connsiteY64" fmla="*/ 7195 h 759586"/>
              <a:gd name="connsiteX65" fmla="*/ 609251 w 646876"/>
              <a:gd name="connsiteY65" fmla="*/ 7694 h 759586"/>
              <a:gd name="connsiteX66" fmla="*/ 609173 w 646876"/>
              <a:gd name="connsiteY66" fmla="*/ 7694 h 759586"/>
              <a:gd name="connsiteX67" fmla="*/ 607869 w 646876"/>
              <a:gd name="connsiteY67" fmla="*/ 12377 h 759586"/>
              <a:gd name="connsiteX68" fmla="*/ 605336 w 646876"/>
              <a:gd name="connsiteY68" fmla="*/ 19860 h 759586"/>
              <a:gd name="connsiteX69" fmla="*/ 613129 w 646876"/>
              <a:gd name="connsiteY69" fmla="*/ 19860 h 759586"/>
              <a:gd name="connsiteX70" fmla="*/ 610596 w 646876"/>
              <a:gd name="connsiteY70" fmla="*/ 12415 h 759586"/>
              <a:gd name="connsiteX71" fmla="*/ 609251 w 646876"/>
              <a:gd name="connsiteY71" fmla="*/ 7694 h 759586"/>
              <a:gd name="connsiteX72" fmla="*/ 646876 w 646876"/>
              <a:gd name="connsiteY72" fmla="*/ 0 h 759586"/>
              <a:gd name="connsiteX73" fmla="*/ 646876 w 646876"/>
              <a:gd name="connsiteY73" fmla="*/ 32074 h 759586"/>
              <a:gd name="connsiteX74" fmla="*/ 596473 w 646876"/>
              <a:gd name="connsiteY74" fmla="*/ 32074 h 759586"/>
              <a:gd name="connsiteX75" fmla="*/ 596473 w 646876"/>
              <a:gd name="connsiteY75" fmla="*/ 0 h 759586"/>
              <a:gd name="connsiteX76" fmla="*/ 646876 w 646876"/>
              <a:gd name="connsiteY76" fmla="*/ 0 h 759586"/>
              <a:gd name="connsiteX77" fmla="*/ 620151 w 646876"/>
              <a:gd name="connsiteY77" fmla="*/ 30609 h 759586"/>
              <a:gd name="connsiteX78" fmla="*/ 611324 w 646876"/>
              <a:gd name="connsiteY78" fmla="*/ 4740 h 759586"/>
              <a:gd name="connsiteX79" fmla="*/ 607295 w 646876"/>
              <a:gd name="connsiteY79" fmla="*/ 4740 h 759586"/>
              <a:gd name="connsiteX80" fmla="*/ 598505 w 646876"/>
              <a:gd name="connsiteY80" fmla="*/ 30609 h 759586"/>
              <a:gd name="connsiteX81" fmla="*/ 601959 w 646876"/>
              <a:gd name="connsiteY81" fmla="*/ 30609 h 759586"/>
              <a:gd name="connsiteX82" fmla="*/ 604646 w 646876"/>
              <a:gd name="connsiteY82" fmla="*/ 22471 h 759586"/>
              <a:gd name="connsiteX83" fmla="*/ 613819 w 646876"/>
              <a:gd name="connsiteY83" fmla="*/ 22471 h 759586"/>
              <a:gd name="connsiteX84" fmla="*/ 616583 w 646876"/>
              <a:gd name="connsiteY84" fmla="*/ 30609 h 759586"/>
              <a:gd name="connsiteX85" fmla="*/ 620151 w 646876"/>
              <a:gd name="connsiteY85" fmla="*/ 30609 h 759586"/>
              <a:gd name="connsiteX86" fmla="*/ 645175 w 646876"/>
              <a:gd name="connsiteY86" fmla="*/ 17058 h 759586"/>
              <a:gd name="connsiteX87" fmla="*/ 641527 w 646876"/>
              <a:gd name="connsiteY87" fmla="*/ 7769 h 759586"/>
              <a:gd name="connsiteX88" fmla="*/ 631049 w 646876"/>
              <a:gd name="connsiteY88" fmla="*/ 4544 h 759586"/>
              <a:gd name="connsiteX89" fmla="*/ 623949 w 646876"/>
              <a:gd name="connsiteY89" fmla="*/ 5080 h 759586"/>
              <a:gd name="connsiteX90" fmla="*/ 623949 w 646876"/>
              <a:gd name="connsiteY90" fmla="*/ 30529 h 759586"/>
              <a:gd name="connsiteX91" fmla="*/ 630014 w 646876"/>
              <a:gd name="connsiteY91" fmla="*/ 30836 h 759586"/>
              <a:gd name="connsiteX92" fmla="*/ 641451 w 646876"/>
              <a:gd name="connsiteY92" fmla="*/ 27112 h 759586"/>
              <a:gd name="connsiteX93" fmla="*/ 645175 w 646876"/>
              <a:gd name="connsiteY93" fmla="*/ 17058 h 759586"/>
              <a:gd name="connsiteX94" fmla="*/ 621673 w 646876"/>
              <a:gd name="connsiteY94" fmla="*/ 59255 h 759586"/>
              <a:gd name="connsiteX95" fmla="*/ 596473 w 646876"/>
              <a:gd name="connsiteY95" fmla="*/ 59255 h 759586"/>
              <a:gd name="connsiteX96" fmla="*/ 596473 w 646876"/>
              <a:gd name="connsiteY96" fmla="*/ 79361 h 759586"/>
              <a:gd name="connsiteX97" fmla="*/ 621673 w 646876"/>
              <a:gd name="connsiteY97" fmla="*/ 79361 h 759586"/>
              <a:gd name="connsiteX98" fmla="*/ 621673 w 646876"/>
              <a:gd name="connsiteY98" fmla="*/ 59255 h 759586"/>
              <a:gd name="connsiteX99" fmla="*/ 624251 w 646876"/>
              <a:gd name="connsiteY99" fmla="*/ 79364 h 759586"/>
              <a:gd name="connsiteX100" fmla="*/ 646876 w 646876"/>
              <a:gd name="connsiteY100" fmla="*/ 79364 h 759586"/>
              <a:gd name="connsiteX101" fmla="*/ 646876 w 646876"/>
              <a:gd name="connsiteY101" fmla="*/ 59257 h 759586"/>
              <a:gd name="connsiteX102" fmla="*/ 624251 w 646876"/>
              <a:gd name="connsiteY102" fmla="*/ 59257 h 759586"/>
              <a:gd name="connsiteX103" fmla="*/ 624251 w 646876"/>
              <a:gd name="connsiteY103" fmla="*/ 79364 h 759586"/>
              <a:gd name="connsiteX104" fmla="*/ 491920 w 646876"/>
              <a:gd name="connsiteY104" fmla="*/ 232562 h 759586"/>
              <a:gd name="connsiteX105" fmla="*/ 479302 w 646876"/>
              <a:gd name="connsiteY105" fmla="*/ 220546 h 759586"/>
              <a:gd name="connsiteX106" fmla="*/ 474588 w 646876"/>
              <a:gd name="connsiteY106" fmla="*/ 220962 h 759586"/>
              <a:gd name="connsiteX107" fmla="*/ 474588 w 646876"/>
              <a:gd name="connsiteY107" fmla="*/ 245548 h 759586"/>
              <a:gd name="connsiteX108" fmla="*/ 478655 w 646876"/>
              <a:gd name="connsiteY108" fmla="*/ 245780 h 759586"/>
              <a:gd name="connsiteX109" fmla="*/ 491920 w 646876"/>
              <a:gd name="connsiteY109" fmla="*/ 232562 h 759586"/>
              <a:gd name="connsiteX110" fmla="*/ 452873 w 646876"/>
              <a:gd name="connsiteY110" fmla="*/ 221146 h 759586"/>
              <a:gd name="connsiteX111" fmla="*/ 452778 w 646876"/>
              <a:gd name="connsiteY111" fmla="*/ 221146 h 759586"/>
              <a:gd name="connsiteX112" fmla="*/ 451207 w 646876"/>
              <a:gd name="connsiteY112" fmla="*/ 226787 h 759586"/>
              <a:gd name="connsiteX113" fmla="*/ 448156 w 646876"/>
              <a:gd name="connsiteY113" fmla="*/ 235799 h 759586"/>
              <a:gd name="connsiteX114" fmla="*/ 457540 w 646876"/>
              <a:gd name="connsiteY114" fmla="*/ 235799 h 759586"/>
              <a:gd name="connsiteX115" fmla="*/ 454489 w 646876"/>
              <a:gd name="connsiteY115" fmla="*/ 226834 h 759586"/>
              <a:gd name="connsiteX116" fmla="*/ 452873 w 646876"/>
              <a:gd name="connsiteY116" fmla="*/ 221146 h 759586"/>
              <a:gd name="connsiteX117" fmla="*/ 466897 w 646876"/>
              <a:gd name="connsiteY117" fmla="*/ 214107 h 759586"/>
              <a:gd name="connsiteX118" fmla="*/ 529916 w 646876"/>
              <a:gd name="connsiteY118" fmla="*/ 175568 h 759586"/>
              <a:gd name="connsiteX119" fmla="*/ 529916 w 646876"/>
              <a:gd name="connsiteY119" fmla="*/ 252316 h 759586"/>
              <a:gd name="connsiteX120" fmla="*/ 406146 w 646876"/>
              <a:gd name="connsiteY120" fmla="*/ 252316 h 759586"/>
              <a:gd name="connsiteX121" fmla="*/ 406146 w 646876"/>
              <a:gd name="connsiteY121" fmla="*/ 174623 h 759586"/>
              <a:gd name="connsiteX122" fmla="*/ 466897 w 646876"/>
              <a:gd name="connsiteY122" fmla="*/ 214107 h 759586"/>
              <a:gd name="connsiteX123" fmla="*/ 465999 w 646876"/>
              <a:gd name="connsiteY123" fmla="*/ 248738 h 759586"/>
              <a:gd name="connsiteX124" fmla="*/ 455368 w 646876"/>
              <a:gd name="connsiteY124" fmla="*/ 217590 h 759586"/>
              <a:gd name="connsiteX125" fmla="*/ 450517 w 646876"/>
              <a:gd name="connsiteY125" fmla="*/ 217590 h 759586"/>
              <a:gd name="connsiteX126" fmla="*/ 439933 w 646876"/>
              <a:gd name="connsiteY126" fmla="*/ 248738 h 759586"/>
              <a:gd name="connsiteX127" fmla="*/ 444092 w 646876"/>
              <a:gd name="connsiteY127" fmla="*/ 248738 h 759586"/>
              <a:gd name="connsiteX128" fmla="*/ 447329 w 646876"/>
              <a:gd name="connsiteY128" fmla="*/ 238941 h 759586"/>
              <a:gd name="connsiteX129" fmla="*/ 458374 w 646876"/>
              <a:gd name="connsiteY129" fmla="*/ 238941 h 759586"/>
              <a:gd name="connsiteX130" fmla="*/ 461701 w 646876"/>
              <a:gd name="connsiteY130" fmla="*/ 248738 h 759586"/>
              <a:gd name="connsiteX131" fmla="*/ 465999 w 646876"/>
              <a:gd name="connsiteY131" fmla="*/ 248738 h 759586"/>
              <a:gd name="connsiteX132" fmla="*/ 470569 w 646876"/>
              <a:gd name="connsiteY132" fmla="*/ 248646 h 759586"/>
              <a:gd name="connsiteX133" fmla="*/ 477873 w 646876"/>
              <a:gd name="connsiteY133" fmla="*/ 249015 h 759586"/>
              <a:gd name="connsiteX134" fmla="*/ 491644 w 646876"/>
              <a:gd name="connsiteY134" fmla="*/ 244532 h 759586"/>
              <a:gd name="connsiteX135" fmla="*/ 496126 w 646876"/>
              <a:gd name="connsiteY135" fmla="*/ 232422 h 759586"/>
              <a:gd name="connsiteX136" fmla="*/ 491734 w 646876"/>
              <a:gd name="connsiteY136" fmla="*/ 221238 h 759586"/>
              <a:gd name="connsiteX137" fmla="*/ 479118 w 646876"/>
              <a:gd name="connsiteY137" fmla="*/ 217356 h 759586"/>
              <a:gd name="connsiteX138" fmla="*/ 470569 w 646876"/>
              <a:gd name="connsiteY138" fmla="*/ 218001 h 759586"/>
              <a:gd name="connsiteX139" fmla="*/ 470569 w 646876"/>
              <a:gd name="connsiteY139" fmla="*/ 248646 h 75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</a:cxnLst>
            <a:rect l="l" t="t" r="r" b="b"/>
            <a:pathLst>
              <a:path w="646876" h="759586">
                <a:moveTo>
                  <a:pt x="53111" y="759586"/>
                </a:moveTo>
                <a:lnTo>
                  <a:pt x="24843" y="759586"/>
                </a:lnTo>
                <a:lnTo>
                  <a:pt x="21533" y="759586"/>
                </a:lnTo>
                <a:cubicBezTo>
                  <a:pt x="9526" y="716508"/>
                  <a:pt x="9479" y="666726"/>
                  <a:pt x="24503" y="624798"/>
                </a:cubicBezTo>
                <a:cubicBezTo>
                  <a:pt x="48196" y="558674"/>
                  <a:pt x="-3883" y="484291"/>
                  <a:pt x="233" y="413498"/>
                </a:cubicBezTo>
                <a:cubicBezTo>
                  <a:pt x="30337" y="424313"/>
                  <a:pt x="81364" y="416322"/>
                  <a:pt x="100797" y="398519"/>
                </a:cubicBezTo>
                <a:lnTo>
                  <a:pt x="206996" y="552970"/>
                </a:lnTo>
                <a:cubicBezTo>
                  <a:pt x="217348" y="572055"/>
                  <a:pt x="219558" y="594517"/>
                  <a:pt x="213088" y="615242"/>
                </a:cubicBezTo>
                <a:cubicBezTo>
                  <a:pt x="208582" y="629675"/>
                  <a:pt x="202414" y="654313"/>
                  <a:pt x="196394" y="679604"/>
                </a:cubicBezTo>
                <a:cubicBezTo>
                  <a:pt x="196276" y="680095"/>
                  <a:pt x="196160" y="680584"/>
                  <a:pt x="196042" y="681076"/>
                </a:cubicBezTo>
                <a:cubicBezTo>
                  <a:pt x="189104" y="710263"/>
                  <a:pt x="182410" y="740073"/>
                  <a:pt x="178729" y="755862"/>
                </a:cubicBezTo>
                <a:lnTo>
                  <a:pt x="176009" y="755416"/>
                </a:lnTo>
                <a:lnTo>
                  <a:pt x="148114" y="750832"/>
                </a:lnTo>
                <a:lnTo>
                  <a:pt x="144847" y="750295"/>
                </a:lnTo>
                <a:cubicBezTo>
                  <a:pt x="142094" y="725130"/>
                  <a:pt x="144773" y="686175"/>
                  <a:pt x="151401" y="651282"/>
                </a:cubicBezTo>
                <a:cubicBezTo>
                  <a:pt x="151501" y="650755"/>
                  <a:pt x="151597" y="650223"/>
                  <a:pt x="151699" y="649698"/>
                </a:cubicBezTo>
                <a:cubicBezTo>
                  <a:pt x="155792" y="628619"/>
                  <a:pt x="161328" y="609132"/>
                  <a:pt x="167987" y="595226"/>
                </a:cubicBezTo>
                <a:lnTo>
                  <a:pt x="87108" y="505583"/>
                </a:lnTo>
                <a:cubicBezTo>
                  <a:pt x="85669" y="530451"/>
                  <a:pt x="83526" y="555245"/>
                  <a:pt x="80109" y="578915"/>
                </a:cubicBezTo>
                <a:cubicBezTo>
                  <a:pt x="80015" y="579567"/>
                  <a:pt x="79906" y="580207"/>
                  <a:pt x="79812" y="580857"/>
                </a:cubicBezTo>
                <a:cubicBezTo>
                  <a:pt x="78021" y="592974"/>
                  <a:pt x="75918" y="604807"/>
                  <a:pt x="73375" y="616164"/>
                </a:cubicBezTo>
                <a:cubicBezTo>
                  <a:pt x="62730" y="663668"/>
                  <a:pt x="59098" y="710801"/>
                  <a:pt x="55866" y="759586"/>
                </a:cubicBezTo>
                <a:lnTo>
                  <a:pt x="53111" y="759586"/>
                </a:lnTo>
                <a:lnTo>
                  <a:pt x="53111" y="759586"/>
                </a:lnTo>
                <a:close/>
                <a:moveTo>
                  <a:pt x="376666" y="109923"/>
                </a:moveTo>
                <a:lnTo>
                  <a:pt x="305807" y="109923"/>
                </a:lnTo>
                <a:lnTo>
                  <a:pt x="305807" y="64832"/>
                </a:lnTo>
                <a:lnTo>
                  <a:pt x="376666" y="64832"/>
                </a:lnTo>
                <a:lnTo>
                  <a:pt x="376666" y="109923"/>
                </a:lnTo>
                <a:close/>
                <a:moveTo>
                  <a:pt x="337815" y="105932"/>
                </a:moveTo>
                <a:lnTo>
                  <a:pt x="325740" y="70550"/>
                </a:lnTo>
                <a:lnTo>
                  <a:pt x="320230" y="70550"/>
                </a:lnTo>
                <a:lnTo>
                  <a:pt x="308207" y="105932"/>
                </a:lnTo>
                <a:lnTo>
                  <a:pt x="312931" y="105932"/>
                </a:lnTo>
                <a:lnTo>
                  <a:pt x="316608" y="94803"/>
                </a:lnTo>
                <a:lnTo>
                  <a:pt x="329155" y="94803"/>
                </a:lnTo>
                <a:lnTo>
                  <a:pt x="332935" y="105932"/>
                </a:lnTo>
                <a:lnTo>
                  <a:pt x="337815" y="105932"/>
                </a:lnTo>
                <a:close/>
                <a:moveTo>
                  <a:pt x="372040" y="87400"/>
                </a:moveTo>
                <a:cubicBezTo>
                  <a:pt x="372040" y="81679"/>
                  <a:pt x="370204" y="77584"/>
                  <a:pt x="367051" y="74697"/>
                </a:cubicBezTo>
                <a:cubicBezTo>
                  <a:pt x="363954" y="71809"/>
                  <a:pt x="359284" y="70288"/>
                  <a:pt x="352723" y="70288"/>
                </a:cubicBezTo>
                <a:cubicBezTo>
                  <a:pt x="349100" y="70288"/>
                  <a:pt x="345792" y="70602"/>
                  <a:pt x="343011" y="71022"/>
                </a:cubicBezTo>
                <a:lnTo>
                  <a:pt x="343011" y="105828"/>
                </a:lnTo>
                <a:cubicBezTo>
                  <a:pt x="345322" y="106091"/>
                  <a:pt x="348051" y="106249"/>
                  <a:pt x="351307" y="106249"/>
                </a:cubicBezTo>
                <a:cubicBezTo>
                  <a:pt x="358183" y="106249"/>
                  <a:pt x="363644" y="104465"/>
                  <a:pt x="366950" y="101157"/>
                </a:cubicBezTo>
                <a:cubicBezTo>
                  <a:pt x="370253" y="97901"/>
                  <a:pt x="372040" y="93177"/>
                  <a:pt x="372040" y="87400"/>
                </a:cubicBezTo>
                <a:close/>
                <a:moveTo>
                  <a:pt x="352931" y="73910"/>
                </a:moveTo>
                <a:cubicBezTo>
                  <a:pt x="350568" y="73910"/>
                  <a:pt x="348784" y="74120"/>
                  <a:pt x="347574" y="74383"/>
                </a:cubicBezTo>
                <a:lnTo>
                  <a:pt x="347574" y="102310"/>
                </a:lnTo>
                <a:cubicBezTo>
                  <a:pt x="348729" y="102520"/>
                  <a:pt x="350409" y="102572"/>
                  <a:pt x="352193" y="102572"/>
                </a:cubicBezTo>
                <a:cubicBezTo>
                  <a:pt x="361959" y="102572"/>
                  <a:pt x="367262" y="97112"/>
                  <a:pt x="367262" y="87558"/>
                </a:cubicBezTo>
                <a:cubicBezTo>
                  <a:pt x="367314" y="79210"/>
                  <a:pt x="362590" y="73910"/>
                  <a:pt x="352931" y="73910"/>
                </a:cubicBezTo>
                <a:close/>
                <a:moveTo>
                  <a:pt x="322907" y="74590"/>
                </a:moveTo>
                <a:lnTo>
                  <a:pt x="322801" y="74590"/>
                </a:lnTo>
                <a:cubicBezTo>
                  <a:pt x="322276" y="76691"/>
                  <a:pt x="321697" y="78844"/>
                  <a:pt x="321017" y="80996"/>
                </a:cubicBezTo>
                <a:lnTo>
                  <a:pt x="317550" y="91233"/>
                </a:lnTo>
                <a:lnTo>
                  <a:pt x="328210" y="91233"/>
                </a:lnTo>
                <a:lnTo>
                  <a:pt x="324743" y="81048"/>
                </a:lnTo>
                <a:cubicBezTo>
                  <a:pt x="323956" y="78740"/>
                  <a:pt x="323429" y="76639"/>
                  <a:pt x="322907" y="74590"/>
                </a:cubicBezTo>
                <a:close/>
                <a:moveTo>
                  <a:pt x="631203" y="7195"/>
                </a:moveTo>
                <a:cubicBezTo>
                  <a:pt x="629476" y="7195"/>
                  <a:pt x="628171" y="7349"/>
                  <a:pt x="627288" y="7540"/>
                </a:cubicBezTo>
                <a:lnTo>
                  <a:pt x="627288" y="27960"/>
                </a:lnTo>
                <a:cubicBezTo>
                  <a:pt x="628133" y="28114"/>
                  <a:pt x="629362" y="28152"/>
                  <a:pt x="630664" y="28152"/>
                </a:cubicBezTo>
                <a:cubicBezTo>
                  <a:pt x="637805" y="28152"/>
                  <a:pt x="641682" y="24161"/>
                  <a:pt x="641682" y="17174"/>
                </a:cubicBezTo>
                <a:cubicBezTo>
                  <a:pt x="641718" y="11070"/>
                  <a:pt x="638266" y="7195"/>
                  <a:pt x="631203" y="7195"/>
                </a:cubicBezTo>
                <a:close/>
                <a:moveTo>
                  <a:pt x="609251" y="7694"/>
                </a:moveTo>
                <a:lnTo>
                  <a:pt x="609173" y="7694"/>
                </a:lnTo>
                <a:cubicBezTo>
                  <a:pt x="608791" y="9230"/>
                  <a:pt x="608368" y="10803"/>
                  <a:pt x="607869" y="12377"/>
                </a:cubicBezTo>
                <a:lnTo>
                  <a:pt x="605336" y="19860"/>
                </a:lnTo>
                <a:lnTo>
                  <a:pt x="613129" y="19860"/>
                </a:lnTo>
                <a:lnTo>
                  <a:pt x="610596" y="12415"/>
                </a:lnTo>
                <a:cubicBezTo>
                  <a:pt x="610019" y="10725"/>
                  <a:pt x="609634" y="9189"/>
                  <a:pt x="609251" y="7694"/>
                </a:cubicBezTo>
                <a:close/>
                <a:moveTo>
                  <a:pt x="646876" y="0"/>
                </a:moveTo>
                <a:lnTo>
                  <a:pt x="646876" y="32074"/>
                </a:lnTo>
                <a:lnTo>
                  <a:pt x="596473" y="32074"/>
                </a:lnTo>
                <a:lnTo>
                  <a:pt x="596473" y="0"/>
                </a:lnTo>
                <a:lnTo>
                  <a:pt x="646876" y="0"/>
                </a:lnTo>
                <a:close/>
                <a:moveTo>
                  <a:pt x="620151" y="30609"/>
                </a:moveTo>
                <a:lnTo>
                  <a:pt x="611324" y="4740"/>
                </a:lnTo>
                <a:lnTo>
                  <a:pt x="607295" y="4740"/>
                </a:lnTo>
                <a:lnTo>
                  <a:pt x="598505" y="30609"/>
                </a:lnTo>
                <a:lnTo>
                  <a:pt x="601959" y="30609"/>
                </a:lnTo>
                <a:lnTo>
                  <a:pt x="604646" y="22471"/>
                </a:lnTo>
                <a:lnTo>
                  <a:pt x="613819" y="22471"/>
                </a:lnTo>
                <a:lnTo>
                  <a:pt x="616583" y="30609"/>
                </a:lnTo>
                <a:lnTo>
                  <a:pt x="620151" y="30609"/>
                </a:lnTo>
                <a:close/>
                <a:moveTo>
                  <a:pt x="645175" y="17058"/>
                </a:moveTo>
                <a:cubicBezTo>
                  <a:pt x="645175" y="12876"/>
                  <a:pt x="643833" y="9882"/>
                  <a:pt x="641527" y="7769"/>
                </a:cubicBezTo>
                <a:cubicBezTo>
                  <a:pt x="639263" y="5657"/>
                  <a:pt x="635848" y="4544"/>
                  <a:pt x="631049" y="4544"/>
                </a:cubicBezTo>
                <a:cubicBezTo>
                  <a:pt x="628400" y="4544"/>
                  <a:pt x="625983" y="4773"/>
                  <a:pt x="623949" y="5080"/>
                </a:cubicBezTo>
                <a:lnTo>
                  <a:pt x="623949" y="30529"/>
                </a:lnTo>
                <a:cubicBezTo>
                  <a:pt x="625638" y="30720"/>
                  <a:pt x="627633" y="30836"/>
                  <a:pt x="630014" y="30836"/>
                </a:cubicBezTo>
                <a:cubicBezTo>
                  <a:pt x="635043" y="30836"/>
                  <a:pt x="639034" y="29532"/>
                  <a:pt x="641451" y="27112"/>
                </a:cubicBezTo>
                <a:cubicBezTo>
                  <a:pt x="643868" y="24735"/>
                  <a:pt x="645175" y="21281"/>
                  <a:pt x="645175" y="17058"/>
                </a:cubicBezTo>
                <a:close/>
                <a:moveTo>
                  <a:pt x="621673" y="59255"/>
                </a:moveTo>
                <a:lnTo>
                  <a:pt x="596473" y="59255"/>
                </a:lnTo>
                <a:lnTo>
                  <a:pt x="596473" y="79361"/>
                </a:lnTo>
                <a:lnTo>
                  <a:pt x="621673" y="79361"/>
                </a:lnTo>
                <a:lnTo>
                  <a:pt x="621673" y="59255"/>
                </a:lnTo>
                <a:close/>
                <a:moveTo>
                  <a:pt x="624251" y="79364"/>
                </a:moveTo>
                <a:lnTo>
                  <a:pt x="646876" y="79364"/>
                </a:lnTo>
                <a:lnTo>
                  <a:pt x="646876" y="59257"/>
                </a:lnTo>
                <a:lnTo>
                  <a:pt x="624251" y="59257"/>
                </a:lnTo>
                <a:lnTo>
                  <a:pt x="624251" y="79364"/>
                </a:lnTo>
                <a:close/>
                <a:moveTo>
                  <a:pt x="491920" y="232562"/>
                </a:moveTo>
                <a:cubicBezTo>
                  <a:pt x="491965" y="225213"/>
                  <a:pt x="487806" y="220546"/>
                  <a:pt x="479302" y="220546"/>
                </a:cubicBezTo>
                <a:cubicBezTo>
                  <a:pt x="477223" y="220546"/>
                  <a:pt x="475651" y="220730"/>
                  <a:pt x="474588" y="220962"/>
                </a:cubicBezTo>
                <a:lnTo>
                  <a:pt x="474588" y="245548"/>
                </a:lnTo>
                <a:cubicBezTo>
                  <a:pt x="475607" y="245732"/>
                  <a:pt x="477086" y="245780"/>
                  <a:pt x="478655" y="245780"/>
                </a:cubicBezTo>
                <a:cubicBezTo>
                  <a:pt x="487253" y="245780"/>
                  <a:pt x="491920" y="240974"/>
                  <a:pt x="491920" y="232562"/>
                </a:cubicBezTo>
                <a:close/>
                <a:moveTo>
                  <a:pt x="452873" y="221146"/>
                </a:moveTo>
                <a:lnTo>
                  <a:pt x="452778" y="221146"/>
                </a:lnTo>
                <a:cubicBezTo>
                  <a:pt x="452318" y="222994"/>
                  <a:pt x="451807" y="224889"/>
                  <a:pt x="451207" y="226787"/>
                </a:cubicBezTo>
                <a:lnTo>
                  <a:pt x="448156" y="235799"/>
                </a:lnTo>
                <a:lnTo>
                  <a:pt x="457540" y="235799"/>
                </a:lnTo>
                <a:lnTo>
                  <a:pt x="454489" y="226834"/>
                </a:lnTo>
                <a:cubicBezTo>
                  <a:pt x="453799" y="224799"/>
                  <a:pt x="453336" y="222949"/>
                  <a:pt x="452873" y="221146"/>
                </a:cubicBezTo>
                <a:close/>
                <a:moveTo>
                  <a:pt x="466897" y="214107"/>
                </a:moveTo>
                <a:lnTo>
                  <a:pt x="529916" y="175568"/>
                </a:lnTo>
                <a:lnTo>
                  <a:pt x="529916" y="252316"/>
                </a:lnTo>
                <a:lnTo>
                  <a:pt x="406146" y="252316"/>
                </a:lnTo>
                <a:lnTo>
                  <a:pt x="406146" y="174623"/>
                </a:lnTo>
                <a:lnTo>
                  <a:pt x="466897" y="214107"/>
                </a:lnTo>
                <a:close/>
                <a:moveTo>
                  <a:pt x="465999" y="248738"/>
                </a:moveTo>
                <a:lnTo>
                  <a:pt x="455368" y="217590"/>
                </a:lnTo>
                <a:lnTo>
                  <a:pt x="450517" y="217590"/>
                </a:lnTo>
                <a:lnTo>
                  <a:pt x="439933" y="248738"/>
                </a:lnTo>
                <a:lnTo>
                  <a:pt x="444092" y="248738"/>
                </a:lnTo>
                <a:lnTo>
                  <a:pt x="447329" y="238941"/>
                </a:lnTo>
                <a:lnTo>
                  <a:pt x="458374" y="238941"/>
                </a:lnTo>
                <a:lnTo>
                  <a:pt x="461701" y="248738"/>
                </a:lnTo>
                <a:lnTo>
                  <a:pt x="465999" y="248738"/>
                </a:lnTo>
                <a:close/>
                <a:moveTo>
                  <a:pt x="470569" y="248646"/>
                </a:moveTo>
                <a:cubicBezTo>
                  <a:pt x="472603" y="248878"/>
                  <a:pt x="475006" y="249015"/>
                  <a:pt x="477873" y="249015"/>
                </a:cubicBezTo>
                <a:cubicBezTo>
                  <a:pt x="483926" y="249015"/>
                  <a:pt x="488733" y="247443"/>
                  <a:pt x="491644" y="244532"/>
                </a:cubicBezTo>
                <a:cubicBezTo>
                  <a:pt x="494555" y="241666"/>
                  <a:pt x="496126" y="237507"/>
                  <a:pt x="496126" y="232422"/>
                </a:cubicBezTo>
                <a:cubicBezTo>
                  <a:pt x="496126" y="227384"/>
                  <a:pt x="494510" y="223781"/>
                  <a:pt x="491734" y="221238"/>
                </a:cubicBezTo>
                <a:cubicBezTo>
                  <a:pt x="489007" y="218696"/>
                  <a:pt x="484895" y="217356"/>
                  <a:pt x="479118" y="217356"/>
                </a:cubicBezTo>
                <a:cubicBezTo>
                  <a:pt x="475928" y="217356"/>
                  <a:pt x="473017" y="217633"/>
                  <a:pt x="470569" y="218001"/>
                </a:cubicBezTo>
                <a:lnTo>
                  <a:pt x="470569" y="248646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3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46B1A735-269C-7BE8-F83F-EB6EEEC27818}"/>
              </a:ext>
            </a:extLst>
          </p:cNvPr>
          <p:cNvSpPr/>
          <p:nvPr/>
        </p:nvSpPr>
        <p:spPr>
          <a:xfrm flipH="1">
            <a:off x="2933465" y="4658585"/>
            <a:ext cx="1555413" cy="1646770"/>
          </a:xfrm>
          <a:custGeom>
            <a:avLst/>
            <a:gdLst>
              <a:gd name="connsiteX0" fmla="*/ 341794 w 832944"/>
              <a:gd name="connsiteY0" fmla="*/ 671912 h 881867"/>
              <a:gd name="connsiteX1" fmla="*/ 342358 w 832944"/>
              <a:gd name="connsiteY1" fmla="*/ 673018 h 881867"/>
              <a:gd name="connsiteX2" fmla="*/ 341524 w 832944"/>
              <a:gd name="connsiteY2" fmla="*/ 673625 h 881867"/>
              <a:gd name="connsiteX3" fmla="*/ 341253 w 832944"/>
              <a:gd name="connsiteY3" fmla="*/ 673583 h 881867"/>
              <a:gd name="connsiteX4" fmla="*/ 334540 w 832944"/>
              <a:gd name="connsiteY4" fmla="*/ 671312 h 881867"/>
              <a:gd name="connsiteX5" fmla="*/ 334003 w 832944"/>
              <a:gd name="connsiteY5" fmla="*/ 670192 h 881867"/>
              <a:gd name="connsiteX6" fmla="*/ 335123 w 832944"/>
              <a:gd name="connsiteY6" fmla="*/ 669658 h 881867"/>
              <a:gd name="connsiteX7" fmla="*/ 341794 w 832944"/>
              <a:gd name="connsiteY7" fmla="*/ 671912 h 881867"/>
              <a:gd name="connsiteX8" fmla="*/ 372330 w 832944"/>
              <a:gd name="connsiteY8" fmla="*/ 679901 h 881867"/>
              <a:gd name="connsiteX9" fmla="*/ 371297 w 832944"/>
              <a:gd name="connsiteY9" fmla="*/ 680589 h 881867"/>
              <a:gd name="connsiteX10" fmla="*/ 371985 w 832944"/>
              <a:gd name="connsiteY10" fmla="*/ 681622 h 881867"/>
              <a:gd name="connsiteX11" fmla="*/ 378927 w 832944"/>
              <a:gd name="connsiteY11" fmla="*/ 682923 h 881867"/>
              <a:gd name="connsiteX12" fmla="*/ 379078 w 832944"/>
              <a:gd name="connsiteY12" fmla="*/ 682938 h 881867"/>
              <a:gd name="connsiteX13" fmla="*/ 379943 w 832944"/>
              <a:gd name="connsiteY13" fmla="*/ 682210 h 881867"/>
              <a:gd name="connsiteX14" fmla="*/ 379230 w 832944"/>
              <a:gd name="connsiteY14" fmla="*/ 681196 h 881867"/>
              <a:gd name="connsiteX15" fmla="*/ 372330 w 832944"/>
              <a:gd name="connsiteY15" fmla="*/ 679901 h 881867"/>
              <a:gd name="connsiteX16" fmla="*/ 410576 w 832944"/>
              <a:gd name="connsiteY16" fmla="*/ 684842 h 881867"/>
              <a:gd name="connsiteX17" fmla="*/ 409650 w 832944"/>
              <a:gd name="connsiteY17" fmla="*/ 685667 h 881867"/>
              <a:gd name="connsiteX18" fmla="*/ 410474 w 832944"/>
              <a:gd name="connsiteY18" fmla="*/ 686595 h 881867"/>
              <a:gd name="connsiteX19" fmla="*/ 417530 w 832944"/>
              <a:gd name="connsiteY19" fmla="*/ 686924 h 881867"/>
              <a:gd name="connsiteX20" fmla="*/ 417561 w 832944"/>
              <a:gd name="connsiteY20" fmla="*/ 686924 h 881867"/>
              <a:gd name="connsiteX21" fmla="*/ 418438 w 832944"/>
              <a:gd name="connsiteY21" fmla="*/ 686076 h 881867"/>
              <a:gd name="connsiteX22" fmla="*/ 417589 w 832944"/>
              <a:gd name="connsiteY22" fmla="*/ 685168 h 881867"/>
              <a:gd name="connsiteX23" fmla="*/ 410576 w 832944"/>
              <a:gd name="connsiteY23" fmla="*/ 684842 h 881867"/>
              <a:gd name="connsiteX24" fmla="*/ 650770 w 832944"/>
              <a:gd name="connsiteY24" fmla="*/ 571436 h 881867"/>
              <a:gd name="connsiteX25" fmla="*/ 646564 w 832944"/>
              <a:gd name="connsiteY25" fmla="*/ 577060 h 881867"/>
              <a:gd name="connsiteX26" fmla="*/ 646725 w 832944"/>
              <a:gd name="connsiteY26" fmla="*/ 578291 h 881867"/>
              <a:gd name="connsiteX27" fmla="*/ 647259 w 832944"/>
              <a:gd name="connsiteY27" fmla="*/ 578473 h 881867"/>
              <a:gd name="connsiteX28" fmla="*/ 647956 w 832944"/>
              <a:gd name="connsiteY28" fmla="*/ 578130 h 881867"/>
              <a:gd name="connsiteX29" fmla="*/ 652190 w 832944"/>
              <a:gd name="connsiteY29" fmla="*/ 572468 h 881867"/>
              <a:gd name="connsiteX30" fmla="*/ 651996 w 832944"/>
              <a:gd name="connsiteY30" fmla="*/ 571242 h 881867"/>
              <a:gd name="connsiteX31" fmla="*/ 650770 w 832944"/>
              <a:gd name="connsiteY31" fmla="*/ 571436 h 881867"/>
              <a:gd name="connsiteX32" fmla="*/ 353556 w 832944"/>
              <a:gd name="connsiteY32" fmla="*/ 675438 h 881867"/>
              <a:gd name="connsiteX33" fmla="*/ 352476 w 832944"/>
              <a:gd name="connsiteY33" fmla="*/ 676052 h 881867"/>
              <a:gd name="connsiteX34" fmla="*/ 353088 w 832944"/>
              <a:gd name="connsiteY34" fmla="*/ 677132 h 881867"/>
              <a:gd name="connsiteX35" fmla="*/ 359922 w 832944"/>
              <a:gd name="connsiteY35" fmla="*/ 678918 h 881867"/>
              <a:gd name="connsiteX36" fmla="*/ 360135 w 832944"/>
              <a:gd name="connsiteY36" fmla="*/ 678944 h 881867"/>
              <a:gd name="connsiteX37" fmla="*/ 360985 w 832944"/>
              <a:gd name="connsiteY37" fmla="*/ 678278 h 881867"/>
              <a:gd name="connsiteX38" fmla="*/ 360345 w 832944"/>
              <a:gd name="connsiteY38" fmla="*/ 677215 h 881867"/>
              <a:gd name="connsiteX39" fmla="*/ 353556 w 832944"/>
              <a:gd name="connsiteY39" fmla="*/ 675438 h 881867"/>
              <a:gd name="connsiteX40" fmla="*/ 299665 w 832944"/>
              <a:gd name="connsiteY40" fmla="*/ 654268 h 881867"/>
              <a:gd name="connsiteX41" fmla="*/ 298481 w 832944"/>
              <a:gd name="connsiteY41" fmla="*/ 654642 h 881867"/>
              <a:gd name="connsiteX42" fmla="*/ 298855 w 832944"/>
              <a:gd name="connsiteY42" fmla="*/ 655825 h 881867"/>
              <a:gd name="connsiteX43" fmla="*/ 305175 w 832944"/>
              <a:gd name="connsiteY43" fmla="*/ 659013 h 881867"/>
              <a:gd name="connsiteX44" fmla="*/ 305561 w 832944"/>
              <a:gd name="connsiteY44" fmla="*/ 659103 h 881867"/>
              <a:gd name="connsiteX45" fmla="*/ 306350 w 832944"/>
              <a:gd name="connsiteY45" fmla="*/ 658611 h 881867"/>
              <a:gd name="connsiteX46" fmla="*/ 305946 w 832944"/>
              <a:gd name="connsiteY46" fmla="*/ 657437 h 881867"/>
              <a:gd name="connsiteX47" fmla="*/ 299665 w 832944"/>
              <a:gd name="connsiteY47" fmla="*/ 654268 h 881867"/>
              <a:gd name="connsiteX48" fmla="*/ 312363 w 832944"/>
              <a:gd name="connsiteY48" fmla="*/ 156206 h 881867"/>
              <a:gd name="connsiteX49" fmla="*/ 311199 w 832944"/>
              <a:gd name="connsiteY49" fmla="*/ 155774 h 881867"/>
              <a:gd name="connsiteX50" fmla="*/ 304835 w 832944"/>
              <a:gd name="connsiteY50" fmla="*/ 158791 h 881867"/>
              <a:gd name="connsiteX51" fmla="*/ 304433 w 832944"/>
              <a:gd name="connsiteY51" fmla="*/ 159965 h 881867"/>
              <a:gd name="connsiteX52" fmla="*/ 305223 w 832944"/>
              <a:gd name="connsiteY52" fmla="*/ 160457 h 881867"/>
              <a:gd name="connsiteX53" fmla="*/ 305608 w 832944"/>
              <a:gd name="connsiteY53" fmla="*/ 160367 h 881867"/>
              <a:gd name="connsiteX54" fmla="*/ 311931 w 832944"/>
              <a:gd name="connsiteY54" fmla="*/ 157369 h 881867"/>
              <a:gd name="connsiteX55" fmla="*/ 312363 w 832944"/>
              <a:gd name="connsiteY55" fmla="*/ 156206 h 881867"/>
              <a:gd name="connsiteX56" fmla="*/ 317115 w 832944"/>
              <a:gd name="connsiteY56" fmla="*/ 662583 h 881867"/>
              <a:gd name="connsiteX57" fmla="*/ 315960 w 832944"/>
              <a:gd name="connsiteY57" fmla="*/ 663039 h 881867"/>
              <a:gd name="connsiteX58" fmla="*/ 316416 w 832944"/>
              <a:gd name="connsiteY58" fmla="*/ 664195 h 881867"/>
              <a:gd name="connsiteX59" fmla="*/ 322947 w 832944"/>
              <a:gd name="connsiteY59" fmla="*/ 666931 h 881867"/>
              <a:gd name="connsiteX60" fmla="*/ 323275 w 832944"/>
              <a:gd name="connsiteY60" fmla="*/ 666995 h 881867"/>
              <a:gd name="connsiteX61" fmla="*/ 324088 w 832944"/>
              <a:gd name="connsiteY61" fmla="*/ 666447 h 881867"/>
              <a:gd name="connsiteX62" fmla="*/ 323604 w 832944"/>
              <a:gd name="connsiteY62" fmla="*/ 665303 h 881867"/>
              <a:gd name="connsiteX63" fmla="*/ 317115 w 832944"/>
              <a:gd name="connsiteY63" fmla="*/ 662583 h 881867"/>
              <a:gd name="connsiteX64" fmla="*/ 391368 w 832944"/>
              <a:gd name="connsiteY64" fmla="*/ 683037 h 881867"/>
              <a:gd name="connsiteX65" fmla="*/ 390385 w 832944"/>
              <a:gd name="connsiteY65" fmla="*/ 683795 h 881867"/>
              <a:gd name="connsiteX66" fmla="*/ 391143 w 832944"/>
              <a:gd name="connsiteY66" fmla="*/ 684778 h 881867"/>
              <a:gd name="connsiteX67" fmla="*/ 398159 w 832944"/>
              <a:gd name="connsiteY67" fmla="*/ 685594 h 881867"/>
              <a:gd name="connsiteX68" fmla="*/ 398249 w 832944"/>
              <a:gd name="connsiteY68" fmla="*/ 685598 h 881867"/>
              <a:gd name="connsiteX69" fmla="*/ 399121 w 832944"/>
              <a:gd name="connsiteY69" fmla="*/ 684811 h 881867"/>
              <a:gd name="connsiteX70" fmla="*/ 398336 w 832944"/>
              <a:gd name="connsiteY70" fmla="*/ 683847 h 881867"/>
              <a:gd name="connsiteX71" fmla="*/ 391368 w 832944"/>
              <a:gd name="connsiteY71" fmla="*/ 683037 h 881867"/>
              <a:gd name="connsiteX72" fmla="*/ 196287 w 832944"/>
              <a:gd name="connsiteY72" fmla="*/ 256526 h 881867"/>
              <a:gd name="connsiteX73" fmla="*/ 196048 w 832944"/>
              <a:gd name="connsiteY73" fmla="*/ 255321 h 881867"/>
              <a:gd name="connsiteX74" fmla="*/ 196081 w 832944"/>
              <a:gd name="connsiteY74" fmla="*/ 256848 h 881867"/>
              <a:gd name="connsiteX75" fmla="*/ 196287 w 832944"/>
              <a:gd name="connsiteY75" fmla="*/ 256526 h 881867"/>
              <a:gd name="connsiteX76" fmla="*/ 703260 w 832944"/>
              <a:gd name="connsiteY76" fmla="*/ 436059 h 881867"/>
              <a:gd name="connsiteX77" fmla="*/ 704132 w 832944"/>
              <a:gd name="connsiteY77" fmla="*/ 435265 h 881867"/>
              <a:gd name="connsiteX78" fmla="*/ 704706 w 832944"/>
              <a:gd name="connsiteY78" fmla="*/ 428224 h 881867"/>
              <a:gd name="connsiteX79" fmla="*/ 703891 w 832944"/>
              <a:gd name="connsiteY79" fmla="*/ 427288 h 881867"/>
              <a:gd name="connsiteX80" fmla="*/ 702955 w 832944"/>
              <a:gd name="connsiteY80" fmla="*/ 428103 h 881867"/>
              <a:gd name="connsiteX81" fmla="*/ 702383 w 832944"/>
              <a:gd name="connsiteY81" fmla="*/ 435097 h 881867"/>
              <a:gd name="connsiteX82" fmla="*/ 703175 w 832944"/>
              <a:gd name="connsiteY82" fmla="*/ 436054 h 881867"/>
              <a:gd name="connsiteX83" fmla="*/ 703260 w 832944"/>
              <a:gd name="connsiteY83" fmla="*/ 436059 h 881867"/>
              <a:gd name="connsiteX84" fmla="*/ 203014 w 832944"/>
              <a:gd name="connsiteY84" fmla="*/ 246661 h 881867"/>
              <a:gd name="connsiteX85" fmla="*/ 202920 w 832944"/>
              <a:gd name="connsiteY85" fmla="*/ 246708 h 881867"/>
              <a:gd name="connsiteX86" fmla="*/ 203014 w 832944"/>
              <a:gd name="connsiteY86" fmla="*/ 246661 h 881867"/>
              <a:gd name="connsiteX87" fmla="*/ 705287 w 832944"/>
              <a:gd name="connsiteY87" fmla="*/ 415880 h 881867"/>
              <a:gd name="connsiteX88" fmla="*/ 705375 w 832944"/>
              <a:gd name="connsiteY88" fmla="*/ 408819 h 881867"/>
              <a:gd name="connsiteX89" fmla="*/ 705375 w 832944"/>
              <a:gd name="connsiteY89" fmla="*/ 408269 h 881867"/>
              <a:gd name="connsiteX90" fmla="*/ 704498 w 832944"/>
              <a:gd name="connsiteY90" fmla="*/ 407392 h 881867"/>
              <a:gd name="connsiteX91" fmla="*/ 703621 w 832944"/>
              <a:gd name="connsiteY91" fmla="*/ 408269 h 881867"/>
              <a:gd name="connsiteX92" fmla="*/ 703621 w 832944"/>
              <a:gd name="connsiteY92" fmla="*/ 408819 h 881867"/>
              <a:gd name="connsiteX93" fmla="*/ 703534 w 832944"/>
              <a:gd name="connsiteY93" fmla="*/ 415837 h 881867"/>
              <a:gd name="connsiteX94" fmla="*/ 704389 w 832944"/>
              <a:gd name="connsiteY94" fmla="*/ 416737 h 881867"/>
              <a:gd name="connsiteX95" fmla="*/ 704411 w 832944"/>
              <a:gd name="connsiteY95" fmla="*/ 416737 h 881867"/>
              <a:gd name="connsiteX96" fmla="*/ 705287 w 832944"/>
              <a:gd name="connsiteY96" fmla="*/ 415880 h 881867"/>
              <a:gd name="connsiteX97" fmla="*/ 683180 w 832944"/>
              <a:gd name="connsiteY97" fmla="*/ 302877 h 881867"/>
              <a:gd name="connsiteX98" fmla="*/ 683518 w 832944"/>
              <a:gd name="connsiteY98" fmla="*/ 302809 h 881867"/>
              <a:gd name="connsiteX99" fmla="*/ 683990 w 832944"/>
              <a:gd name="connsiteY99" fmla="*/ 301661 h 881867"/>
              <a:gd name="connsiteX100" fmla="*/ 681195 w 832944"/>
              <a:gd name="connsiteY100" fmla="*/ 295200 h 881867"/>
              <a:gd name="connsiteX101" fmla="*/ 680037 w 832944"/>
              <a:gd name="connsiteY101" fmla="*/ 294756 h 881867"/>
              <a:gd name="connsiteX102" fmla="*/ 679595 w 832944"/>
              <a:gd name="connsiteY102" fmla="*/ 295916 h 881867"/>
              <a:gd name="connsiteX103" fmla="*/ 682372 w 832944"/>
              <a:gd name="connsiteY103" fmla="*/ 302336 h 881867"/>
              <a:gd name="connsiteX104" fmla="*/ 683180 w 832944"/>
              <a:gd name="connsiteY104" fmla="*/ 302877 h 881867"/>
              <a:gd name="connsiteX105" fmla="*/ 679763 w 832944"/>
              <a:gd name="connsiteY105" fmla="*/ 521344 h 881867"/>
              <a:gd name="connsiteX106" fmla="*/ 676814 w 832944"/>
              <a:gd name="connsiteY106" fmla="*/ 527734 h 881867"/>
              <a:gd name="connsiteX107" fmla="*/ 677228 w 832944"/>
              <a:gd name="connsiteY107" fmla="*/ 528906 h 881867"/>
              <a:gd name="connsiteX108" fmla="*/ 677606 w 832944"/>
              <a:gd name="connsiteY108" fmla="*/ 528991 h 881867"/>
              <a:gd name="connsiteX109" fmla="*/ 678397 w 832944"/>
              <a:gd name="connsiteY109" fmla="*/ 528492 h 881867"/>
              <a:gd name="connsiteX110" fmla="*/ 681367 w 832944"/>
              <a:gd name="connsiteY110" fmla="*/ 522063 h 881867"/>
              <a:gd name="connsiteX111" fmla="*/ 680923 w 832944"/>
              <a:gd name="connsiteY111" fmla="*/ 520902 h 881867"/>
              <a:gd name="connsiteX112" fmla="*/ 679763 w 832944"/>
              <a:gd name="connsiteY112" fmla="*/ 521344 h 881867"/>
              <a:gd name="connsiteX113" fmla="*/ 689997 w 832944"/>
              <a:gd name="connsiteY113" fmla="*/ 320959 h 881867"/>
              <a:gd name="connsiteX114" fmla="*/ 690278 w 832944"/>
              <a:gd name="connsiteY114" fmla="*/ 320911 h 881867"/>
              <a:gd name="connsiteX115" fmla="*/ 690829 w 832944"/>
              <a:gd name="connsiteY115" fmla="*/ 319798 h 881867"/>
              <a:gd name="connsiteX116" fmla="*/ 688485 w 832944"/>
              <a:gd name="connsiteY116" fmla="*/ 313135 h 881867"/>
              <a:gd name="connsiteX117" fmla="*/ 687357 w 832944"/>
              <a:gd name="connsiteY117" fmla="*/ 312613 h 881867"/>
              <a:gd name="connsiteX118" fmla="*/ 686835 w 832944"/>
              <a:gd name="connsiteY118" fmla="*/ 313740 h 881867"/>
              <a:gd name="connsiteX119" fmla="*/ 689165 w 832944"/>
              <a:gd name="connsiteY119" fmla="*/ 320363 h 881867"/>
              <a:gd name="connsiteX120" fmla="*/ 689997 w 832944"/>
              <a:gd name="connsiteY120" fmla="*/ 320959 h 881867"/>
              <a:gd name="connsiteX121" fmla="*/ 687015 w 832944"/>
              <a:gd name="connsiteY121" fmla="*/ 503410 h 881867"/>
              <a:gd name="connsiteX122" fmla="*/ 684522 w 832944"/>
              <a:gd name="connsiteY122" fmla="*/ 509993 h 881867"/>
              <a:gd name="connsiteX123" fmla="*/ 685016 w 832944"/>
              <a:gd name="connsiteY123" fmla="*/ 511132 h 881867"/>
              <a:gd name="connsiteX124" fmla="*/ 685337 w 832944"/>
              <a:gd name="connsiteY124" fmla="*/ 511193 h 881867"/>
              <a:gd name="connsiteX125" fmla="*/ 686152 w 832944"/>
              <a:gd name="connsiteY125" fmla="*/ 510638 h 881867"/>
              <a:gd name="connsiteX126" fmla="*/ 688662 w 832944"/>
              <a:gd name="connsiteY126" fmla="*/ 504010 h 881867"/>
              <a:gd name="connsiteX127" fmla="*/ 688137 w 832944"/>
              <a:gd name="connsiteY127" fmla="*/ 502885 h 881867"/>
              <a:gd name="connsiteX128" fmla="*/ 687015 w 832944"/>
              <a:gd name="connsiteY128" fmla="*/ 503410 h 881867"/>
              <a:gd name="connsiteX129" fmla="*/ 218914 w 832944"/>
              <a:gd name="connsiteY129" fmla="*/ 224499 h 881867"/>
              <a:gd name="connsiteX130" fmla="*/ 219129 w 832944"/>
              <a:gd name="connsiteY130" fmla="*/ 224464 h 881867"/>
              <a:gd name="connsiteX131" fmla="*/ 218914 w 832944"/>
              <a:gd name="connsiteY131" fmla="*/ 224499 h 881867"/>
              <a:gd name="connsiteX132" fmla="*/ 154251 w 832944"/>
              <a:gd name="connsiteY132" fmla="*/ 458991 h 881867"/>
              <a:gd name="connsiteX133" fmla="*/ 153549 w 832944"/>
              <a:gd name="connsiteY133" fmla="*/ 460014 h 881867"/>
              <a:gd name="connsiteX134" fmla="*/ 154929 w 832944"/>
              <a:gd name="connsiteY134" fmla="*/ 466940 h 881867"/>
              <a:gd name="connsiteX135" fmla="*/ 155786 w 832944"/>
              <a:gd name="connsiteY135" fmla="*/ 467637 h 881867"/>
              <a:gd name="connsiteX136" fmla="*/ 155971 w 832944"/>
              <a:gd name="connsiteY136" fmla="*/ 467618 h 881867"/>
              <a:gd name="connsiteX137" fmla="*/ 156647 w 832944"/>
              <a:gd name="connsiteY137" fmla="*/ 466579 h 881867"/>
              <a:gd name="connsiteX138" fmla="*/ 155276 w 832944"/>
              <a:gd name="connsiteY138" fmla="*/ 459693 h 881867"/>
              <a:gd name="connsiteX139" fmla="*/ 154251 w 832944"/>
              <a:gd name="connsiteY139" fmla="*/ 458991 h 881867"/>
              <a:gd name="connsiteX140" fmla="*/ 158395 w 832944"/>
              <a:gd name="connsiteY140" fmla="*/ 477895 h 881867"/>
              <a:gd name="connsiteX141" fmla="*/ 157767 w 832944"/>
              <a:gd name="connsiteY141" fmla="*/ 478965 h 881867"/>
              <a:gd name="connsiteX142" fmla="*/ 159631 w 832944"/>
              <a:gd name="connsiteY142" fmla="*/ 485777 h 881867"/>
              <a:gd name="connsiteX143" fmla="*/ 160475 w 832944"/>
              <a:gd name="connsiteY143" fmla="*/ 486413 h 881867"/>
              <a:gd name="connsiteX144" fmla="*/ 160718 w 832944"/>
              <a:gd name="connsiteY144" fmla="*/ 486378 h 881867"/>
              <a:gd name="connsiteX145" fmla="*/ 161318 w 832944"/>
              <a:gd name="connsiteY145" fmla="*/ 485293 h 881867"/>
              <a:gd name="connsiteX146" fmla="*/ 159466 w 832944"/>
              <a:gd name="connsiteY146" fmla="*/ 478521 h 881867"/>
              <a:gd name="connsiteX147" fmla="*/ 158395 w 832944"/>
              <a:gd name="connsiteY147" fmla="*/ 477895 h 881867"/>
              <a:gd name="connsiteX148" fmla="*/ 148929 w 832944"/>
              <a:gd name="connsiteY148" fmla="*/ 402035 h 881867"/>
              <a:gd name="connsiteX149" fmla="*/ 148849 w 832944"/>
              <a:gd name="connsiteY149" fmla="*/ 408819 h 881867"/>
              <a:gd name="connsiteX150" fmla="*/ 148849 w 832944"/>
              <a:gd name="connsiteY150" fmla="*/ 409096 h 881867"/>
              <a:gd name="connsiteX151" fmla="*/ 149726 w 832944"/>
              <a:gd name="connsiteY151" fmla="*/ 409972 h 881867"/>
              <a:gd name="connsiteX152" fmla="*/ 150602 w 832944"/>
              <a:gd name="connsiteY152" fmla="*/ 409096 h 881867"/>
              <a:gd name="connsiteX153" fmla="*/ 150602 w 832944"/>
              <a:gd name="connsiteY153" fmla="*/ 408819 h 881867"/>
              <a:gd name="connsiteX154" fmla="*/ 150683 w 832944"/>
              <a:gd name="connsiteY154" fmla="*/ 402078 h 881867"/>
              <a:gd name="connsiteX155" fmla="*/ 149827 w 832944"/>
              <a:gd name="connsiteY155" fmla="*/ 401180 h 881867"/>
              <a:gd name="connsiteX156" fmla="*/ 148929 w 832944"/>
              <a:gd name="connsiteY156" fmla="*/ 402035 h 881867"/>
              <a:gd name="connsiteX157" fmla="*/ 163858 w 832944"/>
              <a:gd name="connsiteY157" fmla="*/ 496465 h 881867"/>
              <a:gd name="connsiteX158" fmla="*/ 163305 w 832944"/>
              <a:gd name="connsiteY158" fmla="*/ 497576 h 881867"/>
              <a:gd name="connsiteX159" fmla="*/ 165642 w 832944"/>
              <a:gd name="connsiteY159" fmla="*/ 504241 h 881867"/>
              <a:gd name="connsiteX160" fmla="*/ 166467 w 832944"/>
              <a:gd name="connsiteY160" fmla="*/ 504818 h 881867"/>
              <a:gd name="connsiteX161" fmla="*/ 166767 w 832944"/>
              <a:gd name="connsiteY161" fmla="*/ 504764 h 881867"/>
              <a:gd name="connsiteX162" fmla="*/ 167292 w 832944"/>
              <a:gd name="connsiteY162" fmla="*/ 503636 h 881867"/>
              <a:gd name="connsiteX163" fmla="*/ 164969 w 832944"/>
              <a:gd name="connsiteY163" fmla="*/ 497013 h 881867"/>
              <a:gd name="connsiteX164" fmla="*/ 163858 w 832944"/>
              <a:gd name="connsiteY164" fmla="*/ 496465 h 881867"/>
              <a:gd name="connsiteX165" fmla="*/ 170600 w 832944"/>
              <a:gd name="connsiteY165" fmla="*/ 514577 h 881867"/>
              <a:gd name="connsiteX166" fmla="*/ 170127 w 832944"/>
              <a:gd name="connsiteY166" fmla="*/ 515725 h 881867"/>
              <a:gd name="connsiteX167" fmla="*/ 172915 w 832944"/>
              <a:gd name="connsiteY167" fmla="*/ 522190 h 881867"/>
              <a:gd name="connsiteX168" fmla="*/ 173719 w 832944"/>
              <a:gd name="connsiteY168" fmla="*/ 522710 h 881867"/>
              <a:gd name="connsiteX169" fmla="*/ 174076 w 832944"/>
              <a:gd name="connsiteY169" fmla="*/ 522634 h 881867"/>
              <a:gd name="connsiteX170" fmla="*/ 174520 w 832944"/>
              <a:gd name="connsiteY170" fmla="*/ 521474 h 881867"/>
              <a:gd name="connsiteX171" fmla="*/ 171748 w 832944"/>
              <a:gd name="connsiteY171" fmla="*/ 515052 h 881867"/>
              <a:gd name="connsiteX172" fmla="*/ 170600 w 832944"/>
              <a:gd name="connsiteY172" fmla="*/ 514577 h 881867"/>
              <a:gd name="connsiteX173" fmla="*/ 152429 w 832944"/>
              <a:gd name="connsiteY173" fmla="*/ 448573 h 881867"/>
              <a:gd name="connsiteX174" fmla="*/ 152552 w 832944"/>
              <a:gd name="connsiteY174" fmla="*/ 448564 h 881867"/>
              <a:gd name="connsiteX175" fmla="*/ 153298 w 832944"/>
              <a:gd name="connsiteY175" fmla="*/ 447574 h 881867"/>
              <a:gd name="connsiteX176" fmla="*/ 152412 w 832944"/>
              <a:gd name="connsiteY176" fmla="*/ 440610 h 881867"/>
              <a:gd name="connsiteX177" fmla="*/ 151441 w 832944"/>
              <a:gd name="connsiteY177" fmla="*/ 439840 h 881867"/>
              <a:gd name="connsiteX178" fmla="*/ 150671 w 832944"/>
              <a:gd name="connsiteY178" fmla="*/ 440811 h 881867"/>
              <a:gd name="connsiteX179" fmla="*/ 151564 w 832944"/>
              <a:gd name="connsiteY179" fmla="*/ 447817 h 881867"/>
              <a:gd name="connsiteX180" fmla="*/ 152429 w 832944"/>
              <a:gd name="connsiteY180" fmla="*/ 448573 h 881867"/>
              <a:gd name="connsiteX181" fmla="*/ 150373 w 832944"/>
              <a:gd name="connsiteY181" fmla="*/ 390629 h 881867"/>
              <a:gd name="connsiteX182" fmla="*/ 151247 w 832944"/>
              <a:gd name="connsiteY182" fmla="*/ 389812 h 881867"/>
              <a:gd name="connsiteX183" fmla="*/ 151812 w 832944"/>
              <a:gd name="connsiteY183" fmla="*/ 382815 h 881867"/>
              <a:gd name="connsiteX184" fmla="*/ 151018 w 832944"/>
              <a:gd name="connsiteY184" fmla="*/ 381861 h 881867"/>
              <a:gd name="connsiteX185" fmla="*/ 150063 w 832944"/>
              <a:gd name="connsiteY185" fmla="*/ 382655 h 881867"/>
              <a:gd name="connsiteX186" fmla="*/ 149496 w 832944"/>
              <a:gd name="connsiteY186" fmla="*/ 389696 h 881867"/>
              <a:gd name="connsiteX187" fmla="*/ 150314 w 832944"/>
              <a:gd name="connsiteY187" fmla="*/ 390632 h 881867"/>
              <a:gd name="connsiteX188" fmla="*/ 150373 w 832944"/>
              <a:gd name="connsiteY188" fmla="*/ 390629 h 881867"/>
              <a:gd name="connsiteX189" fmla="*/ 150411 w 832944"/>
              <a:gd name="connsiteY189" fmla="*/ 429322 h 881867"/>
              <a:gd name="connsiteX190" fmla="*/ 150472 w 832944"/>
              <a:gd name="connsiteY190" fmla="*/ 429320 h 881867"/>
              <a:gd name="connsiteX191" fmla="*/ 151288 w 832944"/>
              <a:gd name="connsiteY191" fmla="*/ 428384 h 881867"/>
              <a:gd name="connsiteX192" fmla="*/ 150886 w 832944"/>
              <a:gd name="connsiteY192" fmla="*/ 421376 h 881867"/>
              <a:gd name="connsiteX193" fmla="*/ 149969 w 832944"/>
              <a:gd name="connsiteY193" fmla="*/ 420539 h 881867"/>
              <a:gd name="connsiteX194" fmla="*/ 149133 w 832944"/>
              <a:gd name="connsiteY194" fmla="*/ 421456 h 881867"/>
              <a:gd name="connsiteX195" fmla="*/ 149537 w 832944"/>
              <a:gd name="connsiteY195" fmla="*/ 428507 h 881867"/>
              <a:gd name="connsiteX196" fmla="*/ 150411 w 832944"/>
              <a:gd name="connsiteY196" fmla="*/ 429322 h 881867"/>
              <a:gd name="connsiteX197" fmla="*/ 178584 w 832944"/>
              <a:gd name="connsiteY197" fmla="*/ 532155 h 881867"/>
              <a:gd name="connsiteX198" fmla="*/ 178194 w 832944"/>
              <a:gd name="connsiteY198" fmla="*/ 533331 h 881867"/>
              <a:gd name="connsiteX199" fmla="*/ 181429 w 832944"/>
              <a:gd name="connsiteY199" fmla="*/ 539591 h 881867"/>
              <a:gd name="connsiteX200" fmla="*/ 182204 w 832944"/>
              <a:gd name="connsiteY200" fmla="*/ 540056 h 881867"/>
              <a:gd name="connsiteX201" fmla="*/ 182615 w 832944"/>
              <a:gd name="connsiteY201" fmla="*/ 539952 h 881867"/>
              <a:gd name="connsiteX202" fmla="*/ 182977 w 832944"/>
              <a:gd name="connsiteY202" fmla="*/ 538764 h 881867"/>
              <a:gd name="connsiteX203" fmla="*/ 179761 w 832944"/>
              <a:gd name="connsiteY203" fmla="*/ 532547 h 881867"/>
              <a:gd name="connsiteX204" fmla="*/ 178584 w 832944"/>
              <a:gd name="connsiteY204" fmla="*/ 532155 h 881867"/>
              <a:gd name="connsiteX205" fmla="*/ 282843 w 832944"/>
              <a:gd name="connsiteY205" fmla="*/ 644750 h 881867"/>
              <a:gd name="connsiteX206" fmla="*/ 281636 w 832944"/>
              <a:gd name="connsiteY206" fmla="*/ 645041 h 881867"/>
              <a:gd name="connsiteX207" fmla="*/ 281927 w 832944"/>
              <a:gd name="connsiteY207" fmla="*/ 646248 h 881867"/>
              <a:gd name="connsiteX208" fmla="*/ 288006 w 832944"/>
              <a:gd name="connsiteY208" fmla="*/ 649866 h 881867"/>
              <a:gd name="connsiteX209" fmla="*/ 288446 w 832944"/>
              <a:gd name="connsiteY209" fmla="*/ 649984 h 881867"/>
              <a:gd name="connsiteX210" fmla="*/ 289207 w 832944"/>
              <a:gd name="connsiteY210" fmla="*/ 649545 h 881867"/>
              <a:gd name="connsiteX211" fmla="*/ 288888 w 832944"/>
              <a:gd name="connsiteY211" fmla="*/ 648347 h 881867"/>
              <a:gd name="connsiteX212" fmla="*/ 282843 w 832944"/>
              <a:gd name="connsiteY212" fmla="*/ 644750 h 881867"/>
              <a:gd name="connsiteX213" fmla="*/ 250178 w 832944"/>
              <a:gd name="connsiteY213" fmla="*/ 622456 h 881867"/>
              <a:gd name="connsiteX214" fmla="*/ 250296 w 832944"/>
              <a:gd name="connsiteY214" fmla="*/ 623692 h 881867"/>
              <a:gd name="connsiteX215" fmla="*/ 255807 w 832944"/>
              <a:gd name="connsiteY215" fmla="*/ 628115 h 881867"/>
              <a:gd name="connsiteX216" fmla="*/ 256348 w 832944"/>
              <a:gd name="connsiteY216" fmla="*/ 628302 h 881867"/>
              <a:gd name="connsiteX217" fmla="*/ 257040 w 832944"/>
              <a:gd name="connsiteY217" fmla="*/ 627964 h 881867"/>
              <a:gd name="connsiteX218" fmla="*/ 256889 w 832944"/>
              <a:gd name="connsiteY218" fmla="*/ 626733 h 881867"/>
              <a:gd name="connsiteX219" fmla="*/ 251412 w 832944"/>
              <a:gd name="connsiteY219" fmla="*/ 622336 h 881867"/>
              <a:gd name="connsiteX220" fmla="*/ 250178 w 832944"/>
              <a:gd name="connsiteY220" fmla="*/ 622456 h 881867"/>
              <a:gd name="connsiteX221" fmla="*/ 235712 w 832944"/>
              <a:gd name="connsiteY221" fmla="*/ 609590 h 881867"/>
              <a:gd name="connsiteX222" fmla="*/ 235746 w 832944"/>
              <a:gd name="connsiteY222" fmla="*/ 610831 h 881867"/>
              <a:gd name="connsiteX223" fmla="*/ 240932 w 832944"/>
              <a:gd name="connsiteY223" fmla="*/ 615623 h 881867"/>
              <a:gd name="connsiteX224" fmla="*/ 241521 w 832944"/>
              <a:gd name="connsiteY224" fmla="*/ 615849 h 881867"/>
              <a:gd name="connsiteX225" fmla="*/ 242173 w 832944"/>
              <a:gd name="connsiteY225" fmla="*/ 615559 h 881867"/>
              <a:gd name="connsiteX226" fmla="*/ 242109 w 832944"/>
              <a:gd name="connsiteY226" fmla="*/ 614318 h 881867"/>
              <a:gd name="connsiteX227" fmla="*/ 236953 w 832944"/>
              <a:gd name="connsiteY227" fmla="*/ 609552 h 881867"/>
              <a:gd name="connsiteX228" fmla="*/ 235712 w 832944"/>
              <a:gd name="connsiteY228" fmla="*/ 609590 h 881867"/>
              <a:gd name="connsiteX229" fmla="*/ 265511 w 832944"/>
              <a:gd name="connsiteY229" fmla="*/ 634297 h 881867"/>
              <a:gd name="connsiteX230" fmla="*/ 265717 w 832944"/>
              <a:gd name="connsiteY230" fmla="*/ 635521 h 881867"/>
              <a:gd name="connsiteX231" fmla="*/ 271525 w 832944"/>
              <a:gd name="connsiteY231" fmla="*/ 639552 h 881867"/>
              <a:gd name="connsiteX232" fmla="*/ 272017 w 832944"/>
              <a:gd name="connsiteY232" fmla="*/ 639703 h 881867"/>
              <a:gd name="connsiteX233" fmla="*/ 272744 w 832944"/>
              <a:gd name="connsiteY233" fmla="*/ 639318 h 881867"/>
              <a:gd name="connsiteX234" fmla="*/ 272508 w 832944"/>
              <a:gd name="connsiteY234" fmla="*/ 638099 h 881867"/>
              <a:gd name="connsiteX235" fmla="*/ 266735 w 832944"/>
              <a:gd name="connsiteY235" fmla="*/ 634091 h 881867"/>
              <a:gd name="connsiteX236" fmla="*/ 265511 w 832944"/>
              <a:gd name="connsiteY236" fmla="*/ 634297 h 881867"/>
              <a:gd name="connsiteX237" fmla="*/ 222178 w 832944"/>
              <a:gd name="connsiteY237" fmla="*/ 595755 h 881867"/>
              <a:gd name="connsiteX238" fmla="*/ 222123 w 832944"/>
              <a:gd name="connsiteY238" fmla="*/ 596996 h 881867"/>
              <a:gd name="connsiteX239" fmla="*/ 226965 w 832944"/>
              <a:gd name="connsiteY239" fmla="*/ 602137 h 881867"/>
              <a:gd name="connsiteX240" fmla="*/ 227596 w 832944"/>
              <a:gd name="connsiteY240" fmla="*/ 602404 h 881867"/>
              <a:gd name="connsiteX241" fmla="*/ 228205 w 832944"/>
              <a:gd name="connsiteY241" fmla="*/ 602159 h 881867"/>
              <a:gd name="connsiteX242" fmla="*/ 228227 w 832944"/>
              <a:gd name="connsiteY242" fmla="*/ 600918 h 881867"/>
              <a:gd name="connsiteX243" fmla="*/ 223418 w 832944"/>
              <a:gd name="connsiteY243" fmla="*/ 595812 h 881867"/>
              <a:gd name="connsiteX244" fmla="*/ 222178 w 832944"/>
              <a:gd name="connsiteY244" fmla="*/ 595755 h 881867"/>
              <a:gd name="connsiteX245" fmla="*/ 209635 w 832944"/>
              <a:gd name="connsiteY245" fmla="*/ 581022 h 881867"/>
              <a:gd name="connsiteX246" fmla="*/ 209496 w 832944"/>
              <a:gd name="connsiteY246" fmla="*/ 582256 h 881867"/>
              <a:gd name="connsiteX247" fmla="*/ 213969 w 832944"/>
              <a:gd name="connsiteY247" fmla="*/ 587716 h 881867"/>
              <a:gd name="connsiteX248" fmla="*/ 214642 w 832944"/>
              <a:gd name="connsiteY248" fmla="*/ 588031 h 881867"/>
              <a:gd name="connsiteX249" fmla="*/ 215207 w 832944"/>
              <a:gd name="connsiteY249" fmla="*/ 587825 h 881867"/>
              <a:gd name="connsiteX250" fmla="*/ 215313 w 832944"/>
              <a:gd name="connsiteY250" fmla="*/ 586589 h 881867"/>
              <a:gd name="connsiteX251" fmla="*/ 210871 w 832944"/>
              <a:gd name="connsiteY251" fmla="*/ 581164 h 881867"/>
              <a:gd name="connsiteX252" fmla="*/ 209635 w 832944"/>
              <a:gd name="connsiteY252" fmla="*/ 581022 h 881867"/>
              <a:gd name="connsiteX253" fmla="*/ 187785 w 832944"/>
              <a:gd name="connsiteY253" fmla="*/ 549144 h 881867"/>
              <a:gd name="connsiteX254" fmla="*/ 187478 w 832944"/>
              <a:gd name="connsiteY254" fmla="*/ 550347 h 881867"/>
              <a:gd name="connsiteX255" fmla="*/ 191145 w 832944"/>
              <a:gd name="connsiteY255" fmla="*/ 556368 h 881867"/>
              <a:gd name="connsiteX256" fmla="*/ 191890 w 832944"/>
              <a:gd name="connsiteY256" fmla="*/ 556779 h 881867"/>
              <a:gd name="connsiteX257" fmla="*/ 192355 w 832944"/>
              <a:gd name="connsiteY257" fmla="*/ 556644 h 881867"/>
              <a:gd name="connsiteX258" fmla="*/ 192632 w 832944"/>
              <a:gd name="connsiteY258" fmla="*/ 555434 h 881867"/>
              <a:gd name="connsiteX259" fmla="*/ 188986 w 832944"/>
              <a:gd name="connsiteY259" fmla="*/ 549451 h 881867"/>
              <a:gd name="connsiteX260" fmla="*/ 187785 w 832944"/>
              <a:gd name="connsiteY260" fmla="*/ 549144 h 881867"/>
              <a:gd name="connsiteX261" fmla="*/ 198154 w 832944"/>
              <a:gd name="connsiteY261" fmla="*/ 565458 h 881867"/>
              <a:gd name="connsiteX262" fmla="*/ 197929 w 832944"/>
              <a:gd name="connsiteY262" fmla="*/ 566679 h 881867"/>
              <a:gd name="connsiteX263" fmla="*/ 202010 w 832944"/>
              <a:gd name="connsiteY263" fmla="*/ 572433 h 881867"/>
              <a:gd name="connsiteX264" fmla="*/ 202721 w 832944"/>
              <a:gd name="connsiteY264" fmla="*/ 572795 h 881867"/>
              <a:gd name="connsiteX265" fmla="*/ 203236 w 832944"/>
              <a:gd name="connsiteY265" fmla="*/ 572627 h 881867"/>
              <a:gd name="connsiteX266" fmla="*/ 203430 w 832944"/>
              <a:gd name="connsiteY266" fmla="*/ 571400 h 881867"/>
              <a:gd name="connsiteX267" fmla="*/ 199375 w 832944"/>
              <a:gd name="connsiteY267" fmla="*/ 565680 h 881867"/>
              <a:gd name="connsiteX268" fmla="*/ 198154 w 832944"/>
              <a:gd name="connsiteY268" fmla="*/ 565458 h 881867"/>
              <a:gd name="connsiteX269" fmla="*/ 293881 w 832944"/>
              <a:gd name="connsiteY269" fmla="*/ 164467 h 881867"/>
              <a:gd name="connsiteX270" fmla="*/ 287739 w 832944"/>
              <a:gd name="connsiteY270" fmla="*/ 167924 h 881867"/>
              <a:gd name="connsiteX271" fmla="*/ 287420 w 832944"/>
              <a:gd name="connsiteY271" fmla="*/ 169124 h 881867"/>
              <a:gd name="connsiteX272" fmla="*/ 288181 w 832944"/>
              <a:gd name="connsiteY272" fmla="*/ 169561 h 881867"/>
              <a:gd name="connsiteX273" fmla="*/ 288621 w 832944"/>
              <a:gd name="connsiteY273" fmla="*/ 169443 h 881867"/>
              <a:gd name="connsiteX274" fmla="*/ 294722 w 832944"/>
              <a:gd name="connsiteY274" fmla="*/ 166007 h 881867"/>
              <a:gd name="connsiteX275" fmla="*/ 295072 w 832944"/>
              <a:gd name="connsiteY275" fmla="*/ 164816 h 881867"/>
              <a:gd name="connsiteX276" fmla="*/ 293881 w 832944"/>
              <a:gd name="connsiteY276" fmla="*/ 164467 h 881867"/>
              <a:gd name="connsiteX277" fmla="*/ 655415 w 832944"/>
              <a:gd name="connsiteY277" fmla="*/ 252110 h 881867"/>
              <a:gd name="connsiteX278" fmla="*/ 655914 w 832944"/>
              <a:gd name="connsiteY278" fmla="*/ 251954 h 881867"/>
              <a:gd name="connsiteX279" fmla="*/ 656136 w 832944"/>
              <a:gd name="connsiteY279" fmla="*/ 250732 h 881867"/>
              <a:gd name="connsiteX280" fmla="*/ 652051 w 832944"/>
              <a:gd name="connsiteY280" fmla="*/ 244981 h 881867"/>
              <a:gd name="connsiteX281" fmla="*/ 650824 w 832944"/>
              <a:gd name="connsiteY281" fmla="*/ 244790 h 881867"/>
              <a:gd name="connsiteX282" fmla="*/ 650633 w 832944"/>
              <a:gd name="connsiteY282" fmla="*/ 246016 h 881867"/>
              <a:gd name="connsiteX283" fmla="*/ 654695 w 832944"/>
              <a:gd name="connsiteY283" fmla="*/ 251730 h 881867"/>
              <a:gd name="connsiteX284" fmla="*/ 655415 w 832944"/>
              <a:gd name="connsiteY284" fmla="*/ 252110 h 881867"/>
              <a:gd name="connsiteX285" fmla="*/ 675122 w 832944"/>
              <a:gd name="connsiteY285" fmla="*/ 285330 h 881867"/>
              <a:gd name="connsiteX286" fmla="*/ 675517 w 832944"/>
              <a:gd name="connsiteY286" fmla="*/ 285238 h 881867"/>
              <a:gd name="connsiteX287" fmla="*/ 675907 w 832944"/>
              <a:gd name="connsiteY287" fmla="*/ 284059 h 881867"/>
              <a:gd name="connsiteX288" fmla="*/ 672665 w 832944"/>
              <a:gd name="connsiteY288" fmla="*/ 277805 h 881867"/>
              <a:gd name="connsiteX289" fmla="*/ 671476 w 832944"/>
              <a:gd name="connsiteY289" fmla="*/ 277445 h 881867"/>
              <a:gd name="connsiteX290" fmla="*/ 671115 w 832944"/>
              <a:gd name="connsiteY290" fmla="*/ 278634 h 881867"/>
              <a:gd name="connsiteX291" fmla="*/ 674340 w 832944"/>
              <a:gd name="connsiteY291" fmla="*/ 284848 h 881867"/>
              <a:gd name="connsiteX292" fmla="*/ 675122 w 832944"/>
              <a:gd name="connsiteY292" fmla="*/ 285330 h 881867"/>
              <a:gd name="connsiteX293" fmla="*/ 213657 w 832944"/>
              <a:gd name="connsiteY293" fmla="*/ 230487 h 881867"/>
              <a:gd name="connsiteX294" fmla="*/ 213914 w 832944"/>
              <a:gd name="connsiteY294" fmla="*/ 231286 h 881867"/>
              <a:gd name="connsiteX295" fmla="*/ 215429 w 832944"/>
              <a:gd name="connsiteY295" fmla="*/ 230919 h 881867"/>
              <a:gd name="connsiteX296" fmla="*/ 216899 w 832944"/>
              <a:gd name="connsiteY296" fmla="*/ 229211 h 881867"/>
              <a:gd name="connsiteX297" fmla="*/ 214118 w 832944"/>
              <a:gd name="connsiteY297" fmla="*/ 230270 h 881867"/>
              <a:gd name="connsiteX298" fmla="*/ 213657 w 832944"/>
              <a:gd name="connsiteY298" fmla="*/ 230487 h 881867"/>
              <a:gd name="connsiteX299" fmla="*/ 661590 w 832944"/>
              <a:gd name="connsiteY299" fmla="*/ 555434 h 881867"/>
              <a:gd name="connsiteX300" fmla="*/ 657783 w 832944"/>
              <a:gd name="connsiteY300" fmla="*/ 561341 h 881867"/>
              <a:gd name="connsiteX301" fmla="*/ 658029 w 832944"/>
              <a:gd name="connsiteY301" fmla="*/ 562558 h 881867"/>
              <a:gd name="connsiteX302" fmla="*/ 658513 w 832944"/>
              <a:gd name="connsiteY302" fmla="*/ 562705 h 881867"/>
              <a:gd name="connsiteX303" fmla="*/ 659246 w 832944"/>
              <a:gd name="connsiteY303" fmla="*/ 562313 h 881867"/>
              <a:gd name="connsiteX304" fmla="*/ 663076 w 832944"/>
              <a:gd name="connsiteY304" fmla="*/ 556368 h 881867"/>
              <a:gd name="connsiteX305" fmla="*/ 662800 w 832944"/>
              <a:gd name="connsiteY305" fmla="*/ 555158 h 881867"/>
              <a:gd name="connsiteX306" fmla="*/ 661590 w 832944"/>
              <a:gd name="connsiteY306" fmla="*/ 555434 h 881867"/>
              <a:gd name="connsiteX307" fmla="*/ 581695 w 832944"/>
              <a:gd name="connsiteY307" fmla="*/ 638113 h 881867"/>
              <a:gd name="connsiteX308" fmla="*/ 575839 w 832944"/>
              <a:gd name="connsiteY308" fmla="*/ 641960 h 881867"/>
              <a:gd name="connsiteX309" fmla="*/ 575570 w 832944"/>
              <a:gd name="connsiteY309" fmla="*/ 643172 h 881867"/>
              <a:gd name="connsiteX310" fmla="*/ 576309 w 832944"/>
              <a:gd name="connsiteY310" fmla="*/ 643578 h 881867"/>
              <a:gd name="connsiteX311" fmla="*/ 576782 w 832944"/>
              <a:gd name="connsiteY311" fmla="*/ 643441 h 881867"/>
              <a:gd name="connsiteX312" fmla="*/ 582675 w 832944"/>
              <a:gd name="connsiteY312" fmla="*/ 639566 h 881867"/>
              <a:gd name="connsiteX313" fmla="*/ 582909 w 832944"/>
              <a:gd name="connsiteY313" fmla="*/ 638347 h 881867"/>
              <a:gd name="connsiteX314" fmla="*/ 581695 w 832944"/>
              <a:gd name="connsiteY314" fmla="*/ 638113 h 881867"/>
              <a:gd name="connsiteX315" fmla="*/ 665850 w 832944"/>
              <a:gd name="connsiteY315" fmla="*/ 268381 h 881867"/>
              <a:gd name="connsiteX316" fmla="*/ 666297 w 832944"/>
              <a:gd name="connsiteY316" fmla="*/ 268258 h 881867"/>
              <a:gd name="connsiteX317" fmla="*/ 666604 w 832944"/>
              <a:gd name="connsiteY317" fmla="*/ 267056 h 881867"/>
              <a:gd name="connsiteX318" fmla="*/ 662932 w 832944"/>
              <a:gd name="connsiteY318" fmla="*/ 261040 h 881867"/>
              <a:gd name="connsiteX319" fmla="*/ 661722 w 832944"/>
              <a:gd name="connsiteY319" fmla="*/ 260763 h 881867"/>
              <a:gd name="connsiteX320" fmla="*/ 661446 w 832944"/>
              <a:gd name="connsiteY320" fmla="*/ 261973 h 881867"/>
              <a:gd name="connsiteX321" fmla="*/ 665096 w 832944"/>
              <a:gd name="connsiteY321" fmla="*/ 267953 h 881867"/>
              <a:gd name="connsiteX322" fmla="*/ 665850 w 832944"/>
              <a:gd name="connsiteY322" fmla="*/ 268381 h 881867"/>
              <a:gd name="connsiteX323" fmla="*/ 694071 w 832944"/>
              <a:gd name="connsiteY323" fmla="*/ 484426 h 881867"/>
              <a:gd name="connsiteX324" fmla="*/ 692986 w 832944"/>
              <a:gd name="connsiteY324" fmla="*/ 485028 h 881867"/>
              <a:gd name="connsiteX325" fmla="*/ 690970 w 832944"/>
              <a:gd name="connsiteY325" fmla="*/ 491751 h 881867"/>
              <a:gd name="connsiteX326" fmla="*/ 691545 w 832944"/>
              <a:gd name="connsiteY326" fmla="*/ 492850 h 881867"/>
              <a:gd name="connsiteX327" fmla="*/ 691807 w 832944"/>
              <a:gd name="connsiteY327" fmla="*/ 492890 h 881867"/>
              <a:gd name="connsiteX328" fmla="*/ 692643 w 832944"/>
              <a:gd name="connsiteY328" fmla="*/ 492275 h 881867"/>
              <a:gd name="connsiteX329" fmla="*/ 694673 w 832944"/>
              <a:gd name="connsiteY329" fmla="*/ 485510 h 881867"/>
              <a:gd name="connsiteX330" fmla="*/ 694071 w 832944"/>
              <a:gd name="connsiteY330" fmla="*/ 484426 h 881867"/>
              <a:gd name="connsiteX331" fmla="*/ 671273 w 832944"/>
              <a:gd name="connsiteY331" fmla="*/ 538712 h 881867"/>
              <a:gd name="connsiteX332" fmla="*/ 667885 w 832944"/>
              <a:gd name="connsiteY332" fmla="*/ 544874 h 881867"/>
              <a:gd name="connsiteX333" fmla="*/ 668218 w 832944"/>
              <a:gd name="connsiteY333" fmla="*/ 546070 h 881867"/>
              <a:gd name="connsiteX334" fmla="*/ 668650 w 832944"/>
              <a:gd name="connsiteY334" fmla="*/ 546183 h 881867"/>
              <a:gd name="connsiteX335" fmla="*/ 669416 w 832944"/>
              <a:gd name="connsiteY335" fmla="*/ 545737 h 881867"/>
              <a:gd name="connsiteX336" fmla="*/ 672823 w 832944"/>
              <a:gd name="connsiteY336" fmla="*/ 539536 h 881867"/>
              <a:gd name="connsiteX337" fmla="*/ 672462 w 832944"/>
              <a:gd name="connsiteY337" fmla="*/ 538348 h 881867"/>
              <a:gd name="connsiteX338" fmla="*/ 671273 w 832944"/>
              <a:gd name="connsiteY338" fmla="*/ 538712 h 881867"/>
              <a:gd name="connsiteX339" fmla="*/ 695538 w 832944"/>
              <a:gd name="connsiteY339" fmla="*/ 339505 h 881867"/>
              <a:gd name="connsiteX340" fmla="*/ 695760 w 832944"/>
              <a:gd name="connsiteY340" fmla="*/ 339477 h 881867"/>
              <a:gd name="connsiteX341" fmla="*/ 696389 w 832944"/>
              <a:gd name="connsiteY341" fmla="*/ 338406 h 881867"/>
              <a:gd name="connsiteX342" fmla="*/ 694519 w 832944"/>
              <a:gd name="connsiteY342" fmla="*/ 331594 h 881867"/>
              <a:gd name="connsiteX343" fmla="*/ 693433 w 832944"/>
              <a:gd name="connsiteY343" fmla="*/ 330994 h 881867"/>
              <a:gd name="connsiteX344" fmla="*/ 692832 w 832944"/>
              <a:gd name="connsiteY344" fmla="*/ 332081 h 881867"/>
              <a:gd name="connsiteX345" fmla="*/ 694690 w 832944"/>
              <a:gd name="connsiteY345" fmla="*/ 338848 h 881867"/>
              <a:gd name="connsiteX346" fmla="*/ 695538 w 832944"/>
              <a:gd name="connsiteY346" fmla="*/ 339505 h 881867"/>
              <a:gd name="connsiteX347" fmla="*/ 587774 w 832944"/>
              <a:gd name="connsiteY347" fmla="*/ 183550 h 881867"/>
              <a:gd name="connsiteX348" fmla="*/ 588488 w 832944"/>
              <a:gd name="connsiteY348" fmla="*/ 183181 h 881867"/>
              <a:gd name="connsiteX349" fmla="*/ 588282 w 832944"/>
              <a:gd name="connsiteY349" fmla="*/ 181957 h 881867"/>
              <a:gd name="connsiteX350" fmla="*/ 582470 w 832944"/>
              <a:gd name="connsiteY350" fmla="*/ 177931 h 881867"/>
              <a:gd name="connsiteX351" fmla="*/ 581250 w 832944"/>
              <a:gd name="connsiteY351" fmla="*/ 178167 h 881867"/>
              <a:gd name="connsiteX352" fmla="*/ 581489 w 832944"/>
              <a:gd name="connsiteY352" fmla="*/ 179386 h 881867"/>
              <a:gd name="connsiteX353" fmla="*/ 587264 w 832944"/>
              <a:gd name="connsiteY353" fmla="*/ 183387 h 881867"/>
              <a:gd name="connsiteX354" fmla="*/ 587774 w 832944"/>
              <a:gd name="connsiteY354" fmla="*/ 183550 h 881867"/>
              <a:gd name="connsiteX355" fmla="*/ 617675 w 832944"/>
              <a:gd name="connsiteY355" fmla="*/ 208131 h 881867"/>
              <a:gd name="connsiteX356" fmla="*/ 618313 w 832944"/>
              <a:gd name="connsiteY356" fmla="*/ 207857 h 881867"/>
              <a:gd name="connsiteX357" fmla="*/ 618277 w 832944"/>
              <a:gd name="connsiteY357" fmla="*/ 206617 h 881867"/>
              <a:gd name="connsiteX358" fmla="*/ 613084 w 832944"/>
              <a:gd name="connsiteY358" fmla="*/ 201829 h 881867"/>
              <a:gd name="connsiteX359" fmla="*/ 611843 w 832944"/>
              <a:gd name="connsiteY359" fmla="*/ 201896 h 881867"/>
              <a:gd name="connsiteX360" fmla="*/ 611909 w 832944"/>
              <a:gd name="connsiteY360" fmla="*/ 203136 h 881867"/>
              <a:gd name="connsiteX361" fmla="*/ 617070 w 832944"/>
              <a:gd name="connsiteY361" fmla="*/ 207895 h 881867"/>
              <a:gd name="connsiteX362" fmla="*/ 617675 w 832944"/>
              <a:gd name="connsiteY362" fmla="*/ 208131 h 881867"/>
              <a:gd name="connsiteX363" fmla="*/ 625943 w 832944"/>
              <a:gd name="connsiteY363" fmla="*/ 600972 h 881867"/>
              <a:gd name="connsiteX364" fmla="*/ 621002 w 832944"/>
              <a:gd name="connsiteY364" fmla="*/ 605958 h 881867"/>
              <a:gd name="connsiteX365" fmla="*/ 620992 w 832944"/>
              <a:gd name="connsiteY365" fmla="*/ 607199 h 881867"/>
              <a:gd name="connsiteX366" fmla="*/ 621619 w 832944"/>
              <a:gd name="connsiteY366" fmla="*/ 607461 h 881867"/>
              <a:gd name="connsiteX367" fmla="*/ 622233 w 832944"/>
              <a:gd name="connsiteY367" fmla="*/ 607208 h 881867"/>
              <a:gd name="connsiteX368" fmla="*/ 627204 w 832944"/>
              <a:gd name="connsiteY368" fmla="*/ 602192 h 881867"/>
              <a:gd name="connsiteX369" fmla="*/ 627183 w 832944"/>
              <a:gd name="connsiteY369" fmla="*/ 600951 h 881867"/>
              <a:gd name="connsiteX370" fmla="*/ 625943 w 832944"/>
              <a:gd name="connsiteY370" fmla="*/ 600972 h 881867"/>
              <a:gd name="connsiteX371" fmla="*/ 638865 w 832944"/>
              <a:gd name="connsiteY371" fmla="*/ 586639 h 881867"/>
              <a:gd name="connsiteX372" fmla="*/ 634281 w 832944"/>
              <a:gd name="connsiteY372" fmla="*/ 591956 h 881867"/>
              <a:gd name="connsiteX373" fmla="*/ 634357 w 832944"/>
              <a:gd name="connsiteY373" fmla="*/ 593194 h 881867"/>
              <a:gd name="connsiteX374" fmla="*/ 634938 w 832944"/>
              <a:gd name="connsiteY374" fmla="*/ 593416 h 881867"/>
              <a:gd name="connsiteX375" fmla="*/ 635595 w 832944"/>
              <a:gd name="connsiteY375" fmla="*/ 593118 h 881867"/>
              <a:gd name="connsiteX376" fmla="*/ 640210 w 832944"/>
              <a:gd name="connsiteY376" fmla="*/ 587766 h 881867"/>
              <a:gd name="connsiteX377" fmla="*/ 640101 w 832944"/>
              <a:gd name="connsiteY377" fmla="*/ 586530 h 881867"/>
              <a:gd name="connsiteX378" fmla="*/ 638865 w 832944"/>
              <a:gd name="connsiteY378" fmla="*/ 586639 h 881867"/>
              <a:gd name="connsiteX379" fmla="*/ 631269 w 832944"/>
              <a:gd name="connsiteY379" fmla="*/ 221912 h 881867"/>
              <a:gd name="connsiteX380" fmla="*/ 631864 w 832944"/>
              <a:gd name="connsiteY380" fmla="*/ 221680 h 881867"/>
              <a:gd name="connsiteX381" fmla="*/ 631914 w 832944"/>
              <a:gd name="connsiteY381" fmla="*/ 220440 h 881867"/>
              <a:gd name="connsiteX382" fmla="*/ 627067 w 832944"/>
              <a:gd name="connsiteY382" fmla="*/ 215307 h 881867"/>
              <a:gd name="connsiteX383" fmla="*/ 625827 w 832944"/>
              <a:gd name="connsiteY383" fmla="*/ 215286 h 881867"/>
              <a:gd name="connsiteX384" fmla="*/ 625806 w 832944"/>
              <a:gd name="connsiteY384" fmla="*/ 216527 h 881867"/>
              <a:gd name="connsiteX385" fmla="*/ 630624 w 832944"/>
              <a:gd name="connsiteY385" fmla="*/ 221628 h 881867"/>
              <a:gd name="connsiteX386" fmla="*/ 631269 w 832944"/>
              <a:gd name="connsiteY386" fmla="*/ 221912 h 881867"/>
              <a:gd name="connsiteX387" fmla="*/ 612060 w 832944"/>
              <a:gd name="connsiteY387" fmla="*/ 614370 h 881867"/>
              <a:gd name="connsiteX388" fmla="*/ 606786 w 832944"/>
              <a:gd name="connsiteY388" fmla="*/ 618999 h 881867"/>
              <a:gd name="connsiteX389" fmla="*/ 606689 w 832944"/>
              <a:gd name="connsiteY389" fmla="*/ 620237 h 881867"/>
              <a:gd name="connsiteX390" fmla="*/ 607356 w 832944"/>
              <a:gd name="connsiteY390" fmla="*/ 620545 h 881867"/>
              <a:gd name="connsiteX391" fmla="*/ 607928 w 832944"/>
              <a:gd name="connsiteY391" fmla="*/ 620334 h 881867"/>
              <a:gd name="connsiteX392" fmla="*/ 613232 w 832944"/>
              <a:gd name="connsiteY392" fmla="*/ 615679 h 881867"/>
              <a:gd name="connsiteX393" fmla="*/ 613299 w 832944"/>
              <a:gd name="connsiteY393" fmla="*/ 614441 h 881867"/>
              <a:gd name="connsiteX394" fmla="*/ 612060 w 832944"/>
              <a:gd name="connsiteY394" fmla="*/ 614370 h 881867"/>
              <a:gd name="connsiteX395" fmla="*/ 597285 w 832944"/>
              <a:gd name="connsiteY395" fmla="*/ 626773 h 881867"/>
              <a:gd name="connsiteX396" fmla="*/ 591706 w 832944"/>
              <a:gd name="connsiteY396" fmla="*/ 631022 h 881867"/>
              <a:gd name="connsiteX397" fmla="*/ 591524 w 832944"/>
              <a:gd name="connsiteY397" fmla="*/ 632248 h 881867"/>
              <a:gd name="connsiteX398" fmla="*/ 592228 w 832944"/>
              <a:gd name="connsiteY398" fmla="*/ 632603 h 881867"/>
              <a:gd name="connsiteX399" fmla="*/ 592751 w 832944"/>
              <a:gd name="connsiteY399" fmla="*/ 632430 h 881867"/>
              <a:gd name="connsiteX400" fmla="*/ 598363 w 832944"/>
              <a:gd name="connsiteY400" fmla="*/ 628156 h 881867"/>
              <a:gd name="connsiteX401" fmla="*/ 598514 w 832944"/>
              <a:gd name="connsiteY401" fmla="*/ 626924 h 881867"/>
              <a:gd name="connsiteX402" fmla="*/ 597285 w 832944"/>
              <a:gd name="connsiteY402" fmla="*/ 626773 h 881867"/>
              <a:gd name="connsiteX403" fmla="*/ 603152 w 832944"/>
              <a:gd name="connsiteY403" fmla="*/ 195324 h 881867"/>
              <a:gd name="connsiteX404" fmla="*/ 603830 w 832944"/>
              <a:gd name="connsiteY404" fmla="*/ 195003 h 881867"/>
              <a:gd name="connsiteX405" fmla="*/ 603708 w 832944"/>
              <a:gd name="connsiteY405" fmla="*/ 193767 h 881867"/>
              <a:gd name="connsiteX406" fmla="*/ 598192 w 832944"/>
              <a:gd name="connsiteY406" fmla="*/ 189348 h 881867"/>
              <a:gd name="connsiteX407" fmla="*/ 596959 w 832944"/>
              <a:gd name="connsiteY407" fmla="*/ 189500 h 881867"/>
              <a:gd name="connsiteX408" fmla="*/ 597113 w 832944"/>
              <a:gd name="connsiteY408" fmla="*/ 190731 h 881867"/>
              <a:gd name="connsiteX409" fmla="*/ 602592 w 832944"/>
              <a:gd name="connsiteY409" fmla="*/ 195121 h 881867"/>
              <a:gd name="connsiteX410" fmla="*/ 603152 w 832944"/>
              <a:gd name="connsiteY410" fmla="*/ 195324 h 881867"/>
              <a:gd name="connsiteX411" fmla="*/ 429869 w 832944"/>
              <a:gd name="connsiteY411" fmla="*/ 685312 h 881867"/>
              <a:gd name="connsiteX412" fmla="*/ 429000 w 832944"/>
              <a:gd name="connsiteY412" fmla="*/ 686198 h 881867"/>
              <a:gd name="connsiteX413" fmla="*/ 429877 w 832944"/>
              <a:gd name="connsiteY413" fmla="*/ 687068 h 881867"/>
              <a:gd name="connsiteX414" fmla="*/ 429886 w 832944"/>
              <a:gd name="connsiteY414" fmla="*/ 687068 h 881867"/>
              <a:gd name="connsiteX415" fmla="*/ 436939 w 832944"/>
              <a:gd name="connsiteY415" fmla="*/ 686912 h 881867"/>
              <a:gd name="connsiteX416" fmla="*/ 437785 w 832944"/>
              <a:gd name="connsiteY416" fmla="*/ 686002 h 881867"/>
              <a:gd name="connsiteX417" fmla="*/ 436875 w 832944"/>
              <a:gd name="connsiteY417" fmla="*/ 685156 h 881867"/>
              <a:gd name="connsiteX418" fmla="*/ 429869 w 832944"/>
              <a:gd name="connsiteY418" fmla="*/ 685312 h 881867"/>
              <a:gd name="connsiteX419" fmla="*/ 696745 w 832944"/>
              <a:gd name="connsiteY419" fmla="*/ 474209 h 881867"/>
              <a:gd name="connsiteX420" fmla="*/ 696949 w 832944"/>
              <a:gd name="connsiteY420" fmla="*/ 474232 h 881867"/>
              <a:gd name="connsiteX421" fmla="*/ 697802 w 832944"/>
              <a:gd name="connsiteY421" fmla="*/ 473559 h 881867"/>
              <a:gd name="connsiteX422" fmla="*/ 699352 w 832944"/>
              <a:gd name="connsiteY422" fmla="*/ 466666 h 881867"/>
              <a:gd name="connsiteX423" fmla="*/ 698674 w 832944"/>
              <a:gd name="connsiteY423" fmla="*/ 465626 h 881867"/>
              <a:gd name="connsiteX424" fmla="*/ 697634 w 832944"/>
              <a:gd name="connsiteY424" fmla="*/ 466305 h 881867"/>
              <a:gd name="connsiteX425" fmla="*/ 696096 w 832944"/>
              <a:gd name="connsiteY425" fmla="*/ 473152 h 881867"/>
              <a:gd name="connsiteX426" fmla="*/ 696745 w 832944"/>
              <a:gd name="connsiteY426" fmla="*/ 474209 h 881867"/>
              <a:gd name="connsiteX427" fmla="*/ 559679 w 832944"/>
              <a:gd name="connsiteY427" fmla="*/ 653413 h 881867"/>
              <a:gd name="connsiteX428" fmla="*/ 560100 w 832944"/>
              <a:gd name="connsiteY428" fmla="*/ 653307 h 881867"/>
              <a:gd name="connsiteX429" fmla="*/ 566243 w 832944"/>
              <a:gd name="connsiteY429" fmla="*/ 649854 h 881867"/>
              <a:gd name="connsiteX430" fmla="*/ 566565 w 832944"/>
              <a:gd name="connsiteY430" fmla="*/ 648656 h 881867"/>
              <a:gd name="connsiteX431" fmla="*/ 565367 w 832944"/>
              <a:gd name="connsiteY431" fmla="*/ 648335 h 881867"/>
              <a:gd name="connsiteX432" fmla="*/ 559261 w 832944"/>
              <a:gd name="connsiteY432" fmla="*/ 651764 h 881867"/>
              <a:gd name="connsiteX433" fmla="*/ 558909 w 832944"/>
              <a:gd name="connsiteY433" fmla="*/ 652954 h 881867"/>
              <a:gd name="connsiteX434" fmla="*/ 559679 w 832944"/>
              <a:gd name="connsiteY434" fmla="*/ 653413 h 881867"/>
              <a:gd name="connsiteX435" fmla="*/ 481625 w 832944"/>
              <a:gd name="connsiteY435" fmla="*/ 137685 h 881867"/>
              <a:gd name="connsiteX436" fmla="*/ 481797 w 832944"/>
              <a:gd name="connsiteY436" fmla="*/ 137702 h 881867"/>
              <a:gd name="connsiteX437" fmla="*/ 482655 w 832944"/>
              <a:gd name="connsiteY437" fmla="*/ 136995 h 881867"/>
              <a:gd name="connsiteX438" fmla="*/ 481965 w 832944"/>
              <a:gd name="connsiteY438" fmla="*/ 135963 h 881867"/>
              <a:gd name="connsiteX439" fmla="*/ 475020 w 832944"/>
              <a:gd name="connsiteY439" fmla="*/ 134666 h 881867"/>
              <a:gd name="connsiteX440" fmla="*/ 474007 w 832944"/>
              <a:gd name="connsiteY440" fmla="*/ 135381 h 881867"/>
              <a:gd name="connsiteX441" fmla="*/ 474720 w 832944"/>
              <a:gd name="connsiteY441" fmla="*/ 136395 h 881867"/>
              <a:gd name="connsiteX442" fmla="*/ 481625 w 832944"/>
              <a:gd name="connsiteY442" fmla="*/ 137685 h 881867"/>
              <a:gd name="connsiteX443" fmla="*/ 571144 w 832944"/>
              <a:gd name="connsiteY443" fmla="*/ 172744 h 881867"/>
              <a:gd name="connsiteX444" fmla="*/ 565806 w 832944"/>
              <a:gd name="connsiteY444" fmla="*/ 169571 h 881867"/>
              <a:gd name="connsiteX445" fmla="*/ 525261 w 832944"/>
              <a:gd name="connsiteY445" fmla="*/ 198162 h 881867"/>
              <a:gd name="connsiteX446" fmla="*/ 482156 w 832944"/>
              <a:gd name="connsiteY446" fmla="*/ 155058 h 881867"/>
              <a:gd name="connsiteX447" fmla="*/ 525261 w 832944"/>
              <a:gd name="connsiteY447" fmla="*/ 111953 h 881867"/>
              <a:gd name="connsiteX448" fmla="*/ 568365 w 832944"/>
              <a:gd name="connsiteY448" fmla="*/ 155058 h 881867"/>
              <a:gd name="connsiteX449" fmla="*/ 566421 w 832944"/>
              <a:gd name="connsiteY449" fmla="*/ 167893 h 881867"/>
              <a:gd name="connsiteX450" fmla="*/ 572061 w 832944"/>
              <a:gd name="connsiteY450" fmla="*/ 171244 h 881867"/>
              <a:gd name="connsiteX451" fmla="*/ 572351 w 832944"/>
              <a:gd name="connsiteY451" fmla="*/ 172451 h 881867"/>
              <a:gd name="connsiteX452" fmla="*/ 571602 w 832944"/>
              <a:gd name="connsiteY452" fmla="*/ 172872 h 881867"/>
              <a:gd name="connsiteX453" fmla="*/ 571144 w 832944"/>
              <a:gd name="connsiteY453" fmla="*/ 172744 h 881867"/>
              <a:gd name="connsiteX454" fmla="*/ 547794 w 832944"/>
              <a:gd name="connsiteY454" fmla="*/ 155058 h 881867"/>
              <a:gd name="connsiteX455" fmla="*/ 508689 w 832944"/>
              <a:gd name="connsiteY455" fmla="*/ 132480 h 881867"/>
              <a:gd name="connsiteX456" fmla="*/ 508689 w 832944"/>
              <a:gd name="connsiteY456" fmla="*/ 177633 h 881867"/>
              <a:gd name="connsiteX457" fmla="*/ 547794 w 832944"/>
              <a:gd name="connsiteY457" fmla="*/ 155058 h 881867"/>
              <a:gd name="connsiteX458" fmla="*/ 700628 w 832944"/>
              <a:gd name="connsiteY458" fmla="*/ 455244 h 881867"/>
              <a:gd name="connsiteX459" fmla="*/ 700774 w 832944"/>
              <a:gd name="connsiteY459" fmla="*/ 455256 h 881867"/>
              <a:gd name="connsiteX460" fmla="*/ 701639 w 832944"/>
              <a:gd name="connsiteY460" fmla="*/ 454523 h 881867"/>
              <a:gd name="connsiteX461" fmla="*/ 702705 w 832944"/>
              <a:gd name="connsiteY461" fmla="*/ 447538 h 881867"/>
              <a:gd name="connsiteX462" fmla="*/ 701958 w 832944"/>
              <a:gd name="connsiteY462" fmla="*/ 446548 h 881867"/>
              <a:gd name="connsiteX463" fmla="*/ 700968 w 832944"/>
              <a:gd name="connsiteY463" fmla="*/ 447295 h 881867"/>
              <a:gd name="connsiteX464" fmla="*/ 699909 w 832944"/>
              <a:gd name="connsiteY464" fmla="*/ 454235 h 881867"/>
              <a:gd name="connsiteX465" fmla="*/ 700628 w 832944"/>
              <a:gd name="connsiteY465" fmla="*/ 455244 h 881867"/>
              <a:gd name="connsiteX466" fmla="*/ 701632 w 832944"/>
              <a:gd name="connsiteY466" fmla="*/ 368805 h 881867"/>
              <a:gd name="connsiteX467" fmla="*/ 700885 w 832944"/>
              <a:gd name="connsiteY467" fmla="*/ 369798 h 881867"/>
              <a:gd name="connsiteX468" fmla="*/ 701778 w 832944"/>
              <a:gd name="connsiteY468" fmla="*/ 376759 h 881867"/>
              <a:gd name="connsiteX469" fmla="*/ 702650 w 832944"/>
              <a:gd name="connsiteY469" fmla="*/ 377537 h 881867"/>
              <a:gd name="connsiteX470" fmla="*/ 702754 w 832944"/>
              <a:gd name="connsiteY470" fmla="*/ 377529 h 881867"/>
              <a:gd name="connsiteX471" fmla="*/ 703525 w 832944"/>
              <a:gd name="connsiteY471" fmla="*/ 376556 h 881867"/>
              <a:gd name="connsiteX472" fmla="*/ 702624 w 832944"/>
              <a:gd name="connsiteY472" fmla="*/ 369552 h 881867"/>
              <a:gd name="connsiteX473" fmla="*/ 701632 w 832944"/>
              <a:gd name="connsiteY473" fmla="*/ 368805 h 881867"/>
              <a:gd name="connsiteX474" fmla="*/ 699923 w 832944"/>
              <a:gd name="connsiteY474" fmla="*/ 358380 h 881867"/>
              <a:gd name="connsiteX475" fmla="*/ 700625 w 832944"/>
              <a:gd name="connsiteY475" fmla="*/ 357357 h 881867"/>
              <a:gd name="connsiteX476" fmla="*/ 699238 w 832944"/>
              <a:gd name="connsiteY476" fmla="*/ 350431 h 881867"/>
              <a:gd name="connsiteX477" fmla="*/ 698196 w 832944"/>
              <a:gd name="connsiteY477" fmla="*/ 349758 h 881867"/>
              <a:gd name="connsiteX478" fmla="*/ 697520 w 832944"/>
              <a:gd name="connsiteY478" fmla="*/ 350800 h 881867"/>
              <a:gd name="connsiteX479" fmla="*/ 698900 w 832944"/>
              <a:gd name="connsiteY479" fmla="*/ 357683 h 881867"/>
              <a:gd name="connsiteX480" fmla="*/ 699760 w 832944"/>
              <a:gd name="connsiteY480" fmla="*/ 358399 h 881867"/>
              <a:gd name="connsiteX481" fmla="*/ 699923 w 832944"/>
              <a:gd name="connsiteY481" fmla="*/ 358380 h 881867"/>
              <a:gd name="connsiteX482" fmla="*/ 462582 w 832944"/>
              <a:gd name="connsiteY482" fmla="*/ 134569 h 881867"/>
              <a:gd name="connsiteX483" fmla="*/ 462695 w 832944"/>
              <a:gd name="connsiteY483" fmla="*/ 134576 h 881867"/>
              <a:gd name="connsiteX484" fmla="*/ 463565 w 832944"/>
              <a:gd name="connsiteY484" fmla="*/ 133810 h 881867"/>
              <a:gd name="connsiteX485" fmla="*/ 462806 w 832944"/>
              <a:gd name="connsiteY485" fmla="*/ 132827 h 881867"/>
              <a:gd name="connsiteX486" fmla="*/ 455791 w 832944"/>
              <a:gd name="connsiteY486" fmla="*/ 132019 h 881867"/>
              <a:gd name="connsiteX487" fmla="*/ 454829 w 832944"/>
              <a:gd name="connsiteY487" fmla="*/ 132804 h 881867"/>
              <a:gd name="connsiteX488" fmla="*/ 455614 w 832944"/>
              <a:gd name="connsiteY488" fmla="*/ 133765 h 881867"/>
              <a:gd name="connsiteX489" fmla="*/ 462582 w 832944"/>
              <a:gd name="connsiteY489" fmla="*/ 134569 h 881867"/>
              <a:gd name="connsiteX490" fmla="*/ 530792 w 832944"/>
              <a:gd name="connsiteY490" fmla="*/ 665232 h 881867"/>
              <a:gd name="connsiteX491" fmla="*/ 524252 w 832944"/>
              <a:gd name="connsiteY491" fmla="*/ 667784 h 881867"/>
              <a:gd name="connsiteX492" fmla="*/ 523739 w 832944"/>
              <a:gd name="connsiteY492" fmla="*/ 668914 h 881867"/>
              <a:gd name="connsiteX493" fmla="*/ 524561 w 832944"/>
              <a:gd name="connsiteY493" fmla="*/ 669483 h 881867"/>
              <a:gd name="connsiteX494" fmla="*/ 524871 w 832944"/>
              <a:gd name="connsiteY494" fmla="*/ 669426 h 881867"/>
              <a:gd name="connsiteX495" fmla="*/ 531452 w 832944"/>
              <a:gd name="connsiteY495" fmla="*/ 666863 h 881867"/>
              <a:gd name="connsiteX496" fmla="*/ 531936 w 832944"/>
              <a:gd name="connsiteY496" fmla="*/ 665719 h 881867"/>
              <a:gd name="connsiteX497" fmla="*/ 530792 w 832944"/>
              <a:gd name="connsiteY497" fmla="*/ 665232 h 881867"/>
              <a:gd name="connsiteX498" fmla="*/ 512664 w 832944"/>
              <a:gd name="connsiteY498" fmla="*/ 671839 h 881867"/>
              <a:gd name="connsiteX499" fmla="*/ 505960 w 832944"/>
              <a:gd name="connsiteY499" fmla="*/ 673923 h 881867"/>
              <a:gd name="connsiteX500" fmla="*/ 505370 w 832944"/>
              <a:gd name="connsiteY500" fmla="*/ 675015 h 881867"/>
              <a:gd name="connsiteX501" fmla="*/ 506211 w 832944"/>
              <a:gd name="connsiteY501" fmla="*/ 675643 h 881867"/>
              <a:gd name="connsiteX502" fmla="*/ 506461 w 832944"/>
              <a:gd name="connsiteY502" fmla="*/ 675608 h 881867"/>
              <a:gd name="connsiteX503" fmla="*/ 513205 w 832944"/>
              <a:gd name="connsiteY503" fmla="*/ 673510 h 881867"/>
              <a:gd name="connsiteX504" fmla="*/ 513770 w 832944"/>
              <a:gd name="connsiteY504" fmla="*/ 672404 h 881867"/>
              <a:gd name="connsiteX505" fmla="*/ 512664 w 832944"/>
              <a:gd name="connsiteY505" fmla="*/ 671839 h 881867"/>
              <a:gd name="connsiteX506" fmla="*/ 468312 w 832944"/>
              <a:gd name="connsiteY506" fmla="*/ 682278 h 881867"/>
              <a:gd name="connsiteX507" fmla="*/ 467572 w 832944"/>
              <a:gd name="connsiteY507" fmla="*/ 683276 h 881867"/>
              <a:gd name="connsiteX508" fmla="*/ 468437 w 832944"/>
              <a:gd name="connsiteY508" fmla="*/ 684025 h 881867"/>
              <a:gd name="connsiteX509" fmla="*/ 468567 w 832944"/>
              <a:gd name="connsiteY509" fmla="*/ 684015 h 881867"/>
              <a:gd name="connsiteX510" fmla="*/ 475540 w 832944"/>
              <a:gd name="connsiteY510" fmla="*/ 682883 h 881867"/>
              <a:gd name="connsiteX511" fmla="*/ 476254 w 832944"/>
              <a:gd name="connsiteY511" fmla="*/ 681867 h 881867"/>
              <a:gd name="connsiteX512" fmla="*/ 475238 w 832944"/>
              <a:gd name="connsiteY512" fmla="*/ 681154 h 881867"/>
              <a:gd name="connsiteX513" fmla="*/ 468312 w 832944"/>
              <a:gd name="connsiteY513" fmla="*/ 682278 h 881867"/>
              <a:gd name="connsiteX514" fmla="*/ 494113 w 832944"/>
              <a:gd name="connsiteY514" fmla="*/ 677156 h 881867"/>
              <a:gd name="connsiteX515" fmla="*/ 487281 w 832944"/>
              <a:gd name="connsiteY515" fmla="*/ 678762 h 881867"/>
              <a:gd name="connsiteX516" fmla="*/ 486615 w 832944"/>
              <a:gd name="connsiteY516" fmla="*/ 679809 h 881867"/>
              <a:gd name="connsiteX517" fmla="*/ 487473 w 832944"/>
              <a:gd name="connsiteY517" fmla="*/ 680497 h 881867"/>
              <a:gd name="connsiteX518" fmla="*/ 487664 w 832944"/>
              <a:gd name="connsiteY518" fmla="*/ 680475 h 881867"/>
              <a:gd name="connsiteX519" fmla="*/ 494540 w 832944"/>
              <a:gd name="connsiteY519" fmla="*/ 678857 h 881867"/>
              <a:gd name="connsiteX520" fmla="*/ 495181 w 832944"/>
              <a:gd name="connsiteY520" fmla="*/ 677791 h 881867"/>
              <a:gd name="connsiteX521" fmla="*/ 494113 w 832944"/>
              <a:gd name="connsiteY521" fmla="*/ 677156 h 881867"/>
              <a:gd name="connsiteX522" fmla="*/ 548368 w 832944"/>
              <a:gd name="connsiteY522" fmla="*/ 657390 h 881867"/>
              <a:gd name="connsiteX523" fmla="*/ 542042 w 832944"/>
              <a:gd name="connsiteY523" fmla="*/ 660381 h 881867"/>
              <a:gd name="connsiteX524" fmla="*/ 541607 w 832944"/>
              <a:gd name="connsiteY524" fmla="*/ 661546 h 881867"/>
              <a:gd name="connsiteX525" fmla="*/ 542406 w 832944"/>
              <a:gd name="connsiteY525" fmla="*/ 662059 h 881867"/>
              <a:gd name="connsiteX526" fmla="*/ 542772 w 832944"/>
              <a:gd name="connsiteY526" fmla="*/ 661981 h 881867"/>
              <a:gd name="connsiteX527" fmla="*/ 549138 w 832944"/>
              <a:gd name="connsiteY527" fmla="*/ 658968 h 881867"/>
              <a:gd name="connsiteX528" fmla="*/ 549540 w 832944"/>
              <a:gd name="connsiteY528" fmla="*/ 657794 h 881867"/>
              <a:gd name="connsiteX529" fmla="*/ 548368 w 832944"/>
              <a:gd name="connsiteY529" fmla="*/ 657390 h 881867"/>
              <a:gd name="connsiteX530" fmla="*/ 449139 w 832944"/>
              <a:gd name="connsiteY530" fmla="*/ 684464 h 881867"/>
              <a:gd name="connsiteX531" fmla="*/ 448333 w 832944"/>
              <a:gd name="connsiteY531" fmla="*/ 685407 h 881867"/>
              <a:gd name="connsiteX532" fmla="*/ 449205 w 832944"/>
              <a:gd name="connsiteY532" fmla="*/ 686215 h 881867"/>
              <a:gd name="connsiteX533" fmla="*/ 449276 w 832944"/>
              <a:gd name="connsiteY533" fmla="*/ 686213 h 881867"/>
              <a:gd name="connsiteX534" fmla="*/ 456311 w 832944"/>
              <a:gd name="connsiteY534" fmla="*/ 685568 h 881867"/>
              <a:gd name="connsiteX535" fmla="*/ 457093 w 832944"/>
              <a:gd name="connsiteY535" fmla="*/ 684604 h 881867"/>
              <a:gd name="connsiteX536" fmla="*/ 456129 w 832944"/>
              <a:gd name="connsiteY536" fmla="*/ 683821 h 881867"/>
              <a:gd name="connsiteX537" fmla="*/ 449139 w 832944"/>
              <a:gd name="connsiteY537" fmla="*/ 684464 h 881867"/>
              <a:gd name="connsiteX538" fmla="*/ 702917 w 832944"/>
              <a:gd name="connsiteY538" fmla="*/ 388983 h 881867"/>
              <a:gd name="connsiteX539" fmla="*/ 703326 w 832944"/>
              <a:gd name="connsiteY539" fmla="*/ 395989 h 881867"/>
              <a:gd name="connsiteX540" fmla="*/ 704203 w 832944"/>
              <a:gd name="connsiteY540" fmla="*/ 396827 h 881867"/>
              <a:gd name="connsiteX541" fmla="*/ 704243 w 832944"/>
              <a:gd name="connsiteY541" fmla="*/ 396827 h 881867"/>
              <a:gd name="connsiteX542" fmla="*/ 705079 w 832944"/>
              <a:gd name="connsiteY542" fmla="*/ 395911 h 881867"/>
              <a:gd name="connsiteX543" fmla="*/ 704671 w 832944"/>
              <a:gd name="connsiteY543" fmla="*/ 388857 h 881867"/>
              <a:gd name="connsiteX544" fmla="*/ 703733 w 832944"/>
              <a:gd name="connsiteY544" fmla="*/ 388044 h 881867"/>
              <a:gd name="connsiteX545" fmla="*/ 702917 w 832944"/>
              <a:gd name="connsiteY545" fmla="*/ 388983 h 881867"/>
              <a:gd name="connsiteX546" fmla="*/ 436360 w 832944"/>
              <a:gd name="connsiteY546" fmla="*/ 132463 h 881867"/>
              <a:gd name="connsiteX547" fmla="*/ 443371 w 832944"/>
              <a:gd name="connsiteY547" fmla="*/ 132782 h 881867"/>
              <a:gd name="connsiteX548" fmla="*/ 443423 w 832944"/>
              <a:gd name="connsiteY548" fmla="*/ 132785 h 881867"/>
              <a:gd name="connsiteX549" fmla="*/ 444300 w 832944"/>
              <a:gd name="connsiteY549" fmla="*/ 131958 h 881867"/>
              <a:gd name="connsiteX550" fmla="*/ 443475 w 832944"/>
              <a:gd name="connsiteY550" fmla="*/ 131031 h 881867"/>
              <a:gd name="connsiteX551" fmla="*/ 436419 w 832944"/>
              <a:gd name="connsiteY551" fmla="*/ 130712 h 881867"/>
              <a:gd name="connsiteX552" fmla="*/ 436391 w 832944"/>
              <a:gd name="connsiteY552" fmla="*/ 130712 h 881867"/>
              <a:gd name="connsiteX553" fmla="*/ 435514 w 832944"/>
              <a:gd name="connsiteY553" fmla="*/ 131561 h 881867"/>
              <a:gd name="connsiteX554" fmla="*/ 436360 w 832944"/>
              <a:gd name="connsiteY554" fmla="*/ 132463 h 881867"/>
              <a:gd name="connsiteX555" fmla="*/ 643865 w 832944"/>
              <a:gd name="connsiteY555" fmla="*/ 236595 h 881867"/>
              <a:gd name="connsiteX556" fmla="*/ 644414 w 832944"/>
              <a:gd name="connsiteY556" fmla="*/ 236404 h 881867"/>
              <a:gd name="connsiteX557" fmla="*/ 644551 w 832944"/>
              <a:gd name="connsiteY557" fmla="*/ 235170 h 881867"/>
              <a:gd name="connsiteX558" fmla="*/ 640075 w 832944"/>
              <a:gd name="connsiteY558" fmla="*/ 229714 h 881867"/>
              <a:gd name="connsiteX559" fmla="*/ 638837 w 832944"/>
              <a:gd name="connsiteY559" fmla="*/ 229608 h 881867"/>
              <a:gd name="connsiteX560" fmla="*/ 638731 w 832944"/>
              <a:gd name="connsiteY560" fmla="*/ 230844 h 881867"/>
              <a:gd name="connsiteX561" fmla="*/ 643180 w 832944"/>
              <a:gd name="connsiteY561" fmla="*/ 236264 h 881867"/>
              <a:gd name="connsiteX562" fmla="*/ 643865 w 832944"/>
              <a:gd name="connsiteY562" fmla="*/ 236595 h 881867"/>
              <a:gd name="connsiteX563" fmla="*/ 427112 w 832944"/>
              <a:gd name="connsiteY563" fmla="*/ 1181 h 881867"/>
              <a:gd name="connsiteX564" fmla="*/ 645649 w 832944"/>
              <a:gd name="connsiteY564" fmla="*/ 65470 h 881867"/>
              <a:gd name="connsiteX565" fmla="*/ 648331 w 832944"/>
              <a:gd name="connsiteY565" fmla="*/ 65470 h 881867"/>
              <a:gd name="connsiteX566" fmla="*/ 427112 w 832944"/>
              <a:gd name="connsiteY566" fmla="*/ 0 h 881867"/>
              <a:gd name="connsiteX567" fmla="*/ 143469 w 832944"/>
              <a:gd name="connsiteY567" fmla="*/ 115623 h 881867"/>
              <a:gd name="connsiteX568" fmla="*/ 144170 w 832944"/>
              <a:gd name="connsiteY568" fmla="*/ 116889 h 881867"/>
              <a:gd name="connsiteX569" fmla="*/ 427112 w 832944"/>
              <a:gd name="connsiteY569" fmla="*/ 1181 h 881867"/>
              <a:gd name="connsiteX570" fmla="*/ 789223 w 832944"/>
              <a:gd name="connsiteY570" fmla="*/ 225381 h 881867"/>
              <a:gd name="connsiteX571" fmla="*/ 790554 w 832944"/>
              <a:gd name="connsiteY571" fmla="*/ 224818 h 881867"/>
              <a:gd name="connsiteX572" fmla="*/ 714080 w 832944"/>
              <a:gd name="connsiteY572" fmla="*/ 118862 h 881867"/>
              <a:gd name="connsiteX573" fmla="*/ 681353 w 832944"/>
              <a:gd name="connsiteY573" fmla="*/ 89475 h 881867"/>
              <a:gd name="connsiteX574" fmla="*/ 681353 w 832944"/>
              <a:gd name="connsiteY574" fmla="*/ 91334 h 881867"/>
              <a:gd name="connsiteX575" fmla="*/ 789223 w 832944"/>
              <a:gd name="connsiteY575" fmla="*/ 225381 h 881867"/>
              <a:gd name="connsiteX576" fmla="*/ 225176 w 832944"/>
              <a:gd name="connsiteY576" fmla="*/ 758020 h 881867"/>
              <a:gd name="connsiteX577" fmla="*/ 225528 w 832944"/>
              <a:gd name="connsiteY577" fmla="*/ 756547 h 881867"/>
              <a:gd name="connsiteX578" fmla="*/ 277579 w 832944"/>
              <a:gd name="connsiteY578" fmla="*/ 781786 h 881867"/>
              <a:gd name="connsiteX579" fmla="*/ 280842 w 832944"/>
              <a:gd name="connsiteY579" fmla="*/ 776670 h 881867"/>
              <a:gd name="connsiteX580" fmla="*/ 283550 w 832944"/>
              <a:gd name="connsiteY580" fmla="*/ 784113 h 881867"/>
              <a:gd name="connsiteX581" fmla="*/ 291532 w 832944"/>
              <a:gd name="connsiteY581" fmla="*/ 787084 h 881867"/>
              <a:gd name="connsiteX582" fmla="*/ 285476 w 832944"/>
              <a:gd name="connsiteY582" fmla="*/ 770479 h 881867"/>
              <a:gd name="connsiteX583" fmla="*/ 288779 w 832944"/>
              <a:gd name="connsiteY583" fmla="*/ 766649 h 881867"/>
              <a:gd name="connsiteX584" fmla="*/ 294521 w 832944"/>
              <a:gd name="connsiteY584" fmla="*/ 783412 h 881867"/>
              <a:gd name="connsiteX585" fmla="*/ 300858 w 832944"/>
              <a:gd name="connsiteY585" fmla="*/ 781665 h 881867"/>
              <a:gd name="connsiteX586" fmla="*/ 293916 w 832944"/>
              <a:gd name="connsiteY586" fmla="*/ 761273 h 881867"/>
              <a:gd name="connsiteX587" fmla="*/ 303370 w 832944"/>
              <a:gd name="connsiteY587" fmla="*/ 753178 h 881867"/>
              <a:gd name="connsiteX588" fmla="*/ 308061 w 832944"/>
              <a:gd name="connsiteY588" fmla="*/ 792547 h 881867"/>
              <a:gd name="connsiteX589" fmla="*/ 314956 w 832944"/>
              <a:gd name="connsiteY589" fmla="*/ 794626 h 881867"/>
              <a:gd name="connsiteX590" fmla="*/ 309521 w 832944"/>
              <a:gd name="connsiteY590" fmla="*/ 748880 h 881867"/>
              <a:gd name="connsiteX591" fmla="*/ 331825 w 832944"/>
              <a:gd name="connsiteY591" fmla="*/ 738003 h 881867"/>
              <a:gd name="connsiteX592" fmla="*/ 330466 w 832944"/>
              <a:gd name="connsiteY592" fmla="*/ 798778 h 881867"/>
              <a:gd name="connsiteX593" fmla="*/ 337113 w 832944"/>
              <a:gd name="connsiteY593" fmla="*/ 800328 h 881867"/>
              <a:gd name="connsiteX594" fmla="*/ 338542 w 832944"/>
              <a:gd name="connsiteY594" fmla="*/ 735976 h 881867"/>
              <a:gd name="connsiteX595" fmla="*/ 361600 w 832944"/>
              <a:gd name="connsiteY595" fmla="*/ 732966 h 881867"/>
              <a:gd name="connsiteX596" fmla="*/ 362942 w 832944"/>
              <a:gd name="connsiteY596" fmla="*/ 733001 h 881867"/>
              <a:gd name="connsiteX597" fmla="*/ 350279 w 832944"/>
              <a:gd name="connsiteY597" fmla="*/ 803102 h 881867"/>
              <a:gd name="connsiteX598" fmla="*/ 356531 w 832944"/>
              <a:gd name="connsiteY598" fmla="*/ 804272 h 881867"/>
              <a:gd name="connsiteX599" fmla="*/ 369378 w 832944"/>
              <a:gd name="connsiteY599" fmla="*/ 733336 h 881867"/>
              <a:gd name="connsiteX600" fmla="*/ 385539 w 832944"/>
              <a:gd name="connsiteY600" fmla="*/ 736283 h 881867"/>
              <a:gd name="connsiteX601" fmla="*/ 369482 w 832944"/>
              <a:gd name="connsiteY601" fmla="*/ 796495 h 881867"/>
              <a:gd name="connsiteX602" fmla="*/ 375820 w 832944"/>
              <a:gd name="connsiteY602" fmla="*/ 798241 h 881867"/>
              <a:gd name="connsiteX603" fmla="*/ 391810 w 832944"/>
              <a:gd name="connsiteY603" fmla="*/ 738235 h 881867"/>
              <a:gd name="connsiteX604" fmla="*/ 408279 w 832944"/>
              <a:gd name="connsiteY604" fmla="*/ 745619 h 881867"/>
              <a:gd name="connsiteX605" fmla="*/ 393128 w 832944"/>
              <a:gd name="connsiteY605" fmla="*/ 783487 h 881867"/>
              <a:gd name="connsiteX606" fmla="*/ 362880 w 832944"/>
              <a:gd name="connsiteY606" fmla="*/ 881868 h 881867"/>
              <a:gd name="connsiteX607" fmla="*/ 351545 w 832944"/>
              <a:gd name="connsiteY607" fmla="*/ 881868 h 881867"/>
              <a:gd name="connsiteX608" fmla="*/ 356347 w 832944"/>
              <a:gd name="connsiteY608" fmla="*/ 805512 h 881867"/>
              <a:gd name="connsiteX609" fmla="*/ 350092 w 832944"/>
              <a:gd name="connsiteY609" fmla="*/ 804361 h 881867"/>
              <a:gd name="connsiteX610" fmla="*/ 345052 w 832944"/>
              <a:gd name="connsiteY610" fmla="*/ 881868 h 881867"/>
              <a:gd name="connsiteX611" fmla="*/ 330749 w 832944"/>
              <a:gd name="connsiteY611" fmla="*/ 881868 h 881867"/>
              <a:gd name="connsiteX612" fmla="*/ 315145 w 832944"/>
              <a:gd name="connsiteY612" fmla="*/ 796065 h 881867"/>
              <a:gd name="connsiteX613" fmla="*/ 308257 w 832944"/>
              <a:gd name="connsiteY613" fmla="*/ 794028 h 881867"/>
              <a:gd name="connsiteX614" fmla="*/ 324041 w 832944"/>
              <a:gd name="connsiteY614" fmla="*/ 881868 h 881867"/>
              <a:gd name="connsiteX615" fmla="*/ 322054 w 832944"/>
              <a:gd name="connsiteY615" fmla="*/ 881868 h 881867"/>
              <a:gd name="connsiteX616" fmla="*/ 292106 w 832944"/>
              <a:gd name="connsiteY616" fmla="*/ 788733 h 881867"/>
              <a:gd name="connsiteX617" fmla="*/ 284176 w 832944"/>
              <a:gd name="connsiteY617" fmla="*/ 785850 h 881867"/>
              <a:gd name="connsiteX618" fmla="*/ 315249 w 832944"/>
              <a:gd name="connsiteY618" fmla="*/ 881868 h 881867"/>
              <a:gd name="connsiteX619" fmla="*/ 310906 w 832944"/>
              <a:gd name="connsiteY619" fmla="*/ 881868 h 881867"/>
              <a:gd name="connsiteX620" fmla="*/ 307704 w 832944"/>
              <a:gd name="connsiteY620" fmla="*/ 875861 h 881867"/>
              <a:gd name="connsiteX621" fmla="*/ 268264 w 832944"/>
              <a:gd name="connsiteY621" fmla="*/ 802700 h 881867"/>
              <a:gd name="connsiteX622" fmla="*/ 270561 w 832944"/>
              <a:gd name="connsiteY622" fmla="*/ 795999 h 881867"/>
              <a:gd name="connsiteX623" fmla="*/ 281664 w 832944"/>
              <a:gd name="connsiteY623" fmla="*/ 817974 h 881867"/>
              <a:gd name="connsiteX624" fmla="*/ 287338 w 832944"/>
              <a:gd name="connsiteY624" fmla="*/ 814657 h 881867"/>
              <a:gd name="connsiteX625" fmla="*/ 273935 w 832944"/>
              <a:gd name="connsiteY625" fmla="*/ 788388 h 881867"/>
              <a:gd name="connsiteX626" fmla="*/ 276849 w 832944"/>
              <a:gd name="connsiteY626" fmla="*/ 783015 h 881867"/>
              <a:gd name="connsiteX627" fmla="*/ 225176 w 832944"/>
              <a:gd name="connsiteY627" fmla="*/ 758020 h 881867"/>
              <a:gd name="connsiteX628" fmla="*/ 330530 w 832944"/>
              <a:gd name="connsiteY628" fmla="*/ 800132 h 881867"/>
              <a:gd name="connsiteX629" fmla="*/ 331470 w 832944"/>
              <a:gd name="connsiteY629" fmla="*/ 813841 h 881867"/>
              <a:gd name="connsiteX630" fmla="*/ 338041 w 832944"/>
              <a:gd name="connsiteY630" fmla="*/ 813841 h 881867"/>
              <a:gd name="connsiteX631" fmla="*/ 337174 w 832944"/>
              <a:gd name="connsiteY631" fmla="*/ 801686 h 881867"/>
              <a:gd name="connsiteX632" fmla="*/ 330530 w 832944"/>
              <a:gd name="connsiteY632" fmla="*/ 800132 h 881867"/>
              <a:gd name="connsiteX633" fmla="*/ 180538 w 832944"/>
              <a:gd name="connsiteY633" fmla="*/ 728225 h 881867"/>
              <a:gd name="connsiteX634" fmla="*/ 180836 w 832944"/>
              <a:gd name="connsiteY634" fmla="*/ 726642 h 881867"/>
              <a:gd name="connsiteX635" fmla="*/ 109244 w 832944"/>
              <a:gd name="connsiteY635" fmla="*/ 655861 h 881867"/>
              <a:gd name="connsiteX636" fmla="*/ 108946 w 832944"/>
              <a:gd name="connsiteY636" fmla="*/ 657803 h 881867"/>
              <a:gd name="connsiteX637" fmla="*/ 140146 w 832944"/>
              <a:gd name="connsiteY637" fmla="*/ 692793 h 881867"/>
              <a:gd name="connsiteX638" fmla="*/ 180538 w 832944"/>
              <a:gd name="connsiteY638" fmla="*/ 728225 h 881867"/>
              <a:gd name="connsiteX639" fmla="*/ 266050 w 832944"/>
              <a:gd name="connsiteY639" fmla="*/ 812046 h 881867"/>
              <a:gd name="connsiteX640" fmla="*/ 264788 w 832944"/>
              <a:gd name="connsiteY640" fmla="*/ 829283 h 881867"/>
              <a:gd name="connsiteX641" fmla="*/ 279375 w 832944"/>
              <a:gd name="connsiteY641" fmla="*/ 856573 h 881867"/>
              <a:gd name="connsiteX642" fmla="*/ 290804 w 832944"/>
              <a:gd name="connsiteY642" fmla="*/ 881863 h 881867"/>
              <a:gd name="connsiteX643" fmla="*/ 303467 w 832944"/>
              <a:gd name="connsiteY643" fmla="*/ 881863 h 881867"/>
              <a:gd name="connsiteX644" fmla="*/ 299953 w 832944"/>
              <a:gd name="connsiteY644" fmla="*/ 875207 h 881867"/>
              <a:gd name="connsiteX645" fmla="*/ 266050 w 832944"/>
              <a:gd name="connsiteY645" fmla="*/ 812046 h 881867"/>
              <a:gd name="connsiteX646" fmla="*/ 396921 w 832944"/>
              <a:gd name="connsiteY646" fmla="*/ 881865 h 881867"/>
              <a:gd name="connsiteX647" fmla="*/ 385484 w 832944"/>
              <a:gd name="connsiteY647" fmla="*/ 881865 h 881867"/>
              <a:gd name="connsiteX648" fmla="*/ 401963 w 832944"/>
              <a:gd name="connsiteY648" fmla="*/ 845821 h 881867"/>
              <a:gd name="connsiteX649" fmla="*/ 417464 w 832944"/>
              <a:gd name="connsiteY649" fmla="*/ 811516 h 881867"/>
              <a:gd name="connsiteX650" fmla="*/ 411625 w 832944"/>
              <a:gd name="connsiteY650" fmla="*/ 811341 h 881867"/>
              <a:gd name="connsiteX651" fmla="*/ 411673 w 832944"/>
              <a:gd name="connsiteY651" fmla="*/ 810184 h 881867"/>
              <a:gd name="connsiteX652" fmla="*/ 418003 w 832944"/>
              <a:gd name="connsiteY652" fmla="*/ 810365 h 881867"/>
              <a:gd name="connsiteX653" fmla="*/ 429236 w 832944"/>
              <a:gd name="connsiteY653" fmla="*/ 786942 h 881867"/>
              <a:gd name="connsiteX654" fmla="*/ 437927 w 832944"/>
              <a:gd name="connsiteY654" fmla="*/ 770186 h 881867"/>
              <a:gd name="connsiteX655" fmla="*/ 441048 w 832944"/>
              <a:gd name="connsiteY655" fmla="*/ 774095 h 881867"/>
              <a:gd name="connsiteX656" fmla="*/ 434600 w 832944"/>
              <a:gd name="connsiteY656" fmla="*/ 787140 h 881867"/>
              <a:gd name="connsiteX657" fmla="*/ 424158 w 832944"/>
              <a:gd name="connsiteY657" fmla="*/ 810451 h 881867"/>
              <a:gd name="connsiteX658" fmla="*/ 427109 w 832944"/>
              <a:gd name="connsiteY658" fmla="*/ 810479 h 881867"/>
              <a:gd name="connsiteX659" fmla="*/ 431521 w 832944"/>
              <a:gd name="connsiteY659" fmla="*/ 810422 h 881867"/>
              <a:gd name="connsiteX660" fmla="*/ 445358 w 832944"/>
              <a:gd name="connsiteY660" fmla="*/ 780210 h 881867"/>
              <a:gd name="connsiteX661" fmla="*/ 456147 w 832944"/>
              <a:gd name="connsiteY661" fmla="*/ 802350 h 881867"/>
              <a:gd name="connsiteX662" fmla="*/ 449680 w 832944"/>
              <a:gd name="connsiteY662" fmla="*/ 809836 h 881867"/>
              <a:gd name="connsiteX663" fmla="*/ 831761 w 832944"/>
              <a:gd name="connsiteY663" fmla="*/ 405828 h 881867"/>
              <a:gd name="connsiteX664" fmla="*/ 802855 w 832944"/>
              <a:gd name="connsiteY664" fmla="*/ 255662 h 881867"/>
              <a:gd name="connsiteX665" fmla="*/ 804117 w 832944"/>
              <a:gd name="connsiteY665" fmla="*/ 255094 h 881867"/>
              <a:gd name="connsiteX666" fmla="*/ 832944 w 832944"/>
              <a:gd name="connsiteY666" fmla="*/ 405828 h 881867"/>
              <a:gd name="connsiteX667" fmla="*/ 714080 w 832944"/>
              <a:gd name="connsiteY667" fmla="*/ 692793 h 881867"/>
              <a:gd name="connsiteX668" fmla="*/ 574875 w 832944"/>
              <a:gd name="connsiteY668" fmla="*/ 784021 h 881867"/>
              <a:gd name="connsiteX669" fmla="*/ 585239 w 832944"/>
              <a:gd name="connsiteY669" fmla="*/ 783083 h 881867"/>
              <a:gd name="connsiteX670" fmla="*/ 586132 w 832944"/>
              <a:gd name="connsiteY670" fmla="*/ 783107 h 881867"/>
              <a:gd name="connsiteX671" fmla="*/ 574228 w 832944"/>
              <a:gd name="connsiteY671" fmla="*/ 881863 h 881867"/>
              <a:gd name="connsiteX672" fmla="*/ 564665 w 832944"/>
              <a:gd name="connsiteY672" fmla="*/ 881863 h 881867"/>
              <a:gd name="connsiteX673" fmla="*/ 550601 w 832944"/>
              <a:gd name="connsiteY673" fmla="*/ 793667 h 881867"/>
              <a:gd name="connsiteX674" fmla="*/ 554360 w 832944"/>
              <a:gd name="connsiteY674" fmla="*/ 791405 h 881867"/>
              <a:gd name="connsiteX675" fmla="*/ 458477 w 832944"/>
              <a:gd name="connsiteY675" fmla="*/ 810462 h 881867"/>
              <a:gd name="connsiteX676" fmla="*/ 458520 w 832944"/>
              <a:gd name="connsiteY676" fmla="*/ 810630 h 881867"/>
              <a:gd name="connsiteX677" fmla="*/ 460975 w 832944"/>
              <a:gd name="connsiteY677" fmla="*/ 833818 h 881867"/>
              <a:gd name="connsiteX678" fmla="*/ 421356 w 832944"/>
              <a:gd name="connsiteY678" fmla="*/ 881865 h 881867"/>
              <a:gd name="connsiteX679" fmla="*/ 403896 w 832944"/>
              <a:gd name="connsiteY679" fmla="*/ 881865 h 881867"/>
              <a:gd name="connsiteX680" fmla="*/ 419227 w 832944"/>
              <a:gd name="connsiteY680" fmla="*/ 840679 h 881867"/>
              <a:gd name="connsiteX681" fmla="*/ 431032 w 832944"/>
              <a:gd name="connsiteY681" fmla="*/ 811613 h 881867"/>
              <a:gd name="connsiteX682" fmla="*/ 427117 w 832944"/>
              <a:gd name="connsiteY682" fmla="*/ 811660 h 881867"/>
              <a:gd name="connsiteX683" fmla="*/ 423679 w 832944"/>
              <a:gd name="connsiteY683" fmla="*/ 811623 h 881867"/>
              <a:gd name="connsiteX684" fmla="*/ 411271 w 832944"/>
              <a:gd name="connsiteY684" fmla="*/ 843128 h 881867"/>
              <a:gd name="connsiteX685" fmla="*/ 396921 w 832944"/>
              <a:gd name="connsiteY685" fmla="*/ 881865 h 881867"/>
              <a:gd name="connsiteX686" fmla="*/ 569842 w 832944"/>
              <a:gd name="connsiteY686" fmla="*/ 785933 h 881867"/>
              <a:gd name="connsiteX687" fmla="*/ 565355 w 832944"/>
              <a:gd name="connsiteY687" fmla="*/ 787601 h 881867"/>
              <a:gd name="connsiteX688" fmla="*/ 565199 w 832944"/>
              <a:gd name="connsiteY688" fmla="*/ 836875 h 881867"/>
              <a:gd name="connsiteX689" fmla="*/ 569570 w 832944"/>
              <a:gd name="connsiteY689" fmla="*/ 836875 h 881867"/>
              <a:gd name="connsiteX690" fmla="*/ 569842 w 832944"/>
              <a:gd name="connsiteY690" fmla="*/ 785933 h 881867"/>
              <a:gd name="connsiteX691" fmla="*/ 448638 w 832944"/>
              <a:gd name="connsiteY691" fmla="*/ 811089 h 881867"/>
              <a:gd name="connsiteX692" fmla="*/ 429619 w 832944"/>
              <a:gd name="connsiteY692" fmla="*/ 843449 h 881867"/>
              <a:gd name="connsiteX693" fmla="*/ 435956 w 832944"/>
              <a:gd name="connsiteY693" fmla="*/ 845195 h 881867"/>
              <a:gd name="connsiteX694" fmla="*/ 457423 w 832944"/>
              <a:gd name="connsiteY694" fmla="*/ 810552 h 881867"/>
              <a:gd name="connsiteX695" fmla="*/ 448638 w 832944"/>
              <a:gd name="connsiteY695" fmla="*/ 811089 h 881867"/>
              <a:gd name="connsiteX696" fmla="*/ 395130 w 832944"/>
              <a:gd name="connsiteY696" fmla="*/ 845098 h 881867"/>
              <a:gd name="connsiteX697" fmla="*/ 425529 w 832944"/>
              <a:gd name="connsiteY697" fmla="*/ 779718 h 881867"/>
              <a:gd name="connsiteX698" fmla="*/ 433289 w 832944"/>
              <a:gd name="connsiteY698" fmla="*/ 765007 h 881867"/>
              <a:gd name="connsiteX699" fmla="*/ 428773 w 832944"/>
              <a:gd name="connsiteY699" fmla="*/ 760564 h 881867"/>
              <a:gd name="connsiteX700" fmla="*/ 414210 w 832944"/>
              <a:gd name="connsiteY700" fmla="*/ 783371 h 881867"/>
              <a:gd name="connsiteX701" fmla="*/ 408537 w 832944"/>
              <a:gd name="connsiteY701" fmla="*/ 780054 h 881867"/>
              <a:gd name="connsiteX702" fmla="*/ 423752 w 832944"/>
              <a:gd name="connsiteY702" fmla="*/ 756205 h 881867"/>
              <a:gd name="connsiteX703" fmla="*/ 413927 w 832944"/>
              <a:gd name="connsiteY703" fmla="*/ 749040 h 881867"/>
              <a:gd name="connsiteX704" fmla="*/ 399466 w 832944"/>
              <a:gd name="connsiteY704" fmla="*/ 785231 h 881867"/>
              <a:gd name="connsiteX705" fmla="*/ 369577 w 832944"/>
              <a:gd name="connsiteY705" fmla="*/ 881865 h 881867"/>
              <a:gd name="connsiteX706" fmla="*/ 378424 w 832944"/>
              <a:gd name="connsiteY706" fmla="*/ 881865 h 881867"/>
              <a:gd name="connsiteX707" fmla="*/ 395130 w 832944"/>
              <a:gd name="connsiteY707" fmla="*/ 845098 h 881867"/>
              <a:gd name="connsiteX708" fmla="*/ 521686 w 832944"/>
              <a:gd name="connsiteY708" fmla="*/ 835682 h 881867"/>
              <a:gd name="connsiteX709" fmla="*/ 520847 w 832944"/>
              <a:gd name="connsiteY709" fmla="*/ 847147 h 881867"/>
              <a:gd name="connsiteX710" fmla="*/ 530547 w 832944"/>
              <a:gd name="connsiteY710" fmla="*/ 865296 h 881867"/>
              <a:gd name="connsiteX711" fmla="*/ 538037 w 832944"/>
              <a:gd name="connsiteY711" fmla="*/ 881865 h 881867"/>
              <a:gd name="connsiteX712" fmla="*/ 546437 w 832944"/>
              <a:gd name="connsiteY712" fmla="*/ 881865 h 881867"/>
              <a:gd name="connsiteX713" fmla="*/ 544233 w 832944"/>
              <a:gd name="connsiteY713" fmla="*/ 877690 h 881867"/>
              <a:gd name="connsiteX714" fmla="*/ 521686 w 832944"/>
              <a:gd name="connsiteY714" fmla="*/ 835682 h 881867"/>
              <a:gd name="connsiteX715" fmla="*/ 540216 w 832944"/>
              <a:gd name="connsiteY715" fmla="*/ 801913 h 881867"/>
              <a:gd name="connsiteX716" fmla="*/ 544833 w 832944"/>
              <a:gd name="connsiteY716" fmla="*/ 815474 h 881867"/>
              <a:gd name="connsiteX717" fmla="*/ 540617 w 832944"/>
              <a:gd name="connsiteY717" fmla="*/ 816637 h 881867"/>
              <a:gd name="connsiteX718" fmla="*/ 536799 w 832944"/>
              <a:gd name="connsiteY718" fmla="*/ 805488 h 881867"/>
              <a:gd name="connsiteX719" fmla="*/ 534601 w 832944"/>
              <a:gd name="connsiteY719" fmla="*/ 808036 h 881867"/>
              <a:gd name="connsiteX720" fmla="*/ 558857 w 832944"/>
              <a:gd name="connsiteY720" fmla="*/ 881865 h 881867"/>
              <a:gd name="connsiteX721" fmla="*/ 560199 w 832944"/>
              <a:gd name="connsiteY721" fmla="*/ 881865 h 881867"/>
              <a:gd name="connsiteX722" fmla="*/ 546503 w 832944"/>
              <a:gd name="connsiteY722" fmla="*/ 796531 h 881867"/>
              <a:gd name="connsiteX723" fmla="*/ 540216 w 832944"/>
              <a:gd name="connsiteY723" fmla="*/ 801913 h 881867"/>
              <a:gd name="connsiteX724" fmla="*/ 526934 w 832944"/>
              <a:gd name="connsiteY724" fmla="*/ 819945 h 881867"/>
              <a:gd name="connsiteX725" fmla="*/ 535849 w 832944"/>
              <a:gd name="connsiteY725" fmla="*/ 837416 h 881867"/>
              <a:gd name="connsiteX726" fmla="*/ 532075 w 832944"/>
              <a:gd name="connsiteY726" fmla="*/ 839623 h 881867"/>
              <a:gd name="connsiteX727" fmla="*/ 524691 w 832944"/>
              <a:gd name="connsiteY727" fmla="*/ 825009 h 881867"/>
              <a:gd name="connsiteX728" fmla="*/ 523162 w 832944"/>
              <a:gd name="connsiteY728" fmla="*/ 829465 h 881867"/>
              <a:gd name="connsiteX729" fmla="*/ 549393 w 832944"/>
              <a:gd name="connsiteY729" fmla="*/ 878122 h 881867"/>
              <a:gd name="connsiteX730" fmla="*/ 551388 w 832944"/>
              <a:gd name="connsiteY730" fmla="*/ 881863 h 881867"/>
              <a:gd name="connsiteX731" fmla="*/ 554332 w 832944"/>
              <a:gd name="connsiteY731" fmla="*/ 881863 h 881867"/>
              <a:gd name="connsiteX732" fmla="*/ 531523 w 832944"/>
              <a:gd name="connsiteY732" fmla="*/ 812152 h 881867"/>
              <a:gd name="connsiteX733" fmla="*/ 526934 w 832944"/>
              <a:gd name="connsiteY733" fmla="*/ 819945 h 881867"/>
              <a:gd name="connsiteX734" fmla="*/ 618268 w 832944"/>
              <a:gd name="connsiteY734" fmla="*/ 856353 h 881867"/>
              <a:gd name="connsiteX735" fmla="*/ 633788 w 832944"/>
              <a:gd name="connsiteY735" fmla="*/ 819115 h 881867"/>
              <a:gd name="connsiteX736" fmla="*/ 638076 w 832944"/>
              <a:gd name="connsiteY736" fmla="*/ 810439 h 881867"/>
              <a:gd name="connsiteX737" fmla="*/ 635999 w 832944"/>
              <a:gd name="connsiteY737" fmla="*/ 807840 h 881867"/>
              <a:gd name="connsiteX738" fmla="*/ 630220 w 832944"/>
              <a:gd name="connsiteY738" fmla="*/ 818983 h 881867"/>
              <a:gd name="connsiteX739" fmla="*/ 612079 w 832944"/>
              <a:gd name="connsiteY739" fmla="*/ 858144 h 881867"/>
              <a:gd name="connsiteX740" fmla="*/ 601231 w 832944"/>
              <a:gd name="connsiteY740" fmla="*/ 881863 h 881867"/>
              <a:gd name="connsiteX741" fmla="*/ 608816 w 832944"/>
              <a:gd name="connsiteY741" fmla="*/ 881863 h 881867"/>
              <a:gd name="connsiteX742" fmla="*/ 618268 w 832944"/>
              <a:gd name="connsiteY742" fmla="*/ 856353 h 881867"/>
              <a:gd name="connsiteX743" fmla="*/ 606205 w 832944"/>
              <a:gd name="connsiteY743" fmla="*/ 816684 h 881867"/>
              <a:gd name="connsiteX744" fmla="*/ 616281 w 832944"/>
              <a:gd name="connsiteY744" fmla="*/ 791498 h 881867"/>
              <a:gd name="connsiteX745" fmla="*/ 605326 w 832944"/>
              <a:gd name="connsiteY745" fmla="*/ 786587 h 881867"/>
              <a:gd name="connsiteX746" fmla="*/ 594693 w 832944"/>
              <a:gd name="connsiteY746" fmla="*/ 826497 h 881867"/>
              <a:gd name="connsiteX747" fmla="*/ 590480 w 832944"/>
              <a:gd name="connsiteY747" fmla="*/ 825335 h 881867"/>
              <a:gd name="connsiteX748" fmla="*/ 601160 w 832944"/>
              <a:gd name="connsiteY748" fmla="*/ 785288 h 881867"/>
              <a:gd name="connsiteX749" fmla="*/ 590411 w 832944"/>
              <a:gd name="connsiteY749" fmla="*/ 783329 h 881867"/>
              <a:gd name="connsiteX750" fmla="*/ 578542 w 832944"/>
              <a:gd name="connsiteY750" fmla="*/ 881863 h 881867"/>
              <a:gd name="connsiteX751" fmla="*/ 586142 w 832944"/>
              <a:gd name="connsiteY751" fmla="*/ 881863 h 881867"/>
              <a:gd name="connsiteX752" fmla="*/ 606205 w 832944"/>
              <a:gd name="connsiteY752" fmla="*/ 816684 h 881867"/>
              <a:gd name="connsiteX753" fmla="*/ 607535 w 832944"/>
              <a:gd name="connsiteY753" fmla="*/ 857664 h 881867"/>
              <a:gd name="connsiteX754" fmla="*/ 627753 w 832944"/>
              <a:gd name="connsiteY754" fmla="*/ 814182 h 881867"/>
              <a:gd name="connsiteX755" fmla="*/ 632913 w 832944"/>
              <a:gd name="connsiteY755" fmla="*/ 804397 h 881867"/>
              <a:gd name="connsiteX756" fmla="*/ 629910 w 832944"/>
              <a:gd name="connsiteY756" fmla="*/ 801443 h 881867"/>
              <a:gd name="connsiteX757" fmla="*/ 620224 w 832944"/>
              <a:gd name="connsiteY757" fmla="*/ 816611 h 881867"/>
              <a:gd name="connsiteX758" fmla="*/ 616451 w 832944"/>
              <a:gd name="connsiteY758" fmla="*/ 814404 h 881867"/>
              <a:gd name="connsiteX759" fmla="*/ 626569 w 832944"/>
              <a:gd name="connsiteY759" fmla="*/ 798541 h 881867"/>
              <a:gd name="connsiteX760" fmla="*/ 620035 w 832944"/>
              <a:gd name="connsiteY760" fmla="*/ 793775 h 881867"/>
              <a:gd name="connsiteX761" fmla="*/ 610418 w 832944"/>
              <a:gd name="connsiteY761" fmla="*/ 817844 h 881867"/>
              <a:gd name="connsiteX762" fmla="*/ 590596 w 832944"/>
              <a:gd name="connsiteY762" fmla="*/ 881863 h 881867"/>
              <a:gd name="connsiteX763" fmla="*/ 596534 w 832944"/>
              <a:gd name="connsiteY763" fmla="*/ 881863 h 881867"/>
              <a:gd name="connsiteX764" fmla="*/ 607535 w 832944"/>
              <a:gd name="connsiteY764" fmla="*/ 857664 h 881867"/>
              <a:gd name="connsiteX765" fmla="*/ 651325 w 832944"/>
              <a:gd name="connsiteY765" fmla="*/ 850162 h 881867"/>
              <a:gd name="connsiteX766" fmla="*/ 649692 w 832944"/>
              <a:gd name="connsiteY766" fmla="*/ 834741 h 881867"/>
              <a:gd name="connsiteX767" fmla="*/ 649513 w 832944"/>
              <a:gd name="connsiteY767" fmla="*/ 834049 h 881867"/>
              <a:gd name="connsiteX768" fmla="*/ 634690 w 832944"/>
              <a:gd name="connsiteY768" fmla="*/ 857730 h 881867"/>
              <a:gd name="connsiteX769" fmla="*/ 630475 w 832944"/>
              <a:gd name="connsiteY769" fmla="*/ 856568 h 881867"/>
              <a:gd name="connsiteX770" fmla="*/ 648116 w 832944"/>
              <a:gd name="connsiteY770" fmla="*/ 829233 h 881867"/>
              <a:gd name="connsiteX771" fmla="*/ 640942 w 832944"/>
              <a:gd name="connsiteY771" fmla="*/ 814508 h 881867"/>
              <a:gd name="connsiteX772" fmla="*/ 623558 w 832944"/>
              <a:gd name="connsiteY772" fmla="*/ 854725 h 881867"/>
              <a:gd name="connsiteX773" fmla="*/ 613455 w 832944"/>
              <a:gd name="connsiteY773" fmla="*/ 881863 h 881867"/>
              <a:gd name="connsiteX774" fmla="*/ 625172 w 832944"/>
              <a:gd name="connsiteY774" fmla="*/ 881863 h 881867"/>
              <a:gd name="connsiteX775" fmla="*/ 651325 w 832944"/>
              <a:gd name="connsiteY775" fmla="*/ 850162 h 881867"/>
              <a:gd name="connsiteX776" fmla="*/ 129931 w 832944"/>
              <a:gd name="connsiteY776" fmla="*/ 475463 h 881867"/>
              <a:gd name="connsiteX777" fmla="*/ 133157 w 832944"/>
              <a:gd name="connsiteY777" fmla="*/ 472091 h 881867"/>
              <a:gd name="connsiteX778" fmla="*/ 119827 w 832944"/>
              <a:gd name="connsiteY778" fmla="*/ 378470 h 881867"/>
              <a:gd name="connsiteX779" fmla="*/ 69048 w 832944"/>
              <a:gd name="connsiteY779" fmla="*/ 343144 h 881867"/>
              <a:gd name="connsiteX780" fmla="*/ 100149 w 832944"/>
              <a:gd name="connsiteY780" fmla="*/ 301493 h 881867"/>
              <a:gd name="connsiteX781" fmla="*/ 127620 w 832944"/>
              <a:gd name="connsiteY781" fmla="*/ 324271 h 881867"/>
              <a:gd name="connsiteX782" fmla="*/ 142445 w 832944"/>
              <a:gd name="connsiteY782" fmla="*/ 280697 h 881867"/>
              <a:gd name="connsiteX783" fmla="*/ 116680 w 832944"/>
              <a:gd name="connsiteY783" fmla="*/ 257436 h 881867"/>
              <a:gd name="connsiteX784" fmla="*/ 116678 w 832944"/>
              <a:gd name="connsiteY784" fmla="*/ 257441 h 881867"/>
              <a:gd name="connsiteX785" fmla="*/ 114745 w 832944"/>
              <a:gd name="connsiteY785" fmla="*/ 255161 h 881867"/>
              <a:gd name="connsiteX786" fmla="*/ 89974 w 832944"/>
              <a:gd name="connsiteY786" fmla="*/ 238663 h 881867"/>
              <a:gd name="connsiteX787" fmla="*/ 88538 w 832944"/>
              <a:gd name="connsiteY787" fmla="*/ 255706 h 881867"/>
              <a:gd name="connsiteX788" fmla="*/ 83970 w 832944"/>
              <a:gd name="connsiteY788" fmla="*/ 255321 h 881867"/>
              <a:gd name="connsiteX789" fmla="*/ 53996 w 832944"/>
              <a:gd name="connsiteY789" fmla="*/ 232221 h 881867"/>
              <a:gd name="connsiteX790" fmla="*/ 54091 w 832944"/>
              <a:gd name="connsiteY790" fmla="*/ 231087 h 881867"/>
              <a:gd name="connsiteX791" fmla="*/ 12234 w 832944"/>
              <a:gd name="connsiteY791" fmla="*/ 267968 h 881867"/>
              <a:gd name="connsiteX792" fmla="*/ 24042 w 832944"/>
              <a:gd name="connsiteY792" fmla="*/ 488247 h 881867"/>
              <a:gd name="connsiteX793" fmla="*/ 29365 w 832944"/>
              <a:gd name="connsiteY793" fmla="*/ 490447 h 881867"/>
              <a:gd name="connsiteX794" fmla="*/ 129931 w 832944"/>
              <a:gd name="connsiteY794" fmla="*/ 475463 h 881867"/>
              <a:gd name="connsiteX795" fmla="*/ 206856 w 832944"/>
              <a:gd name="connsiteY795" fmla="*/ 221227 h 881867"/>
              <a:gd name="connsiteX796" fmla="*/ 202818 w 832944"/>
              <a:gd name="connsiteY796" fmla="*/ 228138 h 881867"/>
              <a:gd name="connsiteX797" fmla="*/ 195767 w 832944"/>
              <a:gd name="connsiteY797" fmla="*/ 231838 h 881867"/>
              <a:gd name="connsiteX798" fmla="*/ 193969 w 832944"/>
              <a:gd name="connsiteY798" fmla="*/ 239223 h 881867"/>
              <a:gd name="connsiteX799" fmla="*/ 193109 w 832944"/>
              <a:gd name="connsiteY799" fmla="*/ 240317 h 881867"/>
              <a:gd name="connsiteX800" fmla="*/ 196084 w 832944"/>
              <a:gd name="connsiteY800" fmla="*/ 242380 h 881867"/>
              <a:gd name="connsiteX801" fmla="*/ 201294 w 832944"/>
              <a:gd name="connsiteY801" fmla="*/ 242380 h 881867"/>
              <a:gd name="connsiteX802" fmla="*/ 204423 w 832944"/>
              <a:gd name="connsiteY802" fmla="*/ 239865 h 881867"/>
              <a:gd name="connsiteX803" fmla="*/ 208310 w 832944"/>
              <a:gd name="connsiteY803" fmla="*/ 222254 h 881867"/>
              <a:gd name="connsiteX804" fmla="*/ 208520 w 832944"/>
              <a:gd name="connsiteY804" fmla="*/ 221305 h 881867"/>
              <a:gd name="connsiteX805" fmla="*/ 209612 w 832944"/>
              <a:gd name="connsiteY805" fmla="*/ 216357 h 881867"/>
              <a:gd name="connsiteX806" fmla="*/ 209810 w 832944"/>
              <a:gd name="connsiteY806" fmla="*/ 215459 h 881867"/>
              <a:gd name="connsiteX807" fmla="*/ 203239 w 832944"/>
              <a:gd name="connsiteY807" fmla="*/ 213727 h 881867"/>
              <a:gd name="connsiteX808" fmla="*/ 203239 w 832944"/>
              <a:gd name="connsiteY808" fmla="*/ 188098 h 881867"/>
              <a:gd name="connsiteX809" fmla="*/ 191124 w 832944"/>
              <a:gd name="connsiteY809" fmla="*/ 188098 h 881867"/>
              <a:gd name="connsiteX810" fmla="*/ 184980 w 832944"/>
              <a:gd name="connsiteY810" fmla="*/ 194242 h 881867"/>
              <a:gd name="connsiteX811" fmla="*/ 184980 w 832944"/>
              <a:gd name="connsiteY811" fmla="*/ 207581 h 881867"/>
              <a:gd name="connsiteX812" fmla="*/ 191124 w 832944"/>
              <a:gd name="connsiteY812" fmla="*/ 213724 h 881867"/>
              <a:gd name="connsiteX813" fmla="*/ 198418 w 832944"/>
              <a:gd name="connsiteY813" fmla="*/ 213724 h 881867"/>
              <a:gd name="connsiteX814" fmla="*/ 196533 w 832944"/>
              <a:gd name="connsiteY814" fmla="*/ 222271 h 881867"/>
              <a:gd name="connsiteX815" fmla="*/ 195585 w 832944"/>
              <a:gd name="connsiteY815" fmla="*/ 226569 h 881867"/>
              <a:gd name="connsiteX816" fmla="*/ 206856 w 832944"/>
              <a:gd name="connsiteY816" fmla="*/ 221227 h 881867"/>
              <a:gd name="connsiteX817" fmla="*/ 241461 w 832944"/>
              <a:gd name="connsiteY817" fmla="*/ 223805 h 881867"/>
              <a:gd name="connsiteX818" fmla="*/ 263808 w 832944"/>
              <a:gd name="connsiteY818" fmla="*/ 237186 h 881867"/>
              <a:gd name="connsiteX819" fmla="*/ 272936 w 832944"/>
              <a:gd name="connsiteY819" fmla="*/ 232011 h 881867"/>
              <a:gd name="connsiteX820" fmla="*/ 272936 w 832944"/>
              <a:gd name="connsiteY820" fmla="*/ 179259 h 881867"/>
              <a:gd name="connsiteX821" fmla="*/ 278151 w 832944"/>
              <a:gd name="connsiteY821" fmla="*/ 175823 h 881867"/>
              <a:gd name="connsiteX822" fmla="*/ 278415 w 832944"/>
              <a:gd name="connsiteY822" fmla="*/ 174611 h 881867"/>
              <a:gd name="connsiteX823" fmla="*/ 277203 w 832944"/>
              <a:gd name="connsiteY823" fmla="*/ 174346 h 881867"/>
              <a:gd name="connsiteX824" fmla="*/ 272936 w 832944"/>
              <a:gd name="connsiteY824" fmla="*/ 177158 h 881867"/>
              <a:gd name="connsiteX825" fmla="*/ 272936 w 832944"/>
              <a:gd name="connsiteY825" fmla="*/ 169812 h 881867"/>
              <a:gd name="connsiteX826" fmla="*/ 263808 w 832944"/>
              <a:gd name="connsiteY826" fmla="*/ 164637 h 881867"/>
              <a:gd name="connsiteX827" fmla="*/ 241461 w 832944"/>
              <a:gd name="connsiteY827" fmla="*/ 178018 h 881867"/>
              <a:gd name="connsiteX828" fmla="*/ 241461 w 832944"/>
              <a:gd name="connsiteY828" fmla="*/ 223805 h 881867"/>
              <a:gd name="connsiteX829" fmla="*/ 424149 w 832944"/>
              <a:gd name="connsiteY829" fmla="*/ 210423 h 881867"/>
              <a:gd name="connsiteX830" fmla="*/ 318056 w 832944"/>
              <a:gd name="connsiteY830" fmla="*/ 210423 h 881867"/>
              <a:gd name="connsiteX831" fmla="*/ 318056 w 832944"/>
              <a:gd name="connsiteY831" fmla="*/ 62989 h 881867"/>
              <a:gd name="connsiteX832" fmla="*/ 424149 w 832944"/>
              <a:gd name="connsiteY832" fmla="*/ 62989 h 881867"/>
              <a:gd name="connsiteX833" fmla="*/ 424149 w 832944"/>
              <a:gd name="connsiteY833" fmla="*/ 130601 h 881867"/>
              <a:gd name="connsiteX834" fmla="*/ 424947 w 832944"/>
              <a:gd name="connsiteY834" fmla="*/ 131445 h 881867"/>
              <a:gd name="connsiteX835" fmla="*/ 424149 w 832944"/>
              <a:gd name="connsiteY835" fmla="*/ 132317 h 881867"/>
              <a:gd name="connsiteX836" fmla="*/ 424149 w 832944"/>
              <a:gd name="connsiteY836" fmla="*/ 210423 h 881867"/>
              <a:gd name="connsiteX837" fmla="*/ 413350 w 832944"/>
              <a:gd name="connsiteY837" fmla="*/ 77993 h 881867"/>
              <a:gd name="connsiteX838" fmla="*/ 328854 w 832944"/>
              <a:gd name="connsiteY838" fmla="*/ 77993 h 881867"/>
              <a:gd name="connsiteX839" fmla="*/ 328854 w 832944"/>
              <a:gd name="connsiteY839" fmla="*/ 195416 h 881867"/>
              <a:gd name="connsiteX840" fmla="*/ 413350 w 832944"/>
              <a:gd name="connsiteY840" fmla="*/ 195416 h 881867"/>
              <a:gd name="connsiteX841" fmla="*/ 413350 w 832944"/>
              <a:gd name="connsiteY841" fmla="*/ 77993 h 881867"/>
              <a:gd name="connsiteX842" fmla="*/ 405798 w 832944"/>
              <a:gd name="connsiteY842" fmla="*/ 89597 h 881867"/>
              <a:gd name="connsiteX843" fmla="*/ 334939 w 832944"/>
              <a:gd name="connsiteY843" fmla="*/ 89597 h 881867"/>
              <a:gd name="connsiteX844" fmla="*/ 334939 w 832944"/>
              <a:gd name="connsiteY844" fmla="*/ 94751 h 881867"/>
              <a:gd name="connsiteX845" fmla="*/ 405798 w 832944"/>
              <a:gd name="connsiteY845" fmla="*/ 94751 h 881867"/>
              <a:gd name="connsiteX846" fmla="*/ 405798 w 832944"/>
              <a:gd name="connsiteY846" fmla="*/ 89597 h 881867"/>
              <a:gd name="connsiteX847" fmla="*/ 405798 w 832944"/>
              <a:gd name="connsiteY847" fmla="*/ 101837 h 881867"/>
              <a:gd name="connsiteX848" fmla="*/ 334939 w 832944"/>
              <a:gd name="connsiteY848" fmla="*/ 101837 h 881867"/>
              <a:gd name="connsiteX849" fmla="*/ 334939 w 832944"/>
              <a:gd name="connsiteY849" fmla="*/ 106991 h 881867"/>
              <a:gd name="connsiteX850" fmla="*/ 405798 w 832944"/>
              <a:gd name="connsiteY850" fmla="*/ 106991 h 881867"/>
              <a:gd name="connsiteX851" fmla="*/ 405798 w 832944"/>
              <a:gd name="connsiteY851" fmla="*/ 101837 h 881867"/>
              <a:gd name="connsiteX852" fmla="*/ 405798 w 832944"/>
              <a:gd name="connsiteY852" fmla="*/ 114077 h 881867"/>
              <a:gd name="connsiteX853" fmla="*/ 334939 w 832944"/>
              <a:gd name="connsiteY853" fmla="*/ 114077 h 881867"/>
              <a:gd name="connsiteX854" fmla="*/ 334939 w 832944"/>
              <a:gd name="connsiteY854" fmla="*/ 119231 h 881867"/>
              <a:gd name="connsiteX855" fmla="*/ 405798 w 832944"/>
              <a:gd name="connsiteY855" fmla="*/ 119231 h 881867"/>
              <a:gd name="connsiteX856" fmla="*/ 405798 w 832944"/>
              <a:gd name="connsiteY856" fmla="*/ 114077 h 881867"/>
              <a:gd name="connsiteX857" fmla="*/ 405798 w 832944"/>
              <a:gd name="connsiteY857" fmla="*/ 131468 h 881867"/>
              <a:gd name="connsiteX858" fmla="*/ 405798 w 832944"/>
              <a:gd name="connsiteY858" fmla="*/ 126315 h 881867"/>
              <a:gd name="connsiteX859" fmla="*/ 334939 w 832944"/>
              <a:gd name="connsiteY859" fmla="*/ 126315 h 881867"/>
              <a:gd name="connsiteX860" fmla="*/ 334939 w 832944"/>
              <a:gd name="connsiteY860" fmla="*/ 131468 h 881867"/>
              <a:gd name="connsiteX861" fmla="*/ 405798 w 832944"/>
              <a:gd name="connsiteY861" fmla="*/ 131468 h 881867"/>
              <a:gd name="connsiteX862" fmla="*/ 625605 w 832944"/>
              <a:gd name="connsiteY862" fmla="*/ 116816 h 881867"/>
              <a:gd name="connsiteX863" fmla="*/ 676008 w 832944"/>
              <a:gd name="connsiteY863" fmla="*/ 116816 h 881867"/>
              <a:gd name="connsiteX864" fmla="*/ 676008 w 832944"/>
              <a:gd name="connsiteY864" fmla="*/ 113980 h 881867"/>
              <a:gd name="connsiteX865" fmla="*/ 625605 w 832944"/>
              <a:gd name="connsiteY865" fmla="*/ 113980 h 881867"/>
              <a:gd name="connsiteX866" fmla="*/ 625605 w 832944"/>
              <a:gd name="connsiteY866" fmla="*/ 116816 h 881867"/>
              <a:gd name="connsiteX867" fmla="*/ 625605 w 832944"/>
              <a:gd name="connsiteY867" fmla="*/ 122211 h 881867"/>
              <a:gd name="connsiteX868" fmla="*/ 676008 w 832944"/>
              <a:gd name="connsiteY868" fmla="*/ 122211 h 881867"/>
              <a:gd name="connsiteX869" fmla="*/ 676008 w 832944"/>
              <a:gd name="connsiteY869" fmla="*/ 119375 h 881867"/>
              <a:gd name="connsiteX870" fmla="*/ 625605 w 832944"/>
              <a:gd name="connsiteY870" fmla="*/ 119375 h 881867"/>
              <a:gd name="connsiteX871" fmla="*/ 625605 w 832944"/>
              <a:gd name="connsiteY871" fmla="*/ 122211 h 881867"/>
              <a:gd name="connsiteX872" fmla="*/ 625605 w 832944"/>
              <a:gd name="connsiteY872" fmla="*/ 127605 h 881867"/>
              <a:gd name="connsiteX873" fmla="*/ 676008 w 832944"/>
              <a:gd name="connsiteY873" fmla="*/ 127605 h 881867"/>
              <a:gd name="connsiteX874" fmla="*/ 676008 w 832944"/>
              <a:gd name="connsiteY874" fmla="*/ 124770 h 881867"/>
              <a:gd name="connsiteX875" fmla="*/ 625605 w 832944"/>
              <a:gd name="connsiteY875" fmla="*/ 124770 h 881867"/>
              <a:gd name="connsiteX876" fmla="*/ 625605 w 832944"/>
              <a:gd name="connsiteY876" fmla="*/ 127605 h 881867"/>
              <a:gd name="connsiteX877" fmla="*/ 625605 w 832944"/>
              <a:gd name="connsiteY877" fmla="*/ 133002 h 881867"/>
              <a:gd name="connsiteX878" fmla="*/ 676008 w 832944"/>
              <a:gd name="connsiteY878" fmla="*/ 133002 h 881867"/>
              <a:gd name="connsiteX879" fmla="*/ 676008 w 832944"/>
              <a:gd name="connsiteY879" fmla="*/ 130167 h 881867"/>
              <a:gd name="connsiteX880" fmla="*/ 625605 w 832944"/>
              <a:gd name="connsiteY880" fmla="*/ 130167 h 881867"/>
              <a:gd name="connsiteX881" fmla="*/ 625605 w 832944"/>
              <a:gd name="connsiteY881" fmla="*/ 133002 h 881867"/>
              <a:gd name="connsiteX882" fmla="*/ 625605 w 832944"/>
              <a:gd name="connsiteY882" fmla="*/ 161218 h 881867"/>
              <a:gd name="connsiteX883" fmla="*/ 676008 w 832944"/>
              <a:gd name="connsiteY883" fmla="*/ 161218 h 881867"/>
              <a:gd name="connsiteX884" fmla="*/ 676008 w 832944"/>
              <a:gd name="connsiteY884" fmla="*/ 158382 h 881867"/>
              <a:gd name="connsiteX885" fmla="*/ 625605 w 832944"/>
              <a:gd name="connsiteY885" fmla="*/ 158382 h 881867"/>
              <a:gd name="connsiteX886" fmla="*/ 625605 w 832944"/>
              <a:gd name="connsiteY886" fmla="*/ 161218 h 881867"/>
              <a:gd name="connsiteX887" fmla="*/ 625605 w 832944"/>
              <a:gd name="connsiteY887" fmla="*/ 167770 h 881867"/>
              <a:gd name="connsiteX888" fmla="*/ 676008 w 832944"/>
              <a:gd name="connsiteY888" fmla="*/ 167770 h 881867"/>
              <a:gd name="connsiteX889" fmla="*/ 676008 w 832944"/>
              <a:gd name="connsiteY889" fmla="*/ 164935 h 881867"/>
              <a:gd name="connsiteX890" fmla="*/ 625605 w 832944"/>
              <a:gd name="connsiteY890" fmla="*/ 164935 h 881867"/>
              <a:gd name="connsiteX891" fmla="*/ 625605 w 832944"/>
              <a:gd name="connsiteY891" fmla="*/ 167770 h 881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</a:cxnLst>
            <a:rect l="l" t="t" r="r" b="b"/>
            <a:pathLst>
              <a:path w="832944" h="881867">
                <a:moveTo>
                  <a:pt x="341794" y="671912"/>
                </a:moveTo>
                <a:cubicBezTo>
                  <a:pt x="342254" y="672061"/>
                  <a:pt x="342507" y="672557"/>
                  <a:pt x="342358" y="673018"/>
                </a:cubicBezTo>
                <a:cubicBezTo>
                  <a:pt x="342238" y="673389"/>
                  <a:pt x="341893" y="673625"/>
                  <a:pt x="341524" y="673625"/>
                </a:cubicBezTo>
                <a:cubicBezTo>
                  <a:pt x="341435" y="673625"/>
                  <a:pt x="341342" y="673611"/>
                  <a:pt x="341253" y="673583"/>
                </a:cubicBezTo>
                <a:cubicBezTo>
                  <a:pt x="339003" y="672855"/>
                  <a:pt x="336763" y="672097"/>
                  <a:pt x="334540" y="671312"/>
                </a:cubicBezTo>
                <a:cubicBezTo>
                  <a:pt x="334083" y="671151"/>
                  <a:pt x="333842" y="670648"/>
                  <a:pt x="334003" y="670192"/>
                </a:cubicBezTo>
                <a:cubicBezTo>
                  <a:pt x="334166" y="669736"/>
                  <a:pt x="334665" y="669493"/>
                  <a:pt x="335123" y="669658"/>
                </a:cubicBezTo>
                <a:cubicBezTo>
                  <a:pt x="337335" y="670435"/>
                  <a:pt x="339558" y="671187"/>
                  <a:pt x="341794" y="671912"/>
                </a:cubicBezTo>
                <a:close/>
                <a:moveTo>
                  <a:pt x="372330" y="679901"/>
                </a:moveTo>
                <a:cubicBezTo>
                  <a:pt x="371855" y="679802"/>
                  <a:pt x="371392" y="680114"/>
                  <a:pt x="371297" y="680589"/>
                </a:cubicBezTo>
                <a:cubicBezTo>
                  <a:pt x="371203" y="681064"/>
                  <a:pt x="371510" y="681527"/>
                  <a:pt x="371985" y="681622"/>
                </a:cubicBezTo>
                <a:cubicBezTo>
                  <a:pt x="374289" y="682085"/>
                  <a:pt x="376602" y="682519"/>
                  <a:pt x="378927" y="682923"/>
                </a:cubicBezTo>
                <a:cubicBezTo>
                  <a:pt x="378977" y="682933"/>
                  <a:pt x="379029" y="682938"/>
                  <a:pt x="379078" y="682938"/>
                </a:cubicBezTo>
                <a:cubicBezTo>
                  <a:pt x="379497" y="682938"/>
                  <a:pt x="379868" y="682638"/>
                  <a:pt x="379943" y="682210"/>
                </a:cubicBezTo>
                <a:cubicBezTo>
                  <a:pt x="380026" y="681733"/>
                  <a:pt x="379707" y="681277"/>
                  <a:pt x="379230" y="681196"/>
                </a:cubicBezTo>
                <a:cubicBezTo>
                  <a:pt x="376919" y="680792"/>
                  <a:pt x="374619" y="680360"/>
                  <a:pt x="372330" y="679901"/>
                </a:cubicBezTo>
                <a:close/>
                <a:moveTo>
                  <a:pt x="410576" y="684842"/>
                </a:moveTo>
                <a:cubicBezTo>
                  <a:pt x="410104" y="684800"/>
                  <a:pt x="409678" y="685182"/>
                  <a:pt x="409650" y="685667"/>
                </a:cubicBezTo>
                <a:cubicBezTo>
                  <a:pt x="409621" y="686151"/>
                  <a:pt x="409990" y="686567"/>
                  <a:pt x="410474" y="686595"/>
                </a:cubicBezTo>
                <a:cubicBezTo>
                  <a:pt x="412818" y="686732"/>
                  <a:pt x="415170" y="686844"/>
                  <a:pt x="417530" y="686924"/>
                </a:cubicBezTo>
                <a:cubicBezTo>
                  <a:pt x="417540" y="686924"/>
                  <a:pt x="417549" y="686924"/>
                  <a:pt x="417561" y="686924"/>
                </a:cubicBezTo>
                <a:cubicBezTo>
                  <a:pt x="418031" y="686924"/>
                  <a:pt x="418421" y="686551"/>
                  <a:pt x="418438" y="686076"/>
                </a:cubicBezTo>
                <a:cubicBezTo>
                  <a:pt x="418454" y="685591"/>
                  <a:pt x="418076" y="685185"/>
                  <a:pt x="417589" y="685168"/>
                </a:cubicBezTo>
                <a:cubicBezTo>
                  <a:pt x="415243" y="685086"/>
                  <a:pt x="412906" y="684979"/>
                  <a:pt x="410576" y="684842"/>
                </a:cubicBezTo>
                <a:close/>
                <a:moveTo>
                  <a:pt x="650770" y="571436"/>
                </a:moveTo>
                <a:cubicBezTo>
                  <a:pt x="649392" y="573329"/>
                  <a:pt x="647989" y="575205"/>
                  <a:pt x="646564" y="577060"/>
                </a:cubicBezTo>
                <a:cubicBezTo>
                  <a:pt x="646269" y="577445"/>
                  <a:pt x="646342" y="577995"/>
                  <a:pt x="646725" y="578291"/>
                </a:cubicBezTo>
                <a:cubicBezTo>
                  <a:pt x="646883" y="578414"/>
                  <a:pt x="647072" y="578473"/>
                  <a:pt x="647259" y="578473"/>
                </a:cubicBezTo>
                <a:cubicBezTo>
                  <a:pt x="647521" y="578473"/>
                  <a:pt x="647781" y="578355"/>
                  <a:pt x="647956" y="578130"/>
                </a:cubicBezTo>
                <a:cubicBezTo>
                  <a:pt x="649390" y="576259"/>
                  <a:pt x="650801" y="574373"/>
                  <a:pt x="652190" y="572468"/>
                </a:cubicBezTo>
                <a:cubicBezTo>
                  <a:pt x="652474" y="572079"/>
                  <a:pt x="652389" y="571528"/>
                  <a:pt x="651996" y="571242"/>
                </a:cubicBezTo>
                <a:cubicBezTo>
                  <a:pt x="651604" y="570959"/>
                  <a:pt x="651053" y="571044"/>
                  <a:pt x="650770" y="571436"/>
                </a:cubicBezTo>
                <a:close/>
                <a:moveTo>
                  <a:pt x="353556" y="675438"/>
                </a:moveTo>
                <a:cubicBezTo>
                  <a:pt x="353091" y="675312"/>
                  <a:pt x="352606" y="675584"/>
                  <a:pt x="352476" y="676052"/>
                </a:cubicBezTo>
                <a:cubicBezTo>
                  <a:pt x="352349" y="676520"/>
                  <a:pt x="352623" y="677004"/>
                  <a:pt x="353088" y="677132"/>
                </a:cubicBezTo>
                <a:cubicBezTo>
                  <a:pt x="355354" y="677756"/>
                  <a:pt x="357632" y="678351"/>
                  <a:pt x="359922" y="678918"/>
                </a:cubicBezTo>
                <a:cubicBezTo>
                  <a:pt x="359993" y="678935"/>
                  <a:pt x="360064" y="678944"/>
                  <a:pt x="360135" y="678944"/>
                </a:cubicBezTo>
                <a:cubicBezTo>
                  <a:pt x="360529" y="678944"/>
                  <a:pt x="360886" y="678677"/>
                  <a:pt x="360985" y="678278"/>
                </a:cubicBezTo>
                <a:cubicBezTo>
                  <a:pt x="361101" y="677808"/>
                  <a:pt x="360815" y="677333"/>
                  <a:pt x="360345" y="677215"/>
                </a:cubicBezTo>
                <a:cubicBezTo>
                  <a:pt x="358072" y="676648"/>
                  <a:pt x="355808" y="676057"/>
                  <a:pt x="353556" y="675438"/>
                </a:cubicBezTo>
                <a:close/>
                <a:moveTo>
                  <a:pt x="299665" y="654268"/>
                </a:moveTo>
                <a:cubicBezTo>
                  <a:pt x="299233" y="654044"/>
                  <a:pt x="298703" y="654209"/>
                  <a:pt x="298481" y="654642"/>
                </a:cubicBezTo>
                <a:cubicBezTo>
                  <a:pt x="298257" y="655069"/>
                  <a:pt x="298425" y="655601"/>
                  <a:pt x="298855" y="655825"/>
                </a:cubicBezTo>
                <a:cubicBezTo>
                  <a:pt x="300946" y="656915"/>
                  <a:pt x="303054" y="657978"/>
                  <a:pt x="305175" y="659013"/>
                </a:cubicBezTo>
                <a:cubicBezTo>
                  <a:pt x="305301" y="659072"/>
                  <a:pt x="305431" y="659103"/>
                  <a:pt x="305561" y="659103"/>
                </a:cubicBezTo>
                <a:cubicBezTo>
                  <a:pt x="305884" y="659103"/>
                  <a:pt x="306199" y="658921"/>
                  <a:pt x="306350" y="658611"/>
                </a:cubicBezTo>
                <a:cubicBezTo>
                  <a:pt x="306562" y="658177"/>
                  <a:pt x="306383" y="657650"/>
                  <a:pt x="305946" y="657437"/>
                </a:cubicBezTo>
                <a:cubicBezTo>
                  <a:pt x="303836" y="656404"/>
                  <a:pt x="301742" y="655348"/>
                  <a:pt x="299665" y="654268"/>
                </a:cubicBezTo>
                <a:close/>
                <a:moveTo>
                  <a:pt x="312363" y="156206"/>
                </a:moveTo>
                <a:cubicBezTo>
                  <a:pt x="312160" y="155766"/>
                  <a:pt x="311643" y="155575"/>
                  <a:pt x="311199" y="155774"/>
                </a:cubicBezTo>
                <a:cubicBezTo>
                  <a:pt x="309062" y="156754"/>
                  <a:pt x="306941" y="157761"/>
                  <a:pt x="304835" y="158791"/>
                </a:cubicBezTo>
                <a:cubicBezTo>
                  <a:pt x="304400" y="159004"/>
                  <a:pt x="304221" y="159531"/>
                  <a:pt x="304433" y="159965"/>
                </a:cubicBezTo>
                <a:cubicBezTo>
                  <a:pt x="304587" y="160275"/>
                  <a:pt x="304899" y="160457"/>
                  <a:pt x="305223" y="160457"/>
                </a:cubicBezTo>
                <a:cubicBezTo>
                  <a:pt x="305353" y="160457"/>
                  <a:pt x="305485" y="160429"/>
                  <a:pt x="305608" y="160367"/>
                </a:cubicBezTo>
                <a:cubicBezTo>
                  <a:pt x="307699" y="159342"/>
                  <a:pt x="309807" y="158342"/>
                  <a:pt x="311931" y="157369"/>
                </a:cubicBezTo>
                <a:cubicBezTo>
                  <a:pt x="312371" y="157168"/>
                  <a:pt x="312564" y="156648"/>
                  <a:pt x="312363" y="156206"/>
                </a:cubicBezTo>
                <a:close/>
                <a:moveTo>
                  <a:pt x="317115" y="662583"/>
                </a:moveTo>
                <a:cubicBezTo>
                  <a:pt x="316673" y="662390"/>
                  <a:pt x="316156" y="662595"/>
                  <a:pt x="315960" y="663039"/>
                </a:cubicBezTo>
                <a:cubicBezTo>
                  <a:pt x="315768" y="663486"/>
                  <a:pt x="315972" y="664001"/>
                  <a:pt x="316416" y="664195"/>
                </a:cubicBezTo>
                <a:cubicBezTo>
                  <a:pt x="318580" y="665133"/>
                  <a:pt x="320757" y="666045"/>
                  <a:pt x="322947" y="666931"/>
                </a:cubicBezTo>
                <a:cubicBezTo>
                  <a:pt x="323056" y="666974"/>
                  <a:pt x="323167" y="666995"/>
                  <a:pt x="323275" y="666995"/>
                </a:cubicBezTo>
                <a:cubicBezTo>
                  <a:pt x="323623" y="666995"/>
                  <a:pt x="323951" y="666787"/>
                  <a:pt x="324088" y="666447"/>
                </a:cubicBezTo>
                <a:cubicBezTo>
                  <a:pt x="324270" y="665998"/>
                  <a:pt x="324053" y="665485"/>
                  <a:pt x="323604" y="665303"/>
                </a:cubicBezTo>
                <a:cubicBezTo>
                  <a:pt x="321430" y="664422"/>
                  <a:pt x="319266" y="663517"/>
                  <a:pt x="317115" y="662583"/>
                </a:cubicBezTo>
                <a:close/>
                <a:moveTo>
                  <a:pt x="391368" y="683037"/>
                </a:moveTo>
                <a:cubicBezTo>
                  <a:pt x="390895" y="682978"/>
                  <a:pt x="390449" y="683316"/>
                  <a:pt x="390385" y="683795"/>
                </a:cubicBezTo>
                <a:cubicBezTo>
                  <a:pt x="390323" y="684277"/>
                  <a:pt x="390664" y="684717"/>
                  <a:pt x="391143" y="684778"/>
                </a:cubicBezTo>
                <a:cubicBezTo>
                  <a:pt x="393473" y="685078"/>
                  <a:pt x="395813" y="685350"/>
                  <a:pt x="398159" y="685594"/>
                </a:cubicBezTo>
                <a:cubicBezTo>
                  <a:pt x="398190" y="685596"/>
                  <a:pt x="398220" y="685598"/>
                  <a:pt x="398249" y="685598"/>
                </a:cubicBezTo>
                <a:cubicBezTo>
                  <a:pt x="398693" y="685598"/>
                  <a:pt x="399073" y="685263"/>
                  <a:pt x="399121" y="684811"/>
                </a:cubicBezTo>
                <a:cubicBezTo>
                  <a:pt x="399170" y="684327"/>
                  <a:pt x="398821" y="683897"/>
                  <a:pt x="398336" y="683847"/>
                </a:cubicBezTo>
                <a:cubicBezTo>
                  <a:pt x="396006" y="683604"/>
                  <a:pt x="393684" y="683337"/>
                  <a:pt x="391368" y="683037"/>
                </a:cubicBezTo>
                <a:close/>
                <a:moveTo>
                  <a:pt x="196287" y="256526"/>
                </a:moveTo>
                <a:cubicBezTo>
                  <a:pt x="196552" y="256127"/>
                  <a:pt x="196443" y="255591"/>
                  <a:pt x="196048" y="255321"/>
                </a:cubicBezTo>
                <a:cubicBezTo>
                  <a:pt x="196060" y="255827"/>
                  <a:pt x="196070" y="256337"/>
                  <a:pt x="196081" y="256848"/>
                </a:cubicBezTo>
                <a:cubicBezTo>
                  <a:pt x="196150" y="256741"/>
                  <a:pt x="196216" y="256633"/>
                  <a:pt x="196287" y="256526"/>
                </a:cubicBezTo>
                <a:close/>
                <a:moveTo>
                  <a:pt x="703260" y="436059"/>
                </a:moveTo>
                <a:cubicBezTo>
                  <a:pt x="703707" y="436059"/>
                  <a:pt x="704089" y="435719"/>
                  <a:pt x="704132" y="435265"/>
                </a:cubicBezTo>
                <a:cubicBezTo>
                  <a:pt x="704354" y="432926"/>
                  <a:pt x="704545" y="430579"/>
                  <a:pt x="704706" y="428224"/>
                </a:cubicBezTo>
                <a:cubicBezTo>
                  <a:pt x="704739" y="427739"/>
                  <a:pt x="704373" y="427321"/>
                  <a:pt x="703891" y="427288"/>
                </a:cubicBezTo>
                <a:cubicBezTo>
                  <a:pt x="703406" y="427267"/>
                  <a:pt x="702988" y="427621"/>
                  <a:pt x="702955" y="428103"/>
                </a:cubicBezTo>
                <a:cubicBezTo>
                  <a:pt x="702794" y="430442"/>
                  <a:pt x="702605" y="432775"/>
                  <a:pt x="702383" y="435097"/>
                </a:cubicBezTo>
                <a:cubicBezTo>
                  <a:pt x="702338" y="435579"/>
                  <a:pt x="702693" y="436010"/>
                  <a:pt x="703175" y="436054"/>
                </a:cubicBezTo>
                <a:cubicBezTo>
                  <a:pt x="703203" y="436059"/>
                  <a:pt x="703232" y="436059"/>
                  <a:pt x="703260" y="436059"/>
                </a:cubicBezTo>
                <a:close/>
                <a:moveTo>
                  <a:pt x="203014" y="246661"/>
                </a:moveTo>
                <a:cubicBezTo>
                  <a:pt x="202984" y="246678"/>
                  <a:pt x="202951" y="246692"/>
                  <a:pt x="202920" y="246708"/>
                </a:cubicBezTo>
                <a:cubicBezTo>
                  <a:pt x="202953" y="246694"/>
                  <a:pt x="202984" y="246680"/>
                  <a:pt x="203014" y="246661"/>
                </a:cubicBezTo>
                <a:close/>
                <a:moveTo>
                  <a:pt x="705287" y="415880"/>
                </a:moveTo>
                <a:cubicBezTo>
                  <a:pt x="705346" y="413533"/>
                  <a:pt x="705375" y="411180"/>
                  <a:pt x="705375" y="408819"/>
                </a:cubicBezTo>
                <a:lnTo>
                  <a:pt x="705375" y="408269"/>
                </a:lnTo>
                <a:cubicBezTo>
                  <a:pt x="705375" y="407784"/>
                  <a:pt x="704983" y="407392"/>
                  <a:pt x="704498" y="407392"/>
                </a:cubicBezTo>
                <a:cubicBezTo>
                  <a:pt x="704014" y="407392"/>
                  <a:pt x="703621" y="407784"/>
                  <a:pt x="703621" y="408269"/>
                </a:cubicBezTo>
                <a:lnTo>
                  <a:pt x="703621" y="408819"/>
                </a:lnTo>
                <a:cubicBezTo>
                  <a:pt x="703621" y="411166"/>
                  <a:pt x="703593" y="413505"/>
                  <a:pt x="703534" y="415837"/>
                </a:cubicBezTo>
                <a:cubicBezTo>
                  <a:pt x="703522" y="416322"/>
                  <a:pt x="703905" y="416726"/>
                  <a:pt x="704389" y="416737"/>
                </a:cubicBezTo>
                <a:cubicBezTo>
                  <a:pt x="704399" y="416737"/>
                  <a:pt x="704406" y="416737"/>
                  <a:pt x="704411" y="416737"/>
                </a:cubicBezTo>
                <a:cubicBezTo>
                  <a:pt x="704883" y="416737"/>
                  <a:pt x="705273" y="416359"/>
                  <a:pt x="705287" y="415880"/>
                </a:cubicBezTo>
                <a:close/>
                <a:moveTo>
                  <a:pt x="683180" y="302877"/>
                </a:moveTo>
                <a:cubicBezTo>
                  <a:pt x="683293" y="302877"/>
                  <a:pt x="683407" y="302856"/>
                  <a:pt x="683518" y="302809"/>
                </a:cubicBezTo>
                <a:cubicBezTo>
                  <a:pt x="683964" y="302622"/>
                  <a:pt x="684177" y="302110"/>
                  <a:pt x="683990" y="301661"/>
                </a:cubicBezTo>
                <a:cubicBezTo>
                  <a:pt x="683088" y="299494"/>
                  <a:pt x="682154" y="297339"/>
                  <a:pt x="681195" y="295200"/>
                </a:cubicBezTo>
                <a:cubicBezTo>
                  <a:pt x="680996" y="294756"/>
                  <a:pt x="680477" y="294560"/>
                  <a:pt x="680037" y="294756"/>
                </a:cubicBezTo>
                <a:cubicBezTo>
                  <a:pt x="679595" y="294955"/>
                  <a:pt x="679397" y="295474"/>
                  <a:pt x="679595" y="295916"/>
                </a:cubicBezTo>
                <a:cubicBezTo>
                  <a:pt x="680548" y="298041"/>
                  <a:pt x="681471" y="300181"/>
                  <a:pt x="682372" y="302336"/>
                </a:cubicBezTo>
                <a:cubicBezTo>
                  <a:pt x="682513" y="302674"/>
                  <a:pt x="682837" y="302877"/>
                  <a:pt x="683180" y="302877"/>
                </a:cubicBezTo>
                <a:close/>
                <a:moveTo>
                  <a:pt x="679763" y="521344"/>
                </a:moveTo>
                <a:cubicBezTo>
                  <a:pt x="678806" y="523490"/>
                  <a:pt x="677823" y="525619"/>
                  <a:pt x="676814" y="527734"/>
                </a:cubicBezTo>
                <a:cubicBezTo>
                  <a:pt x="676604" y="528173"/>
                  <a:pt x="676790" y="528695"/>
                  <a:pt x="677228" y="528906"/>
                </a:cubicBezTo>
                <a:cubicBezTo>
                  <a:pt x="677350" y="528965"/>
                  <a:pt x="677480" y="528991"/>
                  <a:pt x="677606" y="528991"/>
                </a:cubicBezTo>
                <a:cubicBezTo>
                  <a:pt x="677934" y="528991"/>
                  <a:pt x="678246" y="528806"/>
                  <a:pt x="678397" y="528492"/>
                </a:cubicBezTo>
                <a:cubicBezTo>
                  <a:pt x="679413" y="526363"/>
                  <a:pt x="680403" y="524220"/>
                  <a:pt x="681367" y="522063"/>
                </a:cubicBezTo>
                <a:cubicBezTo>
                  <a:pt x="681564" y="521618"/>
                  <a:pt x="681365" y="521101"/>
                  <a:pt x="680923" y="520902"/>
                </a:cubicBezTo>
                <a:cubicBezTo>
                  <a:pt x="680481" y="520706"/>
                  <a:pt x="679961" y="520900"/>
                  <a:pt x="679763" y="521344"/>
                </a:cubicBezTo>
                <a:close/>
                <a:moveTo>
                  <a:pt x="689997" y="320959"/>
                </a:moveTo>
                <a:cubicBezTo>
                  <a:pt x="690089" y="320959"/>
                  <a:pt x="690186" y="320944"/>
                  <a:pt x="690278" y="320911"/>
                </a:cubicBezTo>
                <a:cubicBezTo>
                  <a:pt x="690736" y="320755"/>
                  <a:pt x="690985" y="320259"/>
                  <a:pt x="690829" y="319798"/>
                </a:cubicBezTo>
                <a:cubicBezTo>
                  <a:pt x="690075" y="317563"/>
                  <a:pt x="689293" y="315342"/>
                  <a:pt x="688485" y="313135"/>
                </a:cubicBezTo>
                <a:cubicBezTo>
                  <a:pt x="688319" y="312681"/>
                  <a:pt x="687816" y="312447"/>
                  <a:pt x="687357" y="312613"/>
                </a:cubicBezTo>
                <a:cubicBezTo>
                  <a:pt x="686901" y="312781"/>
                  <a:pt x="686667" y="313284"/>
                  <a:pt x="686835" y="313740"/>
                </a:cubicBezTo>
                <a:cubicBezTo>
                  <a:pt x="687639" y="315935"/>
                  <a:pt x="688414" y="318142"/>
                  <a:pt x="689165" y="320363"/>
                </a:cubicBezTo>
                <a:cubicBezTo>
                  <a:pt x="689288" y="320727"/>
                  <a:pt x="689631" y="320959"/>
                  <a:pt x="689997" y="320959"/>
                </a:cubicBezTo>
                <a:close/>
                <a:moveTo>
                  <a:pt x="687015" y="503410"/>
                </a:moveTo>
                <a:cubicBezTo>
                  <a:pt x="686211" y="505617"/>
                  <a:pt x="685382" y="507812"/>
                  <a:pt x="684522" y="509993"/>
                </a:cubicBezTo>
                <a:cubicBezTo>
                  <a:pt x="684345" y="510444"/>
                  <a:pt x="684564" y="510954"/>
                  <a:pt x="685016" y="511132"/>
                </a:cubicBezTo>
                <a:cubicBezTo>
                  <a:pt x="685122" y="511174"/>
                  <a:pt x="685231" y="511193"/>
                  <a:pt x="685337" y="511193"/>
                </a:cubicBezTo>
                <a:cubicBezTo>
                  <a:pt x="685687" y="511193"/>
                  <a:pt x="686018" y="510983"/>
                  <a:pt x="686152" y="510638"/>
                </a:cubicBezTo>
                <a:cubicBezTo>
                  <a:pt x="687017" y="508440"/>
                  <a:pt x="687854" y="506231"/>
                  <a:pt x="688662" y="504010"/>
                </a:cubicBezTo>
                <a:cubicBezTo>
                  <a:pt x="688827" y="503554"/>
                  <a:pt x="688593" y="503050"/>
                  <a:pt x="688137" y="502885"/>
                </a:cubicBezTo>
                <a:cubicBezTo>
                  <a:pt x="687684" y="502722"/>
                  <a:pt x="687180" y="502956"/>
                  <a:pt x="687015" y="503410"/>
                </a:cubicBezTo>
                <a:close/>
                <a:moveTo>
                  <a:pt x="218914" y="224499"/>
                </a:moveTo>
                <a:cubicBezTo>
                  <a:pt x="218988" y="224490"/>
                  <a:pt x="219059" y="224471"/>
                  <a:pt x="219129" y="224464"/>
                </a:cubicBezTo>
                <a:cubicBezTo>
                  <a:pt x="219051" y="224461"/>
                  <a:pt x="218990" y="224483"/>
                  <a:pt x="218914" y="224499"/>
                </a:cubicBezTo>
                <a:close/>
                <a:moveTo>
                  <a:pt x="154251" y="458991"/>
                </a:moveTo>
                <a:cubicBezTo>
                  <a:pt x="153773" y="459079"/>
                  <a:pt x="153459" y="459537"/>
                  <a:pt x="153549" y="460014"/>
                </a:cubicBezTo>
                <a:cubicBezTo>
                  <a:pt x="153981" y="462332"/>
                  <a:pt x="154442" y="464641"/>
                  <a:pt x="154929" y="466940"/>
                </a:cubicBezTo>
                <a:cubicBezTo>
                  <a:pt x="155016" y="467354"/>
                  <a:pt x="155382" y="467637"/>
                  <a:pt x="155786" y="467637"/>
                </a:cubicBezTo>
                <a:cubicBezTo>
                  <a:pt x="155846" y="467637"/>
                  <a:pt x="155909" y="467630"/>
                  <a:pt x="155971" y="467618"/>
                </a:cubicBezTo>
                <a:cubicBezTo>
                  <a:pt x="156446" y="467517"/>
                  <a:pt x="156748" y="467051"/>
                  <a:pt x="156647" y="466579"/>
                </a:cubicBezTo>
                <a:cubicBezTo>
                  <a:pt x="156160" y="464294"/>
                  <a:pt x="155704" y="461997"/>
                  <a:pt x="155276" y="459693"/>
                </a:cubicBezTo>
                <a:cubicBezTo>
                  <a:pt x="155186" y="459216"/>
                  <a:pt x="154728" y="458902"/>
                  <a:pt x="154251" y="458991"/>
                </a:cubicBezTo>
                <a:close/>
                <a:moveTo>
                  <a:pt x="158395" y="477895"/>
                </a:moveTo>
                <a:cubicBezTo>
                  <a:pt x="157927" y="478018"/>
                  <a:pt x="157646" y="478497"/>
                  <a:pt x="157767" y="478965"/>
                </a:cubicBezTo>
                <a:cubicBezTo>
                  <a:pt x="158360" y="481248"/>
                  <a:pt x="158981" y="483518"/>
                  <a:pt x="159631" y="485777"/>
                </a:cubicBezTo>
                <a:cubicBezTo>
                  <a:pt x="159742" y="486163"/>
                  <a:pt x="160092" y="486413"/>
                  <a:pt x="160475" y="486413"/>
                </a:cubicBezTo>
                <a:cubicBezTo>
                  <a:pt x="160555" y="486413"/>
                  <a:pt x="160638" y="486404"/>
                  <a:pt x="160718" y="486378"/>
                </a:cubicBezTo>
                <a:cubicBezTo>
                  <a:pt x="161183" y="486243"/>
                  <a:pt x="161453" y="485756"/>
                  <a:pt x="161318" y="485293"/>
                </a:cubicBezTo>
                <a:cubicBezTo>
                  <a:pt x="160673" y="483048"/>
                  <a:pt x="160056" y="480789"/>
                  <a:pt x="159466" y="478521"/>
                </a:cubicBezTo>
                <a:cubicBezTo>
                  <a:pt x="159343" y="478055"/>
                  <a:pt x="158863" y="477777"/>
                  <a:pt x="158395" y="477895"/>
                </a:cubicBezTo>
                <a:close/>
                <a:moveTo>
                  <a:pt x="148929" y="402035"/>
                </a:moveTo>
                <a:cubicBezTo>
                  <a:pt x="148875" y="404290"/>
                  <a:pt x="148849" y="406551"/>
                  <a:pt x="148849" y="408819"/>
                </a:cubicBezTo>
                <a:lnTo>
                  <a:pt x="148849" y="409096"/>
                </a:lnTo>
                <a:cubicBezTo>
                  <a:pt x="148849" y="409580"/>
                  <a:pt x="149241" y="409972"/>
                  <a:pt x="149726" y="409972"/>
                </a:cubicBezTo>
                <a:cubicBezTo>
                  <a:pt x="150210" y="409972"/>
                  <a:pt x="150602" y="409580"/>
                  <a:pt x="150602" y="409096"/>
                </a:cubicBezTo>
                <a:lnTo>
                  <a:pt x="150602" y="408819"/>
                </a:lnTo>
                <a:cubicBezTo>
                  <a:pt x="150602" y="406565"/>
                  <a:pt x="150631" y="404318"/>
                  <a:pt x="150683" y="402078"/>
                </a:cubicBezTo>
                <a:cubicBezTo>
                  <a:pt x="150694" y="401593"/>
                  <a:pt x="150312" y="401192"/>
                  <a:pt x="149827" y="401180"/>
                </a:cubicBezTo>
                <a:cubicBezTo>
                  <a:pt x="149336" y="401152"/>
                  <a:pt x="148943" y="401551"/>
                  <a:pt x="148929" y="402035"/>
                </a:cubicBezTo>
                <a:close/>
                <a:moveTo>
                  <a:pt x="163858" y="496465"/>
                </a:moveTo>
                <a:cubicBezTo>
                  <a:pt x="163400" y="496619"/>
                  <a:pt x="163152" y="497117"/>
                  <a:pt x="163305" y="497576"/>
                </a:cubicBezTo>
                <a:cubicBezTo>
                  <a:pt x="164057" y="499811"/>
                  <a:pt x="164837" y="502034"/>
                  <a:pt x="165642" y="504241"/>
                </a:cubicBezTo>
                <a:cubicBezTo>
                  <a:pt x="165772" y="504596"/>
                  <a:pt x="166108" y="504818"/>
                  <a:pt x="166467" y="504818"/>
                </a:cubicBezTo>
                <a:cubicBezTo>
                  <a:pt x="166566" y="504818"/>
                  <a:pt x="166668" y="504801"/>
                  <a:pt x="166767" y="504764"/>
                </a:cubicBezTo>
                <a:cubicBezTo>
                  <a:pt x="167223" y="504598"/>
                  <a:pt x="167457" y="504092"/>
                  <a:pt x="167292" y="503636"/>
                </a:cubicBezTo>
                <a:cubicBezTo>
                  <a:pt x="166491" y="501441"/>
                  <a:pt x="165716" y="499237"/>
                  <a:pt x="164969" y="497013"/>
                </a:cubicBezTo>
                <a:cubicBezTo>
                  <a:pt x="164815" y="496557"/>
                  <a:pt x="164319" y="496314"/>
                  <a:pt x="163858" y="496465"/>
                </a:cubicBezTo>
                <a:close/>
                <a:moveTo>
                  <a:pt x="170600" y="514577"/>
                </a:moveTo>
                <a:cubicBezTo>
                  <a:pt x="170153" y="514763"/>
                  <a:pt x="169940" y="515279"/>
                  <a:pt x="170127" y="515725"/>
                </a:cubicBezTo>
                <a:cubicBezTo>
                  <a:pt x="171030" y="517894"/>
                  <a:pt x="171958" y="520049"/>
                  <a:pt x="172915" y="522190"/>
                </a:cubicBezTo>
                <a:cubicBezTo>
                  <a:pt x="173062" y="522516"/>
                  <a:pt x="173381" y="522710"/>
                  <a:pt x="173719" y="522710"/>
                </a:cubicBezTo>
                <a:cubicBezTo>
                  <a:pt x="173837" y="522710"/>
                  <a:pt x="173960" y="522686"/>
                  <a:pt x="174076" y="522634"/>
                </a:cubicBezTo>
                <a:cubicBezTo>
                  <a:pt x="174517" y="522436"/>
                  <a:pt x="174716" y="521916"/>
                  <a:pt x="174520" y="521474"/>
                </a:cubicBezTo>
                <a:cubicBezTo>
                  <a:pt x="173570" y="519347"/>
                  <a:pt x="172646" y="517207"/>
                  <a:pt x="171748" y="515052"/>
                </a:cubicBezTo>
                <a:cubicBezTo>
                  <a:pt x="171561" y="514600"/>
                  <a:pt x="171046" y="514397"/>
                  <a:pt x="170600" y="514577"/>
                </a:cubicBezTo>
                <a:close/>
                <a:moveTo>
                  <a:pt x="152429" y="448573"/>
                </a:moveTo>
                <a:cubicBezTo>
                  <a:pt x="152469" y="448573"/>
                  <a:pt x="152509" y="448571"/>
                  <a:pt x="152552" y="448564"/>
                </a:cubicBezTo>
                <a:cubicBezTo>
                  <a:pt x="153031" y="448498"/>
                  <a:pt x="153367" y="448053"/>
                  <a:pt x="153298" y="447574"/>
                </a:cubicBezTo>
                <a:cubicBezTo>
                  <a:pt x="152975" y="445263"/>
                  <a:pt x="152679" y="442942"/>
                  <a:pt x="152412" y="440610"/>
                </a:cubicBezTo>
                <a:cubicBezTo>
                  <a:pt x="152358" y="440130"/>
                  <a:pt x="151921" y="439778"/>
                  <a:pt x="151441" y="439840"/>
                </a:cubicBezTo>
                <a:cubicBezTo>
                  <a:pt x="150959" y="439894"/>
                  <a:pt x="150614" y="440329"/>
                  <a:pt x="150671" y="440811"/>
                </a:cubicBezTo>
                <a:cubicBezTo>
                  <a:pt x="150940" y="443155"/>
                  <a:pt x="151238" y="445490"/>
                  <a:pt x="151564" y="447817"/>
                </a:cubicBezTo>
                <a:cubicBezTo>
                  <a:pt x="151623" y="448257"/>
                  <a:pt x="151999" y="448573"/>
                  <a:pt x="152429" y="448573"/>
                </a:cubicBezTo>
                <a:close/>
                <a:moveTo>
                  <a:pt x="150373" y="390629"/>
                </a:moveTo>
                <a:cubicBezTo>
                  <a:pt x="150831" y="390629"/>
                  <a:pt x="151217" y="390275"/>
                  <a:pt x="151247" y="389812"/>
                </a:cubicBezTo>
                <a:cubicBezTo>
                  <a:pt x="151406" y="387473"/>
                  <a:pt x="151595" y="385140"/>
                  <a:pt x="151812" y="382815"/>
                </a:cubicBezTo>
                <a:cubicBezTo>
                  <a:pt x="151857" y="382333"/>
                  <a:pt x="151503" y="381906"/>
                  <a:pt x="151018" y="381861"/>
                </a:cubicBezTo>
                <a:cubicBezTo>
                  <a:pt x="150541" y="381816"/>
                  <a:pt x="150108" y="382170"/>
                  <a:pt x="150063" y="382655"/>
                </a:cubicBezTo>
                <a:cubicBezTo>
                  <a:pt x="149846" y="384994"/>
                  <a:pt x="149657" y="387340"/>
                  <a:pt x="149496" y="389696"/>
                </a:cubicBezTo>
                <a:cubicBezTo>
                  <a:pt x="149463" y="390181"/>
                  <a:pt x="149830" y="390599"/>
                  <a:pt x="150314" y="390632"/>
                </a:cubicBezTo>
                <a:cubicBezTo>
                  <a:pt x="150333" y="390629"/>
                  <a:pt x="150354" y="390629"/>
                  <a:pt x="150373" y="390629"/>
                </a:cubicBezTo>
                <a:close/>
                <a:moveTo>
                  <a:pt x="150411" y="429322"/>
                </a:moveTo>
                <a:cubicBezTo>
                  <a:pt x="150432" y="429322"/>
                  <a:pt x="150451" y="429322"/>
                  <a:pt x="150472" y="429320"/>
                </a:cubicBezTo>
                <a:cubicBezTo>
                  <a:pt x="150957" y="429285"/>
                  <a:pt x="151321" y="428866"/>
                  <a:pt x="151288" y="428384"/>
                </a:cubicBezTo>
                <a:cubicBezTo>
                  <a:pt x="151124" y="426057"/>
                  <a:pt x="150992" y="423720"/>
                  <a:pt x="150886" y="421376"/>
                </a:cubicBezTo>
                <a:cubicBezTo>
                  <a:pt x="150865" y="420891"/>
                  <a:pt x="150446" y="420497"/>
                  <a:pt x="149969" y="420539"/>
                </a:cubicBezTo>
                <a:cubicBezTo>
                  <a:pt x="149485" y="420561"/>
                  <a:pt x="149111" y="420972"/>
                  <a:pt x="149133" y="421456"/>
                </a:cubicBezTo>
                <a:cubicBezTo>
                  <a:pt x="149239" y="423814"/>
                  <a:pt x="149374" y="426166"/>
                  <a:pt x="149537" y="428507"/>
                </a:cubicBezTo>
                <a:cubicBezTo>
                  <a:pt x="149567" y="428968"/>
                  <a:pt x="149952" y="429322"/>
                  <a:pt x="150411" y="429322"/>
                </a:cubicBezTo>
                <a:close/>
                <a:moveTo>
                  <a:pt x="178584" y="532155"/>
                </a:moveTo>
                <a:cubicBezTo>
                  <a:pt x="178152" y="532372"/>
                  <a:pt x="177974" y="532901"/>
                  <a:pt x="178194" y="533331"/>
                </a:cubicBezTo>
                <a:cubicBezTo>
                  <a:pt x="179246" y="535432"/>
                  <a:pt x="180326" y="537518"/>
                  <a:pt x="181429" y="539591"/>
                </a:cubicBezTo>
                <a:cubicBezTo>
                  <a:pt x="181587" y="539886"/>
                  <a:pt x="181892" y="540056"/>
                  <a:pt x="182204" y="540056"/>
                </a:cubicBezTo>
                <a:cubicBezTo>
                  <a:pt x="182343" y="540056"/>
                  <a:pt x="182485" y="540023"/>
                  <a:pt x="182615" y="539952"/>
                </a:cubicBezTo>
                <a:cubicBezTo>
                  <a:pt x="183043" y="539725"/>
                  <a:pt x="183206" y="539194"/>
                  <a:pt x="182977" y="538764"/>
                </a:cubicBezTo>
                <a:cubicBezTo>
                  <a:pt x="181880" y="536706"/>
                  <a:pt x="180808" y="534633"/>
                  <a:pt x="179761" y="532547"/>
                </a:cubicBezTo>
                <a:cubicBezTo>
                  <a:pt x="179546" y="532112"/>
                  <a:pt x="179021" y="531940"/>
                  <a:pt x="178584" y="532155"/>
                </a:cubicBezTo>
                <a:close/>
                <a:moveTo>
                  <a:pt x="282843" y="644750"/>
                </a:moveTo>
                <a:cubicBezTo>
                  <a:pt x="282430" y="644498"/>
                  <a:pt x="281889" y="644630"/>
                  <a:pt x="281636" y="645041"/>
                </a:cubicBezTo>
                <a:cubicBezTo>
                  <a:pt x="281383" y="645455"/>
                  <a:pt x="281513" y="645993"/>
                  <a:pt x="281927" y="646248"/>
                </a:cubicBezTo>
                <a:cubicBezTo>
                  <a:pt x="283937" y="647480"/>
                  <a:pt x="285962" y="648687"/>
                  <a:pt x="288006" y="649866"/>
                </a:cubicBezTo>
                <a:cubicBezTo>
                  <a:pt x="288146" y="649946"/>
                  <a:pt x="288297" y="649984"/>
                  <a:pt x="288446" y="649984"/>
                </a:cubicBezTo>
                <a:cubicBezTo>
                  <a:pt x="288748" y="649984"/>
                  <a:pt x="289044" y="649826"/>
                  <a:pt x="289207" y="649545"/>
                </a:cubicBezTo>
                <a:cubicBezTo>
                  <a:pt x="289450" y="649127"/>
                  <a:pt x="289306" y="648588"/>
                  <a:pt x="288888" y="648347"/>
                </a:cubicBezTo>
                <a:cubicBezTo>
                  <a:pt x="286853" y="647175"/>
                  <a:pt x="284840" y="645974"/>
                  <a:pt x="282843" y="644750"/>
                </a:cubicBezTo>
                <a:close/>
                <a:moveTo>
                  <a:pt x="250178" y="622456"/>
                </a:moveTo>
                <a:cubicBezTo>
                  <a:pt x="249869" y="622830"/>
                  <a:pt x="249923" y="623382"/>
                  <a:pt x="250296" y="623692"/>
                </a:cubicBezTo>
                <a:cubicBezTo>
                  <a:pt x="252114" y="625190"/>
                  <a:pt x="253950" y="626667"/>
                  <a:pt x="255807" y="628115"/>
                </a:cubicBezTo>
                <a:cubicBezTo>
                  <a:pt x="255967" y="628243"/>
                  <a:pt x="256159" y="628302"/>
                  <a:pt x="256348" y="628302"/>
                </a:cubicBezTo>
                <a:cubicBezTo>
                  <a:pt x="256610" y="628302"/>
                  <a:pt x="256868" y="628186"/>
                  <a:pt x="257040" y="627964"/>
                </a:cubicBezTo>
                <a:cubicBezTo>
                  <a:pt x="257338" y="627584"/>
                  <a:pt x="257272" y="627031"/>
                  <a:pt x="256889" y="626733"/>
                </a:cubicBezTo>
                <a:cubicBezTo>
                  <a:pt x="255044" y="625289"/>
                  <a:pt x="253219" y="623824"/>
                  <a:pt x="251412" y="622336"/>
                </a:cubicBezTo>
                <a:cubicBezTo>
                  <a:pt x="251041" y="622029"/>
                  <a:pt x="250488" y="622088"/>
                  <a:pt x="250178" y="622456"/>
                </a:cubicBezTo>
                <a:close/>
                <a:moveTo>
                  <a:pt x="235712" y="609590"/>
                </a:moveTo>
                <a:cubicBezTo>
                  <a:pt x="235379" y="609942"/>
                  <a:pt x="235393" y="610497"/>
                  <a:pt x="235746" y="610831"/>
                </a:cubicBezTo>
                <a:cubicBezTo>
                  <a:pt x="237454" y="612452"/>
                  <a:pt x="239184" y="614047"/>
                  <a:pt x="240932" y="615623"/>
                </a:cubicBezTo>
                <a:cubicBezTo>
                  <a:pt x="241100" y="615776"/>
                  <a:pt x="241310" y="615849"/>
                  <a:pt x="241521" y="615849"/>
                </a:cubicBezTo>
                <a:cubicBezTo>
                  <a:pt x="241762" y="615849"/>
                  <a:pt x="242000" y="615753"/>
                  <a:pt x="242173" y="615559"/>
                </a:cubicBezTo>
                <a:cubicBezTo>
                  <a:pt x="242496" y="615200"/>
                  <a:pt x="242468" y="614644"/>
                  <a:pt x="242109" y="614318"/>
                </a:cubicBezTo>
                <a:cubicBezTo>
                  <a:pt x="240370" y="612752"/>
                  <a:pt x="238652" y="611161"/>
                  <a:pt x="236953" y="609552"/>
                </a:cubicBezTo>
                <a:cubicBezTo>
                  <a:pt x="236601" y="609226"/>
                  <a:pt x="236046" y="609238"/>
                  <a:pt x="235712" y="609590"/>
                </a:cubicBezTo>
                <a:close/>
                <a:moveTo>
                  <a:pt x="265511" y="634297"/>
                </a:moveTo>
                <a:cubicBezTo>
                  <a:pt x="265230" y="634691"/>
                  <a:pt x="265322" y="635240"/>
                  <a:pt x="265717" y="635521"/>
                </a:cubicBezTo>
                <a:cubicBezTo>
                  <a:pt x="267636" y="636887"/>
                  <a:pt x="269571" y="638233"/>
                  <a:pt x="271525" y="639552"/>
                </a:cubicBezTo>
                <a:cubicBezTo>
                  <a:pt x="271676" y="639656"/>
                  <a:pt x="271846" y="639703"/>
                  <a:pt x="272017" y="639703"/>
                </a:cubicBezTo>
                <a:cubicBezTo>
                  <a:pt x="272298" y="639703"/>
                  <a:pt x="272574" y="639569"/>
                  <a:pt x="272744" y="639318"/>
                </a:cubicBezTo>
                <a:cubicBezTo>
                  <a:pt x="273016" y="638916"/>
                  <a:pt x="272910" y="638370"/>
                  <a:pt x="272508" y="638099"/>
                </a:cubicBezTo>
                <a:cubicBezTo>
                  <a:pt x="270566" y="636785"/>
                  <a:pt x="268642" y="635450"/>
                  <a:pt x="266735" y="634091"/>
                </a:cubicBezTo>
                <a:cubicBezTo>
                  <a:pt x="266341" y="633810"/>
                  <a:pt x="265793" y="633905"/>
                  <a:pt x="265511" y="634297"/>
                </a:cubicBezTo>
                <a:close/>
                <a:moveTo>
                  <a:pt x="222178" y="595755"/>
                </a:moveTo>
                <a:cubicBezTo>
                  <a:pt x="221821" y="596084"/>
                  <a:pt x="221797" y="596639"/>
                  <a:pt x="222123" y="596996"/>
                </a:cubicBezTo>
                <a:cubicBezTo>
                  <a:pt x="223716" y="598730"/>
                  <a:pt x="225330" y="600446"/>
                  <a:pt x="226965" y="602137"/>
                </a:cubicBezTo>
                <a:cubicBezTo>
                  <a:pt x="227137" y="602315"/>
                  <a:pt x="227367" y="602404"/>
                  <a:pt x="227596" y="602404"/>
                </a:cubicBezTo>
                <a:cubicBezTo>
                  <a:pt x="227816" y="602404"/>
                  <a:pt x="228035" y="602322"/>
                  <a:pt x="228205" y="602159"/>
                </a:cubicBezTo>
                <a:cubicBezTo>
                  <a:pt x="228553" y="601823"/>
                  <a:pt x="228562" y="601268"/>
                  <a:pt x="228227" y="600918"/>
                </a:cubicBezTo>
                <a:cubicBezTo>
                  <a:pt x="226603" y="599236"/>
                  <a:pt x="224999" y="597537"/>
                  <a:pt x="223418" y="595812"/>
                </a:cubicBezTo>
                <a:cubicBezTo>
                  <a:pt x="223087" y="595450"/>
                  <a:pt x="222532" y="595429"/>
                  <a:pt x="222178" y="595755"/>
                </a:cubicBezTo>
                <a:close/>
                <a:moveTo>
                  <a:pt x="209635" y="581022"/>
                </a:moveTo>
                <a:cubicBezTo>
                  <a:pt x="209257" y="581325"/>
                  <a:pt x="209196" y="581875"/>
                  <a:pt x="209496" y="582256"/>
                </a:cubicBezTo>
                <a:cubicBezTo>
                  <a:pt x="210963" y="584096"/>
                  <a:pt x="212454" y="585916"/>
                  <a:pt x="213969" y="587716"/>
                </a:cubicBezTo>
                <a:cubicBezTo>
                  <a:pt x="214144" y="587924"/>
                  <a:pt x="214392" y="588031"/>
                  <a:pt x="214642" y="588031"/>
                </a:cubicBezTo>
                <a:cubicBezTo>
                  <a:pt x="214841" y="588031"/>
                  <a:pt x="215042" y="587965"/>
                  <a:pt x="215207" y="587825"/>
                </a:cubicBezTo>
                <a:cubicBezTo>
                  <a:pt x="215578" y="587513"/>
                  <a:pt x="215625" y="586960"/>
                  <a:pt x="215313" y="586589"/>
                </a:cubicBezTo>
                <a:cubicBezTo>
                  <a:pt x="213811" y="584801"/>
                  <a:pt x="212329" y="582991"/>
                  <a:pt x="210871" y="581164"/>
                </a:cubicBezTo>
                <a:cubicBezTo>
                  <a:pt x="210566" y="580779"/>
                  <a:pt x="210016" y="580717"/>
                  <a:pt x="209635" y="581022"/>
                </a:cubicBezTo>
                <a:close/>
                <a:moveTo>
                  <a:pt x="187785" y="549144"/>
                </a:moveTo>
                <a:cubicBezTo>
                  <a:pt x="187369" y="549392"/>
                  <a:pt x="187230" y="549931"/>
                  <a:pt x="187478" y="550347"/>
                </a:cubicBezTo>
                <a:cubicBezTo>
                  <a:pt x="188676" y="552372"/>
                  <a:pt x="189900" y="554378"/>
                  <a:pt x="191145" y="556368"/>
                </a:cubicBezTo>
                <a:cubicBezTo>
                  <a:pt x="191313" y="556632"/>
                  <a:pt x="191599" y="556779"/>
                  <a:pt x="191890" y="556779"/>
                </a:cubicBezTo>
                <a:cubicBezTo>
                  <a:pt x="192048" y="556779"/>
                  <a:pt x="192211" y="556736"/>
                  <a:pt x="192355" y="556644"/>
                </a:cubicBezTo>
                <a:cubicBezTo>
                  <a:pt x="192766" y="556386"/>
                  <a:pt x="192889" y="555845"/>
                  <a:pt x="192632" y="555434"/>
                </a:cubicBezTo>
                <a:cubicBezTo>
                  <a:pt x="191393" y="553459"/>
                  <a:pt x="190177" y="551462"/>
                  <a:pt x="188986" y="549451"/>
                </a:cubicBezTo>
                <a:cubicBezTo>
                  <a:pt x="188742" y="549038"/>
                  <a:pt x="188204" y="548898"/>
                  <a:pt x="187785" y="549144"/>
                </a:cubicBezTo>
                <a:close/>
                <a:moveTo>
                  <a:pt x="198154" y="565458"/>
                </a:moveTo>
                <a:cubicBezTo>
                  <a:pt x="197754" y="565734"/>
                  <a:pt x="197655" y="566280"/>
                  <a:pt x="197929" y="566679"/>
                </a:cubicBezTo>
                <a:cubicBezTo>
                  <a:pt x="199267" y="568617"/>
                  <a:pt x="200625" y="570536"/>
                  <a:pt x="202010" y="572433"/>
                </a:cubicBezTo>
                <a:cubicBezTo>
                  <a:pt x="202183" y="572669"/>
                  <a:pt x="202450" y="572795"/>
                  <a:pt x="202721" y="572795"/>
                </a:cubicBezTo>
                <a:cubicBezTo>
                  <a:pt x="202901" y="572795"/>
                  <a:pt x="203080" y="572740"/>
                  <a:pt x="203236" y="572627"/>
                </a:cubicBezTo>
                <a:cubicBezTo>
                  <a:pt x="203629" y="572341"/>
                  <a:pt x="203714" y="571793"/>
                  <a:pt x="203430" y="571400"/>
                </a:cubicBezTo>
                <a:cubicBezTo>
                  <a:pt x="202055" y="569512"/>
                  <a:pt x="200703" y="567608"/>
                  <a:pt x="199375" y="565680"/>
                </a:cubicBezTo>
                <a:cubicBezTo>
                  <a:pt x="199099" y="565283"/>
                  <a:pt x="198551" y="565184"/>
                  <a:pt x="198154" y="565458"/>
                </a:cubicBezTo>
                <a:close/>
                <a:moveTo>
                  <a:pt x="293881" y="164467"/>
                </a:moveTo>
                <a:cubicBezTo>
                  <a:pt x="291818" y="165594"/>
                  <a:pt x="289772" y="166747"/>
                  <a:pt x="287739" y="167924"/>
                </a:cubicBezTo>
                <a:cubicBezTo>
                  <a:pt x="287319" y="168167"/>
                  <a:pt x="287177" y="168703"/>
                  <a:pt x="287420" y="169124"/>
                </a:cubicBezTo>
                <a:cubicBezTo>
                  <a:pt x="287583" y="169405"/>
                  <a:pt x="287879" y="169561"/>
                  <a:pt x="288181" y="169561"/>
                </a:cubicBezTo>
                <a:cubicBezTo>
                  <a:pt x="288330" y="169561"/>
                  <a:pt x="288481" y="169523"/>
                  <a:pt x="288621" y="169443"/>
                </a:cubicBezTo>
                <a:cubicBezTo>
                  <a:pt x="290639" y="168273"/>
                  <a:pt x="292673" y="167127"/>
                  <a:pt x="294722" y="166007"/>
                </a:cubicBezTo>
                <a:cubicBezTo>
                  <a:pt x="295147" y="165776"/>
                  <a:pt x="295303" y="165242"/>
                  <a:pt x="295072" y="164816"/>
                </a:cubicBezTo>
                <a:cubicBezTo>
                  <a:pt x="294840" y="164389"/>
                  <a:pt x="294306" y="164233"/>
                  <a:pt x="293881" y="164467"/>
                </a:cubicBezTo>
                <a:close/>
                <a:moveTo>
                  <a:pt x="655415" y="252110"/>
                </a:moveTo>
                <a:cubicBezTo>
                  <a:pt x="655588" y="252110"/>
                  <a:pt x="655763" y="252060"/>
                  <a:pt x="655914" y="251954"/>
                </a:cubicBezTo>
                <a:cubicBezTo>
                  <a:pt x="656313" y="251680"/>
                  <a:pt x="656413" y="251132"/>
                  <a:pt x="656136" y="250732"/>
                </a:cubicBezTo>
                <a:cubicBezTo>
                  <a:pt x="654799" y="248797"/>
                  <a:pt x="653435" y="246879"/>
                  <a:pt x="652051" y="244981"/>
                </a:cubicBezTo>
                <a:cubicBezTo>
                  <a:pt x="651762" y="244591"/>
                  <a:pt x="651212" y="244504"/>
                  <a:pt x="650824" y="244790"/>
                </a:cubicBezTo>
                <a:cubicBezTo>
                  <a:pt x="650434" y="245076"/>
                  <a:pt x="650347" y="245624"/>
                  <a:pt x="650633" y="246016"/>
                </a:cubicBezTo>
                <a:cubicBezTo>
                  <a:pt x="652010" y="247902"/>
                  <a:pt x="653364" y="249806"/>
                  <a:pt x="654695" y="251730"/>
                </a:cubicBezTo>
                <a:cubicBezTo>
                  <a:pt x="654863" y="251978"/>
                  <a:pt x="655137" y="252110"/>
                  <a:pt x="655415" y="252110"/>
                </a:cubicBezTo>
                <a:close/>
                <a:moveTo>
                  <a:pt x="675122" y="285330"/>
                </a:moveTo>
                <a:cubicBezTo>
                  <a:pt x="675257" y="285330"/>
                  <a:pt x="675389" y="285300"/>
                  <a:pt x="675517" y="285238"/>
                </a:cubicBezTo>
                <a:cubicBezTo>
                  <a:pt x="675952" y="285021"/>
                  <a:pt x="676124" y="284492"/>
                  <a:pt x="675907" y="284059"/>
                </a:cubicBezTo>
                <a:cubicBezTo>
                  <a:pt x="674853" y="281959"/>
                  <a:pt x="673771" y="279874"/>
                  <a:pt x="672665" y="277805"/>
                </a:cubicBezTo>
                <a:cubicBezTo>
                  <a:pt x="672433" y="277374"/>
                  <a:pt x="671897" y="277218"/>
                  <a:pt x="671476" y="277445"/>
                </a:cubicBezTo>
                <a:cubicBezTo>
                  <a:pt x="671049" y="277672"/>
                  <a:pt x="670885" y="278206"/>
                  <a:pt x="671115" y="278634"/>
                </a:cubicBezTo>
                <a:cubicBezTo>
                  <a:pt x="672213" y="280690"/>
                  <a:pt x="673291" y="282762"/>
                  <a:pt x="674340" y="284848"/>
                </a:cubicBezTo>
                <a:cubicBezTo>
                  <a:pt x="674494" y="285153"/>
                  <a:pt x="674801" y="285330"/>
                  <a:pt x="675122" y="285330"/>
                </a:cubicBezTo>
                <a:close/>
                <a:moveTo>
                  <a:pt x="213657" y="230487"/>
                </a:moveTo>
                <a:cubicBezTo>
                  <a:pt x="213603" y="230775"/>
                  <a:pt x="213688" y="231075"/>
                  <a:pt x="213914" y="231286"/>
                </a:cubicBezTo>
                <a:cubicBezTo>
                  <a:pt x="214413" y="231141"/>
                  <a:pt x="214923" y="231042"/>
                  <a:pt x="215429" y="230919"/>
                </a:cubicBezTo>
                <a:cubicBezTo>
                  <a:pt x="215914" y="230345"/>
                  <a:pt x="216410" y="229783"/>
                  <a:pt x="216899" y="229211"/>
                </a:cubicBezTo>
                <a:cubicBezTo>
                  <a:pt x="215961" y="229537"/>
                  <a:pt x="215027" y="229877"/>
                  <a:pt x="214118" y="230270"/>
                </a:cubicBezTo>
                <a:cubicBezTo>
                  <a:pt x="213962" y="230340"/>
                  <a:pt x="213811" y="230414"/>
                  <a:pt x="213657" y="230487"/>
                </a:cubicBezTo>
                <a:close/>
                <a:moveTo>
                  <a:pt x="661590" y="555434"/>
                </a:moveTo>
                <a:cubicBezTo>
                  <a:pt x="660344" y="557421"/>
                  <a:pt x="659076" y="559390"/>
                  <a:pt x="657783" y="561341"/>
                </a:cubicBezTo>
                <a:cubicBezTo>
                  <a:pt x="657516" y="561746"/>
                  <a:pt x="657627" y="562291"/>
                  <a:pt x="658029" y="562558"/>
                </a:cubicBezTo>
                <a:cubicBezTo>
                  <a:pt x="658178" y="562655"/>
                  <a:pt x="658345" y="562705"/>
                  <a:pt x="658513" y="562705"/>
                </a:cubicBezTo>
                <a:cubicBezTo>
                  <a:pt x="658797" y="562705"/>
                  <a:pt x="659076" y="562565"/>
                  <a:pt x="659246" y="562313"/>
                </a:cubicBezTo>
                <a:cubicBezTo>
                  <a:pt x="660548" y="560347"/>
                  <a:pt x="661826" y="558364"/>
                  <a:pt x="663076" y="556368"/>
                </a:cubicBezTo>
                <a:cubicBezTo>
                  <a:pt x="663334" y="555956"/>
                  <a:pt x="663208" y="555415"/>
                  <a:pt x="662800" y="555158"/>
                </a:cubicBezTo>
                <a:cubicBezTo>
                  <a:pt x="662391" y="554900"/>
                  <a:pt x="661847" y="555023"/>
                  <a:pt x="661590" y="555434"/>
                </a:cubicBezTo>
                <a:close/>
                <a:moveTo>
                  <a:pt x="581695" y="638113"/>
                </a:moveTo>
                <a:cubicBezTo>
                  <a:pt x="579762" y="639420"/>
                  <a:pt x="577810" y="640703"/>
                  <a:pt x="575839" y="641960"/>
                </a:cubicBezTo>
                <a:cubicBezTo>
                  <a:pt x="575430" y="642222"/>
                  <a:pt x="575310" y="642763"/>
                  <a:pt x="575570" y="643172"/>
                </a:cubicBezTo>
                <a:cubicBezTo>
                  <a:pt x="575738" y="643434"/>
                  <a:pt x="576023" y="643578"/>
                  <a:pt x="576309" y="643578"/>
                </a:cubicBezTo>
                <a:cubicBezTo>
                  <a:pt x="576472" y="643578"/>
                  <a:pt x="576635" y="643533"/>
                  <a:pt x="576782" y="643441"/>
                </a:cubicBezTo>
                <a:cubicBezTo>
                  <a:pt x="578764" y="642175"/>
                  <a:pt x="580728" y="640885"/>
                  <a:pt x="582675" y="639566"/>
                </a:cubicBezTo>
                <a:cubicBezTo>
                  <a:pt x="583077" y="639294"/>
                  <a:pt x="583183" y="638751"/>
                  <a:pt x="582909" y="638347"/>
                </a:cubicBezTo>
                <a:cubicBezTo>
                  <a:pt x="582642" y="637948"/>
                  <a:pt x="582096" y="637841"/>
                  <a:pt x="581695" y="638113"/>
                </a:cubicBezTo>
                <a:close/>
                <a:moveTo>
                  <a:pt x="665850" y="268381"/>
                </a:moveTo>
                <a:cubicBezTo>
                  <a:pt x="666004" y="268381"/>
                  <a:pt x="666157" y="268341"/>
                  <a:pt x="666297" y="268258"/>
                </a:cubicBezTo>
                <a:cubicBezTo>
                  <a:pt x="666713" y="268010"/>
                  <a:pt x="666852" y="267471"/>
                  <a:pt x="666604" y="267056"/>
                </a:cubicBezTo>
                <a:cubicBezTo>
                  <a:pt x="665404" y="265033"/>
                  <a:pt x="664180" y="263027"/>
                  <a:pt x="662932" y="261040"/>
                </a:cubicBezTo>
                <a:cubicBezTo>
                  <a:pt x="662672" y="260628"/>
                  <a:pt x="662131" y="260508"/>
                  <a:pt x="661722" y="260763"/>
                </a:cubicBezTo>
                <a:cubicBezTo>
                  <a:pt x="661311" y="261021"/>
                  <a:pt x="661188" y="261562"/>
                  <a:pt x="661446" y="261973"/>
                </a:cubicBezTo>
                <a:cubicBezTo>
                  <a:pt x="662686" y="263948"/>
                  <a:pt x="663903" y="265943"/>
                  <a:pt x="665096" y="267953"/>
                </a:cubicBezTo>
                <a:cubicBezTo>
                  <a:pt x="665259" y="268228"/>
                  <a:pt x="665552" y="268381"/>
                  <a:pt x="665850" y="268381"/>
                </a:cubicBezTo>
                <a:close/>
                <a:moveTo>
                  <a:pt x="694071" y="484426"/>
                </a:moveTo>
                <a:cubicBezTo>
                  <a:pt x="693598" y="484282"/>
                  <a:pt x="693118" y="484561"/>
                  <a:pt x="692986" y="485028"/>
                </a:cubicBezTo>
                <a:cubicBezTo>
                  <a:pt x="692341" y="487280"/>
                  <a:pt x="691670" y="489520"/>
                  <a:pt x="690970" y="491751"/>
                </a:cubicBezTo>
                <a:cubicBezTo>
                  <a:pt x="690824" y="492212"/>
                  <a:pt x="691081" y="492706"/>
                  <a:pt x="691545" y="492850"/>
                </a:cubicBezTo>
                <a:cubicBezTo>
                  <a:pt x="691632" y="492878"/>
                  <a:pt x="691719" y="492890"/>
                  <a:pt x="691807" y="492890"/>
                </a:cubicBezTo>
                <a:cubicBezTo>
                  <a:pt x="692180" y="492890"/>
                  <a:pt x="692528" y="492649"/>
                  <a:pt x="692643" y="492275"/>
                </a:cubicBezTo>
                <a:cubicBezTo>
                  <a:pt x="693350" y="490031"/>
                  <a:pt x="694026" y="487776"/>
                  <a:pt x="694673" y="485510"/>
                </a:cubicBezTo>
                <a:cubicBezTo>
                  <a:pt x="694805" y="485043"/>
                  <a:pt x="694536" y="484558"/>
                  <a:pt x="694071" y="484426"/>
                </a:cubicBezTo>
                <a:close/>
                <a:moveTo>
                  <a:pt x="671273" y="538712"/>
                </a:moveTo>
                <a:cubicBezTo>
                  <a:pt x="670170" y="540782"/>
                  <a:pt x="669040" y="542837"/>
                  <a:pt x="667885" y="544874"/>
                </a:cubicBezTo>
                <a:cubicBezTo>
                  <a:pt x="667646" y="545295"/>
                  <a:pt x="667795" y="545831"/>
                  <a:pt x="668218" y="546070"/>
                </a:cubicBezTo>
                <a:cubicBezTo>
                  <a:pt x="668355" y="546148"/>
                  <a:pt x="668501" y="546183"/>
                  <a:pt x="668650" y="546183"/>
                </a:cubicBezTo>
                <a:cubicBezTo>
                  <a:pt x="668955" y="546183"/>
                  <a:pt x="669253" y="546023"/>
                  <a:pt x="669416" y="545737"/>
                </a:cubicBezTo>
                <a:cubicBezTo>
                  <a:pt x="670576" y="543686"/>
                  <a:pt x="671713" y="541618"/>
                  <a:pt x="672823" y="539536"/>
                </a:cubicBezTo>
                <a:cubicBezTo>
                  <a:pt x="673050" y="539109"/>
                  <a:pt x="672889" y="538577"/>
                  <a:pt x="672462" y="538348"/>
                </a:cubicBezTo>
                <a:cubicBezTo>
                  <a:pt x="672034" y="538126"/>
                  <a:pt x="671502" y="538284"/>
                  <a:pt x="671273" y="538712"/>
                </a:cubicBezTo>
                <a:close/>
                <a:moveTo>
                  <a:pt x="695538" y="339505"/>
                </a:moveTo>
                <a:cubicBezTo>
                  <a:pt x="695609" y="339505"/>
                  <a:pt x="695684" y="339496"/>
                  <a:pt x="695760" y="339477"/>
                </a:cubicBezTo>
                <a:cubicBezTo>
                  <a:pt x="696230" y="339354"/>
                  <a:pt x="696511" y="338874"/>
                  <a:pt x="696389" y="338406"/>
                </a:cubicBezTo>
                <a:cubicBezTo>
                  <a:pt x="695793" y="336124"/>
                  <a:pt x="695172" y="333853"/>
                  <a:pt x="694519" y="331594"/>
                </a:cubicBezTo>
                <a:cubicBezTo>
                  <a:pt x="694385" y="331129"/>
                  <a:pt x="693893" y="330862"/>
                  <a:pt x="693433" y="330994"/>
                </a:cubicBezTo>
                <a:cubicBezTo>
                  <a:pt x="692967" y="331129"/>
                  <a:pt x="692700" y="331615"/>
                  <a:pt x="692832" y="332081"/>
                </a:cubicBezTo>
                <a:cubicBezTo>
                  <a:pt x="693480" y="334326"/>
                  <a:pt x="694099" y="336582"/>
                  <a:pt x="694690" y="338848"/>
                </a:cubicBezTo>
                <a:cubicBezTo>
                  <a:pt x="694794" y="339243"/>
                  <a:pt x="695148" y="339505"/>
                  <a:pt x="695538" y="339505"/>
                </a:cubicBezTo>
                <a:close/>
                <a:moveTo>
                  <a:pt x="587774" y="183550"/>
                </a:moveTo>
                <a:cubicBezTo>
                  <a:pt x="588048" y="183550"/>
                  <a:pt x="588318" y="183422"/>
                  <a:pt x="588488" y="183181"/>
                </a:cubicBezTo>
                <a:cubicBezTo>
                  <a:pt x="588769" y="182787"/>
                  <a:pt x="588677" y="182238"/>
                  <a:pt x="588282" y="181957"/>
                </a:cubicBezTo>
                <a:cubicBezTo>
                  <a:pt x="586361" y="180591"/>
                  <a:pt x="584426" y="179249"/>
                  <a:pt x="582470" y="177931"/>
                </a:cubicBezTo>
                <a:cubicBezTo>
                  <a:pt x="582068" y="177664"/>
                  <a:pt x="581524" y="177765"/>
                  <a:pt x="581250" y="178167"/>
                </a:cubicBezTo>
                <a:cubicBezTo>
                  <a:pt x="580979" y="178569"/>
                  <a:pt x="581085" y="179115"/>
                  <a:pt x="581489" y="179386"/>
                </a:cubicBezTo>
                <a:cubicBezTo>
                  <a:pt x="583431" y="180695"/>
                  <a:pt x="585357" y="182030"/>
                  <a:pt x="587264" y="183387"/>
                </a:cubicBezTo>
                <a:cubicBezTo>
                  <a:pt x="587418" y="183498"/>
                  <a:pt x="587597" y="183550"/>
                  <a:pt x="587774" y="183550"/>
                </a:cubicBezTo>
                <a:close/>
                <a:moveTo>
                  <a:pt x="617675" y="208131"/>
                </a:moveTo>
                <a:cubicBezTo>
                  <a:pt x="617909" y="208131"/>
                  <a:pt x="618140" y="208039"/>
                  <a:pt x="618313" y="207857"/>
                </a:cubicBezTo>
                <a:cubicBezTo>
                  <a:pt x="618646" y="207505"/>
                  <a:pt x="618629" y="206950"/>
                  <a:pt x="618277" y="206617"/>
                </a:cubicBezTo>
                <a:cubicBezTo>
                  <a:pt x="616567" y="205000"/>
                  <a:pt x="614832" y="203403"/>
                  <a:pt x="613084" y="201829"/>
                </a:cubicBezTo>
                <a:cubicBezTo>
                  <a:pt x="612729" y="201506"/>
                  <a:pt x="612169" y="201534"/>
                  <a:pt x="611843" y="201896"/>
                </a:cubicBezTo>
                <a:cubicBezTo>
                  <a:pt x="611519" y="202257"/>
                  <a:pt x="611548" y="202810"/>
                  <a:pt x="611909" y="203136"/>
                </a:cubicBezTo>
                <a:cubicBezTo>
                  <a:pt x="613648" y="204700"/>
                  <a:pt x="615369" y="206288"/>
                  <a:pt x="617070" y="207895"/>
                </a:cubicBezTo>
                <a:cubicBezTo>
                  <a:pt x="617240" y="208051"/>
                  <a:pt x="617457" y="208131"/>
                  <a:pt x="617675" y="208131"/>
                </a:cubicBezTo>
                <a:close/>
                <a:moveTo>
                  <a:pt x="625943" y="600972"/>
                </a:moveTo>
                <a:cubicBezTo>
                  <a:pt x="624317" y="602655"/>
                  <a:pt x="622670" y="604316"/>
                  <a:pt x="621002" y="605958"/>
                </a:cubicBezTo>
                <a:cubicBezTo>
                  <a:pt x="620654" y="606298"/>
                  <a:pt x="620652" y="606854"/>
                  <a:pt x="620992" y="607199"/>
                </a:cubicBezTo>
                <a:cubicBezTo>
                  <a:pt x="621165" y="607374"/>
                  <a:pt x="621392" y="607461"/>
                  <a:pt x="621619" y="607461"/>
                </a:cubicBezTo>
                <a:cubicBezTo>
                  <a:pt x="621841" y="607461"/>
                  <a:pt x="622065" y="607376"/>
                  <a:pt x="622233" y="607208"/>
                </a:cubicBezTo>
                <a:cubicBezTo>
                  <a:pt x="623911" y="605557"/>
                  <a:pt x="625569" y="603884"/>
                  <a:pt x="627204" y="602192"/>
                </a:cubicBezTo>
                <a:cubicBezTo>
                  <a:pt x="627542" y="601842"/>
                  <a:pt x="627533" y="601287"/>
                  <a:pt x="627183" y="600951"/>
                </a:cubicBezTo>
                <a:cubicBezTo>
                  <a:pt x="626834" y="600616"/>
                  <a:pt x="626276" y="600625"/>
                  <a:pt x="625943" y="600972"/>
                </a:cubicBezTo>
                <a:close/>
                <a:moveTo>
                  <a:pt x="638865" y="586639"/>
                </a:moveTo>
                <a:cubicBezTo>
                  <a:pt x="637360" y="588430"/>
                  <a:pt x="635834" y="590202"/>
                  <a:pt x="634281" y="591956"/>
                </a:cubicBezTo>
                <a:cubicBezTo>
                  <a:pt x="633960" y="592317"/>
                  <a:pt x="633993" y="592872"/>
                  <a:pt x="634357" y="593194"/>
                </a:cubicBezTo>
                <a:cubicBezTo>
                  <a:pt x="634522" y="593343"/>
                  <a:pt x="634730" y="593416"/>
                  <a:pt x="634938" y="593416"/>
                </a:cubicBezTo>
                <a:cubicBezTo>
                  <a:pt x="635179" y="593416"/>
                  <a:pt x="635423" y="593317"/>
                  <a:pt x="635595" y="593118"/>
                </a:cubicBezTo>
                <a:cubicBezTo>
                  <a:pt x="637157" y="591353"/>
                  <a:pt x="638695" y="589571"/>
                  <a:pt x="640210" y="587766"/>
                </a:cubicBezTo>
                <a:cubicBezTo>
                  <a:pt x="640522" y="587395"/>
                  <a:pt x="640475" y="586842"/>
                  <a:pt x="640101" y="586530"/>
                </a:cubicBezTo>
                <a:cubicBezTo>
                  <a:pt x="639730" y="586218"/>
                  <a:pt x="639177" y="586270"/>
                  <a:pt x="638865" y="586639"/>
                </a:cubicBezTo>
                <a:close/>
                <a:moveTo>
                  <a:pt x="631269" y="221912"/>
                </a:moveTo>
                <a:cubicBezTo>
                  <a:pt x="631481" y="221912"/>
                  <a:pt x="631696" y="221834"/>
                  <a:pt x="631864" y="221680"/>
                </a:cubicBezTo>
                <a:cubicBezTo>
                  <a:pt x="632221" y="221352"/>
                  <a:pt x="632242" y="220797"/>
                  <a:pt x="631914" y="220440"/>
                </a:cubicBezTo>
                <a:cubicBezTo>
                  <a:pt x="630319" y="218710"/>
                  <a:pt x="628705" y="216997"/>
                  <a:pt x="627067" y="215307"/>
                </a:cubicBezTo>
                <a:cubicBezTo>
                  <a:pt x="626730" y="214960"/>
                  <a:pt x="626174" y="214951"/>
                  <a:pt x="625827" y="215286"/>
                </a:cubicBezTo>
                <a:cubicBezTo>
                  <a:pt x="625480" y="215624"/>
                  <a:pt x="625468" y="216179"/>
                  <a:pt x="625806" y="216527"/>
                </a:cubicBezTo>
                <a:cubicBezTo>
                  <a:pt x="627431" y="218207"/>
                  <a:pt x="629038" y="219908"/>
                  <a:pt x="630624" y="221628"/>
                </a:cubicBezTo>
                <a:cubicBezTo>
                  <a:pt x="630796" y="221817"/>
                  <a:pt x="631032" y="221912"/>
                  <a:pt x="631269" y="221912"/>
                </a:cubicBezTo>
                <a:close/>
                <a:moveTo>
                  <a:pt x="612060" y="614370"/>
                </a:moveTo>
                <a:cubicBezTo>
                  <a:pt x="610321" y="615934"/>
                  <a:pt x="608566" y="617478"/>
                  <a:pt x="606786" y="618999"/>
                </a:cubicBezTo>
                <a:cubicBezTo>
                  <a:pt x="606418" y="619313"/>
                  <a:pt x="606375" y="619869"/>
                  <a:pt x="606689" y="620237"/>
                </a:cubicBezTo>
                <a:cubicBezTo>
                  <a:pt x="606862" y="620441"/>
                  <a:pt x="607110" y="620545"/>
                  <a:pt x="607356" y="620545"/>
                </a:cubicBezTo>
                <a:cubicBezTo>
                  <a:pt x="607559" y="620545"/>
                  <a:pt x="607760" y="620476"/>
                  <a:pt x="607928" y="620334"/>
                </a:cubicBezTo>
                <a:cubicBezTo>
                  <a:pt x="609716" y="618803"/>
                  <a:pt x="611484" y="617251"/>
                  <a:pt x="613232" y="615679"/>
                </a:cubicBezTo>
                <a:cubicBezTo>
                  <a:pt x="613594" y="615356"/>
                  <a:pt x="613622" y="614800"/>
                  <a:pt x="613299" y="614441"/>
                </a:cubicBezTo>
                <a:cubicBezTo>
                  <a:pt x="612973" y="614075"/>
                  <a:pt x="612417" y="614047"/>
                  <a:pt x="612060" y="614370"/>
                </a:cubicBezTo>
                <a:close/>
                <a:moveTo>
                  <a:pt x="597285" y="626773"/>
                </a:moveTo>
                <a:cubicBezTo>
                  <a:pt x="595444" y="628212"/>
                  <a:pt x="593585" y="629628"/>
                  <a:pt x="591706" y="631022"/>
                </a:cubicBezTo>
                <a:cubicBezTo>
                  <a:pt x="591316" y="631310"/>
                  <a:pt x="591234" y="631861"/>
                  <a:pt x="591524" y="632248"/>
                </a:cubicBezTo>
                <a:cubicBezTo>
                  <a:pt x="591697" y="632480"/>
                  <a:pt x="591961" y="632603"/>
                  <a:pt x="592228" y="632603"/>
                </a:cubicBezTo>
                <a:cubicBezTo>
                  <a:pt x="592410" y="632603"/>
                  <a:pt x="592595" y="632546"/>
                  <a:pt x="592751" y="632430"/>
                </a:cubicBezTo>
                <a:cubicBezTo>
                  <a:pt x="594639" y="631029"/>
                  <a:pt x="596512" y="629604"/>
                  <a:pt x="598363" y="628156"/>
                </a:cubicBezTo>
                <a:cubicBezTo>
                  <a:pt x="598745" y="627858"/>
                  <a:pt x="598814" y="627305"/>
                  <a:pt x="598514" y="626924"/>
                </a:cubicBezTo>
                <a:cubicBezTo>
                  <a:pt x="598216" y="626535"/>
                  <a:pt x="597663" y="626473"/>
                  <a:pt x="597285" y="626773"/>
                </a:cubicBezTo>
                <a:close/>
                <a:moveTo>
                  <a:pt x="603152" y="195324"/>
                </a:moveTo>
                <a:cubicBezTo>
                  <a:pt x="603405" y="195324"/>
                  <a:pt x="603656" y="195216"/>
                  <a:pt x="603830" y="195003"/>
                </a:cubicBezTo>
                <a:cubicBezTo>
                  <a:pt x="604138" y="194627"/>
                  <a:pt x="604083" y="194077"/>
                  <a:pt x="603708" y="193767"/>
                </a:cubicBezTo>
                <a:cubicBezTo>
                  <a:pt x="601888" y="192271"/>
                  <a:pt x="600050" y="190799"/>
                  <a:pt x="598192" y="189348"/>
                </a:cubicBezTo>
                <a:cubicBezTo>
                  <a:pt x="597807" y="189053"/>
                  <a:pt x="597259" y="189114"/>
                  <a:pt x="596959" y="189500"/>
                </a:cubicBezTo>
                <a:cubicBezTo>
                  <a:pt x="596661" y="189882"/>
                  <a:pt x="596730" y="190433"/>
                  <a:pt x="597113" y="190731"/>
                </a:cubicBezTo>
                <a:cubicBezTo>
                  <a:pt x="598958" y="192172"/>
                  <a:pt x="600785" y="193635"/>
                  <a:pt x="602592" y="195121"/>
                </a:cubicBezTo>
                <a:cubicBezTo>
                  <a:pt x="602758" y="195258"/>
                  <a:pt x="602956" y="195324"/>
                  <a:pt x="603152" y="195324"/>
                </a:cubicBezTo>
                <a:close/>
                <a:moveTo>
                  <a:pt x="429869" y="685312"/>
                </a:moveTo>
                <a:cubicBezTo>
                  <a:pt x="429385" y="685317"/>
                  <a:pt x="428995" y="685714"/>
                  <a:pt x="429000" y="686198"/>
                </a:cubicBezTo>
                <a:cubicBezTo>
                  <a:pt x="429005" y="686681"/>
                  <a:pt x="429397" y="687068"/>
                  <a:pt x="429877" y="687068"/>
                </a:cubicBezTo>
                <a:cubicBezTo>
                  <a:pt x="429879" y="687068"/>
                  <a:pt x="429881" y="687068"/>
                  <a:pt x="429886" y="687068"/>
                </a:cubicBezTo>
                <a:cubicBezTo>
                  <a:pt x="432244" y="687044"/>
                  <a:pt x="434598" y="686992"/>
                  <a:pt x="436939" y="686912"/>
                </a:cubicBezTo>
                <a:cubicBezTo>
                  <a:pt x="437424" y="686896"/>
                  <a:pt x="437802" y="686489"/>
                  <a:pt x="437785" y="686002"/>
                </a:cubicBezTo>
                <a:cubicBezTo>
                  <a:pt x="437766" y="685518"/>
                  <a:pt x="437353" y="685152"/>
                  <a:pt x="436875" y="685156"/>
                </a:cubicBezTo>
                <a:cubicBezTo>
                  <a:pt x="434548" y="685237"/>
                  <a:pt x="432213" y="685289"/>
                  <a:pt x="429869" y="685312"/>
                </a:cubicBezTo>
                <a:close/>
                <a:moveTo>
                  <a:pt x="696745" y="474209"/>
                </a:moveTo>
                <a:cubicBezTo>
                  <a:pt x="696814" y="474225"/>
                  <a:pt x="696882" y="474232"/>
                  <a:pt x="696949" y="474232"/>
                </a:cubicBezTo>
                <a:cubicBezTo>
                  <a:pt x="697346" y="474232"/>
                  <a:pt x="697707" y="473960"/>
                  <a:pt x="697802" y="473559"/>
                </a:cubicBezTo>
                <a:cubicBezTo>
                  <a:pt x="698347" y="471269"/>
                  <a:pt x="698863" y="468972"/>
                  <a:pt x="699352" y="466666"/>
                </a:cubicBezTo>
                <a:cubicBezTo>
                  <a:pt x="699451" y="466191"/>
                  <a:pt x="699148" y="465726"/>
                  <a:pt x="698674" y="465626"/>
                </a:cubicBezTo>
                <a:cubicBezTo>
                  <a:pt x="698196" y="465537"/>
                  <a:pt x="697733" y="465830"/>
                  <a:pt x="697634" y="466305"/>
                </a:cubicBezTo>
                <a:cubicBezTo>
                  <a:pt x="697149" y="468599"/>
                  <a:pt x="696637" y="470879"/>
                  <a:pt x="696096" y="473152"/>
                </a:cubicBezTo>
                <a:cubicBezTo>
                  <a:pt x="695982" y="473623"/>
                  <a:pt x="696275" y="474095"/>
                  <a:pt x="696745" y="474209"/>
                </a:cubicBezTo>
                <a:close/>
                <a:moveTo>
                  <a:pt x="559679" y="653413"/>
                </a:moveTo>
                <a:cubicBezTo>
                  <a:pt x="559821" y="653413"/>
                  <a:pt x="559965" y="653377"/>
                  <a:pt x="560100" y="653307"/>
                </a:cubicBezTo>
                <a:cubicBezTo>
                  <a:pt x="562163" y="652179"/>
                  <a:pt x="564211" y="651031"/>
                  <a:pt x="566243" y="649854"/>
                </a:cubicBezTo>
                <a:cubicBezTo>
                  <a:pt x="566664" y="649613"/>
                  <a:pt x="566808" y="649075"/>
                  <a:pt x="566565" y="648656"/>
                </a:cubicBezTo>
                <a:cubicBezTo>
                  <a:pt x="566321" y="648236"/>
                  <a:pt x="565780" y="648092"/>
                  <a:pt x="565367" y="648335"/>
                </a:cubicBezTo>
                <a:cubicBezTo>
                  <a:pt x="563346" y="649505"/>
                  <a:pt x="561312" y="650648"/>
                  <a:pt x="559261" y="651764"/>
                </a:cubicBezTo>
                <a:cubicBezTo>
                  <a:pt x="558836" y="651997"/>
                  <a:pt x="558677" y="652529"/>
                  <a:pt x="558909" y="652954"/>
                </a:cubicBezTo>
                <a:cubicBezTo>
                  <a:pt x="559067" y="653250"/>
                  <a:pt x="559367" y="653413"/>
                  <a:pt x="559679" y="653413"/>
                </a:cubicBezTo>
                <a:close/>
                <a:moveTo>
                  <a:pt x="481625" y="137685"/>
                </a:moveTo>
                <a:cubicBezTo>
                  <a:pt x="481681" y="137697"/>
                  <a:pt x="481740" y="137702"/>
                  <a:pt x="481797" y="137702"/>
                </a:cubicBezTo>
                <a:cubicBezTo>
                  <a:pt x="482206" y="137702"/>
                  <a:pt x="482572" y="137414"/>
                  <a:pt x="482655" y="136995"/>
                </a:cubicBezTo>
                <a:cubicBezTo>
                  <a:pt x="482752" y="136520"/>
                  <a:pt x="482442" y="136057"/>
                  <a:pt x="481965" y="135963"/>
                </a:cubicBezTo>
                <a:cubicBezTo>
                  <a:pt x="479661" y="135502"/>
                  <a:pt x="477348" y="135070"/>
                  <a:pt x="475020" y="134666"/>
                </a:cubicBezTo>
                <a:cubicBezTo>
                  <a:pt x="474555" y="134580"/>
                  <a:pt x="474089" y="134902"/>
                  <a:pt x="474007" y="135381"/>
                </a:cubicBezTo>
                <a:cubicBezTo>
                  <a:pt x="473921" y="135859"/>
                  <a:pt x="474243" y="136312"/>
                  <a:pt x="474720" y="136395"/>
                </a:cubicBezTo>
                <a:cubicBezTo>
                  <a:pt x="477033" y="136797"/>
                  <a:pt x="479335" y="137227"/>
                  <a:pt x="481625" y="137685"/>
                </a:cubicBezTo>
                <a:close/>
                <a:moveTo>
                  <a:pt x="571144" y="172744"/>
                </a:moveTo>
                <a:cubicBezTo>
                  <a:pt x="569379" y="171664"/>
                  <a:pt x="567595" y="170613"/>
                  <a:pt x="565806" y="169571"/>
                </a:cubicBezTo>
                <a:cubicBezTo>
                  <a:pt x="559842" y="186225"/>
                  <a:pt x="543966" y="198162"/>
                  <a:pt x="525261" y="198162"/>
                </a:cubicBezTo>
                <a:cubicBezTo>
                  <a:pt x="501454" y="198162"/>
                  <a:pt x="482156" y="178864"/>
                  <a:pt x="482156" y="155058"/>
                </a:cubicBezTo>
                <a:cubicBezTo>
                  <a:pt x="482156" y="131251"/>
                  <a:pt x="501454" y="111953"/>
                  <a:pt x="525261" y="111953"/>
                </a:cubicBezTo>
                <a:cubicBezTo>
                  <a:pt x="549067" y="111953"/>
                  <a:pt x="568365" y="131251"/>
                  <a:pt x="568365" y="155058"/>
                </a:cubicBezTo>
                <a:cubicBezTo>
                  <a:pt x="568365" y="159528"/>
                  <a:pt x="567685" y="163838"/>
                  <a:pt x="566421" y="167893"/>
                </a:cubicBezTo>
                <a:cubicBezTo>
                  <a:pt x="568313" y="168989"/>
                  <a:pt x="570196" y="170105"/>
                  <a:pt x="572061" y="171244"/>
                </a:cubicBezTo>
                <a:cubicBezTo>
                  <a:pt x="572474" y="171496"/>
                  <a:pt x="572604" y="172038"/>
                  <a:pt x="572351" y="172451"/>
                </a:cubicBezTo>
                <a:cubicBezTo>
                  <a:pt x="572186" y="172723"/>
                  <a:pt x="571898" y="172872"/>
                  <a:pt x="571602" y="172872"/>
                </a:cubicBezTo>
                <a:cubicBezTo>
                  <a:pt x="571444" y="172872"/>
                  <a:pt x="571286" y="172832"/>
                  <a:pt x="571144" y="172744"/>
                </a:cubicBezTo>
                <a:close/>
                <a:moveTo>
                  <a:pt x="547794" y="155058"/>
                </a:moveTo>
                <a:lnTo>
                  <a:pt x="508689" y="132480"/>
                </a:lnTo>
                <a:lnTo>
                  <a:pt x="508689" y="177633"/>
                </a:lnTo>
                <a:lnTo>
                  <a:pt x="547794" y="155058"/>
                </a:lnTo>
                <a:close/>
                <a:moveTo>
                  <a:pt x="700628" y="455244"/>
                </a:moveTo>
                <a:cubicBezTo>
                  <a:pt x="700677" y="455253"/>
                  <a:pt x="700725" y="455256"/>
                  <a:pt x="700774" y="455256"/>
                </a:cubicBezTo>
                <a:cubicBezTo>
                  <a:pt x="701195" y="455256"/>
                  <a:pt x="701566" y="454951"/>
                  <a:pt x="701639" y="454523"/>
                </a:cubicBezTo>
                <a:cubicBezTo>
                  <a:pt x="702024" y="452203"/>
                  <a:pt x="702379" y="449875"/>
                  <a:pt x="702705" y="447538"/>
                </a:cubicBezTo>
                <a:cubicBezTo>
                  <a:pt x="702771" y="447056"/>
                  <a:pt x="702438" y="446614"/>
                  <a:pt x="701958" y="446548"/>
                </a:cubicBezTo>
                <a:cubicBezTo>
                  <a:pt x="701492" y="446494"/>
                  <a:pt x="701032" y="446815"/>
                  <a:pt x="700968" y="447295"/>
                </a:cubicBezTo>
                <a:cubicBezTo>
                  <a:pt x="700644" y="449618"/>
                  <a:pt x="700292" y="451931"/>
                  <a:pt x="699909" y="454235"/>
                </a:cubicBezTo>
                <a:cubicBezTo>
                  <a:pt x="699827" y="454712"/>
                  <a:pt x="700148" y="455163"/>
                  <a:pt x="700628" y="455244"/>
                </a:cubicBezTo>
                <a:close/>
                <a:moveTo>
                  <a:pt x="701632" y="368805"/>
                </a:moveTo>
                <a:cubicBezTo>
                  <a:pt x="701152" y="368874"/>
                  <a:pt x="700817" y="369318"/>
                  <a:pt x="700885" y="369798"/>
                </a:cubicBezTo>
                <a:cubicBezTo>
                  <a:pt x="701211" y="372109"/>
                  <a:pt x="701509" y="374429"/>
                  <a:pt x="701778" y="376759"/>
                </a:cubicBezTo>
                <a:cubicBezTo>
                  <a:pt x="701830" y="377206"/>
                  <a:pt x="702211" y="377537"/>
                  <a:pt x="702650" y="377537"/>
                </a:cubicBezTo>
                <a:cubicBezTo>
                  <a:pt x="702686" y="377537"/>
                  <a:pt x="702719" y="377534"/>
                  <a:pt x="702754" y="377529"/>
                </a:cubicBezTo>
                <a:cubicBezTo>
                  <a:pt x="703236" y="377473"/>
                  <a:pt x="703581" y="377038"/>
                  <a:pt x="703525" y="376556"/>
                </a:cubicBezTo>
                <a:cubicBezTo>
                  <a:pt x="703253" y="374212"/>
                  <a:pt x="702953" y="371877"/>
                  <a:pt x="702624" y="369552"/>
                </a:cubicBezTo>
                <a:cubicBezTo>
                  <a:pt x="702558" y="369070"/>
                  <a:pt x="702119" y="368730"/>
                  <a:pt x="701632" y="368805"/>
                </a:cubicBezTo>
                <a:close/>
                <a:moveTo>
                  <a:pt x="699923" y="358380"/>
                </a:moveTo>
                <a:cubicBezTo>
                  <a:pt x="700401" y="358291"/>
                  <a:pt x="700713" y="357832"/>
                  <a:pt x="700625" y="357357"/>
                </a:cubicBezTo>
                <a:cubicBezTo>
                  <a:pt x="700190" y="355039"/>
                  <a:pt x="699730" y="352730"/>
                  <a:pt x="699238" y="350431"/>
                </a:cubicBezTo>
                <a:cubicBezTo>
                  <a:pt x="699134" y="349959"/>
                  <a:pt x="698674" y="349652"/>
                  <a:pt x="698196" y="349758"/>
                </a:cubicBezTo>
                <a:cubicBezTo>
                  <a:pt x="697724" y="349857"/>
                  <a:pt x="697419" y="350325"/>
                  <a:pt x="697520" y="350800"/>
                </a:cubicBezTo>
                <a:cubicBezTo>
                  <a:pt x="698007" y="353083"/>
                  <a:pt x="698468" y="355377"/>
                  <a:pt x="698900" y="357683"/>
                </a:cubicBezTo>
                <a:cubicBezTo>
                  <a:pt x="698978" y="358104"/>
                  <a:pt x="699347" y="358399"/>
                  <a:pt x="699760" y="358399"/>
                </a:cubicBezTo>
                <a:cubicBezTo>
                  <a:pt x="699815" y="358397"/>
                  <a:pt x="699869" y="358392"/>
                  <a:pt x="699923" y="358380"/>
                </a:cubicBezTo>
                <a:close/>
                <a:moveTo>
                  <a:pt x="462582" y="134569"/>
                </a:moveTo>
                <a:cubicBezTo>
                  <a:pt x="462620" y="134573"/>
                  <a:pt x="462657" y="134576"/>
                  <a:pt x="462695" y="134576"/>
                </a:cubicBezTo>
                <a:cubicBezTo>
                  <a:pt x="463130" y="134576"/>
                  <a:pt x="463508" y="134252"/>
                  <a:pt x="463565" y="133810"/>
                </a:cubicBezTo>
                <a:cubicBezTo>
                  <a:pt x="463626" y="133330"/>
                  <a:pt x="463288" y="132889"/>
                  <a:pt x="462806" y="132827"/>
                </a:cubicBezTo>
                <a:cubicBezTo>
                  <a:pt x="460476" y="132527"/>
                  <a:pt x="458137" y="132260"/>
                  <a:pt x="455791" y="132019"/>
                </a:cubicBezTo>
                <a:cubicBezTo>
                  <a:pt x="455318" y="131984"/>
                  <a:pt x="454879" y="132319"/>
                  <a:pt x="454829" y="132804"/>
                </a:cubicBezTo>
                <a:cubicBezTo>
                  <a:pt x="454779" y="133286"/>
                  <a:pt x="455129" y="133716"/>
                  <a:pt x="455614" y="133765"/>
                </a:cubicBezTo>
                <a:cubicBezTo>
                  <a:pt x="457941" y="134004"/>
                  <a:pt x="460264" y="134271"/>
                  <a:pt x="462582" y="134569"/>
                </a:cubicBezTo>
                <a:close/>
                <a:moveTo>
                  <a:pt x="530792" y="665232"/>
                </a:moveTo>
                <a:cubicBezTo>
                  <a:pt x="528626" y="666109"/>
                  <a:pt x="526445" y="666960"/>
                  <a:pt x="524252" y="667784"/>
                </a:cubicBezTo>
                <a:cubicBezTo>
                  <a:pt x="523798" y="667954"/>
                  <a:pt x="523569" y="668460"/>
                  <a:pt x="523739" y="668914"/>
                </a:cubicBezTo>
                <a:cubicBezTo>
                  <a:pt x="523871" y="669266"/>
                  <a:pt x="524204" y="669483"/>
                  <a:pt x="524561" y="669483"/>
                </a:cubicBezTo>
                <a:cubicBezTo>
                  <a:pt x="524665" y="669483"/>
                  <a:pt x="524769" y="669467"/>
                  <a:pt x="524871" y="669426"/>
                </a:cubicBezTo>
                <a:cubicBezTo>
                  <a:pt x="527078" y="668599"/>
                  <a:pt x="529271" y="667744"/>
                  <a:pt x="531452" y="666863"/>
                </a:cubicBezTo>
                <a:cubicBezTo>
                  <a:pt x="531901" y="666681"/>
                  <a:pt x="532118" y="666168"/>
                  <a:pt x="531936" y="665719"/>
                </a:cubicBezTo>
                <a:cubicBezTo>
                  <a:pt x="531752" y="665268"/>
                  <a:pt x="531237" y="665053"/>
                  <a:pt x="530792" y="665232"/>
                </a:cubicBezTo>
                <a:close/>
                <a:moveTo>
                  <a:pt x="512664" y="671839"/>
                </a:moveTo>
                <a:cubicBezTo>
                  <a:pt x="510443" y="672562"/>
                  <a:pt x="508208" y="673257"/>
                  <a:pt x="505960" y="673923"/>
                </a:cubicBezTo>
                <a:cubicBezTo>
                  <a:pt x="505495" y="674062"/>
                  <a:pt x="505233" y="674549"/>
                  <a:pt x="505370" y="675015"/>
                </a:cubicBezTo>
                <a:cubicBezTo>
                  <a:pt x="505483" y="675395"/>
                  <a:pt x="505833" y="675643"/>
                  <a:pt x="506211" y="675643"/>
                </a:cubicBezTo>
                <a:cubicBezTo>
                  <a:pt x="506294" y="675643"/>
                  <a:pt x="506376" y="675631"/>
                  <a:pt x="506461" y="675608"/>
                </a:cubicBezTo>
                <a:cubicBezTo>
                  <a:pt x="508723" y="674937"/>
                  <a:pt x="510970" y="674237"/>
                  <a:pt x="513205" y="673510"/>
                </a:cubicBezTo>
                <a:cubicBezTo>
                  <a:pt x="513666" y="673358"/>
                  <a:pt x="513919" y="672862"/>
                  <a:pt x="513770" y="672404"/>
                </a:cubicBezTo>
                <a:cubicBezTo>
                  <a:pt x="513619" y="671941"/>
                  <a:pt x="513122" y="671690"/>
                  <a:pt x="512664" y="671839"/>
                </a:cubicBezTo>
                <a:close/>
                <a:moveTo>
                  <a:pt x="468312" y="682278"/>
                </a:moveTo>
                <a:cubicBezTo>
                  <a:pt x="467832" y="682349"/>
                  <a:pt x="467501" y="682796"/>
                  <a:pt x="467572" y="683276"/>
                </a:cubicBezTo>
                <a:cubicBezTo>
                  <a:pt x="467636" y="683713"/>
                  <a:pt x="468012" y="684025"/>
                  <a:pt x="468437" y="684025"/>
                </a:cubicBezTo>
                <a:cubicBezTo>
                  <a:pt x="468480" y="684025"/>
                  <a:pt x="468525" y="684022"/>
                  <a:pt x="468567" y="684015"/>
                </a:cubicBezTo>
                <a:cubicBezTo>
                  <a:pt x="470902" y="683668"/>
                  <a:pt x="473224" y="683290"/>
                  <a:pt x="475540" y="682883"/>
                </a:cubicBezTo>
                <a:cubicBezTo>
                  <a:pt x="476017" y="682798"/>
                  <a:pt x="476336" y="682345"/>
                  <a:pt x="476254" y="681867"/>
                </a:cubicBezTo>
                <a:cubicBezTo>
                  <a:pt x="476171" y="681388"/>
                  <a:pt x="475689" y="681057"/>
                  <a:pt x="475238" y="681154"/>
                </a:cubicBezTo>
                <a:cubicBezTo>
                  <a:pt x="472938" y="681558"/>
                  <a:pt x="470630" y="681931"/>
                  <a:pt x="468312" y="682278"/>
                </a:cubicBezTo>
                <a:close/>
                <a:moveTo>
                  <a:pt x="494113" y="677156"/>
                </a:moveTo>
                <a:cubicBezTo>
                  <a:pt x="491849" y="677720"/>
                  <a:pt x="489569" y="678257"/>
                  <a:pt x="487281" y="678762"/>
                </a:cubicBezTo>
                <a:cubicBezTo>
                  <a:pt x="486809" y="678866"/>
                  <a:pt x="486511" y="679337"/>
                  <a:pt x="486615" y="679809"/>
                </a:cubicBezTo>
                <a:cubicBezTo>
                  <a:pt x="486705" y="680218"/>
                  <a:pt x="487069" y="680497"/>
                  <a:pt x="487473" y="680497"/>
                </a:cubicBezTo>
                <a:cubicBezTo>
                  <a:pt x="487534" y="680497"/>
                  <a:pt x="487600" y="680490"/>
                  <a:pt x="487664" y="680475"/>
                </a:cubicBezTo>
                <a:cubicBezTo>
                  <a:pt x="489966" y="679965"/>
                  <a:pt x="492258" y="679424"/>
                  <a:pt x="494540" y="678857"/>
                </a:cubicBezTo>
                <a:cubicBezTo>
                  <a:pt x="495011" y="678741"/>
                  <a:pt x="495296" y="678264"/>
                  <a:pt x="495181" y="677791"/>
                </a:cubicBezTo>
                <a:cubicBezTo>
                  <a:pt x="495060" y="677323"/>
                  <a:pt x="494585" y="677037"/>
                  <a:pt x="494113" y="677156"/>
                </a:cubicBezTo>
                <a:close/>
                <a:moveTo>
                  <a:pt x="548368" y="657390"/>
                </a:moveTo>
                <a:cubicBezTo>
                  <a:pt x="546274" y="658413"/>
                  <a:pt x="544166" y="659410"/>
                  <a:pt x="542042" y="660381"/>
                </a:cubicBezTo>
                <a:cubicBezTo>
                  <a:pt x="541603" y="660584"/>
                  <a:pt x="541409" y="661104"/>
                  <a:pt x="541607" y="661546"/>
                </a:cubicBezTo>
                <a:cubicBezTo>
                  <a:pt x="541754" y="661867"/>
                  <a:pt x="542073" y="662059"/>
                  <a:pt x="542406" y="662059"/>
                </a:cubicBezTo>
                <a:cubicBezTo>
                  <a:pt x="542529" y="662059"/>
                  <a:pt x="542652" y="662033"/>
                  <a:pt x="542772" y="661981"/>
                </a:cubicBezTo>
                <a:cubicBezTo>
                  <a:pt x="544911" y="661003"/>
                  <a:pt x="547033" y="659998"/>
                  <a:pt x="549138" y="658968"/>
                </a:cubicBezTo>
                <a:cubicBezTo>
                  <a:pt x="549573" y="658755"/>
                  <a:pt x="549752" y="658229"/>
                  <a:pt x="549540" y="657794"/>
                </a:cubicBezTo>
                <a:cubicBezTo>
                  <a:pt x="549327" y="657357"/>
                  <a:pt x="548798" y="657182"/>
                  <a:pt x="548368" y="657390"/>
                </a:cubicBezTo>
                <a:close/>
                <a:moveTo>
                  <a:pt x="449139" y="684464"/>
                </a:moveTo>
                <a:cubicBezTo>
                  <a:pt x="448655" y="684502"/>
                  <a:pt x="448293" y="684923"/>
                  <a:pt x="448333" y="685407"/>
                </a:cubicBezTo>
                <a:cubicBezTo>
                  <a:pt x="448369" y="685865"/>
                  <a:pt x="448754" y="686215"/>
                  <a:pt x="449205" y="686215"/>
                </a:cubicBezTo>
                <a:cubicBezTo>
                  <a:pt x="449229" y="686215"/>
                  <a:pt x="449252" y="686213"/>
                  <a:pt x="449276" y="686213"/>
                </a:cubicBezTo>
                <a:cubicBezTo>
                  <a:pt x="451632" y="686028"/>
                  <a:pt x="453976" y="685813"/>
                  <a:pt x="456311" y="685568"/>
                </a:cubicBezTo>
                <a:cubicBezTo>
                  <a:pt x="456793" y="685518"/>
                  <a:pt x="457145" y="685086"/>
                  <a:pt x="457093" y="684604"/>
                </a:cubicBezTo>
                <a:cubicBezTo>
                  <a:pt x="457043" y="684121"/>
                  <a:pt x="456601" y="683762"/>
                  <a:pt x="456129" y="683821"/>
                </a:cubicBezTo>
                <a:cubicBezTo>
                  <a:pt x="453808" y="684065"/>
                  <a:pt x="451478" y="684280"/>
                  <a:pt x="449139" y="684464"/>
                </a:cubicBezTo>
                <a:close/>
                <a:moveTo>
                  <a:pt x="702917" y="388983"/>
                </a:moveTo>
                <a:cubicBezTo>
                  <a:pt x="703083" y="391310"/>
                  <a:pt x="703220" y="393645"/>
                  <a:pt x="703326" y="395989"/>
                </a:cubicBezTo>
                <a:cubicBezTo>
                  <a:pt x="703347" y="396459"/>
                  <a:pt x="703735" y="396827"/>
                  <a:pt x="704203" y="396827"/>
                </a:cubicBezTo>
                <a:cubicBezTo>
                  <a:pt x="704215" y="396827"/>
                  <a:pt x="704229" y="396827"/>
                  <a:pt x="704243" y="396827"/>
                </a:cubicBezTo>
                <a:cubicBezTo>
                  <a:pt x="704727" y="396806"/>
                  <a:pt x="705101" y="396395"/>
                  <a:pt x="705079" y="395911"/>
                </a:cubicBezTo>
                <a:cubicBezTo>
                  <a:pt x="704973" y="393552"/>
                  <a:pt x="704836" y="391201"/>
                  <a:pt x="704671" y="388857"/>
                </a:cubicBezTo>
                <a:cubicBezTo>
                  <a:pt x="704635" y="388373"/>
                  <a:pt x="704181" y="388002"/>
                  <a:pt x="703733" y="388044"/>
                </a:cubicBezTo>
                <a:cubicBezTo>
                  <a:pt x="703248" y="388080"/>
                  <a:pt x="702882" y="388500"/>
                  <a:pt x="702917" y="388983"/>
                </a:cubicBezTo>
                <a:close/>
                <a:moveTo>
                  <a:pt x="436360" y="132463"/>
                </a:moveTo>
                <a:cubicBezTo>
                  <a:pt x="438704" y="132541"/>
                  <a:pt x="441044" y="132648"/>
                  <a:pt x="443371" y="132782"/>
                </a:cubicBezTo>
                <a:cubicBezTo>
                  <a:pt x="443388" y="132782"/>
                  <a:pt x="443407" y="132785"/>
                  <a:pt x="443423" y="132785"/>
                </a:cubicBezTo>
                <a:cubicBezTo>
                  <a:pt x="443886" y="132785"/>
                  <a:pt x="444271" y="132425"/>
                  <a:pt x="444300" y="131958"/>
                </a:cubicBezTo>
                <a:cubicBezTo>
                  <a:pt x="444328" y="131473"/>
                  <a:pt x="443960" y="131057"/>
                  <a:pt x="443475" y="131031"/>
                </a:cubicBezTo>
                <a:cubicBezTo>
                  <a:pt x="441131" y="130894"/>
                  <a:pt x="438778" y="130788"/>
                  <a:pt x="436419" y="130712"/>
                </a:cubicBezTo>
                <a:cubicBezTo>
                  <a:pt x="436410" y="130712"/>
                  <a:pt x="436398" y="130712"/>
                  <a:pt x="436391" y="130712"/>
                </a:cubicBezTo>
                <a:cubicBezTo>
                  <a:pt x="435921" y="130712"/>
                  <a:pt x="435529" y="131088"/>
                  <a:pt x="435514" y="131561"/>
                </a:cubicBezTo>
                <a:cubicBezTo>
                  <a:pt x="435496" y="132043"/>
                  <a:pt x="435876" y="132449"/>
                  <a:pt x="436360" y="132463"/>
                </a:cubicBezTo>
                <a:close/>
                <a:moveTo>
                  <a:pt x="643865" y="236595"/>
                </a:moveTo>
                <a:cubicBezTo>
                  <a:pt x="644057" y="236595"/>
                  <a:pt x="644251" y="236534"/>
                  <a:pt x="644414" y="236404"/>
                </a:cubicBezTo>
                <a:cubicBezTo>
                  <a:pt x="644792" y="236101"/>
                  <a:pt x="644853" y="235548"/>
                  <a:pt x="644551" y="235170"/>
                </a:cubicBezTo>
                <a:cubicBezTo>
                  <a:pt x="643081" y="233332"/>
                  <a:pt x="641588" y="231512"/>
                  <a:pt x="640075" y="229714"/>
                </a:cubicBezTo>
                <a:cubicBezTo>
                  <a:pt x="639761" y="229343"/>
                  <a:pt x="639208" y="229298"/>
                  <a:pt x="638837" y="229608"/>
                </a:cubicBezTo>
                <a:cubicBezTo>
                  <a:pt x="638466" y="229920"/>
                  <a:pt x="638419" y="230473"/>
                  <a:pt x="638731" y="230844"/>
                </a:cubicBezTo>
                <a:cubicBezTo>
                  <a:pt x="640238" y="232630"/>
                  <a:pt x="641720" y="234438"/>
                  <a:pt x="643180" y="236264"/>
                </a:cubicBezTo>
                <a:cubicBezTo>
                  <a:pt x="643353" y="236482"/>
                  <a:pt x="643608" y="236595"/>
                  <a:pt x="643865" y="236595"/>
                </a:cubicBezTo>
                <a:close/>
                <a:moveTo>
                  <a:pt x="427112" y="1181"/>
                </a:moveTo>
                <a:cubicBezTo>
                  <a:pt x="507565" y="1181"/>
                  <a:pt x="582578" y="24825"/>
                  <a:pt x="645649" y="65470"/>
                </a:cubicBezTo>
                <a:lnTo>
                  <a:pt x="648331" y="65470"/>
                </a:lnTo>
                <a:cubicBezTo>
                  <a:pt x="583082" y="22873"/>
                  <a:pt x="506861" y="0"/>
                  <a:pt x="427112" y="0"/>
                </a:cubicBezTo>
                <a:cubicBezTo>
                  <a:pt x="320260" y="0"/>
                  <a:pt x="219732" y="41039"/>
                  <a:pt x="143469" y="115623"/>
                </a:cubicBezTo>
                <a:cubicBezTo>
                  <a:pt x="143721" y="116039"/>
                  <a:pt x="143941" y="116464"/>
                  <a:pt x="144170" y="116889"/>
                </a:cubicBezTo>
                <a:cubicBezTo>
                  <a:pt x="217185" y="45366"/>
                  <a:pt x="317070" y="1181"/>
                  <a:pt x="427112" y="1181"/>
                </a:cubicBezTo>
                <a:close/>
                <a:moveTo>
                  <a:pt x="789223" y="225381"/>
                </a:moveTo>
                <a:cubicBezTo>
                  <a:pt x="789649" y="225173"/>
                  <a:pt x="790095" y="224988"/>
                  <a:pt x="790554" y="224818"/>
                </a:cubicBezTo>
                <a:cubicBezTo>
                  <a:pt x="771227" y="186106"/>
                  <a:pt x="745566" y="150351"/>
                  <a:pt x="714080" y="118862"/>
                </a:cubicBezTo>
                <a:cubicBezTo>
                  <a:pt x="703629" y="108411"/>
                  <a:pt x="692695" y="98626"/>
                  <a:pt x="681353" y="89475"/>
                </a:cubicBezTo>
                <a:lnTo>
                  <a:pt x="681353" y="91334"/>
                </a:lnTo>
                <a:cubicBezTo>
                  <a:pt x="726187" y="127662"/>
                  <a:pt x="763174" y="173318"/>
                  <a:pt x="789223" y="225381"/>
                </a:cubicBezTo>
                <a:close/>
                <a:moveTo>
                  <a:pt x="225176" y="758020"/>
                </a:moveTo>
                <a:cubicBezTo>
                  <a:pt x="225292" y="757528"/>
                  <a:pt x="225410" y="757039"/>
                  <a:pt x="225528" y="756547"/>
                </a:cubicBezTo>
                <a:cubicBezTo>
                  <a:pt x="242170" y="766150"/>
                  <a:pt x="259559" y="774591"/>
                  <a:pt x="277579" y="781786"/>
                </a:cubicBezTo>
                <a:cubicBezTo>
                  <a:pt x="278618" y="780052"/>
                  <a:pt x="279694" y="778336"/>
                  <a:pt x="280842" y="776670"/>
                </a:cubicBezTo>
                <a:cubicBezTo>
                  <a:pt x="281761" y="779144"/>
                  <a:pt x="282650" y="781632"/>
                  <a:pt x="283550" y="784113"/>
                </a:cubicBezTo>
                <a:cubicBezTo>
                  <a:pt x="286201" y="785122"/>
                  <a:pt x="288855" y="786129"/>
                  <a:pt x="291532" y="787084"/>
                </a:cubicBezTo>
                <a:cubicBezTo>
                  <a:pt x="289556" y="781533"/>
                  <a:pt x="287550" y="775994"/>
                  <a:pt x="285476" y="770479"/>
                </a:cubicBezTo>
                <a:cubicBezTo>
                  <a:pt x="286537" y="769170"/>
                  <a:pt x="287652" y="767906"/>
                  <a:pt x="288779" y="766649"/>
                </a:cubicBezTo>
                <a:cubicBezTo>
                  <a:pt x="290632" y="772256"/>
                  <a:pt x="292508" y="777859"/>
                  <a:pt x="294521" y="783412"/>
                </a:cubicBezTo>
                <a:cubicBezTo>
                  <a:pt x="295951" y="787355"/>
                  <a:pt x="302304" y="785654"/>
                  <a:pt x="300858" y="781665"/>
                </a:cubicBezTo>
                <a:cubicBezTo>
                  <a:pt x="298410" y="774915"/>
                  <a:pt x="296156" y="768097"/>
                  <a:pt x="293916" y="761273"/>
                </a:cubicBezTo>
                <a:cubicBezTo>
                  <a:pt x="296898" y="758391"/>
                  <a:pt x="300057" y="755685"/>
                  <a:pt x="303370" y="753178"/>
                </a:cubicBezTo>
                <a:cubicBezTo>
                  <a:pt x="304734" y="766330"/>
                  <a:pt x="306303" y="779454"/>
                  <a:pt x="308061" y="792547"/>
                </a:cubicBezTo>
                <a:cubicBezTo>
                  <a:pt x="310353" y="793253"/>
                  <a:pt x="312647" y="793957"/>
                  <a:pt x="314956" y="794626"/>
                </a:cubicBezTo>
                <a:cubicBezTo>
                  <a:pt x="312876" y="779418"/>
                  <a:pt x="311069" y="764166"/>
                  <a:pt x="309521" y="748880"/>
                </a:cubicBezTo>
                <a:cubicBezTo>
                  <a:pt x="316489" y="744360"/>
                  <a:pt x="323994" y="740685"/>
                  <a:pt x="331825" y="738003"/>
                </a:cubicBezTo>
                <a:cubicBezTo>
                  <a:pt x="330383" y="758242"/>
                  <a:pt x="329540" y="778492"/>
                  <a:pt x="330466" y="798778"/>
                </a:cubicBezTo>
                <a:cubicBezTo>
                  <a:pt x="332670" y="799321"/>
                  <a:pt x="334894" y="799820"/>
                  <a:pt x="337113" y="800328"/>
                </a:cubicBezTo>
                <a:cubicBezTo>
                  <a:pt x="336033" y="778846"/>
                  <a:pt x="336978" y="757405"/>
                  <a:pt x="338542" y="735976"/>
                </a:cubicBezTo>
                <a:cubicBezTo>
                  <a:pt x="346049" y="734005"/>
                  <a:pt x="353790" y="732949"/>
                  <a:pt x="361600" y="732966"/>
                </a:cubicBezTo>
                <a:cubicBezTo>
                  <a:pt x="362049" y="732966"/>
                  <a:pt x="362495" y="732991"/>
                  <a:pt x="362942" y="733001"/>
                </a:cubicBezTo>
                <a:cubicBezTo>
                  <a:pt x="358419" y="756342"/>
                  <a:pt x="353755" y="779709"/>
                  <a:pt x="350279" y="803102"/>
                </a:cubicBezTo>
                <a:cubicBezTo>
                  <a:pt x="352358" y="803504"/>
                  <a:pt x="354440" y="803901"/>
                  <a:pt x="356531" y="804272"/>
                </a:cubicBezTo>
                <a:cubicBezTo>
                  <a:pt x="360019" y="780597"/>
                  <a:pt x="364771" y="756944"/>
                  <a:pt x="369378" y="733336"/>
                </a:cubicBezTo>
                <a:cubicBezTo>
                  <a:pt x="374853" y="733828"/>
                  <a:pt x="380253" y="734842"/>
                  <a:pt x="385539" y="736283"/>
                </a:cubicBezTo>
                <a:cubicBezTo>
                  <a:pt x="378885" y="755983"/>
                  <a:pt x="373034" y="775916"/>
                  <a:pt x="369482" y="796495"/>
                </a:cubicBezTo>
                <a:cubicBezTo>
                  <a:pt x="368769" y="800630"/>
                  <a:pt x="375099" y="802407"/>
                  <a:pt x="375820" y="798241"/>
                </a:cubicBezTo>
                <a:cubicBezTo>
                  <a:pt x="379359" y="777733"/>
                  <a:pt x="385184" y="757868"/>
                  <a:pt x="391810" y="738235"/>
                </a:cubicBezTo>
                <a:cubicBezTo>
                  <a:pt x="397493" y="740206"/>
                  <a:pt x="403015" y="742668"/>
                  <a:pt x="408279" y="745619"/>
                </a:cubicBezTo>
                <a:cubicBezTo>
                  <a:pt x="402927" y="758112"/>
                  <a:pt x="397868" y="770734"/>
                  <a:pt x="393128" y="783487"/>
                </a:cubicBezTo>
                <a:cubicBezTo>
                  <a:pt x="381344" y="815195"/>
                  <a:pt x="369638" y="848201"/>
                  <a:pt x="362880" y="881868"/>
                </a:cubicBezTo>
                <a:lnTo>
                  <a:pt x="351545" y="881868"/>
                </a:lnTo>
                <a:cubicBezTo>
                  <a:pt x="350454" y="856405"/>
                  <a:pt x="352649" y="830944"/>
                  <a:pt x="356347" y="805512"/>
                </a:cubicBezTo>
                <a:cubicBezTo>
                  <a:pt x="354258" y="805146"/>
                  <a:pt x="352174" y="804758"/>
                  <a:pt x="350092" y="804361"/>
                </a:cubicBezTo>
                <a:cubicBezTo>
                  <a:pt x="346307" y="830164"/>
                  <a:pt x="344015" y="855998"/>
                  <a:pt x="345052" y="881868"/>
                </a:cubicBezTo>
                <a:lnTo>
                  <a:pt x="330749" y="881868"/>
                </a:lnTo>
                <a:cubicBezTo>
                  <a:pt x="324171" y="853553"/>
                  <a:pt x="319124" y="824900"/>
                  <a:pt x="315145" y="796065"/>
                </a:cubicBezTo>
                <a:cubicBezTo>
                  <a:pt x="312841" y="795408"/>
                  <a:pt x="310546" y="794725"/>
                  <a:pt x="308257" y="794028"/>
                </a:cubicBezTo>
                <a:cubicBezTo>
                  <a:pt x="312262" y="823548"/>
                  <a:pt x="317356" y="852884"/>
                  <a:pt x="324041" y="881868"/>
                </a:cubicBezTo>
                <a:lnTo>
                  <a:pt x="322054" y="881868"/>
                </a:lnTo>
                <a:cubicBezTo>
                  <a:pt x="312543" y="850658"/>
                  <a:pt x="302994" y="819465"/>
                  <a:pt x="292106" y="788733"/>
                </a:cubicBezTo>
                <a:cubicBezTo>
                  <a:pt x="289453" y="787800"/>
                  <a:pt x="286808" y="786838"/>
                  <a:pt x="284176" y="785850"/>
                </a:cubicBezTo>
                <a:cubicBezTo>
                  <a:pt x="295582" y="817492"/>
                  <a:pt x="305454" y="849663"/>
                  <a:pt x="315249" y="881868"/>
                </a:cubicBezTo>
                <a:lnTo>
                  <a:pt x="310906" y="881868"/>
                </a:lnTo>
                <a:cubicBezTo>
                  <a:pt x="309840" y="879866"/>
                  <a:pt x="308758" y="877872"/>
                  <a:pt x="307704" y="875861"/>
                </a:cubicBezTo>
                <a:cubicBezTo>
                  <a:pt x="294823" y="851324"/>
                  <a:pt x="282068" y="826724"/>
                  <a:pt x="268264" y="802700"/>
                </a:cubicBezTo>
                <a:cubicBezTo>
                  <a:pt x="268938" y="800432"/>
                  <a:pt x="269708" y="798199"/>
                  <a:pt x="270561" y="795999"/>
                </a:cubicBezTo>
                <a:cubicBezTo>
                  <a:pt x="274375" y="803265"/>
                  <a:pt x="278141" y="810557"/>
                  <a:pt x="281664" y="817974"/>
                </a:cubicBezTo>
                <a:cubicBezTo>
                  <a:pt x="283477" y="821793"/>
                  <a:pt x="289145" y="818461"/>
                  <a:pt x="287338" y="814657"/>
                </a:cubicBezTo>
                <a:cubicBezTo>
                  <a:pt x="283120" y="805777"/>
                  <a:pt x="278538" y="797076"/>
                  <a:pt x="273935" y="788388"/>
                </a:cubicBezTo>
                <a:cubicBezTo>
                  <a:pt x="274843" y="786564"/>
                  <a:pt x="275828" y="784780"/>
                  <a:pt x="276849" y="783015"/>
                </a:cubicBezTo>
                <a:cubicBezTo>
                  <a:pt x="259075" y="775938"/>
                  <a:pt x="241811" y="767592"/>
                  <a:pt x="225176" y="758020"/>
                </a:cubicBezTo>
                <a:close/>
                <a:moveTo>
                  <a:pt x="330530" y="800132"/>
                </a:moveTo>
                <a:cubicBezTo>
                  <a:pt x="330756" y="804699"/>
                  <a:pt x="331042" y="809269"/>
                  <a:pt x="331470" y="813841"/>
                </a:cubicBezTo>
                <a:cubicBezTo>
                  <a:pt x="331860" y="818017"/>
                  <a:pt x="338434" y="818057"/>
                  <a:pt x="338041" y="813841"/>
                </a:cubicBezTo>
                <a:cubicBezTo>
                  <a:pt x="337663" y="809789"/>
                  <a:pt x="337396" y="805737"/>
                  <a:pt x="337174" y="801686"/>
                </a:cubicBezTo>
                <a:cubicBezTo>
                  <a:pt x="334955" y="801186"/>
                  <a:pt x="332739" y="800668"/>
                  <a:pt x="330530" y="800132"/>
                </a:cubicBezTo>
                <a:close/>
                <a:moveTo>
                  <a:pt x="180538" y="728225"/>
                </a:moveTo>
                <a:cubicBezTo>
                  <a:pt x="180637" y="727699"/>
                  <a:pt x="180734" y="727167"/>
                  <a:pt x="180836" y="726642"/>
                </a:cubicBezTo>
                <a:cubicBezTo>
                  <a:pt x="154144" y="706101"/>
                  <a:pt x="130090" y="682307"/>
                  <a:pt x="109244" y="655861"/>
                </a:cubicBezTo>
                <a:cubicBezTo>
                  <a:pt x="109149" y="656513"/>
                  <a:pt x="109041" y="657153"/>
                  <a:pt x="108946" y="657803"/>
                </a:cubicBezTo>
                <a:cubicBezTo>
                  <a:pt x="118606" y="669958"/>
                  <a:pt x="129003" y="681647"/>
                  <a:pt x="140146" y="692793"/>
                </a:cubicBezTo>
                <a:cubicBezTo>
                  <a:pt x="152932" y="705582"/>
                  <a:pt x="166431" y="717394"/>
                  <a:pt x="180538" y="728225"/>
                </a:cubicBezTo>
                <a:close/>
                <a:moveTo>
                  <a:pt x="266050" y="812046"/>
                </a:moveTo>
                <a:cubicBezTo>
                  <a:pt x="265032" y="817754"/>
                  <a:pt x="264642" y="823527"/>
                  <a:pt x="264788" y="829283"/>
                </a:cubicBezTo>
                <a:cubicBezTo>
                  <a:pt x="269370" y="838506"/>
                  <a:pt x="274977" y="847305"/>
                  <a:pt x="279375" y="856573"/>
                </a:cubicBezTo>
                <a:cubicBezTo>
                  <a:pt x="283342" y="864930"/>
                  <a:pt x="287120" y="873378"/>
                  <a:pt x="290804" y="881863"/>
                </a:cubicBezTo>
                <a:lnTo>
                  <a:pt x="303467" y="881863"/>
                </a:lnTo>
                <a:cubicBezTo>
                  <a:pt x="302295" y="879644"/>
                  <a:pt x="301116" y="877428"/>
                  <a:pt x="299953" y="875207"/>
                </a:cubicBezTo>
                <a:cubicBezTo>
                  <a:pt x="288859" y="854037"/>
                  <a:pt x="277813" y="832844"/>
                  <a:pt x="266050" y="812046"/>
                </a:cubicBezTo>
                <a:close/>
                <a:moveTo>
                  <a:pt x="396921" y="881865"/>
                </a:moveTo>
                <a:lnTo>
                  <a:pt x="385484" y="881865"/>
                </a:lnTo>
                <a:cubicBezTo>
                  <a:pt x="390912" y="869403"/>
                  <a:pt x="396857" y="857298"/>
                  <a:pt x="401963" y="845821"/>
                </a:cubicBezTo>
                <a:cubicBezTo>
                  <a:pt x="407065" y="834352"/>
                  <a:pt x="412190" y="822898"/>
                  <a:pt x="417464" y="811516"/>
                </a:cubicBezTo>
                <a:cubicBezTo>
                  <a:pt x="415517" y="811467"/>
                  <a:pt x="413570" y="811415"/>
                  <a:pt x="411625" y="811341"/>
                </a:cubicBezTo>
                <a:cubicBezTo>
                  <a:pt x="411654" y="810956"/>
                  <a:pt x="411668" y="810569"/>
                  <a:pt x="411673" y="810184"/>
                </a:cubicBezTo>
                <a:cubicBezTo>
                  <a:pt x="413778" y="810264"/>
                  <a:pt x="415888" y="810316"/>
                  <a:pt x="418003" y="810365"/>
                </a:cubicBezTo>
                <a:cubicBezTo>
                  <a:pt x="421651" y="802513"/>
                  <a:pt x="425361" y="794690"/>
                  <a:pt x="429236" y="786942"/>
                </a:cubicBezTo>
                <a:cubicBezTo>
                  <a:pt x="432053" y="781311"/>
                  <a:pt x="434961" y="775735"/>
                  <a:pt x="437927" y="770186"/>
                </a:cubicBezTo>
                <a:cubicBezTo>
                  <a:pt x="439000" y="771465"/>
                  <a:pt x="440039" y="772769"/>
                  <a:pt x="441048" y="774095"/>
                </a:cubicBezTo>
                <a:cubicBezTo>
                  <a:pt x="438905" y="778461"/>
                  <a:pt x="436720" y="782802"/>
                  <a:pt x="434600" y="787140"/>
                </a:cubicBezTo>
                <a:cubicBezTo>
                  <a:pt x="430864" y="794787"/>
                  <a:pt x="427433" y="802584"/>
                  <a:pt x="424158" y="810451"/>
                </a:cubicBezTo>
                <a:cubicBezTo>
                  <a:pt x="425144" y="810458"/>
                  <a:pt x="426124" y="810479"/>
                  <a:pt x="427109" y="810479"/>
                </a:cubicBezTo>
                <a:cubicBezTo>
                  <a:pt x="428584" y="810479"/>
                  <a:pt x="430049" y="810439"/>
                  <a:pt x="431521" y="810422"/>
                </a:cubicBezTo>
                <a:cubicBezTo>
                  <a:pt x="435878" y="800257"/>
                  <a:pt x="440455" y="790188"/>
                  <a:pt x="445358" y="780210"/>
                </a:cubicBezTo>
                <a:cubicBezTo>
                  <a:pt x="449857" y="787112"/>
                  <a:pt x="453515" y="794543"/>
                  <a:pt x="456147" y="802350"/>
                </a:cubicBezTo>
                <a:cubicBezTo>
                  <a:pt x="453926" y="804801"/>
                  <a:pt x="451776" y="807301"/>
                  <a:pt x="449680" y="809836"/>
                </a:cubicBezTo>
                <a:cubicBezTo>
                  <a:pt x="662346" y="798085"/>
                  <a:pt x="831761" y="621376"/>
                  <a:pt x="831761" y="405828"/>
                </a:cubicBezTo>
                <a:cubicBezTo>
                  <a:pt x="831761" y="352792"/>
                  <a:pt x="821487" y="302117"/>
                  <a:pt x="802855" y="255662"/>
                </a:cubicBezTo>
                <a:cubicBezTo>
                  <a:pt x="803290" y="255489"/>
                  <a:pt x="803710" y="255300"/>
                  <a:pt x="804117" y="255094"/>
                </a:cubicBezTo>
                <a:cubicBezTo>
                  <a:pt x="823022" y="302403"/>
                  <a:pt x="832944" y="353350"/>
                  <a:pt x="832944" y="405828"/>
                </a:cubicBezTo>
                <a:cubicBezTo>
                  <a:pt x="832944" y="514227"/>
                  <a:pt x="790731" y="616142"/>
                  <a:pt x="714080" y="692793"/>
                </a:cubicBezTo>
                <a:cubicBezTo>
                  <a:pt x="673759" y="733114"/>
                  <a:pt x="626441" y="763891"/>
                  <a:pt x="574875" y="784021"/>
                </a:cubicBezTo>
                <a:cubicBezTo>
                  <a:pt x="578287" y="783416"/>
                  <a:pt x="581751" y="783076"/>
                  <a:pt x="585239" y="783083"/>
                </a:cubicBezTo>
                <a:cubicBezTo>
                  <a:pt x="585537" y="783083"/>
                  <a:pt x="585834" y="783102"/>
                  <a:pt x="586132" y="783107"/>
                </a:cubicBezTo>
                <a:cubicBezTo>
                  <a:pt x="579769" y="815947"/>
                  <a:pt x="572947" y="848865"/>
                  <a:pt x="574228" y="881863"/>
                </a:cubicBezTo>
                <a:lnTo>
                  <a:pt x="564665" y="881863"/>
                </a:lnTo>
                <a:cubicBezTo>
                  <a:pt x="557945" y="852870"/>
                  <a:pt x="553606" y="823350"/>
                  <a:pt x="550601" y="793667"/>
                </a:cubicBezTo>
                <a:cubicBezTo>
                  <a:pt x="551827" y="792870"/>
                  <a:pt x="553084" y="792119"/>
                  <a:pt x="554360" y="791405"/>
                </a:cubicBezTo>
                <a:cubicBezTo>
                  <a:pt x="523552" y="801538"/>
                  <a:pt x="491407" y="807962"/>
                  <a:pt x="458477" y="810462"/>
                </a:cubicBezTo>
                <a:cubicBezTo>
                  <a:pt x="458492" y="810519"/>
                  <a:pt x="458508" y="810573"/>
                  <a:pt x="458520" y="810630"/>
                </a:cubicBezTo>
                <a:cubicBezTo>
                  <a:pt x="460306" y="818255"/>
                  <a:pt x="461088" y="826041"/>
                  <a:pt x="460975" y="833818"/>
                </a:cubicBezTo>
                <a:cubicBezTo>
                  <a:pt x="447242" y="849226"/>
                  <a:pt x="433407" y="865041"/>
                  <a:pt x="421356" y="881865"/>
                </a:cubicBezTo>
                <a:lnTo>
                  <a:pt x="403896" y="881865"/>
                </a:lnTo>
                <a:cubicBezTo>
                  <a:pt x="408844" y="868078"/>
                  <a:pt x="413931" y="854340"/>
                  <a:pt x="419227" y="840679"/>
                </a:cubicBezTo>
                <a:cubicBezTo>
                  <a:pt x="423019" y="830895"/>
                  <a:pt x="426935" y="821214"/>
                  <a:pt x="431032" y="811613"/>
                </a:cubicBezTo>
                <a:cubicBezTo>
                  <a:pt x="429728" y="811625"/>
                  <a:pt x="428426" y="811660"/>
                  <a:pt x="427117" y="811660"/>
                </a:cubicBezTo>
                <a:cubicBezTo>
                  <a:pt x="425968" y="811660"/>
                  <a:pt x="424825" y="811634"/>
                  <a:pt x="423679" y="811623"/>
                </a:cubicBezTo>
                <a:cubicBezTo>
                  <a:pt x="419361" y="822057"/>
                  <a:pt x="415314" y="832610"/>
                  <a:pt x="411271" y="843128"/>
                </a:cubicBezTo>
                <a:cubicBezTo>
                  <a:pt x="406323" y="855979"/>
                  <a:pt x="401559" y="868900"/>
                  <a:pt x="396921" y="881865"/>
                </a:cubicBezTo>
                <a:close/>
                <a:moveTo>
                  <a:pt x="569842" y="785933"/>
                </a:moveTo>
                <a:cubicBezTo>
                  <a:pt x="568349" y="786493"/>
                  <a:pt x="566855" y="787058"/>
                  <a:pt x="565355" y="787601"/>
                </a:cubicBezTo>
                <a:cubicBezTo>
                  <a:pt x="564214" y="804005"/>
                  <a:pt x="563663" y="820420"/>
                  <a:pt x="565199" y="836875"/>
                </a:cubicBezTo>
                <a:cubicBezTo>
                  <a:pt x="565459" y="839652"/>
                  <a:pt x="569830" y="839680"/>
                  <a:pt x="569570" y="836875"/>
                </a:cubicBezTo>
                <a:cubicBezTo>
                  <a:pt x="567980" y="819862"/>
                  <a:pt x="568623" y="802892"/>
                  <a:pt x="569842" y="785933"/>
                </a:cubicBezTo>
                <a:close/>
                <a:moveTo>
                  <a:pt x="448638" y="811089"/>
                </a:moveTo>
                <a:cubicBezTo>
                  <a:pt x="440682" y="820892"/>
                  <a:pt x="433884" y="831433"/>
                  <a:pt x="429619" y="843449"/>
                </a:cubicBezTo>
                <a:cubicBezTo>
                  <a:pt x="428201" y="847442"/>
                  <a:pt x="434548" y="849160"/>
                  <a:pt x="435956" y="845195"/>
                </a:cubicBezTo>
                <a:cubicBezTo>
                  <a:pt x="440557" y="832230"/>
                  <a:pt x="448376" y="821003"/>
                  <a:pt x="457423" y="810552"/>
                </a:cubicBezTo>
                <a:cubicBezTo>
                  <a:pt x="454503" y="810767"/>
                  <a:pt x="451573" y="810937"/>
                  <a:pt x="448638" y="811089"/>
                </a:cubicBezTo>
                <a:close/>
                <a:moveTo>
                  <a:pt x="395130" y="845098"/>
                </a:moveTo>
                <a:cubicBezTo>
                  <a:pt x="404957" y="823151"/>
                  <a:pt x="414657" y="801178"/>
                  <a:pt x="425529" y="779718"/>
                </a:cubicBezTo>
                <a:cubicBezTo>
                  <a:pt x="428036" y="774768"/>
                  <a:pt x="430647" y="769879"/>
                  <a:pt x="433289" y="765007"/>
                </a:cubicBezTo>
                <a:cubicBezTo>
                  <a:pt x="431828" y="763480"/>
                  <a:pt x="430321" y="762001"/>
                  <a:pt x="428773" y="760564"/>
                </a:cubicBezTo>
                <a:cubicBezTo>
                  <a:pt x="424021" y="768232"/>
                  <a:pt x="419262" y="775895"/>
                  <a:pt x="414210" y="783371"/>
                </a:cubicBezTo>
                <a:cubicBezTo>
                  <a:pt x="411852" y="786859"/>
                  <a:pt x="406162" y="783568"/>
                  <a:pt x="408537" y="780054"/>
                </a:cubicBezTo>
                <a:cubicBezTo>
                  <a:pt x="413818" y="772237"/>
                  <a:pt x="418785" y="764222"/>
                  <a:pt x="423752" y="756205"/>
                </a:cubicBezTo>
                <a:cubicBezTo>
                  <a:pt x="420611" y="753636"/>
                  <a:pt x="417332" y="751238"/>
                  <a:pt x="413927" y="749040"/>
                </a:cubicBezTo>
                <a:cubicBezTo>
                  <a:pt x="408825" y="760983"/>
                  <a:pt x="403995" y="773043"/>
                  <a:pt x="399466" y="785231"/>
                </a:cubicBezTo>
                <a:cubicBezTo>
                  <a:pt x="387897" y="816358"/>
                  <a:pt x="376333" y="848794"/>
                  <a:pt x="369577" y="881865"/>
                </a:cubicBezTo>
                <a:lnTo>
                  <a:pt x="378424" y="881865"/>
                </a:lnTo>
                <a:cubicBezTo>
                  <a:pt x="383859" y="869162"/>
                  <a:pt x="389879" y="856818"/>
                  <a:pt x="395130" y="845098"/>
                </a:cubicBezTo>
                <a:close/>
                <a:moveTo>
                  <a:pt x="521686" y="835682"/>
                </a:moveTo>
                <a:cubicBezTo>
                  <a:pt x="521010" y="839479"/>
                  <a:pt x="520748" y="843319"/>
                  <a:pt x="520847" y="847147"/>
                </a:cubicBezTo>
                <a:cubicBezTo>
                  <a:pt x="523895" y="853281"/>
                  <a:pt x="527624" y="859134"/>
                  <a:pt x="530547" y="865296"/>
                </a:cubicBezTo>
                <a:cubicBezTo>
                  <a:pt x="533146" y="870771"/>
                  <a:pt x="535622" y="876305"/>
                  <a:pt x="538037" y="881865"/>
                </a:cubicBezTo>
                <a:lnTo>
                  <a:pt x="546437" y="881865"/>
                </a:lnTo>
                <a:cubicBezTo>
                  <a:pt x="545702" y="880474"/>
                  <a:pt x="544963" y="879084"/>
                  <a:pt x="544233" y="877690"/>
                </a:cubicBezTo>
                <a:cubicBezTo>
                  <a:pt x="536856" y="863609"/>
                  <a:pt x="529509" y="849515"/>
                  <a:pt x="521686" y="835682"/>
                </a:cubicBezTo>
                <a:close/>
                <a:moveTo>
                  <a:pt x="540216" y="801913"/>
                </a:moveTo>
                <a:cubicBezTo>
                  <a:pt x="541704" y="806450"/>
                  <a:pt x="543205" y="810985"/>
                  <a:pt x="544833" y="815474"/>
                </a:cubicBezTo>
                <a:cubicBezTo>
                  <a:pt x="545795" y="818128"/>
                  <a:pt x="541570" y="819260"/>
                  <a:pt x="540617" y="816637"/>
                </a:cubicBezTo>
                <a:cubicBezTo>
                  <a:pt x="539278" y="812943"/>
                  <a:pt x="538030" y="809217"/>
                  <a:pt x="536799" y="805488"/>
                </a:cubicBezTo>
                <a:cubicBezTo>
                  <a:pt x="536050" y="806325"/>
                  <a:pt x="535308" y="807166"/>
                  <a:pt x="534601" y="808036"/>
                </a:cubicBezTo>
                <a:cubicBezTo>
                  <a:pt x="543722" y="832289"/>
                  <a:pt x="551300" y="857071"/>
                  <a:pt x="558857" y="881865"/>
                </a:cubicBezTo>
                <a:lnTo>
                  <a:pt x="560199" y="881865"/>
                </a:lnTo>
                <a:cubicBezTo>
                  <a:pt x="553739" y="853798"/>
                  <a:pt x="549481" y="825245"/>
                  <a:pt x="546503" y="796531"/>
                </a:cubicBezTo>
                <a:cubicBezTo>
                  <a:pt x="544301" y="798196"/>
                  <a:pt x="542201" y="799995"/>
                  <a:pt x="540216" y="801913"/>
                </a:cubicBezTo>
                <a:close/>
                <a:moveTo>
                  <a:pt x="526934" y="819945"/>
                </a:moveTo>
                <a:cubicBezTo>
                  <a:pt x="529996" y="825722"/>
                  <a:pt x="533042" y="831509"/>
                  <a:pt x="535849" y="837416"/>
                </a:cubicBezTo>
                <a:cubicBezTo>
                  <a:pt x="537049" y="839947"/>
                  <a:pt x="533281" y="842161"/>
                  <a:pt x="532075" y="839623"/>
                </a:cubicBezTo>
                <a:cubicBezTo>
                  <a:pt x="529731" y="834689"/>
                  <a:pt x="527227" y="829841"/>
                  <a:pt x="524691" y="825009"/>
                </a:cubicBezTo>
                <a:cubicBezTo>
                  <a:pt x="524124" y="826471"/>
                  <a:pt x="523611" y="827957"/>
                  <a:pt x="523162" y="829465"/>
                </a:cubicBezTo>
                <a:cubicBezTo>
                  <a:pt x="532345" y="845443"/>
                  <a:pt x="540828" y="861804"/>
                  <a:pt x="549393" y="878122"/>
                </a:cubicBezTo>
                <a:cubicBezTo>
                  <a:pt x="550050" y="879375"/>
                  <a:pt x="550724" y="880618"/>
                  <a:pt x="551388" y="881863"/>
                </a:cubicBezTo>
                <a:lnTo>
                  <a:pt x="554332" y="881863"/>
                </a:lnTo>
                <a:cubicBezTo>
                  <a:pt x="547212" y="858456"/>
                  <a:pt x="540041" y="835070"/>
                  <a:pt x="531523" y="812152"/>
                </a:cubicBezTo>
                <a:cubicBezTo>
                  <a:pt x="529809" y="814640"/>
                  <a:pt x="528276" y="817246"/>
                  <a:pt x="526934" y="819945"/>
                </a:cubicBezTo>
                <a:close/>
                <a:moveTo>
                  <a:pt x="618268" y="856353"/>
                </a:moveTo>
                <a:cubicBezTo>
                  <a:pt x="623088" y="843815"/>
                  <a:pt x="627890" y="831192"/>
                  <a:pt x="633788" y="819115"/>
                </a:cubicBezTo>
                <a:cubicBezTo>
                  <a:pt x="635196" y="816230"/>
                  <a:pt x="636649" y="813343"/>
                  <a:pt x="638076" y="810439"/>
                </a:cubicBezTo>
                <a:cubicBezTo>
                  <a:pt x="637405" y="809555"/>
                  <a:pt x="636713" y="808690"/>
                  <a:pt x="635999" y="807840"/>
                </a:cubicBezTo>
                <a:cubicBezTo>
                  <a:pt x="634029" y="811530"/>
                  <a:pt x="632093" y="815238"/>
                  <a:pt x="630220" y="818983"/>
                </a:cubicBezTo>
                <a:cubicBezTo>
                  <a:pt x="623778" y="831859"/>
                  <a:pt x="617930" y="844994"/>
                  <a:pt x="612079" y="858144"/>
                </a:cubicBezTo>
                <a:cubicBezTo>
                  <a:pt x="608719" y="865698"/>
                  <a:pt x="604813" y="873664"/>
                  <a:pt x="601231" y="881863"/>
                </a:cubicBezTo>
                <a:lnTo>
                  <a:pt x="608816" y="881863"/>
                </a:lnTo>
                <a:cubicBezTo>
                  <a:pt x="611876" y="873328"/>
                  <a:pt x="615012" y="864819"/>
                  <a:pt x="618268" y="856353"/>
                </a:cubicBezTo>
                <a:close/>
                <a:moveTo>
                  <a:pt x="606205" y="816684"/>
                </a:moveTo>
                <a:cubicBezTo>
                  <a:pt x="609357" y="808201"/>
                  <a:pt x="612722" y="799808"/>
                  <a:pt x="616281" y="791498"/>
                </a:cubicBezTo>
                <a:cubicBezTo>
                  <a:pt x="612779" y="789534"/>
                  <a:pt x="609107" y="787899"/>
                  <a:pt x="605326" y="786587"/>
                </a:cubicBezTo>
                <a:cubicBezTo>
                  <a:pt x="600919" y="799645"/>
                  <a:pt x="597046" y="812858"/>
                  <a:pt x="594693" y="826497"/>
                </a:cubicBezTo>
                <a:cubicBezTo>
                  <a:pt x="594216" y="829267"/>
                  <a:pt x="590005" y="828085"/>
                  <a:pt x="590480" y="825335"/>
                </a:cubicBezTo>
                <a:cubicBezTo>
                  <a:pt x="592843" y="811649"/>
                  <a:pt x="596735" y="798390"/>
                  <a:pt x="601160" y="785288"/>
                </a:cubicBezTo>
                <a:cubicBezTo>
                  <a:pt x="597644" y="784328"/>
                  <a:pt x="594053" y="783655"/>
                  <a:pt x="590411" y="783329"/>
                </a:cubicBezTo>
                <a:cubicBezTo>
                  <a:pt x="584017" y="816088"/>
                  <a:pt x="577174" y="848971"/>
                  <a:pt x="578542" y="881863"/>
                </a:cubicBezTo>
                <a:lnTo>
                  <a:pt x="586142" y="881863"/>
                </a:lnTo>
                <a:cubicBezTo>
                  <a:pt x="590643" y="859559"/>
                  <a:pt x="598396" y="837695"/>
                  <a:pt x="606205" y="816684"/>
                </a:cubicBezTo>
                <a:close/>
                <a:moveTo>
                  <a:pt x="607535" y="857664"/>
                </a:moveTo>
                <a:cubicBezTo>
                  <a:pt x="614071" y="843068"/>
                  <a:pt x="620522" y="828454"/>
                  <a:pt x="627753" y="814182"/>
                </a:cubicBezTo>
                <a:cubicBezTo>
                  <a:pt x="629421" y="810890"/>
                  <a:pt x="631158" y="807639"/>
                  <a:pt x="632913" y="804397"/>
                </a:cubicBezTo>
                <a:cubicBezTo>
                  <a:pt x="631942" y="803381"/>
                  <a:pt x="630940" y="802398"/>
                  <a:pt x="629910" y="801443"/>
                </a:cubicBezTo>
                <a:cubicBezTo>
                  <a:pt x="626751" y="806542"/>
                  <a:pt x="623584" y="811639"/>
                  <a:pt x="620224" y="816611"/>
                </a:cubicBezTo>
                <a:cubicBezTo>
                  <a:pt x="618655" y="818931"/>
                  <a:pt x="614872" y="816741"/>
                  <a:pt x="616451" y="814404"/>
                </a:cubicBezTo>
                <a:cubicBezTo>
                  <a:pt x="619964" y="809205"/>
                  <a:pt x="623268" y="803875"/>
                  <a:pt x="626569" y="798541"/>
                </a:cubicBezTo>
                <a:cubicBezTo>
                  <a:pt x="624480" y="796833"/>
                  <a:pt x="622299" y="795238"/>
                  <a:pt x="620035" y="793775"/>
                </a:cubicBezTo>
                <a:cubicBezTo>
                  <a:pt x="616642" y="801717"/>
                  <a:pt x="613431" y="809739"/>
                  <a:pt x="610418" y="817844"/>
                </a:cubicBezTo>
                <a:cubicBezTo>
                  <a:pt x="602753" y="838465"/>
                  <a:pt x="595095" y="859954"/>
                  <a:pt x="590596" y="881863"/>
                </a:cubicBezTo>
                <a:lnTo>
                  <a:pt x="596534" y="881863"/>
                </a:lnTo>
                <a:cubicBezTo>
                  <a:pt x="600123" y="873505"/>
                  <a:pt x="604079" y="865382"/>
                  <a:pt x="607535" y="857664"/>
                </a:cubicBezTo>
                <a:close/>
                <a:moveTo>
                  <a:pt x="651325" y="850162"/>
                </a:moveTo>
                <a:cubicBezTo>
                  <a:pt x="651401" y="844992"/>
                  <a:pt x="650881" y="839812"/>
                  <a:pt x="649692" y="834741"/>
                </a:cubicBezTo>
                <a:cubicBezTo>
                  <a:pt x="649638" y="834510"/>
                  <a:pt x="649570" y="834281"/>
                  <a:pt x="649513" y="834049"/>
                </a:cubicBezTo>
                <a:cubicBezTo>
                  <a:pt x="643261" y="841180"/>
                  <a:pt x="637842" y="848843"/>
                  <a:pt x="634690" y="857730"/>
                </a:cubicBezTo>
                <a:cubicBezTo>
                  <a:pt x="633754" y="860367"/>
                  <a:pt x="629534" y="859224"/>
                  <a:pt x="630475" y="856568"/>
                </a:cubicBezTo>
                <a:cubicBezTo>
                  <a:pt x="634170" y="846154"/>
                  <a:pt x="640716" y="837400"/>
                  <a:pt x="648116" y="829233"/>
                </a:cubicBezTo>
                <a:cubicBezTo>
                  <a:pt x="646368" y="824040"/>
                  <a:pt x="643934" y="819097"/>
                  <a:pt x="640942" y="814508"/>
                </a:cubicBezTo>
                <a:cubicBezTo>
                  <a:pt x="634480" y="827662"/>
                  <a:pt x="628859" y="841055"/>
                  <a:pt x="623558" y="854725"/>
                </a:cubicBezTo>
                <a:cubicBezTo>
                  <a:pt x="620068" y="863727"/>
                  <a:pt x="616718" y="872780"/>
                  <a:pt x="613455" y="881863"/>
                </a:cubicBezTo>
                <a:lnTo>
                  <a:pt x="625172" y="881863"/>
                </a:lnTo>
                <a:cubicBezTo>
                  <a:pt x="633142" y="870771"/>
                  <a:pt x="642261" y="860332"/>
                  <a:pt x="651325" y="850162"/>
                </a:cubicBezTo>
                <a:close/>
                <a:moveTo>
                  <a:pt x="129931" y="475463"/>
                </a:moveTo>
                <a:cubicBezTo>
                  <a:pt x="131122" y="474374"/>
                  <a:pt x="132216" y="473254"/>
                  <a:pt x="133157" y="472091"/>
                </a:cubicBezTo>
                <a:cubicBezTo>
                  <a:pt x="127167" y="440988"/>
                  <a:pt x="122554" y="409790"/>
                  <a:pt x="119827" y="378470"/>
                </a:cubicBezTo>
                <a:lnTo>
                  <a:pt x="69048" y="343144"/>
                </a:lnTo>
                <a:lnTo>
                  <a:pt x="100149" y="301493"/>
                </a:lnTo>
                <a:cubicBezTo>
                  <a:pt x="109457" y="309127"/>
                  <a:pt x="118700" y="316743"/>
                  <a:pt x="127620" y="324271"/>
                </a:cubicBezTo>
                <a:cubicBezTo>
                  <a:pt x="133006" y="310094"/>
                  <a:pt x="137783" y="295656"/>
                  <a:pt x="142445" y="280697"/>
                </a:cubicBezTo>
                <a:lnTo>
                  <a:pt x="116680" y="257436"/>
                </a:lnTo>
                <a:lnTo>
                  <a:pt x="116678" y="257441"/>
                </a:lnTo>
                <a:cubicBezTo>
                  <a:pt x="116120" y="256621"/>
                  <a:pt x="115482" y="255853"/>
                  <a:pt x="114745" y="255161"/>
                </a:cubicBezTo>
                <a:cubicBezTo>
                  <a:pt x="108176" y="248989"/>
                  <a:pt x="99523" y="243095"/>
                  <a:pt x="89974" y="238663"/>
                </a:cubicBezTo>
                <a:lnTo>
                  <a:pt x="88538" y="255706"/>
                </a:lnTo>
                <a:lnTo>
                  <a:pt x="83970" y="255321"/>
                </a:lnTo>
                <a:cubicBezTo>
                  <a:pt x="75199" y="245943"/>
                  <a:pt x="65431" y="237635"/>
                  <a:pt x="53996" y="232221"/>
                </a:cubicBezTo>
                <a:lnTo>
                  <a:pt x="54091" y="231087"/>
                </a:lnTo>
                <a:cubicBezTo>
                  <a:pt x="36504" y="232377"/>
                  <a:pt x="20438" y="242512"/>
                  <a:pt x="12234" y="267968"/>
                </a:cubicBezTo>
                <a:cubicBezTo>
                  <a:pt x="-12225" y="343867"/>
                  <a:pt x="4339" y="411487"/>
                  <a:pt x="24042" y="488247"/>
                </a:cubicBezTo>
                <a:cubicBezTo>
                  <a:pt x="25724" y="489057"/>
                  <a:pt x="27513" y="489783"/>
                  <a:pt x="29365" y="490447"/>
                </a:cubicBezTo>
                <a:cubicBezTo>
                  <a:pt x="59469" y="501257"/>
                  <a:pt x="110499" y="493266"/>
                  <a:pt x="129931" y="475463"/>
                </a:cubicBezTo>
                <a:close/>
                <a:moveTo>
                  <a:pt x="206856" y="221227"/>
                </a:moveTo>
                <a:cubicBezTo>
                  <a:pt x="206710" y="223975"/>
                  <a:pt x="204987" y="226444"/>
                  <a:pt x="202818" y="228138"/>
                </a:cubicBezTo>
                <a:cubicBezTo>
                  <a:pt x="200649" y="229830"/>
                  <a:pt x="198326" y="230825"/>
                  <a:pt x="195767" y="231838"/>
                </a:cubicBezTo>
                <a:cubicBezTo>
                  <a:pt x="195992" y="234407"/>
                  <a:pt x="195349" y="237044"/>
                  <a:pt x="193969" y="239223"/>
                </a:cubicBezTo>
                <a:cubicBezTo>
                  <a:pt x="193721" y="239615"/>
                  <a:pt x="193428" y="239979"/>
                  <a:pt x="193109" y="240317"/>
                </a:cubicBezTo>
                <a:cubicBezTo>
                  <a:pt x="193565" y="241501"/>
                  <a:pt x="194694" y="242380"/>
                  <a:pt x="196084" y="242380"/>
                </a:cubicBezTo>
                <a:lnTo>
                  <a:pt x="201294" y="242380"/>
                </a:lnTo>
                <a:cubicBezTo>
                  <a:pt x="202797" y="242380"/>
                  <a:pt x="204099" y="241335"/>
                  <a:pt x="204423" y="239865"/>
                </a:cubicBezTo>
                <a:lnTo>
                  <a:pt x="208310" y="222254"/>
                </a:lnTo>
                <a:lnTo>
                  <a:pt x="208520" y="221305"/>
                </a:lnTo>
                <a:lnTo>
                  <a:pt x="209612" y="216357"/>
                </a:lnTo>
                <a:lnTo>
                  <a:pt x="209810" y="215459"/>
                </a:lnTo>
                <a:lnTo>
                  <a:pt x="203239" y="213727"/>
                </a:lnTo>
                <a:lnTo>
                  <a:pt x="203239" y="188098"/>
                </a:lnTo>
                <a:lnTo>
                  <a:pt x="191124" y="188098"/>
                </a:lnTo>
                <a:cubicBezTo>
                  <a:pt x="187731" y="188098"/>
                  <a:pt x="184980" y="190849"/>
                  <a:pt x="184980" y="194242"/>
                </a:cubicBezTo>
                <a:lnTo>
                  <a:pt x="184980" y="207581"/>
                </a:lnTo>
                <a:cubicBezTo>
                  <a:pt x="184980" y="210974"/>
                  <a:pt x="187731" y="213724"/>
                  <a:pt x="191124" y="213724"/>
                </a:cubicBezTo>
                <a:lnTo>
                  <a:pt x="198418" y="213724"/>
                </a:lnTo>
                <a:lnTo>
                  <a:pt x="196533" y="222271"/>
                </a:lnTo>
                <a:lnTo>
                  <a:pt x="195585" y="226569"/>
                </a:lnTo>
                <a:cubicBezTo>
                  <a:pt x="199654" y="225563"/>
                  <a:pt x="203522" y="223776"/>
                  <a:pt x="206856" y="221227"/>
                </a:cubicBezTo>
                <a:close/>
                <a:moveTo>
                  <a:pt x="241461" y="223805"/>
                </a:moveTo>
                <a:lnTo>
                  <a:pt x="263808" y="237186"/>
                </a:lnTo>
                <a:cubicBezTo>
                  <a:pt x="267827" y="239594"/>
                  <a:pt x="272936" y="236697"/>
                  <a:pt x="272936" y="232011"/>
                </a:cubicBezTo>
                <a:lnTo>
                  <a:pt x="272936" y="179259"/>
                </a:lnTo>
                <a:cubicBezTo>
                  <a:pt x="274663" y="178096"/>
                  <a:pt x="276397" y="176948"/>
                  <a:pt x="278151" y="175823"/>
                </a:cubicBezTo>
                <a:cubicBezTo>
                  <a:pt x="278559" y="175561"/>
                  <a:pt x="278678" y="175020"/>
                  <a:pt x="278415" y="174611"/>
                </a:cubicBezTo>
                <a:cubicBezTo>
                  <a:pt x="278155" y="174202"/>
                  <a:pt x="277610" y="174082"/>
                  <a:pt x="277203" y="174346"/>
                </a:cubicBezTo>
                <a:cubicBezTo>
                  <a:pt x="275769" y="175265"/>
                  <a:pt x="274351" y="176213"/>
                  <a:pt x="272936" y="177158"/>
                </a:cubicBezTo>
                <a:lnTo>
                  <a:pt x="272936" y="169812"/>
                </a:lnTo>
                <a:cubicBezTo>
                  <a:pt x="272936" y="165126"/>
                  <a:pt x="267827" y="162231"/>
                  <a:pt x="263808" y="164637"/>
                </a:cubicBezTo>
                <a:lnTo>
                  <a:pt x="241461" y="178018"/>
                </a:lnTo>
                <a:lnTo>
                  <a:pt x="241461" y="223805"/>
                </a:lnTo>
                <a:close/>
                <a:moveTo>
                  <a:pt x="424149" y="210423"/>
                </a:moveTo>
                <a:lnTo>
                  <a:pt x="318056" y="210423"/>
                </a:lnTo>
                <a:lnTo>
                  <a:pt x="318056" y="62989"/>
                </a:lnTo>
                <a:lnTo>
                  <a:pt x="424149" y="62989"/>
                </a:lnTo>
                <a:lnTo>
                  <a:pt x="424149" y="130601"/>
                </a:lnTo>
                <a:cubicBezTo>
                  <a:pt x="424610" y="130696"/>
                  <a:pt x="424943" y="130991"/>
                  <a:pt x="424947" y="131445"/>
                </a:cubicBezTo>
                <a:cubicBezTo>
                  <a:pt x="424952" y="131903"/>
                  <a:pt x="424600" y="132274"/>
                  <a:pt x="424149" y="132317"/>
                </a:cubicBezTo>
                <a:lnTo>
                  <a:pt x="424149" y="210423"/>
                </a:lnTo>
                <a:close/>
                <a:moveTo>
                  <a:pt x="413350" y="77993"/>
                </a:moveTo>
                <a:lnTo>
                  <a:pt x="328854" y="77993"/>
                </a:lnTo>
                <a:lnTo>
                  <a:pt x="328854" y="195416"/>
                </a:lnTo>
                <a:lnTo>
                  <a:pt x="413350" y="195416"/>
                </a:lnTo>
                <a:lnTo>
                  <a:pt x="413350" y="77993"/>
                </a:lnTo>
                <a:close/>
                <a:moveTo>
                  <a:pt x="405798" y="89597"/>
                </a:moveTo>
                <a:lnTo>
                  <a:pt x="334939" y="89597"/>
                </a:lnTo>
                <a:lnTo>
                  <a:pt x="334939" y="94751"/>
                </a:lnTo>
                <a:lnTo>
                  <a:pt x="405798" y="94751"/>
                </a:lnTo>
                <a:lnTo>
                  <a:pt x="405798" y="89597"/>
                </a:lnTo>
                <a:close/>
                <a:moveTo>
                  <a:pt x="405798" y="101837"/>
                </a:moveTo>
                <a:lnTo>
                  <a:pt x="334939" y="101837"/>
                </a:lnTo>
                <a:lnTo>
                  <a:pt x="334939" y="106991"/>
                </a:lnTo>
                <a:lnTo>
                  <a:pt x="405798" y="106991"/>
                </a:lnTo>
                <a:lnTo>
                  <a:pt x="405798" y="101837"/>
                </a:lnTo>
                <a:close/>
                <a:moveTo>
                  <a:pt x="405798" y="114077"/>
                </a:moveTo>
                <a:lnTo>
                  <a:pt x="334939" y="114077"/>
                </a:lnTo>
                <a:lnTo>
                  <a:pt x="334939" y="119231"/>
                </a:lnTo>
                <a:lnTo>
                  <a:pt x="405798" y="119231"/>
                </a:lnTo>
                <a:lnTo>
                  <a:pt x="405798" y="114077"/>
                </a:lnTo>
                <a:close/>
                <a:moveTo>
                  <a:pt x="405798" y="131468"/>
                </a:moveTo>
                <a:lnTo>
                  <a:pt x="405798" y="126315"/>
                </a:lnTo>
                <a:lnTo>
                  <a:pt x="334939" y="126315"/>
                </a:lnTo>
                <a:lnTo>
                  <a:pt x="334939" y="131468"/>
                </a:lnTo>
                <a:lnTo>
                  <a:pt x="405798" y="131468"/>
                </a:lnTo>
                <a:close/>
                <a:moveTo>
                  <a:pt x="625605" y="116816"/>
                </a:moveTo>
                <a:lnTo>
                  <a:pt x="676008" y="116816"/>
                </a:lnTo>
                <a:lnTo>
                  <a:pt x="676008" y="113980"/>
                </a:lnTo>
                <a:lnTo>
                  <a:pt x="625605" y="113980"/>
                </a:lnTo>
                <a:lnTo>
                  <a:pt x="625605" y="116816"/>
                </a:lnTo>
                <a:close/>
                <a:moveTo>
                  <a:pt x="625605" y="122211"/>
                </a:moveTo>
                <a:lnTo>
                  <a:pt x="676008" y="122211"/>
                </a:lnTo>
                <a:lnTo>
                  <a:pt x="676008" y="119375"/>
                </a:lnTo>
                <a:lnTo>
                  <a:pt x="625605" y="119375"/>
                </a:lnTo>
                <a:lnTo>
                  <a:pt x="625605" y="122211"/>
                </a:lnTo>
                <a:close/>
                <a:moveTo>
                  <a:pt x="625605" y="127605"/>
                </a:moveTo>
                <a:lnTo>
                  <a:pt x="676008" y="127605"/>
                </a:lnTo>
                <a:lnTo>
                  <a:pt x="676008" y="124770"/>
                </a:lnTo>
                <a:lnTo>
                  <a:pt x="625605" y="124770"/>
                </a:lnTo>
                <a:lnTo>
                  <a:pt x="625605" y="127605"/>
                </a:lnTo>
                <a:close/>
                <a:moveTo>
                  <a:pt x="625605" y="133002"/>
                </a:moveTo>
                <a:lnTo>
                  <a:pt x="676008" y="133002"/>
                </a:lnTo>
                <a:lnTo>
                  <a:pt x="676008" y="130167"/>
                </a:lnTo>
                <a:lnTo>
                  <a:pt x="625605" y="130167"/>
                </a:lnTo>
                <a:lnTo>
                  <a:pt x="625605" y="133002"/>
                </a:lnTo>
                <a:close/>
                <a:moveTo>
                  <a:pt x="625605" y="161218"/>
                </a:moveTo>
                <a:lnTo>
                  <a:pt x="676008" y="161218"/>
                </a:lnTo>
                <a:lnTo>
                  <a:pt x="676008" y="158382"/>
                </a:lnTo>
                <a:lnTo>
                  <a:pt x="625605" y="158382"/>
                </a:lnTo>
                <a:lnTo>
                  <a:pt x="625605" y="161218"/>
                </a:lnTo>
                <a:close/>
                <a:moveTo>
                  <a:pt x="625605" y="167770"/>
                </a:moveTo>
                <a:lnTo>
                  <a:pt x="676008" y="167770"/>
                </a:lnTo>
                <a:lnTo>
                  <a:pt x="676008" y="164935"/>
                </a:lnTo>
                <a:lnTo>
                  <a:pt x="625605" y="164935"/>
                </a:lnTo>
                <a:lnTo>
                  <a:pt x="625605" y="16777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  <a:ln w="23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CAB4BCB1-0330-19CE-9327-42F6E3D711F2}"/>
              </a:ext>
            </a:extLst>
          </p:cNvPr>
          <p:cNvSpPr/>
          <p:nvPr/>
        </p:nvSpPr>
        <p:spPr>
          <a:xfrm>
            <a:off x="6375730" y="5269309"/>
            <a:ext cx="1533030" cy="1064315"/>
          </a:xfrm>
          <a:custGeom>
            <a:avLst/>
            <a:gdLst>
              <a:gd name="connsiteX0" fmla="*/ 1316369 w 2029513"/>
              <a:gd name="connsiteY0" fmla="*/ 1235703 h 1409002"/>
              <a:gd name="connsiteX1" fmla="*/ 1299527 w 2029513"/>
              <a:gd name="connsiteY1" fmla="*/ 1236146 h 1409002"/>
              <a:gd name="connsiteX2" fmla="*/ 1295095 w 2029513"/>
              <a:gd name="connsiteY2" fmla="*/ 1236146 h 1409002"/>
              <a:gd name="connsiteX3" fmla="*/ 1297754 w 2029513"/>
              <a:gd name="connsiteY3" fmla="*/ 1264512 h 1409002"/>
              <a:gd name="connsiteX4" fmla="*/ 1279582 w 2029513"/>
              <a:gd name="connsiteY4" fmla="*/ 1306175 h 1409002"/>
              <a:gd name="connsiteX5" fmla="*/ 1261853 w 2029513"/>
              <a:gd name="connsiteY5" fmla="*/ 1329223 h 1409002"/>
              <a:gd name="connsiteX6" fmla="*/ 1254318 w 2029513"/>
              <a:gd name="connsiteY6" fmla="*/ 1364237 h 1409002"/>
              <a:gd name="connsiteX7" fmla="*/ 1256535 w 2029513"/>
              <a:gd name="connsiteY7" fmla="*/ 1372659 h 1409002"/>
              <a:gd name="connsiteX8" fmla="*/ 1263183 w 2029513"/>
              <a:gd name="connsiteY8" fmla="*/ 1374875 h 1409002"/>
              <a:gd name="connsiteX9" fmla="*/ 1406344 w 2029513"/>
              <a:gd name="connsiteY9" fmla="*/ 1252102 h 1409002"/>
              <a:gd name="connsiteX10" fmla="*/ 1406344 w 2029513"/>
              <a:gd name="connsiteY10" fmla="*/ 1242795 h 1409002"/>
              <a:gd name="connsiteX11" fmla="*/ 1357146 w 2029513"/>
              <a:gd name="connsiteY11" fmla="*/ 1211326 h 1409002"/>
              <a:gd name="connsiteX12" fmla="*/ 1352714 w 2029513"/>
              <a:gd name="connsiteY12" fmla="*/ 1214872 h 1409002"/>
              <a:gd name="connsiteX13" fmla="*/ 1333212 w 2029513"/>
              <a:gd name="connsiteY13" fmla="*/ 1229941 h 1409002"/>
              <a:gd name="connsiteX14" fmla="*/ 1316369 w 2029513"/>
              <a:gd name="connsiteY14" fmla="*/ 1235703 h 1409002"/>
              <a:gd name="connsiteX15" fmla="*/ 1287560 w 2029513"/>
              <a:gd name="connsiteY15" fmla="*/ 1232157 h 1409002"/>
              <a:gd name="connsiteX16" fmla="*/ 1291992 w 2029513"/>
              <a:gd name="connsiteY16" fmla="*/ 1228612 h 1409002"/>
              <a:gd name="connsiteX17" fmla="*/ 1335428 w 2029513"/>
              <a:gd name="connsiteY17" fmla="*/ 1191381 h 1409002"/>
              <a:gd name="connsiteX18" fmla="*/ 1340747 w 2029513"/>
              <a:gd name="connsiteY18" fmla="*/ 1186949 h 1409002"/>
              <a:gd name="connsiteX19" fmla="*/ 1324347 w 2029513"/>
              <a:gd name="connsiteY19" fmla="*/ 1155480 h 1409002"/>
              <a:gd name="connsiteX20" fmla="*/ 1322575 w 2029513"/>
              <a:gd name="connsiteY20" fmla="*/ 1152821 h 1409002"/>
              <a:gd name="connsiteX21" fmla="*/ 1284014 w 2029513"/>
              <a:gd name="connsiteY21" fmla="*/ 1095202 h 1409002"/>
              <a:gd name="connsiteX22" fmla="*/ 1260967 w 2029513"/>
              <a:gd name="connsiteY22" fmla="*/ 1150604 h 1409002"/>
              <a:gd name="connsiteX23" fmla="*/ 1244567 w 2029513"/>
              <a:gd name="connsiteY23" fmla="*/ 1190494 h 1409002"/>
              <a:gd name="connsiteX24" fmla="*/ 1287560 w 2029513"/>
              <a:gd name="connsiteY24" fmla="*/ 1232157 h 1409002"/>
              <a:gd name="connsiteX25" fmla="*/ 1205121 w 2029513"/>
              <a:gd name="connsiteY25" fmla="*/ 1016308 h 1409002"/>
              <a:gd name="connsiteX26" fmla="*/ 1222850 w 2029513"/>
              <a:gd name="connsiteY26" fmla="*/ 1086781 h 1409002"/>
              <a:gd name="connsiteX27" fmla="*/ 1231714 w 2029513"/>
              <a:gd name="connsiteY27" fmla="*/ 1038026 h 1409002"/>
              <a:gd name="connsiteX28" fmla="*/ 1204234 w 2029513"/>
              <a:gd name="connsiteY28" fmla="*/ 1014535 h 1409002"/>
              <a:gd name="connsiteX29" fmla="*/ 1205121 w 2029513"/>
              <a:gd name="connsiteY29" fmla="*/ 1016308 h 1409002"/>
              <a:gd name="connsiteX30" fmla="*/ 1207337 w 2029513"/>
              <a:gd name="connsiteY30" fmla="*/ 1319915 h 1409002"/>
              <a:gd name="connsiteX31" fmla="*/ 1201575 w 2029513"/>
              <a:gd name="connsiteY31" fmla="*/ 1319472 h 1409002"/>
              <a:gd name="connsiteX32" fmla="*/ 1176755 w 2029513"/>
              <a:gd name="connsiteY32" fmla="*/ 1318142 h 1409002"/>
              <a:gd name="connsiteX33" fmla="*/ 1160799 w 2029513"/>
              <a:gd name="connsiteY33" fmla="*/ 1311937 h 1409002"/>
              <a:gd name="connsiteX34" fmla="*/ 1147502 w 2029513"/>
              <a:gd name="connsiteY34" fmla="*/ 1301300 h 1409002"/>
              <a:gd name="connsiteX35" fmla="*/ 1143956 w 2029513"/>
              <a:gd name="connsiteY35" fmla="*/ 1298641 h 1409002"/>
              <a:gd name="connsiteX36" fmla="*/ 1127114 w 2029513"/>
              <a:gd name="connsiteY36" fmla="*/ 1321688 h 1409002"/>
              <a:gd name="connsiteX37" fmla="*/ 1086337 w 2029513"/>
              <a:gd name="connsiteY37" fmla="*/ 1341633 h 1409002"/>
              <a:gd name="connsiteX38" fmla="*/ 1057971 w 2029513"/>
              <a:gd name="connsiteY38" fmla="*/ 1347395 h 1409002"/>
              <a:gd name="connsiteX39" fmla="*/ 1029605 w 2029513"/>
              <a:gd name="connsiteY39" fmla="*/ 1369113 h 1409002"/>
              <a:gd name="connsiteX40" fmla="*/ 1025616 w 2029513"/>
              <a:gd name="connsiteY40" fmla="*/ 1377091 h 1409002"/>
              <a:gd name="connsiteX41" fmla="*/ 1025173 w 2029513"/>
              <a:gd name="connsiteY41" fmla="*/ 1377977 h 1409002"/>
              <a:gd name="connsiteX42" fmla="*/ 1223736 w 2029513"/>
              <a:gd name="connsiteY42" fmla="*/ 1377977 h 1409002"/>
              <a:gd name="connsiteX43" fmla="*/ 1223736 w 2029513"/>
              <a:gd name="connsiteY43" fmla="*/ 1376204 h 1409002"/>
              <a:gd name="connsiteX44" fmla="*/ 1207337 w 2029513"/>
              <a:gd name="connsiteY44" fmla="*/ 1319915 h 1409002"/>
              <a:gd name="connsiteX45" fmla="*/ 875807 w 2029513"/>
              <a:gd name="connsiteY45" fmla="*/ 139615 h 1409002"/>
              <a:gd name="connsiteX46" fmla="*/ 880239 w 2029513"/>
              <a:gd name="connsiteY46" fmla="*/ 140501 h 1409002"/>
              <a:gd name="connsiteX47" fmla="*/ 879353 w 2029513"/>
              <a:gd name="connsiteY47" fmla="*/ 169311 h 1409002"/>
              <a:gd name="connsiteX48" fmla="*/ 879353 w 2029513"/>
              <a:gd name="connsiteY48" fmla="*/ 169754 h 1409002"/>
              <a:gd name="connsiteX49" fmla="*/ 881125 w 2029513"/>
              <a:gd name="connsiteY49" fmla="*/ 168868 h 1409002"/>
              <a:gd name="connsiteX50" fmla="*/ 886887 w 2029513"/>
              <a:gd name="connsiteY50" fmla="*/ 131637 h 1409002"/>
              <a:gd name="connsiteX51" fmla="*/ 891320 w 2029513"/>
              <a:gd name="connsiteY51" fmla="*/ 132523 h 1409002"/>
              <a:gd name="connsiteX52" fmla="*/ 890433 w 2029513"/>
              <a:gd name="connsiteY52" fmla="*/ 161333 h 1409002"/>
              <a:gd name="connsiteX53" fmla="*/ 890876 w 2029513"/>
              <a:gd name="connsiteY53" fmla="*/ 164879 h 1409002"/>
              <a:gd name="connsiteX54" fmla="*/ 890876 w 2029513"/>
              <a:gd name="connsiteY54" fmla="*/ 164879 h 1409002"/>
              <a:gd name="connsiteX55" fmla="*/ 897081 w 2029513"/>
              <a:gd name="connsiteY55" fmla="*/ 132523 h 1409002"/>
              <a:gd name="connsiteX56" fmla="*/ 901514 w 2029513"/>
              <a:gd name="connsiteY56" fmla="*/ 133410 h 1409002"/>
              <a:gd name="connsiteX57" fmla="*/ 900627 w 2029513"/>
              <a:gd name="connsiteY57" fmla="*/ 162219 h 1409002"/>
              <a:gd name="connsiteX58" fmla="*/ 900627 w 2029513"/>
              <a:gd name="connsiteY58" fmla="*/ 163549 h 1409002"/>
              <a:gd name="connsiteX59" fmla="*/ 902400 w 2029513"/>
              <a:gd name="connsiteY59" fmla="*/ 163549 h 1409002"/>
              <a:gd name="connsiteX60" fmla="*/ 908605 w 2029513"/>
              <a:gd name="connsiteY60" fmla="*/ 134739 h 1409002"/>
              <a:gd name="connsiteX61" fmla="*/ 913037 w 2029513"/>
              <a:gd name="connsiteY61" fmla="*/ 135626 h 1409002"/>
              <a:gd name="connsiteX62" fmla="*/ 912151 w 2029513"/>
              <a:gd name="connsiteY62" fmla="*/ 164435 h 1409002"/>
              <a:gd name="connsiteX63" fmla="*/ 923231 w 2029513"/>
              <a:gd name="connsiteY63" fmla="*/ 183937 h 1409002"/>
              <a:gd name="connsiteX64" fmla="*/ 962235 w 2029513"/>
              <a:gd name="connsiteY64" fmla="*/ 183937 h 1409002"/>
              <a:gd name="connsiteX65" fmla="*/ 932539 w 2029513"/>
              <a:gd name="connsiteY65" fmla="*/ 0 h 1409002"/>
              <a:gd name="connsiteX66" fmla="*/ 812869 w 2029513"/>
              <a:gd name="connsiteY66" fmla="*/ 0 h 1409002"/>
              <a:gd name="connsiteX67" fmla="*/ 807550 w 2029513"/>
              <a:gd name="connsiteY67" fmla="*/ 0 h 1409002"/>
              <a:gd name="connsiteX68" fmla="*/ 837246 w 2029513"/>
              <a:gd name="connsiteY68" fmla="*/ 183937 h 1409002"/>
              <a:gd name="connsiteX69" fmla="*/ 842565 w 2029513"/>
              <a:gd name="connsiteY69" fmla="*/ 183937 h 1409002"/>
              <a:gd name="connsiteX70" fmla="*/ 872704 w 2029513"/>
              <a:gd name="connsiteY70" fmla="*/ 183937 h 1409002"/>
              <a:gd name="connsiteX71" fmla="*/ 875807 w 2029513"/>
              <a:gd name="connsiteY71" fmla="*/ 139615 h 1409002"/>
              <a:gd name="connsiteX72" fmla="*/ 1814108 w 2029513"/>
              <a:gd name="connsiteY72" fmla="*/ 663060 h 1409002"/>
              <a:gd name="connsiteX73" fmla="*/ 1814108 w 2029513"/>
              <a:gd name="connsiteY73" fmla="*/ 667936 h 1409002"/>
              <a:gd name="connsiteX74" fmla="*/ 1814108 w 2029513"/>
              <a:gd name="connsiteY74" fmla="*/ 675914 h 1409002"/>
              <a:gd name="connsiteX75" fmla="*/ 1814108 w 2029513"/>
              <a:gd name="connsiteY75" fmla="*/ 1133319 h 1409002"/>
              <a:gd name="connsiteX76" fmla="*/ 1814108 w 2029513"/>
              <a:gd name="connsiteY76" fmla="*/ 1381080 h 1409002"/>
              <a:gd name="connsiteX77" fmla="*/ 1825632 w 2029513"/>
              <a:gd name="connsiteY77" fmla="*/ 1381080 h 1409002"/>
              <a:gd name="connsiteX78" fmla="*/ 1826075 w 2029513"/>
              <a:gd name="connsiteY78" fmla="*/ 1381080 h 1409002"/>
              <a:gd name="connsiteX79" fmla="*/ 1826075 w 2029513"/>
              <a:gd name="connsiteY79" fmla="*/ 1377977 h 1409002"/>
              <a:gd name="connsiteX80" fmla="*/ 1826075 w 2029513"/>
              <a:gd name="connsiteY80" fmla="*/ 1078359 h 1409002"/>
              <a:gd name="connsiteX81" fmla="*/ 1826075 w 2029513"/>
              <a:gd name="connsiteY81" fmla="*/ 663060 h 1409002"/>
              <a:gd name="connsiteX82" fmla="*/ 1814108 w 2029513"/>
              <a:gd name="connsiteY82" fmla="*/ 663060 h 1409002"/>
              <a:gd name="connsiteX83" fmla="*/ 1814108 w 2029513"/>
              <a:gd name="connsiteY83" fmla="*/ 663060 h 1409002"/>
              <a:gd name="connsiteX84" fmla="*/ 2013558 w 2029513"/>
              <a:gd name="connsiteY84" fmla="*/ 1377977 h 1409002"/>
              <a:gd name="connsiteX85" fmla="*/ 1940869 w 2029513"/>
              <a:gd name="connsiteY85" fmla="*/ 1377977 h 1409002"/>
              <a:gd name="connsiteX86" fmla="*/ 1900536 w 2029513"/>
              <a:gd name="connsiteY86" fmla="*/ 1377977 h 1409002"/>
              <a:gd name="connsiteX87" fmla="*/ 1885910 w 2029513"/>
              <a:gd name="connsiteY87" fmla="*/ 1377977 h 1409002"/>
              <a:gd name="connsiteX88" fmla="*/ 1862862 w 2029513"/>
              <a:gd name="connsiteY88" fmla="*/ 1377977 h 1409002"/>
              <a:gd name="connsiteX89" fmla="*/ 1848236 w 2029513"/>
              <a:gd name="connsiteY89" fmla="*/ 1377977 h 1409002"/>
              <a:gd name="connsiteX90" fmla="*/ 1827404 w 2029513"/>
              <a:gd name="connsiteY90" fmla="*/ 1377977 h 1409002"/>
              <a:gd name="connsiteX91" fmla="*/ 1813221 w 2029513"/>
              <a:gd name="connsiteY91" fmla="*/ 1377977 h 1409002"/>
              <a:gd name="connsiteX92" fmla="*/ 1787071 w 2029513"/>
              <a:gd name="connsiteY92" fmla="*/ 1377977 h 1409002"/>
              <a:gd name="connsiteX93" fmla="*/ 1773775 w 2029513"/>
              <a:gd name="connsiteY93" fmla="*/ 1377977 h 1409002"/>
              <a:gd name="connsiteX94" fmla="*/ 1741863 w 2029513"/>
              <a:gd name="connsiteY94" fmla="*/ 1377977 h 1409002"/>
              <a:gd name="connsiteX95" fmla="*/ 1728123 w 2029513"/>
              <a:gd name="connsiteY95" fmla="*/ 1377977 h 1409002"/>
              <a:gd name="connsiteX96" fmla="*/ 1723247 w 2029513"/>
              <a:gd name="connsiteY96" fmla="*/ 1377977 h 1409002"/>
              <a:gd name="connsiteX97" fmla="*/ 1709064 w 2029513"/>
              <a:gd name="connsiteY97" fmla="*/ 1377977 h 1409002"/>
              <a:gd name="connsiteX98" fmla="*/ 1697540 w 2029513"/>
              <a:gd name="connsiteY98" fmla="*/ 1377977 h 1409002"/>
              <a:gd name="connsiteX99" fmla="*/ 1684687 w 2029513"/>
              <a:gd name="connsiteY99" fmla="*/ 1377977 h 1409002"/>
              <a:gd name="connsiteX100" fmla="*/ 1660753 w 2029513"/>
              <a:gd name="connsiteY100" fmla="*/ 1337201 h 1409002"/>
              <a:gd name="connsiteX101" fmla="*/ 1636819 w 2029513"/>
              <a:gd name="connsiteY101" fmla="*/ 1330996 h 1409002"/>
              <a:gd name="connsiteX102" fmla="*/ 1635046 w 2029513"/>
              <a:gd name="connsiteY102" fmla="*/ 1330996 h 1409002"/>
              <a:gd name="connsiteX103" fmla="*/ 1570336 w 2029513"/>
              <a:gd name="connsiteY103" fmla="*/ 1330996 h 1409002"/>
              <a:gd name="connsiteX104" fmla="*/ 1570336 w 2029513"/>
              <a:gd name="connsiteY104" fmla="*/ 1000795 h 1409002"/>
              <a:gd name="connsiteX105" fmla="*/ 1570336 w 2029513"/>
              <a:gd name="connsiteY105" fmla="*/ 996363 h 1409002"/>
              <a:gd name="connsiteX106" fmla="*/ 1570336 w 2029513"/>
              <a:gd name="connsiteY106" fmla="*/ 918799 h 1409002"/>
              <a:gd name="connsiteX107" fmla="*/ 1649672 w 2029513"/>
              <a:gd name="connsiteY107" fmla="*/ 918799 h 1409002"/>
              <a:gd name="connsiteX108" fmla="*/ 1654105 w 2029513"/>
              <a:gd name="connsiteY108" fmla="*/ 918799 h 1409002"/>
              <a:gd name="connsiteX109" fmla="*/ 1666958 w 2029513"/>
              <a:gd name="connsiteY109" fmla="*/ 918799 h 1409002"/>
              <a:gd name="connsiteX110" fmla="*/ 1713053 w 2029513"/>
              <a:gd name="connsiteY110" fmla="*/ 872704 h 1409002"/>
              <a:gd name="connsiteX111" fmla="*/ 1708621 w 2029513"/>
              <a:gd name="connsiteY111" fmla="*/ 852759 h 1409002"/>
              <a:gd name="connsiteX112" fmla="*/ 1706848 w 2029513"/>
              <a:gd name="connsiteY112" fmla="*/ 849657 h 1409002"/>
              <a:gd name="connsiteX113" fmla="*/ 1666515 w 2029513"/>
              <a:gd name="connsiteY113" fmla="*/ 826166 h 1409002"/>
              <a:gd name="connsiteX114" fmla="*/ 1615101 w 2029513"/>
              <a:gd name="connsiteY114" fmla="*/ 826166 h 1409002"/>
              <a:gd name="connsiteX115" fmla="*/ 1569892 w 2029513"/>
              <a:gd name="connsiteY115" fmla="*/ 860294 h 1409002"/>
              <a:gd name="connsiteX116" fmla="*/ 1569892 w 2029513"/>
              <a:gd name="connsiteY116" fmla="*/ 725998 h 1409002"/>
              <a:gd name="connsiteX117" fmla="*/ 1569892 w 2029513"/>
              <a:gd name="connsiteY117" fmla="*/ 673697 h 1409002"/>
              <a:gd name="connsiteX118" fmla="*/ 1569006 w 2029513"/>
              <a:gd name="connsiteY118" fmla="*/ 663060 h 1409002"/>
              <a:gd name="connsiteX119" fmla="*/ 1558812 w 2029513"/>
              <a:gd name="connsiteY119" fmla="*/ 663060 h 1409002"/>
              <a:gd name="connsiteX120" fmla="*/ 1557925 w 2029513"/>
              <a:gd name="connsiteY120" fmla="*/ 673697 h 1409002"/>
              <a:gd name="connsiteX121" fmla="*/ 1557925 w 2029513"/>
              <a:gd name="connsiteY121" fmla="*/ 727771 h 1409002"/>
              <a:gd name="connsiteX122" fmla="*/ 1557925 w 2029513"/>
              <a:gd name="connsiteY122" fmla="*/ 865613 h 1409002"/>
              <a:gd name="connsiteX123" fmla="*/ 1530889 w 2029513"/>
              <a:gd name="connsiteY123" fmla="*/ 873591 h 1409002"/>
              <a:gd name="connsiteX124" fmla="*/ 1406344 w 2029513"/>
              <a:gd name="connsiteY124" fmla="*/ 883785 h 1409002"/>
              <a:gd name="connsiteX125" fmla="*/ 1423186 w 2029513"/>
              <a:gd name="connsiteY125" fmla="*/ 918356 h 1409002"/>
              <a:gd name="connsiteX126" fmla="*/ 1493658 w 2029513"/>
              <a:gd name="connsiteY126" fmla="*/ 918356 h 1409002"/>
              <a:gd name="connsiteX127" fmla="*/ 1493658 w 2029513"/>
              <a:gd name="connsiteY127" fmla="*/ 1055312 h 1409002"/>
              <a:gd name="connsiteX128" fmla="*/ 1493658 w 2029513"/>
              <a:gd name="connsiteY128" fmla="*/ 1059301 h 1409002"/>
              <a:gd name="connsiteX129" fmla="*/ 1493658 w 2029513"/>
              <a:gd name="connsiteY129" fmla="*/ 1252546 h 1409002"/>
              <a:gd name="connsiteX130" fmla="*/ 1501193 w 2029513"/>
              <a:gd name="connsiteY130" fmla="*/ 1268945 h 1409002"/>
              <a:gd name="connsiteX131" fmla="*/ 1501193 w 2029513"/>
              <a:gd name="connsiteY131" fmla="*/ 1268945 h 1409002"/>
              <a:gd name="connsiteX132" fmla="*/ 1509614 w 2029513"/>
              <a:gd name="connsiteY132" fmla="*/ 1352714 h 1409002"/>
              <a:gd name="connsiteX133" fmla="*/ 1501636 w 2029513"/>
              <a:gd name="connsiteY133" fmla="*/ 1354486 h 1409002"/>
              <a:gd name="connsiteX134" fmla="*/ 1493658 w 2029513"/>
              <a:gd name="connsiteY134" fmla="*/ 1330109 h 1409002"/>
              <a:gd name="connsiteX135" fmla="*/ 1464849 w 2029513"/>
              <a:gd name="connsiteY135" fmla="*/ 1330109 h 1409002"/>
              <a:gd name="connsiteX136" fmla="*/ 1437369 w 2029513"/>
              <a:gd name="connsiteY136" fmla="*/ 1369556 h 1409002"/>
              <a:gd name="connsiteX137" fmla="*/ 1387728 w 2029513"/>
              <a:gd name="connsiteY137" fmla="*/ 1381080 h 1409002"/>
              <a:gd name="connsiteX138" fmla="*/ 1406344 w 2029513"/>
              <a:gd name="connsiteY138" fmla="*/ 1359805 h 1409002"/>
              <a:gd name="connsiteX139" fmla="*/ 1416094 w 2029513"/>
              <a:gd name="connsiteY139" fmla="*/ 1330109 h 1409002"/>
              <a:gd name="connsiteX140" fmla="*/ 1381080 w 2029513"/>
              <a:gd name="connsiteY140" fmla="*/ 1330109 h 1409002"/>
              <a:gd name="connsiteX141" fmla="*/ 1333212 w 2029513"/>
              <a:gd name="connsiteY141" fmla="*/ 1377091 h 1409002"/>
              <a:gd name="connsiteX142" fmla="*/ 1223736 w 2029513"/>
              <a:gd name="connsiteY142" fmla="*/ 1377091 h 1409002"/>
              <a:gd name="connsiteX143" fmla="*/ 1025173 w 2029513"/>
              <a:gd name="connsiteY143" fmla="*/ 1377091 h 1409002"/>
              <a:gd name="connsiteX144" fmla="*/ 924561 w 2029513"/>
              <a:gd name="connsiteY144" fmla="*/ 1377091 h 1409002"/>
              <a:gd name="connsiteX145" fmla="*/ 921015 w 2029513"/>
              <a:gd name="connsiteY145" fmla="*/ 1378864 h 1409002"/>
              <a:gd name="connsiteX146" fmla="*/ 866056 w 2029513"/>
              <a:gd name="connsiteY146" fmla="*/ 1377091 h 1409002"/>
              <a:gd name="connsiteX147" fmla="*/ 738851 w 2029513"/>
              <a:gd name="connsiteY147" fmla="*/ 1377091 h 1409002"/>
              <a:gd name="connsiteX148" fmla="*/ 738851 w 2029513"/>
              <a:gd name="connsiteY148" fmla="*/ 1285344 h 1409002"/>
              <a:gd name="connsiteX149" fmla="*/ 748602 w 2029513"/>
              <a:gd name="connsiteY149" fmla="*/ 1297311 h 1409002"/>
              <a:gd name="connsiteX150" fmla="*/ 754364 w 2029513"/>
              <a:gd name="connsiteY150" fmla="*/ 1294651 h 1409002"/>
              <a:gd name="connsiteX151" fmla="*/ 802675 w 2029513"/>
              <a:gd name="connsiteY151" fmla="*/ 1273377 h 1409002"/>
              <a:gd name="connsiteX152" fmla="*/ 807550 w 2029513"/>
              <a:gd name="connsiteY152" fmla="*/ 1271161 h 1409002"/>
              <a:gd name="connsiteX153" fmla="*/ 787606 w 2029513"/>
              <a:gd name="connsiteY153" fmla="*/ 1214872 h 1409002"/>
              <a:gd name="connsiteX154" fmla="*/ 786719 w 2029513"/>
              <a:gd name="connsiteY154" fmla="*/ 1211769 h 1409002"/>
              <a:gd name="connsiteX155" fmla="*/ 739294 w 2029513"/>
              <a:gd name="connsiteY155" fmla="*/ 1055312 h 1409002"/>
              <a:gd name="connsiteX156" fmla="*/ 739294 w 2029513"/>
              <a:gd name="connsiteY156" fmla="*/ 902843 h 1409002"/>
              <a:gd name="connsiteX157" fmla="*/ 739294 w 2029513"/>
              <a:gd name="connsiteY157" fmla="*/ 898411 h 1409002"/>
              <a:gd name="connsiteX158" fmla="*/ 739294 w 2029513"/>
              <a:gd name="connsiteY158" fmla="*/ 672368 h 1409002"/>
              <a:gd name="connsiteX159" fmla="*/ 738408 w 2029513"/>
              <a:gd name="connsiteY159" fmla="*/ 661730 h 1409002"/>
              <a:gd name="connsiteX160" fmla="*/ 791595 w 2029513"/>
              <a:gd name="connsiteY160" fmla="*/ 661730 h 1409002"/>
              <a:gd name="connsiteX161" fmla="*/ 1033151 w 2029513"/>
              <a:gd name="connsiteY161" fmla="*/ 661730 h 1409002"/>
              <a:gd name="connsiteX162" fmla="*/ 1049107 w 2029513"/>
              <a:gd name="connsiteY162" fmla="*/ 661730 h 1409002"/>
              <a:gd name="connsiteX163" fmla="*/ 1062403 w 2029513"/>
              <a:gd name="connsiteY163" fmla="*/ 925448 h 1409002"/>
              <a:gd name="connsiteX164" fmla="*/ 1062403 w 2029513"/>
              <a:gd name="connsiteY164" fmla="*/ 929437 h 1409002"/>
              <a:gd name="connsiteX165" fmla="*/ 1064176 w 2029513"/>
              <a:gd name="connsiteY165" fmla="*/ 960905 h 1409002"/>
              <a:gd name="connsiteX166" fmla="*/ 1119579 w 2029513"/>
              <a:gd name="connsiteY166" fmla="*/ 1075257 h 1409002"/>
              <a:gd name="connsiteX167" fmla="*/ 1120909 w 2029513"/>
              <a:gd name="connsiteY167" fmla="*/ 1076586 h 1409002"/>
              <a:gd name="connsiteX168" fmla="*/ 1106282 w 2029513"/>
              <a:gd name="connsiteY168" fmla="*/ 997693 h 1409002"/>
              <a:gd name="connsiteX169" fmla="*/ 1073927 w 2029513"/>
              <a:gd name="connsiteY169" fmla="*/ 661730 h 1409002"/>
              <a:gd name="connsiteX170" fmla="*/ 1250329 w 2029513"/>
              <a:gd name="connsiteY170" fmla="*/ 661730 h 1409002"/>
              <a:gd name="connsiteX171" fmla="*/ 1413878 w 2029513"/>
              <a:gd name="connsiteY171" fmla="*/ 661730 h 1409002"/>
              <a:gd name="connsiteX172" fmla="*/ 1549504 w 2029513"/>
              <a:gd name="connsiteY172" fmla="*/ 661730 h 1409002"/>
              <a:gd name="connsiteX173" fmla="*/ 1549504 w 2029513"/>
              <a:gd name="connsiteY173" fmla="*/ 640456 h 1409002"/>
              <a:gd name="connsiteX174" fmla="*/ 1418754 w 2029513"/>
              <a:gd name="connsiteY174" fmla="*/ 640456 h 1409002"/>
              <a:gd name="connsiteX175" fmla="*/ 1400138 w 2029513"/>
              <a:gd name="connsiteY175" fmla="*/ 640456 h 1409002"/>
              <a:gd name="connsiteX176" fmla="*/ 1258307 w 2029513"/>
              <a:gd name="connsiteY176" fmla="*/ 640456 h 1409002"/>
              <a:gd name="connsiteX177" fmla="*/ 1214428 w 2029513"/>
              <a:gd name="connsiteY177" fmla="*/ 451200 h 1409002"/>
              <a:gd name="connsiteX178" fmla="*/ 1059744 w 2029513"/>
              <a:gd name="connsiteY178" fmla="*/ 451200 h 1409002"/>
              <a:gd name="connsiteX179" fmla="*/ 932982 w 2029513"/>
              <a:gd name="connsiteY179" fmla="*/ 451200 h 1409002"/>
              <a:gd name="connsiteX180" fmla="*/ 924561 w 2029513"/>
              <a:gd name="connsiteY180" fmla="*/ 451200 h 1409002"/>
              <a:gd name="connsiteX181" fmla="*/ 968440 w 2029513"/>
              <a:gd name="connsiteY181" fmla="*/ 640456 h 1409002"/>
              <a:gd name="connsiteX182" fmla="*/ 856305 w 2029513"/>
              <a:gd name="connsiteY182" fmla="*/ 640456 h 1409002"/>
              <a:gd name="connsiteX183" fmla="*/ 900184 w 2029513"/>
              <a:gd name="connsiteY183" fmla="*/ 451200 h 1409002"/>
              <a:gd name="connsiteX184" fmla="*/ 891763 w 2029513"/>
              <a:gd name="connsiteY184" fmla="*/ 451200 h 1409002"/>
              <a:gd name="connsiteX185" fmla="*/ 609874 w 2029513"/>
              <a:gd name="connsiteY185" fmla="*/ 451200 h 1409002"/>
              <a:gd name="connsiteX186" fmla="*/ 565995 w 2029513"/>
              <a:gd name="connsiteY186" fmla="*/ 640456 h 1409002"/>
              <a:gd name="connsiteX187" fmla="*/ 424164 w 2029513"/>
              <a:gd name="connsiteY187" fmla="*/ 640456 h 1409002"/>
              <a:gd name="connsiteX188" fmla="*/ 275684 w 2029513"/>
              <a:gd name="connsiteY188" fmla="*/ 640456 h 1409002"/>
              <a:gd name="connsiteX189" fmla="*/ 275684 w 2029513"/>
              <a:gd name="connsiteY189" fmla="*/ 661730 h 1409002"/>
              <a:gd name="connsiteX190" fmla="*/ 458735 w 2029513"/>
              <a:gd name="connsiteY190" fmla="*/ 661730 h 1409002"/>
              <a:gd name="connsiteX191" fmla="*/ 727771 w 2029513"/>
              <a:gd name="connsiteY191" fmla="*/ 661730 h 1409002"/>
              <a:gd name="connsiteX192" fmla="*/ 726884 w 2029513"/>
              <a:gd name="connsiteY192" fmla="*/ 672368 h 1409002"/>
              <a:gd name="connsiteX193" fmla="*/ 726884 w 2029513"/>
              <a:gd name="connsiteY193" fmla="*/ 1006557 h 1409002"/>
              <a:gd name="connsiteX194" fmla="*/ 723338 w 2029513"/>
              <a:gd name="connsiteY194" fmla="*/ 1001682 h 1409002"/>
              <a:gd name="connsiteX195" fmla="*/ 614749 w 2029513"/>
              <a:gd name="connsiteY195" fmla="*/ 876693 h 1409002"/>
              <a:gd name="connsiteX196" fmla="*/ 580178 w 2029513"/>
              <a:gd name="connsiteY196" fmla="*/ 989715 h 1409002"/>
              <a:gd name="connsiteX197" fmla="*/ 649320 w 2029513"/>
              <a:gd name="connsiteY197" fmla="*/ 1046447 h 1409002"/>
              <a:gd name="connsiteX198" fmla="*/ 651536 w 2029513"/>
              <a:gd name="connsiteY198" fmla="*/ 1063290 h 1409002"/>
              <a:gd name="connsiteX199" fmla="*/ 682119 w 2029513"/>
              <a:gd name="connsiteY199" fmla="*/ 1186505 h 1409002"/>
              <a:gd name="connsiteX200" fmla="*/ 683892 w 2029513"/>
              <a:gd name="connsiteY200" fmla="*/ 1190494 h 1409002"/>
              <a:gd name="connsiteX201" fmla="*/ 726884 w 2029513"/>
              <a:gd name="connsiteY201" fmla="*/ 1268502 h 1409002"/>
              <a:gd name="connsiteX202" fmla="*/ 726884 w 2029513"/>
              <a:gd name="connsiteY202" fmla="*/ 1376648 h 1409002"/>
              <a:gd name="connsiteX203" fmla="*/ 592588 w 2029513"/>
              <a:gd name="connsiteY203" fmla="*/ 1376648 h 1409002"/>
              <a:gd name="connsiteX204" fmla="*/ 588156 w 2029513"/>
              <a:gd name="connsiteY204" fmla="*/ 1381966 h 1409002"/>
              <a:gd name="connsiteX205" fmla="*/ 557573 w 2029513"/>
              <a:gd name="connsiteY205" fmla="*/ 1376648 h 1409002"/>
              <a:gd name="connsiteX206" fmla="*/ 534526 w 2029513"/>
              <a:gd name="connsiteY206" fmla="*/ 1376648 h 1409002"/>
              <a:gd name="connsiteX207" fmla="*/ 534083 w 2029513"/>
              <a:gd name="connsiteY207" fmla="*/ 1372659 h 1409002"/>
              <a:gd name="connsiteX208" fmla="*/ 410867 w 2029513"/>
              <a:gd name="connsiteY208" fmla="*/ 1351384 h 1409002"/>
              <a:gd name="connsiteX209" fmla="*/ 406435 w 2029513"/>
              <a:gd name="connsiteY209" fmla="*/ 1343406 h 1409002"/>
              <a:gd name="connsiteX210" fmla="*/ 411310 w 2029513"/>
              <a:gd name="connsiteY210" fmla="*/ 1329666 h 1409002"/>
              <a:gd name="connsiteX211" fmla="*/ 373636 w 2029513"/>
              <a:gd name="connsiteY211" fmla="*/ 1329666 h 1409002"/>
              <a:gd name="connsiteX212" fmla="*/ 373636 w 2029513"/>
              <a:gd name="connsiteY212" fmla="*/ 1307062 h 1409002"/>
              <a:gd name="connsiteX213" fmla="*/ 373636 w 2029513"/>
              <a:gd name="connsiteY213" fmla="*/ 1269388 h 1409002"/>
              <a:gd name="connsiteX214" fmla="*/ 373636 w 2029513"/>
              <a:gd name="connsiteY214" fmla="*/ 1237476 h 1409002"/>
              <a:gd name="connsiteX215" fmla="*/ 373636 w 2029513"/>
              <a:gd name="connsiteY215" fmla="*/ 1205564 h 1409002"/>
              <a:gd name="connsiteX216" fmla="*/ 373636 w 2029513"/>
              <a:gd name="connsiteY216" fmla="*/ 1169220 h 1409002"/>
              <a:gd name="connsiteX217" fmla="*/ 373636 w 2029513"/>
              <a:gd name="connsiteY217" fmla="*/ 1143956 h 1409002"/>
              <a:gd name="connsiteX218" fmla="*/ 373636 w 2029513"/>
              <a:gd name="connsiteY218" fmla="*/ 1116476 h 1409002"/>
              <a:gd name="connsiteX219" fmla="*/ 373636 w 2029513"/>
              <a:gd name="connsiteY219" fmla="*/ 1032707 h 1409002"/>
              <a:gd name="connsiteX220" fmla="*/ 373636 w 2029513"/>
              <a:gd name="connsiteY220" fmla="*/ 1028275 h 1409002"/>
              <a:gd name="connsiteX221" fmla="*/ 373636 w 2029513"/>
              <a:gd name="connsiteY221" fmla="*/ 917913 h 1409002"/>
              <a:gd name="connsiteX222" fmla="*/ 451643 w 2029513"/>
              <a:gd name="connsiteY222" fmla="*/ 917913 h 1409002"/>
              <a:gd name="connsiteX223" fmla="*/ 493306 w 2029513"/>
              <a:gd name="connsiteY223" fmla="*/ 940074 h 1409002"/>
              <a:gd name="connsiteX224" fmla="*/ 505716 w 2029513"/>
              <a:gd name="connsiteY224" fmla="*/ 930323 h 1409002"/>
              <a:gd name="connsiteX225" fmla="*/ 317790 w 2029513"/>
              <a:gd name="connsiteY225" fmla="*/ 893536 h 1409002"/>
              <a:gd name="connsiteX226" fmla="*/ 265490 w 2029513"/>
              <a:gd name="connsiteY226" fmla="*/ 871375 h 1409002"/>
              <a:gd name="connsiteX227" fmla="*/ 265490 w 2029513"/>
              <a:gd name="connsiteY227" fmla="*/ 742397 h 1409002"/>
              <a:gd name="connsiteX228" fmla="*/ 265490 w 2029513"/>
              <a:gd name="connsiteY228" fmla="*/ 673697 h 1409002"/>
              <a:gd name="connsiteX229" fmla="*/ 264604 w 2029513"/>
              <a:gd name="connsiteY229" fmla="*/ 663060 h 1409002"/>
              <a:gd name="connsiteX230" fmla="*/ 254409 w 2029513"/>
              <a:gd name="connsiteY230" fmla="*/ 663060 h 1409002"/>
              <a:gd name="connsiteX231" fmla="*/ 253523 w 2029513"/>
              <a:gd name="connsiteY231" fmla="*/ 673697 h 1409002"/>
              <a:gd name="connsiteX232" fmla="*/ 253523 w 2029513"/>
              <a:gd name="connsiteY232" fmla="*/ 739294 h 1409002"/>
              <a:gd name="connsiteX233" fmla="*/ 253523 w 2029513"/>
              <a:gd name="connsiteY233" fmla="*/ 863396 h 1409002"/>
              <a:gd name="connsiteX234" fmla="*/ 224270 w 2029513"/>
              <a:gd name="connsiteY234" fmla="*/ 826166 h 1409002"/>
              <a:gd name="connsiteX235" fmla="*/ 200780 w 2029513"/>
              <a:gd name="connsiteY235" fmla="*/ 826166 h 1409002"/>
              <a:gd name="connsiteX236" fmla="*/ 182607 w 2029513"/>
              <a:gd name="connsiteY236" fmla="*/ 830155 h 1409002"/>
              <a:gd name="connsiteX237" fmla="*/ 179505 w 2029513"/>
              <a:gd name="connsiteY237" fmla="*/ 831485 h 1409002"/>
              <a:gd name="connsiteX238" fmla="*/ 154684 w 2029513"/>
              <a:gd name="connsiteY238" fmla="*/ 872261 h 1409002"/>
              <a:gd name="connsiteX239" fmla="*/ 200780 w 2029513"/>
              <a:gd name="connsiteY239" fmla="*/ 918356 h 1409002"/>
              <a:gd name="connsiteX240" fmla="*/ 249534 w 2029513"/>
              <a:gd name="connsiteY240" fmla="*/ 918356 h 1409002"/>
              <a:gd name="connsiteX241" fmla="*/ 253523 w 2029513"/>
              <a:gd name="connsiteY241" fmla="*/ 918356 h 1409002"/>
              <a:gd name="connsiteX242" fmla="*/ 253523 w 2029513"/>
              <a:gd name="connsiteY242" fmla="*/ 922788 h 1409002"/>
              <a:gd name="connsiteX243" fmla="*/ 253523 w 2029513"/>
              <a:gd name="connsiteY243" fmla="*/ 1077473 h 1409002"/>
              <a:gd name="connsiteX244" fmla="*/ 253523 w 2029513"/>
              <a:gd name="connsiteY244" fmla="*/ 1101850 h 1409002"/>
              <a:gd name="connsiteX245" fmla="*/ 253523 w 2029513"/>
              <a:gd name="connsiteY245" fmla="*/ 1173209 h 1409002"/>
              <a:gd name="connsiteX246" fmla="*/ 253523 w 2029513"/>
              <a:gd name="connsiteY246" fmla="*/ 1330553 h 1409002"/>
              <a:gd name="connsiteX247" fmla="*/ 234464 w 2029513"/>
              <a:gd name="connsiteY247" fmla="*/ 1330553 h 1409002"/>
              <a:gd name="connsiteX248" fmla="*/ 230919 w 2029513"/>
              <a:gd name="connsiteY248" fmla="*/ 1330553 h 1409002"/>
              <a:gd name="connsiteX249" fmla="*/ 220725 w 2029513"/>
              <a:gd name="connsiteY249" fmla="*/ 1331439 h 1409002"/>
              <a:gd name="connsiteX250" fmla="*/ 185267 w 2029513"/>
              <a:gd name="connsiteY250" fmla="*/ 1362908 h 1409002"/>
              <a:gd name="connsiteX251" fmla="*/ 182607 w 2029513"/>
              <a:gd name="connsiteY251" fmla="*/ 1377091 h 1409002"/>
              <a:gd name="connsiteX252" fmla="*/ 174186 w 2029513"/>
              <a:gd name="connsiteY252" fmla="*/ 1377091 h 1409002"/>
              <a:gd name="connsiteX253" fmla="*/ 169311 w 2029513"/>
              <a:gd name="connsiteY253" fmla="*/ 1377091 h 1409002"/>
              <a:gd name="connsiteX254" fmla="*/ 155128 w 2029513"/>
              <a:gd name="connsiteY254" fmla="*/ 1377091 h 1409002"/>
              <a:gd name="connsiteX255" fmla="*/ 143604 w 2029513"/>
              <a:gd name="connsiteY255" fmla="*/ 1377091 h 1409002"/>
              <a:gd name="connsiteX256" fmla="*/ 128091 w 2029513"/>
              <a:gd name="connsiteY256" fmla="*/ 1377091 h 1409002"/>
              <a:gd name="connsiteX257" fmla="*/ 102384 w 2029513"/>
              <a:gd name="connsiteY257" fmla="*/ 1377091 h 1409002"/>
              <a:gd name="connsiteX258" fmla="*/ 15956 w 2029513"/>
              <a:gd name="connsiteY258" fmla="*/ 1377091 h 1409002"/>
              <a:gd name="connsiteX259" fmla="*/ 0 w 2029513"/>
              <a:gd name="connsiteY259" fmla="*/ 1393047 h 1409002"/>
              <a:gd name="connsiteX260" fmla="*/ 15956 w 2029513"/>
              <a:gd name="connsiteY260" fmla="*/ 1409003 h 1409002"/>
              <a:gd name="connsiteX261" fmla="*/ 2013558 w 2029513"/>
              <a:gd name="connsiteY261" fmla="*/ 1409003 h 1409002"/>
              <a:gd name="connsiteX262" fmla="*/ 2029514 w 2029513"/>
              <a:gd name="connsiteY262" fmla="*/ 1393047 h 1409002"/>
              <a:gd name="connsiteX263" fmla="*/ 2013558 w 2029513"/>
              <a:gd name="connsiteY263" fmla="*/ 1377977 h 1409002"/>
              <a:gd name="connsiteX264" fmla="*/ 266376 w 2029513"/>
              <a:gd name="connsiteY264" fmla="*/ 1110714 h 1409002"/>
              <a:gd name="connsiteX265" fmla="*/ 266376 w 2029513"/>
              <a:gd name="connsiteY265" fmla="*/ 935642 h 1409002"/>
              <a:gd name="connsiteX266" fmla="*/ 266376 w 2029513"/>
              <a:gd name="connsiteY266" fmla="*/ 930766 h 1409002"/>
              <a:gd name="connsiteX267" fmla="*/ 266376 w 2029513"/>
              <a:gd name="connsiteY267" fmla="*/ 918799 h 1409002"/>
              <a:gd name="connsiteX268" fmla="*/ 344827 w 2029513"/>
              <a:gd name="connsiteY268" fmla="*/ 918799 h 1409002"/>
              <a:gd name="connsiteX269" fmla="*/ 344827 w 2029513"/>
              <a:gd name="connsiteY269" fmla="*/ 1005228 h 1409002"/>
              <a:gd name="connsiteX270" fmla="*/ 344827 w 2029513"/>
              <a:gd name="connsiteY270" fmla="*/ 1009660 h 1409002"/>
              <a:gd name="connsiteX271" fmla="*/ 344827 w 2029513"/>
              <a:gd name="connsiteY271" fmla="*/ 1099191 h 1409002"/>
              <a:gd name="connsiteX272" fmla="*/ 344827 w 2029513"/>
              <a:gd name="connsiteY272" fmla="*/ 1124897 h 1409002"/>
              <a:gd name="connsiteX273" fmla="*/ 344827 w 2029513"/>
              <a:gd name="connsiteY273" fmla="*/ 1161242 h 1409002"/>
              <a:gd name="connsiteX274" fmla="*/ 344827 w 2029513"/>
              <a:gd name="connsiteY274" fmla="*/ 1269831 h 1409002"/>
              <a:gd name="connsiteX275" fmla="*/ 344827 w 2029513"/>
              <a:gd name="connsiteY275" fmla="*/ 1303073 h 1409002"/>
              <a:gd name="connsiteX276" fmla="*/ 344827 w 2029513"/>
              <a:gd name="connsiteY276" fmla="*/ 1330553 h 1409002"/>
              <a:gd name="connsiteX277" fmla="*/ 332417 w 2029513"/>
              <a:gd name="connsiteY277" fmla="*/ 1330553 h 1409002"/>
              <a:gd name="connsiteX278" fmla="*/ 317347 w 2029513"/>
              <a:gd name="connsiteY278" fmla="*/ 1330553 h 1409002"/>
              <a:gd name="connsiteX279" fmla="*/ 286765 w 2029513"/>
              <a:gd name="connsiteY279" fmla="*/ 1330553 h 1409002"/>
              <a:gd name="connsiteX280" fmla="*/ 272582 w 2029513"/>
              <a:gd name="connsiteY280" fmla="*/ 1330553 h 1409002"/>
              <a:gd name="connsiteX281" fmla="*/ 265933 w 2029513"/>
              <a:gd name="connsiteY281" fmla="*/ 1330553 h 1409002"/>
              <a:gd name="connsiteX282" fmla="*/ 266376 w 2029513"/>
              <a:gd name="connsiteY282" fmla="*/ 1110714 h 1409002"/>
              <a:gd name="connsiteX283" fmla="*/ 266376 w 2029513"/>
              <a:gd name="connsiteY283" fmla="*/ 1110714 h 1409002"/>
              <a:gd name="connsiteX284" fmla="*/ 1523797 w 2029513"/>
              <a:gd name="connsiteY284" fmla="*/ 1038469 h 1409002"/>
              <a:gd name="connsiteX285" fmla="*/ 1523797 w 2029513"/>
              <a:gd name="connsiteY285" fmla="*/ 1034480 h 1409002"/>
              <a:gd name="connsiteX286" fmla="*/ 1523797 w 2029513"/>
              <a:gd name="connsiteY286" fmla="*/ 919242 h 1409002"/>
              <a:gd name="connsiteX287" fmla="*/ 1558369 w 2029513"/>
              <a:gd name="connsiteY287" fmla="*/ 919242 h 1409002"/>
              <a:gd name="connsiteX288" fmla="*/ 1558369 w 2029513"/>
              <a:gd name="connsiteY288" fmla="*/ 1007001 h 1409002"/>
              <a:gd name="connsiteX289" fmla="*/ 1558369 w 2029513"/>
              <a:gd name="connsiteY289" fmla="*/ 1011433 h 1409002"/>
              <a:gd name="connsiteX290" fmla="*/ 1558369 w 2029513"/>
              <a:gd name="connsiteY290" fmla="*/ 1331439 h 1409002"/>
              <a:gd name="connsiteX291" fmla="*/ 1523797 w 2029513"/>
              <a:gd name="connsiteY291" fmla="*/ 1331439 h 1409002"/>
              <a:gd name="connsiteX292" fmla="*/ 1523797 w 2029513"/>
              <a:gd name="connsiteY292" fmla="*/ 1038469 h 1409002"/>
              <a:gd name="connsiteX293" fmla="*/ 1615544 w 2029513"/>
              <a:gd name="connsiteY293" fmla="*/ 519899 h 1409002"/>
              <a:gd name="connsiteX294" fmla="*/ 1637262 w 2029513"/>
              <a:gd name="connsiteY294" fmla="*/ 605885 h 1409002"/>
              <a:gd name="connsiteX295" fmla="*/ 1676709 w 2029513"/>
              <a:gd name="connsiteY295" fmla="*/ 605885 h 1409002"/>
              <a:gd name="connsiteX296" fmla="*/ 1725463 w 2029513"/>
              <a:gd name="connsiteY296" fmla="*/ 557130 h 1409002"/>
              <a:gd name="connsiteX297" fmla="*/ 1725463 w 2029513"/>
              <a:gd name="connsiteY297" fmla="*/ 455189 h 1409002"/>
              <a:gd name="connsiteX298" fmla="*/ 1676709 w 2029513"/>
              <a:gd name="connsiteY298" fmla="*/ 406435 h 1409002"/>
              <a:gd name="connsiteX299" fmla="*/ 1647013 w 2029513"/>
              <a:gd name="connsiteY299" fmla="*/ 406435 h 1409002"/>
              <a:gd name="connsiteX300" fmla="*/ 1624852 w 2029513"/>
              <a:gd name="connsiteY300" fmla="*/ 477793 h 1409002"/>
              <a:gd name="connsiteX301" fmla="*/ 1615544 w 2029513"/>
              <a:gd name="connsiteY301" fmla="*/ 519899 h 1409002"/>
              <a:gd name="connsiteX302" fmla="*/ 1550834 w 2029513"/>
              <a:gd name="connsiteY302" fmla="*/ 729100 h 1409002"/>
              <a:gd name="connsiteX303" fmla="*/ 1400138 w 2029513"/>
              <a:gd name="connsiteY303" fmla="*/ 713144 h 1409002"/>
              <a:gd name="connsiteX304" fmla="*/ 1277809 w 2029513"/>
              <a:gd name="connsiteY304" fmla="*/ 787606 h 1409002"/>
              <a:gd name="connsiteX305" fmla="*/ 1550834 w 2029513"/>
              <a:gd name="connsiteY305" fmla="*/ 729100 h 1409002"/>
              <a:gd name="connsiteX306" fmla="*/ 925448 w 2029513"/>
              <a:gd name="connsiteY306" fmla="*/ 1374431 h 1409002"/>
              <a:gd name="connsiteX307" fmla="*/ 921902 w 2029513"/>
              <a:gd name="connsiteY307" fmla="*/ 1366897 h 1409002"/>
              <a:gd name="connsiteX308" fmla="*/ 896638 w 2029513"/>
              <a:gd name="connsiteY308" fmla="*/ 1346065 h 1409002"/>
              <a:gd name="connsiteX309" fmla="*/ 870488 w 2029513"/>
              <a:gd name="connsiteY309" fmla="*/ 1339860 h 1409002"/>
              <a:gd name="connsiteX310" fmla="*/ 833257 w 2029513"/>
              <a:gd name="connsiteY310" fmla="*/ 1320359 h 1409002"/>
              <a:gd name="connsiteX311" fmla="*/ 818631 w 2029513"/>
              <a:gd name="connsiteY311" fmla="*/ 1298197 h 1409002"/>
              <a:gd name="connsiteX312" fmla="*/ 812869 w 2029513"/>
              <a:gd name="connsiteY312" fmla="*/ 1302630 h 1409002"/>
              <a:gd name="connsiteX313" fmla="*/ 802675 w 2029513"/>
              <a:gd name="connsiteY313" fmla="*/ 1310164 h 1409002"/>
              <a:gd name="connsiteX314" fmla="*/ 787606 w 2029513"/>
              <a:gd name="connsiteY314" fmla="*/ 1315040 h 1409002"/>
              <a:gd name="connsiteX315" fmla="*/ 765444 w 2029513"/>
              <a:gd name="connsiteY315" fmla="*/ 1315483 h 1409002"/>
              <a:gd name="connsiteX316" fmla="*/ 759683 w 2029513"/>
              <a:gd name="connsiteY316" fmla="*/ 1315483 h 1409002"/>
              <a:gd name="connsiteX317" fmla="*/ 742397 w 2029513"/>
              <a:gd name="connsiteY317" fmla="*/ 1366453 h 1409002"/>
              <a:gd name="connsiteX318" fmla="*/ 747716 w 2029513"/>
              <a:gd name="connsiteY318" fmla="*/ 1373102 h 1409002"/>
              <a:gd name="connsiteX319" fmla="*/ 866499 w 2029513"/>
              <a:gd name="connsiteY319" fmla="*/ 1377534 h 1409002"/>
              <a:gd name="connsiteX320" fmla="*/ 921459 w 2029513"/>
              <a:gd name="connsiteY320" fmla="*/ 1379307 h 1409002"/>
              <a:gd name="connsiteX321" fmla="*/ 925004 w 2029513"/>
              <a:gd name="connsiteY321" fmla="*/ 1377534 h 1409002"/>
              <a:gd name="connsiteX322" fmla="*/ 925448 w 2029513"/>
              <a:gd name="connsiteY322" fmla="*/ 1374431 h 1409002"/>
              <a:gd name="connsiteX323" fmla="*/ 457848 w 2029513"/>
              <a:gd name="connsiteY323" fmla="*/ 729100 h 1409002"/>
              <a:gd name="connsiteX324" fmla="*/ 388262 w 2029513"/>
              <a:gd name="connsiteY324" fmla="*/ 746829 h 1409002"/>
              <a:gd name="connsiteX325" fmla="*/ 559789 w 2029513"/>
              <a:gd name="connsiteY325" fmla="*/ 823950 h 1409002"/>
              <a:gd name="connsiteX326" fmla="*/ 457848 w 2029513"/>
              <a:gd name="connsiteY326" fmla="*/ 729100 h 1409002"/>
              <a:gd name="connsiteX327" fmla="*/ 189256 w 2029513"/>
              <a:gd name="connsiteY327" fmla="*/ 596134 h 1409002"/>
              <a:gd name="connsiteX328" fmla="*/ 169754 w 2029513"/>
              <a:gd name="connsiteY328" fmla="*/ 438347 h 1409002"/>
              <a:gd name="connsiteX329" fmla="*/ 168424 w 2029513"/>
              <a:gd name="connsiteY329" fmla="*/ 412196 h 1409002"/>
              <a:gd name="connsiteX330" fmla="*/ 143161 w 2029513"/>
              <a:gd name="connsiteY330" fmla="*/ 454746 h 1409002"/>
              <a:gd name="connsiteX331" fmla="*/ 143161 w 2029513"/>
              <a:gd name="connsiteY331" fmla="*/ 556687 h 1409002"/>
              <a:gd name="connsiteX332" fmla="*/ 191915 w 2029513"/>
              <a:gd name="connsiteY332" fmla="*/ 605441 h 1409002"/>
              <a:gd name="connsiteX333" fmla="*/ 222941 w 2029513"/>
              <a:gd name="connsiteY333" fmla="*/ 605441 h 1409002"/>
              <a:gd name="connsiteX334" fmla="*/ 222497 w 2029513"/>
              <a:gd name="connsiteY334" fmla="*/ 599236 h 1409002"/>
              <a:gd name="connsiteX335" fmla="*/ 189256 w 2029513"/>
              <a:gd name="connsiteY335" fmla="*/ 596134 h 1409002"/>
              <a:gd name="connsiteX336" fmla="*/ 590815 w 2029513"/>
              <a:gd name="connsiteY336" fmla="*/ 1369113 h 1409002"/>
              <a:gd name="connsiteX337" fmla="*/ 568211 w 2029513"/>
              <a:gd name="connsiteY337" fmla="*/ 1342520 h 1409002"/>
              <a:gd name="connsiteX338" fmla="*/ 542504 w 2029513"/>
              <a:gd name="connsiteY338" fmla="*/ 1332325 h 1409002"/>
              <a:gd name="connsiteX339" fmla="*/ 507489 w 2029513"/>
              <a:gd name="connsiteY339" fmla="*/ 1305732 h 1409002"/>
              <a:gd name="connsiteX340" fmla="*/ 495965 w 2029513"/>
              <a:gd name="connsiteY340" fmla="*/ 1279582 h 1409002"/>
              <a:gd name="connsiteX341" fmla="*/ 491976 w 2029513"/>
              <a:gd name="connsiteY341" fmla="*/ 1281798 h 1409002"/>
              <a:gd name="connsiteX342" fmla="*/ 477793 w 2029513"/>
              <a:gd name="connsiteY342" fmla="*/ 1290219 h 1409002"/>
              <a:gd name="connsiteX343" fmla="*/ 461837 w 2029513"/>
              <a:gd name="connsiteY343" fmla="*/ 1293765 h 1409002"/>
              <a:gd name="connsiteX344" fmla="*/ 438347 w 2029513"/>
              <a:gd name="connsiteY344" fmla="*/ 1291106 h 1409002"/>
              <a:gd name="connsiteX345" fmla="*/ 433028 w 2029513"/>
              <a:gd name="connsiteY345" fmla="*/ 1290663 h 1409002"/>
              <a:gd name="connsiteX346" fmla="*/ 412197 w 2029513"/>
              <a:gd name="connsiteY346" fmla="*/ 1330996 h 1409002"/>
              <a:gd name="connsiteX347" fmla="*/ 407321 w 2029513"/>
              <a:gd name="connsiteY347" fmla="*/ 1344736 h 1409002"/>
              <a:gd name="connsiteX348" fmla="*/ 411753 w 2029513"/>
              <a:gd name="connsiteY348" fmla="*/ 1352714 h 1409002"/>
              <a:gd name="connsiteX349" fmla="*/ 534969 w 2029513"/>
              <a:gd name="connsiteY349" fmla="*/ 1373988 h 1409002"/>
              <a:gd name="connsiteX350" fmla="*/ 558460 w 2029513"/>
              <a:gd name="connsiteY350" fmla="*/ 1377977 h 1409002"/>
              <a:gd name="connsiteX351" fmla="*/ 589042 w 2029513"/>
              <a:gd name="connsiteY351" fmla="*/ 1383296 h 1409002"/>
              <a:gd name="connsiteX352" fmla="*/ 593474 w 2029513"/>
              <a:gd name="connsiteY352" fmla="*/ 1377977 h 1409002"/>
              <a:gd name="connsiteX353" fmla="*/ 593474 w 2029513"/>
              <a:gd name="connsiteY353" fmla="*/ 1377977 h 1409002"/>
              <a:gd name="connsiteX354" fmla="*/ 590815 w 2029513"/>
              <a:gd name="connsiteY354" fmla="*/ 1369113 h 1409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</a:cxnLst>
            <a:rect l="l" t="t" r="r" b="b"/>
            <a:pathLst>
              <a:path w="2029513" h="1409002">
                <a:moveTo>
                  <a:pt x="1316369" y="1235703"/>
                </a:moveTo>
                <a:lnTo>
                  <a:pt x="1299527" y="1236146"/>
                </a:lnTo>
                <a:lnTo>
                  <a:pt x="1295095" y="1236146"/>
                </a:lnTo>
                <a:lnTo>
                  <a:pt x="1297754" y="1264512"/>
                </a:lnTo>
                <a:cubicBezTo>
                  <a:pt x="1299084" y="1279582"/>
                  <a:pt x="1288890" y="1294208"/>
                  <a:pt x="1279582" y="1306175"/>
                </a:cubicBezTo>
                <a:lnTo>
                  <a:pt x="1261853" y="1329223"/>
                </a:lnTo>
                <a:cubicBezTo>
                  <a:pt x="1254318" y="1338974"/>
                  <a:pt x="1251216" y="1351827"/>
                  <a:pt x="1254318" y="1364237"/>
                </a:cubicBezTo>
                <a:lnTo>
                  <a:pt x="1256535" y="1372659"/>
                </a:lnTo>
                <a:cubicBezTo>
                  <a:pt x="1257421" y="1375761"/>
                  <a:pt x="1260967" y="1376648"/>
                  <a:pt x="1263183" y="1374875"/>
                </a:cubicBezTo>
                <a:lnTo>
                  <a:pt x="1406344" y="1252102"/>
                </a:lnTo>
                <a:cubicBezTo>
                  <a:pt x="1409003" y="1249886"/>
                  <a:pt x="1409003" y="1245454"/>
                  <a:pt x="1406344" y="1242795"/>
                </a:cubicBezTo>
                <a:cubicBezTo>
                  <a:pt x="1388171" y="1225952"/>
                  <a:pt x="1357146" y="1211326"/>
                  <a:pt x="1357146" y="1211326"/>
                </a:cubicBezTo>
                <a:lnTo>
                  <a:pt x="1352714" y="1214872"/>
                </a:lnTo>
                <a:lnTo>
                  <a:pt x="1333212" y="1229941"/>
                </a:lnTo>
                <a:cubicBezTo>
                  <a:pt x="1327893" y="1233487"/>
                  <a:pt x="1322575" y="1235260"/>
                  <a:pt x="1316369" y="1235703"/>
                </a:cubicBezTo>
                <a:close/>
                <a:moveTo>
                  <a:pt x="1287560" y="1232157"/>
                </a:moveTo>
                <a:lnTo>
                  <a:pt x="1291992" y="1228612"/>
                </a:lnTo>
                <a:lnTo>
                  <a:pt x="1335428" y="1191381"/>
                </a:lnTo>
                <a:lnTo>
                  <a:pt x="1340747" y="1186949"/>
                </a:lnTo>
                <a:cubicBezTo>
                  <a:pt x="1335871" y="1176311"/>
                  <a:pt x="1330109" y="1165674"/>
                  <a:pt x="1324347" y="1155480"/>
                </a:cubicBezTo>
                <a:cubicBezTo>
                  <a:pt x="1323904" y="1154593"/>
                  <a:pt x="1323461" y="1153707"/>
                  <a:pt x="1322575" y="1152821"/>
                </a:cubicBezTo>
                <a:cubicBezTo>
                  <a:pt x="1311051" y="1132876"/>
                  <a:pt x="1298197" y="1113374"/>
                  <a:pt x="1284014" y="1095202"/>
                </a:cubicBezTo>
                <a:lnTo>
                  <a:pt x="1260967" y="1150604"/>
                </a:lnTo>
                <a:lnTo>
                  <a:pt x="1244567" y="1190494"/>
                </a:lnTo>
                <a:cubicBezTo>
                  <a:pt x="1260523" y="1205121"/>
                  <a:pt x="1275150" y="1219304"/>
                  <a:pt x="1287560" y="1232157"/>
                </a:cubicBezTo>
                <a:close/>
                <a:moveTo>
                  <a:pt x="1205121" y="1016308"/>
                </a:moveTo>
                <a:cubicBezTo>
                  <a:pt x="1213099" y="1038912"/>
                  <a:pt x="1218861" y="1062403"/>
                  <a:pt x="1222850" y="1086781"/>
                </a:cubicBezTo>
                <a:lnTo>
                  <a:pt x="1231714" y="1038026"/>
                </a:lnTo>
                <a:cubicBezTo>
                  <a:pt x="1222850" y="1030048"/>
                  <a:pt x="1213542" y="1022070"/>
                  <a:pt x="1204234" y="1014535"/>
                </a:cubicBezTo>
                <a:cubicBezTo>
                  <a:pt x="1204677" y="1014978"/>
                  <a:pt x="1204677" y="1015865"/>
                  <a:pt x="1205121" y="1016308"/>
                </a:cubicBezTo>
                <a:close/>
                <a:moveTo>
                  <a:pt x="1207337" y="1319915"/>
                </a:moveTo>
                <a:lnTo>
                  <a:pt x="1201575" y="1319472"/>
                </a:lnTo>
                <a:lnTo>
                  <a:pt x="1176755" y="1318142"/>
                </a:lnTo>
                <a:cubicBezTo>
                  <a:pt x="1170993" y="1317699"/>
                  <a:pt x="1165231" y="1315483"/>
                  <a:pt x="1160799" y="1311937"/>
                </a:cubicBezTo>
                <a:lnTo>
                  <a:pt x="1147502" y="1301300"/>
                </a:lnTo>
                <a:lnTo>
                  <a:pt x="1143956" y="1298641"/>
                </a:lnTo>
                <a:lnTo>
                  <a:pt x="1127114" y="1321688"/>
                </a:lnTo>
                <a:cubicBezTo>
                  <a:pt x="1118249" y="1333655"/>
                  <a:pt x="1100964" y="1338531"/>
                  <a:pt x="1086337" y="1341633"/>
                </a:cubicBezTo>
                <a:lnTo>
                  <a:pt x="1057971" y="1347395"/>
                </a:lnTo>
                <a:cubicBezTo>
                  <a:pt x="1045561" y="1350054"/>
                  <a:pt x="1035367" y="1358032"/>
                  <a:pt x="1029605" y="1369113"/>
                </a:cubicBezTo>
                <a:lnTo>
                  <a:pt x="1025616" y="1377091"/>
                </a:lnTo>
                <a:cubicBezTo>
                  <a:pt x="1025616" y="1377534"/>
                  <a:pt x="1025616" y="1377534"/>
                  <a:pt x="1025173" y="1377977"/>
                </a:cubicBezTo>
                <a:lnTo>
                  <a:pt x="1223736" y="1377977"/>
                </a:lnTo>
                <a:cubicBezTo>
                  <a:pt x="1223736" y="1377534"/>
                  <a:pt x="1223736" y="1376648"/>
                  <a:pt x="1223736" y="1376204"/>
                </a:cubicBezTo>
                <a:cubicBezTo>
                  <a:pt x="1221963" y="1351384"/>
                  <a:pt x="1207337" y="1319915"/>
                  <a:pt x="1207337" y="1319915"/>
                </a:cubicBezTo>
                <a:close/>
                <a:moveTo>
                  <a:pt x="875807" y="139615"/>
                </a:moveTo>
                <a:cubicBezTo>
                  <a:pt x="876693" y="137399"/>
                  <a:pt x="880239" y="138285"/>
                  <a:pt x="880239" y="140501"/>
                </a:cubicBezTo>
                <a:cubicBezTo>
                  <a:pt x="879353" y="150252"/>
                  <a:pt x="878466" y="159560"/>
                  <a:pt x="879353" y="169311"/>
                </a:cubicBezTo>
                <a:lnTo>
                  <a:pt x="879353" y="169754"/>
                </a:lnTo>
                <a:cubicBezTo>
                  <a:pt x="879796" y="169311"/>
                  <a:pt x="880239" y="168868"/>
                  <a:pt x="881125" y="168868"/>
                </a:cubicBezTo>
                <a:cubicBezTo>
                  <a:pt x="879353" y="156457"/>
                  <a:pt x="882012" y="142718"/>
                  <a:pt x="886887" y="131637"/>
                </a:cubicBezTo>
                <a:cubicBezTo>
                  <a:pt x="887774" y="129421"/>
                  <a:pt x="891320" y="130307"/>
                  <a:pt x="891320" y="132523"/>
                </a:cubicBezTo>
                <a:cubicBezTo>
                  <a:pt x="890433" y="142274"/>
                  <a:pt x="889547" y="151582"/>
                  <a:pt x="890433" y="161333"/>
                </a:cubicBezTo>
                <a:cubicBezTo>
                  <a:pt x="890433" y="162663"/>
                  <a:pt x="890876" y="163549"/>
                  <a:pt x="890876" y="164879"/>
                </a:cubicBezTo>
                <a:lnTo>
                  <a:pt x="890876" y="164879"/>
                </a:lnTo>
                <a:cubicBezTo>
                  <a:pt x="890433" y="153798"/>
                  <a:pt x="892649" y="142274"/>
                  <a:pt x="897081" y="132523"/>
                </a:cubicBezTo>
                <a:cubicBezTo>
                  <a:pt x="897968" y="130307"/>
                  <a:pt x="901514" y="131194"/>
                  <a:pt x="901514" y="133410"/>
                </a:cubicBezTo>
                <a:cubicBezTo>
                  <a:pt x="900627" y="143161"/>
                  <a:pt x="899741" y="152468"/>
                  <a:pt x="900627" y="162219"/>
                </a:cubicBezTo>
                <a:cubicBezTo>
                  <a:pt x="900627" y="162663"/>
                  <a:pt x="900627" y="163106"/>
                  <a:pt x="900627" y="163549"/>
                </a:cubicBezTo>
                <a:cubicBezTo>
                  <a:pt x="901070" y="163549"/>
                  <a:pt x="901514" y="163549"/>
                  <a:pt x="902400" y="163549"/>
                </a:cubicBezTo>
                <a:cubicBezTo>
                  <a:pt x="902400" y="153355"/>
                  <a:pt x="905059" y="143161"/>
                  <a:pt x="908605" y="134739"/>
                </a:cubicBezTo>
                <a:cubicBezTo>
                  <a:pt x="909492" y="132523"/>
                  <a:pt x="913037" y="133410"/>
                  <a:pt x="913037" y="135626"/>
                </a:cubicBezTo>
                <a:cubicBezTo>
                  <a:pt x="912151" y="145377"/>
                  <a:pt x="911265" y="154684"/>
                  <a:pt x="912151" y="164435"/>
                </a:cubicBezTo>
                <a:cubicBezTo>
                  <a:pt x="916583" y="171084"/>
                  <a:pt x="920572" y="177289"/>
                  <a:pt x="923231" y="183937"/>
                </a:cubicBezTo>
                <a:lnTo>
                  <a:pt x="962235" y="183937"/>
                </a:lnTo>
                <a:lnTo>
                  <a:pt x="932539" y="0"/>
                </a:lnTo>
                <a:lnTo>
                  <a:pt x="812869" y="0"/>
                </a:lnTo>
                <a:lnTo>
                  <a:pt x="807550" y="0"/>
                </a:lnTo>
                <a:lnTo>
                  <a:pt x="837246" y="183937"/>
                </a:lnTo>
                <a:lnTo>
                  <a:pt x="842565" y="183937"/>
                </a:lnTo>
                <a:lnTo>
                  <a:pt x="872704" y="183937"/>
                </a:lnTo>
                <a:cubicBezTo>
                  <a:pt x="867829" y="169311"/>
                  <a:pt x="870488" y="152468"/>
                  <a:pt x="875807" y="139615"/>
                </a:cubicBezTo>
                <a:close/>
                <a:moveTo>
                  <a:pt x="1814108" y="663060"/>
                </a:moveTo>
                <a:lnTo>
                  <a:pt x="1814108" y="667936"/>
                </a:lnTo>
                <a:lnTo>
                  <a:pt x="1814108" y="675914"/>
                </a:lnTo>
                <a:lnTo>
                  <a:pt x="1814108" y="1133319"/>
                </a:lnTo>
                <a:lnTo>
                  <a:pt x="1814108" y="1381080"/>
                </a:lnTo>
                <a:lnTo>
                  <a:pt x="1825632" y="1381080"/>
                </a:lnTo>
                <a:lnTo>
                  <a:pt x="1826075" y="1381080"/>
                </a:lnTo>
                <a:lnTo>
                  <a:pt x="1826075" y="1377977"/>
                </a:lnTo>
                <a:lnTo>
                  <a:pt x="1826075" y="1078359"/>
                </a:lnTo>
                <a:lnTo>
                  <a:pt x="1826075" y="663060"/>
                </a:lnTo>
                <a:lnTo>
                  <a:pt x="1814108" y="663060"/>
                </a:lnTo>
                <a:lnTo>
                  <a:pt x="1814108" y="663060"/>
                </a:lnTo>
                <a:close/>
                <a:moveTo>
                  <a:pt x="2013558" y="1377977"/>
                </a:moveTo>
                <a:lnTo>
                  <a:pt x="1940869" y="1377977"/>
                </a:lnTo>
                <a:lnTo>
                  <a:pt x="1900536" y="1377977"/>
                </a:lnTo>
                <a:lnTo>
                  <a:pt x="1885910" y="1377977"/>
                </a:lnTo>
                <a:lnTo>
                  <a:pt x="1862862" y="1377977"/>
                </a:lnTo>
                <a:lnTo>
                  <a:pt x="1848236" y="1377977"/>
                </a:lnTo>
                <a:lnTo>
                  <a:pt x="1827404" y="1377977"/>
                </a:lnTo>
                <a:lnTo>
                  <a:pt x="1813221" y="1377977"/>
                </a:lnTo>
                <a:lnTo>
                  <a:pt x="1787071" y="1377977"/>
                </a:lnTo>
                <a:lnTo>
                  <a:pt x="1773775" y="1377977"/>
                </a:lnTo>
                <a:lnTo>
                  <a:pt x="1741863" y="1377977"/>
                </a:lnTo>
                <a:lnTo>
                  <a:pt x="1728123" y="1377977"/>
                </a:lnTo>
                <a:lnTo>
                  <a:pt x="1723247" y="1377977"/>
                </a:lnTo>
                <a:lnTo>
                  <a:pt x="1709064" y="1377977"/>
                </a:lnTo>
                <a:lnTo>
                  <a:pt x="1697540" y="1377977"/>
                </a:lnTo>
                <a:lnTo>
                  <a:pt x="1684687" y="1377977"/>
                </a:lnTo>
                <a:cubicBezTo>
                  <a:pt x="1684244" y="1360692"/>
                  <a:pt x="1674493" y="1345622"/>
                  <a:pt x="1660753" y="1337201"/>
                </a:cubicBezTo>
                <a:cubicBezTo>
                  <a:pt x="1653661" y="1333212"/>
                  <a:pt x="1645683" y="1330996"/>
                  <a:pt x="1636819" y="1330996"/>
                </a:cubicBezTo>
                <a:lnTo>
                  <a:pt x="1635046" y="1330996"/>
                </a:lnTo>
                <a:lnTo>
                  <a:pt x="1570336" y="1330996"/>
                </a:lnTo>
                <a:lnTo>
                  <a:pt x="1570336" y="1000795"/>
                </a:lnTo>
                <a:lnTo>
                  <a:pt x="1570336" y="996363"/>
                </a:lnTo>
                <a:lnTo>
                  <a:pt x="1570336" y="918799"/>
                </a:lnTo>
                <a:lnTo>
                  <a:pt x="1649672" y="918799"/>
                </a:lnTo>
                <a:lnTo>
                  <a:pt x="1654105" y="918799"/>
                </a:lnTo>
                <a:lnTo>
                  <a:pt x="1666958" y="918799"/>
                </a:lnTo>
                <a:cubicBezTo>
                  <a:pt x="1692665" y="918799"/>
                  <a:pt x="1713053" y="897968"/>
                  <a:pt x="1713053" y="872704"/>
                </a:cubicBezTo>
                <a:cubicBezTo>
                  <a:pt x="1713053" y="865613"/>
                  <a:pt x="1711280" y="858964"/>
                  <a:pt x="1708621" y="852759"/>
                </a:cubicBezTo>
                <a:cubicBezTo>
                  <a:pt x="1708178" y="851873"/>
                  <a:pt x="1707734" y="850543"/>
                  <a:pt x="1706848" y="849657"/>
                </a:cubicBezTo>
                <a:cubicBezTo>
                  <a:pt x="1698870" y="835917"/>
                  <a:pt x="1683801" y="826166"/>
                  <a:pt x="1666515" y="826166"/>
                </a:cubicBezTo>
                <a:lnTo>
                  <a:pt x="1615101" y="826166"/>
                </a:lnTo>
                <a:cubicBezTo>
                  <a:pt x="1602248" y="839906"/>
                  <a:pt x="1587178" y="851873"/>
                  <a:pt x="1569892" y="860294"/>
                </a:cubicBezTo>
                <a:lnTo>
                  <a:pt x="1569892" y="725998"/>
                </a:lnTo>
                <a:lnTo>
                  <a:pt x="1569892" y="673697"/>
                </a:lnTo>
                <a:cubicBezTo>
                  <a:pt x="1569892" y="669709"/>
                  <a:pt x="1569449" y="666163"/>
                  <a:pt x="1569006" y="663060"/>
                </a:cubicBezTo>
                <a:lnTo>
                  <a:pt x="1558812" y="663060"/>
                </a:lnTo>
                <a:cubicBezTo>
                  <a:pt x="1558369" y="666163"/>
                  <a:pt x="1557925" y="669709"/>
                  <a:pt x="1557925" y="673697"/>
                </a:cubicBezTo>
                <a:lnTo>
                  <a:pt x="1557925" y="727771"/>
                </a:lnTo>
                <a:lnTo>
                  <a:pt x="1557925" y="865613"/>
                </a:lnTo>
                <a:cubicBezTo>
                  <a:pt x="1549504" y="869158"/>
                  <a:pt x="1540197" y="871818"/>
                  <a:pt x="1530889" y="873591"/>
                </a:cubicBezTo>
                <a:cubicBezTo>
                  <a:pt x="1488783" y="882012"/>
                  <a:pt x="1444461" y="884228"/>
                  <a:pt x="1406344" y="883785"/>
                </a:cubicBezTo>
                <a:cubicBezTo>
                  <a:pt x="1412549" y="894865"/>
                  <a:pt x="1418311" y="906389"/>
                  <a:pt x="1423186" y="918356"/>
                </a:cubicBezTo>
                <a:lnTo>
                  <a:pt x="1493658" y="918356"/>
                </a:lnTo>
                <a:lnTo>
                  <a:pt x="1493658" y="1055312"/>
                </a:lnTo>
                <a:lnTo>
                  <a:pt x="1493658" y="1059301"/>
                </a:lnTo>
                <a:lnTo>
                  <a:pt x="1493658" y="1252546"/>
                </a:lnTo>
                <a:cubicBezTo>
                  <a:pt x="1498534" y="1256978"/>
                  <a:pt x="1500750" y="1263183"/>
                  <a:pt x="1501193" y="1268945"/>
                </a:cubicBezTo>
                <a:lnTo>
                  <a:pt x="1501193" y="1268945"/>
                </a:lnTo>
                <a:lnTo>
                  <a:pt x="1509614" y="1352714"/>
                </a:lnTo>
                <a:lnTo>
                  <a:pt x="1501636" y="1354486"/>
                </a:lnTo>
                <a:lnTo>
                  <a:pt x="1493658" y="1330109"/>
                </a:lnTo>
                <a:lnTo>
                  <a:pt x="1464849" y="1330109"/>
                </a:lnTo>
                <a:lnTo>
                  <a:pt x="1437369" y="1369556"/>
                </a:lnTo>
                <a:lnTo>
                  <a:pt x="1387728" y="1381080"/>
                </a:lnTo>
                <a:lnTo>
                  <a:pt x="1406344" y="1359805"/>
                </a:lnTo>
                <a:lnTo>
                  <a:pt x="1416094" y="1330109"/>
                </a:lnTo>
                <a:lnTo>
                  <a:pt x="1381080" y="1330109"/>
                </a:lnTo>
                <a:cubicBezTo>
                  <a:pt x="1354930" y="1330109"/>
                  <a:pt x="1333655" y="1350941"/>
                  <a:pt x="1333212" y="1377091"/>
                </a:cubicBezTo>
                <a:lnTo>
                  <a:pt x="1223736" y="1377091"/>
                </a:lnTo>
                <a:lnTo>
                  <a:pt x="1025173" y="1377091"/>
                </a:lnTo>
                <a:lnTo>
                  <a:pt x="924561" y="1377091"/>
                </a:lnTo>
                <a:cubicBezTo>
                  <a:pt x="924118" y="1378421"/>
                  <a:pt x="922788" y="1379307"/>
                  <a:pt x="921015" y="1378864"/>
                </a:cubicBezTo>
                <a:lnTo>
                  <a:pt x="866056" y="1377091"/>
                </a:lnTo>
                <a:lnTo>
                  <a:pt x="738851" y="1377091"/>
                </a:lnTo>
                <a:lnTo>
                  <a:pt x="738851" y="1285344"/>
                </a:lnTo>
                <a:cubicBezTo>
                  <a:pt x="741954" y="1289333"/>
                  <a:pt x="745056" y="1293322"/>
                  <a:pt x="748602" y="1297311"/>
                </a:cubicBezTo>
                <a:lnTo>
                  <a:pt x="754364" y="1294651"/>
                </a:lnTo>
                <a:lnTo>
                  <a:pt x="802675" y="1273377"/>
                </a:lnTo>
                <a:lnTo>
                  <a:pt x="807550" y="1271161"/>
                </a:lnTo>
                <a:cubicBezTo>
                  <a:pt x="800902" y="1252989"/>
                  <a:pt x="794254" y="1233930"/>
                  <a:pt x="787606" y="1214872"/>
                </a:cubicBezTo>
                <a:cubicBezTo>
                  <a:pt x="787162" y="1213985"/>
                  <a:pt x="786719" y="1212656"/>
                  <a:pt x="786719" y="1211769"/>
                </a:cubicBezTo>
                <a:cubicBezTo>
                  <a:pt x="768990" y="1160355"/>
                  <a:pt x="752148" y="1107169"/>
                  <a:pt x="739294" y="1055312"/>
                </a:cubicBezTo>
                <a:lnTo>
                  <a:pt x="739294" y="902843"/>
                </a:lnTo>
                <a:lnTo>
                  <a:pt x="739294" y="898411"/>
                </a:lnTo>
                <a:lnTo>
                  <a:pt x="739294" y="672368"/>
                </a:lnTo>
                <a:cubicBezTo>
                  <a:pt x="739294" y="668379"/>
                  <a:pt x="738851" y="664833"/>
                  <a:pt x="738408" y="661730"/>
                </a:cubicBezTo>
                <a:lnTo>
                  <a:pt x="791595" y="661730"/>
                </a:lnTo>
                <a:lnTo>
                  <a:pt x="1033151" y="661730"/>
                </a:lnTo>
                <a:lnTo>
                  <a:pt x="1049107" y="661730"/>
                </a:lnTo>
                <a:lnTo>
                  <a:pt x="1062403" y="925448"/>
                </a:lnTo>
                <a:lnTo>
                  <a:pt x="1062403" y="929437"/>
                </a:lnTo>
                <a:lnTo>
                  <a:pt x="1064176" y="960905"/>
                </a:lnTo>
                <a:cubicBezTo>
                  <a:pt x="1066392" y="1004784"/>
                  <a:pt x="1086337" y="1046447"/>
                  <a:pt x="1119579" y="1075257"/>
                </a:cubicBezTo>
                <a:cubicBezTo>
                  <a:pt x="1120022" y="1075700"/>
                  <a:pt x="1120465" y="1076143"/>
                  <a:pt x="1120909" y="1076586"/>
                </a:cubicBezTo>
                <a:cubicBezTo>
                  <a:pt x="1116920" y="1050436"/>
                  <a:pt x="1112044" y="1023843"/>
                  <a:pt x="1106282" y="997693"/>
                </a:cubicBezTo>
                <a:cubicBezTo>
                  <a:pt x="1083235" y="895309"/>
                  <a:pt x="1077030" y="774752"/>
                  <a:pt x="1073927" y="661730"/>
                </a:cubicBezTo>
                <a:lnTo>
                  <a:pt x="1250329" y="661730"/>
                </a:lnTo>
                <a:lnTo>
                  <a:pt x="1413878" y="661730"/>
                </a:lnTo>
                <a:lnTo>
                  <a:pt x="1549504" y="661730"/>
                </a:lnTo>
                <a:lnTo>
                  <a:pt x="1549504" y="640456"/>
                </a:lnTo>
                <a:lnTo>
                  <a:pt x="1418754" y="640456"/>
                </a:lnTo>
                <a:lnTo>
                  <a:pt x="1400138" y="640456"/>
                </a:lnTo>
                <a:lnTo>
                  <a:pt x="1258307" y="640456"/>
                </a:lnTo>
                <a:lnTo>
                  <a:pt x="1214428" y="451200"/>
                </a:lnTo>
                <a:lnTo>
                  <a:pt x="1059744" y="451200"/>
                </a:lnTo>
                <a:lnTo>
                  <a:pt x="932982" y="451200"/>
                </a:lnTo>
                <a:lnTo>
                  <a:pt x="924561" y="451200"/>
                </a:lnTo>
                <a:lnTo>
                  <a:pt x="968440" y="640456"/>
                </a:lnTo>
                <a:lnTo>
                  <a:pt x="856305" y="640456"/>
                </a:lnTo>
                <a:lnTo>
                  <a:pt x="900184" y="451200"/>
                </a:lnTo>
                <a:lnTo>
                  <a:pt x="891763" y="451200"/>
                </a:lnTo>
                <a:lnTo>
                  <a:pt x="609874" y="451200"/>
                </a:lnTo>
                <a:lnTo>
                  <a:pt x="565995" y="640456"/>
                </a:lnTo>
                <a:lnTo>
                  <a:pt x="424164" y="640456"/>
                </a:lnTo>
                <a:lnTo>
                  <a:pt x="275684" y="640456"/>
                </a:lnTo>
                <a:lnTo>
                  <a:pt x="275684" y="661730"/>
                </a:lnTo>
                <a:lnTo>
                  <a:pt x="458735" y="661730"/>
                </a:lnTo>
                <a:lnTo>
                  <a:pt x="727771" y="661730"/>
                </a:lnTo>
                <a:cubicBezTo>
                  <a:pt x="727327" y="664833"/>
                  <a:pt x="726884" y="668379"/>
                  <a:pt x="726884" y="672368"/>
                </a:cubicBezTo>
                <a:lnTo>
                  <a:pt x="726884" y="1006557"/>
                </a:lnTo>
                <a:cubicBezTo>
                  <a:pt x="725554" y="1004784"/>
                  <a:pt x="724225" y="1003455"/>
                  <a:pt x="723338" y="1001682"/>
                </a:cubicBezTo>
                <a:cubicBezTo>
                  <a:pt x="692313" y="959576"/>
                  <a:pt x="654639" y="917470"/>
                  <a:pt x="614749" y="876693"/>
                </a:cubicBezTo>
                <a:cubicBezTo>
                  <a:pt x="607214" y="900627"/>
                  <a:pt x="594804" y="941847"/>
                  <a:pt x="580178" y="989715"/>
                </a:cubicBezTo>
                <a:cubicBezTo>
                  <a:pt x="606771" y="1007444"/>
                  <a:pt x="630705" y="1026059"/>
                  <a:pt x="649320" y="1046447"/>
                </a:cubicBezTo>
                <a:cubicBezTo>
                  <a:pt x="650207" y="1052209"/>
                  <a:pt x="651093" y="1057528"/>
                  <a:pt x="651536" y="1063290"/>
                </a:cubicBezTo>
                <a:cubicBezTo>
                  <a:pt x="654639" y="1104952"/>
                  <a:pt x="665276" y="1147059"/>
                  <a:pt x="682119" y="1186505"/>
                </a:cubicBezTo>
                <a:cubicBezTo>
                  <a:pt x="682562" y="1187835"/>
                  <a:pt x="683448" y="1189165"/>
                  <a:pt x="683892" y="1190494"/>
                </a:cubicBezTo>
                <a:cubicBezTo>
                  <a:pt x="695859" y="1217974"/>
                  <a:pt x="710485" y="1244124"/>
                  <a:pt x="726884" y="1268502"/>
                </a:cubicBezTo>
                <a:lnTo>
                  <a:pt x="726884" y="1376648"/>
                </a:lnTo>
                <a:lnTo>
                  <a:pt x="592588" y="1376648"/>
                </a:lnTo>
                <a:cubicBezTo>
                  <a:pt x="593474" y="1379750"/>
                  <a:pt x="590815" y="1382410"/>
                  <a:pt x="588156" y="1381966"/>
                </a:cubicBezTo>
                <a:lnTo>
                  <a:pt x="557573" y="1376648"/>
                </a:lnTo>
                <a:lnTo>
                  <a:pt x="534526" y="1376648"/>
                </a:lnTo>
                <a:cubicBezTo>
                  <a:pt x="534526" y="1375318"/>
                  <a:pt x="534526" y="1373988"/>
                  <a:pt x="534083" y="1372659"/>
                </a:cubicBezTo>
                <a:lnTo>
                  <a:pt x="410867" y="1351384"/>
                </a:lnTo>
                <a:cubicBezTo>
                  <a:pt x="407321" y="1350941"/>
                  <a:pt x="405105" y="1346952"/>
                  <a:pt x="406435" y="1343406"/>
                </a:cubicBezTo>
                <a:cubicBezTo>
                  <a:pt x="407764" y="1338974"/>
                  <a:pt x="409094" y="1334098"/>
                  <a:pt x="411310" y="1329666"/>
                </a:cubicBezTo>
                <a:lnTo>
                  <a:pt x="373636" y="1329666"/>
                </a:lnTo>
                <a:lnTo>
                  <a:pt x="373636" y="1307062"/>
                </a:lnTo>
                <a:lnTo>
                  <a:pt x="373636" y="1269388"/>
                </a:lnTo>
                <a:lnTo>
                  <a:pt x="373636" y="1237476"/>
                </a:lnTo>
                <a:lnTo>
                  <a:pt x="373636" y="1205564"/>
                </a:lnTo>
                <a:lnTo>
                  <a:pt x="373636" y="1169220"/>
                </a:lnTo>
                <a:lnTo>
                  <a:pt x="373636" y="1143956"/>
                </a:lnTo>
                <a:lnTo>
                  <a:pt x="373636" y="1116476"/>
                </a:lnTo>
                <a:lnTo>
                  <a:pt x="373636" y="1032707"/>
                </a:lnTo>
                <a:lnTo>
                  <a:pt x="373636" y="1028275"/>
                </a:lnTo>
                <a:lnTo>
                  <a:pt x="373636" y="917913"/>
                </a:lnTo>
                <a:lnTo>
                  <a:pt x="451643" y="917913"/>
                </a:lnTo>
                <a:cubicBezTo>
                  <a:pt x="465383" y="925004"/>
                  <a:pt x="479566" y="932539"/>
                  <a:pt x="493306" y="940074"/>
                </a:cubicBezTo>
                <a:cubicBezTo>
                  <a:pt x="497295" y="936085"/>
                  <a:pt x="501284" y="932982"/>
                  <a:pt x="505716" y="930323"/>
                </a:cubicBezTo>
                <a:cubicBezTo>
                  <a:pt x="445438" y="913481"/>
                  <a:pt x="381171" y="905503"/>
                  <a:pt x="317790" y="893536"/>
                </a:cubicBezTo>
                <a:cubicBezTo>
                  <a:pt x="298288" y="889990"/>
                  <a:pt x="280560" y="882012"/>
                  <a:pt x="265490" y="871375"/>
                </a:cubicBezTo>
                <a:lnTo>
                  <a:pt x="265490" y="742397"/>
                </a:lnTo>
                <a:lnTo>
                  <a:pt x="265490" y="673697"/>
                </a:lnTo>
                <a:cubicBezTo>
                  <a:pt x="265490" y="669709"/>
                  <a:pt x="265047" y="666163"/>
                  <a:pt x="264604" y="663060"/>
                </a:cubicBezTo>
                <a:lnTo>
                  <a:pt x="254409" y="663060"/>
                </a:lnTo>
                <a:cubicBezTo>
                  <a:pt x="253966" y="666163"/>
                  <a:pt x="253523" y="669709"/>
                  <a:pt x="253523" y="673697"/>
                </a:cubicBezTo>
                <a:lnTo>
                  <a:pt x="253523" y="739294"/>
                </a:lnTo>
                <a:lnTo>
                  <a:pt x="253523" y="863396"/>
                </a:lnTo>
                <a:cubicBezTo>
                  <a:pt x="241556" y="852759"/>
                  <a:pt x="231805" y="840349"/>
                  <a:pt x="224270" y="826166"/>
                </a:cubicBezTo>
                <a:lnTo>
                  <a:pt x="200780" y="826166"/>
                </a:lnTo>
                <a:cubicBezTo>
                  <a:pt x="194131" y="826166"/>
                  <a:pt x="187926" y="827496"/>
                  <a:pt x="182607" y="830155"/>
                </a:cubicBezTo>
                <a:cubicBezTo>
                  <a:pt x="181721" y="830598"/>
                  <a:pt x="180391" y="831041"/>
                  <a:pt x="179505" y="831485"/>
                </a:cubicBezTo>
                <a:cubicBezTo>
                  <a:pt x="164879" y="839019"/>
                  <a:pt x="154684" y="854532"/>
                  <a:pt x="154684" y="872261"/>
                </a:cubicBezTo>
                <a:cubicBezTo>
                  <a:pt x="154684" y="897968"/>
                  <a:pt x="175516" y="918356"/>
                  <a:pt x="200780" y="918356"/>
                </a:cubicBezTo>
                <a:lnTo>
                  <a:pt x="249534" y="918356"/>
                </a:lnTo>
                <a:lnTo>
                  <a:pt x="253523" y="918356"/>
                </a:lnTo>
                <a:lnTo>
                  <a:pt x="253523" y="922788"/>
                </a:lnTo>
                <a:lnTo>
                  <a:pt x="253523" y="1077473"/>
                </a:lnTo>
                <a:lnTo>
                  <a:pt x="253523" y="1101850"/>
                </a:lnTo>
                <a:lnTo>
                  <a:pt x="253523" y="1173209"/>
                </a:lnTo>
                <a:lnTo>
                  <a:pt x="253523" y="1330553"/>
                </a:lnTo>
                <a:lnTo>
                  <a:pt x="234464" y="1330553"/>
                </a:lnTo>
                <a:lnTo>
                  <a:pt x="230919" y="1330553"/>
                </a:lnTo>
                <a:cubicBezTo>
                  <a:pt x="227373" y="1330553"/>
                  <a:pt x="224270" y="1330996"/>
                  <a:pt x="220725" y="1331439"/>
                </a:cubicBezTo>
                <a:cubicBezTo>
                  <a:pt x="203882" y="1334985"/>
                  <a:pt x="190585" y="1346952"/>
                  <a:pt x="185267" y="1362908"/>
                </a:cubicBezTo>
                <a:cubicBezTo>
                  <a:pt x="183937" y="1367340"/>
                  <a:pt x="183051" y="1372215"/>
                  <a:pt x="182607" y="1377091"/>
                </a:cubicBezTo>
                <a:lnTo>
                  <a:pt x="174186" y="1377091"/>
                </a:lnTo>
                <a:lnTo>
                  <a:pt x="169311" y="1377091"/>
                </a:lnTo>
                <a:lnTo>
                  <a:pt x="155128" y="1377091"/>
                </a:lnTo>
                <a:lnTo>
                  <a:pt x="143604" y="1377091"/>
                </a:lnTo>
                <a:lnTo>
                  <a:pt x="128091" y="1377091"/>
                </a:lnTo>
                <a:lnTo>
                  <a:pt x="102384" y="1377091"/>
                </a:lnTo>
                <a:lnTo>
                  <a:pt x="15956" y="1377091"/>
                </a:lnTo>
                <a:cubicBezTo>
                  <a:pt x="7092" y="1377091"/>
                  <a:pt x="0" y="1384182"/>
                  <a:pt x="0" y="1393047"/>
                </a:cubicBezTo>
                <a:cubicBezTo>
                  <a:pt x="0" y="1401911"/>
                  <a:pt x="7092" y="1409003"/>
                  <a:pt x="15956" y="1409003"/>
                </a:cubicBezTo>
                <a:lnTo>
                  <a:pt x="2013558" y="1409003"/>
                </a:lnTo>
                <a:cubicBezTo>
                  <a:pt x="2022422" y="1409003"/>
                  <a:pt x="2029514" y="1401911"/>
                  <a:pt x="2029514" y="1393047"/>
                </a:cubicBezTo>
                <a:cubicBezTo>
                  <a:pt x="2029514" y="1384182"/>
                  <a:pt x="2021979" y="1377977"/>
                  <a:pt x="2013558" y="1377977"/>
                </a:cubicBezTo>
                <a:close/>
                <a:moveTo>
                  <a:pt x="266376" y="1110714"/>
                </a:moveTo>
                <a:lnTo>
                  <a:pt x="266376" y="935642"/>
                </a:lnTo>
                <a:lnTo>
                  <a:pt x="266376" y="930766"/>
                </a:lnTo>
                <a:lnTo>
                  <a:pt x="266376" y="918799"/>
                </a:lnTo>
                <a:lnTo>
                  <a:pt x="344827" y="918799"/>
                </a:lnTo>
                <a:lnTo>
                  <a:pt x="344827" y="1005228"/>
                </a:lnTo>
                <a:lnTo>
                  <a:pt x="344827" y="1009660"/>
                </a:lnTo>
                <a:lnTo>
                  <a:pt x="344827" y="1099191"/>
                </a:lnTo>
                <a:lnTo>
                  <a:pt x="344827" y="1124897"/>
                </a:lnTo>
                <a:lnTo>
                  <a:pt x="344827" y="1161242"/>
                </a:lnTo>
                <a:lnTo>
                  <a:pt x="344827" y="1269831"/>
                </a:lnTo>
                <a:lnTo>
                  <a:pt x="344827" y="1303073"/>
                </a:lnTo>
                <a:lnTo>
                  <a:pt x="344827" y="1330553"/>
                </a:lnTo>
                <a:lnTo>
                  <a:pt x="332417" y="1330553"/>
                </a:lnTo>
                <a:lnTo>
                  <a:pt x="317347" y="1330553"/>
                </a:lnTo>
                <a:lnTo>
                  <a:pt x="286765" y="1330553"/>
                </a:lnTo>
                <a:lnTo>
                  <a:pt x="272582" y="1330553"/>
                </a:lnTo>
                <a:lnTo>
                  <a:pt x="265933" y="1330553"/>
                </a:lnTo>
                <a:lnTo>
                  <a:pt x="266376" y="1110714"/>
                </a:lnTo>
                <a:lnTo>
                  <a:pt x="266376" y="1110714"/>
                </a:lnTo>
                <a:close/>
                <a:moveTo>
                  <a:pt x="1523797" y="1038469"/>
                </a:moveTo>
                <a:lnTo>
                  <a:pt x="1523797" y="1034480"/>
                </a:lnTo>
                <a:lnTo>
                  <a:pt x="1523797" y="919242"/>
                </a:lnTo>
                <a:lnTo>
                  <a:pt x="1558369" y="919242"/>
                </a:lnTo>
                <a:lnTo>
                  <a:pt x="1558369" y="1007001"/>
                </a:lnTo>
                <a:lnTo>
                  <a:pt x="1558369" y="1011433"/>
                </a:lnTo>
                <a:lnTo>
                  <a:pt x="1558369" y="1331439"/>
                </a:lnTo>
                <a:lnTo>
                  <a:pt x="1523797" y="1331439"/>
                </a:lnTo>
                <a:lnTo>
                  <a:pt x="1523797" y="1038469"/>
                </a:lnTo>
                <a:close/>
                <a:moveTo>
                  <a:pt x="1615544" y="519899"/>
                </a:moveTo>
                <a:cubicBezTo>
                  <a:pt x="1614658" y="543390"/>
                  <a:pt x="1625295" y="569540"/>
                  <a:pt x="1637262" y="605885"/>
                </a:cubicBezTo>
                <a:lnTo>
                  <a:pt x="1676709" y="605885"/>
                </a:lnTo>
                <a:cubicBezTo>
                  <a:pt x="1703746" y="605885"/>
                  <a:pt x="1725463" y="584167"/>
                  <a:pt x="1725463" y="557130"/>
                </a:cubicBezTo>
                <a:lnTo>
                  <a:pt x="1725463" y="455189"/>
                </a:lnTo>
                <a:cubicBezTo>
                  <a:pt x="1725463" y="428153"/>
                  <a:pt x="1703746" y="406435"/>
                  <a:pt x="1676709" y="406435"/>
                </a:cubicBezTo>
                <a:lnTo>
                  <a:pt x="1647013" y="406435"/>
                </a:lnTo>
                <a:cubicBezTo>
                  <a:pt x="1639478" y="434358"/>
                  <a:pt x="1631943" y="453859"/>
                  <a:pt x="1624852" y="477793"/>
                </a:cubicBezTo>
                <a:cubicBezTo>
                  <a:pt x="1622193" y="491533"/>
                  <a:pt x="1618647" y="505273"/>
                  <a:pt x="1615544" y="519899"/>
                </a:cubicBezTo>
                <a:close/>
                <a:moveTo>
                  <a:pt x="1550834" y="729100"/>
                </a:moveTo>
                <a:cubicBezTo>
                  <a:pt x="1497647" y="735305"/>
                  <a:pt x="1441801" y="730873"/>
                  <a:pt x="1400138" y="713144"/>
                </a:cubicBezTo>
                <a:lnTo>
                  <a:pt x="1277809" y="787606"/>
                </a:lnTo>
                <a:lnTo>
                  <a:pt x="1550834" y="729100"/>
                </a:lnTo>
                <a:close/>
                <a:moveTo>
                  <a:pt x="925448" y="1374431"/>
                </a:moveTo>
                <a:lnTo>
                  <a:pt x="921902" y="1366897"/>
                </a:lnTo>
                <a:cubicBezTo>
                  <a:pt x="917026" y="1356259"/>
                  <a:pt x="907719" y="1348725"/>
                  <a:pt x="896638" y="1346065"/>
                </a:cubicBezTo>
                <a:lnTo>
                  <a:pt x="870488" y="1339860"/>
                </a:lnTo>
                <a:cubicBezTo>
                  <a:pt x="857191" y="1336758"/>
                  <a:pt x="841235" y="1331882"/>
                  <a:pt x="833257" y="1320359"/>
                </a:cubicBezTo>
                <a:lnTo>
                  <a:pt x="818631" y="1298197"/>
                </a:lnTo>
                <a:lnTo>
                  <a:pt x="812869" y="1302630"/>
                </a:lnTo>
                <a:lnTo>
                  <a:pt x="802675" y="1310164"/>
                </a:lnTo>
                <a:cubicBezTo>
                  <a:pt x="798243" y="1313267"/>
                  <a:pt x="793367" y="1315040"/>
                  <a:pt x="787606" y="1315040"/>
                </a:cubicBezTo>
                <a:lnTo>
                  <a:pt x="765444" y="1315483"/>
                </a:lnTo>
                <a:lnTo>
                  <a:pt x="759683" y="1315483"/>
                </a:lnTo>
                <a:cubicBezTo>
                  <a:pt x="759683" y="1315483"/>
                  <a:pt x="745499" y="1343849"/>
                  <a:pt x="742397" y="1366453"/>
                </a:cubicBezTo>
                <a:cubicBezTo>
                  <a:pt x="741954" y="1369999"/>
                  <a:pt x="744613" y="1373102"/>
                  <a:pt x="747716" y="1373102"/>
                </a:cubicBezTo>
                <a:lnTo>
                  <a:pt x="866499" y="1377534"/>
                </a:lnTo>
                <a:lnTo>
                  <a:pt x="921459" y="1379307"/>
                </a:lnTo>
                <a:cubicBezTo>
                  <a:pt x="922788" y="1379307"/>
                  <a:pt x="924118" y="1378421"/>
                  <a:pt x="925004" y="1377534"/>
                </a:cubicBezTo>
                <a:cubicBezTo>
                  <a:pt x="925448" y="1377091"/>
                  <a:pt x="925891" y="1375761"/>
                  <a:pt x="925448" y="1374431"/>
                </a:cubicBezTo>
                <a:close/>
                <a:moveTo>
                  <a:pt x="457848" y="729100"/>
                </a:moveTo>
                <a:cubicBezTo>
                  <a:pt x="435244" y="737521"/>
                  <a:pt x="412197" y="743283"/>
                  <a:pt x="388262" y="746829"/>
                </a:cubicBezTo>
                <a:cubicBezTo>
                  <a:pt x="446768" y="770763"/>
                  <a:pt x="506160" y="796913"/>
                  <a:pt x="559789" y="823950"/>
                </a:cubicBezTo>
                <a:cubicBezTo>
                  <a:pt x="525661" y="791151"/>
                  <a:pt x="491090" y="759239"/>
                  <a:pt x="457848" y="729100"/>
                </a:cubicBezTo>
                <a:close/>
                <a:moveTo>
                  <a:pt x="189256" y="596134"/>
                </a:moveTo>
                <a:cubicBezTo>
                  <a:pt x="178175" y="546493"/>
                  <a:pt x="172857" y="491976"/>
                  <a:pt x="169754" y="438347"/>
                </a:cubicBezTo>
                <a:cubicBezTo>
                  <a:pt x="169311" y="429482"/>
                  <a:pt x="168868" y="421061"/>
                  <a:pt x="168424" y="412196"/>
                </a:cubicBezTo>
                <a:cubicBezTo>
                  <a:pt x="153355" y="420618"/>
                  <a:pt x="143161" y="436574"/>
                  <a:pt x="143161" y="454746"/>
                </a:cubicBezTo>
                <a:lnTo>
                  <a:pt x="143161" y="556687"/>
                </a:lnTo>
                <a:cubicBezTo>
                  <a:pt x="143161" y="583723"/>
                  <a:pt x="164879" y="605441"/>
                  <a:pt x="191915" y="605441"/>
                </a:cubicBezTo>
                <a:lnTo>
                  <a:pt x="222941" y="605441"/>
                </a:lnTo>
                <a:cubicBezTo>
                  <a:pt x="222941" y="603225"/>
                  <a:pt x="222941" y="601452"/>
                  <a:pt x="222497" y="599236"/>
                </a:cubicBezTo>
                <a:cubicBezTo>
                  <a:pt x="204325" y="599236"/>
                  <a:pt x="191915" y="597907"/>
                  <a:pt x="189256" y="596134"/>
                </a:cubicBezTo>
                <a:close/>
                <a:moveTo>
                  <a:pt x="590815" y="1369113"/>
                </a:moveTo>
                <a:cubicBezTo>
                  <a:pt x="587712" y="1356703"/>
                  <a:pt x="579291" y="1346952"/>
                  <a:pt x="568211" y="1342520"/>
                </a:cubicBezTo>
                <a:lnTo>
                  <a:pt x="542504" y="1332325"/>
                </a:lnTo>
                <a:cubicBezTo>
                  <a:pt x="529207" y="1327007"/>
                  <a:pt x="513694" y="1319472"/>
                  <a:pt x="507489" y="1305732"/>
                </a:cubicBezTo>
                <a:lnTo>
                  <a:pt x="495965" y="1279582"/>
                </a:lnTo>
                <a:lnTo>
                  <a:pt x="491976" y="1281798"/>
                </a:lnTo>
                <a:lnTo>
                  <a:pt x="477793" y="1290219"/>
                </a:lnTo>
                <a:cubicBezTo>
                  <a:pt x="472918" y="1293322"/>
                  <a:pt x="467156" y="1294208"/>
                  <a:pt x="461837" y="1293765"/>
                </a:cubicBezTo>
                <a:lnTo>
                  <a:pt x="438347" y="1291106"/>
                </a:lnTo>
                <a:lnTo>
                  <a:pt x="433028" y="1290663"/>
                </a:lnTo>
                <a:cubicBezTo>
                  <a:pt x="433028" y="1290663"/>
                  <a:pt x="420618" y="1310164"/>
                  <a:pt x="412197" y="1330996"/>
                </a:cubicBezTo>
                <a:cubicBezTo>
                  <a:pt x="410424" y="1335428"/>
                  <a:pt x="408651" y="1340304"/>
                  <a:pt x="407321" y="1344736"/>
                </a:cubicBezTo>
                <a:cubicBezTo>
                  <a:pt x="406435" y="1348281"/>
                  <a:pt x="408207" y="1352270"/>
                  <a:pt x="411753" y="1352714"/>
                </a:cubicBezTo>
                <a:lnTo>
                  <a:pt x="534969" y="1373988"/>
                </a:lnTo>
                <a:lnTo>
                  <a:pt x="558460" y="1377977"/>
                </a:lnTo>
                <a:lnTo>
                  <a:pt x="589042" y="1383296"/>
                </a:lnTo>
                <a:cubicBezTo>
                  <a:pt x="591701" y="1383739"/>
                  <a:pt x="594361" y="1381080"/>
                  <a:pt x="593474" y="1377977"/>
                </a:cubicBezTo>
                <a:lnTo>
                  <a:pt x="593474" y="1377977"/>
                </a:lnTo>
                <a:lnTo>
                  <a:pt x="590815" y="136911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3EC5AFD2-F305-1FEB-0B24-92B3E0139439}"/>
              </a:ext>
            </a:extLst>
          </p:cNvPr>
          <p:cNvSpPr/>
          <p:nvPr/>
        </p:nvSpPr>
        <p:spPr>
          <a:xfrm>
            <a:off x="6350955" y="4998793"/>
            <a:ext cx="1427904" cy="1245105"/>
          </a:xfrm>
          <a:custGeom>
            <a:avLst/>
            <a:gdLst>
              <a:gd name="connsiteX0" fmla="*/ 1448450 w 1890341"/>
              <a:gd name="connsiteY0" fmla="*/ 197677 h 1648342"/>
              <a:gd name="connsiteX1" fmla="*/ 1448450 w 1890341"/>
              <a:gd name="connsiteY1" fmla="*/ 200780 h 1648342"/>
              <a:gd name="connsiteX2" fmla="*/ 1459530 w 1890341"/>
              <a:gd name="connsiteY2" fmla="*/ 212747 h 1648342"/>
              <a:gd name="connsiteX3" fmla="*/ 1460860 w 1890341"/>
              <a:gd name="connsiteY3" fmla="*/ 213190 h 1648342"/>
              <a:gd name="connsiteX4" fmla="*/ 1462190 w 1890341"/>
              <a:gd name="connsiteY4" fmla="*/ 212747 h 1648342"/>
              <a:gd name="connsiteX5" fmla="*/ 1462190 w 1890341"/>
              <a:gd name="connsiteY5" fmla="*/ 209644 h 1648342"/>
              <a:gd name="connsiteX6" fmla="*/ 1451109 w 1890341"/>
              <a:gd name="connsiteY6" fmla="*/ 197677 h 1648342"/>
              <a:gd name="connsiteX7" fmla="*/ 1448450 w 1890341"/>
              <a:gd name="connsiteY7" fmla="*/ 197677 h 1648342"/>
              <a:gd name="connsiteX8" fmla="*/ 469815 w 1890341"/>
              <a:gd name="connsiteY8" fmla="*/ 254853 h 1648342"/>
              <a:gd name="connsiteX9" fmla="*/ 460064 w 1890341"/>
              <a:gd name="connsiteY9" fmla="*/ 268149 h 1648342"/>
              <a:gd name="connsiteX10" fmla="*/ 460508 w 1890341"/>
              <a:gd name="connsiteY10" fmla="*/ 270809 h 1648342"/>
              <a:gd name="connsiteX11" fmla="*/ 461837 w 1890341"/>
              <a:gd name="connsiteY11" fmla="*/ 271252 h 1648342"/>
              <a:gd name="connsiteX12" fmla="*/ 463610 w 1890341"/>
              <a:gd name="connsiteY12" fmla="*/ 270365 h 1648342"/>
              <a:gd name="connsiteX13" fmla="*/ 473361 w 1890341"/>
              <a:gd name="connsiteY13" fmla="*/ 257069 h 1648342"/>
              <a:gd name="connsiteX14" fmla="*/ 472918 w 1890341"/>
              <a:gd name="connsiteY14" fmla="*/ 254409 h 1648342"/>
              <a:gd name="connsiteX15" fmla="*/ 469815 w 1890341"/>
              <a:gd name="connsiteY15" fmla="*/ 254853 h 1648342"/>
              <a:gd name="connsiteX16" fmla="*/ 1079689 w 1890341"/>
              <a:gd name="connsiteY16" fmla="*/ 1289333 h 1648342"/>
              <a:gd name="connsiteX17" fmla="*/ 1081905 w 1890341"/>
              <a:gd name="connsiteY17" fmla="*/ 1291106 h 1648342"/>
              <a:gd name="connsiteX18" fmla="*/ 1082348 w 1890341"/>
              <a:gd name="connsiteY18" fmla="*/ 1291106 h 1648342"/>
              <a:gd name="connsiteX19" fmla="*/ 1095645 w 1890341"/>
              <a:gd name="connsiteY19" fmla="*/ 1288890 h 1648342"/>
              <a:gd name="connsiteX20" fmla="*/ 1095645 w 1890341"/>
              <a:gd name="connsiteY20" fmla="*/ 1284901 h 1648342"/>
              <a:gd name="connsiteX21" fmla="*/ 1081905 w 1890341"/>
              <a:gd name="connsiteY21" fmla="*/ 1287117 h 1648342"/>
              <a:gd name="connsiteX22" fmla="*/ 1079689 w 1890341"/>
              <a:gd name="connsiteY22" fmla="*/ 1289333 h 1648342"/>
              <a:gd name="connsiteX23" fmla="*/ 1253875 w 1890341"/>
              <a:gd name="connsiteY23" fmla="*/ 1239692 h 1648342"/>
              <a:gd name="connsiteX24" fmla="*/ 1254762 w 1890341"/>
              <a:gd name="connsiteY24" fmla="*/ 1239692 h 1648342"/>
              <a:gd name="connsiteX25" fmla="*/ 1269831 w 1890341"/>
              <a:gd name="connsiteY25" fmla="*/ 1232600 h 1648342"/>
              <a:gd name="connsiteX26" fmla="*/ 1270718 w 1890341"/>
              <a:gd name="connsiteY26" fmla="*/ 1229941 h 1648342"/>
              <a:gd name="connsiteX27" fmla="*/ 1268058 w 1890341"/>
              <a:gd name="connsiteY27" fmla="*/ 1229055 h 1648342"/>
              <a:gd name="connsiteX28" fmla="*/ 1253432 w 1890341"/>
              <a:gd name="connsiteY28" fmla="*/ 1236146 h 1648342"/>
              <a:gd name="connsiteX29" fmla="*/ 1252545 w 1890341"/>
              <a:gd name="connsiteY29" fmla="*/ 1238806 h 1648342"/>
              <a:gd name="connsiteX30" fmla="*/ 1253875 w 1890341"/>
              <a:gd name="connsiteY30" fmla="*/ 1239692 h 1648342"/>
              <a:gd name="connsiteX31" fmla="*/ 1416094 w 1890341"/>
              <a:gd name="connsiteY31" fmla="*/ 166652 h 1648342"/>
              <a:gd name="connsiteX32" fmla="*/ 1416094 w 1890341"/>
              <a:gd name="connsiteY32" fmla="*/ 169754 h 1648342"/>
              <a:gd name="connsiteX33" fmla="*/ 1428061 w 1890341"/>
              <a:gd name="connsiteY33" fmla="*/ 180835 h 1648342"/>
              <a:gd name="connsiteX34" fmla="*/ 1429391 w 1890341"/>
              <a:gd name="connsiteY34" fmla="*/ 181278 h 1648342"/>
              <a:gd name="connsiteX35" fmla="*/ 1430721 w 1890341"/>
              <a:gd name="connsiteY35" fmla="*/ 180835 h 1648342"/>
              <a:gd name="connsiteX36" fmla="*/ 1430721 w 1890341"/>
              <a:gd name="connsiteY36" fmla="*/ 177732 h 1648342"/>
              <a:gd name="connsiteX37" fmla="*/ 1418754 w 1890341"/>
              <a:gd name="connsiteY37" fmla="*/ 166652 h 1648342"/>
              <a:gd name="connsiteX38" fmla="*/ 1416094 w 1890341"/>
              <a:gd name="connsiteY38" fmla="*/ 166652 h 1648342"/>
              <a:gd name="connsiteX39" fmla="*/ 785833 w 1890341"/>
              <a:gd name="connsiteY39" fmla="*/ 1266729 h 1648342"/>
              <a:gd name="connsiteX40" fmla="*/ 787606 w 1890341"/>
              <a:gd name="connsiteY40" fmla="*/ 1265399 h 1648342"/>
              <a:gd name="connsiteX41" fmla="*/ 786276 w 1890341"/>
              <a:gd name="connsiteY41" fmla="*/ 1262740 h 1648342"/>
              <a:gd name="connsiteX42" fmla="*/ 772093 w 1890341"/>
              <a:gd name="connsiteY42" fmla="*/ 1257864 h 1648342"/>
              <a:gd name="connsiteX43" fmla="*/ 772093 w 1890341"/>
              <a:gd name="connsiteY43" fmla="*/ 1262296 h 1648342"/>
              <a:gd name="connsiteX44" fmla="*/ 784946 w 1890341"/>
              <a:gd name="connsiteY44" fmla="*/ 1266729 h 1648342"/>
              <a:gd name="connsiteX45" fmla="*/ 785833 w 1890341"/>
              <a:gd name="connsiteY45" fmla="*/ 1266729 h 1648342"/>
              <a:gd name="connsiteX46" fmla="*/ 1381523 w 1890341"/>
              <a:gd name="connsiteY46" fmla="*/ 137842 h 1648342"/>
              <a:gd name="connsiteX47" fmla="*/ 1381966 w 1890341"/>
              <a:gd name="connsiteY47" fmla="*/ 140501 h 1648342"/>
              <a:gd name="connsiteX48" fmla="*/ 1394820 w 1890341"/>
              <a:gd name="connsiteY48" fmla="*/ 150695 h 1648342"/>
              <a:gd name="connsiteX49" fmla="*/ 1396149 w 1890341"/>
              <a:gd name="connsiteY49" fmla="*/ 151139 h 1648342"/>
              <a:gd name="connsiteX50" fmla="*/ 1397922 w 1890341"/>
              <a:gd name="connsiteY50" fmla="*/ 150252 h 1648342"/>
              <a:gd name="connsiteX51" fmla="*/ 1397479 w 1890341"/>
              <a:gd name="connsiteY51" fmla="*/ 147593 h 1648342"/>
              <a:gd name="connsiteX52" fmla="*/ 1384626 w 1890341"/>
              <a:gd name="connsiteY52" fmla="*/ 137399 h 1648342"/>
              <a:gd name="connsiteX53" fmla="*/ 1381523 w 1890341"/>
              <a:gd name="connsiteY53" fmla="*/ 137842 h 1648342"/>
              <a:gd name="connsiteX54" fmla="*/ 714917 w 1890341"/>
              <a:gd name="connsiteY54" fmla="*/ 58949 h 1648342"/>
              <a:gd name="connsiteX55" fmla="*/ 700291 w 1890341"/>
              <a:gd name="connsiteY55" fmla="*/ 66040 h 1648342"/>
              <a:gd name="connsiteX56" fmla="*/ 699404 w 1890341"/>
              <a:gd name="connsiteY56" fmla="*/ 68699 h 1648342"/>
              <a:gd name="connsiteX57" fmla="*/ 701177 w 1890341"/>
              <a:gd name="connsiteY57" fmla="*/ 70029 h 1648342"/>
              <a:gd name="connsiteX58" fmla="*/ 702064 w 1890341"/>
              <a:gd name="connsiteY58" fmla="*/ 70029 h 1648342"/>
              <a:gd name="connsiteX59" fmla="*/ 716690 w 1890341"/>
              <a:gd name="connsiteY59" fmla="*/ 62938 h 1648342"/>
              <a:gd name="connsiteX60" fmla="*/ 717577 w 1890341"/>
              <a:gd name="connsiteY60" fmla="*/ 60278 h 1648342"/>
              <a:gd name="connsiteX61" fmla="*/ 714917 w 1890341"/>
              <a:gd name="connsiteY61" fmla="*/ 58949 h 1648342"/>
              <a:gd name="connsiteX62" fmla="*/ 918356 w 1890341"/>
              <a:gd name="connsiteY62" fmla="*/ 1290663 h 1648342"/>
              <a:gd name="connsiteX63" fmla="*/ 901957 w 1890341"/>
              <a:gd name="connsiteY63" fmla="*/ 1288890 h 1648342"/>
              <a:gd name="connsiteX64" fmla="*/ 899741 w 1890341"/>
              <a:gd name="connsiteY64" fmla="*/ 1290663 h 1648342"/>
              <a:gd name="connsiteX65" fmla="*/ 901514 w 1890341"/>
              <a:gd name="connsiteY65" fmla="*/ 1292879 h 1648342"/>
              <a:gd name="connsiteX66" fmla="*/ 917913 w 1890341"/>
              <a:gd name="connsiteY66" fmla="*/ 1294652 h 1648342"/>
              <a:gd name="connsiteX67" fmla="*/ 917913 w 1890341"/>
              <a:gd name="connsiteY67" fmla="*/ 1294652 h 1648342"/>
              <a:gd name="connsiteX68" fmla="*/ 920129 w 1890341"/>
              <a:gd name="connsiteY68" fmla="*/ 1292879 h 1648342"/>
              <a:gd name="connsiteX69" fmla="*/ 918356 w 1890341"/>
              <a:gd name="connsiteY69" fmla="*/ 1290663 h 1648342"/>
              <a:gd name="connsiteX70" fmla="*/ 873591 w 1890341"/>
              <a:gd name="connsiteY70" fmla="*/ 1284457 h 1648342"/>
              <a:gd name="connsiteX71" fmla="*/ 857635 w 1890341"/>
              <a:gd name="connsiteY71" fmla="*/ 1281355 h 1648342"/>
              <a:gd name="connsiteX72" fmla="*/ 855419 w 1890341"/>
              <a:gd name="connsiteY72" fmla="*/ 1283128 h 1648342"/>
              <a:gd name="connsiteX73" fmla="*/ 857191 w 1890341"/>
              <a:gd name="connsiteY73" fmla="*/ 1285344 h 1648342"/>
              <a:gd name="connsiteX74" fmla="*/ 873591 w 1890341"/>
              <a:gd name="connsiteY74" fmla="*/ 1288446 h 1648342"/>
              <a:gd name="connsiteX75" fmla="*/ 874034 w 1890341"/>
              <a:gd name="connsiteY75" fmla="*/ 1288446 h 1648342"/>
              <a:gd name="connsiteX76" fmla="*/ 876250 w 1890341"/>
              <a:gd name="connsiteY76" fmla="*/ 1286674 h 1648342"/>
              <a:gd name="connsiteX77" fmla="*/ 873591 w 1890341"/>
              <a:gd name="connsiteY77" fmla="*/ 1284457 h 1648342"/>
              <a:gd name="connsiteX78" fmla="*/ 991488 w 1890341"/>
              <a:gd name="connsiteY78" fmla="*/ 1298197 h 1648342"/>
              <a:gd name="connsiteX79" fmla="*/ 991488 w 1890341"/>
              <a:gd name="connsiteY79" fmla="*/ 1298197 h 1648342"/>
              <a:gd name="connsiteX80" fmla="*/ 1007887 w 1890341"/>
              <a:gd name="connsiteY80" fmla="*/ 1297754 h 1648342"/>
              <a:gd name="connsiteX81" fmla="*/ 1009660 w 1890341"/>
              <a:gd name="connsiteY81" fmla="*/ 1295538 h 1648342"/>
              <a:gd name="connsiteX82" fmla="*/ 1007444 w 1890341"/>
              <a:gd name="connsiteY82" fmla="*/ 1293765 h 1648342"/>
              <a:gd name="connsiteX83" fmla="*/ 991044 w 1890341"/>
              <a:gd name="connsiteY83" fmla="*/ 1294208 h 1648342"/>
              <a:gd name="connsiteX84" fmla="*/ 988828 w 1890341"/>
              <a:gd name="connsiteY84" fmla="*/ 1296425 h 1648342"/>
              <a:gd name="connsiteX85" fmla="*/ 991488 w 1890341"/>
              <a:gd name="connsiteY85" fmla="*/ 1298197 h 1648342"/>
              <a:gd name="connsiteX86" fmla="*/ 829712 w 1890341"/>
              <a:gd name="connsiteY86" fmla="*/ 1275150 h 1648342"/>
              <a:gd name="connsiteX87" fmla="*/ 813756 w 1890341"/>
              <a:gd name="connsiteY87" fmla="*/ 1271161 h 1648342"/>
              <a:gd name="connsiteX88" fmla="*/ 811096 w 1890341"/>
              <a:gd name="connsiteY88" fmla="*/ 1272490 h 1648342"/>
              <a:gd name="connsiteX89" fmla="*/ 812426 w 1890341"/>
              <a:gd name="connsiteY89" fmla="*/ 1275150 h 1648342"/>
              <a:gd name="connsiteX90" fmla="*/ 828382 w 1890341"/>
              <a:gd name="connsiteY90" fmla="*/ 1279139 h 1648342"/>
              <a:gd name="connsiteX91" fmla="*/ 828825 w 1890341"/>
              <a:gd name="connsiteY91" fmla="*/ 1279139 h 1648342"/>
              <a:gd name="connsiteX92" fmla="*/ 830598 w 1890341"/>
              <a:gd name="connsiteY92" fmla="*/ 1277366 h 1648342"/>
              <a:gd name="connsiteX93" fmla="*/ 829712 w 1890341"/>
              <a:gd name="connsiteY93" fmla="*/ 1275150 h 1648342"/>
              <a:gd name="connsiteX94" fmla="*/ 1036696 w 1890341"/>
              <a:gd name="connsiteY94" fmla="*/ 1295981 h 1648342"/>
              <a:gd name="connsiteX95" fmla="*/ 1036696 w 1890341"/>
              <a:gd name="connsiteY95" fmla="*/ 1295981 h 1648342"/>
              <a:gd name="connsiteX96" fmla="*/ 1053096 w 1890341"/>
              <a:gd name="connsiteY96" fmla="*/ 1294652 h 1648342"/>
              <a:gd name="connsiteX97" fmla="*/ 1054869 w 1890341"/>
              <a:gd name="connsiteY97" fmla="*/ 1292435 h 1648342"/>
              <a:gd name="connsiteX98" fmla="*/ 1052652 w 1890341"/>
              <a:gd name="connsiteY98" fmla="*/ 1290663 h 1648342"/>
              <a:gd name="connsiteX99" fmla="*/ 1036253 w 1890341"/>
              <a:gd name="connsiteY99" fmla="*/ 1291992 h 1648342"/>
              <a:gd name="connsiteX100" fmla="*/ 1034480 w 1890341"/>
              <a:gd name="connsiteY100" fmla="*/ 1294208 h 1648342"/>
              <a:gd name="connsiteX101" fmla="*/ 1036696 w 1890341"/>
              <a:gd name="connsiteY101" fmla="*/ 1295981 h 1648342"/>
              <a:gd name="connsiteX102" fmla="*/ 419731 w 1890341"/>
              <a:gd name="connsiteY102" fmla="*/ 330644 h 1648342"/>
              <a:gd name="connsiteX103" fmla="*/ 411753 w 1890341"/>
              <a:gd name="connsiteY103" fmla="*/ 345270 h 1648342"/>
              <a:gd name="connsiteX104" fmla="*/ 412640 w 1890341"/>
              <a:gd name="connsiteY104" fmla="*/ 347929 h 1648342"/>
              <a:gd name="connsiteX105" fmla="*/ 413526 w 1890341"/>
              <a:gd name="connsiteY105" fmla="*/ 348373 h 1648342"/>
              <a:gd name="connsiteX106" fmla="*/ 415299 w 1890341"/>
              <a:gd name="connsiteY106" fmla="*/ 347486 h 1648342"/>
              <a:gd name="connsiteX107" fmla="*/ 423277 w 1890341"/>
              <a:gd name="connsiteY107" fmla="*/ 333303 h 1648342"/>
              <a:gd name="connsiteX108" fmla="*/ 422391 w 1890341"/>
              <a:gd name="connsiteY108" fmla="*/ 330644 h 1648342"/>
              <a:gd name="connsiteX109" fmla="*/ 419731 w 1890341"/>
              <a:gd name="connsiteY109" fmla="*/ 330644 h 1648342"/>
              <a:gd name="connsiteX110" fmla="*/ 443665 w 1890341"/>
              <a:gd name="connsiteY110" fmla="*/ 291640 h 1648342"/>
              <a:gd name="connsiteX111" fmla="*/ 434801 w 1890341"/>
              <a:gd name="connsiteY111" fmla="*/ 305380 h 1648342"/>
              <a:gd name="connsiteX112" fmla="*/ 435244 w 1890341"/>
              <a:gd name="connsiteY112" fmla="*/ 308039 h 1648342"/>
              <a:gd name="connsiteX113" fmla="*/ 436131 w 1890341"/>
              <a:gd name="connsiteY113" fmla="*/ 308483 h 1648342"/>
              <a:gd name="connsiteX114" fmla="*/ 437903 w 1890341"/>
              <a:gd name="connsiteY114" fmla="*/ 307596 h 1648342"/>
              <a:gd name="connsiteX115" fmla="*/ 446768 w 1890341"/>
              <a:gd name="connsiteY115" fmla="*/ 293856 h 1648342"/>
              <a:gd name="connsiteX116" fmla="*/ 446325 w 1890341"/>
              <a:gd name="connsiteY116" fmla="*/ 291197 h 1648342"/>
              <a:gd name="connsiteX117" fmla="*/ 443665 w 1890341"/>
              <a:gd name="connsiteY117" fmla="*/ 291640 h 1648342"/>
              <a:gd name="connsiteX118" fmla="*/ 1292435 w 1890341"/>
              <a:gd name="connsiteY118" fmla="*/ 1218417 h 1648342"/>
              <a:gd name="connsiteX119" fmla="*/ 1294208 w 1890341"/>
              <a:gd name="connsiteY119" fmla="*/ 1219304 h 1648342"/>
              <a:gd name="connsiteX120" fmla="*/ 1295095 w 1890341"/>
              <a:gd name="connsiteY120" fmla="*/ 1218861 h 1648342"/>
              <a:gd name="connsiteX121" fmla="*/ 1296868 w 1890341"/>
              <a:gd name="connsiteY121" fmla="*/ 1217974 h 1648342"/>
              <a:gd name="connsiteX122" fmla="*/ 1297754 w 1890341"/>
              <a:gd name="connsiteY122" fmla="*/ 1212655 h 1648342"/>
              <a:gd name="connsiteX123" fmla="*/ 1293322 w 1890341"/>
              <a:gd name="connsiteY123" fmla="*/ 1215315 h 1648342"/>
              <a:gd name="connsiteX124" fmla="*/ 1292435 w 1890341"/>
              <a:gd name="connsiteY124" fmla="*/ 1218417 h 1648342"/>
              <a:gd name="connsiteX125" fmla="*/ 963121 w 1890341"/>
              <a:gd name="connsiteY125" fmla="*/ 1297754 h 1648342"/>
              <a:gd name="connsiteX126" fmla="*/ 965338 w 1890341"/>
              <a:gd name="connsiteY126" fmla="*/ 1295981 h 1648342"/>
              <a:gd name="connsiteX127" fmla="*/ 963565 w 1890341"/>
              <a:gd name="connsiteY127" fmla="*/ 1293765 h 1648342"/>
              <a:gd name="connsiteX128" fmla="*/ 947165 w 1890341"/>
              <a:gd name="connsiteY128" fmla="*/ 1292879 h 1648342"/>
              <a:gd name="connsiteX129" fmla="*/ 944949 w 1890341"/>
              <a:gd name="connsiteY129" fmla="*/ 1294652 h 1648342"/>
              <a:gd name="connsiteX130" fmla="*/ 946722 w 1890341"/>
              <a:gd name="connsiteY130" fmla="*/ 1296868 h 1648342"/>
              <a:gd name="connsiteX131" fmla="*/ 963121 w 1890341"/>
              <a:gd name="connsiteY131" fmla="*/ 1297754 h 1648342"/>
              <a:gd name="connsiteX132" fmla="*/ 963121 w 1890341"/>
              <a:gd name="connsiteY132" fmla="*/ 1297754 h 1648342"/>
              <a:gd name="connsiteX133" fmla="*/ 1479032 w 1890341"/>
              <a:gd name="connsiteY133" fmla="*/ 231362 h 1648342"/>
              <a:gd name="connsiteX134" fmla="*/ 1478589 w 1890341"/>
              <a:gd name="connsiteY134" fmla="*/ 234464 h 1648342"/>
              <a:gd name="connsiteX135" fmla="*/ 1488783 w 1890341"/>
              <a:gd name="connsiteY135" fmla="*/ 247318 h 1648342"/>
              <a:gd name="connsiteX136" fmla="*/ 1490556 w 1890341"/>
              <a:gd name="connsiteY136" fmla="*/ 248204 h 1648342"/>
              <a:gd name="connsiteX137" fmla="*/ 1491885 w 1890341"/>
              <a:gd name="connsiteY137" fmla="*/ 247761 h 1648342"/>
              <a:gd name="connsiteX138" fmla="*/ 1492329 w 1890341"/>
              <a:gd name="connsiteY138" fmla="*/ 245102 h 1648342"/>
              <a:gd name="connsiteX139" fmla="*/ 1481691 w 1890341"/>
              <a:gd name="connsiteY139" fmla="*/ 232248 h 1648342"/>
              <a:gd name="connsiteX140" fmla="*/ 1479032 w 1890341"/>
              <a:gd name="connsiteY140" fmla="*/ 231362 h 1648342"/>
              <a:gd name="connsiteX141" fmla="*/ 646661 w 1890341"/>
              <a:gd name="connsiteY141" fmla="*/ 1202905 h 1648342"/>
              <a:gd name="connsiteX142" fmla="*/ 660844 w 1890341"/>
              <a:gd name="connsiteY142" fmla="*/ 1211326 h 1648342"/>
              <a:gd name="connsiteX143" fmla="*/ 661731 w 1890341"/>
              <a:gd name="connsiteY143" fmla="*/ 1211769 h 1648342"/>
              <a:gd name="connsiteX144" fmla="*/ 663503 w 1890341"/>
              <a:gd name="connsiteY144" fmla="*/ 1210883 h 1648342"/>
              <a:gd name="connsiteX145" fmla="*/ 662617 w 1890341"/>
              <a:gd name="connsiteY145" fmla="*/ 1208223 h 1648342"/>
              <a:gd name="connsiteX146" fmla="*/ 648434 w 1890341"/>
              <a:gd name="connsiteY146" fmla="*/ 1199802 h 1648342"/>
              <a:gd name="connsiteX147" fmla="*/ 645774 w 1890341"/>
              <a:gd name="connsiteY147" fmla="*/ 1200689 h 1648342"/>
              <a:gd name="connsiteX148" fmla="*/ 646661 w 1890341"/>
              <a:gd name="connsiteY148" fmla="*/ 1202905 h 1648342"/>
              <a:gd name="connsiteX149" fmla="*/ 686108 w 1890341"/>
              <a:gd name="connsiteY149" fmla="*/ 1225066 h 1648342"/>
              <a:gd name="connsiteX150" fmla="*/ 700734 w 1890341"/>
              <a:gd name="connsiteY150" fmla="*/ 1232600 h 1648342"/>
              <a:gd name="connsiteX151" fmla="*/ 701620 w 1890341"/>
              <a:gd name="connsiteY151" fmla="*/ 1232600 h 1648342"/>
              <a:gd name="connsiteX152" fmla="*/ 703393 w 1890341"/>
              <a:gd name="connsiteY152" fmla="*/ 1231271 h 1648342"/>
              <a:gd name="connsiteX153" fmla="*/ 702507 w 1890341"/>
              <a:gd name="connsiteY153" fmla="*/ 1228611 h 1648342"/>
              <a:gd name="connsiteX154" fmla="*/ 687881 w 1890341"/>
              <a:gd name="connsiteY154" fmla="*/ 1221077 h 1648342"/>
              <a:gd name="connsiteX155" fmla="*/ 685221 w 1890341"/>
              <a:gd name="connsiteY155" fmla="*/ 1221963 h 1648342"/>
              <a:gd name="connsiteX156" fmla="*/ 686108 w 1890341"/>
              <a:gd name="connsiteY156" fmla="*/ 1225066 h 1648342"/>
              <a:gd name="connsiteX157" fmla="*/ 622284 w 1890341"/>
              <a:gd name="connsiteY157" fmla="*/ 1187392 h 1648342"/>
              <a:gd name="connsiteX158" fmla="*/ 623613 w 1890341"/>
              <a:gd name="connsiteY158" fmla="*/ 1187835 h 1648342"/>
              <a:gd name="connsiteX159" fmla="*/ 625386 w 1890341"/>
              <a:gd name="connsiteY159" fmla="*/ 1186949 h 1648342"/>
              <a:gd name="connsiteX160" fmla="*/ 624943 w 1890341"/>
              <a:gd name="connsiteY160" fmla="*/ 1184289 h 1648342"/>
              <a:gd name="connsiteX161" fmla="*/ 611646 w 1890341"/>
              <a:gd name="connsiteY161" fmla="*/ 1174982 h 1648342"/>
              <a:gd name="connsiteX162" fmla="*/ 608987 w 1890341"/>
              <a:gd name="connsiteY162" fmla="*/ 1175425 h 1648342"/>
              <a:gd name="connsiteX163" fmla="*/ 609430 w 1890341"/>
              <a:gd name="connsiteY163" fmla="*/ 1178084 h 1648342"/>
              <a:gd name="connsiteX164" fmla="*/ 622284 w 1890341"/>
              <a:gd name="connsiteY164" fmla="*/ 1187392 h 1648342"/>
              <a:gd name="connsiteX165" fmla="*/ 518570 w 1890341"/>
              <a:gd name="connsiteY165" fmla="*/ 1100077 h 1648342"/>
              <a:gd name="connsiteX166" fmla="*/ 519899 w 1890341"/>
              <a:gd name="connsiteY166" fmla="*/ 1100520 h 1648342"/>
              <a:gd name="connsiteX167" fmla="*/ 521229 w 1890341"/>
              <a:gd name="connsiteY167" fmla="*/ 1100077 h 1648342"/>
              <a:gd name="connsiteX168" fmla="*/ 521229 w 1890341"/>
              <a:gd name="connsiteY168" fmla="*/ 1096975 h 1648342"/>
              <a:gd name="connsiteX169" fmla="*/ 510149 w 1890341"/>
              <a:gd name="connsiteY169" fmla="*/ 1085008 h 1648342"/>
              <a:gd name="connsiteX170" fmla="*/ 507046 w 1890341"/>
              <a:gd name="connsiteY170" fmla="*/ 1085008 h 1648342"/>
              <a:gd name="connsiteX171" fmla="*/ 507046 w 1890341"/>
              <a:gd name="connsiteY171" fmla="*/ 1088110 h 1648342"/>
              <a:gd name="connsiteX172" fmla="*/ 518570 w 1890341"/>
              <a:gd name="connsiteY172" fmla="*/ 1100077 h 1648342"/>
              <a:gd name="connsiteX173" fmla="*/ 585940 w 1890341"/>
              <a:gd name="connsiteY173" fmla="*/ 1160355 h 1648342"/>
              <a:gd name="connsiteX174" fmla="*/ 587269 w 1890341"/>
              <a:gd name="connsiteY174" fmla="*/ 1160799 h 1648342"/>
              <a:gd name="connsiteX175" fmla="*/ 589042 w 1890341"/>
              <a:gd name="connsiteY175" fmla="*/ 1159912 h 1648342"/>
              <a:gd name="connsiteX176" fmla="*/ 588599 w 1890341"/>
              <a:gd name="connsiteY176" fmla="*/ 1157253 h 1648342"/>
              <a:gd name="connsiteX177" fmla="*/ 575745 w 1890341"/>
              <a:gd name="connsiteY177" fmla="*/ 1147059 h 1648342"/>
              <a:gd name="connsiteX178" fmla="*/ 573086 w 1890341"/>
              <a:gd name="connsiteY178" fmla="*/ 1147502 h 1648342"/>
              <a:gd name="connsiteX179" fmla="*/ 573529 w 1890341"/>
              <a:gd name="connsiteY179" fmla="*/ 1150161 h 1648342"/>
              <a:gd name="connsiteX180" fmla="*/ 585940 w 1890341"/>
              <a:gd name="connsiteY180" fmla="*/ 1160355 h 1648342"/>
              <a:gd name="connsiteX181" fmla="*/ 727327 w 1890341"/>
              <a:gd name="connsiteY181" fmla="*/ 1244567 h 1648342"/>
              <a:gd name="connsiteX182" fmla="*/ 742397 w 1890341"/>
              <a:gd name="connsiteY182" fmla="*/ 1250773 h 1648342"/>
              <a:gd name="connsiteX183" fmla="*/ 743283 w 1890341"/>
              <a:gd name="connsiteY183" fmla="*/ 1250773 h 1648342"/>
              <a:gd name="connsiteX184" fmla="*/ 745056 w 1890341"/>
              <a:gd name="connsiteY184" fmla="*/ 1249443 h 1648342"/>
              <a:gd name="connsiteX185" fmla="*/ 743727 w 1890341"/>
              <a:gd name="connsiteY185" fmla="*/ 1246784 h 1648342"/>
              <a:gd name="connsiteX186" fmla="*/ 728657 w 1890341"/>
              <a:gd name="connsiteY186" fmla="*/ 1240579 h 1648342"/>
              <a:gd name="connsiteX187" fmla="*/ 725998 w 1890341"/>
              <a:gd name="connsiteY187" fmla="*/ 1241465 h 1648342"/>
              <a:gd name="connsiteX188" fmla="*/ 727327 w 1890341"/>
              <a:gd name="connsiteY188" fmla="*/ 1244567 h 1648342"/>
              <a:gd name="connsiteX189" fmla="*/ 550925 w 1890341"/>
              <a:gd name="connsiteY189" fmla="*/ 1131546 h 1648342"/>
              <a:gd name="connsiteX190" fmla="*/ 552255 w 1890341"/>
              <a:gd name="connsiteY190" fmla="*/ 1131989 h 1648342"/>
              <a:gd name="connsiteX191" fmla="*/ 553584 w 1890341"/>
              <a:gd name="connsiteY191" fmla="*/ 1131103 h 1648342"/>
              <a:gd name="connsiteX192" fmla="*/ 553584 w 1890341"/>
              <a:gd name="connsiteY192" fmla="*/ 1128000 h 1648342"/>
              <a:gd name="connsiteX193" fmla="*/ 541617 w 1890341"/>
              <a:gd name="connsiteY193" fmla="*/ 1116920 h 1648342"/>
              <a:gd name="connsiteX194" fmla="*/ 538515 w 1890341"/>
              <a:gd name="connsiteY194" fmla="*/ 1116920 h 1648342"/>
              <a:gd name="connsiteX195" fmla="*/ 538515 w 1890341"/>
              <a:gd name="connsiteY195" fmla="*/ 1120022 h 1648342"/>
              <a:gd name="connsiteX196" fmla="*/ 550925 w 1890341"/>
              <a:gd name="connsiteY196" fmla="*/ 1131546 h 1648342"/>
              <a:gd name="connsiteX197" fmla="*/ 978191 w 1890341"/>
              <a:gd name="connsiteY197" fmla="*/ 4432 h 1648342"/>
              <a:gd name="connsiteX198" fmla="*/ 980407 w 1890341"/>
              <a:gd name="connsiteY198" fmla="*/ 2216 h 1648342"/>
              <a:gd name="connsiteX199" fmla="*/ 978191 w 1890341"/>
              <a:gd name="connsiteY199" fmla="*/ 0 h 1648342"/>
              <a:gd name="connsiteX200" fmla="*/ 967554 w 1890341"/>
              <a:gd name="connsiteY200" fmla="*/ 443 h 1648342"/>
              <a:gd name="connsiteX201" fmla="*/ 967554 w 1890341"/>
              <a:gd name="connsiteY201" fmla="*/ 4432 h 1648342"/>
              <a:gd name="connsiteX202" fmla="*/ 978191 w 1890341"/>
              <a:gd name="connsiteY202" fmla="*/ 4432 h 1648342"/>
              <a:gd name="connsiteX203" fmla="*/ 1506955 w 1890341"/>
              <a:gd name="connsiteY203" fmla="*/ 266820 h 1648342"/>
              <a:gd name="connsiteX204" fmla="*/ 1506512 w 1890341"/>
              <a:gd name="connsiteY204" fmla="*/ 269479 h 1648342"/>
              <a:gd name="connsiteX205" fmla="*/ 1515819 w 1890341"/>
              <a:gd name="connsiteY205" fmla="*/ 282776 h 1648342"/>
              <a:gd name="connsiteX206" fmla="*/ 1517592 w 1890341"/>
              <a:gd name="connsiteY206" fmla="*/ 283662 h 1648342"/>
              <a:gd name="connsiteX207" fmla="*/ 1518922 w 1890341"/>
              <a:gd name="connsiteY207" fmla="*/ 283219 h 1648342"/>
              <a:gd name="connsiteX208" fmla="*/ 1519365 w 1890341"/>
              <a:gd name="connsiteY208" fmla="*/ 280560 h 1648342"/>
              <a:gd name="connsiteX209" fmla="*/ 1510057 w 1890341"/>
              <a:gd name="connsiteY209" fmla="*/ 267263 h 1648342"/>
              <a:gd name="connsiteX210" fmla="*/ 1506955 w 1890341"/>
              <a:gd name="connsiteY210" fmla="*/ 266820 h 1648342"/>
              <a:gd name="connsiteX211" fmla="*/ 491090 w 1890341"/>
              <a:gd name="connsiteY211" fmla="*/ 234908 h 1648342"/>
              <a:gd name="connsiteX212" fmla="*/ 492420 w 1890341"/>
              <a:gd name="connsiteY212" fmla="*/ 233135 h 1648342"/>
              <a:gd name="connsiteX213" fmla="*/ 489317 w 1890341"/>
              <a:gd name="connsiteY213" fmla="*/ 235794 h 1648342"/>
              <a:gd name="connsiteX214" fmla="*/ 491090 w 1890341"/>
              <a:gd name="connsiteY214" fmla="*/ 234908 h 1648342"/>
              <a:gd name="connsiteX215" fmla="*/ 661287 w 1890341"/>
              <a:gd name="connsiteY215" fmla="*/ 91304 h 1648342"/>
              <a:gd name="connsiteX216" fmla="*/ 662174 w 1890341"/>
              <a:gd name="connsiteY216" fmla="*/ 90861 h 1648342"/>
              <a:gd name="connsiteX217" fmla="*/ 676357 w 1890341"/>
              <a:gd name="connsiteY217" fmla="*/ 82883 h 1648342"/>
              <a:gd name="connsiteX218" fmla="*/ 677243 w 1890341"/>
              <a:gd name="connsiteY218" fmla="*/ 80223 h 1648342"/>
              <a:gd name="connsiteX219" fmla="*/ 674584 w 1890341"/>
              <a:gd name="connsiteY219" fmla="*/ 79337 h 1648342"/>
              <a:gd name="connsiteX220" fmla="*/ 672368 w 1890341"/>
              <a:gd name="connsiteY220" fmla="*/ 80666 h 1648342"/>
              <a:gd name="connsiteX221" fmla="*/ 659958 w 1890341"/>
              <a:gd name="connsiteY221" fmla="*/ 91304 h 1648342"/>
              <a:gd name="connsiteX222" fmla="*/ 661287 w 1890341"/>
              <a:gd name="connsiteY222" fmla="*/ 91304 h 1648342"/>
              <a:gd name="connsiteX223" fmla="*/ 1625295 w 1890341"/>
              <a:gd name="connsiteY223" fmla="*/ 572200 h 1648342"/>
              <a:gd name="connsiteX224" fmla="*/ 1626625 w 1890341"/>
              <a:gd name="connsiteY224" fmla="*/ 575745 h 1648342"/>
              <a:gd name="connsiteX225" fmla="*/ 1627511 w 1890341"/>
              <a:gd name="connsiteY225" fmla="*/ 576189 h 1648342"/>
              <a:gd name="connsiteX226" fmla="*/ 1627955 w 1890341"/>
              <a:gd name="connsiteY226" fmla="*/ 576189 h 1648342"/>
              <a:gd name="connsiteX227" fmla="*/ 1629727 w 1890341"/>
              <a:gd name="connsiteY227" fmla="*/ 573973 h 1648342"/>
              <a:gd name="connsiteX228" fmla="*/ 1628398 w 1890341"/>
              <a:gd name="connsiteY228" fmla="*/ 563778 h 1648342"/>
              <a:gd name="connsiteX229" fmla="*/ 1624409 w 1890341"/>
              <a:gd name="connsiteY229" fmla="*/ 563778 h 1648342"/>
              <a:gd name="connsiteX230" fmla="*/ 1625295 w 1890341"/>
              <a:gd name="connsiteY230" fmla="*/ 572200 h 1648342"/>
              <a:gd name="connsiteX231" fmla="*/ 999022 w 1890341"/>
              <a:gd name="connsiteY231" fmla="*/ 541617 h 1648342"/>
              <a:gd name="connsiteX232" fmla="*/ 969327 w 1890341"/>
              <a:gd name="connsiteY232" fmla="*/ 357680 h 1648342"/>
              <a:gd name="connsiteX233" fmla="*/ 964008 w 1890341"/>
              <a:gd name="connsiteY233" fmla="*/ 357680 h 1648342"/>
              <a:gd name="connsiteX234" fmla="*/ 993704 w 1890341"/>
              <a:gd name="connsiteY234" fmla="*/ 541617 h 1648342"/>
              <a:gd name="connsiteX235" fmla="*/ 999022 w 1890341"/>
              <a:gd name="connsiteY235" fmla="*/ 541617 h 1648342"/>
              <a:gd name="connsiteX236" fmla="*/ 1253875 w 1890341"/>
              <a:gd name="connsiteY236" fmla="*/ 1605350 h 1648342"/>
              <a:gd name="connsiteX237" fmla="*/ 1253875 w 1890341"/>
              <a:gd name="connsiteY237" fmla="*/ 1605350 h 1648342"/>
              <a:gd name="connsiteX238" fmla="*/ 1202905 w 1890341"/>
              <a:gd name="connsiteY238" fmla="*/ 1618647 h 1648342"/>
              <a:gd name="connsiteX239" fmla="*/ 1182516 w 1890341"/>
              <a:gd name="connsiteY239" fmla="*/ 1606680 h 1648342"/>
              <a:gd name="connsiteX240" fmla="*/ 1202905 w 1890341"/>
              <a:gd name="connsiteY240" fmla="*/ 1618647 h 1648342"/>
              <a:gd name="connsiteX241" fmla="*/ 1253875 w 1890341"/>
              <a:gd name="connsiteY241" fmla="*/ 1605350 h 1648342"/>
              <a:gd name="connsiteX242" fmla="*/ 1193154 w 1890341"/>
              <a:gd name="connsiteY242" fmla="*/ 1648343 h 1648342"/>
              <a:gd name="connsiteX243" fmla="*/ 1237476 w 1890341"/>
              <a:gd name="connsiteY243" fmla="*/ 1648343 h 1648342"/>
              <a:gd name="connsiteX244" fmla="*/ 1244124 w 1890341"/>
              <a:gd name="connsiteY244" fmla="*/ 1648343 h 1648342"/>
              <a:gd name="connsiteX245" fmla="*/ 1246340 w 1890341"/>
              <a:gd name="connsiteY245" fmla="*/ 1639035 h 1648342"/>
              <a:gd name="connsiteX246" fmla="*/ 1249886 w 1890341"/>
              <a:gd name="connsiteY246" fmla="*/ 1621306 h 1648342"/>
              <a:gd name="connsiteX247" fmla="*/ 1193154 w 1890341"/>
              <a:gd name="connsiteY247" fmla="*/ 1648343 h 1648342"/>
              <a:gd name="connsiteX248" fmla="*/ 1168777 w 1890341"/>
              <a:gd name="connsiteY248" fmla="*/ 1570779 h 1648342"/>
              <a:gd name="connsiteX249" fmla="*/ 1172322 w 1890341"/>
              <a:gd name="connsiteY249" fmla="*/ 1615987 h 1648342"/>
              <a:gd name="connsiteX250" fmla="*/ 1182960 w 1890341"/>
              <a:gd name="connsiteY250" fmla="*/ 1606237 h 1648342"/>
              <a:gd name="connsiteX251" fmla="*/ 1238806 w 1890341"/>
              <a:gd name="connsiteY251" fmla="*/ 1540197 h 1648342"/>
              <a:gd name="connsiteX252" fmla="*/ 1246784 w 1890341"/>
              <a:gd name="connsiteY252" fmla="*/ 1495874 h 1648342"/>
              <a:gd name="connsiteX253" fmla="*/ 1256091 w 1890341"/>
              <a:gd name="connsiteY253" fmla="*/ 1444461 h 1648342"/>
              <a:gd name="connsiteX254" fmla="*/ 1238362 w 1890341"/>
              <a:gd name="connsiteY254" fmla="*/ 1373988 h 1648342"/>
              <a:gd name="connsiteX255" fmla="*/ 1237919 w 1890341"/>
              <a:gd name="connsiteY255" fmla="*/ 1372215 h 1648342"/>
              <a:gd name="connsiteX256" fmla="*/ 1229498 w 1890341"/>
              <a:gd name="connsiteY256" fmla="*/ 1250329 h 1648342"/>
              <a:gd name="connsiteX257" fmla="*/ 1230384 w 1890341"/>
              <a:gd name="connsiteY257" fmla="*/ 1247670 h 1648342"/>
              <a:gd name="connsiteX258" fmla="*/ 1229941 w 1890341"/>
              <a:gd name="connsiteY258" fmla="*/ 1247227 h 1648342"/>
              <a:gd name="connsiteX259" fmla="*/ 1283128 w 1890341"/>
              <a:gd name="connsiteY259" fmla="*/ 1020740 h 1648342"/>
              <a:gd name="connsiteX260" fmla="*/ 1106725 w 1890341"/>
              <a:gd name="connsiteY260" fmla="*/ 1020740 h 1648342"/>
              <a:gd name="connsiteX261" fmla="*/ 1139081 w 1890341"/>
              <a:gd name="connsiteY261" fmla="*/ 1356703 h 1648342"/>
              <a:gd name="connsiteX262" fmla="*/ 1153707 w 1890341"/>
              <a:gd name="connsiteY262" fmla="*/ 1435596 h 1648342"/>
              <a:gd name="connsiteX263" fmla="*/ 1168777 w 1890341"/>
              <a:gd name="connsiteY263" fmla="*/ 1567676 h 1648342"/>
              <a:gd name="connsiteX264" fmla="*/ 1168777 w 1890341"/>
              <a:gd name="connsiteY264" fmla="*/ 1570779 h 1648342"/>
              <a:gd name="connsiteX265" fmla="*/ 1686903 w 1890341"/>
              <a:gd name="connsiteY265" fmla="*/ 1058414 h 1648342"/>
              <a:gd name="connsiteX266" fmla="*/ 1674493 w 1890341"/>
              <a:gd name="connsiteY266" fmla="*/ 1064176 h 1648342"/>
              <a:gd name="connsiteX267" fmla="*/ 1659423 w 1890341"/>
              <a:gd name="connsiteY267" fmla="*/ 1021184 h 1648342"/>
              <a:gd name="connsiteX268" fmla="*/ 1656764 w 1890341"/>
              <a:gd name="connsiteY268" fmla="*/ 1021184 h 1648342"/>
              <a:gd name="connsiteX269" fmla="*/ 1653218 w 1890341"/>
              <a:gd name="connsiteY269" fmla="*/ 1072154 h 1648342"/>
              <a:gd name="connsiteX270" fmla="*/ 1603134 w 1890341"/>
              <a:gd name="connsiteY270" fmla="*/ 1084564 h 1648342"/>
              <a:gd name="connsiteX271" fmla="*/ 1603134 w 1890341"/>
              <a:gd name="connsiteY271" fmla="*/ 1218861 h 1648342"/>
              <a:gd name="connsiteX272" fmla="*/ 1648343 w 1890341"/>
              <a:gd name="connsiteY272" fmla="*/ 1184733 h 1648342"/>
              <a:gd name="connsiteX273" fmla="*/ 1686903 w 1890341"/>
              <a:gd name="connsiteY273" fmla="*/ 1058414 h 1648342"/>
              <a:gd name="connsiteX274" fmla="*/ 1310608 w 1890341"/>
              <a:gd name="connsiteY274" fmla="*/ 1145286 h 1648342"/>
              <a:gd name="connsiteX275" fmla="*/ 1311051 w 1890341"/>
              <a:gd name="connsiteY275" fmla="*/ 1146172 h 1648342"/>
              <a:gd name="connsiteX276" fmla="*/ 1311494 w 1890341"/>
              <a:gd name="connsiteY276" fmla="*/ 1145729 h 1648342"/>
              <a:gd name="connsiteX277" fmla="*/ 1335428 w 1890341"/>
              <a:gd name="connsiteY277" fmla="*/ 1160799 h 1648342"/>
              <a:gd name="connsiteX278" fmla="*/ 1385512 w 1890341"/>
              <a:gd name="connsiteY278" fmla="*/ 1240135 h 1648342"/>
              <a:gd name="connsiteX279" fmla="*/ 1440028 w 1890341"/>
              <a:gd name="connsiteY279" fmla="*/ 1241908 h 1648342"/>
              <a:gd name="connsiteX280" fmla="*/ 1564574 w 1890341"/>
              <a:gd name="connsiteY280" fmla="*/ 1231714 h 1648342"/>
              <a:gd name="connsiteX281" fmla="*/ 1591610 w 1890341"/>
              <a:gd name="connsiteY281" fmla="*/ 1223736 h 1648342"/>
              <a:gd name="connsiteX282" fmla="*/ 1591610 w 1890341"/>
              <a:gd name="connsiteY282" fmla="*/ 1085894 h 1648342"/>
              <a:gd name="connsiteX283" fmla="*/ 1583632 w 1890341"/>
              <a:gd name="connsiteY283" fmla="*/ 1086780 h 1648342"/>
              <a:gd name="connsiteX284" fmla="*/ 1310608 w 1890341"/>
              <a:gd name="connsiteY284" fmla="*/ 1145286 h 1648342"/>
              <a:gd name="connsiteX285" fmla="*/ 1296425 w 1890341"/>
              <a:gd name="connsiteY285" fmla="*/ 986612 h 1648342"/>
              <a:gd name="connsiteX286" fmla="*/ 1292435 w 1890341"/>
              <a:gd name="connsiteY286" fmla="*/ 967997 h 1648342"/>
              <a:gd name="connsiteX287" fmla="*/ 1280469 w 1890341"/>
              <a:gd name="connsiteY287" fmla="*/ 917913 h 1648342"/>
              <a:gd name="connsiteX288" fmla="*/ 1255648 w 1890341"/>
              <a:gd name="connsiteY288" fmla="*/ 810653 h 1648342"/>
              <a:gd name="connsiteX289" fmla="*/ 1247227 w 1890341"/>
              <a:gd name="connsiteY289" fmla="*/ 810653 h 1648342"/>
              <a:gd name="connsiteX290" fmla="*/ 1291106 w 1890341"/>
              <a:gd name="connsiteY290" fmla="*/ 999909 h 1648342"/>
              <a:gd name="connsiteX291" fmla="*/ 1432937 w 1890341"/>
              <a:gd name="connsiteY291" fmla="*/ 999909 h 1648342"/>
              <a:gd name="connsiteX292" fmla="*/ 1429834 w 1890341"/>
              <a:gd name="connsiteY292" fmla="*/ 986612 h 1648342"/>
              <a:gd name="connsiteX293" fmla="*/ 1296425 w 1890341"/>
              <a:gd name="connsiteY293" fmla="*/ 986612 h 1648342"/>
              <a:gd name="connsiteX294" fmla="*/ 1581416 w 1890341"/>
              <a:gd name="connsiteY294" fmla="*/ 1021184 h 1648342"/>
              <a:gd name="connsiteX295" fmla="*/ 1592054 w 1890341"/>
              <a:gd name="connsiteY295" fmla="*/ 1021184 h 1648342"/>
              <a:gd name="connsiteX296" fmla="*/ 1602248 w 1890341"/>
              <a:gd name="connsiteY296" fmla="*/ 1021184 h 1648342"/>
              <a:gd name="connsiteX297" fmla="*/ 1656764 w 1890341"/>
              <a:gd name="connsiteY297" fmla="*/ 1021184 h 1648342"/>
              <a:gd name="connsiteX298" fmla="*/ 1659423 w 1890341"/>
              <a:gd name="connsiteY298" fmla="*/ 1021184 h 1648342"/>
              <a:gd name="connsiteX299" fmla="*/ 1686460 w 1890341"/>
              <a:gd name="connsiteY299" fmla="*/ 1021184 h 1648342"/>
              <a:gd name="connsiteX300" fmla="*/ 1846906 w 1890341"/>
              <a:gd name="connsiteY300" fmla="*/ 1021184 h 1648342"/>
              <a:gd name="connsiteX301" fmla="*/ 1858873 w 1890341"/>
              <a:gd name="connsiteY301" fmla="*/ 1021184 h 1648342"/>
              <a:gd name="connsiteX302" fmla="*/ 1890342 w 1890341"/>
              <a:gd name="connsiteY302" fmla="*/ 1021184 h 1648342"/>
              <a:gd name="connsiteX303" fmla="*/ 1890342 w 1890341"/>
              <a:gd name="connsiteY303" fmla="*/ 999909 h 1648342"/>
              <a:gd name="connsiteX304" fmla="*/ 1861976 w 1890341"/>
              <a:gd name="connsiteY304" fmla="*/ 999909 h 1648342"/>
              <a:gd name="connsiteX305" fmla="*/ 1858873 w 1890341"/>
              <a:gd name="connsiteY305" fmla="*/ 999909 h 1648342"/>
              <a:gd name="connsiteX306" fmla="*/ 1846906 w 1890341"/>
              <a:gd name="connsiteY306" fmla="*/ 999909 h 1648342"/>
              <a:gd name="connsiteX307" fmla="*/ 1681141 w 1890341"/>
              <a:gd name="connsiteY307" fmla="*/ 999909 h 1648342"/>
              <a:gd name="connsiteX308" fmla="*/ 1581416 w 1890341"/>
              <a:gd name="connsiteY308" fmla="*/ 999909 h 1648342"/>
              <a:gd name="connsiteX309" fmla="*/ 1581416 w 1890341"/>
              <a:gd name="connsiteY309" fmla="*/ 1021184 h 1648342"/>
              <a:gd name="connsiteX310" fmla="*/ 592588 w 1890341"/>
              <a:gd name="connsiteY310" fmla="*/ 1182073 h 1648342"/>
              <a:gd name="connsiteX311" fmla="*/ 421061 w 1890341"/>
              <a:gd name="connsiteY311" fmla="*/ 1104953 h 1648342"/>
              <a:gd name="connsiteX312" fmla="*/ 298732 w 1890341"/>
              <a:gd name="connsiteY312" fmla="*/ 1100077 h 1648342"/>
              <a:gd name="connsiteX313" fmla="*/ 298732 w 1890341"/>
              <a:gd name="connsiteY313" fmla="*/ 1230384 h 1648342"/>
              <a:gd name="connsiteX314" fmla="*/ 351032 w 1890341"/>
              <a:gd name="connsiteY314" fmla="*/ 1252545 h 1648342"/>
              <a:gd name="connsiteX315" fmla="*/ 538958 w 1890341"/>
              <a:gd name="connsiteY315" fmla="*/ 1289333 h 1648342"/>
              <a:gd name="connsiteX316" fmla="*/ 526548 w 1890341"/>
              <a:gd name="connsiteY316" fmla="*/ 1299084 h 1648342"/>
              <a:gd name="connsiteX317" fmla="*/ 480453 w 1890341"/>
              <a:gd name="connsiteY317" fmla="*/ 1439142 h 1648342"/>
              <a:gd name="connsiteX318" fmla="*/ 480009 w 1890341"/>
              <a:gd name="connsiteY318" fmla="*/ 1442688 h 1648342"/>
              <a:gd name="connsiteX319" fmla="*/ 471145 w 1890341"/>
              <a:gd name="connsiteY319" fmla="*/ 1547288 h 1648342"/>
              <a:gd name="connsiteX320" fmla="*/ 468042 w 1890341"/>
              <a:gd name="connsiteY320" fmla="*/ 1601361 h 1648342"/>
              <a:gd name="connsiteX321" fmla="*/ 467156 w 1890341"/>
              <a:gd name="connsiteY321" fmla="*/ 1618204 h 1648342"/>
              <a:gd name="connsiteX322" fmla="*/ 471588 w 1890341"/>
              <a:gd name="connsiteY322" fmla="*/ 1619090 h 1648342"/>
              <a:gd name="connsiteX323" fmla="*/ 473361 w 1890341"/>
              <a:gd name="connsiteY323" fmla="*/ 1619533 h 1648342"/>
              <a:gd name="connsiteX324" fmla="*/ 526991 w 1890341"/>
              <a:gd name="connsiteY324" fmla="*/ 1628841 h 1648342"/>
              <a:gd name="connsiteX325" fmla="*/ 532310 w 1890341"/>
              <a:gd name="connsiteY325" fmla="*/ 1629728 h 1648342"/>
              <a:gd name="connsiteX326" fmla="*/ 569984 w 1890341"/>
              <a:gd name="connsiteY326" fmla="*/ 1493215 h 1648342"/>
              <a:gd name="connsiteX327" fmla="*/ 570870 w 1890341"/>
              <a:gd name="connsiteY327" fmla="*/ 1489669 h 1648342"/>
              <a:gd name="connsiteX328" fmla="*/ 612976 w 1890341"/>
              <a:gd name="connsiteY328" fmla="*/ 1349168 h 1648342"/>
              <a:gd name="connsiteX329" fmla="*/ 647547 w 1890341"/>
              <a:gd name="connsiteY329" fmla="*/ 1236146 h 1648342"/>
              <a:gd name="connsiteX330" fmla="*/ 654196 w 1890341"/>
              <a:gd name="connsiteY330" fmla="*/ 1214428 h 1648342"/>
              <a:gd name="connsiteX331" fmla="*/ 592588 w 1890341"/>
              <a:gd name="connsiteY331" fmla="*/ 1182073 h 1648342"/>
              <a:gd name="connsiteX332" fmla="*/ 287208 w 1890341"/>
              <a:gd name="connsiteY332" fmla="*/ 1221520 h 1648342"/>
              <a:gd name="connsiteX333" fmla="*/ 287208 w 1890341"/>
              <a:gd name="connsiteY333" fmla="*/ 1097418 h 1648342"/>
              <a:gd name="connsiteX334" fmla="*/ 247318 w 1890341"/>
              <a:gd name="connsiteY334" fmla="*/ 1083235 h 1648342"/>
              <a:gd name="connsiteX335" fmla="*/ 257955 w 1890341"/>
              <a:gd name="connsiteY335" fmla="*/ 1184289 h 1648342"/>
              <a:gd name="connsiteX336" fmla="*/ 287208 w 1890341"/>
              <a:gd name="connsiteY336" fmla="*/ 1221520 h 1648342"/>
              <a:gd name="connsiteX337" fmla="*/ 593918 w 1890341"/>
              <a:gd name="connsiteY337" fmla="*/ 986612 h 1648342"/>
              <a:gd name="connsiteX338" fmla="*/ 491090 w 1890341"/>
              <a:gd name="connsiteY338" fmla="*/ 986612 h 1648342"/>
              <a:gd name="connsiteX339" fmla="*/ 460508 w 1890341"/>
              <a:gd name="connsiteY339" fmla="*/ 986612 h 1648342"/>
              <a:gd name="connsiteX340" fmla="*/ 457405 w 1890341"/>
              <a:gd name="connsiteY340" fmla="*/ 999909 h 1648342"/>
              <a:gd name="connsiteX341" fmla="*/ 599236 w 1890341"/>
              <a:gd name="connsiteY341" fmla="*/ 999909 h 1648342"/>
              <a:gd name="connsiteX342" fmla="*/ 643115 w 1890341"/>
              <a:gd name="connsiteY342" fmla="*/ 810653 h 1648342"/>
              <a:gd name="connsiteX343" fmla="*/ 634694 w 1890341"/>
              <a:gd name="connsiteY343" fmla="*/ 810653 h 1648342"/>
              <a:gd name="connsiteX344" fmla="*/ 612533 w 1890341"/>
              <a:gd name="connsiteY344" fmla="*/ 906389 h 1648342"/>
              <a:gd name="connsiteX345" fmla="*/ 603668 w 1890341"/>
              <a:gd name="connsiteY345" fmla="*/ 943620 h 1648342"/>
              <a:gd name="connsiteX346" fmla="*/ 593918 w 1890341"/>
              <a:gd name="connsiteY346" fmla="*/ 986612 h 1648342"/>
              <a:gd name="connsiteX347" fmla="*/ 298288 w 1890341"/>
              <a:gd name="connsiteY347" fmla="*/ 1021184 h 1648342"/>
              <a:gd name="connsiteX348" fmla="*/ 308926 w 1890341"/>
              <a:gd name="connsiteY348" fmla="*/ 1021184 h 1648342"/>
              <a:gd name="connsiteX349" fmla="*/ 308926 w 1890341"/>
              <a:gd name="connsiteY349" fmla="*/ 999909 h 1648342"/>
              <a:gd name="connsiteX350" fmla="*/ 255296 w 1890341"/>
              <a:gd name="connsiteY350" fmla="*/ 999909 h 1648342"/>
              <a:gd name="connsiteX351" fmla="*/ 0 w 1890341"/>
              <a:gd name="connsiteY351" fmla="*/ 999909 h 1648342"/>
              <a:gd name="connsiteX352" fmla="*/ 0 w 1890341"/>
              <a:gd name="connsiteY352" fmla="*/ 1021184 h 1648342"/>
              <a:gd name="connsiteX353" fmla="*/ 253080 w 1890341"/>
              <a:gd name="connsiteY353" fmla="*/ 1021184 h 1648342"/>
              <a:gd name="connsiteX354" fmla="*/ 288094 w 1890341"/>
              <a:gd name="connsiteY354" fmla="*/ 1021184 h 1648342"/>
              <a:gd name="connsiteX355" fmla="*/ 298288 w 1890341"/>
              <a:gd name="connsiteY355" fmla="*/ 1021184 h 16483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</a:cxnLst>
            <a:rect l="l" t="t" r="r" b="b"/>
            <a:pathLst>
              <a:path w="1890341" h="1648342">
                <a:moveTo>
                  <a:pt x="1448450" y="197677"/>
                </a:moveTo>
                <a:cubicBezTo>
                  <a:pt x="1447563" y="198563"/>
                  <a:pt x="1447563" y="199893"/>
                  <a:pt x="1448450" y="200780"/>
                </a:cubicBezTo>
                <a:cubicBezTo>
                  <a:pt x="1452439" y="204769"/>
                  <a:pt x="1455984" y="208758"/>
                  <a:pt x="1459530" y="212747"/>
                </a:cubicBezTo>
                <a:cubicBezTo>
                  <a:pt x="1459973" y="213190"/>
                  <a:pt x="1460417" y="213190"/>
                  <a:pt x="1460860" y="213190"/>
                </a:cubicBezTo>
                <a:cubicBezTo>
                  <a:pt x="1461303" y="213190"/>
                  <a:pt x="1461746" y="213190"/>
                  <a:pt x="1462190" y="212747"/>
                </a:cubicBezTo>
                <a:cubicBezTo>
                  <a:pt x="1463076" y="211860"/>
                  <a:pt x="1463076" y="210530"/>
                  <a:pt x="1462190" y="209644"/>
                </a:cubicBezTo>
                <a:cubicBezTo>
                  <a:pt x="1458644" y="205655"/>
                  <a:pt x="1454655" y="201666"/>
                  <a:pt x="1451109" y="197677"/>
                </a:cubicBezTo>
                <a:cubicBezTo>
                  <a:pt x="1450666" y="197234"/>
                  <a:pt x="1449336" y="197234"/>
                  <a:pt x="1448450" y="197677"/>
                </a:cubicBezTo>
                <a:close/>
                <a:moveTo>
                  <a:pt x="469815" y="254853"/>
                </a:moveTo>
                <a:cubicBezTo>
                  <a:pt x="466270" y="259285"/>
                  <a:pt x="463167" y="263717"/>
                  <a:pt x="460064" y="268149"/>
                </a:cubicBezTo>
                <a:cubicBezTo>
                  <a:pt x="459621" y="269036"/>
                  <a:pt x="459621" y="270365"/>
                  <a:pt x="460508" y="270809"/>
                </a:cubicBezTo>
                <a:cubicBezTo>
                  <a:pt x="460951" y="271252"/>
                  <a:pt x="461394" y="271252"/>
                  <a:pt x="461837" y="271252"/>
                </a:cubicBezTo>
                <a:cubicBezTo>
                  <a:pt x="462281" y="271252"/>
                  <a:pt x="463167" y="270809"/>
                  <a:pt x="463610" y="270365"/>
                </a:cubicBezTo>
                <a:cubicBezTo>
                  <a:pt x="466713" y="265933"/>
                  <a:pt x="470259" y="261501"/>
                  <a:pt x="473361" y="257069"/>
                </a:cubicBezTo>
                <a:cubicBezTo>
                  <a:pt x="474248" y="256182"/>
                  <a:pt x="473804" y="254853"/>
                  <a:pt x="472918" y="254409"/>
                </a:cubicBezTo>
                <a:cubicBezTo>
                  <a:pt x="472031" y="253966"/>
                  <a:pt x="470702" y="253966"/>
                  <a:pt x="469815" y="254853"/>
                </a:cubicBezTo>
                <a:close/>
                <a:moveTo>
                  <a:pt x="1079689" y="1289333"/>
                </a:moveTo>
                <a:cubicBezTo>
                  <a:pt x="1079689" y="1290219"/>
                  <a:pt x="1080575" y="1291106"/>
                  <a:pt x="1081905" y="1291106"/>
                </a:cubicBezTo>
                <a:cubicBezTo>
                  <a:pt x="1081905" y="1291106"/>
                  <a:pt x="1081905" y="1291106"/>
                  <a:pt x="1082348" y="1291106"/>
                </a:cubicBezTo>
                <a:cubicBezTo>
                  <a:pt x="1086780" y="1290663"/>
                  <a:pt x="1091213" y="1289776"/>
                  <a:pt x="1095645" y="1288890"/>
                </a:cubicBezTo>
                <a:lnTo>
                  <a:pt x="1095645" y="1284901"/>
                </a:lnTo>
                <a:cubicBezTo>
                  <a:pt x="1091213" y="1285787"/>
                  <a:pt x="1086337" y="1286230"/>
                  <a:pt x="1081905" y="1287117"/>
                </a:cubicBezTo>
                <a:cubicBezTo>
                  <a:pt x="1080132" y="1287117"/>
                  <a:pt x="1079246" y="1288003"/>
                  <a:pt x="1079689" y="1289333"/>
                </a:cubicBezTo>
                <a:close/>
                <a:moveTo>
                  <a:pt x="1253875" y="1239692"/>
                </a:moveTo>
                <a:cubicBezTo>
                  <a:pt x="1254318" y="1239692"/>
                  <a:pt x="1254318" y="1239692"/>
                  <a:pt x="1254762" y="1239692"/>
                </a:cubicBezTo>
                <a:cubicBezTo>
                  <a:pt x="1259637" y="1237476"/>
                  <a:pt x="1264512" y="1235260"/>
                  <a:pt x="1269831" y="1232600"/>
                </a:cubicBezTo>
                <a:cubicBezTo>
                  <a:pt x="1270718" y="1232157"/>
                  <a:pt x="1271161" y="1230828"/>
                  <a:pt x="1270718" y="1229941"/>
                </a:cubicBezTo>
                <a:cubicBezTo>
                  <a:pt x="1270274" y="1229055"/>
                  <a:pt x="1268945" y="1228611"/>
                  <a:pt x="1268058" y="1229055"/>
                </a:cubicBezTo>
                <a:cubicBezTo>
                  <a:pt x="1263183" y="1231271"/>
                  <a:pt x="1258307" y="1233930"/>
                  <a:pt x="1253432" y="1236146"/>
                </a:cubicBezTo>
                <a:cubicBezTo>
                  <a:pt x="1252545" y="1236590"/>
                  <a:pt x="1252102" y="1237919"/>
                  <a:pt x="1252545" y="1238806"/>
                </a:cubicBezTo>
                <a:cubicBezTo>
                  <a:pt x="1252545" y="1239249"/>
                  <a:pt x="1253432" y="1239692"/>
                  <a:pt x="1253875" y="1239692"/>
                </a:cubicBezTo>
                <a:close/>
                <a:moveTo>
                  <a:pt x="1416094" y="166652"/>
                </a:moveTo>
                <a:cubicBezTo>
                  <a:pt x="1415208" y="167538"/>
                  <a:pt x="1415208" y="168868"/>
                  <a:pt x="1416094" y="169754"/>
                </a:cubicBezTo>
                <a:cubicBezTo>
                  <a:pt x="1420083" y="173300"/>
                  <a:pt x="1424072" y="177289"/>
                  <a:pt x="1428061" y="180835"/>
                </a:cubicBezTo>
                <a:cubicBezTo>
                  <a:pt x="1428505" y="181278"/>
                  <a:pt x="1428948" y="181278"/>
                  <a:pt x="1429391" y="181278"/>
                </a:cubicBezTo>
                <a:cubicBezTo>
                  <a:pt x="1429834" y="181278"/>
                  <a:pt x="1430277" y="181278"/>
                  <a:pt x="1430721" y="180835"/>
                </a:cubicBezTo>
                <a:cubicBezTo>
                  <a:pt x="1431607" y="179948"/>
                  <a:pt x="1431607" y="178618"/>
                  <a:pt x="1430721" y="177732"/>
                </a:cubicBezTo>
                <a:cubicBezTo>
                  <a:pt x="1426732" y="173743"/>
                  <a:pt x="1422743" y="170197"/>
                  <a:pt x="1418754" y="166652"/>
                </a:cubicBezTo>
                <a:cubicBezTo>
                  <a:pt x="1417867" y="165765"/>
                  <a:pt x="1416981" y="165765"/>
                  <a:pt x="1416094" y="166652"/>
                </a:cubicBezTo>
                <a:close/>
                <a:moveTo>
                  <a:pt x="785833" y="1266729"/>
                </a:moveTo>
                <a:cubicBezTo>
                  <a:pt x="786719" y="1266729"/>
                  <a:pt x="787606" y="1266285"/>
                  <a:pt x="787606" y="1265399"/>
                </a:cubicBezTo>
                <a:cubicBezTo>
                  <a:pt x="788049" y="1264512"/>
                  <a:pt x="787162" y="1263183"/>
                  <a:pt x="786276" y="1262740"/>
                </a:cubicBezTo>
                <a:cubicBezTo>
                  <a:pt x="781400" y="1261410"/>
                  <a:pt x="776968" y="1259637"/>
                  <a:pt x="772093" y="1257864"/>
                </a:cubicBezTo>
                <a:lnTo>
                  <a:pt x="772093" y="1262296"/>
                </a:lnTo>
                <a:cubicBezTo>
                  <a:pt x="776525" y="1263626"/>
                  <a:pt x="780514" y="1265399"/>
                  <a:pt x="784946" y="1266729"/>
                </a:cubicBezTo>
                <a:cubicBezTo>
                  <a:pt x="785389" y="1266729"/>
                  <a:pt x="785389" y="1266729"/>
                  <a:pt x="785833" y="1266729"/>
                </a:cubicBezTo>
                <a:close/>
                <a:moveTo>
                  <a:pt x="1381523" y="137842"/>
                </a:moveTo>
                <a:cubicBezTo>
                  <a:pt x="1380637" y="138729"/>
                  <a:pt x="1381080" y="140058"/>
                  <a:pt x="1381966" y="140501"/>
                </a:cubicBezTo>
                <a:cubicBezTo>
                  <a:pt x="1386399" y="144047"/>
                  <a:pt x="1390388" y="147150"/>
                  <a:pt x="1394820" y="150695"/>
                </a:cubicBezTo>
                <a:cubicBezTo>
                  <a:pt x="1395263" y="151139"/>
                  <a:pt x="1395706" y="151139"/>
                  <a:pt x="1396149" y="151139"/>
                </a:cubicBezTo>
                <a:cubicBezTo>
                  <a:pt x="1396593" y="151139"/>
                  <a:pt x="1397479" y="150695"/>
                  <a:pt x="1397922" y="150252"/>
                </a:cubicBezTo>
                <a:cubicBezTo>
                  <a:pt x="1398809" y="149366"/>
                  <a:pt x="1398366" y="148036"/>
                  <a:pt x="1397479" y="147593"/>
                </a:cubicBezTo>
                <a:cubicBezTo>
                  <a:pt x="1393047" y="144047"/>
                  <a:pt x="1389058" y="140501"/>
                  <a:pt x="1384626" y="137399"/>
                </a:cubicBezTo>
                <a:cubicBezTo>
                  <a:pt x="1383296" y="136512"/>
                  <a:pt x="1381966" y="136956"/>
                  <a:pt x="1381523" y="137842"/>
                </a:cubicBezTo>
                <a:close/>
                <a:moveTo>
                  <a:pt x="714917" y="58949"/>
                </a:moveTo>
                <a:cubicBezTo>
                  <a:pt x="710042" y="61165"/>
                  <a:pt x="705166" y="63381"/>
                  <a:pt x="700291" y="66040"/>
                </a:cubicBezTo>
                <a:cubicBezTo>
                  <a:pt x="699404" y="66483"/>
                  <a:pt x="698961" y="67813"/>
                  <a:pt x="699404" y="68699"/>
                </a:cubicBezTo>
                <a:cubicBezTo>
                  <a:pt x="699848" y="69586"/>
                  <a:pt x="700291" y="70029"/>
                  <a:pt x="701177" y="70029"/>
                </a:cubicBezTo>
                <a:cubicBezTo>
                  <a:pt x="701620" y="70029"/>
                  <a:pt x="701620" y="70029"/>
                  <a:pt x="702064" y="70029"/>
                </a:cubicBezTo>
                <a:cubicBezTo>
                  <a:pt x="706939" y="67813"/>
                  <a:pt x="711815" y="65154"/>
                  <a:pt x="716690" y="62938"/>
                </a:cubicBezTo>
                <a:cubicBezTo>
                  <a:pt x="717577" y="62494"/>
                  <a:pt x="718020" y="61165"/>
                  <a:pt x="717577" y="60278"/>
                </a:cubicBezTo>
                <a:cubicBezTo>
                  <a:pt x="717133" y="58949"/>
                  <a:pt x="715804" y="58505"/>
                  <a:pt x="714917" y="58949"/>
                </a:cubicBezTo>
                <a:close/>
                <a:moveTo>
                  <a:pt x="918356" y="1290663"/>
                </a:moveTo>
                <a:cubicBezTo>
                  <a:pt x="913037" y="1290219"/>
                  <a:pt x="907275" y="1289333"/>
                  <a:pt x="901957" y="1288890"/>
                </a:cubicBezTo>
                <a:cubicBezTo>
                  <a:pt x="901070" y="1288890"/>
                  <a:pt x="899741" y="1289333"/>
                  <a:pt x="899741" y="1290663"/>
                </a:cubicBezTo>
                <a:cubicBezTo>
                  <a:pt x="899741" y="1291992"/>
                  <a:pt x="900184" y="1292879"/>
                  <a:pt x="901514" y="1292879"/>
                </a:cubicBezTo>
                <a:cubicBezTo>
                  <a:pt x="906832" y="1293765"/>
                  <a:pt x="912594" y="1294208"/>
                  <a:pt x="917913" y="1294652"/>
                </a:cubicBezTo>
                <a:lnTo>
                  <a:pt x="917913" y="1294652"/>
                </a:lnTo>
                <a:cubicBezTo>
                  <a:pt x="918799" y="1294652"/>
                  <a:pt x="919686" y="1293765"/>
                  <a:pt x="920129" y="1292879"/>
                </a:cubicBezTo>
                <a:cubicBezTo>
                  <a:pt x="920129" y="1291549"/>
                  <a:pt x="919243" y="1290663"/>
                  <a:pt x="918356" y="1290663"/>
                </a:cubicBezTo>
                <a:close/>
                <a:moveTo>
                  <a:pt x="873591" y="1284457"/>
                </a:moveTo>
                <a:cubicBezTo>
                  <a:pt x="868272" y="1283571"/>
                  <a:pt x="862953" y="1282685"/>
                  <a:pt x="857635" y="1281355"/>
                </a:cubicBezTo>
                <a:cubicBezTo>
                  <a:pt x="856305" y="1280912"/>
                  <a:pt x="855419" y="1281798"/>
                  <a:pt x="855419" y="1283128"/>
                </a:cubicBezTo>
                <a:cubicBezTo>
                  <a:pt x="855419" y="1284457"/>
                  <a:pt x="855862" y="1285344"/>
                  <a:pt x="857191" y="1285344"/>
                </a:cubicBezTo>
                <a:cubicBezTo>
                  <a:pt x="862510" y="1286230"/>
                  <a:pt x="867829" y="1287560"/>
                  <a:pt x="873591" y="1288446"/>
                </a:cubicBezTo>
                <a:lnTo>
                  <a:pt x="874034" y="1288446"/>
                </a:lnTo>
                <a:cubicBezTo>
                  <a:pt x="874920" y="1288446"/>
                  <a:pt x="875807" y="1287560"/>
                  <a:pt x="876250" y="1286674"/>
                </a:cubicBezTo>
                <a:cubicBezTo>
                  <a:pt x="875364" y="1285787"/>
                  <a:pt x="874477" y="1284457"/>
                  <a:pt x="873591" y="1284457"/>
                </a:cubicBezTo>
                <a:close/>
                <a:moveTo>
                  <a:pt x="991488" y="1298197"/>
                </a:moveTo>
                <a:lnTo>
                  <a:pt x="991488" y="1298197"/>
                </a:lnTo>
                <a:cubicBezTo>
                  <a:pt x="996806" y="1298197"/>
                  <a:pt x="1002568" y="1298197"/>
                  <a:pt x="1007887" y="1297754"/>
                </a:cubicBezTo>
                <a:cubicBezTo>
                  <a:pt x="1009217" y="1297754"/>
                  <a:pt x="1010103" y="1296868"/>
                  <a:pt x="1009660" y="1295538"/>
                </a:cubicBezTo>
                <a:cubicBezTo>
                  <a:pt x="1009660" y="1294208"/>
                  <a:pt x="1008773" y="1293765"/>
                  <a:pt x="1007444" y="1293765"/>
                </a:cubicBezTo>
                <a:cubicBezTo>
                  <a:pt x="1002125" y="1293765"/>
                  <a:pt x="996363" y="1294208"/>
                  <a:pt x="991044" y="1294208"/>
                </a:cubicBezTo>
                <a:cubicBezTo>
                  <a:pt x="989715" y="1294208"/>
                  <a:pt x="988828" y="1295095"/>
                  <a:pt x="988828" y="1296425"/>
                </a:cubicBezTo>
                <a:cubicBezTo>
                  <a:pt x="989715" y="1297311"/>
                  <a:pt x="990601" y="1298197"/>
                  <a:pt x="991488" y="1298197"/>
                </a:cubicBezTo>
                <a:close/>
                <a:moveTo>
                  <a:pt x="829712" y="1275150"/>
                </a:moveTo>
                <a:cubicBezTo>
                  <a:pt x="824393" y="1273820"/>
                  <a:pt x="819074" y="1272490"/>
                  <a:pt x="813756" y="1271161"/>
                </a:cubicBezTo>
                <a:cubicBezTo>
                  <a:pt x="812869" y="1270718"/>
                  <a:pt x="811540" y="1271604"/>
                  <a:pt x="811096" y="1272490"/>
                </a:cubicBezTo>
                <a:cubicBezTo>
                  <a:pt x="810653" y="1273377"/>
                  <a:pt x="811540" y="1274707"/>
                  <a:pt x="812426" y="1275150"/>
                </a:cubicBezTo>
                <a:cubicBezTo>
                  <a:pt x="817745" y="1276480"/>
                  <a:pt x="823063" y="1277809"/>
                  <a:pt x="828382" y="1279139"/>
                </a:cubicBezTo>
                <a:lnTo>
                  <a:pt x="828825" y="1279139"/>
                </a:lnTo>
                <a:cubicBezTo>
                  <a:pt x="829712" y="1279139"/>
                  <a:pt x="830598" y="1278696"/>
                  <a:pt x="830598" y="1277366"/>
                </a:cubicBezTo>
                <a:cubicBezTo>
                  <a:pt x="831484" y="1276480"/>
                  <a:pt x="830598" y="1275150"/>
                  <a:pt x="829712" y="1275150"/>
                </a:cubicBezTo>
                <a:close/>
                <a:moveTo>
                  <a:pt x="1036696" y="1295981"/>
                </a:moveTo>
                <a:lnTo>
                  <a:pt x="1036696" y="1295981"/>
                </a:lnTo>
                <a:cubicBezTo>
                  <a:pt x="1042458" y="1295538"/>
                  <a:pt x="1047777" y="1295095"/>
                  <a:pt x="1053096" y="1294652"/>
                </a:cubicBezTo>
                <a:cubicBezTo>
                  <a:pt x="1054425" y="1294652"/>
                  <a:pt x="1054869" y="1293322"/>
                  <a:pt x="1054869" y="1292435"/>
                </a:cubicBezTo>
                <a:cubicBezTo>
                  <a:pt x="1054869" y="1291106"/>
                  <a:pt x="1053539" y="1290663"/>
                  <a:pt x="1052652" y="1290663"/>
                </a:cubicBezTo>
                <a:cubicBezTo>
                  <a:pt x="1047334" y="1291106"/>
                  <a:pt x="1042015" y="1291549"/>
                  <a:pt x="1036253" y="1291992"/>
                </a:cubicBezTo>
                <a:cubicBezTo>
                  <a:pt x="1034924" y="1291992"/>
                  <a:pt x="1034480" y="1292879"/>
                  <a:pt x="1034480" y="1294208"/>
                </a:cubicBezTo>
                <a:cubicBezTo>
                  <a:pt x="1034924" y="1295095"/>
                  <a:pt x="1035810" y="1295981"/>
                  <a:pt x="1036696" y="1295981"/>
                </a:cubicBezTo>
                <a:close/>
                <a:moveTo>
                  <a:pt x="419731" y="330644"/>
                </a:moveTo>
                <a:cubicBezTo>
                  <a:pt x="417072" y="335519"/>
                  <a:pt x="414413" y="340395"/>
                  <a:pt x="411753" y="345270"/>
                </a:cubicBezTo>
                <a:cubicBezTo>
                  <a:pt x="411310" y="346156"/>
                  <a:pt x="411753" y="347486"/>
                  <a:pt x="412640" y="347929"/>
                </a:cubicBezTo>
                <a:cubicBezTo>
                  <a:pt x="413083" y="347929"/>
                  <a:pt x="413083" y="348373"/>
                  <a:pt x="413526" y="348373"/>
                </a:cubicBezTo>
                <a:cubicBezTo>
                  <a:pt x="414413" y="348373"/>
                  <a:pt x="414856" y="347929"/>
                  <a:pt x="415299" y="347486"/>
                </a:cubicBezTo>
                <a:cubicBezTo>
                  <a:pt x="417958" y="342611"/>
                  <a:pt x="420618" y="337735"/>
                  <a:pt x="423277" y="333303"/>
                </a:cubicBezTo>
                <a:cubicBezTo>
                  <a:pt x="423720" y="332417"/>
                  <a:pt x="423277" y="331087"/>
                  <a:pt x="422391" y="330644"/>
                </a:cubicBezTo>
                <a:cubicBezTo>
                  <a:pt x="421504" y="329314"/>
                  <a:pt x="420618" y="329314"/>
                  <a:pt x="419731" y="330644"/>
                </a:cubicBezTo>
                <a:close/>
                <a:moveTo>
                  <a:pt x="443665" y="291640"/>
                </a:moveTo>
                <a:cubicBezTo>
                  <a:pt x="440563" y="296072"/>
                  <a:pt x="437460" y="300948"/>
                  <a:pt x="434801" y="305380"/>
                </a:cubicBezTo>
                <a:cubicBezTo>
                  <a:pt x="434358" y="306266"/>
                  <a:pt x="434358" y="307596"/>
                  <a:pt x="435244" y="308039"/>
                </a:cubicBezTo>
                <a:cubicBezTo>
                  <a:pt x="435687" y="308039"/>
                  <a:pt x="436131" y="308483"/>
                  <a:pt x="436131" y="308483"/>
                </a:cubicBezTo>
                <a:cubicBezTo>
                  <a:pt x="437017" y="308483"/>
                  <a:pt x="437460" y="308039"/>
                  <a:pt x="437903" y="307596"/>
                </a:cubicBezTo>
                <a:cubicBezTo>
                  <a:pt x="441006" y="303164"/>
                  <a:pt x="443665" y="298288"/>
                  <a:pt x="446768" y="293856"/>
                </a:cubicBezTo>
                <a:cubicBezTo>
                  <a:pt x="447211" y="292970"/>
                  <a:pt x="447211" y="291640"/>
                  <a:pt x="446325" y="291197"/>
                </a:cubicBezTo>
                <a:cubicBezTo>
                  <a:pt x="445438" y="290754"/>
                  <a:pt x="444108" y="290754"/>
                  <a:pt x="443665" y="291640"/>
                </a:cubicBezTo>
                <a:close/>
                <a:moveTo>
                  <a:pt x="1292435" y="1218417"/>
                </a:moveTo>
                <a:cubicBezTo>
                  <a:pt x="1292879" y="1219304"/>
                  <a:pt x="1293322" y="1219304"/>
                  <a:pt x="1294208" y="1219304"/>
                </a:cubicBezTo>
                <a:cubicBezTo>
                  <a:pt x="1294652" y="1219304"/>
                  <a:pt x="1295095" y="1219304"/>
                  <a:pt x="1295095" y="1218861"/>
                </a:cubicBezTo>
                <a:cubicBezTo>
                  <a:pt x="1295538" y="1218417"/>
                  <a:pt x="1296425" y="1218417"/>
                  <a:pt x="1296868" y="1217974"/>
                </a:cubicBezTo>
                <a:lnTo>
                  <a:pt x="1297754" y="1212655"/>
                </a:lnTo>
                <a:cubicBezTo>
                  <a:pt x="1296425" y="1213542"/>
                  <a:pt x="1294652" y="1214428"/>
                  <a:pt x="1293322" y="1215315"/>
                </a:cubicBezTo>
                <a:cubicBezTo>
                  <a:pt x="1292435" y="1216201"/>
                  <a:pt x="1291992" y="1217531"/>
                  <a:pt x="1292435" y="1218417"/>
                </a:cubicBezTo>
                <a:close/>
                <a:moveTo>
                  <a:pt x="963121" y="1297754"/>
                </a:moveTo>
                <a:cubicBezTo>
                  <a:pt x="964008" y="1297754"/>
                  <a:pt x="965338" y="1296868"/>
                  <a:pt x="965338" y="1295981"/>
                </a:cubicBezTo>
                <a:cubicBezTo>
                  <a:pt x="965338" y="1294652"/>
                  <a:pt x="964451" y="1293765"/>
                  <a:pt x="963565" y="1293765"/>
                </a:cubicBezTo>
                <a:cubicBezTo>
                  <a:pt x="958246" y="1293765"/>
                  <a:pt x="952484" y="1293322"/>
                  <a:pt x="947165" y="1292879"/>
                </a:cubicBezTo>
                <a:cubicBezTo>
                  <a:pt x="946279" y="1292879"/>
                  <a:pt x="944949" y="1293765"/>
                  <a:pt x="944949" y="1294652"/>
                </a:cubicBezTo>
                <a:cubicBezTo>
                  <a:pt x="944949" y="1295538"/>
                  <a:pt x="945836" y="1296868"/>
                  <a:pt x="946722" y="1296868"/>
                </a:cubicBezTo>
                <a:cubicBezTo>
                  <a:pt x="952041" y="1297311"/>
                  <a:pt x="957360" y="1297311"/>
                  <a:pt x="963121" y="1297754"/>
                </a:cubicBezTo>
                <a:lnTo>
                  <a:pt x="963121" y="1297754"/>
                </a:lnTo>
                <a:close/>
                <a:moveTo>
                  <a:pt x="1479032" y="231362"/>
                </a:moveTo>
                <a:cubicBezTo>
                  <a:pt x="1478146" y="232248"/>
                  <a:pt x="1478146" y="233578"/>
                  <a:pt x="1478589" y="234464"/>
                </a:cubicBezTo>
                <a:cubicBezTo>
                  <a:pt x="1482135" y="238453"/>
                  <a:pt x="1485680" y="242886"/>
                  <a:pt x="1488783" y="247318"/>
                </a:cubicBezTo>
                <a:cubicBezTo>
                  <a:pt x="1489226" y="247761"/>
                  <a:pt x="1489669" y="248204"/>
                  <a:pt x="1490556" y="248204"/>
                </a:cubicBezTo>
                <a:cubicBezTo>
                  <a:pt x="1490999" y="248204"/>
                  <a:pt x="1491442" y="248204"/>
                  <a:pt x="1491885" y="247761"/>
                </a:cubicBezTo>
                <a:cubicBezTo>
                  <a:pt x="1492772" y="246875"/>
                  <a:pt x="1492772" y="245988"/>
                  <a:pt x="1492329" y="245102"/>
                </a:cubicBezTo>
                <a:cubicBezTo>
                  <a:pt x="1488783" y="240670"/>
                  <a:pt x="1485237" y="236681"/>
                  <a:pt x="1481691" y="232248"/>
                </a:cubicBezTo>
                <a:cubicBezTo>
                  <a:pt x="1481248" y="230475"/>
                  <a:pt x="1479918" y="230475"/>
                  <a:pt x="1479032" y="231362"/>
                </a:cubicBezTo>
                <a:close/>
                <a:moveTo>
                  <a:pt x="646661" y="1202905"/>
                </a:moveTo>
                <a:cubicBezTo>
                  <a:pt x="651536" y="1205564"/>
                  <a:pt x="655969" y="1208666"/>
                  <a:pt x="660844" y="1211326"/>
                </a:cubicBezTo>
                <a:cubicBezTo>
                  <a:pt x="661287" y="1211326"/>
                  <a:pt x="661731" y="1211769"/>
                  <a:pt x="661731" y="1211769"/>
                </a:cubicBezTo>
                <a:cubicBezTo>
                  <a:pt x="662617" y="1211769"/>
                  <a:pt x="663060" y="1211326"/>
                  <a:pt x="663503" y="1210883"/>
                </a:cubicBezTo>
                <a:cubicBezTo>
                  <a:pt x="663947" y="1209996"/>
                  <a:pt x="663947" y="1208666"/>
                  <a:pt x="662617" y="1208223"/>
                </a:cubicBezTo>
                <a:cubicBezTo>
                  <a:pt x="657742" y="1205564"/>
                  <a:pt x="653309" y="1202905"/>
                  <a:pt x="648434" y="1199802"/>
                </a:cubicBezTo>
                <a:cubicBezTo>
                  <a:pt x="647547" y="1199359"/>
                  <a:pt x="646218" y="1199359"/>
                  <a:pt x="645774" y="1200689"/>
                </a:cubicBezTo>
                <a:cubicBezTo>
                  <a:pt x="645331" y="1201132"/>
                  <a:pt x="645774" y="1202461"/>
                  <a:pt x="646661" y="1202905"/>
                </a:cubicBezTo>
                <a:close/>
                <a:moveTo>
                  <a:pt x="686108" y="1225066"/>
                </a:moveTo>
                <a:cubicBezTo>
                  <a:pt x="690983" y="1227725"/>
                  <a:pt x="695859" y="1229941"/>
                  <a:pt x="700734" y="1232600"/>
                </a:cubicBezTo>
                <a:cubicBezTo>
                  <a:pt x="701177" y="1232600"/>
                  <a:pt x="701177" y="1232600"/>
                  <a:pt x="701620" y="1232600"/>
                </a:cubicBezTo>
                <a:cubicBezTo>
                  <a:pt x="702507" y="1232600"/>
                  <a:pt x="702950" y="1232157"/>
                  <a:pt x="703393" y="1231271"/>
                </a:cubicBezTo>
                <a:cubicBezTo>
                  <a:pt x="703837" y="1230384"/>
                  <a:pt x="703393" y="1229055"/>
                  <a:pt x="702507" y="1228611"/>
                </a:cubicBezTo>
                <a:cubicBezTo>
                  <a:pt x="697632" y="1226395"/>
                  <a:pt x="692756" y="1223736"/>
                  <a:pt x="687881" y="1221077"/>
                </a:cubicBezTo>
                <a:cubicBezTo>
                  <a:pt x="686994" y="1220634"/>
                  <a:pt x="685664" y="1221077"/>
                  <a:pt x="685221" y="1221963"/>
                </a:cubicBezTo>
                <a:cubicBezTo>
                  <a:pt x="684778" y="1223293"/>
                  <a:pt x="685221" y="1224623"/>
                  <a:pt x="686108" y="1225066"/>
                </a:cubicBezTo>
                <a:close/>
                <a:moveTo>
                  <a:pt x="622284" y="1187392"/>
                </a:moveTo>
                <a:cubicBezTo>
                  <a:pt x="622727" y="1187835"/>
                  <a:pt x="623170" y="1187835"/>
                  <a:pt x="623613" y="1187835"/>
                </a:cubicBezTo>
                <a:cubicBezTo>
                  <a:pt x="624057" y="1187835"/>
                  <a:pt x="624943" y="1187392"/>
                  <a:pt x="625386" y="1186949"/>
                </a:cubicBezTo>
                <a:cubicBezTo>
                  <a:pt x="625830" y="1186062"/>
                  <a:pt x="625830" y="1184733"/>
                  <a:pt x="624943" y="1184289"/>
                </a:cubicBezTo>
                <a:cubicBezTo>
                  <a:pt x="620511" y="1181187"/>
                  <a:pt x="616079" y="1178084"/>
                  <a:pt x="611646" y="1174982"/>
                </a:cubicBezTo>
                <a:cubicBezTo>
                  <a:pt x="610760" y="1174538"/>
                  <a:pt x="609430" y="1174538"/>
                  <a:pt x="608987" y="1175425"/>
                </a:cubicBezTo>
                <a:cubicBezTo>
                  <a:pt x="608544" y="1176311"/>
                  <a:pt x="608544" y="1177641"/>
                  <a:pt x="609430" y="1178084"/>
                </a:cubicBezTo>
                <a:cubicBezTo>
                  <a:pt x="613419" y="1181187"/>
                  <a:pt x="617852" y="1184289"/>
                  <a:pt x="622284" y="1187392"/>
                </a:cubicBezTo>
                <a:close/>
                <a:moveTo>
                  <a:pt x="518570" y="1100077"/>
                </a:moveTo>
                <a:cubicBezTo>
                  <a:pt x="519013" y="1100520"/>
                  <a:pt x="519456" y="1100520"/>
                  <a:pt x="519899" y="1100520"/>
                </a:cubicBezTo>
                <a:cubicBezTo>
                  <a:pt x="520343" y="1100520"/>
                  <a:pt x="520786" y="1100520"/>
                  <a:pt x="521229" y="1100077"/>
                </a:cubicBezTo>
                <a:cubicBezTo>
                  <a:pt x="522116" y="1099191"/>
                  <a:pt x="522116" y="1097861"/>
                  <a:pt x="521229" y="1096975"/>
                </a:cubicBezTo>
                <a:cubicBezTo>
                  <a:pt x="517240" y="1092986"/>
                  <a:pt x="513694" y="1088997"/>
                  <a:pt x="510149" y="1085008"/>
                </a:cubicBezTo>
                <a:cubicBezTo>
                  <a:pt x="509262" y="1084121"/>
                  <a:pt x="507932" y="1084121"/>
                  <a:pt x="507046" y="1085008"/>
                </a:cubicBezTo>
                <a:cubicBezTo>
                  <a:pt x="506160" y="1085894"/>
                  <a:pt x="506160" y="1087224"/>
                  <a:pt x="507046" y="1088110"/>
                </a:cubicBezTo>
                <a:cubicBezTo>
                  <a:pt x="511035" y="1092099"/>
                  <a:pt x="514581" y="1096088"/>
                  <a:pt x="518570" y="1100077"/>
                </a:cubicBezTo>
                <a:close/>
                <a:moveTo>
                  <a:pt x="585940" y="1160355"/>
                </a:moveTo>
                <a:cubicBezTo>
                  <a:pt x="586383" y="1160799"/>
                  <a:pt x="586826" y="1160799"/>
                  <a:pt x="587269" y="1160799"/>
                </a:cubicBezTo>
                <a:cubicBezTo>
                  <a:pt x="587712" y="1160799"/>
                  <a:pt x="588599" y="1160355"/>
                  <a:pt x="589042" y="1159912"/>
                </a:cubicBezTo>
                <a:cubicBezTo>
                  <a:pt x="589929" y="1159026"/>
                  <a:pt x="589485" y="1157696"/>
                  <a:pt x="588599" y="1157253"/>
                </a:cubicBezTo>
                <a:cubicBezTo>
                  <a:pt x="584167" y="1153707"/>
                  <a:pt x="580178" y="1150604"/>
                  <a:pt x="575745" y="1147059"/>
                </a:cubicBezTo>
                <a:cubicBezTo>
                  <a:pt x="574859" y="1146172"/>
                  <a:pt x="573529" y="1146615"/>
                  <a:pt x="573086" y="1147502"/>
                </a:cubicBezTo>
                <a:cubicBezTo>
                  <a:pt x="572200" y="1148388"/>
                  <a:pt x="572643" y="1149718"/>
                  <a:pt x="573529" y="1150161"/>
                </a:cubicBezTo>
                <a:cubicBezTo>
                  <a:pt x="577075" y="1153707"/>
                  <a:pt x="581507" y="1157253"/>
                  <a:pt x="585940" y="1160355"/>
                </a:cubicBezTo>
                <a:close/>
                <a:moveTo>
                  <a:pt x="727327" y="1244567"/>
                </a:moveTo>
                <a:cubicBezTo>
                  <a:pt x="732203" y="1246784"/>
                  <a:pt x="737522" y="1249000"/>
                  <a:pt x="742397" y="1250773"/>
                </a:cubicBezTo>
                <a:cubicBezTo>
                  <a:pt x="742840" y="1250773"/>
                  <a:pt x="742840" y="1250773"/>
                  <a:pt x="743283" y="1250773"/>
                </a:cubicBezTo>
                <a:cubicBezTo>
                  <a:pt x="744170" y="1250773"/>
                  <a:pt x="745056" y="1250329"/>
                  <a:pt x="745056" y="1249443"/>
                </a:cubicBezTo>
                <a:cubicBezTo>
                  <a:pt x="745499" y="1248556"/>
                  <a:pt x="745056" y="1247227"/>
                  <a:pt x="743727" y="1246784"/>
                </a:cubicBezTo>
                <a:cubicBezTo>
                  <a:pt x="738851" y="1244567"/>
                  <a:pt x="733532" y="1242795"/>
                  <a:pt x="728657" y="1240579"/>
                </a:cubicBezTo>
                <a:cubicBezTo>
                  <a:pt x="727771" y="1240135"/>
                  <a:pt x="726441" y="1240579"/>
                  <a:pt x="725998" y="1241465"/>
                </a:cubicBezTo>
                <a:cubicBezTo>
                  <a:pt x="725554" y="1243238"/>
                  <a:pt x="725998" y="1244124"/>
                  <a:pt x="727327" y="1244567"/>
                </a:cubicBezTo>
                <a:close/>
                <a:moveTo>
                  <a:pt x="550925" y="1131546"/>
                </a:moveTo>
                <a:cubicBezTo>
                  <a:pt x="551368" y="1131989"/>
                  <a:pt x="551811" y="1131989"/>
                  <a:pt x="552255" y="1131989"/>
                </a:cubicBezTo>
                <a:cubicBezTo>
                  <a:pt x="552698" y="1131989"/>
                  <a:pt x="553584" y="1131546"/>
                  <a:pt x="553584" y="1131103"/>
                </a:cubicBezTo>
                <a:cubicBezTo>
                  <a:pt x="554471" y="1130216"/>
                  <a:pt x="554471" y="1128887"/>
                  <a:pt x="553584" y="1128000"/>
                </a:cubicBezTo>
                <a:cubicBezTo>
                  <a:pt x="549595" y="1124454"/>
                  <a:pt x="545606" y="1120465"/>
                  <a:pt x="541617" y="1116920"/>
                </a:cubicBezTo>
                <a:cubicBezTo>
                  <a:pt x="540731" y="1116033"/>
                  <a:pt x="539401" y="1116033"/>
                  <a:pt x="538515" y="1116920"/>
                </a:cubicBezTo>
                <a:cubicBezTo>
                  <a:pt x="537628" y="1117806"/>
                  <a:pt x="537628" y="1119136"/>
                  <a:pt x="538515" y="1120022"/>
                </a:cubicBezTo>
                <a:cubicBezTo>
                  <a:pt x="542947" y="1124011"/>
                  <a:pt x="546936" y="1127557"/>
                  <a:pt x="550925" y="1131546"/>
                </a:cubicBezTo>
                <a:close/>
                <a:moveTo>
                  <a:pt x="978191" y="4432"/>
                </a:moveTo>
                <a:cubicBezTo>
                  <a:pt x="979521" y="4432"/>
                  <a:pt x="980407" y="3546"/>
                  <a:pt x="980407" y="2216"/>
                </a:cubicBezTo>
                <a:cubicBezTo>
                  <a:pt x="980407" y="886"/>
                  <a:pt x="979521" y="443"/>
                  <a:pt x="978191" y="0"/>
                </a:cubicBezTo>
                <a:cubicBezTo>
                  <a:pt x="974645" y="0"/>
                  <a:pt x="971099" y="0"/>
                  <a:pt x="967554" y="443"/>
                </a:cubicBezTo>
                <a:lnTo>
                  <a:pt x="967554" y="4432"/>
                </a:lnTo>
                <a:cubicBezTo>
                  <a:pt x="971099" y="4432"/>
                  <a:pt x="974645" y="4432"/>
                  <a:pt x="978191" y="4432"/>
                </a:cubicBezTo>
                <a:close/>
                <a:moveTo>
                  <a:pt x="1506955" y="266820"/>
                </a:moveTo>
                <a:cubicBezTo>
                  <a:pt x="1506068" y="267263"/>
                  <a:pt x="1505625" y="268593"/>
                  <a:pt x="1506512" y="269479"/>
                </a:cubicBezTo>
                <a:cubicBezTo>
                  <a:pt x="1509614" y="273911"/>
                  <a:pt x="1512717" y="278343"/>
                  <a:pt x="1515819" y="282776"/>
                </a:cubicBezTo>
                <a:cubicBezTo>
                  <a:pt x="1516263" y="283219"/>
                  <a:pt x="1516706" y="283662"/>
                  <a:pt x="1517592" y="283662"/>
                </a:cubicBezTo>
                <a:cubicBezTo>
                  <a:pt x="1518036" y="283662"/>
                  <a:pt x="1518479" y="283662"/>
                  <a:pt x="1518922" y="283219"/>
                </a:cubicBezTo>
                <a:cubicBezTo>
                  <a:pt x="1519808" y="282776"/>
                  <a:pt x="1520252" y="281446"/>
                  <a:pt x="1519365" y="280560"/>
                </a:cubicBezTo>
                <a:cubicBezTo>
                  <a:pt x="1516263" y="276127"/>
                  <a:pt x="1513160" y="271695"/>
                  <a:pt x="1510057" y="267263"/>
                </a:cubicBezTo>
                <a:cubicBezTo>
                  <a:pt x="1509171" y="266376"/>
                  <a:pt x="1507841" y="265933"/>
                  <a:pt x="1506955" y="266820"/>
                </a:cubicBezTo>
                <a:close/>
                <a:moveTo>
                  <a:pt x="491090" y="234908"/>
                </a:moveTo>
                <a:cubicBezTo>
                  <a:pt x="491533" y="234464"/>
                  <a:pt x="491976" y="233578"/>
                  <a:pt x="492420" y="233135"/>
                </a:cubicBezTo>
                <a:lnTo>
                  <a:pt x="489317" y="235794"/>
                </a:lnTo>
                <a:cubicBezTo>
                  <a:pt x="490204" y="235794"/>
                  <a:pt x="490647" y="235351"/>
                  <a:pt x="491090" y="234908"/>
                </a:cubicBezTo>
                <a:close/>
                <a:moveTo>
                  <a:pt x="661287" y="91304"/>
                </a:moveTo>
                <a:cubicBezTo>
                  <a:pt x="661731" y="91304"/>
                  <a:pt x="662174" y="91304"/>
                  <a:pt x="662174" y="90861"/>
                </a:cubicBezTo>
                <a:cubicBezTo>
                  <a:pt x="667049" y="88201"/>
                  <a:pt x="671481" y="85542"/>
                  <a:pt x="676357" y="82883"/>
                </a:cubicBezTo>
                <a:cubicBezTo>
                  <a:pt x="677243" y="82439"/>
                  <a:pt x="677687" y="81110"/>
                  <a:pt x="677243" y="80223"/>
                </a:cubicBezTo>
                <a:cubicBezTo>
                  <a:pt x="676800" y="79337"/>
                  <a:pt x="675470" y="78894"/>
                  <a:pt x="674584" y="79337"/>
                </a:cubicBezTo>
                <a:cubicBezTo>
                  <a:pt x="673697" y="79780"/>
                  <a:pt x="673254" y="80223"/>
                  <a:pt x="672368" y="80666"/>
                </a:cubicBezTo>
                <a:lnTo>
                  <a:pt x="659958" y="91304"/>
                </a:lnTo>
                <a:cubicBezTo>
                  <a:pt x="660401" y="91304"/>
                  <a:pt x="660844" y="91304"/>
                  <a:pt x="661287" y="91304"/>
                </a:cubicBezTo>
                <a:close/>
                <a:moveTo>
                  <a:pt x="1625295" y="572200"/>
                </a:moveTo>
                <a:cubicBezTo>
                  <a:pt x="1625738" y="573529"/>
                  <a:pt x="1626182" y="574416"/>
                  <a:pt x="1626625" y="575745"/>
                </a:cubicBezTo>
                <a:cubicBezTo>
                  <a:pt x="1627068" y="575745"/>
                  <a:pt x="1627068" y="576189"/>
                  <a:pt x="1627511" y="576189"/>
                </a:cubicBezTo>
                <a:cubicBezTo>
                  <a:pt x="1627511" y="576189"/>
                  <a:pt x="1627511" y="576189"/>
                  <a:pt x="1627955" y="576189"/>
                </a:cubicBezTo>
                <a:cubicBezTo>
                  <a:pt x="1629284" y="576189"/>
                  <a:pt x="1629727" y="574859"/>
                  <a:pt x="1629727" y="573973"/>
                </a:cubicBezTo>
                <a:cubicBezTo>
                  <a:pt x="1629284" y="570427"/>
                  <a:pt x="1628841" y="567324"/>
                  <a:pt x="1628398" y="563778"/>
                </a:cubicBezTo>
                <a:lnTo>
                  <a:pt x="1624409" y="563778"/>
                </a:lnTo>
                <a:cubicBezTo>
                  <a:pt x="1624852" y="566438"/>
                  <a:pt x="1625295" y="569540"/>
                  <a:pt x="1625295" y="572200"/>
                </a:cubicBezTo>
                <a:close/>
                <a:moveTo>
                  <a:pt x="999022" y="541617"/>
                </a:moveTo>
                <a:lnTo>
                  <a:pt x="969327" y="357680"/>
                </a:lnTo>
                <a:lnTo>
                  <a:pt x="964008" y="357680"/>
                </a:lnTo>
                <a:lnTo>
                  <a:pt x="993704" y="541617"/>
                </a:lnTo>
                <a:lnTo>
                  <a:pt x="999022" y="541617"/>
                </a:lnTo>
                <a:close/>
                <a:moveTo>
                  <a:pt x="1253875" y="1605350"/>
                </a:moveTo>
                <a:lnTo>
                  <a:pt x="1253875" y="1605350"/>
                </a:lnTo>
                <a:lnTo>
                  <a:pt x="1202905" y="1618647"/>
                </a:lnTo>
                <a:lnTo>
                  <a:pt x="1182516" y="1606680"/>
                </a:lnTo>
                <a:lnTo>
                  <a:pt x="1202905" y="1618647"/>
                </a:lnTo>
                <a:lnTo>
                  <a:pt x="1253875" y="1605350"/>
                </a:lnTo>
                <a:close/>
                <a:moveTo>
                  <a:pt x="1193154" y="1648343"/>
                </a:moveTo>
                <a:lnTo>
                  <a:pt x="1237476" y="1648343"/>
                </a:lnTo>
                <a:lnTo>
                  <a:pt x="1244124" y="1648343"/>
                </a:lnTo>
                <a:cubicBezTo>
                  <a:pt x="1245011" y="1645240"/>
                  <a:pt x="1245897" y="1642138"/>
                  <a:pt x="1246340" y="1639035"/>
                </a:cubicBezTo>
                <a:lnTo>
                  <a:pt x="1249886" y="1621306"/>
                </a:lnTo>
                <a:lnTo>
                  <a:pt x="1193154" y="1648343"/>
                </a:lnTo>
                <a:close/>
                <a:moveTo>
                  <a:pt x="1168777" y="1570779"/>
                </a:moveTo>
                <a:cubicBezTo>
                  <a:pt x="1170106" y="1585848"/>
                  <a:pt x="1170993" y="1600918"/>
                  <a:pt x="1172322" y="1615987"/>
                </a:cubicBezTo>
                <a:lnTo>
                  <a:pt x="1182960" y="1606237"/>
                </a:lnTo>
                <a:lnTo>
                  <a:pt x="1238806" y="1540197"/>
                </a:lnTo>
                <a:lnTo>
                  <a:pt x="1246784" y="1495874"/>
                </a:lnTo>
                <a:lnTo>
                  <a:pt x="1256091" y="1444461"/>
                </a:lnTo>
                <a:cubicBezTo>
                  <a:pt x="1252102" y="1420083"/>
                  <a:pt x="1246340" y="1396593"/>
                  <a:pt x="1238362" y="1373988"/>
                </a:cubicBezTo>
                <a:cubicBezTo>
                  <a:pt x="1237919" y="1373545"/>
                  <a:pt x="1237919" y="1372659"/>
                  <a:pt x="1237919" y="1372215"/>
                </a:cubicBezTo>
                <a:cubicBezTo>
                  <a:pt x="1224179" y="1332769"/>
                  <a:pt x="1223736" y="1291992"/>
                  <a:pt x="1229498" y="1250329"/>
                </a:cubicBezTo>
                <a:cubicBezTo>
                  <a:pt x="1230384" y="1249886"/>
                  <a:pt x="1230828" y="1249000"/>
                  <a:pt x="1230384" y="1247670"/>
                </a:cubicBezTo>
                <a:cubicBezTo>
                  <a:pt x="1230384" y="1247227"/>
                  <a:pt x="1229941" y="1247227"/>
                  <a:pt x="1229941" y="1247227"/>
                </a:cubicBezTo>
                <a:cubicBezTo>
                  <a:pt x="1240579" y="1173209"/>
                  <a:pt x="1271161" y="1096531"/>
                  <a:pt x="1283128" y="1020740"/>
                </a:cubicBezTo>
                <a:lnTo>
                  <a:pt x="1106725" y="1020740"/>
                </a:lnTo>
                <a:cubicBezTo>
                  <a:pt x="1109828" y="1133762"/>
                  <a:pt x="1116476" y="1254318"/>
                  <a:pt x="1139081" y="1356703"/>
                </a:cubicBezTo>
                <a:cubicBezTo>
                  <a:pt x="1144843" y="1382853"/>
                  <a:pt x="1149718" y="1409446"/>
                  <a:pt x="1153707" y="1435596"/>
                </a:cubicBezTo>
                <a:cubicBezTo>
                  <a:pt x="1160355" y="1479475"/>
                  <a:pt x="1165231" y="1523354"/>
                  <a:pt x="1168777" y="1567676"/>
                </a:cubicBezTo>
                <a:cubicBezTo>
                  <a:pt x="1168333" y="1569006"/>
                  <a:pt x="1168333" y="1569892"/>
                  <a:pt x="1168777" y="1570779"/>
                </a:cubicBezTo>
                <a:close/>
                <a:moveTo>
                  <a:pt x="1686903" y="1058414"/>
                </a:moveTo>
                <a:cubicBezTo>
                  <a:pt x="1682914" y="1060187"/>
                  <a:pt x="1678925" y="1062403"/>
                  <a:pt x="1674493" y="1064176"/>
                </a:cubicBezTo>
                <a:lnTo>
                  <a:pt x="1659423" y="1021184"/>
                </a:lnTo>
                <a:lnTo>
                  <a:pt x="1656764" y="1021184"/>
                </a:lnTo>
                <a:lnTo>
                  <a:pt x="1653218" y="1072154"/>
                </a:lnTo>
                <a:cubicBezTo>
                  <a:pt x="1637262" y="1077473"/>
                  <a:pt x="1620420" y="1081462"/>
                  <a:pt x="1603134" y="1084564"/>
                </a:cubicBezTo>
                <a:lnTo>
                  <a:pt x="1603134" y="1218861"/>
                </a:lnTo>
                <a:cubicBezTo>
                  <a:pt x="1620420" y="1210439"/>
                  <a:pt x="1635489" y="1198472"/>
                  <a:pt x="1648343" y="1184733"/>
                </a:cubicBezTo>
                <a:cubicBezTo>
                  <a:pt x="1678482" y="1151491"/>
                  <a:pt x="1693551" y="1105839"/>
                  <a:pt x="1686903" y="1058414"/>
                </a:cubicBezTo>
                <a:close/>
                <a:moveTo>
                  <a:pt x="1310608" y="1145286"/>
                </a:moveTo>
                <a:lnTo>
                  <a:pt x="1311051" y="1146172"/>
                </a:lnTo>
                <a:lnTo>
                  <a:pt x="1311494" y="1145729"/>
                </a:lnTo>
                <a:lnTo>
                  <a:pt x="1335428" y="1160799"/>
                </a:lnTo>
                <a:cubicBezTo>
                  <a:pt x="1363351" y="1178527"/>
                  <a:pt x="1381966" y="1208223"/>
                  <a:pt x="1385512" y="1240135"/>
                </a:cubicBezTo>
                <a:cubicBezTo>
                  <a:pt x="1401025" y="1241022"/>
                  <a:pt x="1419640" y="1241908"/>
                  <a:pt x="1440028" y="1241908"/>
                </a:cubicBezTo>
                <a:cubicBezTo>
                  <a:pt x="1478146" y="1241908"/>
                  <a:pt x="1522468" y="1239692"/>
                  <a:pt x="1564574" y="1231714"/>
                </a:cubicBezTo>
                <a:cubicBezTo>
                  <a:pt x="1573881" y="1229941"/>
                  <a:pt x="1583189" y="1227282"/>
                  <a:pt x="1591610" y="1223736"/>
                </a:cubicBezTo>
                <a:lnTo>
                  <a:pt x="1591610" y="1085894"/>
                </a:lnTo>
                <a:cubicBezTo>
                  <a:pt x="1588951" y="1086337"/>
                  <a:pt x="1586292" y="1086780"/>
                  <a:pt x="1583632" y="1086780"/>
                </a:cubicBezTo>
                <a:lnTo>
                  <a:pt x="1310608" y="1145286"/>
                </a:lnTo>
                <a:close/>
                <a:moveTo>
                  <a:pt x="1296425" y="986612"/>
                </a:moveTo>
                <a:lnTo>
                  <a:pt x="1292435" y="967997"/>
                </a:lnTo>
                <a:lnTo>
                  <a:pt x="1280469" y="917913"/>
                </a:lnTo>
                <a:lnTo>
                  <a:pt x="1255648" y="810653"/>
                </a:lnTo>
                <a:lnTo>
                  <a:pt x="1247227" y="810653"/>
                </a:lnTo>
                <a:lnTo>
                  <a:pt x="1291106" y="999909"/>
                </a:lnTo>
                <a:lnTo>
                  <a:pt x="1432937" y="999909"/>
                </a:lnTo>
                <a:lnTo>
                  <a:pt x="1429834" y="986612"/>
                </a:lnTo>
                <a:lnTo>
                  <a:pt x="1296425" y="986612"/>
                </a:lnTo>
                <a:close/>
                <a:moveTo>
                  <a:pt x="1581416" y="1021184"/>
                </a:moveTo>
                <a:lnTo>
                  <a:pt x="1592054" y="1021184"/>
                </a:lnTo>
                <a:lnTo>
                  <a:pt x="1602248" y="1021184"/>
                </a:lnTo>
                <a:lnTo>
                  <a:pt x="1656764" y="1021184"/>
                </a:lnTo>
                <a:lnTo>
                  <a:pt x="1659423" y="1021184"/>
                </a:lnTo>
                <a:lnTo>
                  <a:pt x="1686460" y="1021184"/>
                </a:lnTo>
                <a:lnTo>
                  <a:pt x="1846906" y="1021184"/>
                </a:lnTo>
                <a:lnTo>
                  <a:pt x="1858873" y="1021184"/>
                </a:lnTo>
                <a:lnTo>
                  <a:pt x="1890342" y="1021184"/>
                </a:lnTo>
                <a:lnTo>
                  <a:pt x="1890342" y="999909"/>
                </a:lnTo>
                <a:lnTo>
                  <a:pt x="1861976" y="999909"/>
                </a:lnTo>
                <a:lnTo>
                  <a:pt x="1858873" y="999909"/>
                </a:lnTo>
                <a:lnTo>
                  <a:pt x="1846906" y="999909"/>
                </a:lnTo>
                <a:lnTo>
                  <a:pt x="1681141" y="999909"/>
                </a:lnTo>
                <a:lnTo>
                  <a:pt x="1581416" y="999909"/>
                </a:lnTo>
                <a:lnTo>
                  <a:pt x="1581416" y="1021184"/>
                </a:lnTo>
                <a:close/>
                <a:moveTo>
                  <a:pt x="592588" y="1182073"/>
                </a:moveTo>
                <a:cubicBezTo>
                  <a:pt x="538958" y="1155480"/>
                  <a:pt x="479566" y="1129330"/>
                  <a:pt x="421061" y="1104953"/>
                </a:cubicBezTo>
                <a:cubicBezTo>
                  <a:pt x="380285" y="1110714"/>
                  <a:pt x="338622" y="1109385"/>
                  <a:pt x="298732" y="1100077"/>
                </a:cubicBezTo>
                <a:lnTo>
                  <a:pt x="298732" y="1230384"/>
                </a:lnTo>
                <a:cubicBezTo>
                  <a:pt x="313801" y="1241022"/>
                  <a:pt x="331530" y="1248556"/>
                  <a:pt x="351032" y="1252545"/>
                </a:cubicBezTo>
                <a:cubicBezTo>
                  <a:pt x="414413" y="1264512"/>
                  <a:pt x="478680" y="1272490"/>
                  <a:pt x="538958" y="1289333"/>
                </a:cubicBezTo>
                <a:cubicBezTo>
                  <a:pt x="534526" y="1291992"/>
                  <a:pt x="530537" y="1295095"/>
                  <a:pt x="526548" y="1299084"/>
                </a:cubicBezTo>
                <a:cubicBezTo>
                  <a:pt x="501284" y="1324347"/>
                  <a:pt x="488431" y="1377977"/>
                  <a:pt x="480453" y="1439142"/>
                </a:cubicBezTo>
                <a:cubicBezTo>
                  <a:pt x="480453" y="1440472"/>
                  <a:pt x="480009" y="1441801"/>
                  <a:pt x="480009" y="1442688"/>
                </a:cubicBezTo>
                <a:cubicBezTo>
                  <a:pt x="476021" y="1476373"/>
                  <a:pt x="473361" y="1512274"/>
                  <a:pt x="471145" y="1547288"/>
                </a:cubicBezTo>
                <a:cubicBezTo>
                  <a:pt x="469815" y="1565903"/>
                  <a:pt x="468929" y="1584076"/>
                  <a:pt x="468042" y="1601361"/>
                </a:cubicBezTo>
                <a:cubicBezTo>
                  <a:pt x="467599" y="1607123"/>
                  <a:pt x="467156" y="1612885"/>
                  <a:pt x="467156" y="1618204"/>
                </a:cubicBezTo>
                <a:lnTo>
                  <a:pt x="471588" y="1619090"/>
                </a:lnTo>
                <a:lnTo>
                  <a:pt x="473361" y="1619533"/>
                </a:lnTo>
                <a:lnTo>
                  <a:pt x="526991" y="1628841"/>
                </a:lnTo>
                <a:lnTo>
                  <a:pt x="532310" y="1629728"/>
                </a:lnTo>
                <a:cubicBezTo>
                  <a:pt x="539401" y="1599588"/>
                  <a:pt x="553584" y="1549061"/>
                  <a:pt x="569984" y="1493215"/>
                </a:cubicBezTo>
                <a:cubicBezTo>
                  <a:pt x="570427" y="1491885"/>
                  <a:pt x="570427" y="1490999"/>
                  <a:pt x="570870" y="1489669"/>
                </a:cubicBezTo>
                <a:cubicBezTo>
                  <a:pt x="584610" y="1443131"/>
                  <a:pt x="599236" y="1393490"/>
                  <a:pt x="612976" y="1349168"/>
                </a:cubicBezTo>
                <a:cubicBezTo>
                  <a:pt x="627602" y="1301300"/>
                  <a:pt x="640456" y="1260080"/>
                  <a:pt x="647547" y="1236146"/>
                </a:cubicBezTo>
                <a:cubicBezTo>
                  <a:pt x="651980" y="1222406"/>
                  <a:pt x="654196" y="1214428"/>
                  <a:pt x="654196" y="1214428"/>
                </a:cubicBezTo>
                <a:cubicBezTo>
                  <a:pt x="635137" y="1203791"/>
                  <a:pt x="614306" y="1192710"/>
                  <a:pt x="592588" y="1182073"/>
                </a:cubicBezTo>
                <a:close/>
                <a:moveTo>
                  <a:pt x="287208" y="1221520"/>
                </a:moveTo>
                <a:lnTo>
                  <a:pt x="287208" y="1097418"/>
                </a:lnTo>
                <a:cubicBezTo>
                  <a:pt x="273468" y="1093872"/>
                  <a:pt x="260171" y="1088997"/>
                  <a:pt x="247318" y="1083235"/>
                </a:cubicBezTo>
                <a:cubicBezTo>
                  <a:pt x="237124" y="1118249"/>
                  <a:pt x="241999" y="1154593"/>
                  <a:pt x="257955" y="1184289"/>
                </a:cubicBezTo>
                <a:cubicBezTo>
                  <a:pt x="265490" y="1198472"/>
                  <a:pt x="275241" y="1210883"/>
                  <a:pt x="287208" y="1221520"/>
                </a:cubicBezTo>
                <a:close/>
                <a:moveTo>
                  <a:pt x="593918" y="986612"/>
                </a:moveTo>
                <a:lnTo>
                  <a:pt x="491090" y="986612"/>
                </a:lnTo>
                <a:lnTo>
                  <a:pt x="460508" y="986612"/>
                </a:lnTo>
                <a:lnTo>
                  <a:pt x="457405" y="999909"/>
                </a:lnTo>
                <a:lnTo>
                  <a:pt x="599236" y="999909"/>
                </a:lnTo>
                <a:lnTo>
                  <a:pt x="643115" y="810653"/>
                </a:lnTo>
                <a:lnTo>
                  <a:pt x="634694" y="810653"/>
                </a:lnTo>
                <a:lnTo>
                  <a:pt x="612533" y="906389"/>
                </a:lnTo>
                <a:lnTo>
                  <a:pt x="603668" y="943620"/>
                </a:lnTo>
                <a:lnTo>
                  <a:pt x="593918" y="986612"/>
                </a:lnTo>
                <a:close/>
                <a:moveTo>
                  <a:pt x="298288" y="1021184"/>
                </a:moveTo>
                <a:lnTo>
                  <a:pt x="308926" y="1021184"/>
                </a:lnTo>
                <a:lnTo>
                  <a:pt x="308926" y="999909"/>
                </a:lnTo>
                <a:lnTo>
                  <a:pt x="255296" y="999909"/>
                </a:lnTo>
                <a:lnTo>
                  <a:pt x="0" y="999909"/>
                </a:lnTo>
                <a:lnTo>
                  <a:pt x="0" y="1021184"/>
                </a:lnTo>
                <a:lnTo>
                  <a:pt x="253080" y="1021184"/>
                </a:lnTo>
                <a:lnTo>
                  <a:pt x="288094" y="1021184"/>
                </a:lnTo>
                <a:lnTo>
                  <a:pt x="298288" y="10211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5D0250D3-997C-F37B-9873-202A92F3C95B}"/>
              </a:ext>
            </a:extLst>
          </p:cNvPr>
          <p:cNvSpPr/>
          <p:nvPr/>
        </p:nvSpPr>
        <p:spPr>
          <a:xfrm>
            <a:off x="6562881" y="5180588"/>
            <a:ext cx="1012088" cy="1088421"/>
          </a:xfrm>
          <a:custGeom>
            <a:avLst/>
            <a:gdLst>
              <a:gd name="connsiteX0" fmla="*/ 999909 w 1339860"/>
              <a:gd name="connsiteY0" fmla="*/ 677243 h 1440914"/>
              <a:gd name="connsiteX1" fmla="*/ 1011433 w 1339860"/>
              <a:gd name="connsiteY1" fmla="*/ 727327 h 1440914"/>
              <a:gd name="connsiteX2" fmla="*/ 1039356 w 1339860"/>
              <a:gd name="connsiteY2" fmla="*/ 725111 h 1440914"/>
              <a:gd name="connsiteX3" fmla="*/ 1047334 w 1339860"/>
              <a:gd name="connsiteY3" fmla="*/ 718020 h 1440914"/>
              <a:gd name="connsiteX4" fmla="*/ 1069938 w 1339860"/>
              <a:gd name="connsiteY4" fmla="*/ 714031 h 1440914"/>
              <a:gd name="connsiteX5" fmla="*/ 1115147 w 1339860"/>
              <a:gd name="connsiteY5" fmla="*/ 721565 h 1440914"/>
              <a:gd name="connsiteX6" fmla="*/ 1127114 w 1339860"/>
              <a:gd name="connsiteY6" fmla="*/ 709599 h 1440914"/>
              <a:gd name="connsiteX7" fmla="*/ 1180743 w 1339860"/>
              <a:gd name="connsiteY7" fmla="*/ 706939 h 1440914"/>
              <a:gd name="connsiteX8" fmla="*/ 1228168 w 1339860"/>
              <a:gd name="connsiteY8" fmla="*/ 705610 h 1440914"/>
              <a:gd name="connsiteX9" fmla="*/ 1227725 w 1339860"/>
              <a:gd name="connsiteY9" fmla="*/ 651980 h 1440914"/>
              <a:gd name="connsiteX10" fmla="*/ 1145286 w 1339860"/>
              <a:gd name="connsiteY10" fmla="*/ 673697 h 1440914"/>
              <a:gd name="connsiteX11" fmla="*/ 1143070 w 1339860"/>
              <a:gd name="connsiteY11" fmla="*/ 642672 h 1440914"/>
              <a:gd name="connsiteX12" fmla="*/ 1076143 w 1339860"/>
              <a:gd name="connsiteY12" fmla="*/ 669265 h 1440914"/>
              <a:gd name="connsiteX13" fmla="*/ 1044231 w 1339860"/>
              <a:gd name="connsiteY13" fmla="*/ 678130 h 1440914"/>
              <a:gd name="connsiteX14" fmla="*/ 1022956 w 1339860"/>
              <a:gd name="connsiteY14" fmla="*/ 676357 h 1440914"/>
              <a:gd name="connsiteX15" fmla="*/ 1007444 w 1339860"/>
              <a:gd name="connsiteY15" fmla="*/ 677243 h 1440914"/>
              <a:gd name="connsiteX16" fmla="*/ 999909 w 1339860"/>
              <a:gd name="connsiteY16" fmla="*/ 677243 h 1440914"/>
              <a:gd name="connsiteX17" fmla="*/ 1054868 w 1339860"/>
              <a:gd name="connsiteY17" fmla="*/ 920129 h 1440914"/>
              <a:gd name="connsiteX18" fmla="*/ 1030934 w 1339860"/>
              <a:gd name="connsiteY18" fmla="*/ 905059 h 1440914"/>
              <a:gd name="connsiteX19" fmla="*/ 1030491 w 1339860"/>
              <a:gd name="connsiteY19" fmla="*/ 905503 h 1440914"/>
              <a:gd name="connsiteX20" fmla="*/ 1029605 w 1339860"/>
              <a:gd name="connsiteY20" fmla="*/ 906389 h 1440914"/>
              <a:gd name="connsiteX21" fmla="*/ 1017638 w 1339860"/>
              <a:gd name="connsiteY21" fmla="*/ 972429 h 1440914"/>
              <a:gd name="connsiteX22" fmla="*/ 1016751 w 1339860"/>
              <a:gd name="connsiteY22" fmla="*/ 977748 h 1440914"/>
              <a:gd name="connsiteX23" fmla="*/ 984396 w 1339860"/>
              <a:gd name="connsiteY23" fmla="*/ 1155480 h 1440914"/>
              <a:gd name="connsiteX24" fmla="*/ 975532 w 1339860"/>
              <a:gd name="connsiteY24" fmla="*/ 1204234 h 1440914"/>
              <a:gd name="connsiteX25" fmla="*/ 966224 w 1339860"/>
              <a:gd name="connsiteY25" fmla="*/ 1255648 h 1440914"/>
              <a:gd name="connsiteX26" fmla="*/ 958246 w 1339860"/>
              <a:gd name="connsiteY26" fmla="*/ 1299970 h 1440914"/>
              <a:gd name="connsiteX27" fmla="*/ 902400 w 1339860"/>
              <a:gd name="connsiteY27" fmla="*/ 1366010 h 1440914"/>
              <a:gd name="connsiteX28" fmla="*/ 922345 w 1339860"/>
              <a:gd name="connsiteY28" fmla="*/ 1377977 h 1440914"/>
              <a:gd name="connsiteX29" fmla="*/ 973316 w 1339860"/>
              <a:gd name="connsiteY29" fmla="*/ 1365124 h 1440914"/>
              <a:gd name="connsiteX30" fmla="*/ 979521 w 1339860"/>
              <a:gd name="connsiteY30" fmla="*/ 1363351 h 1440914"/>
              <a:gd name="connsiteX31" fmla="*/ 996806 w 1339860"/>
              <a:gd name="connsiteY31" fmla="*/ 1324347 h 1440914"/>
              <a:gd name="connsiteX32" fmla="*/ 993704 w 1339860"/>
              <a:gd name="connsiteY32" fmla="*/ 1314597 h 1440914"/>
              <a:gd name="connsiteX33" fmla="*/ 996363 w 1339860"/>
              <a:gd name="connsiteY33" fmla="*/ 1307505 h 1440914"/>
              <a:gd name="connsiteX34" fmla="*/ 1012762 w 1339860"/>
              <a:gd name="connsiteY34" fmla="*/ 1267615 h 1440914"/>
              <a:gd name="connsiteX35" fmla="*/ 1035810 w 1339860"/>
              <a:gd name="connsiteY35" fmla="*/ 1212212 h 1440914"/>
              <a:gd name="connsiteX36" fmla="*/ 1082791 w 1339860"/>
              <a:gd name="connsiteY36" fmla="*/ 1098304 h 1440914"/>
              <a:gd name="connsiteX37" fmla="*/ 1091213 w 1339860"/>
              <a:gd name="connsiteY37" fmla="*/ 1076143 h 1440914"/>
              <a:gd name="connsiteX38" fmla="*/ 1146172 w 1339860"/>
              <a:gd name="connsiteY38" fmla="*/ 1235260 h 1440914"/>
              <a:gd name="connsiteX39" fmla="*/ 1147502 w 1339860"/>
              <a:gd name="connsiteY39" fmla="*/ 1238362 h 1440914"/>
              <a:gd name="connsiteX40" fmla="*/ 1173209 w 1339860"/>
              <a:gd name="connsiteY40" fmla="*/ 1313267 h 1440914"/>
              <a:gd name="connsiteX41" fmla="*/ 1187835 w 1339860"/>
              <a:gd name="connsiteY41" fmla="*/ 1355816 h 1440914"/>
              <a:gd name="connsiteX42" fmla="*/ 1171879 w 1339860"/>
              <a:gd name="connsiteY42" fmla="*/ 1440472 h 1440914"/>
              <a:gd name="connsiteX43" fmla="*/ 1195370 w 1339860"/>
              <a:gd name="connsiteY43" fmla="*/ 1440915 h 1440914"/>
              <a:gd name="connsiteX44" fmla="*/ 1237919 w 1339860"/>
              <a:gd name="connsiteY44" fmla="*/ 1400139 h 1440914"/>
              <a:gd name="connsiteX45" fmla="*/ 1233930 w 1339860"/>
              <a:gd name="connsiteY45" fmla="*/ 1357589 h 1440914"/>
              <a:gd name="connsiteX46" fmla="*/ 1233930 w 1339860"/>
              <a:gd name="connsiteY46" fmla="*/ 1357589 h 1440914"/>
              <a:gd name="connsiteX47" fmla="*/ 1233930 w 1339860"/>
              <a:gd name="connsiteY47" fmla="*/ 1357589 h 1440914"/>
              <a:gd name="connsiteX48" fmla="*/ 1226395 w 1339860"/>
              <a:gd name="connsiteY48" fmla="*/ 1350498 h 1440914"/>
              <a:gd name="connsiteX49" fmla="*/ 1220190 w 1339860"/>
              <a:gd name="connsiteY49" fmla="*/ 1299970 h 1440914"/>
              <a:gd name="connsiteX50" fmla="*/ 1208223 w 1339860"/>
              <a:gd name="connsiteY50" fmla="*/ 1202461 h 1440914"/>
              <a:gd name="connsiteX51" fmla="*/ 1207780 w 1339860"/>
              <a:gd name="connsiteY51" fmla="*/ 1198916 h 1440914"/>
              <a:gd name="connsiteX52" fmla="*/ 1198029 w 1339860"/>
              <a:gd name="connsiteY52" fmla="*/ 1117806 h 1440914"/>
              <a:gd name="connsiteX53" fmla="*/ 1176311 w 1339860"/>
              <a:gd name="connsiteY53" fmla="*/ 1035810 h 1440914"/>
              <a:gd name="connsiteX54" fmla="*/ 1159469 w 1339860"/>
              <a:gd name="connsiteY54" fmla="*/ 1001239 h 1440914"/>
              <a:gd name="connsiteX55" fmla="*/ 1104952 w 1339860"/>
              <a:gd name="connsiteY55" fmla="*/ 999466 h 1440914"/>
              <a:gd name="connsiteX56" fmla="*/ 1054868 w 1339860"/>
              <a:gd name="connsiteY56" fmla="*/ 920129 h 1440914"/>
              <a:gd name="connsiteX57" fmla="*/ 1281798 w 1339860"/>
              <a:gd name="connsiteY57" fmla="*/ 390479 h 1440914"/>
              <a:gd name="connsiteX58" fmla="*/ 1288447 w 1339860"/>
              <a:gd name="connsiteY58" fmla="*/ 389592 h 1440914"/>
              <a:gd name="connsiteX59" fmla="*/ 1293322 w 1339860"/>
              <a:gd name="connsiteY59" fmla="*/ 352362 h 1440914"/>
              <a:gd name="connsiteX60" fmla="*/ 1339860 w 1339860"/>
              <a:gd name="connsiteY60" fmla="*/ 324439 h 1440914"/>
              <a:gd name="connsiteX61" fmla="*/ 1339860 w 1339860"/>
              <a:gd name="connsiteY61" fmla="*/ 322666 h 1440914"/>
              <a:gd name="connsiteX62" fmla="*/ 1336758 w 1339860"/>
              <a:gd name="connsiteY62" fmla="*/ 274798 h 1440914"/>
              <a:gd name="connsiteX63" fmla="*/ 1336314 w 1339860"/>
              <a:gd name="connsiteY63" fmla="*/ 274798 h 1440914"/>
              <a:gd name="connsiteX64" fmla="*/ 1338087 w 1339860"/>
              <a:gd name="connsiteY64" fmla="*/ 260171 h 1440914"/>
              <a:gd name="connsiteX65" fmla="*/ 1325234 w 1339860"/>
              <a:gd name="connsiteY65" fmla="*/ 249977 h 1440914"/>
              <a:gd name="connsiteX66" fmla="*/ 1258751 w 1339860"/>
              <a:gd name="connsiteY66" fmla="*/ 222054 h 1440914"/>
              <a:gd name="connsiteX67" fmla="*/ 1201575 w 1339860"/>
              <a:gd name="connsiteY67" fmla="*/ 160446 h 1440914"/>
              <a:gd name="connsiteX68" fmla="*/ 1212212 w 1339860"/>
              <a:gd name="connsiteY68" fmla="*/ 279230 h 1440914"/>
              <a:gd name="connsiteX69" fmla="*/ 1212212 w 1339860"/>
              <a:gd name="connsiteY69" fmla="*/ 279673 h 1440914"/>
              <a:gd name="connsiteX70" fmla="*/ 1251216 w 1339860"/>
              <a:gd name="connsiteY70" fmla="*/ 329314 h 1440914"/>
              <a:gd name="connsiteX71" fmla="*/ 1268945 w 1339860"/>
              <a:gd name="connsiteY71" fmla="*/ 329314 h 1440914"/>
              <a:gd name="connsiteX72" fmla="*/ 1278696 w 1339860"/>
              <a:gd name="connsiteY72" fmla="*/ 328428 h 1440914"/>
              <a:gd name="connsiteX73" fmla="*/ 1280468 w 1339860"/>
              <a:gd name="connsiteY73" fmla="*/ 355464 h 1440914"/>
              <a:gd name="connsiteX74" fmla="*/ 1280468 w 1339860"/>
              <a:gd name="connsiteY74" fmla="*/ 355464 h 1440914"/>
              <a:gd name="connsiteX75" fmla="*/ 1281798 w 1339860"/>
              <a:gd name="connsiteY75" fmla="*/ 390479 h 1440914"/>
              <a:gd name="connsiteX76" fmla="*/ 1051766 w 1339860"/>
              <a:gd name="connsiteY76" fmla="*/ 1353600 h 1440914"/>
              <a:gd name="connsiteX77" fmla="*/ 1068608 w 1339860"/>
              <a:gd name="connsiteY77" fmla="*/ 1353157 h 1440914"/>
              <a:gd name="connsiteX78" fmla="*/ 1084564 w 1339860"/>
              <a:gd name="connsiteY78" fmla="*/ 1347395 h 1440914"/>
              <a:gd name="connsiteX79" fmla="*/ 1104066 w 1339860"/>
              <a:gd name="connsiteY79" fmla="*/ 1332325 h 1440914"/>
              <a:gd name="connsiteX80" fmla="*/ 1087224 w 1339860"/>
              <a:gd name="connsiteY80" fmla="*/ 1308392 h 1440914"/>
              <a:gd name="connsiteX81" fmla="*/ 1043788 w 1339860"/>
              <a:gd name="connsiteY81" fmla="*/ 1345622 h 1440914"/>
              <a:gd name="connsiteX82" fmla="*/ 1051766 w 1339860"/>
              <a:gd name="connsiteY82" fmla="*/ 1353600 h 1440914"/>
              <a:gd name="connsiteX83" fmla="*/ 899741 w 1339860"/>
              <a:gd name="connsiteY83" fmla="*/ 1413878 h 1440914"/>
              <a:gd name="connsiteX84" fmla="*/ 900184 w 1339860"/>
              <a:gd name="connsiteY84" fmla="*/ 1418754 h 1440914"/>
              <a:gd name="connsiteX85" fmla="*/ 913481 w 1339860"/>
              <a:gd name="connsiteY85" fmla="*/ 1429391 h 1440914"/>
              <a:gd name="connsiteX86" fmla="*/ 929437 w 1339860"/>
              <a:gd name="connsiteY86" fmla="*/ 1435596 h 1440914"/>
              <a:gd name="connsiteX87" fmla="*/ 954257 w 1339860"/>
              <a:gd name="connsiteY87" fmla="*/ 1436926 h 1440914"/>
              <a:gd name="connsiteX88" fmla="*/ 956916 w 1339860"/>
              <a:gd name="connsiteY88" fmla="*/ 1407673 h 1440914"/>
              <a:gd name="connsiteX89" fmla="*/ 912594 w 1339860"/>
              <a:gd name="connsiteY89" fmla="*/ 1407673 h 1440914"/>
              <a:gd name="connsiteX90" fmla="*/ 899741 w 1339860"/>
              <a:gd name="connsiteY90" fmla="*/ 1413878 h 1440914"/>
              <a:gd name="connsiteX91" fmla="*/ 895752 w 1339860"/>
              <a:gd name="connsiteY91" fmla="*/ 226486 h 1440914"/>
              <a:gd name="connsiteX92" fmla="*/ 956473 w 1339860"/>
              <a:gd name="connsiteY92" fmla="*/ 179505 h 1440914"/>
              <a:gd name="connsiteX93" fmla="*/ 955587 w 1339860"/>
              <a:gd name="connsiteY93" fmla="*/ 171084 h 1440914"/>
              <a:gd name="connsiteX94" fmla="*/ 951598 w 1339860"/>
              <a:gd name="connsiteY94" fmla="*/ 124102 h 1440914"/>
              <a:gd name="connsiteX95" fmla="*/ 951155 w 1339860"/>
              <a:gd name="connsiteY95" fmla="*/ 118784 h 1440914"/>
              <a:gd name="connsiteX96" fmla="*/ 952927 w 1339860"/>
              <a:gd name="connsiteY96" fmla="*/ 103271 h 1440914"/>
              <a:gd name="connsiteX97" fmla="*/ 961792 w 1339860"/>
              <a:gd name="connsiteY97" fmla="*/ 89088 h 1440914"/>
              <a:gd name="connsiteX98" fmla="*/ 961792 w 1339860"/>
              <a:gd name="connsiteY98" fmla="*/ 78007 h 1440914"/>
              <a:gd name="connsiteX99" fmla="*/ 945836 w 1339860"/>
              <a:gd name="connsiteY99" fmla="*/ 62051 h 1440914"/>
              <a:gd name="connsiteX100" fmla="*/ 929880 w 1339860"/>
              <a:gd name="connsiteY100" fmla="*/ 78007 h 1440914"/>
              <a:gd name="connsiteX101" fmla="*/ 929880 w 1339860"/>
              <a:gd name="connsiteY101" fmla="*/ 84212 h 1440914"/>
              <a:gd name="connsiteX102" fmla="*/ 921015 w 1339860"/>
              <a:gd name="connsiteY102" fmla="*/ 84212 h 1440914"/>
              <a:gd name="connsiteX103" fmla="*/ 910821 w 1339860"/>
              <a:gd name="connsiteY103" fmla="*/ 31912 h 1440914"/>
              <a:gd name="connsiteX104" fmla="*/ 897525 w 1339860"/>
              <a:gd name="connsiteY104" fmla="*/ 25264 h 1440914"/>
              <a:gd name="connsiteX105" fmla="*/ 893092 w 1339860"/>
              <a:gd name="connsiteY105" fmla="*/ 0 h 1440914"/>
              <a:gd name="connsiteX106" fmla="*/ 822620 w 1339860"/>
              <a:gd name="connsiteY106" fmla="*/ 0 h 1440914"/>
              <a:gd name="connsiteX107" fmla="*/ 822620 w 1339860"/>
              <a:gd name="connsiteY107" fmla="*/ 37231 h 1440914"/>
              <a:gd name="connsiteX108" fmla="*/ 822620 w 1339860"/>
              <a:gd name="connsiteY108" fmla="*/ 121886 h 1440914"/>
              <a:gd name="connsiteX109" fmla="*/ 870045 w 1339860"/>
              <a:gd name="connsiteY109" fmla="*/ 169311 h 1440914"/>
              <a:gd name="connsiteX110" fmla="*/ 881125 w 1339860"/>
              <a:gd name="connsiteY110" fmla="*/ 169311 h 1440914"/>
              <a:gd name="connsiteX111" fmla="*/ 882898 w 1339860"/>
              <a:gd name="connsiteY111" fmla="*/ 191472 h 1440914"/>
              <a:gd name="connsiteX112" fmla="*/ 886001 w 1339860"/>
              <a:gd name="connsiteY112" fmla="*/ 227373 h 1440914"/>
              <a:gd name="connsiteX113" fmla="*/ 895752 w 1339860"/>
              <a:gd name="connsiteY113" fmla="*/ 226486 h 1440914"/>
              <a:gd name="connsiteX114" fmla="*/ 764115 w 1339860"/>
              <a:gd name="connsiteY114" fmla="*/ 417958 h 1440914"/>
              <a:gd name="connsiteX115" fmla="*/ 772093 w 1339860"/>
              <a:gd name="connsiteY115" fmla="*/ 417515 h 1440914"/>
              <a:gd name="connsiteX116" fmla="*/ 770763 w 1339860"/>
              <a:gd name="connsiteY116" fmla="*/ 415299 h 1440914"/>
              <a:gd name="connsiteX117" fmla="*/ 752591 w 1339860"/>
              <a:gd name="connsiteY117" fmla="*/ 399786 h 1440914"/>
              <a:gd name="connsiteX118" fmla="*/ 674584 w 1339860"/>
              <a:gd name="connsiteY118" fmla="*/ 333746 h 1440914"/>
              <a:gd name="connsiteX119" fmla="*/ 674584 w 1339860"/>
              <a:gd name="connsiteY119" fmla="*/ 300948 h 1440914"/>
              <a:gd name="connsiteX120" fmla="*/ 663503 w 1339860"/>
              <a:gd name="connsiteY120" fmla="*/ 281446 h 1440914"/>
              <a:gd name="connsiteX121" fmla="*/ 664390 w 1339860"/>
              <a:gd name="connsiteY121" fmla="*/ 252637 h 1440914"/>
              <a:gd name="connsiteX122" fmla="*/ 659958 w 1339860"/>
              <a:gd name="connsiteY122" fmla="*/ 251750 h 1440914"/>
              <a:gd name="connsiteX123" fmla="*/ 653753 w 1339860"/>
              <a:gd name="connsiteY123" fmla="*/ 280559 h 1440914"/>
              <a:gd name="connsiteX124" fmla="*/ 651980 w 1339860"/>
              <a:gd name="connsiteY124" fmla="*/ 280559 h 1440914"/>
              <a:gd name="connsiteX125" fmla="*/ 651980 w 1339860"/>
              <a:gd name="connsiteY125" fmla="*/ 279230 h 1440914"/>
              <a:gd name="connsiteX126" fmla="*/ 652866 w 1339860"/>
              <a:gd name="connsiteY126" fmla="*/ 250420 h 1440914"/>
              <a:gd name="connsiteX127" fmla="*/ 648434 w 1339860"/>
              <a:gd name="connsiteY127" fmla="*/ 249534 h 1440914"/>
              <a:gd name="connsiteX128" fmla="*/ 642229 w 1339860"/>
              <a:gd name="connsiteY128" fmla="*/ 281889 h 1440914"/>
              <a:gd name="connsiteX129" fmla="*/ 642229 w 1339860"/>
              <a:gd name="connsiteY129" fmla="*/ 281889 h 1440914"/>
              <a:gd name="connsiteX130" fmla="*/ 641785 w 1339860"/>
              <a:gd name="connsiteY130" fmla="*/ 278343 h 1440914"/>
              <a:gd name="connsiteX131" fmla="*/ 642672 w 1339860"/>
              <a:gd name="connsiteY131" fmla="*/ 249534 h 1440914"/>
              <a:gd name="connsiteX132" fmla="*/ 638240 w 1339860"/>
              <a:gd name="connsiteY132" fmla="*/ 248648 h 1440914"/>
              <a:gd name="connsiteX133" fmla="*/ 632478 w 1339860"/>
              <a:gd name="connsiteY133" fmla="*/ 285878 h 1440914"/>
              <a:gd name="connsiteX134" fmla="*/ 630705 w 1339860"/>
              <a:gd name="connsiteY134" fmla="*/ 286765 h 1440914"/>
              <a:gd name="connsiteX135" fmla="*/ 630705 w 1339860"/>
              <a:gd name="connsiteY135" fmla="*/ 286321 h 1440914"/>
              <a:gd name="connsiteX136" fmla="*/ 631591 w 1339860"/>
              <a:gd name="connsiteY136" fmla="*/ 257512 h 1440914"/>
              <a:gd name="connsiteX137" fmla="*/ 627159 w 1339860"/>
              <a:gd name="connsiteY137" fmla="*/ 256626 h 1440914"/>
              <a:gd name="connsiteX138" fmla="*/ 622727 w 1339860"/>
              <a:gd name="connsiteY138" fmla="*/ 300504 h 1440914"/>
              <a:gd name="connsiteX139" fmla="*/ 624500 w 1339860"/>
              <a:gd name="connsiteY139" fmla="*/ 305823 h 1440914"/>
              <a:gd name="connsiteX140" fmla="*/ 639126 w 1339860"/>
              <a:gd name="connsiteY140" fmla="*/ 347043 h 1440914"/>
              <a:gd name="connsiteX141" fmla="*/ 678573 w 1339860"/>
              <a:gd name="connsiteY141" fmla="*/ 420174 h 1440914"/>
              <a:gd name="connsiteX142" fmla="*/ 560676 w 1339860"/>
              <a:gd name="connsiteY142" fmla="*/ 425493 h 1440914"/>
              <a:gd name="connsiteX143" fmla="*/ 560676 w 1339860"/>
              <a:gd name="connsiteY143" fmla="*/ 425493 h 1440914"/>
              <a:gd name="connsiteX144" fmla="*/ 517683 w 1339860"/>
              <a:gd name="connsiteY144" fmla="*/ 431698 h 1440914"/>
              <a:gd name="connsiteX145" fmla="*/ 475134 w 1339860"/>
              <a:gd name="connsiteY145" fmla="*/ 456962 h 1440914"/>
              <a:gd name="connsiteX146" fmla="*/ 477793 w 1339860"/>
              <a:gd name="connsiteY146" fmla="*/ 460508 h 1440914"/>
              <a:gd name="connsiteX147" fmla="*/ 502614 w 1339860"/>
              <a:gd name="connsiteY147" fmla="*/ 446325 h 1440914"/>
              <a:gd name="connsiteX148" fmla="*/ 503057 w 1339860"/>
              <a:gd name="connsiteY148" fmla="*/ 446325 h 1440914"/>
              <a:gd name="connsiteX149" fmla="*/ 502614 w 1339860"/>
              <a:gd name="connsiteY149" fmla="*/ 448098 h 1440914"/>
              <a:gd name="connsiteX150" fmla="*/ 472031 w 1339860"/>
              <a:gd name="connsiteY150" fmla="*/ 470259 h 1440914"/>
              <a:gd name="connsiteX151" fmla="*/ 474691 w 1339860"/>
              <a:gd name="connsiteY151" fmla="*/ 473804 h 1440914"/>
              <a:gd name="connsiteX152" fmla="*/ 499511 w 1339860"/>
              <a:gd name="connsiteY152" fmla="*/ 459621 h 1440914"/>
              <a:gd name="connsiteX153" fmla="*/ 503057 w 1339860"/>
              <a:gd name="connsiteY153" fmla="*/ 458292 h 1440914"/>
              <a:gd name="connsiteX154" fmla="*/ 503057 w 1339860"/>
              <a:gd name="connsiteY154" fmla="*/ 458292 h 1440914"/>
              <a:gd name="connsiteX155" fmla="*/ 477350 w 1339860"/>
              <a:gd name="connsiteY155" fmla="*/ 478680 h 1440914"/>
              <a:gd name="connsiteX156" fmla="*/ 480009 w 1339860"/>
              <a:gd name="connsiteY156" fmla="*/ 482226 h 1440914"/>
              <a:gd name="connsiteX157" fmla="*/ 504830 w 1339860"/>
              <a:gd name="connsiteY157" fmla="*/ 468042 h 1440914"/>
              <a:gd name="connsiteX158" fmla="*/ 506160 w 1339860"/>
              <a:gd name="connsiteY158" fmla="*/ 467599 h 1440914"/>
              <a:gd name="connsiteX159" fmla="*/ 507046 w 1339860"/>
              <a:gd name="connsiteY159" fmla="*/ 468929 h 1440914"/>
              <a:gd name="connsiteX160" fmla="*/ 484442 w 1339860"/>
              <a:gd name="connsiteY160" fmla="*/ 487544 h 1440914"/>
              <a:gd name="connsiteX161" fmla="*/ 487101 w 1339860"/>
              <a:gd name="connsiteY161" fmla="*/ 491090 h 1440914"/>
              <a:gd name="connsiteX162" fmla="*/ 511921 w 1339860"/>
              <a:gd name="connsiteY162" fmla="*/ 476907 h 1440914"/>
              <a:gd name="connsiteX163" fmla="*/ 562892 w 1339860"/>
              <a:gd name="connsiteY163" fmla="*/ 462724 h 1440914"/>
              <a:gd name="connsiteX164" fmla="*/ 775195 w 1339860"/>
              <a:gd name="connsiteY164" fmla="*/ 510592 h 1440914"/>
              <a:gd name="connsiteX165" fmla="*/ 764115 w 1339860"/>
              <a:gd name="connsiteY165" fmla="*/ 417958 h 1440914"/>
              <a:gd name="connsiteX166" fmla="*/ 540288 w 1339860"/>
              <a:gd name="connsiteY166" fmla="*/ 1432937 h 1440914"/>
              <a:gd name="connsiteX167" fmla="*/ 555357 w 1339860"/>
              <a:gd name="connsiteY167" fmla="*/ 1428061 h 1440914"/>
              <a:gd name="connsiteX168" fmla="*/ 565551 w 1339860"/>
              <a:gd name="connsiteY168" fmla="*/ 1420527 h 1440914"/>
              <a:gd name="connsiteX169" fmla="*/ 555800 w 1339860"/>
              <a:gd name="connsiteY169" fmla="*/ 1392160 h 1440914"/>
              <a:gd name="connsiteX170" fmla="*/ 507489 w 1339860"/>
              <a:gd name="connsiteY170" fmla="*/ 1413435 h 1440914"/>
              <a:gd name="connsiteX171" fmla="*/ 518570 w 1339860"/>
              <a:gd name="connsiteY171" fmla="*/ 1433380 h 1440914"/>
              <a:gd name="connsiteX172" fmla="*/ 540288 w 1339860"/>
              <a:gd name="connsiteY172" fmla="*/ 1432937 h 1440914"/>
              <a:gd name="connsiteX173" fmla="*/ 221168 w 1339860"/>
              <a:gd name="connsiteY173" fmla="*/ 688767 h 1440914"/>
              <a:gd name="connsiteX174" fmla="*/ 177732 w 1339860"/>
              <a:gd name="connsiteY174" fmla="*/ 674584 h 1440914"/>
              <a:gd name="connsiteX175" fmla="*/ 177732 w 1339860"/>
              <a:gd name="connsiteY175" fmla="*/ 674584 h 1440914"/>
              <a:gd name="connsiteX176" fmla="*/ 174629 w 1339860"/>
              <a:gd name="connsiteY176" fmla="*/ 673697 h 1440914"/>
              <a:gd name="connsiteX177" fmla="*/ 167981 w 1339860"/>
              <a:gd name="connsiteY177" fmla="*/ 671481 h 1440914"/>
              <a:gd name="connsiteX178" fmla="*/ 167981 w 1339860"/>
              <a:gd name="connsiteY178" fmla="*/ 671925 h 1440914"/>
              <a:gd name="connsiteX179" fmla="*/ 56732 w 1339860"/>
              <a:gd name="connsiteY179" fmla="*/ 644888 h 1440914"/>
              <a:gd name="connsiteX180" fmla="*/ 56732 w 1339860"/>
              <a:gd name="connsiteY180" fmla="*/ 644888 h 1440914"/>
              <a:gd name="connsiteX181" fmla="*/ 56732 w 1339860"/>
              <a:gd name="connsiteY181" fmla="*/ 644888 h 1440914"/>
              <a:gd name="connsiteX182" fmla="*/ 48311 w 1339860"/>
              <a:gd name="connsiteY182" fmla="*/ 690540 h 1440914"/>
              <a:gd name="connsiteX183" fmla="*/ 48311 w 1339860"/>
              <a:gd name="connsiteY183" fmla="*/ 699848 h 1440914"/>
              <a:gd name="connsiteX184" fmla="*/ 49641 w 1339860"/>
              <a:gd name="connsiteY184" fmla="*/ 718463 h 1440914"/>
              <a:gd name="connsiteX185" fmla="*/ 152025 w 1339860"/>
              <a:gd name="connsiteY185" fmla="*/ 705610 h 1440914"/>
              <a:gd name="connsiteX186" fmla="*/ 207428 w 1339860"/>
              <a:gd name="connsiteY186" fmla="*/ 710928 h 1440914"/>
              <a:gd name="connsiteX187" fmla="*/ 217179 w 1339860"/>
              <a:gd name="connsiteY187" fmla="*/ 714474 h 1440914"/>
              <a:gd name="connsiteX188" fmla="*/ 225600 w 1339860"/>
              <a:gd name="connsiteY188" fmla="*/ 718906 h 1440914"/>
              <a:gd name="connsiteX189" fmla="*/ 228703 w 1339860"/>
              <a:gd name="connsiteY189" fmla="*/ 731760 h 1440914"/>
              <a:gd name="connsiteX190" fmla="*/ 267706 w 1339860"/>
              <a:gd name="connsiteY190" fmla="*/ 722895 h 1440914"/>
              <a:gd name="connsiteX191" fmla="*/ 273468 w 1339860"/>
              <a:gd name="connsiteY191" fmla="*/ 725555 h 1440914"/>
              <a:gd name="connsiteX192" fmla="*/ 277457 w 1339860"/>
              <a:gd name="connsiteY192" fmla="*/ 720679 h 1440914"/>
              <a:gd name="connsiteX193" fmla="*/ 277014 w 1339860"/>
              <a:gd name="connsiteY193" fmla="*/ 720236 h 1440914"/>
              <a:gd name="connsiteX194" fmla="*/ 323995 w 1339860"/>
              <a:gd name="connsiteY194" fmla="*/ 703393 h 1440914"/>
              <a:gd name="connsiteX195" fmla="*/ 332860 w 1339860"/>
              <a:gd name="connsiteY195" fmla="*/ 666163 h 1440914"/>
              <a:gd name="connsiteX196" fmla="*/ 223827 w 1339860"/>
              <a:gd name="connsiteY196" fmla="*/ 658628 h 1440914"/>
              <a:gd name="connsiteX197" fmla="*/ 221168 w 1339860"/>
              <a:gd name="connsiteY197" fmla="*/ 688767 h 1440914"/>
              <a:gd name="connsiteX198" fmla="*/ 214076 w 1339860"/>
              <a:gd name="connsiteY198" fmla="*/ 1411219 h 1440914"/>
              <a:gd name="connsiteX199" fmla="*/ 230032 w 1339860"/>
              <a:gd name="connsiteY199" fmla="*/ 1407673 h 1440914"/>
              <a:gd name="connsiteX200" fmla="*/ 244215 w 1339860"/>
              <a:gd name="connsiteY200" fmla="*/ 1399252 h 1440914"/>
              <a:gd name="connsiteX201" fmla="*/ 246875 w 1339860"/>
              <a:gd name="connsiteY201" fmla="*/ 1388171 h 1440914"/>
              <a:gd name="connsiteX202" fmla="*/ 193245 w 1339860"/>
              <a:gd name="connsiteY202" fmla="*/ 1378864 h 1440914"/>
              <a:gd name="connsiteX203" fmla="*/ 190585 w 1339860"/>
              <a:gd name="connsiteY203" fmla="*/ 1408560 h 1440914"/>
              <a:gd name="connsiteX204" fmla="*/ 214076 w 1339860"/>
              <a:gd name="connsiteY204" fmla="*/ 1411219 h 1440914"/>
              <a:gd name="connsiteX205" fmla="*/ 79337 w 1339860"/>
              <a:gd name="connsiteY205" fmla="*/ 374079 h 1440914"/>
              <a:gd name="connsiteX206" fmla="*/ 82883 w 1339860"/>
              <a:gd name="connsiteY206" fmla="*/ 333746 h 1440914"/>
              <a:gd name="connsiteX207" fmla="*/ 93963 w 1339860"/>
              <a:gd name="connsiteY207" fmla="*/ 333746 h 1440914"/>
              <a:gd name="connsiteX208" fmla="*/ 142717 w 1339860"/>
              <a:gd name="connsiteY208" fmla="*/ 284992 h 1440914"/>
              <a:gd name="connsiteX209" fmla="*/ 142717 w 1339860"/>
              <a:gd name="connsiteY209" fmla="*/ 196791 h 1440914"/>
              <a:gd name="connsiteX210" fmla="*/ 142717 w 1339860"/>
              <a:gd name="connsiteY210" fmla="*/ 160003 h 1440914"/>
              <a:gd name="connsiteX211" fmla="*/ 70472 w 1339860"/>
              <a:gd name="connsiteY211" fmla="*/ 160003 h 1440914"/>
              <a:gd name="connsiteX212" fmla="*/ 66040 w 1339860"/>
              <a:gd name="connsiteY212" fmla="*/ 185710 h 1440914"/>
              <a:gd name="connsiteX213" fmla="*/ 52743 w 1339860"/>
              <a:gd name="connsiteY213" fmla="*/ 192802 h 1440914"/>
              <a:gd name="connsiteX214" fmla="*/ 42106 w 1339860"/>
              <a:gd name="connsiteY214" fmla="*/ 246875 h 1440914"/>
              <a:gd name="connsiteX215" fmla="*/ 32798 w 1339860"/>
              <a:gd name="connsiteY215" fmla="*/ 246875 h 1440914"/>
              <a:gd name="connsiteX216" fmla="*/ 32798 w 1339860"/>
              <a:gd name="connsiteY216" fmla="*/ 240226 h 1440914"/>
              <a:gd name="connsiteX217" fmla="*/ 16399 w 1339860"/>
              <a:gd name="connsiteY217" fmla="*/ 223827 h 1440914"/>
              <a:gd name="connsiteX218" fmla="*/ 16399 w 1339860"/>
              <a:gd name="connsiteY218" fmla="*/ 223827 h 1440914"/>
              <a:gd name="connsiteX219" fmla="*/ 0 w 1339860"/>
              <a:gd name="connsiteY219" fmla="*/ 240226 h 1440914"/>
              <a:gd name="connsiteX220" fmla="*/ 0 w 1339860"/>
              <a:gd name="connsiteY220" fmla="*/ 251750 h 1440914"/>
              <a:gd name="connsiteX221" fmla="*/ 8864 w 1339860"/>
              <a:gd name="connsiteY221" fmla="*/ 266376 h 1440914"/>
              <a:gd name="connsiteX222" fmla="*/ 8864 w 1339860"/>
              <a:gd name="connsiteY222" fmla="*/ 266376 h 1440914"/>
              <a:gd name="connsiteX223" fmla="*/ 10637 w 1339860"/>
              <a:gd name="connsiteY223" fmla="*/ 282332 h 1440914"/>
              <a:gd name="connsiteX224" fmla="*/ 9308 w 1339860"/>
              <a:gd name="connsiteY224" fmla="*/ 297402 h 1440914"/>
              <a:gd name="connsiteX225" fmla="*/ 6205 w 1339860"/>
              <a:gd name="connsiteY225" fmla="*/ 335962 h 1440914"/>
              <a:gd name="connsiteX226" fmla="*/ 79337 w 1339860"/>
              <a:gd name="connsiteY226" fmla="*/ 374079 h 1440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</a:cxnLst>
            <a:rect l="l" t="t" r="r" b="b"/>
            <a:pathLst>
              <a:path w="1339860" h="1440914">
                <a:moveTo>
                  <a:pt x="999909" y="677243"/>
                </a:moveTo>
                <a:lnTo>
                  <a:pt x="1011433" y="727327"/>
                </a:lnTo>
                <a:cubicBezTo>
                  <a:pt x="1021184" y="729100"/>
                  <a:pt x="1030491" y="728657"/>
                  <a:pt x="1039356" y="725111"/>
                </a:cubicBezTo>
                <a:cubicBezTo>
                  <a:pt x="1042901" y="723782"/>
                  <a:pt x="1045561" y="721122"/>
                  <a:pt x="1047334" y="718020"/>
                </a:cubicBezTo>
                <a:cubicBezTo>
                  <a:pt x="1054868" y="716247"/>
                  <a:pt x="1062403" y="714474"/>
                  <a:pt x="1069938" y="714031"/>
                </a:cubicBezTo>
                <a:cubicBezTo>
                  <a:pt x="1085451" y="721122"/>
                  <a:pt x="1100520" y="726441"/>
                  <a:pt x="1115147" y="721565"/>
                </a:cubicBezTo>
                <a:cubicBezTo>
                  <a:pt x="1120909" y="719793"/>
                  <a:pt x="1125341" y="715360"/>
                  <a:pt x="1127114" y="709599"/>
                </a:cubicBezTo>
                <a:cubicBezTo>
                  <a:pt x="1146172" y="708269"/>
                  <a:pt x="1163901" y="707382"/>
                  <a:pt x="1180743" y="706939"/>
                </a:cubicBezTo>
                <a:cubicBezTo>
                  <a:pt x="1197143" y="706496"/>
                  <a:pt x="1213099" y="706053"/>
                  <a:pt x="1228168" y="705610"/>
                </a:cubicBezTo>
                <a:cubicBezTo>
                  <a:pt x="1225066" y="687881"/>
                  <a:pt x="1225509" y="669709"/>
                  <a:pt x="1227725" y="651980"/>
                </a:cubicBezTo>
                <a:cubicBezTo>
                  <a:pt x="1199359" y="659514"/>
                  <a:pt x="1169663" y="667936"/>
                  <a:pt x="1145286" y="673697"/>
                </a:cubicBezTo>
                <a:cubicBezTo>
                  <a:pt x="1143956" y="663503"/>
                  <a:pt x="1143070" y="652866"/>
                  <a:pt x="1143070" y="642672"/>
                </a:cubicBezTo>
                <a:cubicBezTo>
                  <a:pt x="1120465" y="651980"/>
                  <a:pt x="1096975" y="661287"/>
                  <a:pt x="1076143" y="669265"/>
                </a:cubicBezTo>
                <a:cubicBezTo>
                  <a:pt x="1065063" y="669709"/>
                  <a:pt x="1053982" y="673254"/>
                  <a:pt x="1044231" y="678130"/>
                </a:cubicBezTo>
                <a:cubicBezTo>
                  <a:pt x="1037140" y="676800"/>
                  <a:pt x="1030048" y="676357"/>
                  <a:pt x="1022956" y="676357"/>
                </a:cubicBezTo>
                <a:cubicBezTo>
                  <a:pt x="1017638" y="676357"/>
                  <a:pt x="1012762" y="676800"/>
                  <a:pt x="1007444" y="677243"/>
                </a:cubicBezTo>
                <a:cubicBezTo>
                  <a:pt x="1005228" y="676800"/>
                  <a:pt x="1002568" y="676800"/>
                  <a:pt x="999909" y="677243"/>
                </a:cubicBezTo>
                <a:close/>
                <a:moveTo>
                  <a:pt x="1054868" y="920129"/>
                </a:moveTo>
                <a:lnTo>
                  <a:pt x="1030934" y="905059"/>
                </a:lnTo>
                <a:lnTo>
                  <a:pt x="1030491" y="905503"/>
                </a:lnTo>
                <a:lnTo>
                  <a:pt x="1029605" y="906389"/>
                </a:lnTo>
                <a:lnTo>
                  <a:pt x="1017638" y="972429"/>
                </a:lnTo>
                <a:lnTo>
                  <a:pt x="1016751" y="977748"/>
                </a:lnTo>
                <a:lnTo>
                  <a:pt x="984396" y="1155480"/>
                </a:lnTo>
                <a:lnTo>
                  <a:pt x="975532" y="1204234"/>
                </a:lnTo>
                <a:lnTo>
                  <a:pt x="966224" y="1255648"/>
                </a:lnTo>
                <a:lnTo>
                  <a:pt x="958246" y="1299970"/>
                </a:lnTo>
                <a:lnTo>
                  <a:pt x="902400" y="1366010"/>
                </a:lnTo>
                <a:lnTo>
                  <a:pt x="922345" y="1377977"/>
                </a:lnTo>
                <a:lnTo>
                  <a:pt x="973316" y="1365124"/>
                </a:lnTo>
                <a:lnTo>
                  <a:pt x="979521" y="1363351"/>
                </a:lnTo>
                <a:lnTo>
                  <a:pt x="996806" y="1324347"/>
                </a:lnTo>
                <a:lnTo>
                  <a:pt x="993704" y="1314597"/>
                </a:lnTo>
                <a:lnTo>
                  <a:pt x="996363" y="1307505"/>
                </a:lnTo>
                <a:lnTo>
                  <a:pt x="1012762" y="1267615"/>
                </a:lnTo>
                <a:lnTo>
                  <a:pt x="1035810" y="1212212"/>
                </a:lnTo>
                <a:lnTo>
                  <a:pt x="1082791" y="1098304"/>
                </a:lnTo>
                <a:cubicBezTo>
                  <a:pt x="1085894" y="1090769"/>
                  <a:pt x="1088553" y="1083678"/>
                  <a:pt x="1091213" y="1076143"/>
                </a:cubicBezTo>
                <a:lnTo>
                  <a:pt x="1146172" y="1235260"/>
                </a:lnTo>
                <a:lnTo>
                  <a:pt x="1147502" y="1238362"/>
                </a:lnTo>
                <a:lnTo>
                  <a:pt x="1173209" y="1313267"/>
                </a:lnTo>
                <a:lnTo>
                  <a:pt x="1187835" y="1355816"/>
                </a:lnTo>
                <a:lnTo>
                  <a:pt x="1171879" y="1440472"/>
                </a:lnTo>
                <a:lnTo>
                  <a:pt x="1195370" y="1440915"/>
                </a:lnTo>
                <a:lnTo>
                  <a:pt x="1237919" y="1400139"/>
                </a:lnTo>
                <a:lnTo>
                  <a:pt x="1233930" y="1357589"/>
                </a:lnTo>
                <a:lnTo>
                  <a:pt x="1233930" y="1357589"/>
                </a:lnTo>
                <a:lnTo>
                  <a:pt x="1233930" y="1357589"/>
                </a:lnTo>
                <a:lnTo>
                  <a:pt x="1226395" y="1350498"/>
                </a:lnTo>
                <a:lnTo>
                  <a:pt x="1220190" y="1299970"/>
                </a:lnTo>
                <a:lnTo>
                  <a:pt x="1208223" y="1202461"/>
                </a:lnTo>
                <a:lnTo>
                  <a:pt x="1207780" y="1198916"/>
                </a:lnTo>
                <a:lnTo>
                  <a:pt x="1198029" y="1117806"/>
                </a:lnTo>
                <a:cubicBezTo>
                  <a:pt x="1194483" y="1089440"/>
                  <a:pt x="1187392" y="1061960"/>
                  <a:pt x="1176311" y="1035810"/>
                </a:cubicBezTo>
                <a:cubicBezTo>
                  <a:pt x="1171436" y="1023843"/>
                  <a:pt x="1165674" y="1012319"/>
                  <a:pt x="1159469" y="1001239"/>
                </a:cubicBezTo>
                <a:cubicBezTo>
                  <a:pt x="1139081" y="1001239"/>
                  <a:pt x="1120465" y="1000352"/>
                  <a:pt x="1104952" y="999466"/>
                </a:cubicBezTo>
                <a:cubicBezTo>
                  <a:pt x="1101407" y="967554"/>
                  <a:pt x="1082791" y="937858"/>
                  <a:pt x="1054868" y="920129"/>
                </a:cubicBezTo>
                <a:close/>
                <a:moveTo>
                  <a:pt x="1281798" y="390479"/>
                </a:moveTo>
                <a:lnTo>
                  <a:pt x="1288447" y="389592"/>
                </a:lnTo>
                <a:cubicBezTo>
                  <a:pt x="1290219" y="377182"/>
                  <a:pt x="1291549" y="364772"/>
                  <a:pt x="1293322" y="352362"/>
                </a:cubicBezTo>
                <a:cubicBezTo>
                  <a:pt x="1310164" y="345713"/>
                  <a:pt x="1326120" y="336405"/>
                  <a:pt x="1339860" y="324439"/>
                </a:cubicBezTo>
                <a:lnTo>
                  <a:pt x="1339860" y="322666"/>
                </a:lnTo>
                <a:lnTo>
                  <a:pt x="1336758" y="274798"/>
                </a:lnTo>
                <a:lnTo>
                  <a:pt x="1336314" y="274798"/>
                </a:lnTo>
                <a:cubicBezTo>
                  <a:pt x="1337201" y="269922"/>
                  <a:pt x="1338087" y="265047"/>
                  <a:pt x="1338087" y="260171"/>
                </a:cubicBezTo>
                <a:lnTo>
                  <a:pt x="1325234" y="249977"/>
                </a:lnTo>
                <a:cubicBezTo>
                  <a:pt x="1301743" y="245102"/>
                  <a:pt x="1279139" y="235794"/>
                  <a:pt x="1258751" y="222054"/>
                </a:cubicBezTo>
                <a:cubicBezTo>
                  <a:pt x="1235260" y="206098"/>
                  <a:pt x="1213542" y="185267"/>
                  <a:pt x="1201575" y="160446"/>
                </a:cubicBezTo>
                <a:lnTo>
                  <a:pt x="1212212" y="279230"/>
                </a:lnTo>
                <a:lnTo>
                  <a:pt x="1212212" y="279673"/>
                </a:lnTo>
                <a:cubicBezTo>
                  <a:pt x="1212212" y="307153"/>
                  <a:pt x="1234817" y="329314"/>
                  <a:pt x="1251216" y="329314"/>
                </a:cubicBezTo>
                <a:lnTo>
                  <a:pt x="1268945" y="329314"/>
                </a:lnTo>
                <a:cubicBezTo>
                  <a:pt x="1272047" y="329314"/>
                  <a:pt x="1275593" y="328871"/>
                  <a:pt x="1278696" y="328428"/>
                </a:cubicBezTo>
                <a:lnTo>
                  <a:pt x="1280468" y="355464"/>
                </a:lnTo>
                <a:lnTo>
                  <a:pt x="1280468" y="355464"/>
                </a:lnTo>
                <a:lnTo>
                  <a:pt x="1281798" y="390479"/>
                </a:lnTo>
                <a:close/>
                <a:moveTo>
                  <a:pt x="1051766" y="1353600"/>
                </a:moveTo>
                <a:lnTo>
                  <a:pt x="1068608" y="1353157"/>
                </a:lnTo>
                <a:cubicBezTo>
                  <a:pt x="1074370" y="1353157"/>
                  <a:pt x="1080132" y="1350941"/>
                  <a:pt x="1084564" y="1347395"/>
                </a:cubicBezTo>
                <a:lnTo>
                  <a:pt x="1104066" y="1332325"/>
                </a:lnTo>
                <a:lnTo>
                  <a:pt x="1087224" y="1308392"/>
                </a:lnTo>
                <a:lnTo>
                  <a:pt x="1043788" y="1345622"/>
                </a:lnTo>
                <a:lnTo>
                  <a:pt x="1051766" y="1353600"/>
                </a:lnTo>
                <a:close/>
                <a:moveTo>
                  <a:pt x="899741" y="1413878"/>
                </a:moveTo>
                <a:lnTo>
                  <a:pt x="900184" y="1418754"/>
                </a:lnTo>
                <a:lnTo>
                  <a:pt x="913481" y="1429391"/>
                </a:lnTo>
                <a:cubicBezTo>
                  <a:pt x="917913" y="1432937"/>
                  <a:pt x="923675" y="1435153"/>
                  <a:pt x="929437" y="1435596"/>
                </a:cubicBezTo>
                <a:lnTo>
                  <a:pt x="954257" y="1436926"/>
                </a:lnTo>
                <a:lnTo>
                  <a:pt x="956916" y="1407673"/>
                </a:lnTo>
                <a:lnTo>
                  <a:pt x="912594" y="1407673"/>
                </a:lnTo>
                <a:lnTo>
                  <a:pt x="899741" y="1413878"/>
                </a:lnTo>
                <a:close/>
                <a:moveTo>
                  <a:pt x="895752" y="226486"/>
                </a:moveTo>
                <a:cubicBezTo>
                  <a:pt x="913481" y="207428"/>
                  <a:pt x="933426" y="190585"/>
                  <a:pt x="956473" y="179505"/>
                </a:cubicBezTo>
                <a:lnTo>
                  <a:pt x="955587" y="171084"/>
                </a:lnTo>
                <a:lnTo>
                  <a:pt x="951598" y="124102"/>
                </a:lnTo>
                <a:lnTo>
                  <a:pt x="951155" y="118784"/>
                </a:lnTo>
                <a:cubicBezTo>
                  <a:pt x="952484" y="113908"/>
                  <a:pt x="952927" y="108589"/>
                  <a:pt x="952927" y="103271"/>
                </a:cubicBezTo>
                <a:cubicBezTo>
                  <a:pt x="958246" y="100611"/>
                  <a:pt x="961792" y="95293"/>
                  <a:pt x="961792" y="89088"/>
                </a:cubicBezTo>
                <a:lnTo>
                  <a:pt x="961792" y="78007"/>
                </a:lnTo>
                <a:cubicBezTo>
                  <a:pt x="961792" y="69143"/>
                  <a:pt x="954700" y="62051"/>
                  <a:pt x="945836" y="62051"/>
                </a:cubicBezTo>
                <a:cubicBezTo>
                  <a:pt x="936971" y="62051"/>
                  <a:pt x="929880" y="69143"/>
                  <a:pt x="929880" y="78007"/>
                </a:cubicBezTo>
                <a:lnTo>
                  <a:pt x="929880" y="84212"/>
                </a:lnTo>
                <a:lnTo>
                  <a:pt x="921015" y="84212"/>
                </a:lnTo>
                <a:lnTo>
                  <a:pt x="910821" y="31912"/>
                </a:lnTo>
                <a:lnTo>
                  <a:pt x="897525" y="25264"/>
                </a:lnTo>
                <a:lnTo>
                  <a:pt x="893092" y="0"/>
                </a:lnTo>
                <a:lnTo>
                  <a:pt x="822620" y="0"/>
                </a:lnTo>
                <a:lnTo>
                  <a:pt x="822620" y="37231"/>
                </a:lnTo>
                <a:lnTo>
                  <a:pt x="822620" y="121886"/>
                </a:lnTo>
                <a:cubicBezTo>
                  <a:pt x="822620" y="148036"/>
                  <a:pt x="843895" y="169311"/>
                  <a:pt x="870045" y="169311"/>
                </a:cubicBezTo>
                <a:lnTo>
                  <a:pt x="881125" y="169311"/>
                </a:lnTo>
                <a:lnTo>
                  <a:pt x="882898" y="191472"/>
                </a:lnTo>
                <a:lnTo>
                  <a:pt x="886001" y="227373"/>
                </a:lnTo>
                <a:lnTo>
                  <a:pt x="895752" y="226486"/>
                </a:lnTo>
                <a:close/>
                <a:moveTo>
                  <a:pt x="764115" y="417958"/>
                </a:moveTo>
                <a:cubicBezTo>
                  <a:pt x="766774" y="417958"/>
                  <a:pt x="769433" y="417515"/>
                  <a:pt x="772093" y="417515"/>
                </a:cubicBezTo>
                <a:cubicBezTo>
                  <a:pt x="771650" y="416629"/>
                  <a:pt x="771206" y="415742"/>
                  <a:pt x="770763" y="415299"/>
                </a:cubicBezTo>
                <a:lnTo>
                  <a:pt x="752591" y="399786"/>
                </a:lnTo>
                <a:lnTo>
                  <a:pt x="674584" y="333746"/>
                </a:lnTo>
                <a:cubicBezTo>
                  <a:pt x="679903" y="322222"/>
                  <a:pt x="678573" y="311585"/>
                  <a:pt x="674584" y="300948"/>
                </a:cubicBezTo>
                <a:cubicBezTo>
                  <a:pt x="671925" y="294299"/>
                  <a:pt x="667936" y="288094"/>
                  <a:pt x="663503" y="281446"/>
                </a:cubicBezTo>
                <a:cubicBezTo>
                  <a:pt x="662617" y="272138"/>
                  <a:pt x="663060" y="262388"/>
                  <a:pt x="664390" y="252637"/>
                </a:cubicBezTo>
                <a:cubicBezTo>
                  <a:pt x="664833" y="250420"/>
                  <a:pt x="661287" y="249534"/>
                  <a:pt x="659958" y="251750"/>
                </a:cubicBezTo>
                <a:cubicBezTo>
                  <a:pt x="656412" y="260171"/>
                  <a:pt x="653753" y="270365"/>
                  <a:pt x="653753" y="280559"/>
                </a:cubicBezTo>
                <a:cubicBezTo>
                  <a:pt x="653309" y="280559"/>
                  <a:pt x="652866" y="280559"/>
                  <a:pt x="651980" y="280559"/>
                </a:cubicBezTo>
                <a:cubicBezTo>
                  <a:pt x="651980" y="280116"/>
                  <a:pt x="651980" y="279673"/>
                  <a:pt x="651980" y="279230"/>
                </a:cubicBezTo>
                <a:cubicBezTo>
                  <a:pt x="651093" y="269922"/>
                  <a:pt x="651536" y="260171"/>
                  <a:pt x="652866" y="250420"/>
                </a:cubicBezTo>
                <a:cubicBezTo>
                  <a:pt x="653309" y="248204"/>
                  <a:pt x="649764" y="247318"/>
                  <a:pt x="648434" y="249534"/>
                </a:cubicBezTo>
                <a:cubicBezTo>
                  <a:pt x="644445" y="258842"/>
                  <a:pt x="641785" y="270809"/>
                  <a:pt x="642229" y="281889"/>
                </a:cubicBezTo>
                <a:lnTo>
                  <a:pt x="642229" y="281889"/>
                </a:lnTo>
                <a:cubicBezTo>
                  <a:pt x="642229" y="280559"/>
                  <a:pt x="641785" y="279673"/>
                  <a:pt x="641785" y="278343"/>
                </a:cubicBezTo>
                <a:cubicBezTo>
                  <a:pt x="640899" y="269036"/>
                  <a:pt x="641342" y="259285"/>
                  <a:pt x="642672" y="249534"/>
                </a:cubicBezTo>
                <a:cubicBezTo>
                  <a:pt x="643115" y="247318"/>
                  <a:pt x="639569" y="246431"/>
                  <a:pt x="638240" y="248648"/>
                </a:cubicBezTo>
                <a:cubicBezTo>
                  <a:pt x="633364" y="259728"/>
                  <a:pt x="631148" y="273468"/>
                  <a:pt x="632478" y="285878"/>
                </a:cubicBezTo>
                <a:cubicBezTo>
                  <a:pt x="632035" y="286321"/>
                  <a:pt x="631591" y="286765"/>
                  <a:pt x="630705" y="286765"/>
                </a:cubicBezTo>
                <a:lnTo>
                  <a:pt x="630705" y="286321"/>
                </a:lnTo>
                <a:cubicBezTo>
                  <a:pt x="629819" y="277014"/>
                  <a:pt x="630262" y="267263"/>
                  <a:pt x="631591" y="257512"/>
                </a:cubicBezTo>
                <a:cubicBezTo>
                  <a:pt x="632035" y="255296"/>
                  <a:pt x="628489" y="254409"/>
                  <a:pt x="627159" y="256626"/>
                </a:cubicBezTo>
                <a:cubicBezTo>
                  <a:pt x="621397" y="269479"/>
                  <a:pt x="619181" y="286321"/>
                  <a:pt x="622727" y="300504"/>
                </a:cubicBezTo>
                <a:cubicBezTo>
                  <a:pt x="623170" y="302277"/>
                  <a:pt x="623613" y="304050"/>
                  <a:pt x="624500" y="305823"/>
                </a:cubicBezTo>
                <a:cubicBezTo>
                  <a:pt x="626716" y="320449"/>
                  <a:pt x="631591" y="334189"/>
                  <a:pt x="639126" y="347043"/>
                </a:cubicBezTo>
                <a:lnTo>
                  <a:pt x="678573" y="420174"/>
                </a:lnTo>
                <a:cubicBezTo>
                  <a:pt x="636024" y="421061"/>
                  <a:pt x="593474" y="422391"/>
                  <a:pt x="560676" y="425493"/>
                </a:cubicBezTo>
                <a:lnTo>
                  <a:pt x="560676" y="425493"/>
                </a:lnTo>
                <a:cubicBezTo>
                  <a:pt x="546050" y="424607"/>
                  <a:pt x="531423" y="426823"/>
                  <a:pt x="517683" y="431698"/>
                </a:cubicBezTo>
                <a:cubicBezTo>
                  <a:pt x="501727" y="433028"/>
                  <a:pt x="485328" y="444552"/>
                  <a:pt x="475134" y="456962"/>
                </a:cubicBezTo>
                <a:cubicBezTo>
                  <a:pt x="473804" y="458735"/>
                  <a:pt x="476020" y="461394"/>
                  <a:pt x="477793" y="460508"/>
                </a:cubicBezTo>
                <a:cubicBezTo>
                  <a:pt x="485771" y="455189"/>
                  <a:pt x="493749" y="449870"/>
                  <a:pt x="502614" y="446325"/>
                </a:cubicBezTo>
                <a:lnTo>
                  <a:pt x="503057" y="446325"/>
                </a:lnTo>
                <a:cubicBezTo>
                  <a:pt x="503057" y="446768"/>
                  <a:pt x="503057" y="447654"/>
                  <a:pt x="502614" y="448098"/>
                </a:cubicBezTo>
                <a:cubicBezTo>
                  <a:pt x="490647" y="452530"/>
                  <a:pt x="479566" y="461394"/>
                  <a:pt x="472031" y="470259"/>
                </a:cubicBezTo>
                <a:cubicBezTo>
                  <a:pt x="470702" y="472031"/>
                  <a:pt x="472918" y="474691"/>
                  <a:pt x="474691" y="473804"/>
                </a:cubicBezTo>
                <a:cubicBezTo>
                  <a:pt x="482669" y="468486"/>
                  <a:pt x="490647" y="463167"/>
                  <a:pt x="499511" y="459621"/>
                </a:cubicBezTo>
                <a:cubicBezTo>
                  <a:pt x="500398" y="459178"/>
                  <a:pt x="501727" y="458735"/>
                  <a:pt x="503057" y="458292"/>
                </a:cubicBezTo>
                <a:lnTo>
                  <a:pt x="503057" y="458292"/>
                </a:lnTo>
                <a:cubicBezTo>
                  <a:pt x="492863" y="463167"/>
                  <a:pt x="483998" y="470702"/>
                  <a:pt x="477350" y="478680"/>
                </a:cubicBezTo>
                <a:cubicBezTo>
                  <a:pt x="476020" y="480453"/>
                  <a:pt x="478237" y="483112"/>
                  <a:pt x="480009" y="482226"/>
                </a:cubicBezTo>
                <a:cubicBezTo>
                  <a:pt x="487987" y="476907"/>
                  <a:pt x="495965" y="471588"/>
                  <a:pt x="504830" y="468042"/>
                </a:cubicBezTo>
                <a:cubicBezTo>
                  <a:pt x="505273" y="468042"/>
                  <a:pt x="505716" y="467599"/>
                  <a:pt x="506160" y="467599"/>
                </a:cubicBezTo>
                <a:cubicBezTo>
                  <a:pt x="506603" y="468042"/>
                  <a:pt x="506603" y="468486"/>
                  <a:pt x="507046" y="468929"/>
                </a:cubicBezTo>
                <a:cubicBezTo>
                  <a:pt x="498182" y="473804"/>
                  <a:pt x="490204" y="480453"/>
                  <a:pt x="484442" y="487544"/>
                </a:cubicBezTo>
                <a:cubicBezTo>
                  <a:pt x="483112" y="489317"/>
                  <a:pt x="485328" y="491976"/>
                  <a:pt x="487101" y="491090"/>
                </a:cubicBezTo>
                <a:cubicBezTo>
                  <a:pt x="495079" y="485771"/>
                  <a:pt x="503057" y="480453"/>
                  <a:pt x="511921" y="476907"/>
                </a:cubicBezTo>
                <a:cubicBezTo>
                  <a:pt x="531866" y="479123"/>
                  <a:pt x="550039" y="478680"/>
                  <a:pt x="562892" y="462724"/>
                </a:cubicBezTo>
                <a:cubicBezTo>
                  <a:pt x="631148" y="487544"/>
                  <a:pt x="702950" y="503944"/>
                  <a:pt x="775195" y="510592"/>
                </a:cubicBezTo>
                <a:cubicBezTo>
                  <a:pt x="770320" y="480453"/>
                  <a:pt x="761899" y="448541"/>
                  <a:pt x="764115" y="417958"/>
                </a:cubicBezTo>
                <a:close/>
                <a:moveTo>
                  <a:pt x="540288" y="1432937"/>
                </a:moveTo>
                <a:cubicBezTo>
                  <a:pt x="545606" y="1432937"/>
                  <a:pt x="550925" y="1431164"/>
                  <a:pt x="555357" y="1428061"/>
                </a:cubicBezTo>
                <a:lnTo>
                  <a:pt x="565551" y="1420527"/>
                </a:lnTo>
                <a:lnTo>
                  <a:pt x="555800" y="1392160"/>
                </a:lnTo>
                <a:lnTo>
                  <a:pt x="507489" y="1413435"/>
                </a:lnTo>
                <a:lnTo>
                  <a:pt x="518570" y="1433380"/>
                </a:lnTo>
                <a:lnTo>
                  <a:pt x="540288" y="1432937"/>
                </a:lnTo>
                <a:close/>
                <a:moveTo>
                  <a:pt x="221168" y="688767"/>
                </a:moveTo>
                <a:cubicBezTo>
                  <a:pt x="208758" y="684335"/>
                  <a:pt x="193688" y="679903"/>
                  <a:pt x="177732" y="674584"/>
                </a:cubicBezTo>
                <a:lnTo>
                  <a:pt x="177732" y="674584"/>
                </a:lnTo>
                <a:cubicBezTo>
                  <a:pt x="176846" y="674141"/>
                  <a:pt x="175516" y="674141"/>
                  <a:pt x="174629" y="673697"/>
                </a:cubicBezTo>
                <a:cubicBezTo>
                  <a:pt x="172413" y="672811"/>
                  <a:pt x="170197" y="672368"/>
                  <a:pt x="167981" y="671481"/>
                </a:cubicBezTo>
                <a:lnTo>
                  <a:pt x="167981" y="671925"/>
                </a:lnTo>
                <a:cubicBezTo>
                  <a:pt x="128978" y="662174"/>
                  <a:pt x="86872" y="651980"/>
                  <a:pt x="56732" y="644888"/>
                </a:cubicBezTo>
                <a:lnTo>
                  <a:pt x="56732" y="644888"/>
                </a:lnTo>
                <a:lnTo>
                  <a:pt x="56732" y="644888"/>
                </a:lnTo>
                <a:cubicBezTo>
                  <a:pt x="50971" y="659958"/>
                  <a:pt x="48754" y="675027"/>
                  <a:pt x="48311" y="690540"/>
                </a:cubicBezTo>
                <a:cubicBezTo>
                  <a:pt x="48311" y="693642"/>
                  <a:pt x="48311" y="696745"/>
                  <a:pt x="48311" y="699848"/>
                </a:cubicBezTo>
                <a:cubicBezTo>
                  <a:pt x="48311" y="706053"/>
                  <a:pt x="48754" y="712258"/>
                  <a:pt x="49641" y="718463"/>
                </a:cubicBezTo>
                <a:cubicBezTo>
                  <a:pt x="96622" y="718463"/>
                  <a:pt x="136069" y="707826"/>
                  <a:pt x="152025" y="705610"/>
                </a:cubicBezTo>
                <a:cubicBezTo>
                  <a:pt x="168868" y="718906"/>
                  <a:pt x="198120" y="713144"/>
                  <a:pt x="207428" y="710928"/>
                </a:cubicBezTo>
                <a:cubicBezTo>
                  <a:pt x="210530" y="711815"/>
                  <a:pt x="214076" y="713144"/>
                  <a:pt x="217179" y="714474"/>
                </a:cubicBezTo>
                <a:cubicBezTo>
                  <a:pt x="219838" y="715804"/>
                  <a:pt x="222941" y="717133"/>
                  <a:pt x="225600" y="718906"/>
                </a:cubicBezTo>
                <a:cubicBezTo>
                  <a:pt x="226486" y="723338"/>
                  <a:pt x="227816" y="727327"/>
                  <a:pt x="228703" y="731760"/>
                </a:cubicBezTo>
                <a:cubicBezTo>
                  <a:pt x="242442" y="729543"/>
                  <a:pt x="255739" y="725998"/>
                  <a:pt x="267706" y="722895"/>
                </a:cubicBezTo>
                <a:cubicBezTo>
                  <a:pt x="269479" y="723782"/>
                  <a:pt x="271695" y="724668"/>
                  <a:pt x="273468" y="725555"/>
                </a:cubicBezTo>
                <a:cubicBezTo>
                  <a:pt x="276571" y="727327"/>
                  <a:pt x="279673" y="723338"/>
                  <a:pt x="277457" y="720679"/>
                </a:cubicBezTo>
                <a:lnTo>
                  <a:pt x="277014" y="720236"/>
                </a:lnTo>
                <a:cubicBezTo>
                  <a:pt x="297402" y="713587"/>
                  <a:pt x="313801" y="706939"/>
                  <a:pt x="323995" y="703393"/>
                </a:cubicBezTo>
                <a:lnTo>
                  <a:pt x="332860" y="666163"/>
                </a:lnTo>
                <a:cubicBezTo>
                  <a:pt x="294299" y="663060"/>
                  <a:pt x="253080" y="660401"/>
                  <a:pt x="223827" y="658628"/>
                </a:cubicBezTo>
                <a:cubicBezTo>
                  <a:pt x="220725" y="668379"/>
                  <a:pt x="220281" y="678573"/>
                  <a:pt x="221168" y="688767"/>
                </a:cubicBezTo>
                <a:close/>
                <a:moveTo>
                  <a:pt x="214076" y="1411219"/>
                </a:moveTo>
                <a:cubicBezTo>
                  <a:pt x="219395" y="1411662"/>
                  <a:pt x="225157" y="1410776"/>
                  <a:pt x="230032" y="1407673"/>
                </a:cubicBezTo>
                <a:lnTo>
                  <a:pt x="244215" y="1399252"/>
                </a:lnTo>
                <a:lnTo>
                  <a:pt x="246875" y="1388171"/>
                </a:lnTo>
                <a:lnTo>
                  <a:pt x="193245" y="1378864"/>
                </a:lnTo>
                <a:lnTo>
                  <a:pt x="190585" y="1408560"/>
                </a:lnTo>
                <a:lnTo>
                  <a:pt x="214076" y="1411219"/>
                </a:lnTo>
                <a:close/>
                <a:moveTo>
                  <a:pt x="79337" y="374079"/>
                </a:moveTo>
                <a:lnTo>
                  <a:pt x="82883" y="333746"/>
                </a:lnTo>
                <a:lnTo>
                  <a:pt x="93963" y="333746"/>
                </a:lnTo>
                <a:cubicBezTo>
                  <a:pt x="121000" y="333746"/>
                  <a:pt x="142717" y="312028"/>
                  <a:pt x="142717" y="284992"/>
                </a:cubicBezTo>
                <a:lnTo>
                  <a:pt x="142717" y="196791"/>
                </a:lnTo>
                <a:lnTo>
                  <a:pt x="142717" y="160003"/>
                </a:lnTo>
                <a:lnTo>
                  <a:pt x="70472" y="160003"/>
                </a:lnTo>
                <a:lnTo>
                  <a:pt x="66040" y="185710"/>
                </a:lnTo>
                <a:lnTo>
                  <a:pt x="52743" y="192802"/>
                </a:lnTo>
                <a:lnTo>
                  <a:pt x="42106" y="246875"/>
                </a:lnTo>
                <a:lnTo>
                  <a:pt x="32798" y="246875"/>
                </a:lnTo>
                <a:lnTo>
                  <a:pt x="32798" y="240226"/>
                </a:lnTo>
                <a:cubicBezTo>
                  <a:pt x="32798" y="231362"/>
                  <a:pt x="25264" y="223827"/>
                  <a:pt x="16399" y="223827"/>
                </a:cubicBezTo>
                <a:lnTo>
                  <a:pt x="16399" y="223827"/>
                </a:lnTo>
                <a:cubicBezTo>
                  <a:pt x="7535" y="223827"/>
                  <a:pt x="0" y="231362"/>
                  <a:pt x="0" y="240226"/>
                </a:cubicBezTo>
                <a:lnTo>
                  <a:pt x="0" y="251750"/>
                </a:lnTo>
                <a:cubicBezTo>
                  <a:pt x="0" y="257955"/>
                  <a:pt x="3546" y="263717"/>
                  <a:pt x="8864" y="266376"/>
                </a:cubicBezTo>
                <a:lnTo>
                  <a:pt x="8864" y="266376"/>
                </a:lnTo>
                <a:cubicBezTo>
                  <a:pt x="8864" y="271695"/>
                  <a:pt x="9751" y="277014"/>
                  <a:pt x="10637" y="282332"/>
                </a:cubicBezTo>
                <a:lnTo>
                  <a:pt x="9308" y="297402"/>
                </a:lnTo>
                <a:lnTo>
                  <a:pt x="6205" y="335962"/>
                </a:lnTo>
                <a:cubicBezTo>
                  <a:pt x="32355" y="344384"/>
                  <a:pt x="57176" y="357237"/>
                  <a:pt x="79337" y="374079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DB6A654-8A75-A097-03DB-71E972530A08}"/>
              </a:ext>
            </a:extLst>
          </p:cNvPr>
          <p:cNvSpPr/>
          <p:nvPr/>
        </p:nvSpPr>
        <p:spPr>
          <a:xfrm>
            <a:off x="6549817" y="5126016"/>
            <a:ext cx="1082693" cy="298638"/>
          </a:xfrm>
          <a:custGeom>
            <a:avLst/>
            <a:gdLst>
              <a:gd name="connsiteX0" fmla="*/ 910387 w 1433331"/>
              <a:gd name="connsiteY0" fmla="*/ 71802 h 395354"/>
              <a:gd name="connsiteX1" fmla="*/ 914819 w 1433331"/>
              <a:gd name="connsiteY1" fmla="*/ 97066 h 395354"/>
              <a:gd name="connsiteX2" fmla="*/ 928116 w 1433331"/>
              <a:gd name="connsiteY2" fmla="*/ 103714 h 395354"/>
              <a:gd name="connsiteX3" fmla="*/ 938310 w 1433331"/>
              <a:gd name="connsiteY3" fmla="*/ 156014 h 395354"/>
              <a:gd name="connsiteX4" fmla="*/ 947174 w 1433331"/>
              <a:gd name="connsiteY4" fmla="*/ 156014 h 395354"/>
              <a:gd name="connsiteX5" fmla="*/ 947174 w 1433331"/>
              <a:gd name="connsiteY5" fmla="*/ 149809 h 395354"/>
              <a:gd name="connsiteX6" fmla="*/ 963130 w 1433331"/>
              <a:gd name="connsiteY6" fmla="*/ 133853 h 395354"/>
              <a:gd name="connsiteX7" fmla="*/ 979086 w 1433331"/>
              <a:gd name="connsiteY7" fmla="*/ 149809 h 395354"/>
              <a:gd name="connsiteX8" fmla="*/ 979086 w 1433331"/>
              <a:gd name="connsiteY8" fmla="*/ 160890 h 395354"/>
              <a:gd name="connsiteX9" fmla="*/ 970222 w 1433331"/>
              <a:gd name="connsiteY9" fmla="*/ 175073 h 395354"/>
              <a:gd name="connsiteX10" fmla="*/ 968449 w 1433331"/>
              <a:gd name="connsiteY10" fmla="*/ 190585 h 395354"/>
              <a:gd name="connsiteX11" fmla="*/ 968892 w 1433331"/>
              <a:gd name="connsiteY11" fmla="*/ 195904 h 395354"/>
              <a:gd name="connsiteX12" fmla="*/ 994599 w 1433331"/>
              <a:gd name="connsiteY12" fmla="*/ 114351 h 395354"/>
              <a:gd name="connsiteX13" fmla="*/ 994599 w 1433331"/>
              <a:gd name="connsiteY13" fmla="*/ 84655 h 395354"/>
              <a:gd name="connsiteX14" fmla="*/ 976870 w 1433331"/>
              <a:gd name="connsiteY14" fmla="*/ 62051 h 395354"/>
              <a:gd name="connsiteX15" fmla="*/ 940969 w 1433331"/>
              <a:gd name="connsiteY15" fmla="*/ 8421 h 395354"/>
              <a:gd name="connsiteX16" fmla="*/ 868281 w 1433331"/>
              <a:gd name="connsiteY16" fmla="*/ 7092 h 395354"/>
              <a:gd name="connsiteX17" fmla="*/ 850552 w 1433331"/>
              <a:gd name="connsiteY17" fmla="*/ 8864 h 395354"/>
              <a:gd name="connsiteX18" fmla="*/ 835926 w 1433331"/>
              <a:gd name="connsiteY18" fmla="*/ 0 h 395354"/>
              <a:gd name="connsiteX19" fmla="*/ 809332 w 1433331"/>
              <a:gd name="connsiteY19" fmla="*/ 65154 h 395354"/>
              <a:gd name="connsiteX20" fmla="*/ 839915 w 1433331"/>
              <a:gd name="connsiteY20" fmla="*/ 108589 h 395354"/>
              <a:gd name="connsiteX21" fmla="*/ 839915 w 1433331"/>
              <a:gd name="connsiteY21" fmla="*/ 71359 h 395354"/>
              <a:gd name="connsiteX22" fmla="*/ 910387 w 1433331"/>
              <a:gd name="connsiteY22" fmla="*/ 71802 h 395354"/>
              <a:gd name="connsiteX23" fmla="*/ 910387 w 1433331"/>
              <a:gd name="connsiteY23" fmla="*/ 71802 h 395354"/>
              <a:gd name="connsiteX24" fmla="*/ 1275159 w 1433331"/>
              <a:gd name="connsiteY24" fmla="*/ 294743 h 395354"/>
              <a:gd name="connsiteX25" fmla="*/ 1341642 w 1433331"/>
              <a:gd name="connsiteY25" fmla="*/ 322666 h 395354"/>
              <a:gd name="connsiteX26" fmla="*/ 1354496 w 1433331"/>
              <a:gd name="connsiteY26" fmla="*/ 332860 h 395354"/>
              <a:gd name="connsiteX27" fmla="*/ 1352723 w 1433331"/>
              <a:gd name="connsiteY27" fmla="*/ 347486 h 395354"/>
              <a:gd name="connsiteX28" fmla="*/ 1353166 w 1433331"/>
              <a:gd name="connsiteY28" fmla="*/ 347486 h 395354"/>
              <a:gd name="connsiteX29" fmla="*/ 1356268 w 1433331"/>
              <a:gd name="connsiteY29" fmla="*/ 395354 h 395354"/>
              <a:gd name="connsiteX30" fmla="*/ 1358485 w 1433331"/>
              <a:gd name="connsiteY30" fmla="*/ 395354 h 395354"/>
              <a:gd name="connsiteX31" fmla="*/ 1360257 w 1433331"/>
              <a:gd name="connsiteY31" fmla="*/ 395354 h 395354"/>
              <a:gd name="connsiteX32" fmla="*/ 1364246 w 1433331"/>
              <a:gd name="connsiteY32" fmla="*/ 395354 h 395354"/>
              <a:gd name="connsiteX33" fmla="*/ 1399704 w 1433331"/>
              <a:gd name="connsiteY33" fmla="*/ 395354 h 395354"/>
              <a:gd name="connsiteX34" fmla="*/ 1424081 w 1433331"/>
              <a:gd name="connsiteY34" fmla="*/ 351918 h 395354"/>
              <a:gd name="connsiteX35" fmla="*/ 1413001 w 1433331"/>
              <a:gd name="connsiteY35" fmla="*/ 214076 h 395354"/>
              <a:gd name="connsiteX36" fmla="*/ 1306628 w 1433331"/>
              <a:gd name="connsiteY36" fmla="*/ 132967 h 395354"/>
              <a:gd name="connsiteX37" fmla="*/ 1188730 w 1433331"/>
              <a:gd name="connsiteY37" fmla="*/ 187040 h 395354"/>
              <a:gd name="connsiteX38" fmla="*/ 1194049 w 1433331"/>
              <a:gd name="connsiteY38" fmla="*/ 322666 h 395354"/>
              <a:gd name="connsiteX39" fmla="*/ 1227291 w 1433331"/>
              <a:gd name="connsiteY39" fmla="*/ 351918 h 395354"/>
              <a:gd name="connsiteX40" fmla="*/ 1216653 w 1433331"/>
              <a:gd name="connsiteY40" fmla="*/ 233135 h 395354"/>
              <a:gd name="connsiteX41" fmla="*/ 1275159 w 1433331"/>
              <a:gd name="connsiteY41" fmla="*/ 294743 h 395354"/>
              <a:gd name="connsiteX42" fmla="*/ 26159 w 1433331"/>
              <a:gd name="connsiteY42" fmla="*/ 338178 h 395354"/>
              <a:gd name="connsiteX43" fmla="*/ 26159 w 1433331"/>
              <a:gd name="connsiteY43" fmla="*/ 338178 h 395354"/>
              <a:gd name="connsiteX44" fmla="*/ 17295 w 1433331"/>
              <a:gd name="connsiteY44" fmla="*/ 323552 h 395354"/>
              <a:gd name="connsiteX45" fmla="*/ 17295 w 1433331"/>
              <a:gd name="connsiteY45" fmla="*/ 312028 h 395354"/>
              <a:gd name="connsiteX46" fmla="*/ 33694 w 1433331"/>
              <a:gd name="connsiteY46" fmla="*/ 295629 h 395354"/>
              <a:gd name="connsiteX47" fmla="*/ 33694 w 1433331"/>
              <a:gd name="connsiteY47" fmla="*/ 295629 h 395354"/>
              <a:gd name="connsiteX48" fmla="*/ 50093 w 1433331"/>
              <a:gd name="connsiteY48" fmla="*/ 312028 h 395354"/>
              <a:gd name="connsiteX49" fmla="*/ 50093 w 1433331"/>
              <a:gd name="connsiteY49" fmla="*/ 318677 h 395354"/>
              <a:gd name="connsiteX50" fmla="*/ 59401 w 1433331"/>
              <a:gd name="connsiteY50" fmla="*/ 318677 h 395354"/>
              <a:gd name="connsiteX51" fmla="*/ 70038 w 1433331"/>
              <a:gd name="connsiteY51" fmla="*/ 264604 h 395354"/>
              <a:gd name="connsiteX52" fmla="*/ 83335 w 1433331"/>
              <a:gd name="connsiteY52" fmla="*/ 257512 h 395354"/>
              <a:gd name="connsiteX53" fmla="*/ 87767 w 1433331"/>
              <a:gd name="connsiteY53" fmla="*/ 231805 h 395354"/>
              <a:gd name="connsiteX54" fmla="*/ 160012 w 1433331"/>
              <a:gd name="connsiteY54" fmla="*/ 231805 h 395354"/>
              <a:gd name="connsiteX55" fmla="*/ 160012 w 1433331"/>
              <a:gd name="connsiteY55" fmla="*/ 268593 h 395354"/>
              <a:gd name="connsiteX56" fmla="*/ 179514 w 1433331"/>
              <a:gd name="connsiteY56" fmla="*/ 230032 h 395354"/>
              <a:gd name="connsiteX57" fmla="*/ 178627 w 1433331"/>
              <a:gd name="connsiteY57" fmla="*/ 195018 h 395354"/>
              <a:gd name="connsiteX58" fmla="*/ 118349 w 1433331"/>
              <a:gd name="connsiteY58" fmla="*/ 171970 h 395354"/>
              <a:gd name="connsiteX59" fmla="*/ 14192 w 1433331"/>
              <a:gd name="connsiteY59" fmla="*/ 199450 h 395354"/>
              <a:gd name="connsiteX60" fmla="*/ 9317 w 1433331"/>
              <a:gd name="connsiteY60" fmla="*/ 240670 h 395354"/>
              <a:gd name="connsiteX61" fmla="*/ 452 w 1433331"/>
              <a:gd name="connsiteY61" fmla="*/ 272582 h 395354"/>
              <a:gd name="connsiteX62" fmla="*/ 3555 w 1433331"/>
              <a:gd name="connsiteY62" fmla="*/ 306710 h 395354"/>
              <a:gd name="connsiteX63" fmla="*/ 27045 w 1433331"/>
              <a:gd name="connsiteY63" fmla="*/ 368317 h 395354"/>
              <a:gd name="connsiteX64" fmla="*/ 28375 w 1433331"/>
              <a:gd name="connsiteY64" fmla="*/ 353248 h 395354"/>
              <a:gd name="connsiteX65" fmla="*/ 26159 w 1433331"/>
              <a:gd name="connsiteY65" fmla="*/ 338178 h 395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1433331" h="395354">
                <a:moveTo>
                  <a:pt x="910387" y="71802"/>
                </a:moveTo>
                <a:lnTo>
                  <a:pt x="914819" y="97066"/>
                </a:lnTo>
                <a:lnTo>
                  <a:pt x="928116" y="103714"/>
                </a:lnTo>
                <a:lnTo>
                  <a:pt x="938310" y="156014"/>
                </a:lnTo>
                <a:lnTo>
                  <a:pt x="947174" y="156014"/>
                </a:lnTo>
                <a:lnTo>
                  <a:pt x="947174" y="149809"/>
                </a:lnTo>
                <a:cubicBezTo>
                  <a:pt x="947174" y="140945"/>
                  <a:pt x="954266" y="133853"/>
                  <a:pt x="963130" y="133853"/>
                </a:cubicBezTo>
                <a:cubicBezTo>
                  <a:pt x="971995" y="133853"/>
                  <a:pt x="979086" y="140945"/>
                  <a:pt x="979086" y="149809"/>
                </a:cubicBezTo>
                <a:lnTo>
                  <a:pt x="979086" y="160890"/>
                </a:lnTo>
                <a:cubicBezTo>
                  <a:pt x="979086" y="167095"/>
                  <a:pt x="975541" y="172413"/>
                  <a:pt x="970222" y="175073"/>
                </a:cubicBezTo>
                <a:cubicBezTo>
                  <a:pt x="970222" y="180391"/>
                  <a:pt x="969335" y="185710"/>
                  <a:pt x="968449" y="190585"/>
                </a:cubicBezTo>
                <a:lnTo>
                  <a:pt x="968892" y="195904"/>
                </a:lnTo>
                <a:cubicBezTo>
                  <a:pt x="981303" y="170197"/>
                  <a:pt x="990167" y="142717"/>
                  <a:pt x="994599" y="114351"/>
                </a:cubicBezTo>
                <a:cubicBezTo>
                  <a:pt x="995929" y="104600"/>
                  <a:pt x="997259" y="94406"/>
                  <a:pt x="994599" y="84655"/>
                </a:cubicBezTo>
                <a:cubicBezTo>
                  <a:pt x="992383" y="74905"/>
                  <a:pt x="986178" y="65597"/>
                  <a:pt x="976870" y="62051"/>
                </a:cubicBezTo>
                <a:cubicBezTo>
                  <a:pt x="978200" y="37674"/>
                  <a:pt x="964017" y="16842"/>
                  <a:pt x="940969" y="8421"/>
                </a:cubicBezTo>
                <a:cubicBezTo>
                  <a:pt x="917922" y="0"/>
                  <a:pt x="892215" y="2659"/>
                  <a:pt x="868281" y="7092"/>
                </a:cubicBezTo>
                <a:cubicBezTo>
                  <a:pt x="862519" y="7978"/>
                  <a:pt x="856314" y="9308"/>
                  <a:pt x="850552" y="8864"/>
                </a:cubicBezTo>
                <a:cubicBezTo>
                  <a:pt x="844790" y="7978"/>
                  <a:pt x="838585" y="5319"/>
                  <a:pt x="835926" y="0"/>
                </a:cubicBezTo>
                <a:cubicBezTo>
                  <a:pt x="815981" y="15070"/>
                  <a:pt x="804457" y="40776"/>
                  <a:pt x="809332" y="65154"/>
                </a:cubicBezTo>
                <a:cubicBezTo>
                  <a:pt x="812878" y="82883"/>
                  <a:pt x="824402" y="98839"/>
                  <a:pt x="839915" y="108589"/>
                </a:cubicBezTo>
                <a:lnTo>
                  <a:pt x="839915" y="71359"/>
                </a:lnTo>
                <a:lnTo>
                  <a:pt x="910387" y="71802"/>
                </a:lnTo>
                <a:lnTo>
                  <a:pt x="910387" y="71802"/>
                </a:lnTo>
                <a:close/>
                <a:moveTo>
                  <a:pt x="1275159" y="294743"/>
                </a:moveTo>
                <a:cubicBezTo>
                  <a:pt x="1295547" y="308483"/>
                  <a:pt x="1318151" y="317790"/>
                  <a:pt x="1341642" y="322666"/>
                </a:cubicBezTo>
                <a:lnTo>
                  <a:pt x="1354496" y="332860"/>
                </a:lnTo>
                <a:cubicBezTo>
                  <a:pt x="1354496" y="337735"/>
                  <a:pt x="1354052" y="342611"/>
                  <a:pt x="1352723" y="347486"/>
                </a:cubicBezTo>
                <a:lnTo>
                  <a:pt x="1353166" y="347486"/>
                </a:lnTo>
                <a:lnTo>
                  <a:pt x="1356268" y="395354"/>
                </a:lnTo>
                <a:lnTo>
                  <a:pt x="1358485" y="395354"/>
                </a:lnTo>
                <a:lnTo>
                  <a:pt x="1360257" y="395354"/>
                </a:lnTo>
                <a:lnTo>
                  <a:pt x="1364246" y="395354"/>
                </a:lnTo>
                <a:lnTo>
                  <a:pt x="1399704" y="395354"/>
                </a:lnTo>
                <a:cubicBezTo>
                  <a:pt x="1410341" y="382501"/>
                  <a:pt x="1418763" y="367874"/>
                  <a:pt x="1424081" y="351918"/>
                </a:cubicBezTo>
                <a:cubicBezTo>
                  <a:pt x="1440037" y="307596"/>
                  <a:pt x="1434719" y="255739"/>
                  <a:pt x="1413001" y="214076"/>
                </a:cubicBezTo>
                <a:cubicBezTo>
                  <a:pt x="1390840" y="171527"/>
                  <a:pt x="1350950" y="139615"/>
                  <a:pt x="1306628" y="132967"/>
                </a:cubicBezTo>
                <a:cubicBezTo>
                  <a:pt x="1262305" y="126318"/>
                  <a:pt x="1213994" y="146707"/>
                  <a:pt x="1188730" y="187040"/>
                </a:cubicBezTo>
                <a:cubicBezTo>
                  <a:pt x="1163467" y="227373"/>
                  <a:pt x="1164353" y="285878"/>
                  <a:pt x="1194049" y="322666"/>
                </a:cubicBezTo>
                <a:lnTo>
                  <a:pt x="1227291" y="351918"/>
                </a:lnTo>
                <a:lnTo>
                  <a:pt x="1216653" y="233135"/>
                </a:lnTo>
                <a:cubicBezTo>
                  <a:pt x="1230393" y="257512"/>
                  <a:pt x="1251668" y="278787"/>
                  <a:pt x="1275159" y="294743"/>
                </a:cubicBezTo>
                <a:close/>
                <a:moveTo>
                  <a:pt x="26159" y="338178"/>
                </a:moveTo>
                <a:lnTo>
                  <a:pt x="26159" y="338178"/>
                </a:lnTo>
                <a:cubicBezTo>
                  <a:pt x="20840" y="335519"/>
                  <a:pt x="17295" y="329757"/>
                  <a:pt x="17295" y="323552"/>
                </a:cubicBezTo>
                <a:lnTo>
                  <a:pt x="17295" y="312028"/>
                </a:lnTo>
                <a:cubicBezTo>
                  <a:pt x="17295" y="303164"/>
                  <a:pt x="24829" y="295629"/>
                  <a:pt x="33694" y="295629"/>
                </a:cubicBezTo>
                <a:lnTo>
                  <a:pt x="33694" y="295629"/>
                </a:lnTo>
                <a:cubicBezTo>
                  <a:pt x="42558" y="295629"/>
                  <a:pt x="50093" y="303164"/>
                  <a:pt x="50093" y="312028"/>
                </a:cubicBezTo>
                <a:lnTo>
                  <a:pt x="50093" y="318677"/>
                </a:lnTo>
                <a:lnTo>
                  <a:pt x="59401" y="318677"/>
                </a:lnTo>
                <a:lnTo>
                  <a:pt x="70038" y="264604"/>
                </a:lnTo>
                <a:lnTo>
                  <a:pt x="83335" y="257512"/>
                </a:lnTo>
                <a:lnTo>
                  <a:pt x="87767" y="231805"/>
                </a:lnTo>
                <a:lnTo>
                  <a:pt x="160012" y="231805"/>
                </a:lnTo>
                <a:lnTo>
                  <a:pt x="160012" y="268593"/>
                </a:lnTo>
                <a:cubicBezTo>
                  <a:pt x="164888" y="265490"/>
                  <a:pt x="175525" y="234021"/>
                  <a:pt x="179514" y="230032"/>
                </a:cubicBezTo>
                <a:cubicBezTo>
                  <a:pt x="190594" y="218952"/>
                  <a:pt x="190594" y="205655"/>
                  <a:pt x="178627" y="195018"/>
                </a:cubicBezTo>
                <a:cubicBezTo>
                  <a:pt x="163115" y="181278"/>
                  <a:pt x="138737" y="175959"/>
                  <a:pt x="118349" y="171970"/>
                </a:cubicBezTo>
                <a:cubicBezTo>
                  <a:pt x="83778" y="165765"/>
                  <a:pt x="29262" y="161776"/>
                  <a:pt x="14192" y="199450"/>
                </a:cubicBezTo>
                <a:cubicBezTo>
                  <a:pt x="8873" y="212747"/>
                  <a:pt x="11976" y="226930"/>
                  <a:pt x="9317" y="240670"/>
                </a:cubicBezTo>
                <a:cubicBezTo>
                  <a:pt x="7101" y="251307"/>
                  <a:pt x="1782" y="261501"/>
                  <a:pt x="452" y="272582"/>
                </a:cubicBezTo>
                <a:cubicBezTo>
                  <a:pt x="-878" y="283662"/>
                  <a:pt x="895" y="295629"/>
                  <a:pt x="3555" y="306710"/>
                </a:cubicBezTo>
                <a:cubicBezTo>
                  <a:pt x="8430" y="327984"/>
                  <a:pt x="17295" y="348372"/>
                  <a:pt x="27045" y="368317"/>
                </a:cubicBezTo>
                <a:lnTo>
                  <a:pt x="28375" y="353248"/>
                </a:lnTo>
                <a:cubicBezTo>
                  <a:pt x="27045" y="348816"/>
                  <a:pt x="26159" y="343497"/>
                  <a:pt x="26159" y="338178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A11A984D-90DE-AC01-C92E-D10216793CBC}"/>
              </a:ext>
            </a:extLst>
          </p:cNvPr>
          <p:cNvSpPr/>
          <p:nvPr/>
        </p:nvSpPr>
        <p:spPr>
          <a:xfrm>
            <a:off x="6709522" y="4617126"/>
            <a:ext cx="704075" cy="569487"/>
          </a:xfrm>
          <a:custGeom>
            <a:avLst/>
            <a:gdLst>
              <a:gd name="connsiteX0" fmla="*/ 748159 w 932095"/>
              <a:gd name="connsiteY0" fmla="*/ 71359 h 753920"/>
              <a:gd name="connsiteX1" fmla="*/ 725554 w 932095"/>
              <a:gd name="connsiteY1" fmla="*/ 48754 h 753920"/>
              <a:gd name="connsiteX2" fmla="*/ 702950 w 932095"/>
              <a:gd name="connsiteY2" fmla="*/ 71359 h 753920"/>
              <a:gd name="connsiteX3" fmla="*/ 725554 w 932095"/>
              <a:gd name="connsiteY3" fmla="*/ 93963 h 753920"/>
              <a:gd name="connsiteX4" fmla="*/ 748159 w 932095"/>
              <a:gd name="connsiteY4" fmla="*/ 71359 h 753920"/>
              <a:gd name="connsiteX5" fmla="*/ 852316 w 932095"/>
              <a:gd name="connsiteY5" fmla="*/ 129421 h 753920"/>
              <a:gd name="connsiteX6" fmla="*/ 840349 w 932095"/>
              <a:gd name="connsiteY6" fmla="*/ 117454 h 753920"/>
              <a:gd name="connsiteX7" fmla="*/ 828382 w 932095"/>
              <a:gd name="connsiteY7" fmla="*/ 129421 h 753920"/>
              <a:gd name="connsiteX8" fmla="*/ 840349 w 932095"/>
              <a:gd name="connsiteY8" fmla="*/ 141388 h 753920"/>
              <a:gd name="connsiteX9" fmla="*/ 852316 w 932095"/>
              <a:gd name="connsiteY9" fmla="*/ 129421 h 753920"/>
              <a:gd name="connsiteX10" fmla="*/ 214963 w 932095"/>
              <a:gd name="connsiteY10" fmla="*/ 274354 h 753920"/>
              <a:gd name="connsiteX11" fmla="*/ 218952 w 932095"/>
              <a:gd name="connsiteY11" fmla="*/ 249977 h 753920"/>
              <a:gd name="connsiteX12" fmla="*/ 220281 w 932095"/>
              <a:gd name="connsiteY12" fmla="*/ 245988 h 753920"/>
              <a:gd name="connsiteX13" fmla="*/ 289867 w 932095"/>
              <a:gd name="connsiteY13" fmla="*/ 199007 h 753920"/>
              <a:gd name="connsiteX14" fmla="*/ 337735 w 932095"/>
              <a:gd name="connsiteY14" fmla="*/ 216292 h 753920"/>
              <a:gd name="connsiteX15" fmla="*/ 340395 w 932095"/>
              <a:gd name="connsiteY15" fmla="*/ 218952 h 753920"/>
              <a:gd name="connsiteX16" fmla="*/ 364772 w 932095"/>
              <a:gd name="connsiteY16" fmla="*/ 273911 h 753920"/>
              <a:gd name="connsiteX17" fmla="*/ 492863 w 932095"/>
              <a:gd name="connsiteY17" fmla="*/ 273911 h 753920"/>
              <a:gd name="connsiteX18" fmla="*/ 492863 w 932095"/>
              <a:gd name="connsiteY18" fmla="*/ 232692 h 753920"/>
              <a:gd name="connsiteX19" fmla="*/ 431698 w 932095"/>
              <a:gd name="connsiteY19" fmla="*/ 206541 h 753920"/>
              <a:gd name="connsiteX20" fmla="*/ 429482 w 932095"/>
              <a:gd name="connsiteY20" fmla="*/ 203882 h 753920"/>
              <a:gd name="connsiteX21" fmla="*/ 408207 w 932095"/>
              <a:gd name="connsiteY21" fmla="*/ 148036 h 753920"/>
              <a:gd name="connsiteX22" fmla="*/ 492863 w 932095"/>
              <a:gd name="connsiteY22" fmla="*/ 63381 h 753920"/>
              <a:gd name="connsiteX23" fmla="*/ 492863 w 932095"/>
              <a:gd name="connsiteY23" fmla="*/ 0 h 753920"/>
              <a:gd name="connsiteX24" fmla="*/ 166208 w 932095"/>
              <a:gd name="connsiteY24" fmla="*/ 0 h 753920"/>
              <a:gd name="connsiteX25" fmla="*/ 112578 w 932095"/>
              <a:gd name="connsiteY25" fmla="*/ 53630 h 753920"/>
              <a:gd name="connsiteX26" fmla="*/ 112578 w 932095"/>
              <a:gd name="connsiteY26" fmla="*/ 273911 h 753920"/>
              <a:gd name="connsiteX27" fmla="*/ 144490 w 932095"/>
              <a:gd name="connsiteY27" fmla="*/ 273911 h 753920"/>
              <a:gd name="connsiteX28" fmla="*/ 152912 w 932095"/>
              <a:gd name="connsiteY28" fmla="*/ 273911 h 753920"/>
              <a:gd name="connsiteX29" fmla="*/ 214963 w 932095"/>
              <a:gd name="connsiteY29" fmla="*/ 273911 h 753920"/>
              <a:gd name="connsiteX30" fmla="*/ 214963 w 932095"/>
              <a:gd name="connsiteY30" fmla="*/ 274354 h 753920"/>
              <a:gd name="connsiteX31" fmla="*/ 214963 w 932095"/>
              <a:gd name="connsiteY31" fmla="*/ 274354 h 753920"/>
              <a:gd name="connsiteX32" fmla="*/ 314688 w 932095"/>
              <a:gd name="connsiteY32" fmla="*/ 55403 h 753920"/>
              <a:gd name="connsiteX33" fmla="*/ 347929 w 932095"/>
              <a:gd name="connsiteY33" fmla="*/ 55403 h 753920"/>
              <a:gd name="connsiteX34" fmla="*/ 347929 w 932095"/>
              <a:gd name="connsiteY34" fmla="*/ 168868 h 753920"/>
              <a:gd name="connsiteX35" fmla="*/ 314688 w 932095"/>
              <a:gd name="connsiteY35" fmla="*/ 168868 h 753920"/>
              <a:gd name="connsiteX36" fmla="*/ 314688 w 932095"/>
              <a:gd name="connsiteY36" fmla="*/ 55403 h 753920"/>
              <a:gd name="connsiteX37" fmla="*/ 314688 w 932095"/>
              <a:gd name="connsiteY37" fmla="*/ 55403 h 753920"/>
              <a:gd name="connsiteX38" fmla="*/ 268149 w 932095"/>
              <a:gd name="connsiteY38" fmla="*/ 40333 h 753920"/>
              <a:gd name="connsiteX39" fmla="*/ 301391 w 932095"/>
              <a:gd name="connsiteY39" fmla="*/ 40333 h 753920"/>
              <a:gd name="connsiteX40" fmla="*/ 301391 w 932095"/>
              <a:gd name="connsiteY40" fmla="*/ 168868 h 753920"/>
              <a:gd name="connsiteX41" fmla="*/ 268149 w 932095"/>
              <a:gd name="connsiteY41" fmla="*/ 168868 h 753920"/>
              <a:gd name="connsiteX42" fmla="*/ 268149 w 932095"/>
              <a:gd name="connsiteY42" fmla="*/ 40333 h 753920"/>
              <a:gd name="connsiteX43" fmla="*/ 221611 w 932095"/>
              <a:gd name="connsiteY43" fmla="*/ 86872 h 753920"/>
              <a:gd name="connsiteX44" fmla="*/ 254853 w 932095"/>
              <a:gd name="connsiteY44" fmla="*/ 86872 h 753920"/>
              <a:gd name="connsiteX45" fmla="*/ 254853 w 932095"/>
              <a:gd name="connsiteY45" fmla="*/ 168868 h 753920"/>
              <a:gd name="connsiteX46" fmla="*/ 221611 w 932095"/>
              <a:gd name="connsiteY46" fmla="*/ 168868 h 753920"/>
              <a:gd name="connsiteX47" fmla="*/ 221611 w 932095"/>
              <a:gd name="connsiteY47" fmla="*/ 86872 h 753920"/>
              <a:gd name="connsiteX48" fmla="*/ 366545 w 932095"/>
              <a:gd name="connsiteY48" fmla="*/ 404662 h 753920"/>
              <a:gd name="connsiteX49" fmla="*/ 379841 w 932095"/>
              <a:gd name="connsiteY49" fmla="*/ 417958 h 753920"/>
              <a:gd name="connsiteX50" fmla="*/ 381171 w 932095"/>
              <a:gd name="connsiteY50" fmla="*/ 418402 h 753920"/>
              <a:gd name="connsiteX51" fmla="*/ 390479 w 932095"/>
              <a:gd name="connsiteY51" fmla="*/ 420174 h 753920"/>
              <a:gd name="connsiteX52" fmla="*/ 399786 w 932095"/>
              <a:gd name="connsiteY52" fmla="*/ 418402 h 753920"/>
              <a:gd name="connsiteX53" fmla="*/ 401116 w 932095"/>
              <a:gd name="connsiteY53" fmla="*/ 417958 h 753920"/>
              <a:gd name="connsiteX54" fmla="*/ 414413 w 932095"/>
              <a:gd name="connsiteY54" fmla="*/ 404662 h 753920"/>
              <a:gd name="connsiteX55" fmla="*/ 414856 w 932095"/>
              <a:gd name="connsiteY55" fmla="*/ 403332 h 753920"/>
              <a:gd name="connsiteX56" fmla="*/ 416629 w 932095"/>
              <a:gd name="connsiteY56" fmla="*/ 394024 h 753920"/>
              <a:gd name="connsiteX57" fmla="*/ 414856 w 932095"/>
              <a:gd name="connsiteY57" fmla="*/ 384717 h 753920"/>
              <a:gd name="connsiteX58" fmla="*/ 414413 w 932095"/>
              <a:gd name="connsiteY58" fmla="*/ 383387 h 753920"/>
              <a:gd name="connsiteX59" fmla="*/ 401116 w 932095"/>
              <a:gd name="connsiteY59" fmla="*/ 370090 h 753920"/>
              <a:gd name="connsiteX60" fmla="*/ 399786 w 932095"/>
              <a:gd name="connsiteY60" fmla="*/ 369647 h 753920"/>
              <a:gd name="connsiteX61" fmla="*/ 390479 w 932095"/>
              <a:gd name="connsiteY61" fmla="*/ 367874 h 753920"/>
              <a:gd name="connsiteX62" fmla="*/ 381171 w 932095"/>
              <a:gd name="connsiteY62" fmla="*/ 369647 h 753920"/>
              <a:gd name="connsiteX63" fmla="*/ 379841 w 932095"/>
              <a:gd name="connsiteY63" fmla="*/ 370090 h 753920"/>
              <a:gd name="connsiteX64" fmla="*/ 366545 w 932095"/>
              <a:gd name="connsiteY64" fmla="*/ 383387 h 753920"/>
              <a:gd name="connsiteX65" fmla="*/ 366101 w 932095"/>
              <a:gd name="connsiteY65" fmla="*/ 384717 h 753920"/>
              <a:gd name="connsiteX66" fmla="*/ 364328 w 932095"/>
              <a:gd name="connsiteY66" fmla="*/ 394024 h 753920"/>
              <a:gd name="connsiteX67" fmla="*/ 366101 w 932095"/>
              <a:gd name="connsiteY67" fmla="*/ 403332 h 753920"/>
              <a:gd name="connsiteX68" fmla="*/ 366545 w 932095"/>
              <a:gd name="connsiteY68" fmla="*/ 404662 h 753920"/>
              <a:gd name="connsiteX69" fmla="*/ 300505 w 932095"/>
              <a:gd name="connsiteY69" fmla="*/ 417072 h 753920"/>
              <a:gd name="connsiteX70" fmla="*/ 281003 w 932095"/>
              <a:gd name="connsiteY70" fmla="*/ 397570 h 753920"/>
              <a:gd name="connsiteX71" fmla="*/ 279230 w 932095"/>
              <a:gd name="connsiteY71" fmla="*/ 396684 h 753920"/>
              <a:gd name="connsiteX72" fmla="*/ 265490 w 932095"/>
              <a:gd name="connsiteY72" fmla="*/ 394024 h 753920"/>
              <a:gd name="connsiteX73" fmla="*/ 251750 w 932095"/>
              <a:gd name="connsiteY73" fmla="*/ 396684 h 753920"/>
              <a:gd name="connsiteX74" fmla="*/ 249977 w 932095"/>
              <a:gd name="connsiteY74" fmla="*/ 397570 h 753920"/>
              <a:gd name="connsiteX75" fmla="*/ 230475 w 932095"/>
              <a:gd name="connsiteY75" fmla="*/ 417072 h 753920"/>
              <a:gd name="connsiteX76" fmla="*/ 229589 w 932095"/>
              <a:gd name="connsiteY76" fmla="*/ 418845 h 753920"/>
              <a:gd name="connsiteX77" fmla="*/ 226930 w 932095"/>
              <a:gd name="connsiteY77" fmla="*/ 432585 h 753920"/>
              <a:gd name="connsiteX78" fmla="*/ 229589 w 932095"/>
              <a:gd name="connsiteY78" fmla="*/ 446325 h 753920"/>
              <a:gd name="connsiteX79" fmla="*/ 230475 w 932095"/>
              <a:gd name="connsiteY79" fmla="*/ 448097 h 753920"/>
              <a:gd name="connsiteX80" fmla="*/ 249977 w 932095"/>
              <a:gd name="connsiteY80" fmla="*/ 467599 h 753920"/>
              <a:gd name="connsiteX81" fmla="*/ 251750 w 932095"/>
              <a:gd name="connsiteY81" fmla="*/ 468486 h 753920"/>
              <a:gd name="connsiteX82" fmla="*/ 265490 w 932095"/>
              <a:gd name="connsiteY82" fmla="*/ 471145 h 753920"/>
              <a:gd name="connsiteX83" fmla="*/ 279230 w 932095"/>
              <a:gd name="connsiteY83" fmla="*/ 468486 h 753920"/>
              <a:gd name="connsiteX84" fmla="*/ 281003 w 932095"/>
              <a:gd name="connsiteY84" fmla="*/ 467599 h 753920"/>
              <a:gd name="connsiteX85" fmla="*/ 300505 w 932095"/>
              <a:gd name="connsiteY85" fmla="*/ 448097 h 753920"/>
              <a:gd name="connsiteX86" fmla="*/ 301391 w 932095"/>
              <a:gd name="connsiteY86" fmla="*/ 446325 h 753920"/>
              <a:gd name="connsiteX87" fmla="*/ 304050 w 932095"/>
              <a:gd name="connsiteY87" fmla="*/ 432585 h 753920"/>
              <a:gd name="connsiteX88" fmla="*/ 301391 w 932095"/>
              <a:gd name="connsiteY88" fmla="*/ 418845 h 753920"/>
              <a:gd name="connsiteX89" fmla="*/ 300505 w 932095"/>
              <a:gd name="connsiteY89" fmla="*/ 417072 h 753920"/>
              <a:gd name="connsiteX90" fmla="*/ 510592 w 932095"/>
              <a:gd name="connsiteY90" fmla="*/ 233135 h 753920"/>
              <a:gd name="connsiteX91" fmla="*/ 510592 w 932095"/>
              <a:gd name="connsiteY91" fmla="*/ 274354 h 753920"/>
              <a:gd name="connsiteX92" fmla="*/ 639126 w 932095"/>
              <a:gd name="connsiteY92" fmla="*/ 274354 h 753920"/>
              <a:gd name="connsiteX93" fmla="*/ 639126 w 932095"/>
              <a:gd name="connsiteY93" fmla="*/ 274354 h 753920"/>
              <a:gd name="connsiteX94" fmla="*/ 641786 w 932095"/>
              <a:gd name="connsiteY94" fmla="*/ 296516 h 753920"/>
              <a:gd name="connsiteX95" fmla="*/ 510592 w 932095"/>
              <a:gd name="connsiteY95" fmla="*/ 296516 h 753920"/>
              <a:gd name="connsiteX96" fmla="*/ 510592 w 932095"/>
              <a:gd name="connsiteY96" fmla="*/ 356351 h 753920"/>
              <a:gd name="connsiteX97" fmla="*/ 512365 w 932095"/>
              <a:gd name="connsiteY97" fmla="*/ 356351 h 753920"/>
              <a:gd name="connsiteX98" fmla="*/ 583280 w 932095"/>
              <a:gd name="connsiteY98" fmla="*/ 427266 h 753920"/>
              <a:gd name="connsiteX99" fmla="*/ 512365 w 932095"/>
              <a:gd name="connsiteY99" fmla="*/ 498182 h 753920"/>
              <a:gd name="connsiteX100" fmla="*/ 510592 w 932095"/>
              <a:gd name="connsiteY100" fmla="*/ 498182 h 753920"/>
              <a:gd name="connsiteX101" fmla="*/ 510592 w 932095"/>
              <a:gd name="connsiteY101" fmla="*/ 559346 h 753920"/>
              <a:gd name="connsiteX102" fmla="*/ 538958 w 932095"/>
              <a:gd name="connsiteY102" fmla="*/ 559346 h 753920"/>
              <a:gd name="connsiteX103" fmla="*/ 584167 w 932095"/>
              <a:gd name="connsiteY103" fmla="*/ 630705 h 753920"/>
              <a:gd name="connsiteX104" fmla="*/ 585053 w 932095"/>
              <a:gd name="connsiteY104" fmla="*/ 559346 h 753920"/>
              <a:gd name="connsiteX105" fmla="*/ 752148 w 932095"/>
              <a:gd name="connsiteY105" fmla="*/ 559346 h 753920"/>
              <a:gd name="connsiteX106" fmla="*/ 920129 w 932095"/>
              <a:gd name="connsiteY106" fmla="*/ 699848 h 753920"/>
              <a:gd name="connsiteX107" fmla="*/ 875363 w 932095"/>
              <a:gd name="connsiteY107" fmla="*/ 559346 h 753920"/>
              <a:gd name="connsiteX108" fmla="*/ 878466 w 932095"/>
              <a:gd name="connsiteY108" fmla="*/ 559346 h 753920"/>
              <a:gd name="connsiteX109" fmla="*/ 932096 w 932095"/>
              <a:gd name="connsiteY109" fmla="*/ 505716 h 753920"/>
              <a:gd name="connsiteX110" fmla="*/ 932096 w 932095"/>
              <a:gd name="connsiteY110" fmla="*/ 303607 h 753920"/>
              <a:gd name="connsiteX111" fmla="*/ 932096 w 932095"/>
              <a:gd name="connsiteY111" fmla="*/ 300061 h 753920"/>
              <a:gd name="connsiteX112" fmla="*/ 932096 w 932095"/>
              <a:gd name="connsiteY112" fmla="*/ 296959 h 753920"/>
              <a:gd name="connsiteX113" fmla="*/ 925891 w 932095"/>
              <a:gd name="connsiteY113" fmla="*/ 296959 h 753920"/>
              <a:gd name="connsiteX114" fmla="*/ 918356 w 932095"/>
              <a:gd name="connsiteY114" fmla="*/ 296959 h 753920"/>
              <a:gd name="connsiteX115" fmla="*/ 816415 w 932095"/>
              <a:gd name="connsiteY115" fmla="*/ 296959 h 753920"/>
              <a:gd name="connsiteX116" fmla="*/ 819074 w 932095"/>
              <a:gd name="connsiteY116" fmla="*/ 274798 h 753920"/>
              <a:gd name="connsiteX117" fmla="*/ 819074 w 932095"/>
              <a:gd name="connsiteY117" fmla="*/ 274798 h 753920"/>
              <a:gd name="connsiteX118" fmla="*/ 868272 w 932095"/>
              <a:gd name="connsiteY118" fmla="*/ 274798 h 753920"/>
              <a:gd name="connsiteX119" fmla="*/ 876693 w 932095"/>
              <a:gd name="connsiteY119" fmla="*/ 274798 h 753920"/>
              <a:gd name="connsiteX120" fmla="*/ 931653 w 932095"/>
              <a:gd name="connsiteY120" fmla="*/ 274798 h 753920"/>
              <a:gd name="connsiteX121" fmla="*/ 931653 w 932095"/>
              <a:gd name="connsiteY121" fmla="*/ 54073 h 753920"/>
              <a:gd name="connsiteX122" fmla="*/ 878023 w 932095"/>
              <a:gd name="connsiteY122" fmla="*/ 443 h 753920"/>
              <a:gd name="connsiteX123" fmla="*/ 510149 w 932095"/>
              <a:gd name="connsiteY123" fmla="*/ 443 h 753920"/>
              <a:gd name="connsiteX124" fmla="*/ 510149 w 932095"/>
              <a:gd name="connsiteY124" fmla="*/ 64267 h 753920"/>
              <a:gd name="connsiteX125" fmla="*/ 427266 w 932095"/>
              <a:gd name="connsiteY125" fmla="*/ 148923 h 753920"/>
              <a:gd name="connsiteX126" fmla="*/ 447211 w 932095"/>
              <a:gd name="connsiteY126" fmla="*/ 203439 h 753920"/>
              <a:gd name="connsiteX127" fmla="*/ 449427 w 932095"/>
              <a:gd name="connsiteY127" fmla="*/ 206098 h 753920"/>
              <a:gd name="connsiteX128" fmla="*/ 510592 w 932095"/>
              <a:gd name="connsiteY128" fmla="*/ 233135 h 753920"/>
              <a:gd name="connsiteX129" fmla="*/ 622727 w 932095"/>
              <a:gd name="connsiteY129" fmla="*/ 504387 h 753920"/>
              <a:gd name="connsiteX130" fmla="*/ 714917 w 932095"/>
              <a:gd name="connsiteY130" fmla="*/ 412196 h 753920"/>
              <a:gd name="connsiteX131" fmla="*/ 723782 w 932095"/>
              <a:gd name="connsiteY131" fmla="*/ 412196 h 753920"/>
              <a:gd name="connsiteX132" fmla="*/ 723782 w 932095"/>
              <a:gd name="connsiteY132" fmla="*/ 421061 h 753920"/>
              <a:gd name="connsiteX133" fmla="*/ 631591 w 932095"/>
              <a:gd name="connsiteY133" fmla="*/ 513251 h 753920"/>
              <a:gd name="connsiteX134" fmla="*/ 622727 w 932095"/>
              <a:gd name="connsiteY134" fmla="*/ 513251 h 753920"/>
              <a:gd name="connsiteX135" fmla="*/ 622727 w 932095"/>
              <a:gd name="connsiteY135" fmla="*/ 504387 h 753920"/>
              <a:gd name="connsiteX136" fmla="*/ 807551 w 932095"/>
              <a:gd name="connsiteY136" fmla="*/ 328428 h 753920"/>
              <a:gd name="connsiteX137" fmla="*/ 807551 w 932095"/>
              <a:gd name="connsiteY137" fmla="*/ 408208 h 753920"/>
              <a:gd name="connsiteX138" fmla="*/ 727771 w 932095"/>
              <a:gd name="connsiteY138" fmla="*/ 408208 h 753920"/>
              <a:gd name="connsiteX139" fmla="*/ 727771 w 932095"/>
              <a:gd name="connsiteY139" fmla="*/ 328428 h 753920"/>
              <a:gd name="connsiteX140" fmla="*/ 807551 w 932095"/>
              <a:gd name="connsiteY140" fmla="*/ 328428 h 753920"/>
              <a:gd name="connsiteX141" fmla="*/ 840349 w 932095"/>
              <a:gd name="connsiteY141" fmla="*/ 107703 h 753920"/>
              <a:gd name="connsiteX142" fmla="*/ 862067 w 932095"/>
              <a:gd name="connsiteY142" fmla="*/ 129421 h 753920"/>
              <a:gd name="connsiteX143" fmla="*/ 840349 w 932095"/>
              <a:gd name="connsiteY143" fmla="*/ 167095 h 753920"/>
              <a:gd name="connsiteX144" fmla="*/ 818631 w 932095"/>
              <a:gd name="connsiteY144" fmla="*/ 129421 h 753920"/>
              <a:gd name="connsiteX145" fmla="*/ 840349 w 932095"/>
              <a:gd name="connsiteY145" fmla="*/ 107703 h 753920"/>
              <a:gd name="connsiteX146" fmla="*/ 725554 w 932095"/>
              <a:gd name="connsiteY146" fmla="*/ 30139 h 753920"/>
              <a:gd name="connsiteX147" fmla="*/ 767217 w 932095"/>
              <a:gd name="connsiteY147" fmla="*/ 71802 h 753920"/>
              <a:gd name="connsiteX148" fmla="*/ 725554 w 932095"/>
              <a:gd name="connsiteY148" fmla="*/ 144047 h 753920"/>
              <a:gd name="connsiteX149" fmla="*/ 683892 w 932095"/>
              <a:gd name="connsiteY149" fmla="*/ 71802 h 753920"/>
              <a:gd name="connsiteX150" fmla="*/ 725554 w 932095"/>
              <a:gd name="connsiteY150" fmla="*/ 30139 h 753920"/>
              <a:gd name="connsiteX151" fmla="*/ 729100 w 932095"/>
              <a:gd name="connsiteY151" fmla="*/ 165765 h 753920"/>
              <a:gd name="connsiteX152" fmla="*/ 819074 w 932095"/>
              <a:gd name="connsiteY152" fmla="*/ 252637 h 753920"/>
              <a:gd name="connsiteX153" fmla="*/ 819074 w 932095"/>
              <a:gd name="connsiteY153" fmla="*/ 255739 h 753920"/>
              <a:gd name="connsiteX154" fmla="*/ 819074 w 932095"/>
              <a:gd name="connsiteY154" fmla="*/ 255739 h 753920"/>
              <a:gd name="connsiteX155" fmla="*/ 818631 w 932095"/>
              <a:gd name="connsiteY155" fmla="*/ 265047 h 753920"/>
              <a:gd name="connsiteX156" fmla="*/ 816858 w 932095"/>
              <a:gd name="connsiteY156" fmla="*/ 254853 h 753920"/>
              <a:gd name="connsiteX157" fmla="*/ 815972 w 932095"/>
              <a:gd name="connsiteY157" fmla="*/ 251307 h 753920"/>
              <a:gd name="connsiteX158" fmla="*/ 729100 w 932095"/>
              <a:gd name="connsiteY158" fmla="*/ 183937 h 753920"/>
              <a:gd name="connsiteX159" fmla="*/ 663060 w 932095"/>
              <a:gd name="connsiteY159" fmla="*/ 213190 h 753920"/>
              <a:gd name="connsiteX160" fmla="*/ 660844 w 932095"/>
              <a:gd name="connsiteY160" fmla="*/ 215849 h 753920"/>
              <a:gd name="connsiteX161" fmla="*/ 639569 w 932095"/>
              <a:gd name="connsiteY161" fmla="*/ 265047 h 753920"/>
              <a:gd name="connsiteX162" fmla="*/ 639126 w 932095"/>
              <a:gd name="connsiteY162" fmla="*/ 255739 h 753920"/>
              <a:gd name="connsiteX163" fmla="*/ 649320 w 932095"/>
              <a:gd name="connsiteY163" fmla="*/ 214076 h 753920"/>
              <a:gd name="connsiteX164" fmla="*/ 650650 w 932095"/>
              <a:gd name="connsiteY164" fmla="*/ 211417 h 753920"/>
              <a:gd name="connsiteX165" fmla="*/ 729100 w 932095"/>
              <a:gd name="connsiteY165" fmla="*/ 165765 h 753920"/>
              <a:gd name="connsiteX166" fmla="*/ 629375 w 932095"/>
              <a:gd name="connsiteY166" fmla="*/ 144490 h 753920"/>
              <a:gd name="connsiteX167" fmla="*/ 597020 w 932095"/>
              <a:gd name="connsiteY167" fmla="*/ 200780 h 753920"/>
              <a:gd name="connsiteX168" fmla="*/ 564665 w 932095"/>
              <a:gd name="connsiteY168" fmla="*/ 144490 h 753920"/>
              <a:gd name="connsiteX169" fmla="*/ 597020 w 932095"/>
              <a:gd name="connsiteY169" fmla="*/ 112135 h 753920"/>
              <a:gd name="connsiteX170" fmla="*/ 629375 w 932095"/>
              <a:gd name="connsiteY170" fmla="*/ 144490 h 753920"/>
              <a:gd name="connsiteX171" fmla="*/ 579291 w 932095"/>
              <a:gd name="connsiteY171" fmla="*/ 144490 h 753920"/>
              <a:gd name="connsiteX172" fmla="*/ 597020 w 932095"/>
              <a:gd name="connsiteY172" fmla="*/ 162219 h 753920"/>
              <a:gd name="connsiteX173" fmla="*/ 614749 w 932095"/>
              <a:gd name="connsiteY173" fmla="*/ 144490 h 753920"/>
              <a:gd name="connsiteX174" fmla="*/ 597020 w 932095"/>
              <a:gd name="connsiteY174" fmla="*/ 126761 h 753920"/>
              <a:gd name="connsiteX175" fmla="*/ 579291 w 932095"/>
              <a:gd name="connsiteY175" fmla="*/ 144490 h 753920"/>
              <a:gd name="connsiteX176" fmla="*/ 731760 w 932095"/>
              <a:gd name="connsiteY176" fmla="*/ 404218 h 753920"/>
              <a:gd name="connsiteX177" fmla="*/ 803118 w 932095"/>
              <a:gd name="connsiteY177" fmla="*/ 404218 h 753920"/>
              <a:gd name="connsiteX178" fmla="*/ 803118 w 932095"/>
              <a:gd name="connsiteY178" fmla="*/ 332860 h 753920"/>
              <a:gd name="connsiteX179" fmla="*/ 731760 w 932095"/>
              <a:gd name="connsiteY179" fmla="*/ 332860 h 753920"/>
              <a:gd name="connsiteX180" fmla="*/ 731760 w 932095"/>
              <a:gd name="connsiteY180" fmla="*/ 404218 h 753920"/>
              <a:gd name="connsiteX181" fmla="*/ 289867 w 932095"/>
              <a:gd name="connsiteY181" fmla="*/ 218065 h 753920"/>
              <a:gd name="connsiteX182" fmla="*/ 235351 w 932095"/>
              <a:gd name="connsiteY182" fmla="*/ 241556 h 753920"/>
              <a:gd name="connsiteX183" fmla="*/ 231362 w 932095"/>
              <a:gd name="connsiteY183" fmla="*/ 245988 h 753920"/>
              <a:gd name="connsiteX184" fmla="*/ 214963 w 932095"/>
              <a:gd name="connsiteY184" fmla="*/ 292970 h 753920"/>
              <a:gd name="connsiteX185" fmla="*/ 214963 w 932095"/>
              <a:gd name="connsiteY185" fmla="*/ 296516 h 753920"/>
              <a:gd name="connsiteX186" fmla="*/ 112578 w 932095"/>
              <a:gd name="connsiteY186" fmla="*/ 296516 h 753920"/>
              <a:gd name="connsiteX187" fmla="*/ 112578 w 932095"/>
              <a:gd name="connsiteY187" fmla="*/ 505273 h 753920"/>
              <a:gd name="connsiteX188" fmla="*/ 134739 w 932095"/>
              <a:gd name="connsiteY188" fmla="*/ 548709 h 753920"/>
              <a:gd name="connsiteX189" fmla="*/ 0 w 932095"/>
              <a:gd name="connsiteY189" fmla="*/ 753921 h 753920"/>
              <a:gd name="connsiteX190" fmla="*/ 15070 w 932095"/>
              <a:gd name="connsiteY190" fmla="*/ 741067 h 753920"/>
              <a:gd name="connsiteX191" fmla="*/ 18172 w 932095"/>
              <a:gd name="connsiteY191" fmla="*/ 738408 h 753920"/>
              <a:gd name="connsiteX192" fmla="*/ 185710 w 932095"/>
              <a:gd name="connsiteY192" fmla="*/ 596134 h 753920"/>
              <a:gd name="connsiteX193" fmla="*/ 198120 w 932095"/>
              <a:gd name="connsiteY193" fmla="*/ 585496 h 753920"/>
              <a:gd name="connsiteX194" fmla="*/ 229589 w 932095"/>
              <a:gd name="connsiteY194" fmla="*/ 558903 h 753920"/>
              <a:gd name="connsiteX195" fmla="*/ 492863 w 932095"/>
              <a:gd name="connsiteY195" fmla="*/ 558903 h 753920"/>
              <a:gd name="connsiteX196" fmla="*/ 492863 w 932095"/>
              <a:gd name="connsiteY196" fmla="*/ 509705 h 753920"/>
              <a:gd name="connsiteX197" fmla="*/ 492863 w 932095"/>
              <a:gd name="connsiteY197" fmla="*/ 505716 h 753920"/>
              <a:gd name="connsiteX198" fmla="*/ 492863 w 932095"/>
              <a:gd name="connsiteY198" fmla="*/ 497738 h 753920"/>
              <a:gd name="connsiteX199" fmla="*/ 498625 w 932095"/>
              <a:gd name="connsiteY199" fmla="*/ 498182 h 753920"/>
              <a:gd name="connsiteX200" fmla="*/ 569540 w 932095"/>
              <a:gd name="connsiteY200" fmla="*/ 427266 h 753920"/>
              <a:gd name="connsiteX201" fmla="*/ 498625 w 932095"/>
              <a:gd name="connsiteY201" fmla="*/ 356351 h 753920"/>
              <a:gd name="connsiteX202" fmla="*/ 492863 w 932095"/>
              <a:gd name="connsiteY202" fmla="*/ 356794 h 753920"/>
              <a:gd name="connsiteX203" fmla="*/ 492863 w 932095"/>
              <a:gd name="connsiteY203" fmla="*/ 296516 h 753920"/>
              <a:gd name="connsiteX204" fmla="*/ 364772 w 932095"/>
              <a:gd name="connsiteY204" fmla="*/ 296516 h 753920"/>
              <a:gd name="connsiteX205" fmla="*/ 364772 w 932095"/>
              <a:gd name="connsiteY205" fmla="*/ 292970 h 753920"/>
              <a:gd name="connsiteX206" fmla="*/ 318233 w 932095"/>
              <a:gd name="connsiteY206" fmla="*/ 223384 h 753920"/>
              <a:gd name="connsiteX207" fmla="*/ 312915 w 932095"/>
              <a:gd name="connsiteY207" fmla="*/ 221611 h 753920"/>
              <a:gd name="connsiteX208" fmla="*/ 289867 w 932095"/>
              <a:gd name="connsiteY208" fmla="*/ 218065 h 753920"/>
              <a:gd name="connsiteX209" fmla="*/ 342167 w 932095"/>
              <a:gd name="connsiteY209" fmla="*/ 446768 h 753920"/>
              <a:gd name="connsiteX210" fmla="*/ 328871 w 932095"/>
              <a:gd name="connsiteY210" fmla="*/ 446768 h 753920"/>
              <a:gd name="connsiteX211" fmla="*/ 320006 w 932095"/>
              <a:gd name="connsiteY211" fmla="*/ 468042 h 753920"/>
              <a:gd name="connsiteX212" fmla="*/ 329314 w 932095"/>
              <a:gd name="connsiteY212" fmla="*/ 477350 h 753920"/>
              <a:gd name="connsiteX213" fmla="*/ 309812 w 932095"/>
              <a:gd name="connsiteY213" fmla="*/ 496852 h 753920"/>
              <a:gd name="connsiteX214" fmla="*/ 300505 w 932095"/>
              <a:gd name="connsiteY214" fmla="*/ 487544 h 753920"/>
              <a:gd name="connsiteX215" fmla="*/ 279230 w 932095"/>
              <a:gd name="connsiteY215" fmla="*/ 496409 h 753920"/>
              <a:gd name="connsiteX216" fmla="*/ 279230 w 932095"/>
              <a:gd name="connsiteY216" fmla="*/ 509705 h 753920"/>
              <a:gd name="connsiteX217" fmla="*/ 251750 w 932095"/>
              <a:gd name="connsiteY217" fmla="*/ 509705 h 753920"/>
              <a:gd name="connsiteX218" fmla="*/ 251750 w 932095"/>
              <a:gd name="connsiteY218" fmla="*/ 496409 h 753920"/>
              <a:gd name="connsiteX219" fmla="*/ 230475 w 932095"/>
              <a:gd name="connsiteY219" fmla="*/ 487544 h 753920"/>
              <a:gd name="connsiteX220" fmla="*/ 221168 w 932095"/>
              <a:gd name="connsiteY220" fmla="*/ 496852 h 753920"/>
              <a:gd name="connsiteX221" fmla="*/ 201666 w 932095"/>
              <a:gd name="connsiteY221" fmla="*/ 477350 h 753920"/>
              <a:gd name="connsiteX222" fmla="*/ 210974 w 932095"/>
              <a:gd name="connsiteY222" fmla="*/ 468042 h 753920"/>
              <a:gd name="connsiteX223" fmla="*/ 202109 w 932095"/>
              <a:gd name="connsiteY223" fmla="*/ 446768 h 753920"/>
              <a:gd name="connsiteX224" fmla="*/ 188813 w 932095"/>
              <a:gd name="connsiteY224" fmla="*/ 446768 h 753920"/>
              <a:gd name="connsiteX225" fmla="*/ 188813 w 932095"/>
              <a:gd name="connsiteY225" fmla="*/ 419288 h 753920"/>
              <a:gd name="connsiteX226" fmla="*/ 202109 w 932095"/>
              <a:gd name="connsiteY226" fmla="*/ 419288 h 753920"/>
              <a:gd name="connsiteX227" fmla="*/ 210974 w 932095"/>
              <a:gd name="connsiteY227" fmla="*/ 398013 h 753920"/>
              <a:gd name="connsiteX228" fmla="*/ 201666 w 932095"/>
              <a:gd name="connsiteY228" fmla="*/ 388263 h 753920"/>
              <a:gd name="connsiteX229" fmla="*/ 221168 w 932095"/>
              <a:gd name="connsiteY229" fmla="*/ 368761 h 753920"/>
              <a:gd name="connsiteX230" fmla="*/ 230475 w 932095"/>
              <a:gd name="connsiteY230" fmla="*/ 378512 h 753920"/>
              <a:gd name="connsiteX231" fmla="*/ 251750 w 932095"/>
              <a:gd name="connsiteY231" fmla="*/ 369647 h 753920"/>
              <a:gd name="connsiteX232" fmla="*/ 251750 w 932095"/>
              <a:gd name="connsiteY232" fmla="*/ 356351 h 753920"/>
              <a:gd name="connsiteX233" fmla="*/ 279230 w 932095"/>
              <a:gd name="connsiteY233" fmla="*/ 356351 h 753920"/>
              <a:gd name="connsiteX234" fmla="*/ 279230 w 932095"/>
              <a:gd name="connsiteY234" fmla="*/ 369647 h 753920"/>
              <a:gd name="connsiteX235" fmla="*/ 300505 w 932095"/>
              <a:gd name="connsiteY235" fmla="*/ 378512 h 753920"/>
              <a:gd name="connsiteX236" fmla="*/ 309812 w 932095"/>
              <a:gd name="connsiteY236" fmla="*/ 368761 h 753920"/>
              <a:gd name="connsiteX237" fmla="*/ 329314 w 932095"/>
              <a:gd name="connsiteY237" fmla="*/ 388263 h 753920"/>
              <a:gd name="connsiteX238" fmla="*/ 320006 w 932095"/>
              <a:gd name="connsiteY238" fmla="*/ 398013 h 753920"/>
              <a:gd name="connsiteX239" fmla="*/ 328871 w 932095"/>
              <a:gd name="connsiteY239" fmla="*/ 419288 h 753920"/>
              <a:gd name="connsiteX240" fmla="*/ 342167 w 932095"/>
              <a:gd name="connsiteY240" fmla="*/ 419288 h 753920"/>
              <a:gd name="connsiteX241" fmla="*/ 342167 w 932095"/>
              <a:gd name="connsiteY241" fmla="*/ 446768 h 753920"/>
              <a:gd name="connsiteX242" fmla="*/ 381171 w 932095"/>
              <a:gd name="connsiteY242" fmla="*/ 351475 h 753920"/>
              <a:gd name="connsiteX243" fmla="*/ 381171 w 932095"/>
              <a:gd name="connsiteY243" fmla="*/ 342611 h 753920"/>
              <a:gd name="connsiteX244" fmla="*/ 399786 w 932095"/>
              <a:gd name="connsiteY244" fmla="*/ 342611 h 753920"/>
              <a:gd name="connsiteX245" fmla="*/ 399786 w 932095"/>
              <a:gd name="connsiteY245" fmla="*/ 351475 h 753920"/>
              <a:gd name="connsiteX246" fmla="*/ 413969 w 932095"/>
              <a:gd name="connsiteY246" fmla="*/ 357237 h 753920"/>
              <a:gd name="connsiteX247" fmla="*/ 420175 w 932095"/>
              <a:gd name="connsiteY247" fmla="*/ 351032 h 753920"/>
              <a:gd name="connsiteX248" fmla="*/ 433471 w 932095"/>
              <a:gd name="connsiteY248" fmla="*/ 364329 h 753920"/>
              <a:gd name="connsiteX249" fmla="*/ 427266 w 932095"/>
              <a:gd name="connsiteY249" fmla="*/ 370534 h 753920"/>
              <a:gd name="connsiteX250" fmla="*/ 433028 w 932095"/>
              <a:gd name="connsiteY250" fmla="*/ 384717 h 753920"/>
              <a:gd name="connsiteX251" fmla="*/ 441892 w 932095"/>
              <a:gd name="connsiteY251" fmla="*/ 384717 h 753920"/>
              <a:gd name="connsiteX252" fmla="*/ 441892 w 932095"/>
              <a:gd name="connsiteY252" fmla="*/ 403332 h 753920"/>
              <a:gd name="connsiteX253" fmla="*/ 433028 w 932095"/>
              <a:gd name="connsiteY253" fmla="*/ 403332 h 753920"/>
              <a:gd name="connsiteX254" fmla="*/ 427266 w 932095"/>
              <a:gd name="connsiteY254" fmla="*/ 417515 h 753920"/>
              <a:gd name="connsiteX255" fmla="*/ 433471 w 932095"/>
              <a:gd name="connsiteY255" fmla="*/ 423720 h 753920"/>
              <a:gd name="connsiteX256" fmla="*/ 420175 w 932095"/>
              <a:gd name="connsiteY256" fmla="*/ 437017 h 753920"/>
              <a:gd name="connsiteX257" fmla="*/ 413969 w 932095"/>
              <a:gd name="connsiteY257" fmla="*/ 430812 h 753920"/>
              <a:gd name="connsiteX258" fmla="*/ 399786 w 932095"/>
              <a:gd name="connsiteY258" fmla="*/ 436574 h 753920"/>
              <a:gd name="connsiteX259" fmla="*/ 399786 w 932095"/>
              <a:gd name="connsiteY259" fmla="*/ 445438 h 753920"/>
              <a:gd name="connsiteX260" fmla="*/ 381171 w 932095"/>
              <a:gd name="connsiteY260" fmla="*/ 445438 h 753920"/>
              <a:gd name="connsiteX261" fmla="*/ 381171 w 932095"/>
              <a:gd name="connsiteY261" fmla="*/ 436574 h 753920"/>
              <a:gd name="connsiteX262" fmla="*/ 366988 w 932095"/>
              <a:gd name="connsiteY262" fmla="*/ 430812 h 753920"/>
              <a:gd name="connsiteX263" fmla="*/ 360783 w 932095"/>
              <a:gd name="connsiteY263" fmla="*/ 437017 h 753920"/>
              <a:gd name="connsiteX264" fmla="*/ 347486 w 932095"/>
              <a:gd name="connsiteY264" fmla="*/ 423720 h 753920"/>
              <a:gd name="connsiteX265" fmla="*/ 353691 w 932095"/>
              <a:gd name="connsiteY265" fmla="*/ 417515 h 753920"/>
              <a:gd name="connsiteX266" fmla="*/ 347929 w 932095"/>
              <a:gd name="connsiteY266" fmla="*/ 403332 h 753920"/>
              <a:gd name="connsiteX267" fmla="*/ 339065 w 932095"/>
              <a:gd name="connsiteY267" fmla="*/ 403332 h 753920"/>
              <a:gd name="connsiteX268" fmla="*/ 339065 w 932095"/>
              <a:gd name="connsiteY268" fmla="*/ 384717 h 753920"/>
              <a:gd name="connsiteX269" fmla="*/ 347929 w 932095"/>
              <a:gd name="connsiteY269" fmla="*/ 384717 h 753920"/>
              <a:gd name="connsiteX270" fmla="*/ 353691 w 932095"/>
              <a:gd name="connsiteY270" fmla="*/ 370534 h 753920"/>
              <a:gd name="connsiteX271" fmla="*/ 347486 w 932095"/>
              <a:gd name="connsiteY271" fmla="*/ 364329 h 753920"/>
              <a:gd name="connsiteX272" fmla="*/ 360783 w 932095"/>
              <a:gd name="connsiteY272" fmla="*/ 351032 h 753920"/>
              <a:gd name="connsiteX273" fmla="*/ 366988 w 932095"/>
              <a:gd name="connsiteY273" fmla="*/ 357237 h 753920"/>
              <a:gd name="connsiteX274" fmla="*/ 381171 w 932095"/>
              <a:gd name="connsiteY274" fmla="*/ 351475 h 753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</a:cxnLst>
            <a:rect l="l" t="t" r="r" b="b"/>
            <a:pathLst>
              <a:path w="932095" h="753920">
                <a:moveTo>
                  <a:pt x="748159" y="71359"/>
                </a:moveTo>
                <a:cubicBezTo>
                  <a:pt x="748159" y="58949"/>
                  <a:pt x="737965" y="48754"/>
                  <a:pt x="725554" y="48754"/>
                </a:cubicBezTo>
                <a:cubicBezTo>
                  <a:pt x="713144" y="48754"/>
                  <a:pt x="702950" y="58949"/>
                  <a:pt x="702950" y="71359"/>
                </a:cubicBezTo>
                <a:cubicBezTo>
                  <a:pt x="702950" y="83769"/>
                  <a:pt x="713144" y="93963"/>
                  <a:pt x="725554" y="93963"/>
                </a:cubicBezTo>
                <a:cubicBezTo>
                  <a:pt x="737965" y="93963"/>
                  <a:pt x="748159" y="84212"/>
                  <a:pt x="748159" y="71359"/>
                </a:cubicBezTo>
                <a:close/>
                <a:moveTo>
                  <a:pt x="852316" y="129421"/>
                </a:moveTo>
                <a:cubicBezTo>
                  <a:pt x="852316" y="122773"/>
                  <a:pt x="846997" y="117454"/>
                  <a:pt x="840349" y="117454"/>
                </a:cubicBezTo>
                <a:cubicBezTo>
                  <a:pt x="833701" y="117454"/>
                  <a:pt x="828382" y="122773"/>
                  <a:pt x="828382" y="129421"/>
                </a:cubicBezTo>
                <a:cubicBezTo>
                  <a:pt x="828382" y="136069"/>
                  <a:pt x="833701" y="141388"/>
                  <a:pt x="840349" y="141388"/>
                </a:cubicBezTo>
                <a:cubicBezTo>
                  <a:pt x="846997" y="141388"/>
                  <a:pt x="852316" y="135626"/>
                  <a:pt x="852316" y="129421"/>
                </a:cubicBezTo>
                <a:close/>
                <a:moveTo>
                  <a:pt x="214963" y="274354"/>
                </a:moveTo>
                <a:cubicBezTo>
                  <a:pt x="214963" y="265933"/>
                  <a:pt x="216292" y="257512"/>
                  <a:pt x="218952" y="249977"/>
                </a:cubicBezTo>
                <a:cubicBezTo>
                  <a:pt x="219395" y="248648"/>
                  <a:pt x="219838" y="247318"/>
                  <a:pt x="220281" y="245988"/>
                </a:cubicBezTo>
                <a:cubicBezTo>
                  <a:pt x="231362" y="218508"/>
                  <a:pt x="258398" y="199007"/>
                  <a:pt x="289867" y="199007"/>
                </a:cubicBezTo>
                <a:cubicBezTo>
                  <a:pt x="308039" y="199007"/>
                  <a:pt x="324882" y="205655"/>
                  <a:pt x="337735" y="216292"/>
                </a:cubicBezTo>
                <a:cubicBezTo>
                  <a:pt x="338622" y="217179"/>
                  <a:pt x="339508" y="218065"/>
                  <a:pt x="340395" y="218952"/>
                </a:cubicBezTo>
                <a:cubicBezTo>
                  <a:pt x="355464" y="232692"/>
                  <a:pt x="364772" y="252193"/>
                  <a:pt x="364772" y="273911"/>
                </a:cubicBezTo>
                <a:lnTo>
                  <a:pt x="492863" y="273911"/>
                </a:lnTo>
                <a:lnTo>
                  <a:pt x="492863" y="232692"/>
                </a:lnTo>
                <a:cubicBezTo>
                  <a:pt x="468929" y="232692"/>
                  <a:pt x="447211" y="222497"/>
                  <a:pt x="431698" y="206541"/>
                </a:cubicBezTo>
                <a:cubicBezTo>
                  <a:pt x="430812" y="205655"/>
                  <a:pt x="429925" y="204769"/>
                  <a:pt x="429482" y="203882"/>
                </a:cubicBezTo>
                <a:cubicBezTo>
                  <a:pt x="416186" y="188813"/>
                  <a:pt x="408207" y="169311"/>
                  <a:pt x="408207" y="148036"/>
                </a:cubicBezTo>
                <a:cubicBezTo>
                  <a:pt x="408207" y="101498"/>
                  <a:pt x="445881" y="63381"/>
                  <a:pt x="492863" y="63381"/>
                </a:cubicBezTo>
                <a:lnTo>
                  <a:pt x="492863" y="0"/>
                </a:lnTo>
                <a:lnTo>
                  <a:pt x="166208" y="0"/>
                </a:lnTo>
                <a:cubicBezTo>
                  <a:pt x="136512" y="0"/>
                  <a:pt x="112578" y="23934"/>
                  <a:pt x="112578" y="53630"/>
                </a:cubicBezTo>
                <a:lnTo>
                  <a:pt x="112578" y="273911"/>
                </a:lnTo>
                <a:lnTo>
                  <a:pt x="144490" y="273911"/>
                </a:lnTo>
                <a:lnTo>
                  <a:pt x="152912" y="273911"/>
                </a:lnTo>
                <a:lnTo>
                  <a:pt x="214963" y="273911"/>
                </a:lnTo>
                <a:lnTo>
                  <a:pt x="214963" y="274354"/>
                </a:lnTo>
                <a:lnTo>
                  <a:pt x="214963" y="274354"/>
                </a:lnTo>
                <a:close/>
                <a:moveTo>
                  <a:pt x="314688" y="55403"/>
                </a:moveTo>
                <a:lnTo>
                  <a:pt x="347929" y="55403"/>
                </a:lnTo>
                <a:lnTo>
                  <a:pt x="347929" y="168868"/>
                </a:lnTo>
                <a:lnTo>
                  <a:pt x="314688" y="168868"/>
                </a:lnTo>
                <a:lnTo>
                  <a:pt x="314688" y="55403"/>
                </a:lnTo>
                <a:lnTo>
                  <a:pt x="314688" y="55403"/>
                </a:lnTo>
                <a:close/>
                <a:moveTo>
                  <a:pt x="268149" y="40333"/>
                </a:moveTo>
                <a:lnTo>
                  <a:pt x="301391" y="40333"/>
                </a:lnTo>
                <a:lnTo>
                  <a:pt x="301391" y="168868"/>
                </a:lnTo>
                <a:lnTo>
                  <a:pt x="268149" y="168868"/>
                </a:lnTo>
                <a:lnTo>
                  <a:pt x="268149" y="40333"/>
                </a:lnTo>
                <a:close/>
                <a:moveTo>
                  <a:pt x="221611" y="86872"/>
                </a:moveTo>
                <a:lnTo>
                  <a:pt x="254853" y="86872"/>
                </a:lnTo>
                <a:lnTo>
                  <a:pt x="254853" y="168868"/>
                </a:lnTo>
                <a:lnTo>
                  <a:pt x="221611" y="168868"/>
                </a:lnTo>
                <a:lnTo>
                  <a:pt x="221611" y="86872"/>
                </a:lnTo>
                <a:close/>
                <a:moveTo>
                  <a:pt x="366545" y="404662"/>
                </a:moveTo>
                <a:cubicBezTo>
                  <a:pt x="369204" y="410424"/>
                  <a:pt x="373636" y="415299"/>
                  <a:pt x="379841" y="417958"/>
                </a:cubicBezTo>
                <a:cubicBezTo>
                  <a:pt x="380285" y="417958"/>
                  <a:pt x="380728" y="418402"/>
                  <a:pt x="381171" y="418402"/>
                </a:cubicBezTo>
                <a:cubicBezTo>
                  <a:pt x="384273" y="419731"/>
                  <a:pt x="387376" y="420174"/>
                  <a:pt x="390479" y="420174"/>
                </a:cubicBezTo>
                <a:cubicBezTo>
                  <a:pt x="393581" y="420174"/>
                  <a:pt x="396684" y="419731"/>
                  <a:pt x="399786" y="418402"/>
                </a:cubicBezTo>
                <a:cubicBezTo>
                  <a:pt x="400230" y="418402"/>
                  <a:pt x="400673" y="417958"/>
                  <a:pt x="401116" y="417958"/>
                </a:cubicBezTo>
                <a:cubicBezTo>
                  <a:pt x="406878" y="415299"/>
                  <a:pt x="411753" y="410867"/>
                  <a:pt x="414413" y="404662"/>
                </a:cubicBezTo>
                <a:cubicBezTo>
                  <a:pt x="414413" y="404218"/>
                  <a:pt x="414856" y="403775"/>
                  <a:pt x="414856" y="403332"/>
                </a:cubicBezTo>
                <a:cubicBezTo>
                  <a:pt x="416186" y="400229"/>
                  <a:pt x="416629" y="397127"/>
                  <a:pt x="416629" y="394024"/>
                </a:cubicBezTo>
                <a:cubicBezTo>
                  <a:pt x="416629" y="390922"/>
                  <a:pt x="416186" y="387819"/>
                  <a:pt x="414856" y="384717"/>
                </a:cubicBezTo>
                <a:cubicBezTo>
                  <a:pt x="414856" y="384274"/>
                  <a:pt x="414413" y="383830"/>
                  <a:pt x="414413" y="383387"/>
                </a:cubicBezTo>
                <a:cubicBezTo>
                  <a:pt x="411753" y="377625"/>
                  <a:pt x="407321" y="372750"/>
                  <a:pt x="401116" y="370090"/>
                </a:cubicBezTo>
                <a:cubicBezTo>
                  <a:pt x="400673" y="370090"/>
                  <a:pt x="400230" y="369647"/>
                  <a:pt x="399786" y="369647"/>
                </a:cubicBezTo>
                <a:cubicBezTo>
                  <a:pt x="396684" y="368761"/>
                  <a:pt x="393581" y="367874"/>
                  <a:pt x="390479" y="367874"/>
                </a:cubicBezTo>
                <a:cubicBezTo>
                  <a:pt x="387376" y="367874"/>
                  <a:pt x="384273" y="368318"/>
                  <a:pt x="381171" y="369647"/>
                </a:cubicBezTo>
                <a:cubicBezTo>
                  <a:pt x="380728" y="369647"/>
                  <a:pt x="380285" y="370090"/>
                  <a:pt x="379841" y="370090"/>
                </a:cubicBezTo>
                <a:cubicBezTo>
                  <a:pt x="374079" y="372750"/>
                  <a:pt x="369204" y="377182"/>
                  <a:pt x="366545" y="383387"/>
                </a:cubicBezTo>
                <a:cubicBezTo>
                  <a:pt x="366545" y="383830"/>
                  <a:pt x="366101" y="384274"/>
                  <a:pt x="366101" y="384717"/>
                </a:cubicBezTo>
                <a:cubicBezTo>
                  <a:pt x="365215" y="387819"/>
                  <a:pt x="364328" y="390922"/>
                  <a:pt x="364328" y="394024"/>
                </a:cubicBezTo>
                <a:cubicBezTo>
                  <a:pt x="364328" y="397127"/>
                  <a:pt x="364772" y="400229"/>
                  <a:pt x="366101" y="403332"/>
                </a:cubicBezTo>
                <a:cubicBezTo>
                  <a:pt x="366545" y="403775"/>
                  <a:pt x="366545" y="404218"/>
                  <a:pt x="366545" y="404662"/>
                </a:cubicBezTo>
                <a:close/>
                <a:moveTo>
                  <a:pt x="300505" y="417072"/>
                </a:moveTo>
                <a:cubicBezTo>
                  <a:pt x="296516" y="408208"/>
                  <a:pt x="289867" y="401559"/>
                  <a:pt x="281003" y="397570"/>
                </a:cubicBezTo>
                <a:cubicBezTo>
                  <a:pt x="280560" y="397127"/>
                  <a:pt x="279673" y="397127"/>
                  <a:pt x="279230" y="396684"/>
                </a:cubicBezTo>
                <a:cubicBezTo>
                  <a:pt x="274798" y="394911"/>
                  <a:pt x="270365" y="394024"/>
                  <a:pt x="265490" y="394024"/>
                </a:cubicBezTo>
                <a:cubicBezTo>
                  <a:pt x="260615" y="394024"/>
                  <a:pt x="256182" y="394911"/>
                  <a:pt x="251750" y="396684"/>
                </a:cubicBezTo>
                <a:cubicBezTo>
                  <a:pt x="250864" y="397127"/>
                  <a:pt x="250420" y="397127"/>
                  <a:pt x="249977" y="397570"/>
                </a:cubicBezTo>
                <a:cubicBezTo>
                  <a:pt x="241113" y="401559"/>
                  <a:pt x="234464" y="408208"/>
                  <a:pt x="230475" y="417072"/>
                </a:cubicBezTo>
                <a:cubicBezTo>
                  <a:pt x="230032" y="417958"/>
                  <a:pt x="230032" y="418402"/>
                  <a:pt x="229589" y="418845"/>
                </a:cubicBezTo>
                <a:cubicBezTo>
                  <a:pt x="227816" y="423277"/>
                  <a:pt x="226930" y="427709"/>
                  <a:pt x="226930" y="432585"/>
                </a:cubicBezTo>
                <a:cubicBezTo>
                  <a:pt x="226930" y="437460"/>
                  <a:pt x="227816" y="441892"/>
                  <a:pt x="229589" y="446325"/>
                </a:cubicBezTo>
                <a:cubicBezTo>
                  <a:pt x="230032" y="446768"/>
                  <a:pt x="230032" y="447654"/>
                  <a:pt x="230475" y="448097"/>
                </a:cubicBezTo>
                <a:cubicBezTo>
                  <a:pt x="234464" y="456962"/>
                  <a:pt x="241113" y="463610"/>
                  <a:pt x="249977" y="467599"/>
                </a:cubicBezTo>
                <a:cubicBezTo>
                  <a:pt x="250420" y="468042"/>
                  <a:pt x="251307" y="468042"/>
                  <a:pt x="251750" y="468486"/>
                </a:cubicBezTo>
                <a:cubicBezTo>
                  <a:pt x="256182" y="470259"/>
                  <a:pt x="260615" y="471145"/>
                  <a:pt x="265490" y="471145"/>
                </a:cubicBezTo>
                <a:cubicBezTo>
                  <a:pt x="270365" y="471145"/>
                  <a:pt x="274798" y="470259"/>
                  <a:pt x="279230" y="468486"/>
                </a:cubicBezTo>
                <a:cubicBezTo>
                  <a:pt x="279673" y="468042"/>
                  <a:pt x="280560" y="468042"/>
                  <a:pt x="281003" y="467599"/>
                </a:cubicBezTo>
                <a:cubicBezTo>
                  <a:pt x="289867" y="463610"/>
                  <a:pt x="296516" y="456962"/>
                  <a:pt x="300505" y="448097"/>
                </a:cubicBezTo>
                <a:cubicBezTo>
                  <a:pt x="300948" y="447654"/>
                  <a:pt x="300948" y="446768"/>
                  <a:pt x="301391" y="446325"/>
                </a:cubicBezTo>
                <a:cubicBezTo>
                  <a:pt x="303164" y="441892"/>
                  <a:pt x="304050" y="437460"/>
                  <a:pt x="304050" y="432585"/>
                </a:cubicBezTo>
                <a:cubicBezTo>
                  <a:pt x="304050" y="427709"/>
                  <a:pt x="303164" y="423277"/>
                  <a:pt x="301391" y="418845"/>
                </a:cubicBezTo>
                <a:cubicBezTo>
                  <a:pt x="301391" y="418402"/>
                  <a:pt x="300948" y="417515"/>
                  <a:pt x="300505" y="417072"/>
                </a:cubicBezTo>
                <a:close/>
                <a:moveTo>
                  <a:pt x="510592" y="233135"/>
                </a:moveTo>
                <a:lnTo>
                  <a:pt x="510592" y="274354"/>
                </a:lnTo>
                <a:lnTo>
                  <a:pt x="639126" y="274354"/>
                </a:lnTo>
                <a:lnTo>
                  <a:pt x="639126" y="274354"/>
                </a:lnTo>
                <a:cubicBezTo>
                  <a:pt x="639126" y="281889"/>
                  <a:pt x="640013" y="289424"/>
                  <a:pt x="641786" y="296516"/>
                </a:cubicBezTo>
                <a:lnTo>
                  <a:pt x="510592" y="296516"/>
                </a:lnTo>
                <a:lnTo>
                  <a:pt x="510592" y="356351"/>
                </a:lnTo>
                <a:cubicBezTo>
                  <a:pt x="511035" y="356351"/>
                  <a:pt x="511921" y="356351"/>
                  <a:pt x="512365" y="356351"/>
                </a:cubicBezTo>
                <a:cubicBezTo>
                  <a:pt x="551368" y="356351"/>
                  <a:pt x="583280" y="388263"/>
                  <a:pt x="583280" y="427266"/>
                </a:cubicBezTo>
                <a:cubicBezTo>
                  <a:pt x="583280" y="466270"/>
                  <a:pt x="551368" y="498182"/>
                  <a:pt x="512365" y="498182"/>
                </a:cubicBezTo>
                <a:cubicBezTo>
                  <a:pt x="511921" y="498182"/>
                  <a:pt x="511035" y="498182"/>
                  <a:pt x="510592" y="498182"/>
                </a:cubicBezTo>
                <a:lnTo>
                  <a:pt x="510592" y="559346"/>
                </a:lnTo>
                <a:lnTo>
                  <a:pt x="538958" y="559346"/>
                </a:lnTo>
                <a:lnTo>
                  <a:pt x="584167" y="630705"/>
                </a:lnTo>
                <a:lnTo>
                  <a:pt x="585053" y="559346"/>
                </a:lnTo>
                <a:lnTo>
                  <a:pt x="752148" y="559346"/>
                </a:lnTo>
                <a:lnTo>
                  <a:pt x="920129" y="699848"/>
                </a:lnTo>
                <a:lnTo>
                  <a:pt x="875363" y="559346"/>
                </a:lnTo>
                <a:lnTo>
                  <a:pt x="878466" y="559346"/>
                </a:lnTo>
                <a:cubicBezTo>
                  <a:pt x="908162" y="559346"/>
                  <a:pt x="932096" y="535412"/>
                  <a:pt x="932096" y="505716"/>
                </a:cubicBezTo>
                <a:lnTo>
                  <a:pt x="932096" y="303607"/>
                </a:lnTo>
                <a:lnTo>
                  <a:pt x="932096" y="300061"/>
                </a:lnTo>
                <a:lnTo>
                  <a:pt x="932096" y="296959"/>
                </a:lnTo>
                <a:lnTo>
                  <a:pt x="925891" y="296959"/>
                </a:lnTo>
                <a:lnTo>
                  <a:pt x="918356" y="296959"/>
                </a:lnTo>
                <a:lnTo>
                  <a:pt x="816415" y="296959"/>
                </a:lnTo>
                <a:cubicBezTo>
                  <a:pt x="818188" y="289867"/>
                  <a:pt x="819074" y="282332"/>
                  <a:pt x="819074" y="274798"/>
                </a:cubicBezTo>
                <a:lnTo>
                  <a:pt x="819074" y="274798"/>
                </a:lnTo>
                <a:lnTo>
                  <a:pt x="868272" y="274798"/>
                </a:lnTo>
                <a:lnTo>
                  <a:pt x="876693" y="274798"/>
                </a:lnTo>
                <a:lnTo>
                  <a:pt x="931653" y="274798"/>
                </a:lnTo>
                <a:lnTo>
                  <a:pt x="931653" y="54073"/>
                </a:lnTo>
                <a:cubicBezTo>
                  <a:pt x="931653" y="24377"/>
                  <a:pt x="907719" y="443"/>
                  <a:pt x="878023" y="443"/>
                </a:cubicBezTo>
                <a:lnTo>
                  <a:pt x="510149" y="443"/>
                </a:lnTo>
                <a:lnTo>
                  <a:pt x="510149" y="64267"/>
                </a:lnTo>
                <a:cubicBezTo>
                  <a:pt x="464497" y="65154"/>
                  <a:pt x="427266" y="102828"/>
                  <a:pt x="427266" y="148923"/>
                </a:cubicBezTo>
                <a:cubicBezTo>
                  <a:pt x="427266" y="169754"/>
                  <a:pt x="434801" y="188813"/>
                  <a:pt x="447211" y="203439"/>
                </a:cubicBezTo>
                <a:cubicBezTo>
                  <a:pt x="448097" y="204325"/>
                  <a:pt x="448984" y="205212"/>
                  <a:pt x="449427" y="206098"/>
                </a:cubicBezTo>
                <a:cubicBezTo>
                  <a:pt x="465383" y="222497"/>
                  <a:pt x="486658" y="232692"/>
                  <a:pt x="510592" y="233135"/>
                </a:cubicBezTo>
                <a:close/>
                <a:moveTo>
                  <a:pt x="622727" y="504387"/>
                </a:moveTo>
                <a:lnTo>
                  <a:pt x="714917" y="412196"/>
                </a:lnTo>
                <a:cubicBezTo>
                  <a:pt x="717577" y="409537"/>
                  <a:pt x="721122" y="409537"/>
                  <a:pt x="723782" y="412196"/>
                </a:cubicBezTo>
                <a:cubicBezTo>
                  <a:pt x="726441" y="414856"/>
                  <a:pt x="726441" y="418402"/>
                  <a:pt x="723782" y="421061"/>
                </a:cubicBezTo>
                <a:lnTo>
                  <a:pt x="631591" y="513251"/>
                </a:lnTo>
                <a:cubicBezTo>
                  <a:pt x="628932" y="515910"/>
                  <a:pt x="625386" y="515910"/>
                  <a:pt x="622727" y="513251"/>
                </a:cubicBezTo>
                <a:cubicBezTo>
                  <a:pt x="620068" y="511035"/>
                  <a:pt x="620068" y="507046"/>
                  <a:pt x="622727" y="504387"/>
                </a:cubicBezTo>
                <a:close/>
                <a:moveTo>
                  <a:pt x="807551" y="328428"/>
                </a:moveTo>
                <a:cubicBezTo>
                  <a:pt x="829712" y="350589"/>
                  <a:pt x="829712" y="386046"/>
                  <a:pt x="807551" y="408208"/>
                </a:cubicBezTo>
                <a:cubicBezTo>
                  <a:pt x="785389" y="430369"/>
                  <a:pt x="749932" y="430369"/>
                  <a:pt x="727771" y="408208"/>
                </a:cubicBezTo>
                <a:cubicBezTo>
                  <a:pt x="705609" y="386046"/>
                  <a:pt x="705609" y="350589"/>
                  <a:pt x="727771" y="328428"/>
                </a:cubicBezTo>
                <a:cubicBezTo>
                  <a:pt x="749488" y="306710"/>
                  <a:pt x="785389" y="306710"/>
                  <a:pt x="807551" y="328428"/>
                </a:cubicBezTo>
                <a:close/>
                <a:moveTo>
                  <a:pt x="840349" y="107703"/>
                </a:moveTo>
                <a:cubicBezTo>
                  <a:pt x="852316" y="107703"/>
                  <a:pt x="862067" y="117454"/>
                  <a:pt x="862067" y="129421"/>
                </a:cubicBezTo>
                <a:cubicBezTo>
                  <a:pt x="862067" y="141388"/>
                  <a:pt x="840349" y="167095"/>
                  <a:pt x="840349" y="167095"/>
                </a:cubicBezTo>
                <a:cubicBezTo>
                  <a:pt x="840349" y="167095"/>
                  <a:pt x="818631" y="141388"/>
                  <a:pt x="818631" y="129421"/>
                </a:cubicBezTo>
                <a:cubicBezTo>
                  <a:pt x="818631" y="117454"/>
                  <a:pt x="828382" y="107703"/>
                  <a:pt x="840349" y="107703"/>
                </a:cubicBezTo>
                <a:close/>
                <a:moveTo>
                  <a:pt x="725554" y="30139"/>
                </a:moveTo>
                <a:cubicBezTo>
                  <a:pt x="748602" y="30139"/>
                  <a:pt x="767217" y="48754"/>
                  <a:pt x="767217" y="71802"/>
                </a:cubicBezTo>
                <a:cubicBezTo>
                  <a:pt x="767217" y="94850"/>
                  <a:pt x="725554" y="144047"/>
                  <a:pt x="725554" y="144047"/>
                </a:cubicBezTo>
                <a:cubicBezTo>
                  <a:pt x="725554" y="144047"/>
                  <a:pt x="683892" y="94850"/>
                  <a:pt x="683892" y="71802"/>
                </a:cubicBezTo>
                <a:cubicBezTo>
                  <a:pt x="683892" y="48754"/>
                  <a:pt x="702507" y="30139"/>
                  <a:pt x="725554" y="30139"/>
                </a:cubicBezTo>
                <a:close/>
                <a:moveTo>
                  <a:pt x="729100" y="165765"/>
                </a:moveTo>
                <a:cubicBezTo>
                  <a:pt x="777855" y="165765"/>
                  <a:pt x="817301" y="204325"/>
                  <a:pt x="819074" y="252637"/>
                </a:cubicBezTo>
                <a:cubicBezTo>
                  <a:pt x="819074" y="253523"/>
                  <a:pt x="819074" y="254853"/>
                  <a:pt x="819074" y="255739"/>
                </a:cubicBezTo>
                <a:lnTo>
                  <a:pt x="819074" y="255739"/>
                </a:lnTo>
                <a:cubicBezTo>
                  <a:pt x="819074" y="258842"/>
                  <a:pt x="819074" y="261944"/>
                  <a:pt x="818631" y="265047"/>
                </a:cubicBezTo>
                <a:cubicBezTo>
                  <a:pt x="818188" y="261501"/>
                  <a:pt x="817745" y="258398"/>
                  <a:pt x="816858" y="254853"/>
                </a:cubicBezTo>
                <a:cubicBezTo>
                  <a:pt x="816415" y="253523"/>
                  <a:pt x="816415" y="252193"/>
                  <a:pt x="815972" y="251307"/>
                </a:cubicBezTo>
                <a:cubicBezTo>
                  <a:pt x="805778" y="212747"/>
                  <a:pt x="770763" y="183937"/>
                  <a:pt x="729100" y="183937"/>
                </a:cubicBezTo>
                <a:cubicBezTo>
                  <a:pt x="702950" y="183937"/>
                  <a:pt x="679459" y="195018"/>
                  <a:pt x="663060" y="213190"/>
                </a:cubicBezTo>
                <a:cubicBezTo>
                  <a:pt x="662174" y="214076"/>
                  <a:pt x="661731" y="214963"/>
                  <a:pt x="660844" y="215849"/>
                </a:cubicBezTo>
                <a:cubicBezTo>
                  <a:pt x="649320" y="229146"/>
                  <a:pt x="641786" y="246431"/>
                  <a:pt x="639569" y="265047"/>
                </a:cubicBezTo>
                <a:cubicBezTo>
                  <a:pt x="639126" y="261944"/>
                  <a:pt x="639126" y="258842"/>
                  <a:pt x="639126" y="255739"/>
                </a:cubicBezTo>
                <a:cubicBezTo>
                  <a:pt x="639126" y="240670"/>
                  <a:pt x="642672" y="226486"/>
                  <a:pt x="649320" y="214076"/>
                </a:cubicBezTo>
                <a:cubicBezTo>
                  <a:pt x="649763" y="213190"/>
                  <a:pt x="650207" y="212303"/>
                  <a:pt x="650650" y="211417"/>
                </a:cubicBezTo>
                <a:cubicBezTo>
                  <a:pt x="666163" y="183937"/>
                  <a:pt x="695415" y="165765"/>
                  <a:pt x="729100" y="165765"/>
                </a:cubicBezTo>
                <a:close/>
                <a:moveTo>
                  <a:pt x="629375" y="144490"/>
                </a:moveTo>
                <a:cubicBezTo>
                  <a:pt x="629375" y="162219"/>
                  <a:pt x="597020" y="200780"/>
                  <a:pt x="597020" y="200780"/>
                </a:cubicBezTo>
                <a:cubicBezTo>
                  <a:pt x="597020" y="200780"/>
                  <a:pt x="564665" y="162219"/>
                  <a:pt x="564665" y="144490"/>
                </a:cubicBezTo>
                <a:cubicBezTo>
                  <a:pt x="564665" y="126761"/>
                  <a:pt x="579291" y="112135"/>
                  <a:pt x="597020" y="112135"/>
                </a:cubicBezTo>
                <a:cubicBezTo>
                  <a:pt x="614749" y="112135"/>
                  <a:pt x="629375" y="126318"/>
                  <a:pt x="629375" y="144490"/>
                </a:cubicBezTo>
                <a:close/>
                <a:moveTo>
                  <a:pt x="579291" y="144490"/>
                </a:moveTo>
                <a:cubicBezTo>
                  <a:pt x="579291" y="154241"/>
                  <a:pt x="587269" y="162219"/>
                  <a:pt x="597020" y="162219"/>
                </a:cubicBezTo>
                <a:cubicBezTo>
                  <a:pt x="606771" y="162219"/>
                  <a:pt x="614749" y="154241"/>
                  <a:pt x="614749" y="144490"/>
                </a:cubicBezTo>
                <a:cubicBezTo>
                  <a:pt x="614749" y="134739"/>
                  <a:pt x="606771" y="126761"/>
                  <a:pt x="597020" y="126761"/>
                </a:cubicBezTo>
                <a:cubicBezTo>
                  <a:pt x="587269" y="126761"/>
                  <a:pt x="579291" y="134739"/>
                  <a:pt x="579291" y="144490"/>
                </a:cubicBezTo>
                <a:close/>
                <a:moveTo>
                  <a:pt x="731760" y="404218"/>
                </a:moveTo>
                <a:cubicBezTo>
                  <a:pt x="751261" y="423720"/>
                  <a:pt x="783173" y="423720"/>
                  <a:pt x="803118" y="404218"/>
                </a:cubicBezTo>
                <a:cubicBezTo>
                  <a:pt x="822620" y="384717"/>
                  <a:pt x="822620" y="352805"/>
                  <a:pt x="803118" y="332860"/>
                </a:cubicBezTo>
                <a:cubicBezTo>
                  <a:pt x="783617" y="313358"/>
                  <a:pt x="751705" y="313358"/>
                  <a:pt x="731760" y="332860"/>
                </a:cubicBezTo>
                <a:cubicBezTo>
                  <a:pt x="712258" y="352362"/>
                  <a:pt x="712258" y="384274"/>
                  <a:pt x="731760" y="404218"/>
                </a:cubicBezTo>
                <a:close/>
                <a:moveTo>
                  <a:pt x="289867" y="218065"/>
                </a:moveTo>
                <a:cubicBezTo>
                  <a:pt x="268593" y="218065"/>
                  <a:pt x="249091" y="227373"/>
                  <a:pt x="235351" y="241556"/>
                </a:cubicBezTo>
                <a:cubicBezTo>
                  <a:pt x="234021" y="242886"/>
                  <a:pt x="232692" y="244659"/>
                  <a:pt x="231362" y="245988"/>
                </a:cubicBezTo>
                <a:cubicBezTo>
                  <a:pt x="221168" y="258842"/>
                  <a:pt x="214963" y="275241"/>
                  <a:pt x="214963" y="292970"/>
                </a:cubicBezTo>
                <a:cubicBezTo>
                  <a:pt x="214963" y="294299"/>
                  <a:pt x="214963" y="295186"/>
                  <a:pt x="214963" y="296516"/>
                </a:cubicBezTo>
                <a:lnTo>
                  <a:pt x="112578" y="296516"/>
                </a:lnTo>
                <a:lnTo>
                  <a:pt x="112578" y="505273"/>
                </a:lnTo>
                <a:cubicBezTo>
                  <a:pt x="112578" y="523002"/>
                  <a:pt x="121443" y="538958"/>
                  <a:pt x="134739" y="548709"/>
                </a:cubicBezTo>
                <a:lnTo>
                  <a:pt x="0" y="753921"/>
                </a:lnTo>
                <a:lnTo>
                  <a:pt x="15070" y="741067"/>
                </a:lnTo>
                <a:lnTo>
                  <a:pt x="18172" y="738408"/>
                </a:lnTo>
                <a:lnTo>
                  <a:pt x="185710" y="596134"/>
                </a:lnTo>
                <a:lnTo>
                  <a:pt x="198120" y="585496"/>
                </a:lnTo>
                <a:lnTo>
                  <a:pt x="229589" y="558903"/>
                </a:lnTo>
                <a:lnTo>
                  <a:pt x="492863" y="558903"/>
                </a:lnTo>
                <a:lnTo>
                  <a:pt x="492863" y="509705"/>
                </a:lnTo>
                <a:lnTo>
                  <a:pt x="492863" y="505716"/>
                </a:lnTo>
                <a:lnTo>
                  <a:pt x="492863" y="497738"/>
                </a:lnTo>
                <a:cubicBezTo>
                  <a:pt x="494636" y="497738"/>
                  <a:pt x="496852" y="498182"/>
                  <a:pt x="498625" y="498182"/>
                </a:cubicBezTo>
                <a:cubicBezTo>
                  <a:pt x="537628" y="498182"/>
                  <a:pt x="569540" y="466270"/>
                  <a:pt x="569540" y="427266"/>
                </a:cubicBezTo>
                <a:cubicBezTo>
                  <a:pt x="569540" y="388263"/>
                  <a:pt x="537628" y="356351"/>
                  <a:pt x="498625" y="356351"/>
                </a:cubicBezTo>
                <a:cubicBezTo>
                  <a:pt x="496409" y="356351"/>
                  <a:pt x="494636" y="356351"/>
                  <a:pt x="492863" y="356794"/>
                </a:cubicBezTo>
                <a:lnTo>
                  <a:pt x="492863" y="296516"/>
                </a:lnTo>
                <a:lnTo>
                  <a:pt x="364772" y="296516"/>
                </a:lnTo>
                <a:cubicBezTo>
                  <a:pt x="364772" y="295186"/>
                  <a:pt x="364772" y="294299"/>
                  <a:pt x="364772" y="292970"/>
                </a:cubicBezTo>
                <a:cubicBezTo>
                  <a:pt x="364772" y="261501"/>
                  <a:pt x="345713" y="234908"/>
                  <a:pt x="318233" y="223384"/>
                </a:cubicBezTo>
                <a:cubicBezTo>
                  <a:pt x="316461" y="222497"/>
                  <a:pt x="314688" y="222054"/>
                  <a:pt x="312915" y="221611"/>
                </a:cubicBezTo>
                <a:cubicBezTo>
                  <a:pt x="305823" y="219395"/>
                  <a:pt x="297845" y="218065"/>
                  <a:pt x="289867" y="218065"/>
                </a:cubicBezTo>
                <a:close/>
                <a:moveTo>
                  <a:pt x="342167" y="446768"/>
                </a:moveTo>
                <a:lnTo>
                  <a:pt x="328871" y="446768"/>
                </a:lnTo>
                <a:cubicBezTo>
                  <a:pt x="327098" y="454303"/>
                  <a:pt x="324439" y="461394"/>
                  <a:pt x="320006" y="468042"/>
                </a:cubicBezTo>
                <a:lnTo>
                  <a:pt x="329314" y="477350"/>
                </a:lnTo>
                <a:lnTo>
                  <a:pt x="309812" y="496852"/>
                </a:lnTo>
                <a:lnTo>
                  <a:pt x="300505" y="487544"/>
                </a:lnTo>
                <a:cubicBezTo>
                  <a:pt x="294299" y="491533"/>
                  <a:pt x="287208" y="494636"/>
                  <a:pt x="279230" y="496409"/>
                </a:cubicBezTo>
                <a:lnTo>
                  <a:pt x="279230" y="509705"/>
                </a:lnTo>
                <a:lnTo>
                  <a:pt x="251750" y="509705"/>
                </a:lnTo>
                <a:lnTo>
                  <a:pt x="251750" y="496409"/>
                </a:lnTo>
                <a:cubicBezTo>
                  <a:pt x="244215" y="494636"/>
                  <a:pt x="237124" y="491976"/>
                  <a:pt x="230475" y="487544"/>
                </a:cubicBezTo>
                <a:lnTo>
                  <a:pt x="221168" y="496852"/>
                </a:lnTo>
                <a:lnTo>
                  <a:pt x="201666" y="477350"/>
                </a:lnTo>
                <a:lnTo>
                  <a:pt x="210974" y="468042"/>
                </a:lnTo>
                <a:cubicBezTo>
                  <a:pt x="206985" y="461837"/>
                  <a:pt x="203882" y="454746"/>
                  <a:pt x="202109" y="446768"/>
                </a:cubicBezTo>
                <a:lnTo>
                  <a:pt x="188813" y="446768"/>
                </a:lnTo>
                <a:lnTo>
                  <a:pt x="188813" y="419288"/>
                </a:lnTo>
                <a:lnTo>
                  <a:pt x="202109" y="419288"/>
                </a:lnTo>
                <a:cubicBezTo>
                  <a:pt x="203882" y="411753"/>
                  <a:pt x="206541" y="404662"/>
                  <a:pt x="210974" y="398013"/>
                </a:cubicBezTo>
                <a:lnTo>
                  <a:pt x="201666" y="388263"/>
                </a:lnTo>
                <a:lnTo>
                  <a:pt x="221168" y="368761"/>
                </a:lnTo>
                <a:lnTo>
                  <a:pt x="230475" y="378512"/>
                </a:lnTo>
                <a:cubicBezTo>
                  <a:pt x="236681" y="374523"/>
                  <a:pt x="243772" y="371420"/>
                  <a:pt x="251750" y="369647"/>
                </a:cubicBezTo>
                <a:lnTo>
                  <a:pt x="251750" y="356351"/>
                </a:lnTo>
                <a:lnTo>
                  <a:pt x="279230" y="356351"/>
                </a:lnTo>
                <a:lnTo>
                  <a:pt x="279230" y="369647"/>
                </a:lnTo>
                <a:cubicBezTo>
                  <a:pt x="286765" y="371420"/>
                  <a:pt x="293856" y="374079"/>
                  <a:pt x="300505" y="378512"/>
                </a:cubicBezTo>
                <a:lnTo>
                  <a:pt x="309812" y="368761"/>
                </a:lnTo>
                <a:lnTo>
                  <a:pt x="329314" y="388263"/>
                </a:lnTo>
                <a:lnTo>
                  <a:pt x="320006" y="398013"/>
                </a:lnTo>
                <a:cubicBezTo>
                  <a:pt x="323995" y="404218"/>
                  <a:pt x="327098" y="411310"/>
                  <a:pt x="328871" y="419288"/>
                </a:cubicBezTo>
                <a:lnTo>
                  <a:pt x="342167" y="419288"/>
                </a:lnTo>
                <a:lnTo>
                  <a:pt x="342167" y="446768"/>
                </a:lnTo>
                <a:close/>
                <a:moveTo>
                  <a:pt x="381171" y="351475"/>
                </a:moveTo>
                <a:lnTo>
                  <a:pt x="381171" y="342611"/>
                </a:lnTo>
                <a:lnTo>
                  <a:pt x="399786" y="342611"/>
                </a:lnTo>
                <a:lnTo>
                  <a:pt x="399786" y="351475"/>
                </a:lnTo>
                <a:cubicBezTo>
                  <a:pt x="405105" y="352362"/>
                  <a:pt x="409537" y="354578"/>
                  <a:pt x="413969" y="357237"/>
                </a:cubicBezTo>
                <a:lnTo>
                  <a:pt x="420175" y="351032"/>
                </a:lnTo>
                <a:lnTo>
                  <a:pt x="433471" y="364329"/>
                </a:lnTo>
                <a:lnTo>
                  <a:pt x="427266" y="370534"/>
                </a:lnTo>
                <a:cubicBezTo>
                  <a:pt x="429925" y="374966"/>
                  <a:pt x="432141" y="379398"/>
                  <a:pt x="433028" y="384717"/>
                </a:cubicBezTo>
                <a:lnTo>
                  <a:pt x="441892" y="384717"/>
                </a:lnTo>
                <a:lnTo>
                  <a:pt x="441892" y="403332"/>
                </a:lnTo>
                <a:lnTo>
                  <a:pt x="433028" y="403332"/>
                </a:lnTo>
                <a:cubicBezTo>
                  <a:pt x="432141" y="408651"/>
                  <a:pt x="429925" y="413083"/>
                  <a:pt x="427266" y="417515"/>
                </a:cubicBezTo>
                <a:lnTo>
                  <a:pt x="433471" y="423720"/>
                </a:lnTo>
                <a:lnTo>
                  <a:pt x="420175" y="437017"/>
                </a:lnTo>
                <a:lnTo>
                  <a:pt x="413969" y="430812"/>
                </a:lnTo>
                <a:cubicBezTo>
                  <a:pt x="409537" y="433471"/>
                  <a:pt x="405105" y="435687"/>
                  <a:pt x="399786" y="436574"/>
                </a:cubicBezTo>
                <a:lnTo>
                  <a:pt x="399786" y="445438"/>
                </a:lnTo>
                <a:lnTo>
                  <a:pt x="381171" y="445438"/>
                </a:lnTo>
                <a:lnTo>
                  <a:pt x="381171" y="436574"/>
                </a:lnTo>
                <a:cubicBezTo>
                  <a:pt x="375852" y="435687"/>
                  <a:pt x="371420" y="433471"/>
                  <a:pt x="366988" y="430812"/>
                </a:cubicBezTo>
                <a:lnTo>
                  <a:pt x="360783" y="437017"/>
                </a:lnTo>
                <a:lnTo>
                  <a:pt x="347486" y="423720"/>
                </a:lnTo>
                <a:lnTo>
                  <a:pt x="353691" y="417515"/>
                </a:lnTo>
                <a:cubicBezTo>
                  <a:pt x="351032" y="413083"/>
                  <a:pt x="348816" y="408651"/>
                  <a:pt x="347929" y="403332"/>
                </a:cubicBezTo>
                <a:lnTo>
                  <a:pt x="339065" y="403332"/>
                </a:lnTo>
                <a:lnTo>
                  <a:pt x="339065" y="384717"/>
                </a:lnTo>
                <a:lnTo>
                  <a:pt x="347929" y="384717"/>
                </a:lnTo>
                <a:cubicBezTo>
                  <a:pt x="348816" y="379841"/>
                  <a:pt x="351032" y="374966"/>
                  <a:pt x="353691" y="370534"/>
                </a:cubicBezTo>
                <a:lnTo>
                  <a:pt x="347486" y="364329"/>
                </a:lnTo>
                <a:lnTo>
                  <a:pt x="360783" y="351032"/>
                </a:lnTo>
                <a:lnTo>
                  <a:pt x="366988" y="357237"/>
                </a:lnTo>
                <a:cubicBezTo>
                  <a:pt x="371420" y="354578"/>
                  <a:pt x="375852" y="352805"/>
                  <a:pt x="381171" y="3514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BD2F67D1-DDA3-C5FC-0A82-67AD6C8C1050}"/>
              </a:ext>
            </a:extLst>
          </p:cNvPr>
          <p:cNvSpPr/>
          <p:nvPr/>
        </p:nvSpPr>
        <p:spPr>
          <a:xfrm>
            <a:off x="6380752" y="4639557"/>
            <a:ext cx="1518014" cy="1673644"/>
          </a:xfrm>
          <a:custGeom>
            <a:avLst/>
            <a:gdLst>
              <a:gd name="connsiteX0" fmla="*/ 736635 w 2009635"/>
              <a:gd name="connsiteY0" fmla="*/ 139172 h 2215666"/>
              <a:gd name="connsiteX1" fmla="*/ 703393 w 2009635"/>
              <a:gd name="connsiteY1" fmla="*/ 139172 h 2215666"/>
              <a:gd name="connsiteX2" fmla="*/ 703393 w 2009635"/>
              <a:gd name="connsiteY2" fmla="*/ 10637 h 2215666"/>
              <a:gd name="connsiteX3" fmla="*/ 736635 w 2009635"/>
              <a:gd name="connsiteY3" fmla="*/ 10637 h 2215666"/>
              <a:gd name="connsiteX4" fmla="*/ 736635 w 2009635"/>
              <a:gd name="connsiteY4" fmla="*/ 139172 h 2215666"/>
              <a:gd name="connsiteX5" fmla="*/ 775639 w 2009635"/>
              <a:gd name="connsiteY5" fmla="*/ 189256 h 2215666"/>
              <a:gd name="connsiteX6" fmla="*/ 772979 w 2009635"/>
              <a:gd name="connsiteY6" fmla="*/ 186596 h 2215666"/>
              <a:gd name="connsiteX7" fmla="*/ 748159 w 2009635"/>
              <a:gd name="connsiteY7" fmla="*/ 191915 h 2215666"/>
              <a:gd name="connsiteX8" fmla="*/ 753477 w 2009635"/>
              <a:gd name="connsiteY8" fmla="*/ 193688 h 2215666"/>
              <a:gd name="connsiteX9" fmla="*/ 775639 w 2009635"/>
              <a:gd name="connsiteY9" fmla="*/ 189256 h 2215666"/>
              <a:gd name="connsiteX10" fmla="*/ 783173 w 2009635"/>
              <a:gd name="connsiteY10" fmla="*/ 25707 h 2215666"/>
              <a:gd name="connsiteX11" fmla="*/ 749932 w 2009635"/>
              <a:gd name="connsiteY11" fmla="*/ 25707 h 2215666"/>
              <a:gd name="connsiteX12" fmla="*/ 749932 w 2009635"/>
              <a:gd name="connsiteY12" fmla="*/ 139172 h 2215666"/>
              <a:gd name="connsiteX13" fmla="*/ 783173 w 2009635"/>
              <a:gd name="connsiteY13" fmla="*/ 139172 h 2215666"/>
              <a:gd name="connsiteX14" fmla="*/ 783173 w 2009635"/>
              <a:gd name="connsiteY14" fmla="*/ 25707 h 2215666"/>
              <a:gd name="connsiteX15" fmla="*/ 670595 w 2009635"/>
              <a:gd name="connsiteY15" fmla="*/ 212303 h 2215666"/>
              <a:gd name="connsiteX16" fmla="*/ 655525 w 2009635"/>
              <a:gd name="connsiteY16" fmla="*/ 216736 h 2215666"/>
              <a:gd name="connsiteX17" fmla="*/ 654196 w 2009635"/>
              <a:gd name="connsiteY17" fmla="*/ 220725 h 2215666"/>
              <a:gd name="connsiteX18" fmla="*/ 666606 w 2009635"/>
              <a:gd name="connsiteY18" fmla="*/ 216736 h 2215666"/>
              <a:gd name="connsiteX19" fmla="*/ 670595 w 2009635"/>
              <a:gd name="connsiteY19" fmla="*/ 212303 h 2215666"/>
              <a:gd name="connsiteX20" fmla="*/ 690097 w 2009635"/>
              <a:gd name="connsiteY20" fmla="*/ 57176 h 2215666"/>
              <a:gd name="connsiteX21" fmla="*/ 656855 w 2009635"/>
              <a:gd name="connsiteY21" fmla="*/ 57176 h 2215666"/>
              <a:gd name="connsiteX22" fmla="*/ 656855 w 2009635"/>
              <a:gd name="connsiteY22" fmla="*/ 139172 h 2215666"/>
              <a:gd name="connsiteX23" fmla="*/ 690097 w 2009635"/>
              <a:gd name="connsiteY23" fmla="*/ 139172 h 2215666"/>
              <a:gd name="connsiteX24" fmla="*/ 690097 w 2009635"/>
              <a:gd name="connsiteY24" fmla="*/ 57176 h 2215666"/>
              <a:gd name="connsiteX25" fmla="*/ 1098304 w 2009635"/>
              <a:gd name="connsiteY25" fmla="*/ 183494 h 2215666"/>
              <a:gd name="connsiteX26" fmla="*/ 1085894 w 2009635"/>
              <a:gd name="connsiteY26" fmla="*/ 181721 h 2215666"/>
              <a:gd name="connsiteX27" fmla="*/ 1084564 w 2009635"/>
              <a:gd name="connsiteY27" fmla="*/ 184380 h 2215666"/>
              <a:gd name="connsiteX28" fmla="*/ 1096088 w 2009635"/>
              <a:gd name="connsiteY28" fmla="*/ 186153 h 2215666"/>
              <a:gd name="connsiteX29" fmla="*/ 1098304 w 2009635"/>
              <a:gd name="connsiteY29" fmla="*/ 183494 h 2215666"/>
              <a:gd name="connsiteX30" fmla="*/ 1032264 w 2009635"/>
              <a:gd name="connsiteY30" fmla="*/ 171084 h 2215666"/>
              <a:gd name="connsiteX31" fmla="*/ 999909 w 2009635"/>
              <a:gd name="connsiteY31" fmla="*/ 114795 h 2215666"/>
              <a:gd name="connsiteX32" fmla="*/ 1032264 w 2009635"/>
              <a:gd name="connsiteY32" fmla="*/ 82439 h 2215666"/>
              <a:gd name="connsiteX33" fmla="*/ 1064619 w 2009635"/>
              <a:gd name="connsiteY33" fmla="*/ 114795 h 2215666"/>
              <a:gd name="connsiteX34" fmla="*/ 1032264 w 2009635"/>
              <a:gd name="connsiteY34" fmla="*/ 171084 h 2215666"/>
              <a:gd name="connsiteX35" fmla="*/ 1032264 w 2009635"/>
              <a:gd name="connsiteY35" fmla="*/ 132523 h 2215666"/>
              <a:gd name="connsiteX36" fmla="*/ 1049993 w 2009635"/>
              <a:gd name="connsiteY36" fmla="*/ 114795 h 2215666"/>
              <a:gd name="connsiteX37" fmla="*/ 1032264 w 2009635"/>
              <a:gd name="connsiteY37" fmla="*/ 97066 h 2215666"/>
              <a:gd name="connsiteX38" fmla="*/ 1014535 w 2009635"/>
              <a:gd name="connsiteY38" fmla="*/ 114795 h 2215666"/>
              <a:gd name="connsiteX39" fmla="*/ 1032264 w 2009635"/>
              <a:gd name="connsiteY39" fmla="*/ 132523 h 2215666"/>
              <a:gd name="connsiteX40" fmla="*/ 1807473 w 2009635"/>
              <a:gd name="connsiteY40" fmla="*/ 2041924 h 2215666"/>
              <a:gd name="connsiteX41" fmla="*/ 1807459 w 2009635"/>
              <a:gd name="connsiteY41" fmla="*/ 2041924 h 2215666"/>
              <a:gd name="connsiteX42" fmla="*/ 1807459 w 2009635"/>
              <a:gd name="connsiteY42" fmla="*/ 1967019 h 2215666"/>
              <a:gd name="connsiteX43" fmla="*/ 1780866 w 2009635"/>
              <a:gd name="connsiteY43" fmla="*/ 2211678 h 2215666"/>
              <a:gd name="connsiteX44" fmla="*/ 1807016 w 2009635"/>
              <a:gd name="connsiteY44" fmla="*/ 2211678 h 2215666"/>
              <a:gd name="connsiteX45" fmla="*/ 1807473 w 2009635"/>
              <a:gd name="connsiteY45" fmla="*/ 2209692 h 2215666"/>
              <a:gd name="connsiteX46" fmla="*/ 1807473 w 2009635"/>
              <a:gd name="connsiteY46" fmla="*/ 2041924 h 2215666"/>
              <a:gd name="connsiteX47" fmla="*/ 1807473 w 2009635"/>
              <a:gd name="connsiteY47" fmla="*/ 2041924 h 2215666"/>
              <a:gd name="connsiteX48" fmla="*/ 108589 w 2009635"/>
              <a:gd name="connsiteY48" fmla="*/ 1970122 h 2215666"/>
              <a:gd name="connsiteX49" fmla="*/ 123216 w 2009635"/>
              <a:gd name="connsiteY49" fmla="*/ 2012671 h 2215666"/>
              <a:gd name="connsiteX50" fmla="*/ 109919 w 2009635"/>
              <a:gd name="connsiteY50" fmla="*/ 2016217 h 2215666"/>
              <a:gd name="connsiteX51" fmla="*/ 97952 w 2009635"/>
              <a:gd name="connsiteY51" fmla="*/ 1981202 h 2215666"/>
              <a:gd name="connsiteX52" fmla="*/ 90861 w 2009635"/>
              <a:gd name="connsiteY52" fmla="*/ 1989181 h 2215666"/>
              <a:gd name="connsiteX53" fmla="*/ 163992 w 2009635"/>
              <a:gd name="connsiteY53" fmla="*/ 2211235 h 2215666"/>
              <a:gd name="connsiteX54" fmla="*/ 168868 w 2009635"/>
              <a:gd name="connsiteY54" fmla="*/ 2211235 h 2215666"/>
              <a:gd name="connsiteX55" fmla="*/ 128091 w 2009635"/>
              <a:gd name="connsiteY55" fmla="*/ 1953280 h 2215666"/>
              <a:gd name="connsiteX56" fmla="*/ 108589 w 2009635"/>
              <a:gd name="connsiteY56" fmla="*/ 1970122 h 2215666"/>
              <a:gd name="connsiteX57" fmla="*/ 1160799 w 2009635"/>
              <a:gd name="connsiteY57" fmla="*/ 113908 h 2215666"/>
              <a:gd name="connsiteX58" fmla="*/ 1119136 w 2009635"/>
              <a:gd name="connsiteY58" fmla="*/ 41663 h 2215666"/>
              <a:gd name="connsiteX59" fmla="*/ 1160799 w 2009635"/>
              <a:gd name="connsiteY59" fmla="*/ 0 h 2215666"/>
              <a:gd name="connsiteX60" fmla="*/ 1202461 w 2009635"/>
              <a:gd name="connsiteY60" fmla="*/ 41663 h 2215666"/>
              <a:gd name="connsiteX61" fmla="*/ 1160799 w 2009635"/>
              <a:gd name="connsiteY61" fmla="*/ 113908 h 2215666"/>
              <a:gd name="connsiteX62" fmla="*/ 1160799 w 2009635"/>
              <a:gd name="connsiteY62" fmla="*/ 64267 h 2215666"/>
              <a:gd name="connsiteX63" fmla="*/ 1183403 w 2009635"/>
              <a:gd name="connsiteY63" fmla="*/ 41663 h 2215666"/>
              <a:gd name="connsiteX64" fmla="*/ 1160799 w 2009635"/>
              <a:gd name="connsiteY64" fmla="*/ 19059 h 2215666"/>
              <a:gd name="connsiteX65" fmla="*/ 1138194 w 2009635"/>
              <a:gd name="connsiteY65" fmla="*/ 41663 h 2215666"/>
              <a:gd name="connsiteX66" fmla="*/ 1160799 w 2009635"/>
              <a:gd name="connsiteY66" fmla="*/ 64267 h 2215666"/>
              <a:gd name="connsiteX67" fmla="*/ 247761 w 2009635"/>
              <a:gd name="connsiteY67" fmla="*/ 2164696 h 2215666"/>
              <a:gd name="connsiteX68" fmla="*/ 247761 w 2009635"/>
              <a:gd name="connsiteY68" fmla="*/ 2007353 h 2215666"/>
              <a:gd name="connsiteX69" fmla="*/ 228703 w 2009635"/>
              <a:gd name="connsiteY69" fmla="*/ 2164696 h 2215666"/>
              <a:gd name="connsiteX70" fmla="*/ 247761 w 2009635"/>
              <a:gd name="connsiteY70" fmla="*/ 2164696 h 2215666"/>
              <a:gd name="connsiteX71" fmla="*/ 588156 w 2009635"/>
              <a:gd name="connsiteY71" fmla="*/ 244659 h 2215666"/>
              <a:gd name="connsiteX72" fmla="*/ 579734 w 2009635"/>
              <a:gd name="connsiteY72" fmla="*/ 244659 h 2215666"/>
              <a:gd name="connsiteX73" fmla="*/ 277014 w 2009635"/>
              <a:gd name="connsiteY73" fmla="*/ 448541 h 2215666"/>
              <a:gd name="connsiteX74" fmla="*/ 180835 w 2009635"/>
              <a:gd name="connsiteY74" fmla="*/ 560676 h 2215666"/>
              <a:gd name="connsiteX75" fmla="*/ 183494 w 2009635"/>
              <a:gd name="connsiteY75" fmla="*/ 562892 h 2215666"/>
              <a:gd name="connsiteX76" fmla="*/ 588156 w 2009635"/>
              <a:gd name="connsiteY76" fmla="*/ 244659 h 2215666"/>
              <a:gd name="connsiteX77" fmla="*/ 66927 w 2009635"/>
              <a:gd name="connsiteY77" fmla="*/ 2026854 h 2215666"/>
              <a:gd name="connsiteX78" fmla="*/ 94850 w 2009635"/>
              <a:gd name="connsiteY78" fmla="*/ 2081814 h 2215666"/>
              <a:gd name="connsiteX79" fmla="*/ 82883 w 2009635"/>
              <a:gd name="connsiteY79" fmla="*/ 2088905 h 2215666"/>
              <a:gd name="connsiteX80" fmla="*/ 59835 w 2009635"/>
              <a:gd name="connsiteY80" fmla="*/ 2043254 h 2215666"/>
              <a:gd name="connsiteX81" fmla="*/ 54960 w 2009635"/>
              <a:gd name="connsiteY81" fmla="*/ 2057437 h 2215666"/>
              <a:gd name="connsiteX82" fmla="*/ 137399 w 2009635"/>
              <a:gd name="connsiteY82" fmla="*/ 2209905 h 2215666"/>
              <a:gd name="connsiteX83" fmla="*/ 138729 w 2009635"/>
              <a:gd name="connsiteY83" fmla="*/ 2212121 h 2215666"/>
              <a:gd name="connsiteX84" fmla="*/ 150252 w 2009635"/>
              <a:gd name="connsiteY84" fmla="*/ 2212121 h 2215666"/>
              <a:gd name="connsiteX85" fmla="*/ 81110 w 2009635"/>
              <a:gd name="connsiteY85" fmla="*/ 2002477 h 2215666"/>
              <a:gd name="connsiteX86" fmla="*/ 66927 w 2009635"/>
              <a:gd name="connsiteY86" fmla="*/ 2026854 h 2215666"/>
              <a:gd name="connsiteX87" fmla="*/ 50084 w 2009635"/>
              <a:gd name="connsiteY87" fmla="*/ 2076495 h 2215666"/>
              <a:gd name="connsiteX88" fmla="*/ 47425 w 2009635"/>
              <a:gd name="connsiteY88" fmla="*/ 2112396 h 2215666"/>
              <a:gd name="connsiteX89" fmla="*/ 78007 w 2009635"/>
              <a:gd name="connsiteY89" fmla="*/ 2169129 h 2215666"/>
              <a:gd name="connsiteX90" fmla="*/ 97509 w 2009635"/>
              <a:gd name="connsiteY90" fmla="*/ 2211678 h 2215666"/>
              <a:gd name="connsiteX91" fmla="*/ 123216 w 2009635"/>
              <a:gd name="connsiteY91" fmla="*/ 2211678 h 2215666"/>
              <a:gd name="connsiteX92" fmla="*/ 121000 w 2009635"/>
              <a:gd name="connsiteY92" fmla="*/ 2208132 h 2215666"/>
              <a:gd name="connsiteX93" fmla="*/ 50084 w 2009635"/>
              <a:gd name="connsiteY93" fmla="*/ 2076495 h 2215666"/>
              <a:gd name="connsiteX94" fmla="*/ 68699 w 2009635"/>
              <a:gd name="connsiteY94" fmla="*/ 1465292 h 2215666"/>
              <a:gd name="connsiteX95" fmla="*/ 2659 w 2009635"/>
              <a:gd name="connsiteY95" fmla="*/ 1117806 h 2215666"/>
              <a:gd name="connsiteX96" fmla="*/ 140501 w 2009635"/>
              <a:gd name="connsiteY96" fmla="*/ 627159 h 2215666"/>
              <a:gd name="connsiteX97" fmla="*/ 137842 w 2009635"/>
              <a:gd name="connsiteY97" fmla="*/ 625386 h 2215666"/>
              <a:gd name="connsiteX98" fmla="*/ 0 w 2009635"/>
              <a:gd name="connsiteY98" fmla="*/ 1117806 h 2215666"/>
              <a:gd name="connsiteX99" fmla="*/ 66040 w 2009635"/>
              <a:gd name="connsiteY99" fmla="*/ 1466179 h 2215666"/>
              <a:gd name="connsiteX100" fmla="*/ 68699 w 2009635"/>
              <a:gd name="connsiteY100" fmla="*/ 1465292 h 2215666"/>
              <a:gd name="connsiteX101" fmla="*/ 173743 w 2009635"/>
              <a:gd name="connsiteY101" fmla="*/ 1665628 h 2215666"/>
              <a:gd name="connsiteX102" fmla="*/ 176846 w 2009635"/>
              <a:gd name="connsiteY102" fmla="*/ 1664299 h 2215666"/>
              <a:gd name="connsiteX103" fmla="*/ 99725 w 2009635"/>
              <a:gd name="connsiteY103" fmla="*/ 1535321 h 2215666"/>
              <a:gd name="connsiteX104" fmla="*/ 96622 w 2009635"/>
              <a:gd name="connsiteY104" fmla="*/ 1537094 h 2215666"/>
              <a:gd name="connsiteX105" fmla="*/ 173743 w 2009635"/>
              <a:gd name="connsiteY105" fmla="*/ 1665628 h 2215666"/>
              <a:gd name="connsiteX106" fmla="*/ 1635046 w 2009635"/>
              <a:gd name="connsiteY106" fmla="*/ 1539753 h 2215666"/>
              <a:gd name="connsiteX107" fmla="*/ 1647456 w 2009635"/>
              <a:gd name="connsiteY107" fmla="*/ 1533991 h 2215666"/>
              <a:gd name="connsiteX108" fmla="*/ 1653661 w 2009635"/>
              <a:gd name="connsiteY108" fmla="*/ 1530889 h 2215666"/>
              <a:gd name="connsiteX109" fmla="*/ 1646570 w 2009635"/>
              <a:gd name="connsiteY109" fmla="*/ 1496761 h 2215666"/>
              <a:gd name="connsiteX110" fmla="*/ 1619977 w 2009635"/>
              <a:gd name="connsiteY110" fmla="*/ 1496761 h 2215666"/>
              <a:gd name="connsiteX111" fmla="*/ 1635046 w 2009635"/>
              <a:gd name="connsiteY111" fmla="*/ 1539753 h 2215666"/>
              <a:gd name="connsiteX112" fmla="*/ 1701973 w 2009635"/>
              <a:gd name="connsiteY112" fmla="*/ 1686460 h 2215666"/>
              <a:gd name="connsiteX113" fmla="*/ 1807459 w 2009635"/>
              <a:gd name="connsiteY113" fmla="*/ 1509614 h 2215666"/>
              <a:gd name="connsiteX114" fmla="*/ 1807459 w 2009635"/>
              <a:gd name="connsiteY114" fmla="*/ 1501636 h 2215666"/>
              <a:gd name="connsiteX115" fmla="*/ 1700200 w 2009635"/>
              <a:gd name="connsiteY115" fmla="*/ 1683357 h 2215666"/>
              <a:gd name="connsiteX116" fmla="*/ 1701973 w 2009635"/>
              <a:gd name="connsiteY116" fmla="*/ 1686460 h 2215666"/>
              <a:gd name="connsiteX117" fmla="*/ 1619533 w 2009635"/>
              <a:gd name="connsiteY117" fmla="*/ 2026854 h 2215666"/>
              <a:gd name="connsiteX118" fmla="*/ 1647456 w 2009635"/>
              <a:gd name="connsiteY118" fmla="*/ 2081814 h 2215666"/>
              <a:gd name="connsiteX119" fmla="*/ 1635489 w 2009635"/>
              <a:gd name="connsiteY119" fmla="*/ 2088905 h 2215666"/>
              <a:gd name="connsiteX120" fmla="*/ 1612442 w 2009635"/>
              <a:gd name="connsiteY120" fmla="*/ 2043254 h 2215666"/>
              <a:gd name="connsiteX121" fmla="*/ 1607566 w 2009635"/>
              <a:gd name="connsiteY121" fmla="*/ 2057437 h 2215666"/>
              <a:gd name="connsiteX122" fmla="*/ 1690006 w 2009635"/>
              <a:gd name="connsiteY122" fmla="*/ 2209905 h 2215666"/>
              <a:gd name="connsiteX123" fmla="*/ 1691335 w 2009635"/>
              <a:gd name="connsiteY123" fmla="*/ 2212121 h 2215666"/>
              <a:gd name="connsiteX124" fmla="*/ 1702859 w 2009635"/>
              <a:gd name="connsiteY124" fmla="*/ 2212121 h 2215666"/>
              <a:gd name="connsiteX125" fmla="*/ 1634160 w 2009635"/>
              <a:gd name="connsiteY125" fmla="*/ 2002920 h 2215666"/>
              <a:gd name="connsiteX126" fmla="*/ 1619533 w 2009635"/>
              <a:gd name="connsiteY126" fmla="*/ 2026854 h 2215666"/>
              <a:gd name="connsiteX127" fmla="*/ 1790174 w 2009635"/>
              <a:gd name="connsiteY127" fmla="*/ 697188 h 2215666"/>
              <a:gd name="connsiteX128" fmla="*/ 1793276 w 2009635"/>
              <a:gd name="connsiteY128" fmla="*/ 695859 h 2215666"/>
              <a:gd name="connsiteX129" fmla="*/ 1615101 w 2009635"/>
              <a:gd name="connsiteY129" fmla="*/ 448541 h 2215666"/>
              <a:gd name="connsiteX130" fmla="*/ 1367340 w 2009635"/>
              <a:gd name="connsiteY130" fmla="*/ 269922 h 2215666"/>
              <a:gd name="connsiteX131" fmla="*/ 1367340 w 2009635"/>
              <a:gd name="connsiteY131" fmla="*/ 273468 h 2215666"/>
              <a:gd name="connsiteX132" fmla="*/ 1790174 w 2009635"/>
              <a:gd name="connsiteY132" fmla="*/ 697188 h 2215666"/>
              <a:gd name="connsiteX133" fmla="*/ 1892115 w 2009635"/>
              <a:gd name="connsiteY133" fmla="*/ 1117806 h 2215666"/>
              <a:gd name="connsiteX134" fmla="*/ 1824745 w 2009635"/>
              <a:gd name="connsiteY134" fmla="*/ 766331 h 2215666"/>
              <a:gd name="connsiteX135" fmla="*/ 1821643 w 2009635"/>
              <a:gd name="connsiteY135" fmla="*/ 767661 h 2215666"/>
              <a:gd name="connsiteX136" fmla="*/ 1889012 w 2009635"/>
              <a:gd name="connsiteY136" fmla="*/ 1117806 h 2215666"/>
              <a:gd name="connsiteX137" fmla="*/ 1818983 w 2009635"/>
              <a:gd name="connsiteY137" fmla="*/ 1474156 h 2215666"/>
              <a:gd name="connsiteX138" fmla="*/ 1818983 w 2009635"/>
              <a:gd name="connsiteY138" fmla="*/ 1475486 h 2215666"/>
              <a:gd name="connsiteX139" fmla="*/ 1822529 w 2009635"/>
              <a:gd name="connsiteY139" fmla="*/ 1475486 h 2215666"/>
              <a:gd name="connsiteX140" fmla="*/ 1892115 w 2009635"/>
              <a:gd name="connsiteY140" fmla="*/ 1117806 h 2215666"/>
              <a:gd name="connsiteX141" fmla="*/ 1852225 w 2009635"/>
              <a:gd name="connsiteY141" fmla="*/ 1918265 h 2215666"/>
              <a:gd name="connsiteX142" fmla="*/ 1819426 w 2009635"/>
              <a:gd name="connsiteY142" fmla="*/ 1912060 h 2215666"/>
              <a:gd name="connsiteX143" fmla="*/ 1819426 w 2009635"/>
              <a:gd name="connsiteY143" fmla="*/ 2030746 h 2215666"/>
              <a:gd name="connsiteX144" fmla="*/ 1820096 w 2009635"/>
              <a:gd name="connsiteY144" fmla="*/ 2030746 h 2215666"/>
              <a:gd name="connsiteX145" fmla="*/ 1820096 w 2009635"/>
              <a:gd name="connsiteY145" fmla="*/ 2035409 h 2215666"/>
              <a:gd name="connsiteX146" fmla="*/ 1852225 w 2009635"/>
              <a:gd name="connsiteY146" fmla="*/ 1918265 h 2215666"/>
              <a:gd name="connsiteX147" fmla="*/ 1899206 w 2009635"/>
              <a:gd name="connsiteY147" fmla="*/ 1937767 h 2215666"/>
              <a:gd name="connsiteX148" fmla="*/ 1864635 w 2009635"/>
              <a:gd name="connsiteY148" fmla="*/ 1922254 h 2215666"/>
              <a:gd name="connsiteX149" fmla="*/ 1831393 w 2009635"/>
              <a:gd name="connsiteY149" fmla="*/ 2047242 h 2215666"/>
              <a:gd name="connsiteX150" fmla="*/ 1820096 w 2009635"/>
              <a:gd name="connsiteY150" fmla="*/ 2049787 h 2215666"/>
              <a:gd name="connsiteX151" fmla="*/ 1820096 w 2009635"/>
              <a:gd name="connsiteY151" fmla="*/ 2159068 h 2215666"/>
              <a:gd name="connsiteX152" fmla="*/ 1867738 w 2009635"/>
              <a:gd name="connsiteY152" fmla="*/ 2016660 h 2215666"/>
              <a:gd name="connsiteX153" fmla="*/ 1899206 w 2009635"/>
              <a:gd name="connsiteY153" fmla="*/ 1937767 h 2215666"/>
              <a:gd name="connsiteX154" fmla="*/ 1935551 w 2009635"/>
              <a:gd name="connsiteY154" fmla="*/ 2008682 h 2215666"/>
              <a:gd name="connsiteX155" fmla="*/ 1951950 w 2009635"/>
              <a:gd name="connsiteY155" fmla="*/ 1978100 h 2215666"/>
              <a:gd name="connsiteX156" fmla="*/ 1942642 w 2009635"/>
              <a:gd name="connsiteY156" fmla="*/ 1968792 h 2215666"/>
              <a:gd name="connsiteX157" fmla="*/ 1912060 w 2009635"/>
              <a:gd name="connsiteY157" fmla="*/ 2016217 h 2215666"/>
              <a:gd name="connsiteX158" fmla="*/ 1900093 w 2009635"/>
              <a:gd name="connsiteY158" fmla="*/ 2009126 h 2215666"/>
              <a:gd name="connsiteX159" fmla="*/ 1932005 w 2009635"/>
              <a:gd name="connsiteY159" fmla="*/ 1959485 h 2215666"/>
              <a:gd name="connsiteX160" fmla="*/ 1911617 w 2009635"/>
              <a:gd name="connsiteY160" fmla="*/ 1944415 h 2215666"/>
              <a:gd name="connsiteX161" fmla="*/ 1881478 w 2009635"/>
              <a:gd name="connsiteY161" fmla="*/ 2019763 h 2215666"/>
              <a:gd name="connsiteX162" fmla="*/ 1821199 w 2009635"/>
              <a:gd name="connsiteY162" fmla="*/ 2211235 h 2215666"/>
              <a:gd name="connsiteX163" fmla="*/ 1842031 w 2009635"/>
              <a:gd name="connsiteY163" fmla="*/ 2211235 h 2215666"/>
              <a:gd name="connsiteX164" fmla="*/ 1872170 w 2009635"/>
              <a:gd name="connsiteY164" fmla="*/ 2145195 h 2215666"/>
              <a:gd name="connsiteX165" fmla="*/ 1935551 w 2009635"/>
              <a:gd name="connsiteY165" fmla="*/ 2008682 h 2215666"/>
              <a:gd name="connsiteX166" fmla="*/ 1163015 w 2009635"/>
              <a:gd name="connsiteY166" fmla="*/ 298732 h 2215666"/>
              <a:gd name="connsiteX167" fmla="*/ 1242795 w 2009635"/>
              <a:gd name="connsiteY167" fmla="*/ 298732 h 2215666"/>
              <a:gd name="connsiteX168" fmla="*/ 1242795 w 2009635"/>
              <a:gd name="connsiteY168" fmla="*/ 378512 h 2215666"/>
              <a:gd name="connsiteX169" fmla="*/ 1163015 w 2009635"/>
              <a:gd name="connsiteY169" fmla="*/ 378512 h 2215666"/>
              <a:gd name="connsiteX170" fmla="*/ 1163015 w 2009635"/>
              <a:gd name="connsiteY170" fmla="*/ 298732 h 2215666"/>
              <a:gd name="connsiteX171" fmla="*/ 1167004 w 2009635"/>
              <a:gd name="connsiteY171" fmla="*/ 303164 h 2215666"/>
              <a:gd name="connsiteX172" fmla="*/ 1167004 w 2009635"/>
              <a:gd name="connsiteY172" fmla="*/ 374523 h 2215666"/>
              <a:gd name="connsiteX173" fmla="*/ 1238362 w 2009635"/>
              <a:gd name="connsiteY173" fmla="*/ 374523 h 2215666"/>
              <a:gd name="connsiteX174" fmla="*/ 1238362 w 2009635"/>
              <a:gd name="connsiteY174" fmla="*/ 303164 h 2215666"/>
              <a:gd name="connsiteX175" fmla="*/ 1167004 w 2009635"/>
              <a:gd name="connsiteY175" fmla="*/ 303164 h 2215666"/>
              <a:gd name="connsiteX176" fmla="*/ 1150161 w 2009635"/>
              <a:gd name="connsiteY176" fmla="*/ 382501 h 2215666"/>
              <a:gd name="connsiteX177" fmla="*/ 1057971 w 2009635"/>
              <a:gd name="connsiteY177" fmla="*/ 474691 h 2215666"/>
              <a:gd name="connsiteX178" fmla="*/ 1057971 w 2009635"/>
              <a:gd name="connsiteY178" fmla="*/ 483555 h 2215666"/>
              <a:gd name="connsiteX179" fmla="*/ 1066835 w 2009635"/>
              <a:gd name="connsiteY179" fmla="*/ 483555 h 2215666"/>
              <a:gd name="connsiteX180" fmla="*/ 1159026 w 2009635"/>
              <a:gd name="connsiteY180" fmla="*/ 391365 h 2215666"/>
              <a:gd name="connsiteX181" fmla="*/ 1159026 w 2009635"/>
              <a:gd name="connsiteY181" fmla="*/ 382501 h 2215666"/>
              <a:gd name="connsiteX182" fmla="*/ 1150161 w 2009635"/>
              <a:gd name="connsiteY182" fmla="*/ 382501 h 2215666"/>
              <a:gd name="connsiteX183" fmla="*/ 200780 w 2009635"/>
              <a:gd name="connsiteY183" fmla="*/ 2079598 h 2215666"/>
              <a:gd name="connsiteX184" fmla="*/ 187040 w 2009635"/>
              <a:gd name="connsiteY184" fmla="*/ 2079598 h 2215666"/>
              <a:gd name="connsiteX185" fmla="*/ 187926 w 2009635"/>
              <a:gd name="connsiteY185" fmla="*/ 1921367 h 2215666"/>
              <a:gd name="connsiteX186" fmla="*/ 141388 w 2009635"/>
              <a:gd name="connsiteY186" fmla="*/ 1943972 h 2215666"/>
              <a:gd name="connsiteX187" fmla="*/ 180391 w 2009635"/>
              <a:gd name="connsiteY187" fmla="*/ 2196608 h 2215666"/>
              <a:gd name="connsiteX188" fmla="*/ 215406 w 2009635"/>
              <a:gd name="connsiteY188" fmla="*/ 2165583 h 2215666"/>
              <a:gd name="connsiteX189" fmla="*/ 247761 w 2009635"/>
              <a:gd name="connsiteY189" fmla="*/ 1935551 h 2215666"/>
              <a:gd name="connsiteX190" fmla="*/ 247761 w 2009635"/>
              <a:gd name="connsiteY190" fmla="*/ 1911173 h 2215666"/>
              <a:gd name="connsiteX191" fmla="*/ 201666 w 2009635"/>
              <a:gd name="connsiteY191" fmla="*/ 1917379 h 2215666"/>
              <a:gd name="connsiteX192" fmla="*/ 200780 w 2009635"/>
              <a:gd name="connsiteY192" fmla="*/ 2079598 h 2215666"/>
              <a:gd name="connsiteX193" fmla="*/ 1954609 w 2009635"/>
              <a:gd name="connsiteY193" fmla="*/ 2024638 h 2215666"/>
              <a:gd name="connsiteX194" fmla="*/ 1967906 w 2009635"/>
              <a:gd name="connsiteY194" fmla="*/ 1997602 h 2215666"/>
              <a:gd name="connsiteX195" fmla="*/ 1961257 w 2009635"/>
              <a:gd name="connsiteY195" fmla="*/ 1989624 h 2215666"/>
              <a:gd name="connsiteX196" fmla="*/ 1943085 w 2009635"/>
              <a:gd name="connsiteY196" fmla="*/ 2024638 h 2215666"/>
              <a:gd name="connsiteX197" fmla="*/ 1886353 w 2009635"/>
              <a:gd name="connsiteY197" fmla="*/ 2147411 h 2215666"/>
              <a:gd name="connsiteX198" fmla="*/ 1856657 w 2009635"/>
              <a:gd name="connsiteY198" fmla="*/ 2212121 h 2215666"/>
              <a:gd name="connsiteX199" fmla="*/ 1879705 w 2009635"/>
              <a:gd name="connsiteY199" fmla="*/ 2212121 h 2215666"/>
              <a:gd name="connsiteX200" fmla="*/ 1905855 w 2009635"/>
              <a:gd name="connsiteY200" fmla="*/ 2141206 h 2215666"/>
              <a:gd name="connsiteX201" fmla="*/ 1954609 w 2009635"/>
              <a:gd name="connsiteY201" fmla="*/ 2024638 h 2215666"/>
              <a:gd name="connsiteX202" fmla="*/ 2004250 w 2009635"/>
              <a:gd name="connsiteY202" fmla="*/ 2073393 h 2215666"/>
              <a:gd name="connsiteX203" fmla="*/ 2003807 w 2009635"/>
              <a:gd name="connsiteY203" fmla="*/ 2071177 h 2215666"/>
              <a:gd name="connsiteX204" fmla="*/ 1957269 w 2009635"/>
              <a:gd name="connsiteY204" fmla="*/ 2145638 h 2215666"/>
              <a:gd name="connsiteX205" fmla="*/ 1943972 w 2009635"/>
              <a:gd name="connsiteY205" fmla="*/ 2142092 h 2215666"/>
              <a:gd name="connsiteX206" fmla="*/ 1999375 w 2009635"/>
              <a:gd name="connsiteY206" fmla="*/ 2056550 h 2215666"/>
              <a:gd name="connsiteX207" fmla="*/ 1976770 w 2009635"/>
              <a:gd name="connsiteY207" fmla="*/ 2010455 h 2215666"/>
              <a:gd name="connsiteX208" fmla="*/ 1922254 w 2009635"/>
              <a:gd name="connsiteY208" fmla="*/ 2136773 h 2215666"/>
              <a:gd name="connsiteX209" fmla="*/ 1893888 w 2009635"/>
              <a:gd name="connsiteY209" fmla="*/ 2212564 h 2215666"/>
              <a:gd name="connsiteX210" fmla="*/ 1934221 w 2009635"/>
              <a:gd name="connsiteY210" fmla="*/ 2212564 h 2215666"/>
              <a:gd name="connsiteX211" fmla="*/ 2009569 w 2009635"/>
              <a:gd name="connsiteY211" fmla="*/ 2121704 h 2215666"/>
              <a:gd name="connsiteX212" fmla="*/ 2004250 w 2009635"/>
              <a:gd name="connsiteY212" fmla="*/ 2073393 h 2215666"/>
              <a:gd name="connsiteX213" fmla="*/ 1275593 w 2009635"/>
              <a:gd name="connsiteY213" fmla="*/ 137399 h 2215666"/>
              <a:gd name="connsiteX214" fmla="*/ 1253875 w 2009635"/>
              <a:gd name="connsiteY214" fmla="*/ 99725 h 2215666"/>
              <a:gd name="connsiteX215" fmla="*/ 1275593 w 2009635"/>
              <a:gd name="connsiteY215" fmla="*/ 78007 h 2215666"/>
              <a:gd name="connsiteX216" fmla="*/ 1297311 w 2009635"/>
              <a:gd name="connsiteY216" fmla="*/ 99725 h 2215666"/>
              <a:gd name="connsiteX217" fmla="*/ 1275593 w 2009635"/>
              <a:gd name="connsiteY217" fmla="*/ 137399 h 2215666"/>
              <a:gd name="connsiteX218" fmla="*/ 1275593 w 2009635"/>
              <a:gd name="connsiteY218" fmla="*/ 111692 h 2215666"/>
              <a:gd name="connsiteX219" fmla="*/ 1287560 w 2009635"/>
              <a:gd name="connsiteY219" fmla="*/ 99725 h 2215666"/>
              <a:gd name="connsiteX220" fmla="*/ 1275593 w 2009635"/>
              <a:gd name="connsiteY220" fmla="*/ 87758 h 2215666"/>
              <a:gd name="connsiteX221" fmla="*/ 1263626 w 2009635"/>
              <a:gd name="connsiteY221" fmla="*/ 99725 h 2215666"/>
              <a:gd name="connsiteX222" fmla="*/ 1275593 w 2009635"/>
              <a:gd name="connsiteY222" fmla="*/ 111692 h 2215666"/>
              <a:gd name="connsiteX223" fmla="*/ 1654991 w 2009635"/>
              <a:gd name="connsiteY223" fmla="*/ 1103623 h 2215666"/>
              <a:gd name="connsiteX224" fmla="*/ 1618647 w 2009635"/>
              <a:gd name="connsiteY224" fmla="*/ 1055755 h 2215666"/>
              <a:gd name="connsiteX225" fmla="*/ 1604464 w 2009635"/>
              <a:gd name="connsiteY225" fmla="*/ 1052652 h 2215666"/>
              <a:gd name="connsiteX226" fmla="*/ 1489669 w 2009635"/>
              <a:gd name="connsiteY226" fmla="*/ 1272047 h 2215666"/>
              <a:gd name="connsiteX227" fmla="*/ 1485237 w 2009635"/>
              <a:gd name="connsiteY227" fmla="*/ 1102293 h 2215666"/>
              <a:gd name="connsiteX228" fmla="*/ 1447563 w 2009635"/>
              <a:gd name="connsiteY228" fmla="*/ 1134648 h 2215666"/>
              <a:gd name="connsiteX229" fmla="*/ 1438699 w 2009635"/>
              <a:gd name="connsiteY229" fmla="*/ 1315040 h 2215666"/>
              <a:gd name="connsiteX230" fmla="*/ 1435596 w 2009635"/>
              <a:gd name="connsiteY230" fmla="*/ 1339860 h 2215666"/>
              <a:gd name="connsiteX231" fmla="*/ 1384626 w 2009635"/>
              <a:gd name="connsiteY231" fmla="*/ 1359362 h 2215666"/>
              <a:gd name="connsiteX232" fmla="*/ 1386842 w 2009635"/>
              <a:gd name="connsiteY232" fmla="*/ 1390388 h 2215666"/>
              <a:gd name="connsiteX233" fmla="*/ 1469281 w 2009635"/>
              <a:gd name="connsiteY233" fmla="*/ 1368670 h 2215666"/>
              <a:gd name="connsiteX234" fmla="*/ 1469724 w 2009635"/>
              <a:gd name="connsiteY234" fmla="*/ 1422299 h 2215666"/>
              <a:gd name="connsiteX235" fmla="*/ 1422300 w 2009635"/>
              <a:gd name="connsiteY235" fmla="*/ 1423629 h 2215666"/>
              <a:gd name="connsiteX236" fmla="*/ 1411662 w 2009635"/>
              <a:gd name="connsiteY236" fmla="*/ 1475486 h 2215666"/>
              <a:gd name="connsiteX237" fmla="*/ 1641694 w 2009635"/>
              <a:gd name="connsiteY237" fmla="*/ 1475486 h 2215666"/>
              <a:gd name="connsiteX238" fmla="*/ 1630614 w 2009635"/>
              <a:gd name="connsiteY238" fmla="*/ 1439585 h 2215666"/>
              <a:gd name="connsiteX239" fmla="*/ 1608896 w 2009635"/>
              <a:gd name="connsiteY239" fmla="*/ 1353600 h 2215666"/>
              <a:gd name="connsiteX240" fmla="*/ 1618647 w 2009635"/>
              <a:gd name="connsiteY240" fmla="*/ 1311051 h 2215666"/>
              <a:gd name="connsiteX241" fmla="*/ 1640808 w 2009635"/>
              <a:gd name="connsiteY241" fmla="*/ 1239692 h 2215666"/>
              <a:gd name="connsiteX242" fmla="*/ 1641694 w 2009635"/>
              <a:gd name="connsiteY242" fmla="*/ 1236146 h 2215666"/>
              <a:gd name="connsiteX243" fmla="*/ 1654991 w 2009635"/>
              <a:gd name="connsiteY243" fmla="*/ 1103623 h 2215666"/>
              <a:gd name="connsiteX244" fmla="*/ 1266285 w 2009635"/>
              <a:gd name="connsiteY244" fmla="*/ 893536 h 2215666"/>
              <a:gd name="connsiteX245" fmla="*/ 1196700 w 2009635"/>
              <a:gd name="connsiteY245" fmla="*/ 886887 h 2215666"/>
              <a:gd name="connsiteX246" fmla="*/ 1197586 w 2009635"/>
              <a:gd name="connsiteY246" fmla="*/ 895308 h 2215666"/>
              <a:gd name="connsiteX247" fmla="*/ 1136865 w 2009635"/>
              <a:gd name="connsiteY247" fmla="*/ 942290 h 2215666"/>
              <a:gd name="connsiteX248" fmla="*/ 1127557 w 2009635"/>
              <a:gd name="connsiteY248" fmla="*/ 943176 h 2215666"/>
              <a:gd name="connsiteX249" fmla="*/ 1124454 w 2009635"/>
              <a:gd name="connsiteY249" fmla="*/ 907276 h 2215666"/>
              <a:gd name="connsiteX250" fmla="*/ 1074370 w 2009635"/>
              <a:gd name="connsiteY250" fmla="*/ 942290 h 2215666"/>
              <a:gd name="connsiteX251" fmla="*/ 1065949 w 2009635"/>
              <a:gd name="connsiteY251" fmla="*/ 956916 h 2215666"/>
              <a:gd name="connsiteX252" fmla="*/ 993704 w 2009635"/>
              <a:gd name="connsiteY252" fmla="*/ 1116033 h 2215666"/>
              <a:gd name="connsiteX253" fmla="*/ 1011876 w 2009635"/>
              <a:gd name="connsiteY253" fmla="*/ 1131546 h 2215666"/>
              <a:gd name="connsiteX254" fmla="*/ 1013206 w 2009635"/>
              <a:gd name="connsiteY254" fmla="*/ 1133762 h 2215666"/>
              <a:gd name="connsiteX255" fmla="*/ 1005228 w 2009635"/>
              <a:gd name="connsiteY255" fmla="*/ 1134205 h 2215666"/>
              <a:gd name="connsiteX256" fmla="*/ 1018967 w 2009635"/>
              <a:gd name="connsiteY256" fmla="*/ 1226839 h 2215666"/>
              <a:gd name="connsiteX257" fmla="*/ 1060187 w 2009635"/>
              <a:gd name="connsiteY257" fmla="*/ 1229498 h 2215666"/>
              <a:gd name="connsiteX258" fmla="*/ 1053096 w 2009635"/>
              <a:gd name="connsiteY258" fmla="*/ 1286230 h 2215666"/>
              <a:gd name="connsiteX259" fmla="*/ 1216201 w 2009635"/>
              <a:gd name="connsiteY259" fmla="*/ 1286230 h 2215666"/>
              <a:gd name="connsiteX260" fmla="*/ 1241022 w 2009635"/>
              <a:gd name="connsiteY260" fmla="*/ 1393047 h 2215666"/>
              <a:gd name="connsiteX261" fmla="*/ 1248556 w 2009635"/>
              <a:gd name="connsiteY261" fmla="*/ 1393047 h 2215666"/>
              <a:gd name="connsiteX262" fmla="*/ 1264069 w 2009635"/>
              <a:gd name="connsiteY262" fmla="*/ 1392160 h 2215666"/>
              <a:gd name="connsiteX263" fmla="*/ 1298197 w 2009635"/>
              <a:gd name="connsiteY263" fmla="*/ 936971 h 2215666"/>
              <a:gd name="connsiteX264" fmla="*/ 1266285 w 2009635"/>
              <a:gd name="connsiteY264" fmla="*/ 893536 h 2215666"/>
              <a:gd name="connsiteX265" fmla="*/ 1386842 w 2009635"/>
              <a:gd name="connsiteY265" fmla="*/ 1951950 h 2215666"/>
              <a:gd name="connsiteX266" fmla="*/ 1315483 w 2009635"/>
              <a:gd name="connsiteY266" fmla="*/ 1986078 h 2215666"/>
              <a:gd name="connsiteX267" fmla="*/ 1317256 w 2009635"/>
              <a:gd name="connsiteY267" fmla="*/ 1988737 h 2215666"/>
              <a:gd name="connsiteX268" fmla="*/ 1388171 w 2009635"/>
              <a:gd name="connsiteY268" fmla="*/ 1955052 h 2215666"/>
              <a:gd name="connsiteX269" fmla="*/ 1386842 w 2009635"/>
              <a:gd name="connsiteY269" fmla="*/ 1951950 h 2215666"/>
              <a:gd name="connsiteX270" fmla="*/ 1360692 w 2009635"/>
              <a:gd name="connsiteY270" fmla="*/ 266820 h 2215666"/>
              <a:gd name="connsiteX271" fmla="*/ 1311937 w 2009635"/>
              <a:gd name="connsiteY271" fmla="*/ 244659 h 2215666"/>
              <a:gd name="connsiteX272" fmla="*/ 1303516 w 2009635"/>
              <a:gd name="connsiteY272" fmla="*/ 244659 h 2215666"/>
              <a:gd name="connsiteX273" fmla="*/ 1353157 w 2009635"/>
              <a:gd name="connsiteY273" fmla="*/ 266820 h 2215666"/>
              <a:gd name="connsiteX274" fmla="*/ 1360692 w 2009635"/>
              <a:gd name="connsiteY274" fmla="*/ 266820 h 2215666"/>
              <a:gd name="connsiteX275" fmla="*/ 1128886 w 2009635"/>
              <a:gd name="connsiteY275" fmla="*/ 2043254 h 2215666"/>
              <a:gd name="connsiteX276" fmla="*/ 945836 w 2009635"/>
              <a:gd name="connsiteY276" fmla="*/ 2061426 h 2215666"/>
              <a:gd name="connsiteX277" fmla="*/ 909935 w 2009635"/>
              <a:gd name="connsiteY277" fmla="*/ 2060539 h 2215666"/>
              <a:gd name="connsiteX278" fmla="*/ 909935 w 2009635"/>
              <a:gd name="connsiteY278" fmla="*/ 2063199 h 2215666"/>
              <a:gd name="connsiteX279" fmla="*/ 945836 w 2009635"/>
              <a:gd name="connsiteY279" fmla="*/ 2064085 h 2215666"/>
              <a:gd name="connsiteX280" fmla="*/ 1129330 w 2009635"/>
              <a:gd name="connsiteY280" fmla="*/ 2046356 h 2215666"/>
              <a:gd name="connsiteX281" fmla="*/ 1128886 w 2009635"/>
              <a:gd name="connsiteY281" fmla="*/ 2043254 h 2215666"/>
              <a:gd name="connsiteX282" fmla="*/ 1660753 w 2009635"/>
              <a:gd name="connsiteY282" fmla="*/ 1970565 h 2215666"/>
              <a:gd name="connsiteX283" fmla="*/ 1675379 w 2009635"/>
              <a:gd name="connsiteY283" fmla="*/ 2013114 h 2215666"/>
              <a:gd name="connsiteX284" fmla="*/ 1662083 w 2009635"/>
              <a:gd name="connsiteY284" fmla="*/ 2016660 h 2215666"/>
              <a:gd name="connsiteX285" fmla="*/ 1650116 w 2009635"/>
              <a:gd name="connsiteY285" fmla="*/ 1981646 h 2215666"/>
              <a:gd name="connsiteX286" fmla="*/ 1643024 w 2009635"/>
              <a:gd name="connsiteY286" fmla="*/ 1989624 h 2215666"/>
              <a:gd name="connsiteX287" fmla="*/ 1716156 w 2009635"/>
              <a:gd name="connsiteY287" fmla="*/ 2211678 h 2215666"/>
              <a:gd name="connsiteX288" fmla="*/ 1721031 w 2009635"/>
              <a:gd name="connsiteY288" fmla="*/ 2211678 h 2215666"/>
              <a:gd name="connsiteX289" fmla="*/ 1680255 w 2009635"/>
              <a:gd name="connsiteY289" fmla="*/ 1953723 h 2215666"/>
              <a:gd name="connsiteX290" fmla="*/ 1660753 w 2009635"/>
              <a:gd name="connsiteY290" fmla="*/ 1970565 h 2215666"/>
              <a:gd name="connsiteX291" fmla="*/ 865169 w 2009635"/>
              <a:gd name="connsiteY291" fmla="*/ 174629 h 2215666"/>
              <a:gd name="connsiteX292" fmla="*/ 867385 w 2009635"/>
              <a:gd name="connsiteY292" fmla="*/ 177289 h 2215666"/>
              <a:gd name="connsiteX293" fmla="*/ 885558 w 2009635"/>
              <a:gd name="connsiteY293" fmla="*/ 175959 h 2215666"/>
              <a:gd name="connsiteX294" fmla="*/ 883341 w 2009635"/>
              <a:gd name="connsiteY294" fmla="*/ 173300 h 2215666"/>
              <a:gd name="connsiteX295" fmla="*/ 865169 w 2009635"/>
              <a:gd name="connsiteY295" fmla="*/ 174629 h 2215666"/>
              <a:gd name="connsiteX296" fmla="*/ 780957 w 2009635"/>
              <a:gd name="connsiteY296" fmla="*/ 2049459 h 2215666"/>
              <a:gd name="connsiteX297" fmla="*/ 835474 w 2009635"/>
              <a:gd name="connsiteY297" fmla="*/ 2057437 h 2215666"/>
              <a:gd name="connsiteX298" fmla="*/ 835917 w 2009635"/>
              <a:gd name="connsiteY298" fmla="*/ 2054777 h 2215666"/>
              <a:gd name="connsiteX299" fmla="*/ 780071 w 2009635"/>
              <a:gd name="connsiteY299" fmla="*/ 2046356 h 2215666"/>
              <a:gd name="connsiteX300" fmla="*/ 780957 w 2009635"/>
              <a:gd name="connsiteY300" fmla="*/ 2049459 h 2215666"/>
              <a:gd name="connsiteX301" fmla="*/ 868272 w 2009635"/>
              <a:gd name="connsiteY301" fmla="*/ 355021 h 2215666"/>
              <a:gd name="connsiteX302" fmla="*/ 877136 w 2009635"/>
              <a:gd name="connsiteY302" fmla="*/ 355021 h 2215666"/>
              <a:gd name="connsiteX303" fmla="*/ 877136 w 2009635"/>
              <a:gd name="connsiteY303" fmla="*/ 373636 h 2215666"/>
              <a:gd name="connsiteX304" fmla="*/ 868272 w 2009635"/>
              <a:gd name="connsiteY304" fmla="*/ 373636 h 2215666"/>
              <a:gd name="connsiteX305" fmla="*/ 862510 w 2009635"/>
              <a:gd name="connsiteY305" fmla="*/ 387819 h 2215666"/>
              <a:gd name="connsiteX306" fmla="*/ 868715 w 2009635"/>
              <a:gd name="connsiteY306" fmla="*/ 394024 h 2215666"/>
              <a:gd name="connsiteX307" fmla="*/ 855419 w 2009635"/>
              <a:gd name="connsiteY307" fmla="*/ 407321 h 2215666"/>
              <a:gd name="connsiteX308" fmla="*/ 849213 w 2009635"/>
              <a:gd name="connsiteY308" fmla="*/ 401116 h 2215666"/>
              <a:gd name="connsiteX309" fmla="*/ 835030 w 2009635"/>
              <a:gd name="connsiteY309" fmla="*/ 406878 h 2215666"/>
              <a:gd name="connsiteX310" fmla="*/ 835030 w 2009635"/>
              <a:gd name="connsiteY310" fmla="*/ 415742 h 2215666"/>
              <a:gd name="connsiteX311" fmla="*/ 816415 w 2009635"/>
              <a:gd name="connsiteY311" fmla="*/ 415742 h 2215666"/>
              <a:gd name="connsiteX312" fmla="*/ 816415 w 2009635"/>
              <a:gd name="connsiteY312" fmla="*/ 406878 h 2215666"/>
              <a:gd name="connsiteX313" fmla="*/ 802232 w 2009635"/>
              <a:gd name="connsiteY313" fmla="*/ 401116 h 2215666"/>
              <a:gd name="connsiteX314" fmla="*/ 796027 w 2009635"/>
              <a:gd name="connsiteY314" fmla="*/ 407321 h 2215666"/>
              <a:gd name="connsiteX315" fmla="*/ 782730 w 2009635"/>
              <a:gd name="connsiteY315" fmla="*/ 394024 h 2215666"/>
              <a:gd name="connsiteX316" fmla="*/ 788935 w 2009635"/>
              <a:gd name="connsiteY316" fmla="*/ 387819 h 2215666"/>
              <a:gd name="connsiteX317" fmla="*/ 783173 w 2009635"/>
              <a:gd name="connsiteY317" fmla="*/ 373636 h 2215666"/>
              <a:gd name="connsiteX318" fmla="*/ 774309 w 2009635"/>
              <a:gd name="connsiteY318" fmla="*/ 373636 h 2215666"/>
              <a:gd name="connsiteX319" fmla="*/ 774309 w 2009635"/>
              <a:gd name="connsiteY319" fmla="*/ 355021 h 2215666"/>
              <a:gd name="connsiteX320" fmla="*/ 783173 w 2009635"/>
              <a:gd name="connsiteY320" fmla="*/ 355021 h 2215666"/>
              <a:gd name="connsiteX321" fmla="*/ 788935 w 2009635"/>
              <a:gd name="connsiteY321" fmla="*/ 340838 h 2215666"/>
              <a:gd name="connsiteX322" fmla="*/ 782730 w 2009635"/>
              <a:gd name="connsiteY322" fmla="*/ 334633 h 2215666"/>
              <a:gd name="connsiteX323" fmla="*/ 796027 w 2009635"/>
              <a:gd name="connsiteY323" fmla="*/ 321336 h 2215666"/>
              <a:gd name="connsiteX324" fmla="*/ 802232 w 2009635"/>
              <a:gd name="connsiteY324" fmla="*/ 327541 h 2215666"/>
              <a:gd name="connsiteX325" fmla="*/ 816415 w 2009635"/>
              <a:gd name="connsiteY325" fmla="*/ 321779 h 2215666"/>
              <a:gd name="connsiteX326" fmla="*/ 816415 w 2009635"/>
              <a:gd name="connsiteY326" fmla="*/ 312915 h 2215666"/>
              <a:gd name="connsiteX327" fmla="*/ 835030 w 2009635"/>
              <a:gd name="connsiteY327" fmla="*/ 312915 h 2215666"/>
              <a:gd name="connsiteX328" fmla="*/ 835030 w 2009635"/>
              <a:gd name="connsiteY328" fmla="*/ 321779 h 2215666"/>
              <a:gd name="connsiteX329" fmla="*/ 849213 w 2009635"/>
              <a:gd name="connsiteY329" fmla="*/ 327541 h 2215666"/>
              <a:gd name="connsiteX330" fmla="*/ 855419 w 2009635"/>
              <a:gd name="connsiteY330" fmla="*/ 321336 h 2215666"/>
              <a:gd name="connsiteX331" fmla="*/ 868715 w 2009635"/>
              <a:gd name="connsiteY331" fmla="*/ 334633 h 2215666"/>
              <a:gd name="connsiteX332" fmla="*/ 862510 w 2009635"/>
              <a:gd name="connsiteY332" fmla="*/ 340838 h 2215666"/>
              <a:gd name="connsiteX333" fmla="*/ 868272 w 2009635"/>
              <a:gd name="connsiteY333" fmla="*/ 355021 h 2215666"/>
              <a:gd name="connsiteX334" fmla="*/ 851873 w 2009635"/>
              <a:gd name="connsiteY334" fmla="*/ 364328 h 2215666"/>
              <a:gd name="connsiteX335" fmla="*/ 850100 w 2009635"/>
              <a:gd name="connsiteY335" fmla="*/ 355021 h 2215666"/>
              <a:gd name="connsiteX336" fmla="*/ 849657 w 2009635"/>
              <a:gd name="connsiteY336" fmla="*/ 353691 h 2215666"/>
              <a:gd name="connsiteX337" fmla="*/ 836360 w 2009635"/>
              <a:gd name="connsiteY337" fmla="*/ 340395 h 2215666"/>
              <a:gd name="connsiteX338" fmla="*/ 835030 w 2009635"/>
              <a:gd name="connsiteY338" fmla="*/ 339951 h 2215666"/>
              <a:gd name="connsiteX339" fmla="*/ 825723 w 2009635"/>
              <a:gd name="connsiteY339" fmla="*/ 338178 h 2215666"/>
              <a:gd name="connsiteX340" fmla="*/ 816415 w 2009635"/>
              <a:gd name="connsiteY340" fmla="*/ 339951 h 2215666"/>
              <a:gd name="connsiteX341" fmla="*/ 815085 w 2009635"/>
              <a:gd name="connsiteY341" fmla="*/ 340395 h 2215666"/>
              <a:gd name="connsiteX342" fmla="*/ 801789 w 2009635"/>
              <a:gd name="connsiteY342" fmla="*/ 353691 h 2215666"/>
              <a:gd name="connsiteX343" fmla="*/ 801345 w 2009635"/>
              <a:gd name="connsiteY343" fmla="*/ 355021 h 2215666"/>
              <a:gd name="connsiteX344" fmla="*/ 799573 w 2009635"/>
              <a:gd name="connsiteY344" fmla="*/ 364328 h 2215666"/>
              <a:gd name="connsiteX345" fmla="*/ 801345 w 2009635"/>
              <a:gd name="connsiteY345" fmla="*/ 373636 h 2215666"/>
              <a:gd name="connsiteX346" fmla="*/ 801789 w 2009635"/>
              <a:gd name="connsiteY346" fmla="*/ 374966 h 2215666"/>
              <a:gd name="connsiteX347" fmla="*/ 815085 w 2009635"/>
              <a:gd name="connsiteY347" fmla="*/ 388262 h 2215666"/>
              <a:gd name="connsiteX348" fmla="*/ 816415 w 2009635"/>
              <a:gd name="connsiteY348" fmla="*/ 388706 h 2215666"/>
              <a:gd name="connsiteX349" fmla="*/ 825723 w 2009635"/>
              <a:gd name="connsiteY349" fmla="*/ 390479 h 2215666"/>
              <a:gd name="connsiteX350" fmla="*/ 835030 w 2009635"/>
              <a:gd name="connsiteY350" fmla="*/ 388706 h 2215666"/>
              <a:gd name="connsiteX351" fmla="*/ 836360 w 2009635"/>
              <a:gd name="connsiteY351" fmla="*/ 388262 h 2215666"/>
              <a:gd name="connsiteX352" fmla="*/ 849657 w 2009635"/>
              <a:gd name="connsiteY352" fmla="*/ 374966 h 2215666"/>
              <a:gd name="connsiteX353" fmla="*/ 850100 w 2009635"/>
              <a:gd name="connsiteY353" fmla="*/ 373636 h 2215666"/>
              <a:gd name="connsiteX354" fmla="*/ 851873 w 2009635"/>
              <a:gd name="connsiteY354" fmla="*/ 364328 h 2215666"/>
              <a:gd name="connsiteX355" fmla="*/ 1563687 w 2009635"/>
              <a:gd name="connsiteY355" fmla="*/ 1559698 h 2215666"/>
              <a:gd name="connsiteX356" fmla="*/ 1613771 w 2009635"/>
              <a:gd name="connsiteY356" fmla="*/ 1547731 h 2215666"/>
              <a:gd name="connsiteX357" fmla="*/ 1617317 w 2009635"/>
              <a:gd name="connsiteY357" fmla="*/ 1496761 h 2215666"/>
              <a:gd name="connsiteX358" fmla="*/ 1562801 w 2009635"/>
              <a:gd name="connsiteY358" fmla="*/ 1496761 h 2215666"/>
              <a:gd name="connsiteX359" fmla="*/ 1563687 w 2009635"/>
              <a:gd name="connsiteY359" fmla="*/ 1507398 h 2215666"/>
              <a:gd name="connsiteX360" fmla="*/ 1563687 w 2009635"/>
              <a:gd name="connsiteY360" fmla="*/ 1559698 h 2215666"/>
              <a:gd name="connsiteX361" fmla="*/ 1647456 w 2009635"/>
              <a:gd name="connsiteY361" fmla="*/ 1752500 h 2215666"/>
              <a:gd name="connsiteX362" fmla="*/ 1643024 w 2009635"/>
              <a:gd name="connsiteY362" fmla="*/ 1752500 h 2215666"/>
              <a:gd name="connsiteX363" fmla="*/ 1563687 w 2009635"/>
              <a:gd name="connsiteY363" fmla="*/ 1830064 h 2215666"/>
              <a:gd name="connsiteX364" fmla="*/ 1563687 w 2009635"/>
              <a:gd name="connsiteY364" fmla="*/ 1834496 h 2215666"/>
              <a:gd name="connsiteX365" fmla="*/ 1615101 w 2009635"/>
              <a:gd name="connsiteY365" fmla="*/ 1787071 h 2215666"/>
              <a:gd name="connsiteX366" fmla="*/ 1647456 w 2009635"/>
              <a:gd name="connsiteY366" fmla="*/ 1752500 h 2215666"/>
              <a:gd name="connsiteX367" fmla="*/ 1600032 w 2009635"/>
              <a:gd name="connsiteY367" fmla="*/ 2112396 h 2215666"/>
              <a:gd name="connsiteX368" fmla="*/ 1627955 w 2009635"/>
              <a:gd name="connsiteY368" fmla="*/ 2164696 h 2215666"/>
              <a:gd name="connsiteX369" fmla="*/ 1629727 w 2009635"/>
              <a:gd name="connsiteY369" fmla="*/ 2164696 h 2215666"/>
              <a:gd name="connsiteX370" fmla="*/ 1653661 w 2009635"/>
              <a:gd name="connsiteY370" fmla="*/ 2170902 h 2215666"/>
              <a:gd name="connsiteX371" fmla="*/ 1602248 w 2009635"/>
              <a:gd name="connsiteY371" fmla="*/ 2076052 h 2215666"/>
              <a:gd name="connsiteX372" fmla="*/ 1600032 w 2009635"/>
              <a:gd name="connsiteY372" fmla="*/ 2112396 h 2215666"/>
              <a:gd name="connsiteX373" fmla="*/ 1487896 w 2009635"/>
              <a:gd name="connsiteY373" fmla="*/ 1889899 h 2215666"/>
              <a:gd name="connsiteX374" fmla="*/ 1448893 w 2009635"/>
              <a:gd name="connsiteY374" fmla="*/ 1916049 h 2215666"/>
              <a:gd name="connsiteX375" fmla="*/ 1449336 w 2009635"/>
              <a:gd name="connsiteY375" fmla="*/ 1919595 h 2215666"/>
              <a:gd name="connsiteX376" fmla="*/ 1487896 w 2009635"/>
              <a:gd name="connsiteY376" fmla="*/ 1893888 h 2215666"/>
              <a:gd name="connsiteX377" fmla="*/ 1487896 w 2009635"/>
              <a:gd name="connsiteY377" fmla="*/ 1889899 h 2215666"/>
              <a:gd name="connsiteX378" fmla="*/ 1487896 w 2009635"/>
              <a:gd name="connsiteY378" fmla="*/ 1889899 h 2215666"/>
              <a:gd name="connsiteX379" fmla="*/ 1487896 w 2009635"/>
              <a:gd name="connsiteY379" fmla="*/ 2087132 h 2215666"/>
              <a:gd name="connsiteX380" fmla="*/ 1475043 w 2009635"/>
              <a:gd name="connsiteY380" fmla="*/ 2074279 h 2215666"/>
              <a:gd name="connsiteX381" fmla="*/ 1479032 w 2009635"/>
              <a:gd name="connsiteY381" fmla="*/ 2116828 h 2215666"/>
              <a:gd name="connsiteX382" fmla="*/ 1436483 w 2009635"/>
              <a:gd name="connsiteY382" fmla="*/ 2157605 h 2215666"/>
              <a:gd name="connsiteX383" fmla="*/ 1412992 w 2009635"/>
              <a:gd name="connsiteY383" fmla="*/ 2157162 h 2215666"/>
              <a:gd name="connsiteX384" fmla="*/ 1410332 w 2009635"/>
              <a:gd name="connsiteY384" fmla="*/ 2164696 h 2215666"/>
              <a:gd name="connsiteX385" fmla="*/ 1400582 w 2009635"/>
              <a:gd name="connsiteY385" fmla="*/ 2194392 h 2215666"/>
              <a:gd name="connsiteX386" fmla="*/ 1381966 w 2009635"/>
              <a:gd name="connsiteY386" fmla="*/ 2215667 h 2215666"/>
              <a:gd name="connsiteX387" fmla="*/ 1431607 w 2009635"/>
              <a:gd name="connsiteY387" fmla="*/ 2204143 h 2215666"/>
              <a:gd name="connsiteX388" fmla="*/ 1459087 w 2009635"/>
              <a:gd name="connsiteY388" fmla="*/ 2164696 h 2215666"/>
              <a:gd name="connsiteX389" fmla="*/ 1478589 w 2009635"/>
              <a:gd name="connsiteY389" fmla="*/ 2137217 h 2215666"/>
              <a:gd name="connsiteX390" fmla="*/ 1487896 w 2009635"/>
              <a:gd name="connsiteY390" fmla="*/ 2164696 h 2215666"/>
              <a:gd name="connsiteX391" fmla="*/ 1495874 w 2009635"/>
              <a:gd name="connsiteY391" fmla="*/ 2189074 h 2215666"/>
              <a:gd name="connsiteX392" fmla="*/ 1503852 w 2009635"/>
              <a:gd name="connsiteY392" fmla="*/ 2187301 h 2215666"/>
              <a:gd name="connsiteX393" fmla="*/ 1495431 w 2009635"/>
              <a:gd name="connsiteY393" fmla="*/ 2103532 h 2215666"/>
              <a:gd name="connsiteX394" fmla="*/ 1487896 w 2009635"/>
              <a:gd name="connsiteY394" fmla="*/ 2087132 h 2215666"/>
              <a:gd name="connsiteX395" fmla="*/ 1517149 w 2009635"/>
              <a:gd name="connsiteY395" fmla="*/ 1872170 h 2215666"/>
              <a:gd name="connsiteX396" fmla="*/ 1551720 w 2009635"/>
              <a:gd name="connsiteY396" fmla="*/ 1844690 h 2215666"/>
              <a:gd name="connsiteX397" fmla="*/ 1551720 w 2009635"/>
              <a:gd name="connsiteY397" fmla="*/ 1840258 h 2215666"/>
              <a:gd name="connsiteX398" fmla="*/ 1517149 w 2009635"/>
              <a:gd name="connsiteY398" fmla="*/ 1868181 h 2215666"/>
              <a:gd name="connsiteX399" fmla="*/ 1517149 w 2009635"/>
              <a:gd name="connsiteY399" fmla="*/ 1872170 h 2215666"/>
              <a:gd name="connsiteX400" fmla="*/ 1406344 w 2009635"/>
              <a:gd name="connsiteY400" fmla="*/ 1496761 h 2215666"/>
              <a:gd name="connsiteX401" fmla="*/ 1393490 w 2009635"/>
              <a:gd name="connsiteY401" fmla="*/ 1546845 h 2215666"/>
              <a:gd name="connsiteX402" fmla="*/ 1544186 w 2009635"/>
              <a:gd name="connsiteY402" fmla="*/ 1562801 h 2215666"/>
              <a:gd name="connsiteX403" fmla="*/ 1552164 w 2009635"/>
              <a:gd name="connsiteY403" fmla="*/ 1561914 h 2215666"/>
              <a:gd name="connsiteX404" fmla="*/ 1552164 w 2009635"/>
              <a:gd name="connsiteY404" fmla="*/ 1507841 h 2215666"/>
              <a:gd name="connsiteX405" fmla="*/ 1553050 w 2009635"/>
              <a:gd name="connsiteY405" fmla="*/ 1497204 h 2215666"/>
              <a:gd name="connsiteX406" fmla="*/ 1542413 w 2009635"/>
              <a:gd name="connsiteY406" fmla="*/ 1497204 h 2215666"/>
              <a:gd name="connsiteX407" fmla="*/ 1406344 w 2009635"/>
              <a:gd name="connsiteY407" fmla="*/ 1496761 h 2215666"/>
              <a:gd name="connsiteX408" fmla="*/ 1237919 w 2009635"/>
              <a:gd name="connsiteY408" fmla="*/ 2040151 h 2215666"/>
              <a:gd name="connsiteX409" fmla="*/ 1220634 w 2009635"/>
              <a:gd name="connsiteY409" fmla="*/ 2079155 h 2215666"/>
              <a:gd name="connsiteX410" fmla="*/ 1214428 w 2009635"/>
              <a:gd name="connsiteY410" fmla="*/ 2080927 h 2215666"/>
              <a:gd name="connsiteX411" fmla="*/ 1163458 w 2009635"/>
              <a:gd name="connsiteY411" fmla="*/ 2093781 h 2215666"/>
              <a:gd name="connsiteX412" fmla="*/ 1143513 w 2009635"/>
              <a:gd name="connsiteY412" fmla="*/ 2081814 h 2215666"/>
              <a:gd name="connsiteX413" fmla="*/ 1132876 w 2009635"/>
              <a:gd name="connsiteY413" fmla="*/ 2091565 h 2215666"/>
              <a:gd name="connsiteX414" fmla="*/ 1114260 w 2009635"/>
              <a:gd name="connsiteY414" fmla="*/ 2108407 h 2215666"/>
              <a:gd name="connsiteX415" fmla="*/ 1087667 w 2009635"/>
              <a:gd name="connsiteY415" fmla="*/ 2117715 h 2215666"/>
              <a:gd name="connsiteX416" fmla="*/ 1136865 w 2009635"/>
              <a:gd name="connsiteY416" fmla="*/ 2132341 h 2215666"/>
              <a:gd name="connsiteX417" fmla="*/ 1140854 w 2009635"/>
              <a:gd name="connsiteY417" fmla="*/ 2130125 h 2215666"/>
              <a:gd name="connsiteX418" fmla="*/ 1153707 w 2009635"/>
              <a:gd name="connsiteY418" fmla="*/ 2123920 h 2215666"/>
              <a:gd name="connsiteX419" fmla="*/ 1210439 w 2009635"/>
              <a:gd name="connsiteY419" fmla="*/ 2096883 h 2215666"/>
              <a:gd name="connsiteX420" fmla="*/ 1206894 w 2009635"/>
              <a:gd name="connsiteY420" fmla="*/ 2114612 h 2215666"/>
              <a:gd name="connsiteX421" fmla="*/ 1199802 w 2009635"/>
              <a:gd name="connsiteY421" fmla="*/ 2150957 h 2215666"/>
              <a:gd name="connsiteX422" fmla="*/ 1207780 w 2009635"/>
              <a:gd name="connsiteY422" fmla="*/ 2153173 h 2215666"/>
              <a:gd name="connsiteX423" fmla="*/ 1241908 w 2009635"/>
              <a:gd name="connsiteY423" fmla="*/ 2076052 h 2215666"/>
              <a:gd name="connsiteX424" fmla="*/ 1243238 w 2009635"/>
              <a:gd name="connsiteY424" fmla="*/ 2057437 h 2215666"/>
              <a:gd name="connsiteX425" fmla="*/ 1237919 w 2009635"/>
              <a:gd name="connsiteY425" fmla="*/ 2040151 h 2215666"/>
              <a:gd name="connsiteX426" fmla="*/ 367874 w 2009635"/>
              <a:gd name="connsiteY426" fmla="*/ 1978543 h 2215666"/>
              <a:gd name="connsiteX427" fmla="*/ 379398 w 2009635"/>
              <a:gd name="connsiteY427" fmla="*/ 1959928 h 2215666"/>
              <a:gd name="connsiteX428" fmla="*/ 367874 w 2009635"/>
              <a:gd name="connsiteY428" fmla="*/ 1951063 h 2215666"/>
              <a:gd name="connsiteX429" fmla="*/ 367874 w 2009635"/>
              <a:gd name="connsiteY429" fmla="*/ 1978543 h 2215666"/>
              <a:gd name="connsiteX430" fmla="*/ 280560 w 2009635"/>
              <a:gd name="connsiteY430" fmla="*/ 2164696 h 2215666"/>
              <a:gd name="connsiteX431" fmla="*/ 311142 w 2009635"/>
              <a:gd name="connsiteY431" fmla="*/ 2164696 h 2215666"/>
              <a:gd name="connsiteX432" fmla="*/ 320006 w 2009635"/>
              <a:gd name="connsiteY432" fmla="*/ 2145195 h 2215666"/>
              <a:gd name="connsiteX433" fmla="*/ 338622 w 2009635"/>
              <a:gd name="connsiteY433" fmla="*/ 2103532 h 2215666"/>
              <a:gd name="connsiteX434" fmla="*/ 338622 w 2009635"/>
              <a:gd name="connsiteY434" fmla="*/ 1995386 h 2215666"/>
              <a:gd name="connsiteX435" fmla="*/ 328871 w 2009635"/>
              <a:gd name="connsiteY435" fmla="*/ 2020206 h 2215666"/>
              <a:gd name="connsiteX436" fmla="*/ 280560 w 2009635"/>
              <a:gd name="connsiteY436" fmla="*/ 2164696 h 2215666"/>
              <a:gd name="connsiteX437" fmla="*/ 763672 w 2009635"/>
              <a:gd name="connsiteY437" fmla="*/ 389592 h 2215666"/>
              <a:gd name="connsiteX438" fmla="*/ 776968 w 2009635"/>
              <a:gd name="connsiteY438" fmla="*/ 389592 h 2215666"/>
              <a:gd name="connsiteX439" fmla="*/ 776968 w 2009635"/>
              <a:gd name="connsiteY439" fmla="*/ 417072 h 2215666"/>
              <a:gd name="connsiteX440" fmla="*/ 763672 w 2009635"/>
              <a:gd name="connsiteY440" fmla="*/ 417072 h 2215666"/>
              <a:gd name="connsiteX441" fmla="*/ 754807 w 2009635"/>
              <a:gd name="connsiteY441" fmla="*/ 438347 h 2215666"/>
              <a:gd name="connsiteX442" fmla="*/ 764115 w 2009635"/>
              <a:gd name="connsiteY442" fmla="*/ 447654 h 2215666"/>
              <a:gd name="connsiteX443" fmla="*/ 744613 w 2009635"/>
              <a:gd name="connsiteY443" fmla="*/ 467156 h 2215666"/>
              <a:gd name="connsiteX444" fmla="*/ 735305 w 2009635"/>
              <a:gd name="connsiteY444" fmla="*/ 457848 h 2215666"/>
              <a:gd name="connsiteX445" fmla="*/ 714031 w 2009635"/>
              <a:gd name="connsiteY445" fmla="*/ 466713 h 2215666"/>
              <a:gd name="connsiteX446" fmla="*/ 714031 w 2009635"/>
              <a:gd name="connsiteY446" fmla="*/ 480009 h 2215666"/>
              <a:gd name="connsiteX447" fmla="*/ 686551 w 2009635"/>
              <a:gd name="connsiteY447" fmla="*/ 480009 h 2215666"/>
              <a:gd name="connsiteX448" fmla="*/ 686551 w 2009635"/>
              <a:gd name="connsiteY448" fmla="*/ 466713 h 2215666"/>
              <a:gd name="connsiteX449" fmla="*/ 665276 w 2009635"/>
              <a:gd name="connsiteY449" fmla="*/ 457848 h 2215666"/>
              <a:gd name="connsiteX450" fmla="*/ 655969 w 2009635"/>
              <a:gd name="connsiteY450" fmla="*/ 467156 h 2215666"/>
              <a:gd name="connsiteX451" fmla="*/ 636467 w 2009635"/>
              <a:gd name="connsiteY451" fmla="*/ 447654 h 2215666"/>
              <a:gd name="connsiteX452" fmla="*/ 645775 w 2009635"/>
              <a:gd name="connsiteY452" fmla="*/ 438347 h 2215666"/>
              <a:gd name="connsiteX453" fmla="*/ 636910 w 2009635"/>
              <a:gd name="connsiteY453" fmla="*/ 417072 h 2215666"/>
              <a:gd name="connsiteX454" fmla="*/ 623613 w 2009635"/>
              <a:gd name="connsiteY454" fmla="*/ 417072 h 2215666"/>
              <a:gd name="connsiteX455" fmla="*/ 623613 w 2009635"/>
              <a:gd name="connsiteY455" fmla="*/ 389592 h 2215666"/>
              <a:gd name="connsiteX456" fmla="*/ 636910 w 2009635"/>
              <a:gd name="connsiteY456" fmla="*/ 389592 h 2215666"/>
              <a:gd name="connsiteX457" fmla="*/ 645775 w 2009635"/>
              <a:gd name="connsiteY457" fmla="*/ 368318 h 2215666"/>
              <a:gd name="connsiteX458" fmla="*/ 636467 w 2009635"/>
              <a:gd name="connsiteY458" fmla="*/ 358567 h 2215666"/>
              <a:gd name="connsiteX459" fmla="*/ 655969 w 2009635"/>
              <a:gd name="connsiteY459" fmla="*/ 339065 h 2215666"/>
              <a:gd name="connsiteX460" fmla="*/ 665276 w 2009635"/>
              <a:gd name="connsiteY460" fmla="*/ 348816 h 2215666"/>
              <a:gd name="connsiteX461" fmla="*/ 686551 w 2009635"/>
              <a:gd name="connsiteY461" fmla="*/ 339951 h 2215666"/>
              <a:gd name="connsiteX462" fmla="*/ 686551 w 2009635"/>
              <a:gd name="connsiteY462" fmla="*/ 326655 h 2215666"/>
              <a:gd name="connsiteX463" fmla="*/ 714031 w 2009635"/>
              <a:gd name="connsiteY463" fmla="*/ 326655 h 2215666"/>
              <a:gd name="connsiteX464" fmla="*/ 714031 w 2009635"/>
              <a:gd name="connsiteY464" fmla="*/ 339951 h 2215666"/>
              <a:gd name="connsiteX465" fmla="*/ 735305 w 2009635"/>
              <a:gd name="connsiteY465" fmla="*/ 348816 h 2215666"/>
              <a:gd name="connsiteX466" fmla="*/ 744613 w 2009635"/>
              <a:gd name="connsiteY466" fmla="*/ 339065 h 2215666"/>
              <a:gd name="connsiteX467" fmla="*/ 764115 w 2009635"/>
              <a:gd name="connsiteY467" fmla="*/ 358567 h 2215666"/>
              <a:gd name="connsiteX468" fmla="*/ 754807 w 2009635"/>
              <a:gd name="connsiteY468" fmla="*/ 368318 h 2215666"/>
              <a:gd name="connsiteX469" fmla="*/ 763672 w 2009635"/>
              <a:gd name="connsiteY469" fmla="*/ 389592 h 2215666"/>
              <a:gd name="connsiteX470" fmla="*/ 739294 w 2009635"/>
              <a:gd name="connsiteY470" fmla="*/ 403332 h 2215666"/>
              <a:gd name="connsiteX471" fmla="*/ 736635 w 2009635"/>
              <a:gd name="connsiteY471" fmla="*/ 389592 h 2215666"/>
              <a:gd name="connsiteX472" fmla="*/ 735749 w 2009635"/>
              <a:gd name="connsiteY472" fmla="*/ 387819 h 2215666"/>
              <a:gd name="connsiteX473" fmla="*/ 716247 w 2009635"/>
              <a:gd name="connsiteY473" fmla="*/ 368318 h 2215666"/>
              <a:gd name="connsiteX474" fmla="*/ 714474 w 2009635"/>
              <a:gd name="connsiteY474" fmla="*/ 367431 h 2215666"/>
              <a:gd name="connsiteX475" fmla="*/ 700734 w 2009635"/>
              <a:gd name="connsiteY475" fmla="*/ 364772 h 2215666"/>
              <a:gd name="connsiteX476" fmla="*/ 686994 w 2009635"/>
              <a:gd name="connsiteY476" fmla="*/ 367431 h 2215666"/>
              <a:gd name="connsiteX477" fmla="*/ 685221 w 2009635"/>
              <a:gd name="connsiteY477" fmla="*/ 368318 h 2215666"/>
              <a:gd name="connsiteX478" fmla="*/ 665720 w 2009635"/>
              <a:gd name="connsiteY478" fmla="*/ 387819 h 2215666"/>
              <a:gd name="connsiteX479" fmla="*/ 664833 w 2009635"/>
              <a:gd name="connsiteY479" fmla="*/ 389592 h 2215666"/>
              <a:gd name="connsiteX480" fmla="*/ 662174 w 2009635"/>
              <a:gd name="connsiteY480" fmla="*/ 403332 h 2215666"/>
              <a:gd name="connsiteX481" fmla="*/ 664833 w 2009635"/>
              <a:gd name="connsiteY481" fmla="*/ 417072 h 2215666"/>
              <a:gd name="connsiteX482" fmla="*/ 665720 w 2009635"/>
              <a:gd name="connsiteY482" fmla="*/ 418845 h 2215666"/>
              <a:gd name="connsiteX483" fmla="*/ 685221 w 2009635"/>
              <a:gd name="connsiteY483" fmla="*/ 438347 h 2215666"/>
              <a:gd name="connsiteX484" fmla="*/ 686994 w 2009635"/>
              <a:gd name="connsiteY484" fmla="*/ 439233 h 2215666"/>
              <a:gd name="connsiteX485" fmla="*/ 700734 w 2009635"/>
              <a:gd name="connsiteY485" fmla="*/ 441892 h 2215666"/>
              <a:gd name="connsiteX486" fmla="*/ 714474 w 2009635"/>
              <a:gd name="connsiteY486" fmla="*/ 439233 h 2215666"/>
              <a:gd name="connsiteX487" fmla="*/ 716247 w 2009635"/>
              <a:gd name="connsiteY487" fmla="*/ 438347 h 2215666"/>
              <a:gd name="connsiteX488" fmla="*/ 735749 w 2009635"/>
              <a:gd name="connsiteY488" fmla="*/ 418845 h 2215666"/>
              <a:gd name="connsiteX489" fmla="*/ 736635 w 2009635"/>
              <a:gd name="connsiteY489" fmla="*/ 417072 h 2215666"/>
              <a:gd name="connsiteX490" fmla="*/ 739294 w 2009635"/>
              <a:gd name="connsiteY490" fmla="*/ 403332 h 2215666"/>
              <a:gd name="connsiteX491" fmla="*/ 325768 w 2009635"/>
              <a:gd name="connsiteY491" fmla="*/ 2164696 h 2215666"/>
              <a:gd name="connsiteX492" fmla="*/ 338178 w 2009635"/>
              <a:gd name="connsiteY492" fmla="*/ 2164696 h 2215666"/>
              <a:gd name="connsiteX493" fmla="*/ 338178 w 2009635"/>
              <a:gd name="connsiteY493" fmla="*/ 2137217 h 2215666"/>
              <a:gd name="connsiteX494" fmla="*/ 333746 w 2009635"/>
              <a:gd name="connsiteY494" fmla="*/ 2146968 h 2215666"/>
              <a:gd name="connsiteX495" fmla="*/ 325768 w 2009635"/>
              <a:gd name="connsiteY495" fmla="*/ 2164696 h 2215666"/>
              <a:gd name="connsiteX496" fmla="*/ 200336 w 2009635"/>
              <a:gd name="connsiteY496" fmla="*/ 1555709 h 2215666"/>
              <a:gd name="connsiteX497" fmla="*/ 207871 w 2009635"/>
              <a:gd name="connsiteY497" fmla="*/ 1559255 h 2215666"/>
              <a:gd name="connsiteX498" fmla="*/ 247761 w 2009635"/>
              <a:gd name="connsiteY498" fmla="*/ 1573438 h 2215666"/>
              <a:gd name="connsiteX499" fmla="*/ 247761 w 2009635"/>
              <a:gd name="connsiteY499" fmla="*/ 1507398 h 2215666"/>
              <a:gd name="connsiteX500" fmla="*/ 248648 w 2009635"/>
              <a:gd name="connsiteY500" fmla="*/ 1496761 h 2215666"/>
              <a:gd name="connsiteX501" fmla="*/ 213633 w 2009635"/>
              <a:gd name="connsiteY501" fmla="*/ 1496761 h 2215666"/>
              <a:gd name="connsiteX502" fmla="*/ 200336 w 2009635"/>
              <a:gd name="connsiteY502" fmla="*/ 1555709 h 2215666"/>
              <a:gd name="connsiteX503" fmla="*/ 338178 w 2009635"/>
              <a:gd name="connsiteY503" fmla="*/ 1843360 h 2215666"/>
              <a:gd name="connsiteX504" fmla="*/ 338178 w 2009635"/>
              <a:gd name="connsiteY504" fmla="*/ 1838928 h 2215666"/>
              <a:gd name="connsiteX505" fmla="*/ 259728 w 2009635"/>
              <a:gd name="connsiteY505" fmla="*/ 1764467 h 2215666"/>
              <a:gd name="connsiteX506" fmla="*/ 259728 w 2009635"/>
              <a:gd name="connsiteY506" fmla="*/ 1769342 h 2215666"/>
              <a:gd name="connsiteX507" fmla="*/ 276571 w 2009635"/>
              <a:gd name="connsiteY507" fmla="*/ 1786628 h 2215666"/>
              <a:gd name="connsiteX508" fmla="*/ 338178 w 2009635"/>
              <a:gd name="connsiteY508" fmla="*/ 1843360 h 2215666"/>
              <a:gd name="connsiteX509" fmla="*/ 338178 w 2009635"/>
              <a:gd name="connsiteY509" fmla="*/ 1959041 h 2215666"/>
              <a:gd name="connsiteX510" fmla="*/ 338178 w 2009635"/>
              <a:gd name="connsiteY510" fmla="*/ 1933335 h 2215666"/>
              <a:gd name="connsiteX511" fmla="*/ 312472 w 2009635"/>
              <a:gd name="connsiteY511" fmla="*/ 1922697 h 2215666"/>
              <a:gd name="connsiteX512" fmla="*/ 279230 w 2009635"/>
              <a:gd name="connsiteY512" fmla="*/ 2047686 h 2215666"/>
              <a:gd name="connsiteX513" fmla="*/ 265933 w 2009635"/>
              <a:gd name="connsiteY513" fmla="*/ 2044140 h 2215666"/>
              <a:gd name="connsiteX514" fmla="*/ 299618 w 2009635"/>
              <a:gd name="connsiteY514" fmla="*/ 1918708 h 2215666"/>
              <a:gd name="connsiteX515" fmla="*/ 265933 w 2009635"/>
              <a:gd name="connsiteY515" fmla="*/ 1912503 h 2215666"/>
              <a:gd name="connsiteX516" fmla="*/ 259728 w 2009635"/>
              <a:gd name="connsiteY516" fmla="*/ 1944858 h 2215666"/>
              <a:gd name="connsiteX517" fmla="*/ 259728 w 2009635"/>
              <a:gd name="connsiteY517" fmla="*/ 2165140 h 2215666"/>
              <a:gd name="connsiteX518" fmla="*/ 266376 w 2009635"/>
              <a:gd name="connsiteY518" fmla="*/ 2165140 h 2215666"/>
              <a:gd name="connsiteX519" fmla="*/ 315574 w 2009635"/>
              <a:gd name="connsiteY519" fmla="*/ 2016660 h 2215666"/>
              <a:gd name="connsiteX520" fmla="*/ 338178 w 2009635"/>
              <a:gd name="connsiteY520" fmla="*/ 1959041 h 2215666"/>
              <a:gd name="connsiteX521" fmla="*/ 367874 w 2009635"/>
              <a:gd name="connsiteY521" fmla="*/ 2040151 h 2215666"/>
              <a:gd name="connsiteX522" fmla="*/ 383387 w 2009635"/>
              <a:gd name="connsiteY522" fmla="*/ 2009126 h 2215666"/>
              <a:gd name="connsiteX523" fmla="*/ 399343 w 2009635"/>
              <a:gd name="connsiteY523" fmla="*/ 1978100 h 2215666"/>
              <a:gd name="connsiteX524" fmla="*/ 390035 w 2009635"/>
              <a:gd name="connsiteY524" fmla="*/ 1968792 h 2215666"/>
              <a:gd name="connsiteX525" fmla="*/ 367874 w 2009635"/>
              <a:gd name="connsiteY525" fmla="*/ 2003807 h 2215666"/>
              <a:gd name="connsiteX526" fmla="*/ 367874 w 2009635"/>
              <a:gd name="connsiteY526" fmla="*/ 2040151 h 2215666"/>
              <a:gd name="connsiteX527" fmla="*/ 457848 w 2009635"/>
              <a:gd name="connsiteY527" fmla="*/ 1430721 h 2215666"/>
              <a:gd name="connsiteX528" fmla="*/ 448097 w 2009635"/>
              <a:gd name="connsiteY528" fmla="*/ 1427175 h 2215666"/>
              <a:gd name="connsiteX529" fmla="*/ 392695 w 2009635"/>
              <a:gd name="connsiteY529" fmla="*/ 1421856 h 2215666"/>
              <a:gd name="connsiteX530" fmla="*/ 290310 w 2009635"/>
              <a:gd name="connsiteY530" fmla="*/ 1434710 h 2215666"/>
              <a:gd name="connsiteX531" fmla="*/ 288981 w 2009635"/>
              <a:gd name="connsiteY531" fmla="*/ 1416094 h 2215666"/>
              <a:gd name="connsiteX532" fmla="*/ 288981 w 2009635"/>
              <a:gd name="connsiteY532" fmla="*/ 1406787 h 2215666"/>
              <a:gd name="connsiteX533" fmla="*/ 297402 w 2009635"/>
              <a:gd name="connsiteY533" fmla="*/ 1361135 h 2215666"/>
              <a:gd name="connsiteX534" fmla="*/ 408651 w 2009635"/>
              <a:gd name="connsiteY534" fmla="*/ 1388171 h 2215666"/>
              <a:gd name="connsiteX535" fmla="*/ 408651 w 2009635"/>
              <a:gd name="connsiteY535" fmla="*/ 1387728 h 2215666"/>
              <a:gd name="connsiteX536" fmla="*/ 415299 w 2009635"/>
              <a:gd name="connsiteY536" fmla="*/ 1389944 h 2215666"/>
              <a:gd name="connsiteX537" fmla="*/ 418402 w 2009635"/>
              <a:gd name="connsiteY537" fmla="*/ 1390831 h 2215666"/>
              <a:gd name="connsiteX538" fmla="*/ 461837 w 2009635"/>
              <a:gd name="connsiteY538" fmla="*/ 1405014 h 2215666"/>
              <a:gd name="connsiteX539" fmla="*/ 464053 w 2009635"/>
              <a:gd name="connsiteY539" fmla="*/ 1373988 h 2215666"/>
              <a:gd name="connsiteX540" fmla="*/ 445881 w 2009635"/>
              <a:gd name="connsiteY540" fmla="*/ 1373102 h 2215666"/>
              <a:gd name="connsiteX541" fmla="*/ 442336 w 2009635"/>
              <a:gd name="connsiteY541" fmla="*/ 1343849 h 2215666"/>
              <a:gd name="connsiteX542" fmla="*/ 363885 w 2009635"/>
              <a:gd name="connsiteY542" fmla="*/ 1138637 h 2215666"/>
              <a:gd name="connsiteX543" fmla="*/ 345713 w 2009635"/>
              <a:gd name="connsiteY543" fmla="*/ 1123568 h 2215666"/>
              <a:gd name="connsiteX544" fmla="*/ 347486 w 2009635"/>
              <a:gd name="connsiteY544" fmla="*/ 1112931 h 2215666"/>
              <a:gd name="connsiteX545" fmla="*/ 320893 w 2009635"/>
              <a:gd name="connsiteY545" fmla="*/ 1089883 h 2215666"/>
              <a:gd name="connsiteX546" fmla="*/ 248204 w 2009635"/>
              <a:gd name="connsiteY546" fmla="*/ 1051323 h 2215666"/>
              <a:gd name="connsiteX547" fmla="*/ 234021 w 2009635"/>
              <a:gd name="connsiteY547" fmla="*/ 1046890 h 2215666"/>
              <a:gd name="connsiteX548" fmla="*/ 217622 w 2009635"/>
              <a:gd name="connsiteY548" fmla="*/ 1077916 h 2215666"/>
              <a:gd name="connsiteX549" fmla="*/ 178618 w 2009635"/>
              <a:gd name="connsiteY549" fmla="*/ 1113817 h 2215666"/>
              <a:gd name="connsiteX550" fmla="*/ 170640 w 2009635"/>
              <a:gd name="connsiteY550" fmla="*/ 1125784 h 2215666"/>
              <a:gd name="connsiteX551" fmla="*/ 160446 w 2009635"/>
              <a:gd name="connsiteY551" fmla="*/ 1202461 h 2215666"/>
              <a:gd name="connsiteX552" fmla="*/ 162219 w 2009635"/>
              <a:gd name="connsiteY552" fmla="*/ 1245897 h 2215666"/>
              <a:gd name="connsiteX553" fmla="*/ 163549 w 2009635"/>
              <a:gd name="connsiteY553" fmla="*/ 1272047 h 2215666"/>
              <a:gd name="connsiteX554" fmla="*/ 183051 w 2009635"/>
              <a:gd name="connsiteY554" fmla="*/ 1429834 h 2215666"/>
              <a:gd name="connsiteX555" fmla="*/ 216736 w 2009635"/>
              <a:gd name="connsiteY555" fmla="*/ 1433823 h 2215666"/>
              <a:gd name="connsiteX556" fmla="*/ 217179 w 2009635"/>
              <a:gd name="connsiteY556" fmla="*/ 1440028 h 2215666"/>
              <a:gd name="connsiteX557" fmla="*/ 216736 w 2009635"/>
              <a:gd name="connsiteY557" fmla="*/ 1475929 h 2215666"/>
              <a:gd name="connsiteX558" fmla="*/ 270365 w 2009635"/>
              <a:gd name="connsiteY558" fmla="*/ 1475929 h 2215666"/>
              <a:gd name="connsiteX559" fmla="*/ 417958 w 2009635"/>
              <a:gd name="connsiteY559" fmla="*/ 1475486 h 2215666"/>
              <a:gd name="connsiteX560" fmla="*/ 421061 w 2009635"/>
              <a:gd name="connsiteY560" fmla="*/ 1462189 h 2215666"/>
              <a:gd name="connsiteX561" fmla="*/ 451643 w 2009635"/>
              <a:gd name="connsiteY561" fmla="*/ 1462189 h 2215666"/>
              <a:gd name="connsiteX562" fmla="*/ 451200 w 2009635"/>
              <a:gd name="connsiteY562" fmla="*/ 1451109 h 2215666"/>
              <a:gd name="connsiteX563" fmla="*/ 469372 w 2009635"/>
              <a:gd name="connsiteY563" fmla="*/ 1448006 h 2215666"/>
              <a:gd name="connsiteX564" fmla="*/ 466270 w 2009635"/>
              <a:gd name="connsiteY564" fmla="*/ 1435153 h 2215666"/>
              <a:gd name="connsiteX565" fmla="*/ 457848 w 2009635"/>
              <a:gd name="connsiteY565" fmla="*/ 1430721 h 2215666"/>
              <a:gd name="connsiteX566" fmla="*/ 531866 w 2009635"/>
              <a:gd name="connsiteY566" fmla="*/ 1965246 h 2215666"/>
              <a:gd name="connsiteX567" fmla="*/ 530980 w 2009635"/>
              <a:gd name="connsiteY567" fmla="*/ 1968792 h 2215666"/>
              <a:gd name="connsiteX568" fmla="*/ 677687 w 2009635"/>
              <a:gd name="connsiteY568" fmla="*/ 2025525 h 2215666"/>
              <a:gd name="connsiteX569" fmla="*/ 675914 w 2009635"/>
              <a:gd name="connsiteY569" fmla="*/ 2021536 h 2215666"/>
              <a:gd name="connsiteX570" fmla="*/ 531866 w 2009635"/>
              <a:gd name="connsiteY570" fmla="*/ 1965246 h 2215666"/>
              <a:gd name="connsiteX571" fmla="*/ 1804800 w 2009635"/>
              <a:gd name="connsiteY571" fmla="*/ 1911617 h 2215666"/>
              <a:gd name="connsiteX572" fmla="*/ 1802141 w 2009635"/>
              <a:gd name="connsiteY572" fmla="*/ 1911617 h 2215666"/>
              <a:gd name="connsiteX573" fmla="*/ 1753830 w 2009635"/>
              <a:gd name="connsiteY573" fmla="*/ 1917822 h 2215666"/>
              <a:gd name="connsiteX574" fmla="*/ 1752943 w 2009635"/>
              <a:gd name="connsiteY574" fmla="*/ 2080041 h 2215666"/>
              <a:gd name="connsiteX575" fmla="*/ 1739203 w 2009635"/>
              <a:gd name="connsiteY575" fmla="*/ 2080041 h 2215666"/>
              <a:gd name="connsiteX576" fmla="*/ 1740090 w 2009635"/>
              <a:gd name="connsiteY576" fmla="*/ 1921811 h 2215666"/>
              <a:gd name="connsiteX577" fmla="*/ 1693551 w 2009635"/>
              <a:gd name="connsiteY577" fmla="*/ 1944415 h 2215666"/>
              <a:gd name="connsiteX578" fmla="*/ 1735658 w 2009635"/>
              <a:gd name="connsiteY578" fmla="*/ 2211678 h 2215666"/>
              <a:gd name="connsiteX579" fmla="*/ 1767569 w 2009635"/>
              <a:gd name="connsiteY579" fmla="*/ 2211678 h 2215666"/>
              <a:gd name="connsiteX580" fmla="*/ 1804800 w 2009635"/>
              <a:gd name="connsiteY580" fmla="*/ 1911617 h 2215666"/>
              <a:gd name="connsiteX581" fmla="*/ 367431 w 2009635"/>
              <a:gd name="connsiteY581" fmla="*/ 2104418 h 2215666"/>
              <a:gd name="connsiteX582" fmla="*/ 401559 w 2009635"/>
              <a:gd name="connsiteY582" fmla="*/ 2024638 h 2215666"/>
              <a:gd name="connsiteX583" fmla="*/ 415299 w 2009635"/>
              <a:gd name="connsiteY583" fmla="*/ 1997158 h 2215666"/>
              <a:gd name="connsiteX584" fmla="*/ 408651 w 2009635"/>
              <a:gd name="connsiteY584" fmla="*/ 1989181 h 2215666"/>
              <a:gd name="connsiteX585" fmla="*/ 390479 w 2009635"/>
              <a:gd name="connsiteY585" fmla="*/ 2024195 h 2215666"/>
              <a:gd name="connsiteX586" fmla="*/ 367431 w 2009635"/>
              <a:gd name="connsiteY586" fmla="*/ 2072506 h 2215666"/>
              <a:gd name="connsiteX587" fmla="*/ 367431 w 2009635"/>
              <a:gd name="connsiteY587" fmla="*/ 2104418 h 2215666"/>
              <a:gd name="connsiteX588" fmla="*/ 405105 w 2009635"/>
              <a:gd name="connsiteY588" fmla="*/ 2145195 h 2215666"/>
              <a:gd name="connsiteX589" fmla="*/ 391808 w 2009635"/>
              <a:gd name="connsiteY589" fmla="*/ 2141649 h 2215666"/>
              <a:gd name="connsiteX590" fmla="*/ 429482 w 2009635"/>
              <a:gd name="connsiteY590" fmla="*/ 2076938 h 2215666"/>
              <a:gd name="connsiteX591" fmla="*/ 432585 w 2009635"/>
              <a:gd name="connsiteY591" fmla="*/ 2022865 h 2215666"/>
              <a:gd name="connsiteX592" fmla="*/ 424607 w 2009635"/>
              <a:gd name="connsiteY592" fmla="*/ 2009569 h 2215666"/>
              <a:gd name="connsiteX593" fmla="*/ 370090 w 2009635"/>
              <a:gd name="connsiteY593" fmla="*/ 2135887 h 2215666"/>
              <a:gd name="connsiteX594" fmla="*/ 367874 w 2009635"/>
              <a:gd name="connsiteY594" fmla="*/ 2141649 h 2215666"/>
              <a:gd name="connsiteX595" fmla="*/ 367874 w 2009635"/>
              <a:gd name="connsiteY595" fmla="*/ 2164253 h 2215666"/>
              <a:gd name="connsiteX596" fmla="*/ 405548 w 2009635"/>
              <a:gd name="connsiteY596" fmla="*/ 2164253 h 2215666"/>
              <a:gd name="connsiteX597" fmla="*/ 426380 w 2009635"/>
              <a:gd name="connsiteY597" fmla="*/ 2123920 h 2215666"/>
              <a:gd name="connsiteX598" fmla="*/ 431698 w 2009635"/>
              <a:gd name="connsiteY598" fmla="*/ 2124806 h 2215666"/>
              <a:gd name="connsiteX599" fmla="*/ 434358 w 2009635"/>
              <a:gd name="connsiteY599" fmla="*/ 2095110 h 2215666"/>
              <a:gd name="connsiteX600" fmla="*/ 432585 w 2009635"/>
              <a:gd name="connsiteY600" fmla="*/ 2094667 h 2215666"/>
              <a:gd name="connsiteX601" fmla="*/ 405105 w 2009635"/>
              <a:gd name="connsiteY601" fmla="*/ 2145195 h 2215666"/>
              <a:gd name="connsiteX602" fmla="*/ 258842 w 2009635"/>
              <a:gd name="connsiteY602" fmla="*/ 1496761 h 2215666"/>
              <a:gd name="connsiteX603" fmla="*/ 259728 w 2009635"/>
              <a:gd name="connsiteY603" fmla="*/ 1507398 h 2215666"/>
              <a:gd name="connsiteX604" fmla="*/ 259728 w 2009635"/>
              <a:gd name="connsiteY604" fmla="*/ 1576098 h 2215666"/>
              <a:gd name="connsiteX605" fmla="*/ 382057 w 2009635"/>
              <a:gd name="connsiteY605" fmla="*/ 1580973 h 2215666"/>
              <a:gd name="connsiteX606" fmla="*/ 451643 w 2009635"/>
              <a:gd name="connsiteY606" fmla="*/ 1563244 h 2215666"/>
              <a:gd name="connsiteX607" fmla="*/ 452530 w 2009635"/>
              <a:gd name="connsiteY607" fmla="*/ 1562801 h 2215666"/>
              <a:gd name="connsiteX608" fmla="*/ 452530 w 2009635"/>
              <a:gd name="connsiteY608" fmla="*/ 1496761 h 2215666"/>
              <a:gd name="connsiteX609" fmla="*/ 258842 w 2009635"/>
              <a:gd name="connsiteY609" fmla="*/ 1496761 h 2215666"/>
              <a:gd name="connsiteX610" fmla="*/ 367874 w 2009635"/>
              <a:gd name="connsiteY610" fmla="*/ 1867294 h 2215666"/>
              <a:gd name="connsiteX611" fmla="*/ 441006 w 2009635"/>
              <a:gd name="connsiteY611" fmla="*/ 1918708 h 2215666"/>
              <a:gd name="connsiteX612" fmla="*/ 441449 w 2009635"/>
              <a:gd name="connsiteY612" fmla="*/ 1914719 h 2215666"/>
              <a:gd name="connsiteX613" fmla="*/ 367874 w 2009635"/>
              <a:gd name="connsiteY613" fmla="*/ 1862862 h 2215666"/>
              <a:gd name="connsiteX614" fmla="*/ 367874 w 2009635"/>
              <a:gd name="connsiteY614" fmla="*/ 1867294 h 2215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</a:cxnLst>
            <a:rect l="l" t="t" r="r" b="b"/>
            <a:pathLst>
              <a:path w="2009635" h="2215666">
                <a:moveTo>
                  <a:pt x="736635" y="139172"/>
                </a:moveTo>
                <a:lnTo>
                  <a:pt x="703393" y="139172"/>
                </a:lnTo>
                <a:lnTo>
                  <a:pt x="703393" y="10637"/>
                </a:lnTo>
                <a:lnTo>
                  <a:pt x="736635" y="10637"/>
                </a:lnTo>
                <a:lnTo>
                  <a:pt x="736635" y="139172"/>
                </a:lnTo>
                <a:close/>
                <a:moveTo>
                  <a:pt x="775639" y="189256"/>
                </a:moveTo>
                <a:lnTo>
                  <a:pt x="772979" y="186596"/>
                </a:lnTo>
                <a:cubicBezTo>
                  <a:pt x="765001" y="188813"/>
                  <a:pt x="756580" y="190142"/>
                  <a:pt x="748159" y="191915"/>
                </a:cubicBezTo>
                <a:cubicBezTo>
                  <a:pt x="749932" y="192358"/>
                  <a:pt x="751705" y="193245"/>
                  <a:pt x="753477" y="193688"/>
                </a:cubicBezTo>
                <a:cubicBezTo>
                  <a:pt x="761012" y="192358"/>
                  <a:pt x="768104" y="190585"/>
                  <a:pt x="775639" y="189256"/>
                </a:cubicBezTo>
                <a:close/>
                <a:moveTo>
                  <a:pt x="783173" y="25707"/>
                </a:moveTo>
                <a:lnTo>
                  <a:pt x="749932" y="25707"/>
                </a:lnTo>
                <a:lnTo>
                  <a:pt x="749932" y="139172"/>
                </a:lnTo>
                <a:lnTo>
                  <a:pt x="783173" y="139172"/>
                </a:lnTo>
                <a:lnTo>
                  <a:pt x="783173" y="25707"/>
                </a:lnTo>
                <a:close/>
                <a:moveTo>
                  <a:pt x="670595" y="212303"/>
                </a:moveTo>
                <a:cubicBezTo>
                  <a:pt x="665276" y="213633"/>
                  <a:pt x="660401" y="214963"/>
                  <a:pt x="655525" y="216736"/>
                </a:cubicBezTo>
                <a:cubicBezTo>
                  <a:pt x="655082" y="218065"/>
                  <a:pt x="654639" y="219395"/>
                  <a:pt x="654196" y="220725"/>
                </a:cubicBezTo>
                <a:cubicBezTo>
                  <a:pt x="658185" y="219395"/>
                  <a:pt x="662617" y="218065"/>
                  <a:pt x="666606" y="216736"/>
                </a:cubicBezTo>
                <a:cubicBezTo>
                  <a:pt x="667936" y="214963"/>
                  <a:pt x="669265" y="213633"/>
                  <a:pt x="670595" y="212303"/>
                </a:cubicBezTo>
                <a:close/>
                <a:moveTo>
                  <a:pt x="690097" y="57176"/>
                </a:moveTo>
                <a:lnTo>
                  <a:pt x="656855" y="57176"/>
                </a:lnTo>
                <a:lnTo>
                  <a:pt x="656855" y="139172"/>
                </a:lnTo>
                <a:lnTo>
                  <a:pt x="690097" y="139172"/>
                </a:lnTo>
                <a:lnTo>
                  <a:pt x="690097" y="57176"/>
                </a:lnTo>
                <a:close/>
                <a:moveTo>
                  <a:pt x="1098304" y="183494"/>
                </a:moveTo>
                <a:cubicBezTo>
                  <a:pt x="1094315" y="183051"/>
                  <a:pt x="1090326" y="182164"/>
                  <a:pt x="1085894" y="181721"/>
                </a:cubicBezTo>
                <a:cubicBezTo>
                  <a:pt x="1085451" y="182607"/>
                  <a:pt x="1085008" y="183494"/>
                  <a:pt x="1084564" y="184380"/>
                </a:cubicBezTo>
                <a:cubicBezTo>
                  <a:pt x="1088553" y="184824"/>
                  <a:pt x="1092099" y="185710"/>
                  <a:pt x="1096088" y="186153"/>
                </a:cubicBezTo>
                <a:cubicBezTo>
                  <a:pt x="1096975" y="185267"/>
                  <a:pt x="1097418" y="184380"/>
                  <a:pt x="1098304" y="183494"/>
                </a:cubicBezTo>
                <a:close/>
                <a:moveTo>
                  <a:pt x="1032264" y="171084"/>
                </a:moveTo>
                <a:cubicBezTo>
                  <a:pt x="1032264" y="171084"/>
                  <a:pt x="999909" y="132523"/>
                  <a:pt x="999909" y="114795"/>
                </a:cubicBezTo>
                <a:cubicBezTo>
                  <a:pt x="999909" y="96622"/>
                  <a:pt x="1014535" y="82439"/>
                  <a:pt x="1032264" y="82439"/>
                </a:cubicBezTo>
                <a:cubicBezTo>
                  <a:pt x="1049993" y="82439"/>
                  <a:pt x="1064619" y="97066"/>
                  <a:pt x="1064619" y="114795"/>
                </a:cubicBezTo>
                <a:cubicBezTo>
                  <a:pt x="1064619" y="132523"/>
                  <a:pt x="1032264" y="171084"/>
                  <a:pt x="1032264" y="171084"/>
                </a:cubicBezTo>
                <a:close/>
                <a:moveTo>
                  <a:pt x="1032264" y="132523"/>
                </a:moveTo>
                <a:cubicBezTo>
                  <a:pt x="1042015" y="132523"/>
                  <a:pt x="1049993" y="124545"/>
                  <a:pt x="1049993" y="114795"/>
                </a:cubicBezTo>
                <a:cubicBezTo>
                  <a:pt x="1049993" y="105044"/>
                  <a:pt x="1042015" y="97066"/>
                  <a:pt x="1032264" y="97066"/>
                </a:cubicBezTo>
                <a:cubicBezTo>
                  <a:pt x="1022513" y="97066"/>
                  <a:pt x="1014535" y="105044"/>
                  <a:pt x="1014535" y="114795"/>
                </a:cubicBezTo>
                <a:cubicBezTo>
                  <a:pt x="1014535" y="124545"/>
                  <a:pt x="1022513" y="132523"/>
                  <a:pt x="1032264" y="132523"/>
                </a:cubicBezTo>
                <a:close/>
                <a:moveTo>
                  <a:pt x="1807473" y="2041924"/>
                </a:moveTo>
                <a:lnTo>
                  <a:pt x="1807459" y="2041924"/>
                </a:lnTo>
                <a:lnTo>
                  <a:pt x="1807459" y="1967019"/>
                </a:lnTo>
                <a:cubicBezTo>
                  <a:pt x="1791947" y="2048572"/>
                  <a:pt x="1778650" y="2130125"/>
                  <a:pt x="1780866" y="2211678"/>
                </a:cubicBezTo>
                <a:lnTo>
                  <a:pt x="1807016" y="2211678"/>
                </a:lnTo>
                <a:cubicBezTo>
                  <a:pt x="1807158" y="2211013"/>
                  <a:pt x="1807331" y="2210357"/>
                  <a:pt x="1807473" y="2209692"/>
                </a:cubicBezTo>
                <a:lnTo>
                  <a:pt x="1807473" y="2041924"/>
                </a:lnTo>
                <a:lnTo>
                  <a:pt x="1807473" y="2041924"/>
                </a:lnTo>
                <a:close/>
                <a:moveTo>
                  <a:pt x="108589" y="1970122"/>
                </a:moveTo>
                <a:cubicBezTo>
                  <a:pt x="113465" y="1984305"/>
                  <a:pt x="117897" y="1998488"/>
                  <a:pt x="123216" y="2012671"/>
                </a:cubicBezTo>
                <a:cubicBezTo>
                  <a:pt x="126318" y="2021092"/>
                  <a:pt x="113022" y="2024638"/>
                  <a:pt x="109919" y="2016217"/>
                </a:cubicBezTo>
                <a:cubicBezTo>
                  <a:pt x="105930" y="2004693"/>
                  <a:pt x="101941" y="1993169"/>
                  <a:pt x="97952" y="1981202"/>
                </a:cubicBezTo>
                <a:cubicBezTo>
                  <a:pt x="95736" y="1983862"/>
                  <a:pt x="93077" y="1986521"/>
                  <a:pt x="90861" y="1989181"/>
                </a:cubicBezTo>
                <a:cubicBezTo>
                  <a:pt x="118340" y="2062312"/>
                  <a:pt x="141388" y="2136773"/>
                  <a:pt x="163992" y="2211235"/>
                </a:cubicBezTo>
                <a:lnTo>
                  <a:pt x="168868" y="2211235"/>
                </a:lnTo>
                <a:cubicBezTo>
                  <a:pt x="150252" y="2126579"/>
                  <a:pt x="137399" y="2040151"/>
                  <a:pt x="128091" y="1953280"/>
                </a:cubicBezTo>
                <a:cubicBezTo>
                  <a:pt x="121000" y="1958598"/>
                  <a:pt x="114795" y="1964360"/>
                  <a:pt x="108589" y="1970122"/>
                </a:cubicBezTo>
                <a:close/>
                <a:moveTo>
                  <a:pt x="1160799" y="113908"/>
                </a:moveTo>
                <a:cubicBezTo>
                  <a:pt x="1160799" y="113908"/>
                  <a:pt x="1119136" y="64710"/>
                  <a:pt x="1119136" y="41663"/>
                </a:cubicBezTo>
                <a:cubicBezTo>
                  <a:pt x="1119136" y="18615"/>
                  <a:pt x="1137751" y="0"/>
                  <a:pt x="1160799" y="0"/>
                </a:cubicBezTo>
                <a:cubicBezTo>
                  <a:pt x="1183846" y="0"/>
                  <a:pt x="1202461" y="18615"/>
                  <a:pt x="1202461" y="41663"/>
                </a:cubicBezTo>
                <a:cubicBezTo>
                  <a:pt x="1202461" y="64710"/>
                  <a:pt x="1160799" y="113908"/>
                  <a:pt x="1160799" y="113908"/>
                </a:cubicBezTo>
                <a:close/>
                <a:moveTo>
                  <a:pt x="1160799" y="64267"/>
                </a:moveTo>
                <a:cubicBezTo>
                  <a:pt x="1173209" y="64267"/>
                  <a:pt x="1183403" y="54073"/>
                  <a:pt x="1183403" y="41663"/>
                </a:cubicBezTo>
                <a:cubicBezTo>
                  <a:pt x="1183403" y="29253"/>
                  <a:pt x="1173209" y="19059"/>
                  <a:pt x="1160799" y="19059"/>
                </a:cubicBezTo>
                <a:cubicBezTo>
                  <a:pt x="1148388" y="19059"/>
                  <a:pt x="1138194" y="29253"/>
                  <a:pt x="1138194" y="41663"/>
                </a:cubicBezTo>
                <a:cubicBezTo>
                  <a:pt x="1138194" y="54516"/>
                  <a:pt x="1148388" y="64267"/>
                  <a:pt x="1160799" y="64267"/>
                </a:cubicBezTo>
                <a:close/>
                <a:moveTo>
                  <a:pt x="247761" y="2164696"/>
                </a:moveTo>
                <a:lnTo>
                  <a:pt x="247761" y="2007353"/>
                </a:lnTo>
                <a:cubicBezTo>
                  <a:pt x="238453" y="2059653"/>
                  <a:pt x="230919" y="2112396"/>
                  <a:pt x="228703" y="2164696"/>
                </a:cubicBezTo>
                <a:lnTo>
                  <a:pt x="247761" y="2164696"/>
                </a:lnTo>
                <a:close/>
                <a:moveTo>
                  <a:pt x="588156" y="244659"/>
                </a:moveTo>
                <a:lnTo>
                  <a:pt x="579734" y="244659"/>
                </a:lnTo>
                <a:cubicBezTo>
                  <a:pt x="468042" y="291640"/>
                  <a:pt x="365215" y="360339"/>
                  <a:pt x="277014" y="448541"/>
                </a:cubicBezTo>
                <a:cubicBezTo>
                  <a:pt x="241999" y="483555"/>
                  <a:pt x="209644" y="521229"/>
                  <a:pt x="180835" y="560676"/>
                </a:cubicBezTo>
                <a:cubicBezTo>
                  <a:pt x="181721" y="561119"/>
                  <a:pt x="182607" y="562006"/>
                  <a:pt x="183494" y="562892"/>
                </a:cubicBezTo>
                <a:cubicBezTo>
                  <a:pt x="285435" y="422834"/>
                  <a:pt x="425493" y="311585"/>
                  <a:pt x="588156" y="244659"/>
                </a:cubicBezTo>
                <a:close/>
                <a:moveTo>
                  <a:pt x="66927" y="2026854"/>
                </a:moveTo>
                <a:cubicBezTo>
                  <a:pt x="76677" y="2045026"/>
                  <a:pt x="85985" y="2063199"/>
                  <a:pt x="94850" y="2081814"/>
                </a:cubicBezTo>
                <a:cubicBezTo>
                  <a:pt x="98395" y="2089792"/>
                  <a:pt x="86872" y="2096883"/>
                  <a:pt x="82883" y="2088905"/>
                </a:cubicBezTo>
                <a:cubicBezTo>
                  <a:pt x="75348" y="2073393"/>
                  <a:pt x="67813" y="2058323"/>
                  <a:pt x="59835" y="2043254"/>
                </a:cubicBezTo>
                <a:cubicBezTo>
                  <a:pt x="58062" y="2047686"/>
                  <a:pt x="56289" y="2052561"/>
                  <a:pt x="54960" y="2057437"/>
                </a:cubicBezTo>
                <a:cubicBezTo>
                  <a:pt x="83769" y="2107521"/>
                  <a:pt x="110362" y="2158935"/>
                  <a:pt x="137399" y="2209905"/>
                </a:cubicBezTo>
                <a:cubicBezTo>
                  <a:pt x="137842" y="2210792"/>
                  <a:pt x="138285" y="2211235"/>
                  <a:pt x="138729" y="2212121"/>
                </a:cubicBezTo>
                <a:lnTo>
                  <a:pt x="150252" y="2212121"/>
                </a:lnTo>
                <a:cubicBezTo>
                  <a:pt x="128534" y="2141206"/>
                  <a:pt x="106817" y="2071177"/>
                  <a:pt x="81110" y="2002477"/>
                </a:cubicBezTo>
                <a:cubicBezTo>
                  <a:pt x="75791" y="2010455"/>
                  <a:pt x="70916" y="2018433"/>
                  <a:pt x="66927" y="2026854"/>
                </a:cubicBezTo>
                <a:close/>
                <a:moveTo>
                  <a:pt x="50084" y="2076495"/>
                </a:moveTo>
                <a:cubicBezTo>
                  <a:pt x="47868" y="2088462"/>
                  <a:pt x="46982" y="2100429"/>
                  <a:pt x="47425" y="2112396"/>
                </a:cubicBezTo>
                <a:cubicBezTo>
                  <a:pt x="57176" y="2131455"/>
                  <a:pt x="68699" y="2150070"/>
                  <a:pt x="78007" y="2169129"/>
                </a:cubicBezTo>
                <a:cubicBezTo>
                  <a:pt x="84655" y="2183312"/>
                  <a:pt x="90861" y="2197495"/>
                  <a:pt x="97509" y="2211678"/>
                </a:cubicBezTo>
                <a:lnTo>
                  <a:pt x="123216" y="2211678"/>
                </a:lnTo>
                <a:cubicBezTo>
                  <a:pt x="122329" y="2210348"/>
                  <a:pt x="121886" y="2209019"/>
                  <a:pt x="121000" y="2208132"/>
                </a:cubicBezTo>
                <a:cubicBezTo>
                  <a:pt x="97952" y="2163810"/>
                  <a:pt x="74905" y="2119931"/>
                  <a:pt x="50084" y="2076495"/>
                </a:cubicBezTo>
                <a:close/>
                <a:moveTo>
                  <a:pt x="68699" y="1465292"/>
                </a:moveTo>
                <a:cubicBezTo>
                  <a:pt x="26150" y="1357589"/>
                  <a:pt x="2659" y="1240578"/>
                  <a:pt x="2659" y="1117806"/>
                </a:cubicBezTo>
                <a:cubicBezTo>
                  <a:pt x="2659" y="938301"/>
                  <a:pt x="53187" y="770320"/>
                  <a:pt x="140501" y="627159"/>
                </a:cubicBezTo>
                <a:cubicBezTo>
                  <a:pt x="139615" y="626716"/>
                  <a:pt x="138729" y="625830"/>
                  <a:pt x="137842" y="625386"/>
                </a:cubicBezTo>
                <a:cubicBezTo>
                  <a:pt x="47868" y="772093"/>
                  <a:pt x="0" y="941404"/>
                  <a:pt x="0" y="1117806"/>
                </a:cubicBezTo>
                <a:cubicBezTo>
                  <a:pt x="0" y="1238806"/>
                  <a:pt x="22604" y="1356703"/>
                  <a:pt x="66040" y="1466179"/>
                </a:cubicBezTo>
                <a:cubicBezTo>
                  <a:pt x="66483" y="1465735"/>
                  <a:pt x="67370" y="1465292"/>
                  <a:pt x="68699" y="1465292"/>
                </a:cubicBezTo>
                <a:close/>
                <a:moveTo>
                  <a:pt x="173743" y="1665628"/>
                </a:moveTo>
                <a:cubicBezTo>
                  <a:pt x="174629" y="1665185"/>
                  <a:pt x="175959" y="1664742"/>
                  <a:pt x="176846" y="1664299"/>
                </a:cubicBezTo>
                <a:cubicBezTo>
                  <a:pt x="148036" y="1623079"/>
                  <a:pt x="121886" y="1580087"/>
                  <a:pt x="99725" y="1535321"/>
                </a:cubicBezTo>
                <a:cubicBezTo>
                  <a:pt x="98839" y="1535764"/>
                  <a:pt x="97952" y="1536651"/>
                  <a:pt x="96622" y="1537094"/>
                </a:cubicBezTo>
                <a:cubicBezTo>
                  <a:pt x="118784" y="1581859"/>
                  <a:pt x="144490" y="1624852"/>
                  <a:pt x="173743" y="1665628"/>
                </a:cubicBezTo>
                <a:close/>
                <a:moveTo>
                  <a:pt x="1635046" y="1539753"/>
                </a:moveTo>
                <a:cubicBezTo>
                  <a:pt x="1639478" y="1537980"/>
                  <a:pt x="1643467" y="1536208"/>
                  <a:pt x="1647456" y="1533991"/>
                </a:cubicBezTo>
                <a:cubicBezTo>
                  <a:pt x="1649672" y="1533105"/>
                  <a:pt x="1651445" y="1531775"/>
                  <a:pt x="1653661" y="1530889"/>
                </a:cubicBezTo>
                <a:cubicBezTo>
                  <a:pt x="1651445" y="1518922"/>
                  <a:pt x="1649229" y="1507398"/>
                  <a:pt x="1646570" y="1496761"/>
                </a:cubicBezTo>
                <a:lnTo>
                  <a:pt x="1619977" y="1496761"/>
                </a:lnTo>
                <a:lnTo>
                  <a:pt x="1635046" y="1539753"/>
                </a:lnTo>
                <a:close/>
                <a:moveTo>
                  <a:pt x="1701973" y="1686460"/>
                </a:moveTo>
                <a:cubicBezTo>
                  <a:pt x="1743635" y="1631057"/>
                  <a:pt x="1779093" y="1571665"/>
                  <a:pt x="1807459" y="1509614"/>
                </a:cubicBezTo>
                <a:lnTo>
                  <a:pt x="1807459" y="1501636"/>
                </a:lnTo>
                <a:cubicBezTo>
                  <a:pt x="1778650" y="1566347"/>
                  <a:pt x="1742306" y="1627068"/>
                  <a:pt x="1700200" y="1683357"/>
                </a:cubicBezTo>
                <a:cubicBezTo>
                  <a:pt x="1700643" y="1684244"/>
                  <a:pt x="1701529" y="1685573"/>
                  <a:pt x="1701973" y="1686460"/>
                </a:cubicBezTo>
                <a:close/>
                <a:moveTo>
                  <a:pt x="1619533" y="2026854"/>
                </a:moveTo>
                <a:cubicBezTo>
                  <a:pt x="1629284" y="2045026"/>
                  <a:pt x="1638592" y="2063199"/>
                  <a:pt x="1647456" y="2081814"/>
                </a:cubicBezTo>
                <a:cubicBezTo>
                  <a:pt x="1651445" y="2089792"/>
                  <a:pt x="1639478" y="2096883"/>
                  <a:pt x="1635489" y="2088905"/>
                </a:cubicBezTo>
                <a:cubicBezTo>
                  <a:pt x="1627955" y="2073393"/>
                  <a:pt x="1620420" y="2058323"/>
                  <a:pt x="1612442" y="2043254"/>
                </a:cubicBezTo>
                <a:cubicBezTo>
                  <a:pt x="1610669" y="2047686"/>
                  <a:pt x="1608896" y="2052561"/>
                  <a:pt x="1607566" y="2057437"/>
                </a:cubicBezTo>
                <a:cubicBezTo>
                  <a:pt x="1636376" y="2107521"/>
                  <a:pt x="1662969" y="2158935"/>
                  <a:pt x="1690006" y="2209905"/>
                </a:cubicBezTo>
                <a:cubicBezTo>
                  <a:pt x="1690449" y="2210792"/>
                  <a:pt x="1690892" y="2211235"/>
                  <a:pt x="1691335" y="2212121"/>
                </a:cubicBezTo>
                <a:lnTo>
                  <a:pt x="1702859" y="2212121"/>
                </a:lnTo>
                <a:cubicBezTo>
                  <a:pt x="1681584" y="2142092"/>
                  <a:pt x="1659867" y="2071620"/>
                  <a:pt x="1634160" y="2002920"/>
                </a:cubicBezTo>
                <a:cubicBezTo>
                  <a:pt x="1628398" y="2010455"/>
                  <a:pt x="1623522" y="2018433"/>
                  <a:pt x="1619533" y="2026854"/>
                </a:cubicBezTo>
                <a:close/>
                <a:moveTo>
                  <a:pt x="1790174" y="697188"/>
                </a:moveTo>
                <a:cubicBezTo>
                  <a:pt x="1791060" y="696745"/>
                  <a:pt x="1792390" y="696302"/>
                  <a:pt x="1793276" y="695859"/>
                </a:cubicBezTo>
                <a:cubicBezTo>
                  <a:pt x="1748068" y="605441"/>
                  <a:pt x="1688233" y="522116"/>
                  <a:pt x="1615101" y="448541"/>
                </a:cubicBezTo>
                <a:cubicBezTo>
                  <a:pt x="1541526" y="374966"/>
                  <a:pt x="1457757" y="315131"/>
                  <a:pt x="1367340" y="269922"/>
                </a:cubicBezTo>
                <a:lnTo>
                  <a:pt x="1367340" y="273468"/>
                </a:lnTo>
                <a:cubicBezTo>
                  <a:pt x="1549947" y="365215"/>
                  <a:pt x="1698870" y="514138"/>
                  <a:pt x="1790174" y="697188"/>
                </a:cubicBezTo>
                <a:close/>
                <a:moveTo>
                  <a:pt x="1892115" y="1117806"/>
                </a:moveTo>
                <a:cubicBezTo>
                  <a:pt x="1892115" y="995477"/>
                  <a:pt x="1869067" y="876693"/>
                  <a:pt x="1824745" y="766331"/>
                </a:cubicBezTo>
                <a:cubicBezTo>
                  <a:pt x="1823859" y="766774"/>
                  <a:pt x="1822972" y="767217"/>
                  <a:pt x="1821643" y="767661"/>
                </a:cubicBezTo>
                <a:cubicBezTo>
                  <a:pt x="1865078" y="875807"/>
                  <a:pt x="1889012" y="994147"/>
                  <a:pt x="1889012" y="1117806"/>
                </a:cubicBezTo>
                <a:cubicBezTo>
                  <a:pt x="1889012" y="1243681"/>
                  <a:pt x="1864192" y="1364237"/>
                  <a:pt x="1818983" y="1474156"/>
                </a:cubicBezTo>
                <a:lnTo>
                  <a:pt x="1818983" y="1475486"/>
                </a:lnTo>
                <a:lnTo>
                  <a:pt x="1822529" y="1475486"/>
                </a:lnTo>
                <a:cubicBezTo>
                  <a:pt x="1868181" y="1363351"/>
                  <a:pt x="1892115" y="1242351"/>
                  <a:pt x="1892115" y="1117806"/>
                </a:cubicBezTo>
                <a:close/>
                <a:moveTo>
                  <a:pt x="1852225" y="1918265"/>
                </a:moveTo>
                <a:cubicBezTo>
                  <a:pt x="1841588" y="1915162"/>
                  <a:pt x="1830507" y="1913390"/>
                  <a:pt x="1819426" y="1912060"/>
                </a:cubicBezTo>
                <a:lnTo>
                  <a:pt x="1819426" y="2030746"/>
                </a:lnTo>
                <a:lnTo>
                  <a:pt x="1820096" y="2030746"/>
                </a:lnTo>
                <a:lnTo>
                  <a:pt x="1820096" y="2035409"/>
                </a:lnTo>
                <a:cubicBezTo>
                  <a:pt x="1827662" y="1995403"/>
                  <a:pt x="1839296" y="1956617"/>
                  <a:pt x="1852225" y="1918265"/>
                </a:cubicBezTo>
                <a:close/>
                <a:moveTo>
                  <a:pt x="1899206" y="1937767"/>
                </a:moveTo>
                <a:cubicBezTo>
                  <a:pt x="1888126" y="1931562"/>
                  <a:pt x="1876602" y="1926686"/>
                  <a:pt x="1864635" y="1922254"/>
                </a:cubicBezTo>
                <a:cubicBezTo>
                  <a:pt x="1850895" y="1963030"/>
                  <a:pt x="1838485" y="2004693"/>
                  <a:pt x="1831393" y="2047242"/>
                </a:cubicBezTo>
                <a:cubicBezTo>
                  <a:pt x="1830458" y="2053479"/>
                  <a:pt x="1823619" y="2053337"/>
                  <a:pt x="1820096" y="2049787"/>
                </a:cubicBezTo>
                <a:lnTo>
                  <a:pt x="1820096" y="2159068"/>
                </a:lnTo>
                <a:cubicBezTo>
                  <a:pt x="1833645" y="2110632"/>
                  <a:pt x="1850793" y="2062924"/>
                  <a:pt x="1867738" y="2016660"/>
                </a:cubicBezTo>
                <a:cubicBezTo>
                  <a:pt x="1877489" y="1990067"/>
                  <a:pt x="1888126" y="1963917"/>
                  <a:pt x="1899206" y="1937767"/>
                </a:cubicBezTo>
                <a:close/>
                <a:moveTo>
                  <a:pt x="1935551" y="2008682"/>
                </a:moveTo>
                <a:cubicBezTo>
                  <a:pt x="1940869" y="1998488"/>
                  <a:pt x="1946188" y="1988294"/>
                  <a:pt x="1951950" y="1978100"/>
                </a:cubicBezTo>
                <a:cubicBezTo>
                  <a:pt x="1948847" y="1974997"/>
                  <a:pt x="1945745" y="1971895"/>
                  <a:pt x="1942642" y="1968792"/>
                </a:cubicBezTo>
                <a:cubicBezTo>
                  <a:pt x="1932891" y="1984748"/>
                  <a:pt x="1922697" y="2000704"/>
                  <a:pt x="1912060" y="2016217"/>
                </a:cubicBezTo>
                <a:cubicBezTo>
                  <a:pt x="1907184" y="2023309"/>
                  <a:pt x="1895217" y="2016660"/>
                  <a:pt x="1900093" y="2009126"/>
                </a:cubicBezTo>
                <a:cubicBezTo>
                  <a:pt x="1911173" y="1992726"/>
                  <a:pt x="1921367" y="1975884"/>
                  <a:pt x="1932005" y="1959485"/>
                </a:cubicBezTo>
                <a:cubicBezTo>
                  <a:pt x="1925357" y="1954166"/>
                  <a:pt x="1918708" y="1949291"/>
                  <a:pt x="1911617" y="1944415"/>
                </a:cubicBezTo>
                <a:cubicBezTo>
                  <a:pt x="1900979" y="1969236"/>
                  <a:pt x="1890785" y="1994499"/>
                  <a:pt x="1881478" y="2019763"/>
                </a:cubicBezTo>
                <a:cubicBezTo>
                  <a:pt x="1858430" y="2081371"/>
                  <a:pt x="1835826" y="2145638"/>
                  <a:pt x="1821199" y="2211235"/>
                </a:cubicBezTo>
                <a:lnTo>
                  <a:pt x="1842031" y="2211235"/>
                </a:lnTo>
                <a:cubicBezTo>
                  <a:pt x="1851782" y="2188630"/>
                  <a:pt x="1862419" y="2166469"/>
                  <a:pt x="1872170" y="2145195"/>
                </a:cubicBezTo>
                <a:cubicBezTo>
                  <a:pt x="1892558" y="2099543"/>
                  <a:pt x="1912946" y="2053448"/>
                  <a:pt x="1935551" y="2008682"/>
                </a:cubicBezTo>
                <a:close/>
                <a:moveTo>
                  <a:pt x="1163015" y="298732"/>
                </a:moveTo>
                <a:cubicBezTo>
                  <a:pt x="1184732" y="277014"/>
                  <a:pt x="1220634" y="277014"/>
                  <a:pt x="1242795" y="298732"/>
                </a:cubicBezTo>
                <a:cubicBezTo>
                  <a:pt x="1264956" y="320893"/>
                  <a:pt x="1264956" y="356351"/>
                  <a:pt x="1242795" y="378512"/>
                </a:cubicBezTo>
                <a:cubicBezTo>
                  <a:pt x="1220634" y="400673"/>
                  <a:pt x="1185176" y="400673"/>
                  <a:pt x="1163015" y="378512"/>
                </a:cubicBezTo>
                <a:cubicBezTo>
                  <a:pt x="1140854" y="356351"/>
                  <a:pt x="1140854" y="320893"/>
                  <a:pt x="1163015" y="298732"/>
                </a:cubicBezTo>
                <a:close/>
                <a:moveTo>
                  <a:pt x="1167004" y="303164"/>
                </a:moveTo>
                <a:cubicBezTo>
                  <a:pt x="1147502" y="323109"/>
                  <a:pt x="1147502" y="355021"/>
                  <a:pt x="1167004" y="374523"/>
                </a:cubicBezTo>
                <a:cubicBezTo>
                  <a:pt x="1186949" y="394024"/>
                  <a:pt x="1218861" y="394024"/>
                  <a:pt x="1238362" y="374523"/>
                </a:cubicBezTo>
                <a:cubicBezTo>
                  <a:pt x="1257864" y="354578"/>
                  <a:pt x="1257864" y="322666"/>
                  <a:pt x="1238362" y="303164"/>
                </a:cubicBezTo>
                <a:cubicBezTo>
                  <a:pt x="1218861" y="283219"/>
                  <a:pt x="1186949" y="283662"/>
                  <a:pt x="1167004" y="303164"/>
                </a:cubicBezTo>
                <a:close/>
                <a:moveTo>
                  <a:pt x="1150161" y="382501"/>
                </a:moveTo>
                <a:lnTo>
                  <a:pt x="1057971" y="474691"/>
                </a:lnTo>
                <a:cubicBezTo>
                  <a:pt x="1055312" y="477350"/>
                  <a:pt x="1055312" y="480896"/>
                  <a:pt x="1057971" y="483555"/>
                </a:cubicBezTo>
                <a:cubicBezTo>
                  <a:pt x="1060187" y="486215"/>
                  <a:pt x="1064176" y="486215"/>
                  <a:pt x="1066835" y="483555"/>
                </a:cubicBezTo>
                <a:lnTo>
                  <a:pt x="1159026" y="391365"/>
                </a:lnTo>
                <a:cubicBezTo>
                  <a:pt x="1161685" y="388706"/>
                  <a:pt x="1161685" y="385160"/>
                  <a:pt x="1159026" y="382501"/>
                </a:cubicBezTo>
                <a:cubicBezTo>
                  <a:pt x="1156366" y="379841"/>
                  <a:pt x="1152821" y="379841"/>
                  <a:pt x="1150161" y="382501"/>
                </a:cubicBezTo>
                <a:close/>
                <a:moveTo>
                  <a:pt x="200780" y="2079598"/>
                </a:moveTo>
                <a:cubicBezTo>
                  <a:pt x="201666" y="2088462"/>
                  <a:pt x="187926" y="2088462"/>
                  <a:pt x="187040" y="2079598"/>
                </a:cubicBezTo>
                <a:cubicBezTo>
                  <a:pt x="182164" y="2026854"/>
                  <a:pt x="183937" y="1974111"/>
                  <a:pt x="187926" y="1921367"/>
                </a:cubicBezTo>
                <a:cubicBezTo>
                  <a:pt x="171527" y="1927129"/>
                  <a:pt x="156014" y="1934664"/>
                  <a:pt x="141388" y="1943972"/>
                </a:cubicBezTo>
                <a:cubicBezTo>
                  <a:pt x="149809" y="2029071"/>
                  <a:pt x="162219" y="2113283"/>
                  <a:pt x="180391" y="2196608"/>
                </a:cubicBezTo>
                <a:cubicBezTo>
                  <a:pt x="185267" y="2181539"/>
                  <a:pt x="198563" y="2169129"/>
                  <a:pt x="215406" y="2165583"/>
                </a:cubicBezTo>
                <a:cubicBezTo>
                  <a:pt x="218508" y="2088905"/>
                  <a:pt x="233135" y="2012228"/>
                  <a:pt x="247761" y="1935551"/>
                </a:cubicBezTo>
                <a:lnTo>
                  <a:pt x="247761" y="1911173"/>
                </a:lnTo>
                <a:cubicBezTo>
                  <a:pt x="232248" y="1911173"/>
                  <a:pt x="216736" y="1913390"/>
                  <a:pt x="201666" y="1917379"/>
                </a:cubicBezTo>
                <a:cubicBezTo>
                  <a:pt x="197677" y="1971452"/>
                  <a:pt x="195461" y="2025525"/>
                  <a:pt x="200780" y="2079598"/>
                </a:cubicBezTo>
                <a:close/>
                <a:moveTo>
                  <a:pt x="1954609" y="2024638"/>
                </a:moveTo>
                <a:cubicBezTo>
                  <a:pt x="1959041" y="2015774"/>
                  <a:pt x="1963473" y="2006466"/>
                  <a:pt x="1967906" y="1997602"/>
                </a:cubicBezTo>
                <a:cubicBezTo>
                  <a:pt x="1965690" y="1994942"/>
                  <a:pt x="1963473" y="1992283"/>
                  <a:pt x="1961257" y="1989624"/>
                </a:cubicBezTo>
                <a:cubicBezTo>
                  <a:pt x="1955052" y="2001147"/>
                  <a:pt x="1948847" y="2012671"/>
                  <a:pt x="1943085" y="2024638"/>
                </a:cubicBezTo>
                <a:cubicBezTo>
                  <a:pt x="1922697" y="2064971"/>
                  <a:pt x="1904525" y="2106191"/>
                  <a:pt x="1886353" y="2147411"/>
                </a:cubicBezTo>
                <a:cubicBezTo>
                  <a:pt x="1877045" y="2168242"/>
                  <a:pt x="1866408" y="2189960"/>
                  <a:pt x="1856657" y="2212121"/>
                </a:cubicBezTo>
                <a:lnTo>
                  <a:pt x="1879705" y="2212121"/>
                </a:lnTo>
                <a:cubicBezTo>
                  <a:pt x="1888126" y="2188187"/>
                  <a:pt x="1896547" y="2164696"/>
                  <a:pt x="1905855" y="2141206"/>
                </a:cubicBezTo>
                <a:cubicBezTo>
                  <a:pt x="1920924" y="2101759"/>
                  <a:pt x="1935994" y="2062312"/>
                  <a:pt x="1954609" y="2024638"/>
                </a:cubicBezTo>
                <a:close/>
                <a:moveTo>
                  <a:pt x="2004250" y="2073393"/>
                </a:moveTo>
                <a:cubicBezTo>
                  <a:pt x="2004250" y="2072506"/>
                  <a:pt x="2003807" y="2072063"/>
                  <a:pt x="2003807" y="2071177"/>
                </a:cubicBezTo>
                <a:cubicBezTo>
                  <a:pt x="1984305" y="2093338"/>
                  <a:pt x="1967019" y="2117715"/>
                  <a:pt x="1957269" y="2145638"/>
                </a:cubicBezTo>
                <a:cubicBezTo>
                  <a:pt x="1954166" y="2154059"/>
                  <a:pt x="1941312" y="2150513"/>
                  <a:pt x="1943972" y="2142092"/>
                </a:cubicBezTo>
                <a:cubicBezTo>
                  <a:pt x="1955496" y="2109294"/>
                  <a:pt x="1975884" y="2081814"/>
                  <a:pt x="1999375" y="2056550"/>
                </a:cubicBezTo>
                <a:cubicBezTo>
                  <a:pt x="1994056" y="2040151"/>
                  <a:pt x="1986078" y="2024638"/>
                  <a:pt x="1976770" y="2010455"/>
                </a:cubicBezTo>
                <a:cubicBezTo>
                  <a:pt x="1956382" y="2051675"/>
                  <a:pt x="1939096" y="2093781"/>
                  <a:pt x="1922254" y="2136773"/>
                </a:cubicBezTo>
                <a:cubicBezTo>
                  <a:pt x="1912503" y="2162037"/>
                  <a:pt x="1903195" y="2187301"/>
                  <a:pt x="1893888" y="2212564"/>
                </a:cubicBezTo>
                <a:lnTo>
                  <a:pt x="1934221" y="2212564"/>
                </a:lnTo>
                <a:cubicBezTo>
                  <a:pt x="1957712" y="2180209"/>
                  <a:pt x="1983418" y="2150513"/>
                  <a:pt x="2009569" y="2121704"/>
                </a:cubicBezTo>
                <a:cubicBezTo>
                  <a:pt x="2010012" y="2105305"/>
                  <a:pt x="2008239" y="2089349"/>
                  <a:pt x="2004250" y="2073393"/>
                </a:cubicBezTo>
                <a:close/>
                <a:moveTo>
                  <a:pt x="1275593" y="137399"/>
                </a:moveTo>
                <a:cubicBezTo>
                  <a:pt x="1275593" y="137399"/>
                  <a:pt x="1253875" y="111692"/>
                  <a:pt x="1253875" y="99725"/>
                </a:cubicBezTo>
                <a:cubicBezTo>
                  <a:pt x="1253875" y="87758"/>
                  <a:pt x="1263626" y="78007"/>
                  <a:pt x="1275593" y="78007"/>
                </a:cubicBezTo>
                <a:cubicBezTo>
                  <a:pt x="1287560" y="78007"/>
                  <a:pt x="1297311" y="87758"/>
                  <a:pt x="1297311" y="99725"/>
                </a:cubicBezTo>
                <a:cubicBezTo>
                  <a:pt x="1297311" y="111692"/>
                  <a:pt x="1275593" y="137399"/>
                  <a:pt x="1275593" y="137399"/>
                </a:cubicBezTo>
                <a:close/>
                <a:moveTo>
                  <a:pt x="1275593" y="111692"/>
                </a:moveTo>
                <a:cubicBezTo>
                  <a:pt x="1282241" y="111692"/>
                  <a:pt x="1287560" y="106373"/>
                  <a:pt x="1287560" y="99725"/>
                </a:cubicBezTo>
                <a:cubicBezTo>
                  <a:pt x="1287560" y="93077"/>
                  <a:pt x="1282241" y="87758"/>
                  <a:pt x="1275593" y="87758"/>
                </a:cubicBezTo>
                <a:cubicBezTo>
                  <a:pt x="1268945" y="87758"/>
                  <a:pt x="1263626" y="93077"/>
                  <a:pt x="1263626" y="99725"/>
                </a:cubicBezTo>
                <a:cubicBezTo>
                  <a:pt x="1263626" y="105930"/>
                  <a:pt x="1268945" y="111692"/>
                  <a:pt x="1275593" y="111692"/>
                </a:cubicBezTo>
                <a:close/>
                <a:moveTo>
                  <a:pt x="1654991" y="1103623"/>
                </a:moveTo>
                <a:cubicBezTo>
                  <a:pt x="1649229" y="1083678"/>
                  <a:pt x="1637705" y="1063733"/>
                  <a:pt x="1618647" y="1055755"/>
                </a:cubicBezTo>
                <a:cubicBezTo>
                  <a:pt x="1614215" y="1053982"/>
                  <a:pt x="1609339" y="1053096"/>
                  <a:pt x="1604464" y="1052652"/>
                </a:cubicBezTo>
                <a:cubicBezTo>
                  <a:pt x="1539753" y="1110714"/>
                  <a:pt x="1494545" y="1186949"/>
                  <a:pt x="1489669" y="1272047"/>
                </a:cubicBezTo>
                <a:cubicBezTo>
                  <a:pt x="1474157" y="1217531"/>
                  <a:pt x="1467951" y="1156809"/>
                  <a:pt x="1485237" y="1102293"/>
                </a:cubicBezTo>
                <a:cubicBezTo>
                  <a:pt x="1470167" y="1113374"/>
                  <a:pt x="1456871" y="1124898"/>
                  <a:pt x="1447563" y="1134648"/>
                </a:cubicBezTo>
                <a:cubicBezTo>
                  <a:pt x="1373545" y="1213542"/>
                  <a:pt x="1448006" y="1241465"/>
                  <a:pt x="1438699" y="1315040"/>
                </a:cubicBezTo>
                <a:cubicBezTo>
                  <a:pt x="1437812" y="1323018"/>
                  <a:pt x="1436483" y="1331439"/>
                  <a:pt x="1435596" y="1339860"/>
                </a:cubicBezTo>
                <a:cubicBezTo>
                  <a:pt x="1420083" y="1345179"/>
                  <a:pt x="1402355" y="1352270"/>
                  <a:pt x="1384626" y="1359362"/>
                </a:cubicBezTo>
                <a:cubicBezTo>
                  <a:pt x="1384626" y="1369556"/>
                  <a:pt x="1385512" y="1380193"/>
                  <a:pt x="1386842" y="1390388"/>
                </a:cubicBezTo>
                <a:cubicBezTo>
                  <a:pt x="1411219" y="1385069"/>
                  <a:pt x="1440915" y="1376648"/>
                  <a:pt x="1469281" y="1368670"/>
                </a:cubicBezTo>
                <a:cubicBezTo>
                  <a:pt x="1467508" y="1385955"/>
                  <a:pt x="1467065" y="1404571"/>
                  <a:pt x="1469724" y="1422299"/>
                </a:cubicBezTo>
                <a:cubicBezTo>
                  <a:pt x="1454655" y="1422743"/>
                  <a:pt x="1438699" y="1423186"/>
                  <a:pt x="1422300" y="1423629"/>
                </a:cubicBezTo>
                <a:cubicBezTo>
                  <a:pt x="1419197" y="1440915"/>
                  <a:pt x="1415651" y="1458200"/>
                  <a:pt x="1411662" y="1475486"/>
                </a:cubicBezTo>
                <a:lnTo>
                  <a:pt x="1641694" y="1475486"/>
                </a:lnTo>
                <a:cubicBezTo>
                  <a:pt x="1638149" y="1462633"/>
                  <a:pt x="1634603" y="1450666"/>
                  <a:pt x="1630614" y="1439585"/>
                </a:cubicBezTo>
                <a:cubicBezTo>
                  <a:pt x="1618647" y="1403241"/>
                  <a:pt x="1608010" y="1377091"/>
                  <a:pt x="1608896" y="1353600"/>
                </a:cubicBezTo>
                <a:cubicBezTo>
                  <a:pt x="1611998" y="1338974"/>
                  <a:pt x="1615101" y="1324791"/>
                  <a:pt x="1618647" y="1311051"/>
                </a:cubicBezTo>
                <a:cubicBezTo>
                  <a:pt x="1625738" y="1287560"/>
                  <a:pt x="1633273" y="1268058"/>
                  <a:pt x="1640808" y="1239692"/>
                </a:cubicBezTo>
                <a:cubicBezTo>
                  <a:pt x="1641251" y="1238362"/>
                  <a:pt x="1641694" y="1237033"/>
                  <a:pt x="1641694" y="1236146"/>
                </a:cubicBezTo>
                <a:cubicBezTo>
                  <a:pt x="1652332" y="1194927"/>
                  <a:pt x="1666958" y="1144843"/>
                  <a:pt x="1654991" y="1103623"/>
                </a:cubicBezTo>
                <a:close/>
                <a:moveTo>
                  <a:pt x="1266285" y="893536"/>
                </a:moveTo>
                <a:cubicBezTo>
                  <a:pt x="1243681" y="886887"/>
                  <a:pt x="1220190" y="885114"/>
                  <a:pt x="1196700" y="886887"/>
                </a:cubicBezTo>
                <a:lnTo>
                  <a:pt x="1197586" y="895308"/>
                </a:lnTo>
                <a:cubicBezTo>
                  <a:pt x="1174538" y="906389"/>
                  <a:pt x="1154593" y="923231"/>
                  <a:pt x="1136865" y="942290"/>
                </a:cubicBezTo>
                <a:lnTo>
                  <a:pt x="1127557" y="943176"/>
                </a:lnTo>
                <a:lnTo>
                  <a:pt x="1124454" y="907276"/>
                </a:lnTo>
                <a:cubicBezTo>
                  <a:pt x="1106282" y="916140"/>
                  <a:pt x="1089440" y="927664"/>
                  <a:pt x="1074370" y="942290"/>
                </a:cubicBezTo>
                <a:cubicBezTo>
                  <a:pt x="1069938" y="946279"/>
                  <a:pt x="1067279" y="951598"/>
                  <a:pt x="1065949" y="956916"/>
                </a:cubicBezTo>
                <a:lnTo>
                  <a:pt x="993704" y="1116033"/>
                </a:lnTo>
                <a:lnTo>
                  <a:pt x="1011876" y="1131546"/>
                </a:lnTo>
                <a:cubicBezTo>
                  <a:pt x="1012319" y="1132432"/>
                  <a:pt x="1012762" y="1133319"/>
                  <a:pt x="1013206" y="1133762"/>
                </a:cubicBezTo>
                <a:cubicBezTo>
                  <a:pt x="1010546" y="1133762"/>
                  <a:pt x="1007887" y="1134205"/>
                  <a:pt x="1005228" y="1134205"/>
                </a:cubicBezTo>
                <a:cubicBezTo>
                  <a:pt x="1003011" y="1164788"/>
                  <a:pt x="1011433" y="1196699"/>
                  <a:pt x="1018967" y="1226839"/>
                </a:cubicBezTo>
                <a:cubicBezTo>
                  <a:pt x="1032707" y="1228168"/>
                  <a:pt x="1046447" y="1229055"/>
                  <a:pt x="1060187" y="1229498"/>
                </a:cubicBezTo>
                <a:cubicBezTo>
                  <a:pt x="1057971" y="1248557"/>
                  <a:pt x="1055755" y="1267172"/>
                  <a:pt x="1053096" y="1286230"/>
                </a:cubicBezTo>
                <a:lnTo>
                  <a:pt x="1216201" y="1286230"/>
                </a:lnTo>
                <a:lnTo>
                  <a:pt x="1241022" y="1393047"/>
                </a:lnTo>
                <a:lnTo>
                  <a:pt x="1248556" y="1393047"/>
                </a:lnTo>
                <a:cubicBezTo>
                  <a:pt x="1253875" y="1392604"/>
                  <a:pt x="1258751" y="1392160"/>
                  <a:pt x="1264069" y="1392160"/>
                </a:cubicBezTo>
                <a:cubicBezTo>
                  <a:pt x="1299527" y="1243681"/>
                  <a:pt x="1310164" y="1090326"/>
                  <a:pt x="1298197" y="936971"/>
                </a:cubicBezTo>
                <a:cubicBezTo>
                  <a:pt x="1296424" y="916140"/>
                  <a:pt x="1284014" y="898411"/>
                  <a:pt x="1266285" y="893536"/>
                </a:cubicBezTo>
                <a:close/>
                <a:moveTo>
                  <a:pt x="1386842" y="1951950"/>
                </a:moveTo>
                <a:cubicBezTo>
                  <a:pt x="1363351" y="1964360"/>
                  <a:pt x="1339860" y="1975884"/>
                  <a:pt x="1315483" y="1986078"/>
                </a:cubicBezTo>
                <a:cubicBezTo>
                  <a:pt x="1316369" y="1986521"/>
                  <a:pt x="1316813" y="1987851"/>
                  <a:pt x="1317256" y="1988737"/>
                </a:cubicBezTo>
                <a:cubicBezTo>
                  <a:pt x="1341190" y="1978543"/>
                  <a:pt x="1365124" y="1967019"/>
                  <a:pt x="1388171" y="1955052"/>
                </a:cubicBezTo>
                <a:lnTo>
                  <a:pt x="1386842" y="1951950"/>
                </a:lnTo>
                <a:close/>
                <a:moveTo>
                  <a:pt x="1360692" y="266820"/>
                </a:moveTo>
                <a:cubicBezTo>
                  <a:pt x="1344736" y="258842"/>
                  <a:pt x="1328336" y="251750"/>
                  <a:pt x="1311937" y="244659"/>
                </a:cubicBezTo>
                <a:lnTo>
                  <a:pt x="1303516" y="244659"/>
                </a:lnTo>
                <a:cubicBezTo>
                  <a:pt x="1320358" y="251750"/>
                  <a:pt x="1337201" y="258842"/>
                  <a:pt x="1353157" y="266820"/>
                </a:cubicBezTo>
                <a:lnTo>
                  <a:pt x="1360692" y="266820"/>
                </a:lnTo>
                <a:close/>
                <a:moveTo>
                  <a:pt x="1128886" y="2043254"/>
                </a:moveTo>
                <a:cubicBezTo>
                  <a:pt x="1069495" y="2055221"/>
                  <a:pt x="1008330" y="2061426"/>
                  <a:pt x="945836" y="2061426"/>
                </a:cubicBezTo>
                <a:cubicBezTo>
                  <a:pt x="933869" y="2061426"/>
                  <a:pt x="921902" y="2060982"/>
                  <a:pt x="909935" y="2060539"/>
                </a:cubicBezTo>
                <a:lnTo>
                  <a:pt x="909935" y="2063199"/>
                </a:lnTo>
                <a:cubicBezTo>
                  <a:pt x="921902" y="2063642"/>
                  <a:pt x="933869" y="2064085"/>
                  <a:pt x="945836" y="2064085"/>
                </a:cubicBezTo>
                <a:cubicBezTo>
                  <a:pt x="1007887" y="2064085"/>
                  <a:pt x="1069495" y="2057880"/>
                  <a:pt x="1129330" y="2046356"/>
                </a:cubicBezTo>
                <a:cubicBezTo>
                  <a:pt x="1129330" y="2045470"/>
                  <a:pt x="1129330" y="2044583"/>
                  <a:pt x="1128886" y="2043254"/>
                </a:cubicBezTo>
                <a:close/>
                <a:moveTo>
                  <a:pt x="1660753" y="1970565"/>
                </a:moveTo>
                <a:cubicBezTo>
                  <a:pt x="1665628" y="1984748"/>
                  <a:pt x="1670061" y="1998931"/>
                  <a:pt x="1675379" y="2013114"/>
                </a:cubicBezTo>
                <a:cubicBezTo>
                  <a:pt x="1678482" y="2021536"/>
                  <a:pt x="1665185" y="2025081"/>
                  <a:pt x="1662083" y="2016660"/>
                </a:cubicBezTo>
                <a:cubicBezTo>
                  <a:pt x="1658094" y="2005136"/>
                  <a:pt x="1654105" y="1993613"/>
                  <a:pt x="1650116" y="1981646"/>
                </a:cubicBezTo>
                <a:cubicBezTo>
                  <a:pt x="1647900" y="1984305"/>
                  <a:pt x="1645240" y="1986964"/>
                  <a:pt x="1643024" y="1989624"/>
                </a:cubicBezTo>
                <a:cubicBezTo>
                  <a:pt x="1670504" y="2062755"/>
                  <a:pt x="1693551" y="2137217"/>
                  <a:pt x="1716156" y="2211678"/>
                </a:cubicBezTo>
                <a:lnTo>
                  <a:pt x="1721031" y="2211678"/>
                </a:lnTo>
                <a:cubicBezTo>
                  <a:pt x="1701973" y="2126579"/>
                  <a:pt x="1689119" y="2040594"/>
                  <a:pt x="1680255" y="1953723"/>
                </a:cubicBezTo>
                <a:cubicBezTo>
                  <a:pt x="1673606" y="1958598"/>
                  <a:pt x="1667401" y="1964360"/>
                  <a:pt x="1660753" y="1970565"/>
                </a:cubicBezTo>
                <a:close/>
                <a:moveTo>
                  <a:pt x="865169" y="174629"/>
                </a:moveTo>
                <a:cubicBezTo>
                  <a:pt x="866056" y="175516"/>
                  <a:pt x="866942" y="176402"/>
                  <a:pt x="867385" y="177289"/>
                </a:cubicBezTo>
                <a:cubicBezTo>
                  <a:pt x="873147" y="176846"/>
                  <a:pt x="879353" y="176402"/>
                  <a:pt x="885558" y="175959"/>
                </a:cubicBezTo>
                <a:cubicBezTo>
                  <a:pt x="884671" y="175073"/>
                  <a:pt x="883785" y="174186"/>
                  <a:pt x="883341" y="173300"/>
                </a:cubicBezTo>
                <a:cubicBezTo>
                  <a:pt x="877136" y="173743"/>
                  <a:pt x="870931" y="174186"/>
                  <a:pt x="865169" y="174629"/>
                </a:cubicBezTo>
                <a:close/>
                <a:moveTo>
                  <a:pt x="780957" y="2049459"/>
                </a:moveTo>
                <a:cubicBezTo>
                  <a:pt x="799129" y="2052561"/>
                  <a:pt x="816858" y="2055221"/>
                  <a:pt x="835474" y="2057437"/>
                </a:cubicBezTo>
                <a:cubicBezTo>
                  <a:pt x="835474" y="2056993"/>
                  <a:pt x="835474" y="2055664"/>
                  <a:pt x="835917" y="2054777"/>
                </a:cubicBezTo>
                <a:cubicBezTo>
                  <a:pt x="817301" y="2052561"/>
                  <a:pt x="798686" y="2049902"/>
                  <a:pt x="780071" y="2046356"/>
                </a:cubicBezTo>
                <a:cubicBezTo>
                  <a:pt x="780514" y="2047242"/>
                  <a:pt x="780957" y="2048572"/>
                  <a:pt x="780957" y="2049459"/>
                </a:cubicBezTo>
                <a:close/>
                <a:moveTo>
                  <a:pt x="868272" y="355021"/>
                </a:moveTo>
                <a:lnTo>
                  <a:pt x="877136" y="355021"/>
                </a:lnTo>
                <a:lnTo>
                  <a:pt x="877136" y="373636"/>
                </a:lnTo>
                <a:lnTo>
                  <a:pt x="868272" y="373636"/>
                </a:lnTo>
                <a:cubicBezTo>
                  <a:pt x="867385" y="378955"/>
                  <a:pt x="865169" y="383387"/>
                  <a:pt x="862510" y="387819"/>
                </a:cubicBezTo>
                <a:lnTo>
                  <a:pt x="868715" y="394024"/>
                </a:lnTo>
                <a:lnTo>
                  <a:pt x="855419" y="407321"/>
                </a:lnTo>
                <a:lnTo>
                  <a:pt x="849213" y="401116"/>
                </a:lnTo>
                <a:cubicBezTo>
                  <a:pt x="844781" y="403775"/>
                  <a:pt x="840349" y="405991"/>
                  <a:pt x="835030" y="406878"/>
                </a:cubicBezTo>
                <a:lnTo>
                  <a:pt x="835030" y="415742"/>
                </a:lnTo>
                <a:lnTo>
                  <a:pt x="816415" y="415742"/>
                </a:lnTo>
                <a:lnTo>
                  <a:pt x="816415" y="406878"/>
                </a:lnTo>
                <a:cubicBezTo>
                  <a:pt x="811096" y="405991"/>
                  <a:pt x="806664" y="403775"/>
                  <a:pt x="802232" y="401116"/>
                </a:cubicBezTo>
                <a:lnTo>
                  <a:pt x="796027" y="407321"/>
                </a:lnTo>
                <a:lnTo>
                  <a:pt x="782730" y="394024"/>
                </a:lnTo>
                <a:lnTo>
                  <a:pt x="788935" y="387819"/>
                </a:lnTo>
                <a:cubicBezTo>
                  <a:pt x="786276" y="383387"/>
                  <a:pt x="784060" y="378955"/>
                  <a:pt x="783173" y="373636"/>
                </a:cubicBezTo>
                <a:lnTo>
                  <a:pt x="774309" y="373636"/>
                </a:lnTo>
                <a:lnTo>
                  <a:pt x="774309" y="355021"/>
                </a:lnTo>
                <a:lnTo>
                  <a:pt x="783173" y="355021"/>
                </a:lnTo>
                <a:cubicBezTo>
                  <a:pt x="784060" y="349702"/>
                  <a:pt x="786276" y="345270"/>
                  <a:pt x="788935" y="340838"/>
                </a:cubicBezTo>
                <a:lnTo>
                  <a:pt x="782730" y="334633"/>
                </a:lnTo>
                <a:lnTo>
                  <a:pt x="796027" y="321336"/>
                </a:lnTo>
                <a:lnTo>
                  <a:pt x="802232" y="327541"/>
                </a:lnTo>
                <a:cubicBezTo>
                  <a:pt x="806664" y="324882"/>
                  <a:pt x="811096" y="322666"/>
                  <a:pt x="816415" y="321779"/>
                </a:cubicBezTo>
                <a:lnTo>
                  <a:pt x="816415" y="312915"/>
                </a:lnTo>
                <a:lnTo>
                  <a:pt x="835030" y="312915"/>
                </a:lnTo>
                <a:lnTo>
                  <a:pt x="835030" y="321779"/>
                </a:lnTo>
                <a:cubicBezTo>
                  <a:pt x="840349" y="322666"/>
                  <a:pt x="844781" y="324882"/>
                  <a:pt x="849213" y="327541"/>
                </a:cubicBezTo>
                <a:lnTo>
                  <a:pt x="855419" y="321336"/>
                </a:lnTo>
                <a:lnTo>
                  <a:pt x="868715" y="334633"/>
                </a:lnTo>
                <a:lnTo>
                  <a:pt x="862510" y="340838"/>
                </a:lnTo>
                <a:cubicBezTo>
                  <a:pt x="865169" y="345270"/>
                  <a:pt x="867385" y="350145"/>
                  <a:pt x="868272" y="355021"/>
                </a:cubicBezTo>
                <a:close/>
                <a:moveTo>
                  <a:pt x="851873" y="364328"/>
                </a:moveTo>
                <a:cubicBezTo>
                  <a:pt x="851873" y="361226"/>
                  <a:pt x="850986" y="358123"/>
                  <a:pt x="850100" y="355021"/>
                </a:cubicBezTo>
                <a:cubicBezTo>
                  <a:pt x="850100" y="354578"/>
                  <a:pt x="849657" y="354134"/>
                  <a:pt x="849657" y="353691"/>
                </a:cubicBezTo>
                <a:cubicBezTo>
                  <a:pt x="846997" y="347486"/>
                  <a:pt x="842122" y="343054"/>
                  <a:pt x="836360" y="340395"/>
                </a:cubicBezTo>
                <a:cubicBezTo>
                  <a:pt x="835917" y="340395"/>
                  <a:pt x="835474" y="339951"/>
                  <a:pt x="835030" y="339951"/>
                </a:cubicBezTo>
                <a:cubicBezTo>
                  <a:pt x="831928" y="338622"/>
                  <a:pt x="828825" y="338178"/>
                  <a:pt x="825723" y="338178"/>
                </a:cubicBezTo>
                <a:cubicBezTo>
                  <a:pt x="822620" y="338178"/>
                  <a:pt x="819518" y="338622"/>
                  <a:pt x="816415" y="339951"/>
                </a:cubicBezTo>
                <a:cubicBezTo>
                  <a:pt x="815972" y="339951"/>
                  <a:pt x="815529" y="340395"/>
                  <a:pt x="815085" y="340395"/>
                </a:cubicBezTo>
                <a:cubicBezTo>
                  <a:pt x="808880" y="343054"/>
                  <a:pt x="804448" y="347929"/>
                  <a:pt x="801789" y="353691"/>
                </a:cubicBezTo>
                <a:cubicBezTo>
                  <a:pt x="801789" y="354134"/>
                  <a:pt x="801345" y="354578"/>
                  <a:pt x="801345" y="355021"/>
                </a:cubicBezTo>
                <a:cubicBezTo>
                  <a:pt x="800459" y="358123"/>
                  <a:pt x="799573" y="361226"/>
                  <a:pt x="799573" y="364328"/>
                </a:cubicBezTo>
                <a:cubicBezTo>
                  <a:pt x="799573" y="367431"/>
                  <a:pt x="800016" y="370534"/>
                  <a:pt x="801345" y="373636"/>
                </a:cubicBezTo>
                <a:cubicBezTo>
                  <a:pt x="801345" y="374079"/>
                  <a:pt x="801789" y="374523"/>
                  <a:pt x="801789" y="374966"/>
                </a:cubicBezTo>
                <a:cubicBezTo>
                  <a:pt x="804448" y="381171"/>
                  <a:pt x="809323" y="385603"/>
                  <a:pt x="815085" y="388262"/>
                </a:cubicBezTo>
                <a:cubicBezTo>
                  <a:pt x="815529" y="388262"/>
                  <a:pt x="815972" y="388706"/>
                  <a:pt x="816415" y="388706"/>
                </a:cubicBezTo>
                <a:cubicBezTo>
                  <a:pt x="819518" y="390035"/>
                  <a:pt x="822620" y="390479"/>
                  <a:pt x="825723" y="390479"/>
                </a:cubicBezTo>
                <a:cubicBezTo>
                  <a:pt x="828825" y="390479"/>
                  <a:pt x="831928" y="389592"/>
                  <a:pt x="835030" y="388706"/>
                </a:cubicBezTo>
                <a:cubicBezTo>
                  <a:pt x="835474" y="388706"/>
                  <a:pt x="835917" y="388262"/>
                  <a:pt x="836360" y="388262"/>
                </a:cubicBezTo>
                <a:cubicBezTo>
                  <a:pt x="842565" y="385603"/>
                  <a:pt x="846997" y="380728"/>
                  <a:pt x="849657" y="374966"/>
                </a:cubicBezTo>
                <a:cubicBezTo>
                  <a:pt x="849657" y="374523"/>
                  <a:pt x="850100" y="374079"/>
                  <a:pt x="850100" y="373636"/>
                </a:cubicBezTo>
                <a:cubicBezTo>
                  <a:pt x="851430" y="370534"/>
                  <a:pt x="851873" y="367431"/>
                  <a:pt x="851873" y="364328"/>
                </a:cubicBezTo>
                <a:close/>
                <a:moveTo>
                  <a:pt x="1563687" y="1559698"/>
                </a:moveTo>
                <a:cubicBezTo>
                  <a:pt x="1581416" y="1557039"/>
                  <a:pt x="1598259" y="1552607"/>
                  <a:pt x="1613771" y="1547731"/>
                </a:cubicBezTo>
                <a:lnTo>
                  <a:pt x="1617317" y="1496761"/>
                </a:lnTo>
                <a:lnTo>
                  <a:pt x="1562801" y="1496761"/>
                </a:lnTo>
                <a:cubicBezTo>
                  <a:pt x="1563244" y="1499863"/>
                  <a:pt x="1563687" y="1503409"/>
                  <a:pt x="1563687" y="1507398"/>
                </a:cubicBezTo>
                <a:lnTo>
                  <a:pt x="1563687" y="1559698"/>
                </a:lnTo>
                <a:close/>
                <a:moveTo>
                  <a:pt x="1647456" y="1752500"/>
                </a:moveTo>
                <a:lnTo>
                  <a:pt x="1643024" y="1752500"/>
                </a:lnTo>
                <a:cubicBezTo>
                  <a:pt x="1618204" y="1779980"/>
                  <a:pt x="1591610" y="1805686"/>
                  <a:pt x="1563687" y="1830064"/>
                </a:cubicBezTo>
                <a:lnTo>
                  <a:pt x="1563687" y="1834496"/>
                </a:lnTo>
                <a:cubicBezTo>
                  <a:pt x="1581416" y="1819426"/>
                  <a:pt x="1598259" y="1803470"/>
                  <a:pt x="1615101" y="1787071"/>
                </a:cubicBezTo>
                <a:cubicBezTo>
                  <a:pt x="1626182" y="1775547"/>
                  <a:pt x="1637262" y="1764467"/>
                  <a:pt x="1647456" y="1752500"/>
                </a:cubicBezTo>
                <a:close/>
                <a:moveTo>
                  <a:pt x="1600032" y="2112396"/>
                </a:moveTo>
                <a:cubicBezTo>
                  <a:pt x="1608896" y="2130125"/>
                  <a:pt x="1619533" y="2146968"/>
                  <a:pt x="1627955" y="2164696"/>
                </a:cubicBezTo>
                <a:lnTo>
                  <a:pt x="1629727" y="2164696"/>
                </a:lnTo>
                <a:cubicBezTo>
                  <a:pt x="1638592" y="2164696"/>
                  <a:pt x="1646570" y="2166913"/>
                  <a:pt x="1653661" y="2170902"/>
                </a:cubicBezTo>
                <a:cubicBezTo>
                  <a:pt x="1636819" y="2138990"/>
                  <a:pt x="1619977" y="2107521"/>
                  <a:pt x="1602248" y="2076052"/>
                </a:cubicBezTo>
                <a:cubicBezTo>
                  <a:pt x="1600918" y="2088019"/>
                  <a:pt x="1600032" y="2100429"/>
                  <a:pt x="1600032" y="2112396"/>
                </a:cubicBezTo>
                <a:close/>
                <a:moveTo>
                  <a:pt x="1487896" y="1889899"/>
                </a:moveTo>
                <a:cubicBezTo>
                  <a:pt x="1475043" y="1898763"/>
                  <a:pt x="1462190" y="1907628"/>
                  <a:pt x="1448893" y="1916049"/>
                </a:cubicBezTo>
                <a:lnTo>
                  <a:pt x="1449336" y="1919595"/>
                </a:lnTo>
                <a:cubicBezTo>
                  <a:pt x="1462190" y="1911173"/>
                  <a:pt x="1475043" y="1902752"/>
                  <a:pt x="1487896" y="1893888"/>
                </a:cubicBezTo>
                <a:lnTo>
                  <a:pt x="1487896" y="1889899"/>
                </a:lnTo>
                <a:lnTo>
                  <a:pt x="1487896" y="1889899"/>
                </a:lnTo>
                <a:close/>
                <a:moveTo>
                  <a:pt x="1487896" y="2087132"/>
                </a:moveTo>
                <a:lnTo>
                  <a:pt x="1475043" y="2074279"/>
                </a:lnTo>
                <a:lnTo>
                  <a:pt x="1479032" y="2116828"/>
                </a:lnTo>
                <a:lnTo>
                  <a:pt x="1436483" y="2157605"/>
                </a:lnTo>
                <a:lnTo>
                  <a:pt x="1412992" y="2157162"/>
                </a:lnTo>
                <a:lnTo>
                  <a:pt x="1410332" y="2164696"/>
                </a:lnTo>
                <a:lnTo>
                  <a:pt x="1400582" y="2194392"/>
                </a:lnTo>
                <a:lnTo>
                  <a:pt x="1381966" y="2215667"/>
                </a:lnTo>
                <a:lnTo>
                  <a:pt x="1431607" y="2204143"/>
                </a:lnTo>
                <a:lnTo>
                  <a:pt x="1459087" y="2164696"/>
                </a:lnTo>
                <a:lnTo>
                  <a:pt x="1478589" y="2137217"/>
                </a:lnTo>
                <a:lnTo>
                  <a:pt x="1487896" y="2164696"/>
                </a:lnTo>
                <a:lnTo>
                  <a:pt x="1495874" y="2189074"/>
                </a:lnTo>
                <a:lnTo>
                  <a:pt x="1503852" y="2187301"/>
                </a:lnTo>
                <a:lnTo>
                  <a:pt x="1495431" y="2103532"/>
                </a:lnTo>
                <a:cubicBezTo>
                  <a:pt x="1494988" y="2097327"/>
                  <a:pt x="1492329" y="2091565"/>
                  <a:pt x="1487896" y="2087132"/>
                </a:cubicBezTo>
                <a:close/>
                <a:moveTo>
                  <a:pt x="1517149" y="1872170"/>
                </a:moveTo>
                <a:cubicBezTo>
                  <a:pt x="1528673" y="1863305"/>
                  <a:pt x="1540197" y="1853998"/>
                  <a:pt x="1551720" y="1844690"/>
                </a:cubicBezTo>
                <a:lnTo>
                  <a:pt x="1551720" y="1840258"/>
                </a:lnTo>
                <a:cubicBezTo>
                  <a:pt x="1540197" y="1849566"/>
                  <a:pt x="1528673" y="1858873"/>
                  <a:pt x="1517149" y="1868181"/>
                </a:cubicBezTo>
                <a:lnTo>
                  <a:pt x="1517149" y="1872170"/>
                </a:lnTo>
                <a:close/>
                <a:moveTo>
                  <a:pt x="1406344" y="1496761"/>
                </a:moveTo>
                <a:cubicBezTo>
                  <a:pt x="1402355" y="1513160"/>
                  <a:pt x="1397922" y="1530002"/>
                  <a:pt x="1393490" y="1546845"/>
                </a:cubicBezTo>
                <a:cubicBezTo>
                  <a:pt x="1435153" y="1564574"/>
                  <a:pt x="1490556" y="1569006"/>
                  <a:pt x="1544186" y="1562801"/>
                </a:cubicBezTo>
                <a:cubicBezTo>
                  <a:pt x="1546845" y="1562358"/>
                  <a:pt x="1549504" y="1562358"/>
                  <a:pt x="1552164" y="1561914"/>
                </a:cubicBezTo>
                <a:lnTo>
                  <a:pt x="1552164" y="1507841"/>
                </a:lnTo>
                <a:cubicBezTo>
                  <a:pt x="1552164" y="1503852"/>
                  <a:pt x="1552607" y="1500307"/>
                  <a:pt x="1553050" y="1497204"/>
                </a:cubicBezTo>
                <a:lnTo>
                  <a:pt x="1542413" y="1497204"/>
                </a:lnTo>
                <a:lnTo>
                  <a:pt x="1406344" y="1496761"/>
                </a:lnTo>
                <a:close/>
                <a:moveTo>
                  <a:pt x="1237919" y="2040151"/>
                </a:moveTo>
                <a:lnTo>
                  <a:pt x="1220634" y="2079155"/>
                </a:lnTo>
                <a:lnTo>
                  <a:pt x="1214428" y="2080927"/>
                </a:lnTo>
                <a:lnTo>
                  <a:pt x="1163458" y="2093781"/>
                </a:lnTo>
                <a:lnTo>
                  <a:pt x="1143513" y="2081814"/>
                </a:lnTo>
                <a:lnTo>
                  <a:pt x="1132876" y="2091565"/>
                </a:lnTo>
                <a:lnTo>
                  <a:pt x="1114260" y="2108407"/>
                </a:lnTo>
                <a:lnTo>
                  <a:pt x="1087667" y="2117715"/>
                </a:lnTo>
                <a:lnTo>
                  <a:pt x="1136865" y="2132341"/>
                </a:lnTo>
                <a:lnTo>
                  <a:pt x="1140854" y="2130125"/>
                </a:lnTo>
                <a:lnTo>
                  <a:pt x="1153707" y="2123920"/>
                </a:lnTo>
                <a:lnTo>
                  <a:pt x="1210439" y="2096883"/>
                </a:lnTo>
                <a:lnTo>
                  <a:pt x="1206894" y="2114612"/>
                </a:lnTo>
                <a:lnTo>
                  <a:pt x="1199802" y="2150957"/>
                </a:lnTo>
                <a:lnTo>
                  <a:pt x="1207780" y="2153173"/>
                </a:lnTo>
                <a:lnTo>
                  <a:pt x="1241908" y="2076052"/>
                </a:lnTo>
                <a:cubicBezTo>
                  <a:pt x="1244567" y="2070733"/>
                  <a:pt x="1245011" y="2064085"/>
                  <a:pt x="1243238" y="2057437"/>
                </a:cubicBezTo>
                <a:lnTo>
                  <a:pt x="1237919" y="2040151"/>
                </a:lnTo>
                <a:close/>
                <a:moveTo>
                  <a:pt x="367874" y="1978543"/>
                </a:moveTo>
                <a:cubicBezTo>
                  <a:pt x="371863" y="1972338"/>
                  <a:pt x="375852" y="1966133"/>
                  <a:pt x="379398" y="1959928"/>
                </a:cubicBezTo>
                <a:cubicBezTo>
                  <a:pt x="375409" y="1956825"/>
                  <a:pt x="371863" y="1953723"/>
                  <a:pt x="367874" y="1951063"/>
                </a:cubicBezTo>
                <a:lnTo>
                  <a:pt x="367874" y="1978543"/>
                </a:lnTo>
                <a:close/>
                <a:moveTo>
                  <a:pt x="280560" y="2164696"/>
                </a:moveTo>
                <a:lnTo>
                  <a:pt x="311142" y="2164696"/>
                </a:lnTo>
                <a:cubicBezTo>
                  <a:pt x="314244" y="2158048"/>
                  <a:pt x="316904" y="2151843"/>
                  <a:pt x="320006" y="2145195"/>
                </a:cubicBezTo>
                <a:cubicBezTo>
                  <a:pt x="326211" y="2131455"/>
                  <a:pt x="332417" y="2117715"/>
                  <a:pt x="338622" y="2103532"/>
                </a:cubicBezTo>
                <a:lnTo>
                  <a:pt x="338622" y="1995386"/>
                </a:lnTo>
                <a:cubicBezTo>
                  <a:pt x="335519" y="2003807"/>
                  <a:pt x="331973" y="2011785"/>
                  <a:pt x="328871" y="2020206"/>
                </a:cubicBezTo>
                <a:cubicBezTo>
                  <a:pt x="311142" y="2067187"/>
                  <a:pt x="293856" y="2115499"/>
                  <a:pt x="280560" y="2164696"/>
                </a:cubicBezTo>
                <a:close/>
                <a:moveTo>
                  <a:pt x="763672" y="389592"/>
                </a:moveTo>
                <a:lnTo>
                  <a:pt x="776968" y="389592"/>
                </a:lnTo>
                <a:lnTo>
                  <a:pt x="776968" y="417072"/>
                </a:lnTo>
                <a:lnTo>
                  <a:pt x="763672" y="417072"/>
                </a:lnTo>
                <a:cubicBezTo>
                  <a:pt x="761899" y="425050"/>
                  <a:pt x="758796" y="432141"/>
                  <a:pt x="754807" y="438347"/>
                </a:cubicBezTo>
                <a:lnTo>
                  <a:pt x="764115" y="447654"/>
                </a:lnTo>
                <a:lnTo>
                  <a:pt x="744613" y="467156"/>
                </a:lnTo>
                <a:lnTo>
                  <a:pt x="735305" y="457848"/>
                </a:lnTo>
                <a:cubicBezTo>
                  <a:pt x="728657" y="462281"/>
                  <a:pt x="721565" y="464940"/>
                  <a:pt x="714031" y="466713"/>
                </a:cubicBezTo>
                <a:lnTo>
                  <a:pt x="714031" y="480009"/>
                </a:lnTo>
                <a:lnTo>
                  <a:pt x="686551" y="480009"/>
                </a:lnTo>
                <a:lnTo>
                  <a:pt x="686551" y="466713"/>
                </a:lnTo>
                <a:cubicBezTo>
                  <a:pt x="678573" y="464940"/>
                  <a:pt x="671481" y="461837"/>
                  <a:pt x="665276" y="457848"/>
                </a:cubicBezTo>
                <a:lnTo>
                  <a:pt x="655969" y="467156"/>
                </a:lnTo>
                <a:lnTo>
                  <a:pt x="636467" y="447654"/>
                </a:lnTo>
                <a:lnTo>
                  <a:pt x="645775" y="438347"/>
                </a:lnTo>
                <a:cubicBezTo>
                  <a:pt x="641342" y="431698"/>
                  <a:pt x="638683" y="424607"/>
                  <a:pt x="636910" y="417072"/>
                </a:cubicBezTo>
                <a:lnTo>
                  <a:pt x="623613" y="417072"/>
                </a:lnTo>
                <a:lnTo>
                  <a:pt x="623613" y="389592"/>
                </a:lnTo>
                <a:lnTo>
                  <a:pt x="636910" y="389592"/>
                </a:lnTo>
                <a:cubicBezTo>
                  <a:pt x="638683" y="381614"/>
                  <a:pt x="641785" y="374523"/>
                  <a:pt x="645775" y="368318"/>
                </a:cubicBezTo>
                <a:lnTo>
                  <a:pt x="636467" y="358567"/>
                </a:lnTo>
                <a:lnTo>
                  <a:pt x="655969" y="339065"/>
                </a:lnTo>
                <a:lnTo>
                  <a:pt x="665276" y="348816"/>
                </a:lnTo>
                <a:cubicBezTo>
                  <a:pt x="671925" y="344384"/>
                  <a:pt x="679016" y="341724"/>
                  <a:pt x="686551" y="339951"/>
                </a:cubicBezTo>
                <a:lnTo>
                  <a:pt x="686551" y="326655"/>
                </a:lnTo>
                <a:lnTo>
                  <a:pt x="714031" y="326655"/>
                </a:lnTo>
                <a:lnTo>
                  <a:pt x="714031" y="339951"/>
                </a:lnTo>
                <a:cubicBezTo>
                  <a:pt x="722009" y="341724"/>
                  <a:pt x="729100" y="344827"/>
                  <a:pt x="735305" y="348816"/>
                </a:cubicBezTo>
                <a:lnTo>
                  <a:pt x="744613" y="339065"/>
                </a:lnTo>
                <a:lnTo>
                  <a:pt x="764115" y="358567"/>
                </a:lnTo>
                <a:lnTo>
                  <a:pt x="754807" y="368318"/>
                </a:lnTo>
                <a:cubicBezTo>
                  <a:pt x="759239" y="374523"/>
                  <a:pt x="761899" y="381614"/>
                  <a:pt x="763672" y="389592"/>
                </a:cubicBezTo>
                <a:close/>
                <a:moveTo>
                  <a:pt x="739294" y="403332"/>
                </a:moveTo>
                <a:cubicBezTo>
                  <a:pt x="739294" y="398457"/>
                  <a:pt x="738408" y="394024"/>
                  <a:pt x="736635" y="389592"/>
                </a:cubicBezTo>
                <a:cubicBezTo>
                  <a:pt x="736192" y="389149"/>
                  <a:pt x="736192" y="388706"/>
                  <a:pt x="735749" y="387819"/>
                </a:cubicBezTo>
                <a:cubicBezTo>
                  <a:pt x="731760" y="378955"/>
                  <a:pt x="725111" y="372307"/>
                  <a:pt x="716247" y="368318"/>
                </a:cubicBezTo>
                <a:cubicBezTo>
                  <a:pt x="715804" y="367874"/>
                  <a:pt x="714917" y="367874"/>
                  <a:pt x="714474" y="367431"/>
                </a:cubicBezTo>
                <a:cubicBezTo>
                  <a:pt x="710042" y="365658"/>
                  <a:pt x="705610" y="364772"/>
                  <a:pt x="700734" y="364772"/>
                </a:cubicBezTo>
                <a:cubicBezTo>
                  <a:pt x="695859" y="364772"/>
                  <a:pt x="691426" y="365658"/>
                  <a:pt x="686994" y="367431"/>
                </a:cubicBezTo>
                <a:cubicBezTo>
                  <a:pt x="686551" y="367874"/>
                  <a:pt x="685665" y="367874"/>
                  <a:pt x="685221" y="368318"/>
                </a:cubicBezTo>
                <a:cubicBezTo>
                  <a:pt x="676357" y="372307"/>
                  <a:pt x="669708" y="378955"/>
                  <a:pt x="665720" y="387819"/>
                </a:cubicBezTo>
                <a:cubicBezTo>
                  <a:pt x="665276" y="388262"/>
                  <a:pt x="665276" y="388706"/>
                  <a:pt x="664833" y="389592"/>
                </a:cubicBezTo>
                <a:cubicBezTo>
                  <a:pt x="663060" y="394024"/>
                  <a:pt x="662174" y="398457"/>
                  <a:pt x="662174" y="403332"/>
                </a:cubicBezTo>
                <a:cubicBezTo>
                  <a:pt x="662174" y="408207"/>
                  <a:pt x="663060" y="412640"/>
                  <a:pt x="664833" y="417072"/>
                </a:cubicBezTo>
                <a:cubicBezTo>
                  <a:pt x="665276" y="417515"/>
                  <a:pt x="665276" y="418402"/>
                  <a:pt x="665720" y="418845"/>
                </a:cubicBezTo>
                <a:cubicBezTo>
                  <a:pt x="669708" y="427709"/>
                  <a:pt x="676357" y="434358"/>
                  <a:pt x="685221" y="438347"/>
                </a:cubicBezTo>
                <a:cubicBezTo>
                  <a:pt x="685665" y="438790"/>
                  <a:pt x="686108" y="438790"/>
                  <a:pt x="686994" y="439233"/>
                </a:cubicBezTo>
                <a:cubicBezTo>
                  <a:pt x="691426" y="441006"/>
                  <a:pt x="695859" y="441892"/>
                  <a:pt x="700734" y="441892"/>
                </a:cubicBezTo>
                <a:cubicBezTo>
                  <a:pt x="705610" y="441892"/>
                  <a:pt x="710042" y="441006"/>
                  <a:pt x="714474" y="439233"/>
                </a:cubicBezTo>
                <a:cubicBezTo>
                  <a:pt x="714917" y="438790"/>
                  <a:pt x="715804" y="438790"/>
                  <a:pt x="716247" y="438347"/>
                </a:cubicBezTo>
                <a:cubicBezTo>
                  <a:pt x="725111" y="434358"/>
                  <a:pt x="731760" y="427709"/>
                  <a:pt x="735749" y="418845"/>
                </a:cubicBezTo>
                <a:cubicBezTo>
                  <a:pt x="736192" y="418402"/>
                  <a:pt x="736192" y="417515"/>
                  <a:pt x="736635" y="417072"/>
                </a:cubicBezTo>
                <a:cubicBezTo>
                  <a:pt x="738408" y="412640"/>
                  <a:pt x="739294" y="407764"/>
                  <a:pt x="739294" y="403332"/>
                </a:cubicBezTo>
                <a:close/>
                <a:moveTo>
                  <a:pt x="325768" y="2164696"/>
                </a:moveTo>
                <a:lnTo>
                  <a:pt x="338178" y="2164696"/>
                </a:lnTo>
                <a:lnTo>
                  <a:pt x="338178" y="2137217"/>
                </a:lnTo>
                <a:cubicBezTo>
                  <a:pt x="336849" y="2140319"/>
                  <a:pt x="335076" y="2143865"/>
                  <a:pt x="333746" y="2146968"/>
                </a:cubicBezTo>
                <a:cubicBezTo>
                  <a:pt x="331530" y="2152729"/>
                  <a:pt x="328428" y="2158491"/>
                  <a:pt x="325768" y="2164696"/>
                </a:cubicBezTo>
                <a:close/>
                <a:moveTo>
                  <a:pt x="200336" y="1555709"/>
                </a:moveTo>
                <a:cubicBezTo>
                  <a:pt x="202996" y="1557039"/>
                  <a:pt x="205655" y="1557925"/>
                  <a:pt x="207871" y="1559255"/>
                </a:cubicBezTo>
                <a:cubicBezTo>
                  <a:pt x="220725" y="1565017"/>
                  <a:pt x="234021" y="1569449"/>
                  <a:pt x="247761" y="1573438"/>
                </a:cubicBezTo>
                <a:lnTo>
                  <a:pt x="247761" y="1507398"/>
                </a:lnTo>
                <a:cubicBezTo>
                  <a:pt x="247761" y="1503409"/>
                  <a:pt x="248204" y="1499863"/>
                  <a:pt x="248648" y="1496761"/>
                </a:cubicBezTo>
                <a:lnTo>
                  <a:pt x="213633" y="1496761"/>
                </a:lnTo>
                <a:cubicBezTo>
                  <a:pt x="210974" y="1516706"/>
                  <a:pt x="206541" y="1536208"/>
                  <a:pt x="200336" y="1555709"/>
                </a:cubicBezTo>
                <a:close/>
                <a:moveTo>
                  <a:pt x="338178" y="1843360"/>
                </a:moveTo>
                <a:lnTo>
                  <a:pt x="338178" y="1838928"/>
                </a:lnTo>
                <a:cubicBezTo>
                  <a:pt x="310699" y="1815437"/>
                  <a:pt x="284105" y="1790617"/>
                  <a:pt x="259728" y="1764467"/>
                </a:cubicBezTo>
                <a:lnTo>
                  <a:pt x="259728" y="1769342"/>
                </a:lnTo>
                <a:cubicBezTo>
                  <a:pt x="265490" y="1775104"/>
                  <a:pt x="270809" y="1780866"/>
                  <a:pt x="276571" y="1786628"/>
                </a:cubicBezTo>
                <a:cubicBezTo>
                  <a:pt x="296516" y="1806573"/>
                  <a:pt x="316904" y="1825631"/>
                  <a:pt x="338178" y="1843360"/>
                </a:cubicBezTo>
                <a:close/>
                <a:moveTo>
                  <a:pt x="338178" y="1959041"/>
                </a:moveTo>
                <a:lnTo>
                  <a:pt x="338178" y="1933335"/>
                </a:lnTo>
                <a:cubicBezTo>
                  <a:pt x="329757" y="1929346"/>
                  <a:pt x="321336" y="1925800"/>
                  <a:pt x="312472" y="1922697"/>
                </a:cubicBezTo>
                <a:cubicBezTo>
                  <a:pt x="298732" y="1963474"/>
                  <a:pt x="286321" y="2005136"/>
                  <a:pt x="279230" y="2047686"/>
                </a:cubicBezTo>
                <a:cubicBezTo>
                  <a:pt x="277900" y="2056550"/>
                  <a:pt x="264604" y="2052561"/>
                  <a:pt x="265933" y="2044140"/>
                </a:cubicBezTo>
                <a:cubicBezTo>
                  <a:pt x="273468" y="2001147"/>
                  <a:pt x="285435" y="1959485"/>
                  <a:pt x="299618" y="1918708"/>
                </a:cubicBezTo>
                <a:cubicBezTo>
                  <a:pt x="288538" y="1915606"/>
                  <a:pt x="277457" y="1913390"/>
                  <a:pt x="265933" y="1912503"/>
                </a:cubicBezTo>
                <a:cubicBezTo>
                  <a:pt x="263717" y="1923140"/>
                  <a:pt x="261501" y="1934221"/>
                  <a:pt x="259728" y="1944858"/>
                </a:cubicBezTo>
                <a:lnTo>
                  <a:pt x="259728" y="2165140"/>
                </a:lnTo>
                <a:lnTo>
                  <a:pt x="266376" y="2165140"/>
                </a:lnTo>
                <a:cubicBezTo>
                  <a:pt x="280116" y="2114169"/>
                  <a:pt x="297845" y="2064528"/>
                  <a:pt x="315574" y="2016660"/>
                </a:cubicBezTo>
                <a:cubicBezTo>
                  <a:pt x="322666" y="1997158"/>
                  <a:pt x="330644" y="1978100"/>
                  <a:pt x="338178" y="1959041"/>
                </a:cubicBezTo>
                <a:close/>
                <a:moveTo>
                  <a:pt x="367874" y="2040151"/>
                </a:moveTo>
                <a:cubicBezTo>
                  <a:pt x="372750" y="2029514"/>
                  <a:pt x="378068" y="2019320"/>
                  <a:pt x="383387" y="2009126"/>
                </a:cubicBezTo>
                <a:cubicBezTo>
                  <a:pt x="388262" y="1998488"/>
                  <a:pt x="393581" y="1988294"/>
                  <a:pt x="399343" y="1978100"/>
                </a:cubicBezTo>
                <a:lnTo>
                  <a:pt x="390035" y="1968792"/>
                </a:lnTo>
                <a:cubicBezTo>
                  <a:pt x="382944" y="1980316"/>
                  <a:pt x="375409" y="1992283"/>
                  <a:pt x="367874" y="2003807"/>
                </a:cubicBezTo>
                <a:lnTo>
                  <a:pt x="367874" y="2040151"/>
                </a:lnTo>
                <a:close/>
                <a:moveTo>
                  <a:pt x="457848" y="1430721"/>
                </a:moveTo>
                <a:cubicBezTo>
                  <a:pt x="454746" y="1429391"/>
                  <a:pt x="451200" y="1428061"/>
                  <a:pt x="448097" y="1427175"/>
                </a:cubicBezTo>
                <a:cubicBezTo>
                  <a:pt x="438790" y="1429391"/>
                  <a:pt x="409537" y="1434710"/>
                  <a:pt x="392695" y="1421856"/>
                </a:cubicBezTo>
                <a:cubicBezTo>
                  <a:pt x="376739" y="1424072"/>
                  <a:pt x="337735" y="1434710"/>
                  <a:pt x="290310" y="1434710"/>
                </a:cubicBezTo>
                <a:cubicBezTo>
                  <a:pt x="289867" y="1428505"/>
                  <a:pt x="289424" y="1422299"/>
                  <a:pt x="288981" y="1416094"/>
                </a:cubicBezTo>
                <a:lnTo>
                  <a:pt x="288981" y="1406787"/>
                </a:lnTo>
                <a:cubicBezTo>
                  <a:pt x="289424" y="1391274"/>
                  <a:pt x="291640" y="1376204"/>
                  <a:pt x="297402" y="1361135"/>
                </a:cubicBezTo>
                <a:cubicBezTo>
                  <a:pt x="327098" y="1368226"/>
                  <a:pt x="369647" y="1378421"/>
                  <a:pt x="408651" y="1388171"/>
                </a:cubicBezTo>
                <a:lnTo>
                  <a:pt x="408651" y="1387728"/>
                </a:lnTo>
                <a:cubicBezTo>
                  <a:pt x="410867" y="1388615"/>
                  <a:pt x="413083" y="1389058"/>
                  <a:pt x="415299" y="1389944"/>
                </a:cubicBezTo>
                <a:cubicBezTo>
                  <a:pt x="416185" y="1390388"/>
                  <a:pt x="417515" y="1390388"/>
                  <a:pt x="418402" y="1390831"/>
                </a:cubicBezTo>
                <a:cubicBezTo>
                  <a:pt x="434358" y="1395706"/>
                  <a:pt x="449427" y="1400582"/>
                  <a:pt x="461837" y="1405014"/>
                </a:cubicBezTo>
                <a:cubicBezTo>
                  <a:pt x="461394" y="1394820"/>
                  <a:pt x="461837" y="1384626"/>
                  <a:pt x="464053" y="1373988"/>
                </a:cubicBezTo>
                <a:cubicBezTo>
                  <a:pt x="457405" y="1373545"/>
                  <a:pt x="451200" y="1373102"/>
                  <a:pt x="445881" y="1373102"/>
                </a:cubicBezTo>
                <a:cubicBezTo>
                  <a:pt x="444995" y="1363351"/>
                  <a:pt x="443665" y="1353600"/>
                  <a:pt x="442336" y="1343849"/>
                </a:cubicBezTo>
                <a:cubicBezTo>
                  <a:pt x="431698" y="1272047"/>
                  <a:pt x="418845" y="1192267"/>
                  <a:pt x="363885" y="1138637"/>
                </a:cubicBezTo>
                <a:cubicBezTo>
                  <a:pt x="358123" y="1133319"/>
                  <a:pt x="351918" y="1128000"/>
                  <a:pt x="345713" y="1123568"/>
                </a:cubicBezTo>
                <a:cubicBezTo>
                  <a:pt x="346156" y="1120022"/>
                  <a:pt x="347486" y="1116920"/>
                  <a:pt x="347486" y="1112931"/>
                </a:cubicBezTo>
                <a:cubicBezTo>
                  <a:pt x="339065" y="1104509"/>
                  <a:pt x="330200" y="1096975"/>
                  <a:pt x="320893" y="1089883"/>
                </a:cubicBezTo>
                <a:cubicBezTo>
                  <a:pt x="298732" y="1073041"/>
                  <a:pt x="274354" y="1060187"/>
                  <a:pt x="248204" y="1051323"/>
                </a:cubicBezTo>
                <a:cubicBezTo>
                  <a:pt x="243772" y="1049550"/>
                  <a:pt x="238897" y="1048220"/>
                  <a:pt x="234021" y="1046890"/>
                </a:cubicBezTo>
                <a:cubicBezTo>
                  <a:pt x="228703" y="1057085"/>
                  <a:pt x="222941" y="1067722"/>
                  <a:pt x="217622" y="1077916"/>
                </a:cubicBezTo>
                <a:cubicBezTo>
                  <a:pt x="199450" y="1081905"/>
                  <a:pt x="187040" y="1095202"/>
                  <a:pt x="178618" y="1113817"/>
                </a:cubicBezTo>
                <a:cubicBezTo>
                  <a:pt x="175516" y="1117363"/>
                  <a:pt x="172857" y="1121352"/>
                  <a:pt x="170640" y="1125784"/>
                </a:cubicBezTo>
                <a:cubicBezTo>
                  <a:pt x="159117" y="1148832"/>
                  <a:pt x="159560" y="1176311"/>
                  <a:pt x="160446" y="1202461"/>
                </a:cubicBezTo>
                <a:cubicBezTo>
                  <a:pt x="160890" y="1216644"/>
                  <a:pt x="161776" y="1231271"/>
                  <a:pt x="162219" y="1245897"/>
                </a:cubicBezTo>
                <a:cubicBezTo>
                  <a:pt x="162663" y="1254318"/>
                  <a:pt x="163106" y="1263183"/>
                  <a:pt x="163549" y="1272047"/>
                </a:cubicBezTo>
                <a:cubicBezTo>
                  <a:pt x="166651" y="1325234"/>
                  <a:pt x="171970" y="1379750"/>
                  <a:pt x="183051" y="1429834"/>
                </a:cubicBezTo>
                <a:cubicBezTo>
                  <a:pt x="185710" y="1431607"/>
                  <a:pt x="198563" y="1432937"/>
                  <a:pt x="216736" y="1433823"/>
                </a:cubicBezTo>
                <a:cubicBezTo>
                  <a:pt x="216736" y="1436039"/>
                  <a:pt x="216736" y="1437812"/>
                  <a:pt x="217179" y="1440028"/>
                </a:cubicBezTo>
                <a:cubicBezTo>
                  <a:pt x="217622" y="1451995"/>
                  <a:pt x="217622" y="1463962"/>
                  <a:pt x="216736" y="1475929"/>
                </a:cubicBezTo>
                <a:lnTo>
                  <a:pt x="270365" y="1475929"/>
                </a:lnTo>
                <a:lnTo>
                  <a:pt x="417958" y="1475486"/>
                </a:lnTo>
                <a:lnTo>
                  <a:pt x="421061" y="1462189"/>
                </a:lnTo>
                <a:lnTo>
                  <a:pt x="451643" y="1462189"/>
                </a:lnTo>
                <a:cubicBezTo>
                  <a:pt x="451643" y="1458644"/>
                  <a:pt x="451643" y="1454655"/>
                  <a:pt x="451200" y="1451109"/>
                </a:cubicBezTo>
                <a:cubicBezTo>
                  <a:pt x="457405" y="1450223"/>
                  <a:pt x="463167" y="1448893"/>
                  <a:pt x="469372" y="1448006"/>
                </a:cubicBezTo>
                <a:cubicBezTo>
                  <a:pt x="468042" y="1443574"/>
                  <a:pt x="467156" y="1439585"/>
                  <a:pt x="466270" y="1435153"/>
                </a:cubicBezTo>
                <a:cubicBezTo>
                  <a:pt x="463610" y="1433823"/>
                  <a:pt x="460951" y="1432050"/>
                  <a:pt x="457848" y="1430721"/>
                </a:cubicBezTo>
                <a:close/>
                <a:moveTo>
                  <a:pt x="531866" y="1965246"/>
                </a:moveTo>
                <a:cubicBezTo>
                  <a:pt x="531423" y="1966576"/>
                  <a:pt x="531423" y="1967906"/>
                  <a:pt x="530980" y="1968792"/>
                </a:cubicBezTo>
                <a:cubicBezTo>
                  <a:pt x="577962" y="1991840"/>
                  <a:pt x="627159" y="2010898"/>
                  <a:pt x="677687" y="2025525"/>
                </a:cubicBezTo>
                <a:cubicBezTo>
                  <a:pt x="677243" y="2024195"/>
                  <a:pt x="676357" y="2022865"/>
                  <a:pt x="675914" y="2021536"/>
                </a:cubicBezTo>
                <a:cubicBezTo>
                  <a:pt x="626273" y="2006466"/>
                  <a:pt x="577962" y="1987851"/>
                  <a:pt x="531866" y="1965246"/>
                </a:cubicBezTo>
                <a:close/>
                <a:moveTo>
                  <a:pt x="1804800" y="1911617"/>
                </a:moveTo>
                <a:lnTo>
                  <a:pt x="1802141" y="1911617"/>
                </a:lnTo>
                <a:cubicBezTo>
                  <a:pt x="1785742" y="1911617"/>
                  <a:pt x="1769786" y="1913833"/>
                  <a:pt x="1753830" y="1917822"/>
                </a:cubicBezTo>
                <a:cubicBezTo>
                  <a:pt x="1749841" y="1971895"/>
                  <a:pt x="1747624" y="2025968"/>
                  <a:pt x="1752943" y="2080041"/>
                </a:cubicBezTo>
                <a:cubicBezTo>
                  <a:pt x="1753830" y="2088905"/>
                  <a:pt x="1740090" y="2088905"/>
                  <a:pt x="1739203" y="2080041"/>
                </a:cubicBezTo>
                <a:cubicBezTo>
                  <a:pt x="1734328" y="2027298"/>
                  <a:pt x="1736101" y="1974554"/>
                  <a:pt x="1740090" y="1921811"/>
                </a:cubicBezTo>
                <a:cubicBezTo>
                  <a:pt x="1723690" y="1927573"/>
                  <a:pt x="1708178" y="1935107"/>
                  <a:pt x="1693551" y="1944415"/>
                </a:cubicBezTo>
                <a:cubicBezTo>
                  <a:pt x="1702859" y="2034389"/>
                  <a:pt x="1715713" y="2123477"/>
                  <a:pt x="1735658" y="2211678"/>
                </a:cubicBezTo>
                <a:lnTo>
                  <a:pt x="1767569" y="2211678"/>
                </a:lnTo>
                <a:cubicBezTo>
                  <a:pt x="1764910" y="2111510"/>
                  <a:pt x="1785742" y="2011342"/>
                  <a:pt x="1804800" y="1911617"/>
                </a:cubicBezTo>
                <a:close/>
                <a:moveTo>
                  <a:pt x="367431" y="2104418"/>
                </a:moveTo>
                <a:cubicBezTo>
                  <a:pt x="378068" y="2077382"/>
                  <a:pt x="389149" y="2050788"/>
                  <a:pt x="401559" y="2024638"/>
                </a:cubicBezTo>
                <a:cubicBezTo>
                  <a:pt x="406435" y="2015331"/>
                  <a:pt x="410867" y="2006023"/>
                  <a:pt x="415299" y="1997158"/>
                </a:cubicBezTo>
                <a:cubicBezTo>
                  <a:pt x="413083" y="1994499"/>
                  <a:pt x="410867" y="1991840"/>
                  <a:pt x="408651" y="1989181"/>
                </a:cubicBezTo>
                <a:cubicBezTo>
                  <a:pt x="402446" y="2000704"/>
                  <a:pt x="396241" y="2012228"/>
                  <a:pt x="390479" y="2024195"/>
                </a:cubicBezTo>
                <a:cubicBezTo>
                  <a:pt x="382501" y="2040151"/>
                  <a:pt x="374966" y="2056107"/>
                  <a:pt x="367431" y="2072506"/>
                </a:cubicBezTo>
                <a:lnTo>
                  <a:pt x="367431" y="2104418"/>
                </a:lnTo>
                <a:close/>
                <a:moveTo>
                  <a:pt x="405105" y="2145195"/>
                </a:moveTo>
                <a:cubicBezTo>
                  <a:pt x="402002" y="2153616"/>
                  <a:pt x="389149" y="2150070"/>
                  <a:pt x="391808" y="2141649"/>
                </a:cubicBezTo>
                <a:cubicBezTo>
                  <a:pt x="400229" y="2117715"/>
                  <a:pt x="413526" y="2096440"/>
                  <a:pt x="429482" y="2076938"/>
                </a:cubicBezTo>
                <a:cubicBezTo>
                  <a:pt x="430369" y="2059653"/>
                  <a:pt x="431698" y="2041481"/>
                  <a:pt x="432585" y="2022865"/>
                </a:cubicBezTo>
                <a:cubicBezTo>
                  <a:pt x="429925" y="2018433"/>
                  <a:pt x="427709" y="2014001"/>
                  <a:pt x="424607" y="2009569"/>
                </a:cubicBezTo>
                <a:cubicBezTo>
                  <a:pt x="404219" y="2050788"/>
                  <a:pt x="386490" y="2092894"/>
                  <a:pt x="370090" y="2135887"/>
                </a:cubicBezTo>
                <a:cubicBezTo>
                  <a:pt x="369204" y="2137660"/>
                  <a:pt x="368761" y="2139876"/>
                  <a:pt x="367874" y="2141649"/>
                </a:cubicBezTo>
                <a:lnTo>
                  <a:pt x="367874" y="2164253"/>
                </a:lnTo>
                <a:lnTo>
                  <a:pt x="405548" y="2164253"/>
                </a:lnTo>
                <a:cubicBezTo>
                  <a:pt x="413969" y="2143865"/>
                  <a:pt x="426380" y="2123920"/>
                  <a:pt x="426380" y="2123920"/>
                </a:cubicBezTo>
                <a:lnTo>
                  <a:pt x="431698" y="2124806"/>
                </a:lnTo>
                <a:lnTo>
                  <a:pt x="434358" y="2095110"/>
                </a:lnTo>
                <a:lnTo>
                  <a:pt x="432585" y="2094667"/>
                </a:lnTo>
                <a:cubicBezTo>
                  <a:pt x="421061" y="2110180"/>
                  <a:pt x="411753" y="2127023"/>
                  <a:pt x="405105" y="2145195"/>
                </a:cubicBezTo>
                <a:close/>
                <a:moveTo>
                  <a:pt x="258842" y="1496761"/>
                </a:moveTo>
                <a:cubicBezTo>
                  <a:pt x="259285" y="1499863"/>
                  <a:pt x="259728" y="1503409"/>
                  <a:pt x="259728" y="1507398"/>
                </a:cubicBezTo>
                <a:lnTo>
                  <a:pt x="259728" y="1576098"/>
                </a:lnTo>
                <a:cubicBezTo>
                  <a:pt x="299618" y="1585405"/>
                  <a:pt x="341281" y="1586735"/>
                  <a:pt x="382057" y="1580973"/>
                </a:cubicBezTo>
                <a:cubicBezTo>
                  <a:pt x="405991" y="1577427"/>
                  <a:pt x="429039" y="1571665"/>
                  <a:pt x="451643" y="1563244"/>
                </a:cubicBezTo>
                <a:cubicBezTo>
                  <a:pt x="452087" y="1563244"/>
                  <a:pt x="452530" y="1562801"/>
                  <a:pt x="452530" y="1562801"/>
                </a:cubicBezTo>
                <a:cubicBezTo>
                  <a:pt x="452973" y="1541083"/>
                  <a:pt x="452973" y="1518922"/>
                  <a:pt x="452530" y="1496761"/>
                </a:cubicBezTo>
                <a:lnTo>
                  <a:pt x="258842" y="1496761"/>
                </a:lnTo>
                <a:close/>
                <a:moveTo>
                  <a:pt x="367874" y="1867294"/>
                </a:moveTo>
                <a:cubicBezTo>
                  <a:pt x="391365" y="1885466"/>
                  <a:pt x="416185" y="1902752"/>
                  <a:pt x="441006" y="1918708"/>
                </a:cubicBezTo>
                <a:cubicBezTo>
                  <a:pt x="441006" y="1917379"/>
                  <a:pt x="441449" y="1916049"/>
                  <a:pt x="441449" y="1914719"/>
                </a:cubicBezTo>
                <a:cubicBezTo>
                  <a:pt x="416185" y="1898763"/>
                  <a:pt x="391365" y="1881034"/>
                  <a:pt x="367874" y="1862862"/>
                </a:cubicBezTo>
                <a:lnTo>
                  <a:pt x="367874" y="186729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4418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FC48C366-827A-6D96-9901-A0B8774E4F60}"/>
              </a:ext>
            </a:extLst>
          </p:cNvPr>
          <p:cNvSpPr/>
          <p:nvPr/>
        </p:nvSpPr>
        <p:spPr>
          <a:xfrm>
            <a:off x="9896432" y="5169856"/>
            <a:ext cx="519898" cy="988430"/>
          </a:xfrm>
          <a:custGeom>
            <a:avLst/>
            <a:gdLst>
              <a:gd name="connsiteX0" fmla="*/ 280727 w 396700"/>
              <a:gd name="connsiteY0" fmla="*/ 611560 h 754206"/>
              <a:gd name="connsiteX1" fmla="*/ 239200 w 396700"/>
              <a:gd name="connsiteY1" fmla="*/ 548008 h 754206"/>
              <a:gd name="connsiteX2" fmla="*/ 244503 w 396700"/>
              <a:gd name="connsiteY2" fmla="*/ 349624 h 754206"/>
              <a:gd name="connsiteX3" fmla="*/ 188149 w 396700"/>
              <a:gd name="connsiteY3" fmla="*/ 337673 h 754206"/>
              <a:gd name="connsiteX4" fmla="*/ 205407 w 396700"/>
              <a:gd name="connsiteY4" fmla="*/ 488597 h 754206"/>
              <a:gd name="connsiteX5" fmla="*/ 205705 w 396700"/>
              <a:gd name="connsiteY5" fmla="*/ 491195 h 754206"/>
              <a:gd name="connsiteX6" fmla="*/ 208713 w 396700"/>
              <a:gd name="connsiteY6" fmla="*/ 517507 h 754206"/>
              <a:gd name="connsiteX7" fmla="*/ 224983 w 396700"/>
              <a:gd name="connsiteY7" fmla="*/ 669852 h 754206"/>
              <a:gd name="connsiteX8" fmla="*/ 225166 w 396700"/>
              <a:gd name="connsiteY8" fmla="*/ 671584 h 754206"/>
              <a:gd name="connsiteX9" fmla="*/ 233989 w 396700"/>
              <a:gd name="connsiteY9" fmla="*/ 754207 h 754206"/>
              <a:gd name="connsiteX10" fmla="*/ 265893 w 396700"/>
              <a:gd name="connsiteY10" fmla="*/ 754207 h 754206"/>
              <a:gd name="connsiteX11" fmla="*/ 280727 w 396700"/>
              <a:gd name="connsiteY11" fmla="*/ 611560 h 754206"/>
              <a:gd name="connsiteX12" fmla="*/ 4776 w 396700"/>
              <a:gd name="connsiteY12" fmla="*/ 2791 h 754206"/>
              <a:gd name="connsiteX13" fmla="*/ 88656 w 396700"/>
              <a:gd name="connsiteY13" fmla="*/ 15273 h 754206"/>
              <a:gd name="connsiteX14" fmla="*/ 97081 w 396700"/>
              <a:gd name="connsiteY14" fmla="*/ 22626 h 754206"/>
              <a:gd name="connsiteX15" fmla="*/ 136768 w 396700"/>
              <a:gd name="connsiteY15" fmla="*/ 149190 h 754206"/>
              <a:gd name="connsiteX16" fmla="*/ 135908 w 396700"/>
              <a:gd name="connsiteY16" fmla="*/ 153794 h 754206"/>
              <a:gd name="connsiteX17" fmla="*/ 138880 w 396700"/>
              <a:gd name="connsiteY17" fmla="*/ 147078 h 754206"/>
              <a:gd name="connsiteX18" fmla="*/ 99193 w 396700"/>
              <a:gd name="connsiteY18" fmla="*/ 20514 h 754206"/>
              <a:gd name="connsiteX19" fmla="*/ 90768 w 396700"/>
              <a:gd name="connsiteY19" fmla="*/ 13161 h 754206"/>
              <a:gd name="connsiteX20" fmla="*/ 6888 w 396700"/>
              <a:gd name="connsiteY20" fmla="*/ 679 h 754206"/>
              <a:gd name="connsiteX21" fmla="*/ 90 w 396700"/>
              <a:gd name="connsiteY21" fmla="*/ 6930 h 754206"/>
              <a:gd name="connsiteX22" fmla="*/ 4776 w 396700"/>
              <a:gd name="connsiteY22" fmla="*/ 2791 h 754206"/>
              <a:gd name="connsiteX23" fmla="*/ 132 w 396700"/>
              <a:gd name="connsiteY23" fmla="*/ 7258 h 754206"/>
              <a:gd name="connsiteX24" fmla="*/ 191 w 396700"/>
              <a:gd name="connsiteY24" fmla="*/ 7432 h 754206"/>
              <a:gd name="connsiteX25" fmla="*/ 99 w 396700"/>
              <a:gd name="connsiteY25" fmla="*/ 7012 h 754206"/>
              <a:gd name="connsiteX26" fmla="*/ 132 w 396700"/>
              <a:gd name="connsiteY26" fmla="*/ 7258 h 754206"/>
              <a:gd name="connsiteX27" fmla="*/ 252223 w 396700"/>
              <a:gd name="connsiteY27" fmla="*/ 154982 h 754206"/>
              <a:gd name="connsiteX28" fmla="*/ 328619 w 396700"/>
              <a:gd name="connsiteY28" fmla="*/ 9107 h 754206"/>
              <a:gd name="connsiteX29" fmla="*/ 317527 w 396700"/>
              <a:gd name="connsiteY29" fmla="*/ 9340 h 754206"/>
              <a:gd name="connsiteX30" fmla="*/ 314261 w 396700"/>
              <a:gd name="connsiteY30" fmla="*/ 0 h 754206"/>
              <a:gd name="connsiteX31" fmla="*/ 312795 w 396700"/>
              <a:gd name="connsiteY31" fmla="*/ 1236 h 754206"/>
              <a:gd name="connsiteX32" fmla="*/ 281924 w 396700"/>
              <a:gd name="connsiteY32" fmla="*/ 19714 h 754206"/>
              <a:gd name="connsiteX33" fmla="*/ 278690 w 396700"/>
              <a:gd name="connsiteY33" fmla="*/ 44462 h 754206"/>
              <a:gd name="connsiteX34" fmla="*/ 274348 w 396700"/>
              <a:gd name="connsiteY34" fmla="*/ 44918 h 754206"/>
              <a:gd name="connsiteX35" fmla="*/ 273101 w 396700"/>
              <a:gd name="connsiteY35" fmla="*/ 26414 h 754206"/>
              <a:gd name="connsiteX36" fmla="*/ 272796 w 396700"/>
              <a:gd name="connsiteY36" fmla="*/ 21872 h 754206"/>
              <a:gd name="connsiteX37" fmla="*/ 266814 w 396700"/>
              <a:gd name="connsiteY37" fmla="*/ 24696 h 754206"/>
              <a:gd name="connsiteX38" fmla="*/ 268480 w 396700"/>
              <a:gd name="connsiteY38" fmla="*/ 29166 h 754206"/>
              <a:gd name="connsiteX39" fmla="*/ 249308 w 396700"/>
              <a:gd name="connsiteY39" fmla="*/ 42048 h 754206"/>
              <a:gd name="connsiteX40" fmla="*/ 252223 w 396700"/>
              <a:gd name="connsiteY40" fmla="*/ 154982 h 754206"/>
              <a:gd name="connsiteX41" fmla="*/ 337543 w 396700"/>
              <a:gd name="connsiteY41" fmla="*/ 300173 h 754206"/>
              <a:gd name="connsiteX42" fmla="*/ 334876 w 396700"/>
              <a:gd name="connsiteY42" fmla="*/ 338256 h 754206"/>
              <a:gd name="connsiteX43" fmla="*/ 244503 w 396700"/>
              <a:gd name="connsiteY43" fmla="*/ 349620 h 754206"/>
              <a:gd name="connsiteX44" fmla="*/ 239200 w 396700"/>
              <a:gd name="connsiteY44" fmla="*/ 548004 h 754206"/>
              <a:gd name="connsiteX45" fmla="*/ 280727 w 396700"/>
              <a:gd name="connsiteY45" fmla="*/ 611557 h 754206"/>
              <a:gd name="connsiteX46" fmla="*/ 322578 w 396700"/>
              <a:gd name="connsiteY46" fmla="*/ 675608 h 754206"/>
              <a:gd name="connsiteX47" fmla="*/ 323624 w 396700"/>
              <a:gd name="connsiteY47" fmla="*/ 677208 h 754206"/>
              <a:gd name="connsiteX48" fmla="*/ 368427 w 396700"/>
              <a:gd name="connsiteY48" fmla="*/ 745778 h 754206"/>
              <a:gd name="connsiteX49" fmla="*/ 396700 w 396700"/>
              <a:gd name="connsiteY49" fmla="*/ 729872 h 754206"/>
              <a:gd name="connsiteX50" fmla="*/ 374881 w 396700"/>
              <a:gd name="connsiteY50" fmla="*/ 673414 h 754206"/>
              <a:gd name="connsiteX51" fmla="*/ 374248 w 396700"/>
              <a:gd name="connsiteY51" fmla="*/ 671774 h 754206"/>
              <a:gd name="connsiteX52" fmla="*/ 352701 w 396700"/>
              <a:gd name="connsiteY52" fmla="*/ 616017 h 754206"/>
              <a:gd name="connsiteX53" fmla="*/ 302864 w 396700"/>
              <a:gd name="connsiteY53" fmla="*/ 540684 h 754206"/>
              <a:gd name="connsiteX54" fmla="*/ 320603 w 396700"/>
              <a:gd name="connsiteY54" fmla="*/ 504294 h 754206"/>
              <a:gd name="connsiteX55" fmla="*/ 321449 w 396700"/>
              <a:gd name="connsiteY55" fmla="*/ 502555 h 754206"/>
              <a:gd name="connsiteX56" fmla="*/ 353098 w 396700"/>
              <a:gd name="connsiteY56" fmla="*/ 437632 h 754206"/>
              <a:gd name="connsiteX57" fmla="*/ 363071 w 396700"/>
              <a:gd name="connsiteY57" fmla="*/ 333521 h 754206"/>
              <a:gd name="connsiteX58" fmla="*/ 361369 w 396700"/>
              <a:gd name="connsiteY58" fmla="*/ 327188 h 754206"/>
              <a:gd name="connsiteX59" fmla="*/ 349018 w 396700"/>
              <a:gd name="connsiteY59" fmla="*/ 332966 h 754206"/>
              <a:gd name="connsiteX60" fmla="*/ 337543 w 396700"/>
              <a:gd name="connsiteY60" fmla="*/ 300173 h 754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396700" h="754206">
                <a:moveTo>
                  <a:pt x="280727" y="611560"/>
                </a:moveTo>
                <a:lnTo>
                  <a:pt x="239200" y="548008"/>
                </a:lnTo>
                <a:lnTo>
                  <a:pt x="244503" y="349624"/>
                </a:lnTo>
                <a:cubicBezTo>
                  <a:pt x="223943" y="348430"/>
                  <a:pt x="204384" y="344596"/>
                  <a:pt x="188149" y="337673"/>
                </a:cubicBezTo>
                <a:lnTo>
                  <a:pt x="205407" y="488597"/>
                </a:lnTo>
                <a:lnTo>
                  <a:pt x="205705" y="491195"/>
                </a:lnTo>
                <a:lnTo>
                  <a:pt x="208713" y="517507"/>
                </a:lnTo>
                <a:lnTo>
                  <a:pt x="224983" y="669852"/>
                </a:lnTo>
                <a:lnTo>
                  <a:pt x="225166" y="671584"/>
                </a:lnTo>
                <a:lnTo>
                  <a:pt x="233989" y="754207"/>
                </a:lnTo>
                <a:lnTo>
                  <a:pt x="265893" y="754207"/>
                </a:lnTo>
                <a:lnTo>
                  <a:pt x="280727" y="611560"/>
                </a:lnTo>
                <a:close/>
                <a:moveTo>
                  <a:pt x="4776" y="2791"/>
                </a:moveTo>
                <a:lnTo>
                  <a:pt x="88656" y="15273"/>
                </a:lnTo>
                <a:cubicBezTo>
                  <a:pt x="92201" y="15801"/>
                  <a:pt x="95973" y="19091"/>
                  <a:pt x="97081" y="22626"/>
                </a:cubicBezTo>
                <a:lnTo>
                  <a:pt x="136768" y="149190"/>
                </a:lnTo>
                <a:cubicBezTo>
                  <a:pt x="137401" y="151207"/>
                  <a:pt x="137004" y="152840"/>
                  <a:pt x="135908" y="153794"/>
                </a:cubicBezTo>
                <a:cubicBezTo>
                  <a:pt x="138106" y="152423"/>
                  <a:pt x="139650" y="149537"/>
                  <a:pt x="138880" y="147078"/>
                </a:cubicBezTo>
                <a:lnTo>
                  <a:pt x="99193" y="20514"/>
                </a:lnTo>
                <a:cubicBezTo>
                  <a:pt x="98085" y="16982"/>
                  <a:pt x="94313" y="13689"/>
                  <a:pt x="90768" y="13161"/>
                </a:cubicBezTo>
                <a:lnTo>
                  <a:pt x="6888" y="679"/>
                </a:lnTo>
                <a:cubicBezTo>
                  <a:pt x="3455" y="167"/>
                  <a:pt x="-661" y="3506"/>
                  <a:pt x="90" y="6930"/>
                </a:cubicBezTo>
                <a:cubicBezTo>
                  <a:pt x="-209" y="4126"/>
                  <a:pt x="1687" y="2332"/>
                  <a:pt x="4776" y="2791"/>
                </a:cubicBezTo>
                <a:close/>
                <a:moveTo>
                  <a:pt x="132" y="7258"/>
                </a:moveTo>
                <a:lnTo>
                  <a:pt x="191" y="7432"/>
                </a:lnTo>
                <a:cubicBezTo>
                  <a:pt x="165" y="7294"/>
                  <a:pt x="116" y="7146"/>
                  <a:pt x="99" y="7012"/>
                </a:cubicBezTo>
                <a:cubicBezTo>
                  <a:pt x="119" y="7094"/>
                  <a:pt x="106" y="7176"/>
                  <a:pt x="132" y="7258"/>
                </a:cubicBezTo>
                <a:close/>
                <a:moveTo>
                  <a:pt x="252223" y="154982"/>
                </a:moveTo>
                <a:cubicBezTo>
                  <a:pt x="255369" y="98392"/>
                  <a:pt x="285672" y="47863"/>
                  <a:pt x="328619" y="9107"/>
                </a:cubicBezTo>
                <a:cubicBezTo>
                  <a:pt x="324965" y="8743"/>
                  <a:pt x="321233" y="8907"/>
                  <a:pt x="317527" y="9340"/>
                </a:cubicBezTo>
                <a:cubicBezTo>
                  <a:pt x="316389" y="6133"/>
                  <a:pt x="315202" y="2840"/>
                  <a:pt x="314261" y="0"/>
                </a:cubicBezTo>
                <a:cubicBezTo>
                  <a:pt x="313782" y="423"/>
                  <a:pt x="313280" y="820"/>
                  <a:pt x="312795" y="1236"/>
                </a:cubicBezTo>
                <a:cubicBezTo>
                  <a:pt x="303628" y="9026"/>
                  <a:pt x="293114" y="15313"/>
                  <a:pt x="281924" y="19714"/>
                </a:cubicBezTo>
                <a:cubicBezTo>
                  <a:pt x="280845" y="27962"/>
                  <a:pt x="279769" y="36214"/>
                  <a:pt x="278690" y="44462"/>
                </a:cubicBezTo>
                <a:lnTo>
                  <a:pt x="274348" y="44918"/>
                </a:lnTo>
                <a:lnTo>
                  <a:pt x="273101" y="26414"/>
                </a:lnTo>
                <a:lnTo>
                  <a:pt x="272796" y="21872"/>
                </a:lnTo>
                <a:lnTo>
                  <a:pt x="266814" y="24696"/>
                </a:lnTo>
                <a:lnTo>
                  <a:pt x="268480" y="29166"/>
                </a:lnTo>
                <a:cubicBezTo>
                  <a:pt x="261888" y="33196"/>
                  <a:pt x="255385" y="37578"/>
                  <a:pt x="249308" y="42048"/>
                </a:cubicBezTo>
                <a:cubicBezTo>
                  <a:pt x="237711" y="78406"/>
                  <a:pt x="241866" y="118729"/>
                  <a:pt x="252223" y="154982"/>
                </a:cubicBezTo>
                <a:close/>
                <a:moveTo>
                  <a:pt x="337543" y="300173"/>
                </a:moveTo>
                <a:lnTo>
                  <a:pt x="334876" y="338256"/>
                </a:lnTo>
                <a:cubicBezTo>
                  <a:pt x="307413" y="347269"/>
                  <a:pt x="274879" y="351385"/>
                  <a:pt x="244503" y="349620"/>
                </a:cubicBezTo>
                <a:lnTo>
                  <a:pt x="239200" y="548004"/>
                </a:lnTo>
                <a:lnTo>
                  <a:pt x="280727" y="611557"/>
                </a:lnTo>
                <a:lnTo>
                  <a:pt x="322578" y="675608"/>
                </a:lnTo>
                <a:lnTo>
                  <a:pt x="323624" y="677208"/>
                </a:lnTo>
                <a:lnTo>
                  <a:pt x="368427" y="745778"/>
                </a:lnTo>
                <a:lnTo>
                  <a:pt x="396700" y="729872"/>
                </a:lnTo>
                <a:lnTo>
                  <a:pt x="374881" y="673414"/>
                </a:lnTo>
                <a:lnTo>
                  <a:pt x="374248" y="671774"/>
                </a:lnTo>
                <a:lnTo>
                  <a:pt x="352701" y="616017"/>
                </a:lnTo>
                <a:cubicBezTo>
                  <a:pt x="341721" y="587602"/>
                  <a:pt x="324719" y="561903"/>
                  <a:pt x="302864" y="540684"/>
                </a:cubicBezTo>
                <a:lnTo>
                  <a:pt x="320603" y="504294"/>
                </a:lnTo>
                <a:lnTo>
                  <a:pt x="321449" y="502555"/>
                </a:lnTo>
                <a:lnTo>
                  <a:pt x="353098" y="437632"/>
                </a:lnTo>
                <a:cubicBezTo>
                  <a:pt x="368873" y="405269"/>
                  <a:pt x="372415" y="368291"/>
                  <a:pt x="363071" y="333521"/>
                </a:cubicBezTo>
                <a:lnTo>
                  <a:pt x="361369" y="327188"/>
                </a:lnTo>
                <a:cubicBezTo>
                  <a:pt x="357483" y="329260"/>
                  <a:pt x="353308" y="331156"/>
                  <a:pt x="349018" y="332966"/>
                </a:cubicBezTo>
                <a:lnTo>
                  <a:pt x="337543" y="300173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3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3B580E56-2202-438A-BF70-5C84F7FBAAFC}"/>
              </a:ext>
            </a:extLst>
          </p:cNvPr>
          <p:cNvSpPr/>
          <p:nvPr/>
        </p:nvSpPr>
        <p:spPr>
          <a:xfrm>
            <a:off x="9971050" y="5028327"/>
            <a:ext cx="481427" cy="1240554"/>
          </a:xfrm>
          <a:custGeom>
            <a:avLst/>
            <a:gdLst>
              <a:gd name="connsiteX0" fmla="*/ 205801 w 367345"/>
              <a:gd name="connsiteY0" fmla="*/ 926531 h 946585"/>
              <a:gd name="connsiteX1" fmla="*/ 207539 w 367345"/>
              <a:gd name="connsiteY1" fmla="*/ 913495 h 946585"/>
              <a:gd name="connsiteX2" fmla="*/ 209540 w 367345"/>
              <a:gd name="connsiteY2" fmla="*/ 898454 h 946585"/>
              <a:gd name="connsiteX3" fmla="*/ 205785 w 367345"/>
              <a:gd name="connsiteY3" fmla="*/ 892725 h 946585"/>
              <a:gd name="connsiteX4" fmla="*/ 208959 w 367345"/>
              <a:gd name="connsiteY4" fmla="*/ 862202 h 946585"/>
              <a:gd name="connsiteX5" fmla="*/ 177055 w 367345"/>
              <a:gd name="connsiteY5" fmla="*/ 862202 h 946585"/>
              <a:gd name="connsiteX6" fmla="*/ 180033 w 367345"/>
              <a:gd name="connsiteY6" fmla="*/ 890098 h 946585"/>
              <a:gd name="connsiteX7" fmla="*/ 156918 w 367345"/>
              <a:gd name="connsiteY7" fmla="*/ 942736 h 946585"/>
              <a:gd name="connsiteX8" fmla="*/ 172034 w 367345"/>
              <a:gd name="connsiteY8" fmla="*/ 946586 h 946585"/>
              <a:gd name="connsiteX9" fmla="*/ 205801 w 367345"/>
              <a:gd name="connsiteY9" fmla="*/ 926531 h 946585"/>
              <a:gd name="connsiteX10" fmla="*/ 327819 w 367345"/>
              <a:gd name="connsiteY10" fmla="*/ 878760 h 946585"/>
              <a:gd name="connsiteX11" fmla="*/ 331187 w 367345"/>
              <a:gd name="connsiteY11" fmla="*/ 936154 h 946585"/>
              <a:gd name="connsiteX12" fmla="*/ 346398 w 367345"/>
              <a:gd name="connsiteY12" fmla="*/ 932703 h 946585"/>
              <a:gd name="connsiteX13" fmla="*/ 367345 w 367345"/>
              <a:gd name="connsiteY13" fmla="*/ 899481 h 946585"/>
              <a:gd name="connsiteX14" fmla="*/ 361238 w 367345"/>
              <a:gd name="connsiteY14" fmla="*/ 882224 h 946585"/>
              <a:gd name="connsiteX15" fmla="*/ 357896 w 367345"/>
              <a:gd name="connsiteY15" fmla="*/ 872778 h 946585"/>
              <a:gd name="connsiteX16" fmla="*/ 357896 w 367345"/>
              <a:gd name="connsiteY16" fmla="*/ 872778 h 946585"/>
              <a:gd name="connsiteX17" fmla="*/ 351947 w 367345"/>
              <a:gd name="connsiteY17" fmla="*/ 869384 h 946585"/>
              <a:gd name="connsiteX18" fmla="*/ 339767 w 367345"/>
              <a:gd name="connsiteY18" fmla="*/ 837867 h 946585"/>
              <a:gd name="connsiteX19" fmla="*/ 311490 w 367345"/>
              <a:gd name="connsiteY19" fmla="*/ 853773 h 946585"/>
              <a:gd name="connsiteX20" fmla="*/ 327819 w 367345"/>
              <a:gd name="connsiteY20" fmla="*/ 878760 h 946585"/>
              <a:gd name="connsiteX21" fmla="*/ 32804 w 367345"/>
              <a:gd name="connsiteY21" fmla="*/ 257922 h 946585"/>
              <a:gd name="connsiteX22" fmla="*/ 33431 w 367345"/>
              <a:gd name="connsiteY22" fmla="*/ 256374 h 946585"/>
              <a:gd name="connsiteX23" fmla="*/ 28997 w 367345"/>
              <a:gd name="connsiteY23" fmla="*/ 223086 h 946585"/>
              <a:gd name="connsiteX24" fmla="*/ 30072 w 367345"/>
              <a:gd name="connsiteY24" fmla="*/ 203149 h 946585"/>
              <a:gd name="connsiteX25" fmla="*/ 27118 w 367345"/>
              <a:gd name="connsiteY25" fmla="*/ 202464 h 946585"/>
              <a:gd name="connsiteX26" fmla="*/ 22388 w 367345"/>
              <a:gd name="connsiteY26" fmla="*/ 222342 h 946585"/>
              <a:gd name="connsiteX27" fmla="*/ 21273 w 367345"/>
              <a:gd name="connsiteY27" fmla="*/ 222306 h 946585"/>
              <a:gd name="connsiteX28" fmla="*/ 21152 w 367345"/>
              <a:gd name="connsiteY28" fmla="*/ 221230 h 946585"/>
              <a:gd name="connsiteX29" fmla="*/ 22228 w 367345"/>
              <a:gd name="connsiteY29" fmla="*/ 201293 h 946585"/>
              <a:gd name="connsiteX30" fmla="*/ 19273 w 367345"/>
              <a:gd name="connsiteY30" fmla="*/ 200608 h 946585"/>
              <a:gd name="connsiteX31" fmla="*/ 14527 w 367345"/>
              <a:gd name="connsiteY31" fmla="*/ 222971 h 946585"/>
              <a:gd name="connsiteX32" fmla="*/ 14484 w 367345"/>
              <a:gd name="connsiteY32" fmla="*/ 222981 h 946585"/>
              <a:gd name="connsiteX33" fmla="*/ 14196 w 367345"/>
              <a:gd name="connsiteY33" fmla="*/ 220535 h 946585"/>
              <a:gd name="connsiteX34" fmla="*/ 15272 w 367345"/>
              <a:gd name="connsiteY34" fmla="*/ 200598 h 946585"/>
              <a:gd name="connsiteX35" fmla="*/ 12317 w 367345"/>
              <a:gd name="connsiteY35" fmla="*/ 199912 h 946585"/>
              <a:gd name="connsiteX36" fmla="*/ 7781 w 367345"/>
              <a:gd name="connsiteY36" fmla="*/ 225785 h 946585"/>
              <a:gd name="connsiteX37" fmla="*/ 6669 w 367345"/>
              <a:gd name="connsiteY37" fmla="*/ 226520 h 946585"/>
              <a:gd name="connsiteX38" fmla="*/ 6630 w 367345"/>
              <a:gd name="connsiteY38" fmla="*/ 226166 h 946585"/>
              <a:gd name="connsiteX39" fmla="*/ 7706 w 367345"/>
              <a:gd name="connsiteY39" fmla="*/ 206229 h 946585"/>
              <a:gd name="connsiteX40" fmla="*/ 4751 w 367345"/>
              <a:gd name="connsiteY40" fmla="*/ 205543 h 946585"/>
              <a:gd name="connsiteX41" fmla="*/ 2179 w 367345"/>
              <a:gd name="connsiteY41" fmla="*/ 239747 h 946585"/>
              <a:gd name="connsiteX42" fmla="*/ 4885 w 367345"/>
              <a:gd name="connsiteY42" fmla="*/ 252127 h 946585"/>
              <a:gd name="connsiteX43" fmla="*/ 11694 w 367345"/>
              <a:gd name="connsiteY43" fmla="*/ 268571 h 946585"/>
              <a:gd name="connsiteX44" fmla="*/ 11628 w 367345"/>
              <a:gd name="connsiteY44" fmla="*/ 268656 h 946585"/>
              <a:gd name="connsiteX45" fmla="*/ 72826 w 367345"/>
              <a:gd name="connsiteY45" fmla="*/ 315352 h 946585"/>
              <a:gd name="connsiteX46" fmla="*/ 88043 w 367345"/>
              <a:gd name="connsiteY46" fmla="*/ 284202 h 946585"/>
              <a:gd name="connsiteX47" fmla="*/ 32804 w 367345"/>
              <a:gd name="connsiteY47" fmla="*/ 257922 h 946585"/>
              <a:gd name="connsiteX48" fmla="*/ 217411 w 367345"/>
              <a:gd name="connsiteY48" fmla="*/ 152909 h 946585"/>
              <a:gd name="connsiteX49" fmla="*/ 221753 w 367345"/>
              <a:gd name="connsiteY49" fmla="*/ 152453 h 946585"/>
              <a:gd name="connsiteX50" fmla="*/ 224987 w 367345"/>
              <a:gd name="connsiteY50" fmla="*/ 127705 h 946585"/>
              <a:gd name="connsiteX51" fmla="*/ 255858 w 367345"/>
              <a:gd name="connsiteY51" fmla="*/ 109228 h 946585"/>
              <a:gd name="connsiteX52" fmla="*/ 254123 w 367345"/>
              <a:gd name="connsiteY52" fmla="*/ 83489 h 946585"/>
              <a:gd name="connsiteX53" fmla="*/ 253634 w 367345"/>
              <a:gd name="connsiteY53" fmla="*/ 76215 h 946585"/>
              <a:gd name="connsiteX54" fmla="*/ 253221 w 367345"/>
              <a:gd name="connsiteY54" fmla="*/ 76258 h 946585"/>
              <a:gd name="connsiteX55" fmla="*/ 254290 w 367345"/>
              <a:gd name="connsiteY55" fmla="*/ 66465 h 946585"/>
              <a:gd name="connsiteX56" fmla="*/ 245737 w 367345"/>
              <a:gd name="connsiteY56" fmla="*/ 59656 h 946585"/>
              <a:gd name="connsiteX57" fmla="*/ 201488 w 367345"/>
              <a:gd name="connsiteY57" fmla="*/ 41002 h 946585"/>
              <a:gd name="connsiteX58" fmla="*/ 163350 w 367345"/>
              <a:gd name="connsiteY58" fmla="*/ 0 h 946585"/>
              <a:gd name="connsiteX59" fmla="*/ 166790 w 367345"/>
              <a:gd name="connsiteY59" fmla="*/ 38191 h 946585"/>
              <a:gd name="connsiteX60" fmla="*/ 170499 w 367345"/>
              <a:gd name="connsiteY60" fmla="*/ 79360 h 946585"/>
              <a:gd name="connsiteX61" fmla="*/ 196539 w 367345"/>
              <a:gd name="connsiteY61" fmla="*/ 112507 h 946585"/>
              <a:gd name="connsiteX62" fmla="*/ 208248 w 367345"/>
              <a:gd name="connsiteY62" fmla="*/ 112507 h 946585"/>
              <a:gd name="connsiteX63" fmla="*/ 214659 w 367345"/>
              <a:gd name="connsiteY63" fmla="*/ 112009 h 946585"/>
              <a:gd name="connsiteX64" fmla="*/ 215863 w 367345"/>
              <a:gd name="connsiteY64" fmla="*/ 129863 h 946585"/>
              <a:gd name="connsiteX65" fmla="*/ 216168 w 367345"/>
              <a:gd name="connsiteY65" fmla="*/ 134405 h 946585"/>
              <a:gd name="connsiteX66" fmla="*/ 217411 w 367345"/>
              <a:gd name="connsiteY66" fmla="*/ 152909 h 946585"/>
              <a:gd name="connsiteX67" fmla="*/ 308164 w 367345"/>
              <a:gd name="connsiteY67" fmla="*/ 319435 h 946585"/>
              <a:gd name="connsiteX68" fmla="*/ 284217 w 367345"/>
              <a:gd name="connsiteY68" fmla="*/ 360158 h 946585"/>
              <a:gd name="connsiteX69" fmla="*/ 277789 w 367345"/>
              <a:gd name="connsiteY69" fmla="*/ 370344 h 946585"/>
              <a:gd name="connsiteX70" fmla="*/ 263466 w 367345"/>
              <a:gd name="connsiteY70" fmla="*/ 367019 h 946585"/>
              <a:gd name="connsiteX71" fmla="*/ 229250 w 367345"/>
              <a:gd name="connsiteY71" fmla="*/ 369413 h 946585"/>
              <a:gd name="connsiteX72" fmla="*/ 229919 w 367345"/>
              <a:gd name="connsiteY72" fmla="*/ 372371 h 946585"/>
              <a:gd name="connsiteX73" fmla="*/ 249863 w 367345"/>
              <a:gd name="connsiteY73" fmla="*/ 371400 h 946585"/>
              <a:gd name="connsiteX74" fmla="*/ 250217 w 367345"/>
              <a:gd name="connsiteY74" fmla="*/ 371443 h 946585"/>
              <a:gd name="connsiteX75" fmla="*/ 249479 w 367345"/>
              <a:gd name="connsiteY75" fmla="*/ 372548 h 946585"/>
              <a:gd name="connsiteX76" fmla="*/ 223583 w 367345"/>
              <a:gd name="connsiteY76" fmla="*/ 376949 h 946585"/>
              <a:gd name="connsiteX77" fmla="*/ 224252 w 367345"/>
              <a:gd name="connsiteY77" fmla="*/ 379908 h 946585"/>
              <a:gd name="connsiteX78" fmla="*/ 244195 w 367345"/>
              <a:gd name="connsiteY78" fmla="*/ 378937 h 946585"/>
              <a:gd name="connsiteX79" fmla="*/ 246639 w 367345"/>
              <a:gd name="connsiteY79" fmla="*/ 379238 h 946585"/>
              <a:gd name="connsiteX80" fmla="*/ 246629 w 367345"/>
              <a:gd name="connsiteY80" fmla="*/ 379281 h 946585"/>
              <a:gd name="connsiteX81" fmla="*/ 224242 w 367345"/>
              <a:gd name="connsiteY81" fmla="*/ 383909 h 946585"/>
              <a:gd name="connsiteX82" fmla="*/ 224911 w 367345"/>
              <a:gd name="connsiteY82" fmla="*/ 386867 h 946585"/>
              <a:gd name="connsiteX83" fmla="*/ 244855 w 367345"/>
              <a:gd name="connsiteY83" fmla="*/ 385896 h 946585"/>
              <a:gd name="connsiteX84" fmla="*/ 245930 w 367345"/>
              <a:gd name="connsiteY84" fmla="*/ 386024 h 946585"/>
              <a:gd name="connsiteX85" fmla="*/ 245960 w 367345"/>
              <a:gd name="connsiteY85" fmla="*/ 387139 h 946585"/>
              <a:gd name="connsiteX86" fmla="*/ 226056 w 367345"/>
              <a:gd name="connsiteY86" fmla="*/ 391763 h 946585"/>
              <a:gd name="connsiteX87" fmla="*/ 226725 w 367345"/>
              <a:gd name="connsiteY87" fmla="*/ 394722 h 946585"/>
              <a:gd name="connsiteX88" fmla="*/ 246668 w 367345"/>
              <a:gd name="connsiteY88" fmla="*/ 393751 h 946585"/>
              <a:gd name="connsiteX89" fmla="*/ 275742 w 367345"/>
              <a:gd name="connsiteY89" fmla="*/ 403049 h 946585"/>
              <a:gd name="connsiteX90" fmla="*/ 284623 w 367345"/>
              <a:gd name="connsiteY90" fmla="*/ 396607 h 946585"/>
              <a:gd name="connsiteX91" fmla="*/ 293022 w 367345"/>
              <a:gd name="connsiteY91" fmla="*/ 387083 h 946585"/>
              <a:gd name="connsiteX92" fmla="*/ 333417 w 367345"/>
              <a:gd name="connsiteY92" fmla="*/ 344517 h 946585"/>
              <a:gd name="connsiteX93" fmla="*/ 308164 w 367345"/>
              <a:gd name="connsiteY93" fmla="*/ 319435 h 946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</a:cxnLst>
            <a:rect l="l" t="t" r="r" b="b"/>
            <a:pathLst>
              <a:path w="367345" h="946585">
                <a:moveTo>
                  <a:pt x="205801" y="926531"/>
                </a:moveTo>
                <a:lnTo>
                  <a:pt x="207539" y="913495"/>
                </a:lnTo>
                <a:lnTo>
                  <a:pt x="209540" y="898454"/>
                </a:lnTo>
                <a:lnTo>
                  <a:pt x="205785" y="892725"/>
                </a:lnTo>
                <a:lnTo>
                  <a:pt x="208959" y="862202"/>
                </a:lnTo>
                <a:lnTo>
                  <a:pt x="177055" y="862202"/>
                </a:lnTo>
                <a:lnTo>
                  <a:pt x="180033" y="890098"/>
                </a:lnTo>
                <a:lnTo>
                  <a:pt x="156918" y="942736"/>
                </a:lnTo>
                <a:lnTo>
                  <a:pt x="172034" y="946586"/>
                </a:lnTo>
                <a:lnTo>
                  <a:pt x="205801" y="926531"/>
                </a:lnTo>
                <a:close/>
                <a:moveTo>
                  <a:pt x="327819" y="878760"/>
                </a:moveTo>
                <a:lnTo>
                  <a:pt x="331187" y="936154"/>
                </a:lnTo>
                <a:lnTo>
                  <a:pt x="346398" y="932703"/>
                </a:lnTo>
                <a:lnTo>
                  <a:pt x="367345" y="899481"/>
                </a:lnTo>
                <a:lnTo>
                  <a:pt x="361238" y="882224"/>
                </a:lnTo>
                <a:lnTo>
                  <a:pt x="357896" y="872778"/>
                </a:lnTo>
                <a:lnTo>
                  <a:pt x="357896" y="872778"/>
                </a:lnTo>
                <a:lnTo>
                  <a:pt x="351947" y="869384"/>
                </a:lnTo>
                <a:lnTo>
                  <a:pt x="339767" y="837867"/>
                </a:lnTo>
                <a:lnTo>
                  <a:pt x="311490" y="853773"/>
                </a:lnTo>
                <a:lnTo>
                  <a:pt x="327819" y="878760"/>
                </a:lnTo>
                <a:close/>
                <a:moveTo>
                  <a:pt x="32804" y="257922"/>
                </a:moveTo>
                <a:cubicBezTo>
                  <a:pt x="33001" y="257407"/>
                  <a:pt x="33257" y="256889"/>
                  <a:pt x="33431" y="256374"/>
                </a:cubicBezTo>
                <a:cubicBezTo>
                  <a:pt x="37311" y="244882"/>
                  <a:pt x="35595" y="233532"/>
                  <a:pt x="28997" y="223086"/>
                </a:cubicBezTo>
                <a:cubicBezTo>
                  <a:pt x="28465" y="216474"/>
                  <a:pt x="29151" y="209781"/>
                  <a:pt x="30072" y="203149"/>
                </a:cubicBezTo>
                <a:cubicBezTo>
                  <a:pt x="30279" y="201657"/>
                  <a:pt x="27823" y="200932"/>
                  <a:pt x="27118" y="202464"/>
                </a:cubicBezTo>
                <a:cubicBezTo>
                  <a:pt x="24438" y="208295"/>
                  <a:pt x="22634" y="215366"/>
                  <a:pt x="22388" y="222342"/>
                </a:cubicBezTo>
                <a:cubicBezTo>
                  <a:pt x="22011" y="222325"/>
                  <a:pt x="21641" y="222312"/>
                  <a:pt x="21273" y="222306"/>
                </a:cubicBezTo>
                <a:cubicBezTo>
                  <a:pt x="21234" y="221948"/>
                  <a:pt x="21181" y="221591"/>
                  <a:pt x="21152" y="221230"/>
                </a:cubicBezTo>
                <a:cubicBezTo>
                  <a:pt x="20621" y="214618"/>
                  <a:pt x="21306" y="207924"/>
                  <a:pt x="22228" y="201293"/>
                </a:cubicBezTo>
                <a:cubicBezTo>
                  <a:pt x="22434" y="199801"/>
                  <a:pt x="19978" y="199076"/>
                  <a:pt x="19273" y="200608"/>
                </a:cubicBezTo>
                <a:cubicBezTo>
                  <a:pt x="16275" y="207134"/>
                  <a:pt x="14373" y="215212"/>
                  <a:pt x="14527" y="222971"/>
                </a:cubicBezTo>
                <a:cubicBezTo>
                  <a:pt x="14514" y="222975"/>
                  <a:pt x="14501" y="222978"/>
                  <a:pt x="14484" y="222981"/>
                </a:cubicBezTo>
                <a:cubicBezTo>
                  <a:pt x="14363" y="222171"/>
                  <a:pt x="14261" y="221358"/>
                  <a:pt x="14196" y="220535"/>
                </a:cubicBezTo>
                <a:cubicBezTo>
                  <a:pt x="13665" y="213923"/>
                  <a:pt x="14350" y="207229"/>
                  <a:pt x="15272" y="200598"/>
                </a:cubicBezTo>
                <a:cubicBezTo>
                  <a:pt x="15478" y="199106"/>
                  <a:pt x="13022" y="198381"/>
                  <a:pt x="12317" y="199912"/>
                </a:cubicBezTo>
                <a:cubicBezTo>
                  <a:pt x="8863" y="207429"/>
                  <a:pt x="6850" y="217009"/>
                  <a:pt x="7781" y="225785"/>
                </a:cubicBezTo>
                <a:cubicBezTo>
                  <a:pt x="7410" y="226015"/>
                  <a:pt x="7040" y="226264"/>
                  <a:pt x="6669" y="226520"/>
                </a:cubicBezTo>
                <a:cubicBezTo>
                  <a:pt x="6659" y="226402"/>
                  <a:pt x="6640" y="226284"/>
                  <a:pt x="6630" y="226166"/>
                </a:cubicBezTo>
                <a:cubicBezTo>
                  <a:pt x="6098" y="219554"/>
                  <a:pt x="6784" y="212860"/>
                  <a:pt x="7706" y="206229"/>
                </a:cubicBezTo>
                <a:cubicBezTo>
                  <a:pt x="7912" y="204737"/>
                  <a:pt x="5456" y="204012"/>
                  <a:pt x="4751" y="205543"/>
                </a:cubicBezTo>
                <a:cubicBezTo>
                  <a:pt x="156" y="215550"/>
                  <a:pt x="-1874" y="229196"/>
                  <a:pt x="2179" y="239747"/>
                </a:cubicBezTo>
                <a:cubicBezTo>
                  <a:pt x="2730" y="243941"/>
                  <a:pt x="3688" y="248067"/>
                  <a:pt x="4885" y="252127"/>
                </a:cubicBezTo>
                <a:cubicBezTo>
                  <a:pt x="6561" y="257807"/>
                  <a:pt x="8788" y="263337"/>
                  <a:pt x="11694" y="268571"/>
                </a:cubicBezTo>
                <a:cubicBezTo>
                  <a:pt x="11667" y="268601"/>
                  <a:pt x="11654" y="268627"/>
                  <a:pt x="11628" y="268656"/>
                </a:cubicBezTo>
                <a:cubicBezTo>
                  <a:pt x="29092" y="284448"/>
                  <a:pt x="50600" y="299400"/>
                  <a:pt x="72826" y="315352"/>
                </a:cubicBezTo>
                <a:cubicBezTo>
                  <a:pt x="77775" y="304906"/>
                  <a:pt x="82336" y="294267"/>
                  <a:pt x="88043" y="284202"/>
                </a:cubicBezTo>
                <a:cubicBezTo>
                  <a:pt x="70625" y="277360"/>
                  <a:pt x="54358" y="269689"/>
                  <a:pt x="32804" y="257922"/>
                </a:cubicBezTo>
                <a:close/>
                <a:moveTo>
                  <a:pt x="217411" y="152909"/>
                </a:moveTo>
                <a:lnTo>
                  <a:pt x="221753" y="152453"/>
                </a:lnTo>
                <a:cubicBezTo>
                  <a:pt x="222832" y="144205"/>
                  <a:pt x="223908" y="135953"/>
                  <a:pt x="224987" y="127705"/>
                </a:cubicBezTo>
                <a:cubicBezTo>
                  <a:pt x="236174" y="123301"/>
                  <a:pt x="246688" y="117017"/>
                  <a:pt x="255858" y="109228"/>
                </a:cubicBezTo>
                <a:lnTo>
                  <a:pt x="254123" y="83489"/>
                </a:lnTo>
                <a:lnTo>
                  <a:pt x="253634" y="76215"/>
                </a:lnTo>
                <a:lnTo>
                  <a:pt x="253221" y="76258"/>
                </a:lnTo>
                <a:cubicBezTo>
                  <a:pt x="253906" y="73099"/>
                  <a:pt x="254290" y="69830"/>
                  <a:pt x="254290" y="66465"/>
                </a:cubicBezTo>
                <a:lnTo>
                  <a:pt x="245737" y="59656"/>
                </a:lnTo>
                <a:cubicBezTo>
                  <a:pt x="230132" y="56426"/>
                  <a:pt x="215118" y="50250"/>
                  <a:pt x="201488" y="41002"/>
                </a:cubicBezTo>
                <a:cubicBezTo>
                  <a:pt x="185913" y="30432"/>
                  <a:pt x="171539" y="16477"/>
                  <a:pt x="163350" y="0"/>
                </a:cubicBezTo>
                <a:lnTo>
                  <a:pt x="166790" y="38191"/>
                </a:lnTo>
                <a:lnTo>
                  <a:pt x="170499" y="79360"/>
                </a:lnTo>
                <a:cubicBezTo>
                  <a:pt x="170499" y="97690"/>
                  <a:pt x="185461" y="112507"/>
                  <a:pt x="196539" y="112507"/>
                </a:cubicBezTo>
                <a:lnTo>
                  <a:pt x="208248" y="112507"/>
                </a:lnTo>
                <a:cubicBezTo>
                  <a:pt x="210428" y="112507"/>
                  <a:pt x="212560" y="112304"/>
                  <a:pt x="214659" y="112009"/>
                </a:cubicBezTo>
                <a:lnTo>
                  <a:pt x="215863" y="129863"/>
                </a:lnTo>
                <a:lnTo>
                  <a:pt x="216168" y="134405"/>
                </a:lnTo>
                <a:lnTo>
                  <a:pt x="217411" y="152909"/>
                </a:lnTo>
                <a:close/>
                <a:moveTo>
                  <a:pt x="308164" y="319435"/>
                </a:moveTo>
                <a:cubicBezTo>
                  <a:pt x="300090" y="333321"/>
                  <a:pt x="291878" y="347682"/>
                  <a:pt x="284217" y="360158"/>
                </a:cubicBezTo>
                <a:cubicBezTo>
                  <a:pt x="282022" y="363732"/>
                  <a:pt x="279878" y="367140"/>
                  <a:pt x="277789" y="370344"/>
                </a:cubicBezTo>
                <a:cubicBezTo>
                  <a:pt x="273122" y="368813"/>
                  <a:pt x="268330" y="367684"/>
                  <a:pt x="263466" y="367019"/>
                </a:cubicBezTo>
                <a:cubicBezTo>
                  <a:pt x="252939" y="362909"/>
                  <a:pt x="239279" y="364871"/>
                  <a:pt x="229250" y="369413"/>
                </a:cubicBezTo>
                <a:cubicBezTo>
                  <a:pt x="227712" y="370108"/>
                  <a:pt x="228424" y="372571"/>
                  <a:pt x="229919" y="372371"/>
                </a:cubicBezTo>
                <a:cubicBezTo>
                  <a:pt x="236557" y="371482"/>
                  <a:pt x="243254" y="370833"/>
                  <a:pt x="249863" y="371400"/>
                </a:cubicBezTo>
                <a:cubicBezTo>
                  <a:pt x="249981" y="371410"/>
                  <a:pt x="250099" y="371430"/>
                  <a:pt x="250217" y="371443"/>
                </a:cubicBezTo>
                <a:cubicBezTo>
                  <a:pt x="249961" y="371810"/>
                  <a:pt x="249708" y="372181"/>
                  <a:pt x="249479" y="372548"/>
                </a:cubicBezTo>
                <a:cubicBezTo>
                  <a:pt x="240709" y="371574"/>
                  <a:pt x="231120" y="373535"/>
                  <a:pt x="223583" y="376949"/>
                </a:cubicBezTo>
                <a:cubicBezTo>
                  <a:pt x="222045" y="377645"/>
                  <a:pt x="222757" y="380108"/>
                  <a:pt x="224252" y="379908"/>
                </a:cubicBezTo>
                <a:cubicBezTo>
                  <a:pt x="230890" y="379019"/>
                  <a:pt x="237587" y="378369"/>
                  <a:pt x="244195" y="378937"/>
                </a:cubicBezTo>
                <a:cubicBezTo>
                  <a:pt x="245015" y="379006"/>
                  <a:pt x="245829" y="379114"/>
                  <a:pt x="246639" y="379238"/>
                </a:cubicBezTo>
                <a:cubicBezTo>
                  <a:pt x="246635" y="379252"/>
                  <a:pt x="246632" y="379265"/>
                  <a:pt x="246629" y="379281"/>
                </a:cubicBezTo>
                <a:cubicBezTo>
                  <a:pt x="238873" y="379088"/>
                  <a:pt x="230782" y="380947"/>
                  <a:pt x="224242" y="383909"/>
                </a:cubicBezTo>
                <a:cubicBezTo>
                  <a:pt x="222704" y="384604"/>
                  <a:pt x="223416" y="387067"/>
                  <a:pt x="224911" y="386867"/>
                </a:cubicBezTo>
                <a:cubicBezTo>
                  <a:pt x="231549" y="385978"/>
                  <a:pt x="238246" y="385329"/>
                  <a:pt x="244855" y="385896"/>
                </a:cubicBezTo>
                <a:cubicBezTo>
                  <a:pt x="245215" y="385926"/>
                  <a:pt x="245570" y="385981"/>
                  <a:pt x="245930" y="386024"/>
                </a:cubicBezTo>
                <a:cubicBezTo>
                  <a:pt x="245934" y="386391"/>
                  <a:pt x="245943" y="386762"/>
                  <a:pt x="245960" y="387139"/>
                </a:cubicBezTo>
                <a:cubicBezTo>
                  <a:pt x="238984" y="387349"/>
                  <a:pt x="231903" y="389117"/>
                  <a:pt x="226056" y="391763"/>
                </a:cubicBezTo>
                <a:cubicBezTo>
                  <a:pt x="224518" y="392459"/>
                  <a:pt x="225229" y="394922"/>
                  <a:pt x="226725" y="394722"/>
                </a:cubicBezTo>
                <a:cubicBezTo>
                  <a:pt x="233363" y="393833"/>
                  <a:pt x="240060" y="393183"/>
                  <a:pt x="246668" y="393751"/>
                </a:cubicBezTo>
                <a:cubicBezTo>
                  <a:pt x="256271" y="399887"/>
                  <a:pt x="265572" y="404695"/>
                  <a:pt x="275742" y="403049"/>
                </a:cubicBezTo>
                <a:cubicBezTo>
                  <a:pt x="279579" y="402429"/>
                  <a:pt x="282859" y="400015"/>
                  <a:pt x="284623" y="396607"/>
                </a:cubicBezTo>
                <a:cubicBezTo>
                  <a:pt x="287454" y="393331"/>
                  <a:pt x="290251" y="390163"/>
                  <a:pt x="293022" y="387083"/>
                </a:cubicBezTo>
                <a:cubicBezTo>
                  <a:pt x="307364" y="371141"/>
                  <a:pt x="320889" y="357590"/>
                  <a:pt x="333417" y="344517"/>
                </a:cubicBezTo>
                <a:cubicBezTo>
                  <a:pt x="323775" y="337532"/>
                  <a:pt x="315425" y="328588"/>
                  <a:pt x="308164" y="31943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3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B487C539-2AC6-5A93-B730-37A4434A0C7E}"/>
              </a:ext>
            </a:extLst>
          </p:cNvPr>
          <p:cNvSpPr/>
          <p:nvPr/>
        </p:nvSpPr>
        <p:spPr>
          <a:xfrm>
            <a:off x="9362485" y="4931826"/>
            <a:ext cx="1769653" cy="1401798"/>
          </a:xfrm>
          <a:custGeom>
            <a:avLst/>
            <a:gdLst>
              <a:gd name="connsiteX0" fmla="*/ 1339796 w 1350306"/>
              <a:gd name="connsiteY0" fmla="*/ 1048605 h 1069620"/>
              <a:gd name="connsiteX1" fmla="*/ 792713 w 1350306"/>
              <a:gd name="connsiteY1" fmla="*/ 1048605 h 1069620"/>
              <a:gd name="connsiteX2" fmla="*/ 784983 w 1350306"/>
              <a:gd name="connsiteY2" fmla="*/ 1052553 h 1069620"/>
              <a:gd name="connsiteX3" fmla="*/ 787023 w 1350306"/>
              <a:gd name="connsiteY3" fmla="*/ 1048605 h 1069620"/>
              <a:gd name="connsiteX4" fmla="*/ 675995 w 1350306"/>
              <a:gd name="connsiteY4" fmla="*/ 1048605 h 1069620"/>
              <a:gd name="connsiteX5" fmla="*/ 675860 w 1350306"/>
              <a:gd name="connsiteY5" fmla="*/ 1049651 h 1069620"/>
              <a:gd name="connsiteX6" fmla="*/ 670383 w 1350306"/>
              <a:gd name="connsiteY6" fmla="*/ 1049651 h 1069620"/>
              <a:gd name="connsiteX7" fmla="*/ 670285 w 1350306"/>
              <a:gd name="connsiteY7" fmla="*/ 1048605 h 1069620"/>
              <a:gd name="connsiteX8" fmla="*/ 627617 w 1350306"/>
              <a:gd name="connsiteY8" fmla="*/ 1048605 h 1069620"/>
              <a:gd name="connsiteX9" fmla="*/ 626456 w 1350306"/>
              <a:gd name="connsiteY9" fmla="*/ 1049651 h 1069620"/>
              <a:gd name="connsiteX10" fmla="*/ 592414 w 1350306"/>
              <a:gd name="connsiteY10" fmla="*/ 1049651 h 1069620"/>
              <a:gd name="connsiteX11" fmla="*/ 593873 w 1350306"/>
              <a:gd name="connsiteY11" fmla="*/ 1048605 h 1069620"/>
              <a:gd name="connsiteX12" fmla="*/ 309937 w 1350306"/>
              <a:gd name="connsiteY12" fmla="*/ 1048605 h 1069620"/>
              <a:gd name="connsiteX13" fmla="*/ 285084 w 1350306"/>
              <a:gd name="connsiteY13" fmla="*/ 1048605 h 1069620"/>
              <a:gd name="connsiteX14" fmla="*/ 275406 w 1350306"/>
              <a:gd name="connsiteY14" fmla="*/ 1048605 h 1069620"/>
              <a:gd name="connsiteX15" fmla="*/ 259674 w 1350306"/>
              <a:gd name="connsiteY15" fmla="*/ 1048605 h 1069620"/>
              <a:gd name="connsiteX16" fmla="*/ 249861 w 1350306"/>
              <a:gd name="connsiteY16" fmla="*/ 1048605 h 1069620"/>
              <a:gd name="connsiteX17" fmla="*/ 237211 w 1350306"/>
              <a:gd name="connsiteY17" fmla="*/ 1048605 h 1069620"/>
              <a:gd name="connsiteX18" fmla="*/ 227910 w 1350306"/>
              <a:gd name="connsiteY18" fmla="*/ 1048605 h 1069620"/>
              <a:gd name="connsiteX19" fmla="*/ 211762 w 1350306"/>
              <a:gd name="connsiteY19" fmla="*/ 1048605 h 1069620"/>
              <a:gd name="connsiteX20" fmla="*/ 202756 w 1350306"/>
              <a:gd name="connsiteY20" fmla="*/ 1048605 h 1069620"/>
              <a:gd name="connsiteX21" fmla="*/ 182573 w 1350306"/>
              <a:gd name="connsiteY21" fmla="*/ 1048605 h 1069620"/>
              <a:gd name="connsiteX22" fmla="*/ 173265 w 1350306"/>
              <a:gd name="connsiteY22" fmla="*/ 1048605 h 1069620"/>
              <a:gd name="connsiteX23" fmla="*/ 170366 w 1350306"/>
              <a:gd name="connsiteY23" fmla="*/ 1048605 h 1069620"/>
              <a:gd name="connsiteX24" fmla="*/ 160921 w 1350306"/>
              <a:gd name="connsiteY24" fmla="*/ 1048605 h 1069620"/>
              <a:gd name="connsiteX25" fmla="*/ 154506 w 1350306"/>
              <a:gd name="connsiteY25" fmla="*/ 1048605 h 1069620"/>
              <a:gd name="connsiteX26" fmla="*/ 144185 w 1350306"/>
              <a:gd name="connsiteY26" fmla="*/ 1048605 h 1069620"/>
              <a:gd name="connsiteX27" fmla="*/ 126757 w 1350306"/>
              <a:gd name="connsiteY27" fmla="*/ 1048605 h 1069620"/>
              <a:gd name="connsiteX28" fmla="*/ 10508 w 1350306"/>
              <a:gd name="connsiteY28" fmla="*/ 1048605 h 1069620"/>
              <a:gd name="connsiteX29" fmla="*/ 0 w 1350306"/>
              <a:gd name="connsiteY29" fmla="*/ 1059113 h 1069620"/>
              <a:gd name="connsiteX30" fmla="*/ 10508 w 1350306"/>
              <a:gd name="connsiteY30" fmla="*/ 1069620 h 1069620"/>
              <a:gd name="connsiteX31" fmla="*/ 1339799 w 1350306"/>
              <a:gd name="connsiteY31" fmla="*/ 1069620 h 1069620"/>
              <a:gd name="connsiteX32" fmla="*/ 1350307 w 1350306"/>
              <a:gd name="connsiteY32" fmla="*/ 1059113 h 1069620"/>
              <a:gd name="connsiteX33" fmla="*/ 1339796 w 1350306"/>
              <a:gd name="connsiteY33" fmla="*/ 1048605 h 1069620"/>
              <a:gd name="connsiteX34" fmla="*/ 665838 w 1350306"/>
              <a:gd name="connsiteY34" fmla="*/ 114632 h 1069620"/>
              <a:gd name="connsiteX35" fmla="*/ 710086 w 1350306"/>
              <a:gd name="connsiteY35" fmla="*/ 133287 h 1069620"/>
              <a:gd name="connsiteX36" fmla="*/ 718640 w 1350306"/>
              <a:gd name="connsiteY36" fmla="*/ 140095 h 1069620"/>
              <a:gd name="connsiteX37" fmla="*/ 717570 w 1350306"/>
              <a:gd name="connsiteY37" fmla="*/ 149888 h 1069620"/>
              <a:gd name="connsiteX38" fmla="*/ 717984 w 1350306"/>
              <a:gd name="connsiteY38" fmla="*/ 149845 h 1069620"/>
              <a:gd name="connsiteX39" fmla="*/ 718472 w 1350306"/>
              <a:gd name="connsiteY39" fmla="*/ 157120 h 1069620"/>
              <a:gd name="connsiteX40" fmla="*/ 750235 w 1350306"/>
              <a:gd name="connsiteY40" fmla="*/ 117341 h 1069620"/>
              <a:gd name="connsiteX41" fmla="*/ 750665 w 1350306"/>
              <a:gd name="connsiteY41" fmla="*/ 79137 h 1069620"/>
              <a:gd name="connsiteX42" fmla="*/ 754866 w 1350306"/>
              <a:gd name="connsiteY42" fmla="*/ 71754 h 1069620"/>
              <a:gd name="connsiteX43" fmla="*/ 753384 w 1350306"/>
              <a:gd name="connsiteY43" fmla="*/ 28194 h 1069620"/>
              <a:gd name="connsiteX44" fmla="*/ 718515 w 1350306"/>
              <a:gd name="connsiteY44" fmla="*/ 754 h 1069620"/>
              <a:gd name="connsiteX45" fmla="*/ 677520 w 1350306"/>
              <a:gd name="connsiteY45" fmla="*/ 15683 h 1069620"/>
              <a:gd name="connsiteX46" fmla="*/ 674758 w 1350306"/>
              <a:gd name="connsiteY46" fmla="*/ 20012 h 1069620"/>
              <a:gd name="connsiteX47" fmla="*/ 624633 w 1350306"/>
              <a:gd name="connsiteY47" fmla="*/ 50329 h 1069620"/>
              <a:gd name="connsiteX48" fmla="*/ 631136 w 1350306"/>
              <a:gd name="connsiteY48" fmla="*/ 111825 h 1069620"/>
              <a:gd name="connsiteX49" fmla="*/ 627696 w 1350306"/>
              <a:gd name="connsiteY49" fmla="*/ 73634 h 1069620"/>
              <a:gd name="connsiteX50" fmla="*/ 665838 w 1350306"/>
              <a:gd name="connsiteY50" fmla="*/ 114632 h 1069620"/>
              <a:gd name="connsiteX51" fmla="*/ 469107 w 1350306"/>
              <a:gd name="connsiteY51" fmla="*/ 279177 h 1069620"/>
              <a:gd name="connsiteX52" fmla="*/ 472062 w 1350306"/>
              <a:gd name="connsiteY52" fmla="*/ 279862 h 1069620"/>
              <a:gd name="connsiteX53" fmla="*/ 470986 w 1350306"/>
              <a:gd name="connsiteY53" fmla="*/ 299799 h 1069620"/>
              <a:gd name="connsiteX54" fmla="*/ 471025 w 1350306"/>
              <a:gd name="connsiteY54" fmla="*/ 300153 h 1069620"/>
              <a:gd name="connsiteX55" fmla="*/ 472137 w 1350306"/>
              <a:gd name="connsiteY55" fmla="*/ 299419 h 1069620"/>
              <a:gd name="connsiteX56" fmla="*/ 476673 w 1350306"/>
              <a:gd name="connsiteY56" fmla="*/ 273546 h 1069620"/>
              <a:gd name="connsiteX57" fmla="*/ 479628 w 1350306"/>
              <a:gd name="connsiteY57" fmla="*/ 274231 h 1069620"/>
              <a:gd name="connsiteX58" fmla="*/ 478552 w 1350306"/>
              <a:gd name="connsiteY58" fmla="*/ 294168 h 1069620"/>
              <a:gd name="connsiteX59" fmla="*/ 478840 w 1350306"/>
              <a:gd name="connsiteY59" fmla="*/ 296615 h 1069620"/>
              <a:gd name="connsiteX60" fmla="*/ 478883 w 1350306"/>
              <a:gd name="connsiteY60" fmla="*/ 296605 h 1069620"/>
              <a:gd name="connsiteX61" fmla="*/ 483629 w 1350306"/>
              <a:gd name="connsiteY61" fmla="*/ 274241 h 1069620"/>
              <a:gd name="connsiteX62" fmla="*/ 486584 w 1350306"/>
              <a:gd name="connsiteY62" fmla="*/ 274927 h 1069620"/>
              <a:gd name="connsiteX63" fmla="*/ 485508 w 1350306"/>
              <a:gd name="connsiteY63" fmla="*/ 294863 h 1069620"/>
              <a:gd name="connsiteX64" fmla="*/ 485629 w 1350306"/>
              <a:gd name="connsiteY64" fmla="*/ 295939 h 1069620"/>
              <a:gd name="connsiteX65" fmla="*/ 486744 w 1350306"/>
              <a:gd name="connsiteY65" fmla="*/ 295975 h 1069620"/>
              <a:gd name="connsiteX66" fmla="*/ 491474 w 1350306"/>
              <a:gd name="connsiteY66" fmla="*/ 276097 h 1069620"/>
              <a:gd name="connsiteX67" fmla="*/ 494428 w 1350306"/>
              <a:gd name="connsiteY67" fmla="*/ 276783 h 1069620"/>
              <a:gd name="connsiteX68" fmla="*/ 493353 w 1350306"/>
              <a:gd name="connsiteY68" fmla="*/ 296720 h 1069620"/>
              <a:gd name="connsiteX69" fmla="*/ 497787 w 1350306"/>
              <a:gd name="connsiteY69" fmla="*/ 330008 h 1069620"/>
              <a:gd name="connsiteX70" fmla="*/ 539772 w 1350306"/>
              <a:gd name="connsiteY70" fmla="*/ 336255 h 1069620"/>
              <a:gd name="connsiteX71" fmla="*/ 543324 w 1350306"/>
              <a:gd name="connsiteY71" fmla="*/ 335419 h 1069620"/>
              <a:gd name="connsiteX72" fmla="*/ 544184 w 1350306"/>
              <a:gd name="connsiteY72" fmla="*/ 330815 h 1069620"/>
              <a:gd name="connsiteX73" fmla="*/ 504497 w 1350306"/>
              <a:gd name="connsiteY73" fmla="*/ 204251 h 1069620"/>
              <a:gd name="connsiteX74" fmla="*/ 496072 w 1350306"/>
              <a:gd name="connsiteY74" fmla="*/ 196898 h 1069620"/>
              <a:gd name="connsiteX75" fmla="*/ 412192 w 1350306"/>
              <a:gd name="connsiteY75" fmla="*/ 184416 h 1069620"/>
              <a:gd name="connsiteX76" fmla="*/ 407506 w 1350306"/>
              <a:gd name="connsiteY76" fmla="*/ 188555 h 1069620"/>
              <a:gd name="connsiteX77" fmla="*/ 407515 w 1350306"/>
              <a:gd name="connsiteY77" fmla="*/ 188637 h 1069620"/>
              <a:gd name="connsiteX78" fmla="*/ 407607 w 1350306"/>
              <a:gd name="connsiteY78" fmla="*/ 189056 h 1069620"/>
              <a:gd name="connsiteX79" fmla="*/ 407781 w 1350306"/>
              <a:gd name="connsiteY79" fmla="*/ 189857 h 1069620"/>
              <a:gd name="connsiteX80" fmla="*/ 447468 w 1350306"/>
              <a:gd name="connsiteY80" fmla="*/ 316420 h 1069620"/>
              <a:gd name="connsiteX81" fmla="*/ 455893 w 1350306"/>
              <a:gd name="connsiteY81" fmla="*/ 323773 h 1069620"/>
              <a:gd name="connsiteX82" fmla="*/ 469238 w 1350306"/>
              <a:gd name="connsiteY82" fmla="*/ 325761 h 1069620"/>
              <a:gd name="connsiteX83" fmla="*/ 466532 w 1350306"/>
              <a:gd name="connsiteY83" fmla="*/ 313380 h 1069620"/>
              <a:gd name="connsiteX84" fmla="*/ 469107 w 1350306"/>
              <a:gd name="connsiteY84" fmla="*/ 279177 h 1069620"/>
              <a:gd name="connsiteX85" fmla="*/ 1257772 w 1350306"/>
              <a:gd name="connsiteY85" fmla="*/ 40549 h 1069620"/>
              <a:gd name="connsiteX86" fmla="*/ 1263148 w 1350306"/>
              <a:gd name="connsiteY86" fmla="*/ 48387 h 1069620"/>
              <a:gd name="connsiteX87" fmla="*/ 1265683 w 1350306"/>
              <a:gd name="connsiteY87" fmla="*/ 46285 h 1069620"/>
              <a:gd name="connsiteX88" fmla="*/ 1260360 w 1350306"/>
              <a:gd name="connsiteY88" fmla="*/ 38522 h 1069620"/>
              <a:gd name="connsiteX89" fmla="*/ 1257772 w 1350306"/>
              <a:gd name="connsiteY89" fmla="*/ 40549 h 1069620"/>
              <a:gd name="connsiteX90" fmla="*/ 1274157 w 1350306"/>
              <a:gd name="connsiteY90" fmla="*/ 48558 h 1069620"/>
              <a:gd name="connsiteX91" fmla="*/ 1307826 w 1350306"/>
              <a:gd name="connsiteY91" fmla="*/ 18713 h 1069620"/>
              <a:gd name="connsiteX92" fmla="*/ 1305671 w 1350306"/>
              <a:gd name="connsiteY92" fmla="*/ 16240 h 1069620"/>
              <a:gd name="connsiteX93" fmla="*/ 1271662 w 1350306"/>
              <a:gd name="connsiteY93" fmla="*/ 46386 h 1069620"/>
              <a:gd name="connsiteX94" fmla="*/ 1274157 w 1350306"/>
              <a:gd name="connsiteY94" fmla="*/ 48558 h 1069620"/>
              <a:gd name="connsiteX95" fmla="*/ 1108734 w 1350306"/>
              <a:gd name="connsiteY95" fmla="*/ 74014 h 1069620"/>
              <a:gd name="connsiteX96" fmla="*/ 1110842 w 1350306"/>
              <a:gd name="connsiteY96" fmla="*/ 76552 h 1069620"/>
              <a:gd name="connsiteX97" fmla="*/ 1157160 w 1350306"/>
              <a:gd name="connsiteY97" fmla="*/ 46121 h 1069620"/>
              <a:gd name="connsiteX98" fmla="*/ 1155324 w 1350306"/>
              <a:gd name="connsiteY98" fmla="*/ 43402 h 1069620"/>
              <a:gd name="connsiteX99" fmla="*/ 1108734 w 1350306"/>
              <a:gd name="connsiteY99" fmla="*/ 74014 h 1069620"/>
              <a:gd name="connsiteX100" fmla="*/ 1233307 w 1350306"/>
              <a:gd name="connsiteY100" fmla="*/ 47764 h 1069620"/>
              <a:gd name="connsiteX101" fmla="*/ 1203593 w 1350306"/>
              <a:gd name="connsiteY101" fmla="*/ 67832 h 1069620"/>
              <a:gd name="connsiteX102" fmla="*/ 1205331 w 1350306"/>
              <a:gd name="connsiteY102" fmla="*/ 70616 h 1069620"/>
              <a:gd name="connsiteX103" fmla="*/ 1235874 w 1350306"/>
              <a:gd name="connsiteY103" fmla="*/ 49984 h 1069620"/>
              <a:gd name="connsiteX104" fmla="*/ 1258353 w 1350306"/>
              <a:gd name="connsiteY104" fmla="*/ 69426 h 1069620"/>
              <a:gd name="connsiteX105" fmla="*/ 1260458 w 1350306"/>
              <a:gd name="connsiteY105" fmla="*/ 66910 h 1069620"/>
              <a:gd name="connsiteX106" fmla="*/ 1238692 w 1350306"/>
              <a:gd name="connsiteY106" fmla="*/ 48085 h 1069620"/>
              <a:gd name="connsiteX107" fmla="*/ 1251046 w 1350306"/>
              <a:gd name="connsiteY107" fmla="*/ 39739 h 1069620"/>
              <a:gd name="connsiteX108" fmla="*/ 1248973 w 1350306"/>
              <a:gd name="connsiteY108" fmla="*/ 37181 h 1069620"/>
              <a:gd name="connsiteX109" fmla="*/ 1236124 w 1350306"/>
              <a:gd name="connsiteY109" fmla="*/ 45858 h 1069620"/>
              <a:gd name="connsiteX110" fmla="*/ 1233310 w 1350306"/>
              <a:gd name="connsiteY110" fmla="*/ 43425 h 1069620"/>
              <a:gd name="connsiteX111" fmla="*/ 1231296 w 1350306"/>
              <a:gd name="connsiteY111" fmla="*/ 46019 h 1069620"/>
              <a:gd name="connsiteX112" fmla="*/ 1233307 w 1350306"/>
              <a:gd name="connsiteY112" fmla="*/ 47764 h 1069620"/>
              <a:gd name="connsiteX113" fmla="*/ 1151900 w 1350306"/>
              <a:gd name="connsiteY113" fmla="*/ 64926 h 1069620"/>
              <a:gd name="connsiteX114" fmla="*/ 1118228 w 1350306"/>
              <a:gd name="connsiteY114" fmla="*/ 94771 h 1069620"/>
              <a:gd name="connsiteX115" fmla="*/ 1120383 w 1350306"/>
              <a:gd name="connsiteY115" fmla="*/ 97244 h 1069620"/>
              <a:gd name="connsiteX116" fmla="*/ 1154392 w 1350306"/>
              <a:gd name="connsiteY116" fmla="*/ 67097 h 1069620"/>
              <a:gd name="connsiteX117" fmla="*/ 1151900 w 1350306"/>
              <a:gd name="connsiteY117" fmla="*/ 64926 h 1069620"/>
              <a:gd name="connsiteX118" fmla="*/ 1190180 w 1350306"/>
              <a:gd name="connsiteY118" fmla="*/ 63493 h 1069620"/>
              <a:gd name="connsiteX119" fmla="*/ 1167701 w 1350306"/>
              <a:gd name="connsiteY119" fmla="*/ 44051 h 1069620"/>
              <a:gd name="connsiteX120" fmla="*/ 1165596 w 1350306"/>
              <a:gd name="connsiteY120" fmla="*/ 46567 h 1069620"/>
              <a:gd name="connsiteX121" fmla="*/ 1187362 w 1350306"/>
              <a:gd name="connsiteY121" fmla="*/ 65392 h 1069620"/>
              <a:gd name="connsiteX122" fmla="*/ 1175008 w 1350306"/>
              <a:gd name="connsiteY122" fmla="*/ 73739 h 1069620"/>
              <a:gd name="connsiteX123" fmla="*/ 1177081 w 1350306"/>
              <a:gd name="connsiteY123" fmla="*/ 76297 h 1069620"/>
              <a:gd name="connsiteX124" fmla="*/ 1189930 w 1350306"/>
              <a:gd name="connsiteY124" fmla="*/ 67615 h 1069620"/>
              <a:gd name="connsiteX125" fmla="*/ 1192744 w 1350306"/>
              <a:gd name="connsiteY125" fmla="*/ 70049 h 1069620"/>
              <a:gd name="connsiteX126" fmla="*/ 1194758 w 1350306"/>
              <a:gd name="connsiteY126" fmla="*/ 67455 h 1069620"/>
              <a:gd name="connsiteX127" fmla="*/ 1192744 w 1350306"/>
              <a:gd name="connsiteY127" fmla="*/ 65713 h 1069620"/>
              <a:gd name="connsiteX128" fmla="*/ 1222458 w 1350306"/>
              <a:gd name="connsiteY128" fmla="*/ 45645 h 1069620"/>
              <a:gd name="connsiteX129" fmla="*/ 1220719 w 1350306"/>
              <a:gd name="connsiteY129" fmla="*/ 42861 h 1069620"/>
              <a:gd name="connsiteX130" fmla="*/ 1218512 w 1350306"/>
              <a:gd name="connsiteY130" fmla="*/ 44350 h 1069620"/>
              <a:gd name="connsiteX131" fmla="*/ 1217302 w 1350306"/>
              <a:gd name="connsiteY131" fmla="*/ 45167 h 1069620"/>
              <a:gd name="connsiteX132" fmla="*/ 1190180 w 1350306"/>
              <a:gd name="connsiteY132" fmla="*/ 63493 h 1069620"/>
              <a:gd name="connsiteX133" fmla="*/ 1317320 w 1350306"/>
              <a:gd name="connsiteY133" fmla="*/ 39467 h 1069620"/>
              <a:gd name="connsiteX134" fmla="*/ 1315212 w 1350306"/>
              <a:gd name="connsiteY134" fmla="*/ 36928 h 1069620"/>
              <a:gd name="connsiteX135" fmla="*/ 1268894 w 1350306"/>
              <a:gd name="connsiteY135" fmla="*/ 67360 h 1069620"/>
              <a:gd name="connsiteX136" fmla="*/ 1270730 w 1350306"/>
              <a:gd name="connsiteY136" fmla="*/ 70078 h 1069620"/>
              <a:gd name="connsiteX137" fmla="*/ 1317320 w 1350306"/>
              <a:gd name="connsiteY137" fmla="*/ 39467 h 1069620"/>
              <a:gd name="connsiteX138" fmla="*/ 1168282 w 1350306"/>
              <a:gd name="connsiteY138" fmla="*/ 72932 h 1069620"/>
              <a:gd name="connsiteX139" fmla="*/ 1162906 w 1350306"/>
              <a:gd name="connsiteY139" fmla="*/ 65093 h 1069620"/>
              <a:gd name="connsiteX140" fmla="*/ 1160371 w 1350306"/>
              <a:gd name="connsiteY140" fmla="*/ 67196 h 1069620"/>
              <a:gd name="connsiteX141" fmla="*/ 1165694 w 1350306"/>
              <a:gd name="connsiteY141" fmla="*/ 74959 h 1069620"/>
              <a:gd name="connsiteX142" fmla="*/ 1168282 w 1350306"/>
              <a:gd name="connsiteY142" fmla="*/ 72932 h 1069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</a:cxnLst>
            <a:rect l="l" t="t" r="r" b="b"/>
            <a:pathLst>
              <a:path w="1350306" h="1069620">
                <a:moveTo>
                  <a:pt x="1339796" y="1048605"/>
                </a:moveTo>
                <a:lnTo>
                  <a:pt x="792713" y="1048605"/>
                </a:lnTo>
                <a:lnTo>
                  <a:pt x="784983" y="1052553"/>
                </a:lnTo>
                <a:lnTo>
                  <a:pt x="787023" y="1048605"/>
                </a:lnTo>
                <a:lnTo>
                  <a:pt x="675995" y="1048605"/>
                </a:lnTo>
                <a:lnTo>
                  <a:pt x="675860" y="1049651"/>
                </a:lnTo>
                <a:lnTo>
                  <a:pt x="670383" y="1049651"/>
                </a:lnTo>
                <a:lnTo>
                  <a:pt x="670285" y="1048605"/>
                </a:lnTo>
                <a:lnTo>
                  <a:pt x="627617" y="1048605"/>
                </a:lnTo>
                <a:lnTo>
                  <a:pt x="626456" y="1049651"/>
                </a:lnTo>
                <a:lnTo>
                  <a:pt x="592414" y="1049651"/>
                </a:lnTo>
                <a:lnTo>
                  <a:pt x="593873" y="1048605"/>
                </a:lnTo>
                <a:lnTo>
                  <a:pt x="309937" y="1048605"/>
                </a:lnTo>
                <a:lnTo>
                  <a:pt x="285084" y="1048605"/>
                </a:lnTo>
                <a:lnTo>
                  <a:pt x="275406" y="1048605"/>
                </a:lnTo>
                <a:lnTo>
                  <a:pt x="259674" y="1048605"/>
                </a:lnTo>
                <a:lnTo>
                  <a:pt x="249861" y="1048605"/>
                </a:lnTo>
                <a:lnTo>
                  <a:pt x="237211" y="1048605"/>
                </a:lnTo>
                <a:lnTo>
                  <a:pt x="227910" y="1048605"/>
                </a:lnTo>
                <a:lnTo>
                  <a:pt x="211762" y="1048605"/>
                </a:lnTo>
                <a:lnTo>
                  <a:pt x="202756" y="1048605"/>
                </a:lnTo>
                <a:lnTo>
                  <a:pt x="182573" y="1048605"/>
                </a:lnTo>
                <a:lnTo>
                  <a:pt x="173265" y="1048605"/>
                </a:lnTo>
                <a:lnTo>
                  <a:pt x="170366" y="1048605"/>
                </a:lnTo>
                <a:lnTo>
                  <a:pt x="160921" y="1048605"/>
                </a:lnTo>
                <a:lnTo>
                  <a:pt x="154506" y="1048605"/>
                </a:lnTo>
                <a:lnTo>
                  <a:pt x="144185" y="1048605"/>
                </a:lnTo>
                <a:lnTo>
                  <a:pt x="126757" y="1048605"/>
                </a:lnTo>
                <a:lnTo>
                  <a:pt x="10508" y="1048605"/>
                </a:lnTo>
                <a:cubicBezTo>
                  <a:pt x="4703" y="1048605"/>
                  <a:pt x="0" y="1053311"/>
                  <a:pt x="0" y="1059113"/>
                </a:cubicBezTo>
                <a:cubicBezTo>
                  <a:pt x="0" y="1064914"/>
                  <a:pt x="4706" y="1069620"/>
                  <a:pt x="10508" y="1069620"/>
                </a:cubicBezTo>
                <a:lnTo>
                  <a:pt x="1339799" y="1069620"/>
                </a:lnTo>
                <a:cubicBezTo>
                  <a:pt x="1345604" y="1069620"/>
                  <a:pt x="1350307" y="1064914"/>
                  <a:pt x="1350307" y="1059113"/>
                </a:cubicBezTo>
                <a:cubicBezTo>
                  <a:pt x="1350307" y="1053311"/>
                  <a:pt x="1345601" y="1048605"/>
                  <a:pt x="1339796" y="1048605"/>
                </a:cubicBezTo>
                <a:close/>
                <a:moveTo>
                  <a:pt x="665838" y="114632"/>
                </a:moveTo>
                <a:cubicBezTo>
                  <a:pt x="679468" y="123881"/>
                  <a:pt x="694482" y="130056"/>
                  <a:pt x="710086" y="133287"/>
                </a:cubicBezTo>
                <a:lnTo>
                  <a:pt x="718640" y="140095"/>
                </a:lnTo>
                <a:cubicBezTo>
                  <a:pt x="718640" y="143460"/>
                  <a:pt x="718256" y="146730"/>
                  <a:pt x="717570" y="149888"/>
                </a:cubicBezTo>
                <a:lnTo>
                  <a:pt x="717984" y="149845"/>
                </a:lnTo>
                <a:lnTo>
                  <a:pt x="718472" y="157120"/>
                </a:lnTo>
                <a:cubicBezTo>
                  <a:pt x="733647" y="148779"/>
                  <a:pt x="745382" y="134070"/>
                  <a:pt x="750235" y="117341"/>
                </a:cubicBezTo>
                <a:cubicBezTo>
                  <a:pt x="753836" y="104937"/>
                  <a:pt x="753771" y="91685"/>
                  <a:pt x="750665" y="79137"/>
                </a:cubicBezTo>
                <a:cubicBezTo>
                  <a:pt x="752298" y="76815"/>
                  <a:pt x="753712" y="74342"/>
                  <a:pt x="754866" y="71754"/>
                </a:cubicBezTo>
                <a:cubicBezTo>
                  <a:pt x="760979" y="58046"/>
                  <a:pt x="760068" y="41634"/>
                  <a:pt x="753384" y="28194"/>
                </a:cubicBezTo>
                <a:cubicBezTo>
                  <a:pt x="746562" y="14473"/>
                  <a:pt x="733562" y="3663"/>
                  <a:pt x="718515" y="754"/>
                </a:cubicBezTo>
                <a:cubicBezTo>
                  <a:pt x="703471" y="-2155"/>
                  <a:pt x="686768" y="3466"/>
                  <a:pt x="677520" y="15683"/>
                </a:cubicBezTo>
                <a:cubicBezTo>
                  <a:pt x="676483" y="17050"/>
                  <a:pt x="675575" y="18507"/>
                  <a:pt x="674758" y="20012"/>
                </a:cubicBezTo>
                <a:cubicBezTo>
                  <a:pt x="654402" y="21343"/>
                  <a:pt x="634596" y="32547"/>
                  <a:pt x="624633" y="50329"/>
                </a:cubicBezTo>
                <a:cubicBezTo>
                  <a:pt x="613849" y="69570"/>
                  <a:pt x="616217" y="95712"/>
                  <a:pt x="631136" y="111825"/>
                </a:cubicBezTo>
                <a:lnTo>
                  <a:pt x="627696" y="73634"/>
                </a:lnTo>
                <a:cubicBezTo>
                  <a:pt x="635888" y="90107"/>
                  <a:pt x="650263" y="104062"/>
                  <a:pt x="665838" y="114632"/>
                </a:cubicBezTo>
                <a:close/>
                <a:moveTo>
                  <a:pt x="469107" y="279177"/>
                </a:moveTo>
                <a:cubicBezTo>
                  <a:pt x="469812" y="277642"/>
                  <a:pt x="472268" y="278367"/>
                  <a:pt x="472062" y="279862"/>
                </a:cubicBezTo>
                <a:cubicBezTo>
                  <a:pt x="471140" y="286494"/>
                  <a:pt x="470454" y="293191"/>
                  <a:pt x="470986" y="299799"/>
                </a:cubicBezTo>
                <a:cubicBezTo>
                  <a:pt x="470996" y="299917"/>
                  <a:pt x="471015" y="300035"/>
                  <a:pt x="471025" y="300153"/>
                </a:cubicBezTo>
                <a:cubicBezTo>
                  <a:pt x="471396" y="299901"/>
                  <a:pt x="471766" y="299648"/>
                  <a:pt x="472137" y="299419"/>
                </a:cubicBezTo>
                <a:cubicBezTo>
                  <a:pt x="471209" y="290642"/>
                  <a:pt x="473219" y="281063"/>
                  <a:pt x="476673" y="273546"/>
                </a:cubicBezTo>
                <a:cubicBezTo>
                  <a:pt x="477378" y="272011"/>
                  <a:pt x="479834" y="272736"/>
                  <a:pt x="479628" y="274231"/>
                </a:cubicBezTo>
                <a:cubicBezTo>
                  <a:pt x="478706" y="280863"/>
                  <a:pt x="478021" y="287560"/>
                  <a:pt x="478552" y="294168"/>
                </a:cubicBezTo>
                <a:cubicBezTo>
                  <a:pt x="478617" y="294988"/>
                  <a:pt x="478719" y="295805"/>
                  <a:pt x="478840" y="296615"/>
                </a:cubicBezTo>
                <a:cubicBezTo>
                  <a:pt x="478854" y="296611"/>
                  <a:pt x="478867" y="296608"/>
                  <a:pt x="478883" y="296605"/>
                </a:cubicBezTo>
                <a:cubicBezTo>
                  <a:pt x="478729" y="288845"/>
                  <a:pt x="480631" y="280768"/>
                  <a:pt x="483629" y="274241"/>
                </a:cubicBezTo>
                <a:cubicBezTo>
                  <a:pt x="484334" y="272706"/>
                  <a:pt x="486790" y="273431"/>
                  <a:pt x="486584" y="274927"/>
                </a:cubicBezTo>
                <a:cubicBezTo>
                  <a:pt x="485662" y="281558"/>
                  <a:pt x="484977" y="288255"/>
                  <a:pt x="485508" y="294863"/>
                </a:cubicBezTo>
                <a:cubicBezTo>
                  <a:pt x="485537" y="295224"/>
                  <a:pt x="485590" y="295582"/>
                  <a:pt x="485629" y="295939"/>
                </a:cubicBezTo>
                <a:cubicBezTo>
                  <a:pt x="485997" y="295946"/>
                  <a:pt x="486367" y="295956"/>
                  <a:pt x="486744" y="295975"/>
                </a:cubicBezTo>
                <a:cubicBezTo>
                  <a:pt x="486990" y="288999"/>
                  <a:pt x="488794" y="281929"/>
                  <a:pt x="491474" y="276097"/>
                </a:cubicBezTo>
                <a:cubicBezTo>
                  <a:pt x="492179" y="274563"/>
                  <a:pt x="494635" y="275287"/>
                  <a:pt x="494428" y="276783"/>
                </a:cubicBezTo>
                <a:cubicBezTo>
                  <a:pt x="493507" y="283414"/>
                  <a:pt x="492821" y="290111"/>
                  <a:pt x="493353" y="296720"/>
                </a:cubicBezTo>
                <a:cubicBezTo>
                  <a:pt x="499951" y="307165"/>
                  <a:pt x="501670" y="318516"/>
                  <a:pt x="497787" y="330008"/>
                </a:cubicBezTo>
                <a:lnTo>
                  <a:pt x="539772" y="336255"/>
                </a:lnTo>
                <a:cubicBezTo>
                  <a:pt x="541294" y="336482"/>
                  <a:pt x="542501" y="336137"/>
                  <a:pt x="543324" y="335419"/>
                </a:cubicBezTo>
                <a:cubicBezTo>
                  <a:pt x="544420" y="334465"/>
                  <a:pt x="544817" y="332832"/>
                  <a:pt x="544184" y="330815"/>
                </a:cubicBezTo>
                <a:lnTo>
                  <a:pt x="504497" y="204251"/>
                </a:lnTo>
                <a:cubicBezTo>
                  <a:pt x="503388" y="200719"/>
                  <a:pt x="499617" y="197426"/>
                  <a:pt x="496072" y="196898"/>
                </a:cubicBezTo>
                <a:lnTo>
                  <a:pt x="412192" y="184416"/>
                </a:lnTo>
                <a:cubicBezTo>
                  <a:pt x="409103" y="183957"/>
                  <a:pt x="407207" y="185751"/>
                  <a:pt x="407506" y="188555"/>
                </a:cubicBezTo>
                <a:cubicBezTo>
                  <a:pt x="407509" y="188581"/>
                  <a:pt x="407512" y="188607"/>
                  <a:pt x="407515" y="188637"/>
                </a:cubicBezTo>
                <a:cubicBezTo>
                  <a:pt x="407532" y="188771"/>
                  <a:pt x="407581" y="188919"/>
                  <a:pt x="407607" y="189056"/>
                </a:cubicBezTo>
                <a:cubicBezTo>
                  <a:pt x="407656" y="189322"/>
                  <a:pt x="407692" y="189578"/>
                  <a:pt x="407781" y="189857"/>
                </a:cubicBezTo>
                <a:lnTo>
                  <a:pt x="447468" y="316420"/>
                </a:lnTo>
                <a:cubicBezTo>
                  <a:pt x="448576" y="319952"/>
                  <a:pt x="452348" y="323245"/>
                  <a:pt x="455893" y="323773"/>
                </a:cubicBezTo>
                <a:lnTo>
                  <a:pt x="469238" y="325761"/>
                </a:lnTo>
                <a:cubicBezTo>
                  <a:pt x="468041" y="321700"/>
                  <a:pt x="467083" y="317575"/>
                  <a:pt x="466532" y="313380"/>
                </a:cubicBezTo>
                <a:cubicBezTo>
                  <a:pt x="462482" y="302830"/>
                  <a:pt x="464509" y="289180"/>
                  <a:pt x="469107" y="279177"/>
                </a:cubicBezTo>
                <a:close/>
                <a:moveTo>
                  <a:pt x="1257772" y="40549"/>
                </a:moveTo>
                <a:lnTo>
                  <a:pt x="1263148" y="48387"/>
                </a:lnTo>
                <a:cubicBezTo>
                  <a:pt x="1263804" y="47492"/>
                  <a:pt x="1264673" y="46770"/>
                  <a:pt x="1265683" y="46285"/>
                </a:cubicBezTo>
                <a:lnTo>
                  <a:pt x="1260360" y="38522"/>
                </a:lnTo>
                <a:cubicBezTo>
                  <a:pt x="1259675" y="39394"/>
                  <a:pt x="1258799" y="40103"/>
                  <a:pt x="1257772" y="40549"/>
                </a:cubicBezTo>
                <a:close/>
                <a:moveTo>
                  <a:pt x="1274157" y="48558"/>
                </a:moveTo>
                <a:lnTo>
                  <a:pt x="1307826" y="18713"/>
                </a:lnTo>
                <a:cubicBezTo>
                  <a:pt x="1306911" y="18087"/>
                  <a:pt x="1306183" y="17227"/>
                  <a:pt x="1305671" y="16240"/>
                </a:cubicBezTo>
                <a:lnTo>
                  <a:pt x="1271662" y="46386"/>
                </a:lnTo>
                <a:cubicBezTo>
                  <a:pt x="1272659" y="46898"/>
                  <a:pt x="1273528" y="47633"/>
                  <a:pt x="1274157" y="48558"/>
                </a:cubicBezTo>
                <a:close/>
                <a:moveTo>
                  <a:pt x="1108734" y="74014"/>
                </a:moveTo>
                <a:cubicBezTo>
                  <a:pt x="1109632" y="74670"/>
                  <a:pt x="1110357" y="75539"/>
                  <a:pt x="1110842" y="76552"/>
                </a:cubicBezTo>
                <a:lnTo>
                  <a:pt x="1157160" y="46121"/>
                </a:lnTo>
                <a:cubicBezTo>
                  <a:pt x="1156341" y="45383"/>
                  <a:pt x="1155707" y="44458"/>
                  <a:pt x="1155324" y="43402"/>
                </a:cubicBezTo>
                <a:lnTo>
                  <a:pt x="1108734" y="74014"/>
                </a:lnTo>
                <a:close/>
                <a:moveTo>
                  <a:pt x="1233307" y="47764"/>
                </a:moveTo>
                <a:lnTo>
                  <a:pt x="1203593" y="67832"/>
                </a:lnTo>
                <a:cubicBezTo>
                  <a:pt x="1204390" y="68593"/>
                  <a:pt x="1204980" y="69547"/>
                  <a:pt x="1205331" y="70616"/>
                </a:cubicBezTo>
                <a:lnTo>
                  <a:pt x="1235874" y="49984"/>
                </a:lnTo>
                <a:lnTo>
                  <a:pt x="1258353" y="69426"/>
                </a:lnTo>
                <a:cubicBezTo>
                  <a:pt x="1258842" y="68422"/>
                  <a:pt x="1259563" y="67560"/>
                  <a:pt x="1260458" y="66910"/>
                </a:cubicBezTo>
                <a:lnTo>
                  <a:pt x="1238692" y="48085"/>
                </a:lnTo>
                <a:lnTo>
                  <a:pt x="1251046" y="39739"/>
                </a:lnTo>
                <a:cubicBezTo>
                  <a:pt x="1250161" y="39070"/>
                  <a:pt x="1249442" y="38201"/>
                  <a:pt x="1248973" y="37181"/>
                </a:cubicBezTo>
                <a:lnTo>
                  <a:pt x="1236124" y="45858"/>
                </a:lnTo>
                <a:lnTo>
                  <a:pt x="1233310" y="43425"/>
                </a:lnTo>
                <a:cubicBezTo>
                  <a:pt x="1232867" y="44455"/>
                  <a:pt x="1232162" y="45330"/>
                  <a:pt x="1231296" y="46019"/>
                </a:cubicBezTo>
                <a:lnTo>
                  <a:pt x="1233307" y="47764"/>
                </a:lnTo>
                <a:close/>
                <a:moveTo>
                  <a:pt x="1151900" y="64926"/>
                </a:moveTo>
                <a:lnTo>
                  <a:pt x="1118228" y="94771"/>
                </a:lnTo>
                <a:cubicBezTo>
                  <a:pt x="1119143" y="95397"/>
                  <a:pt x="1119871" y="96256"/>
                  <a:pt x="1120383" y="97244"/>
                </a:cubicBezTo>
                <a:lnTo>
                  <a:pt x="1154392" y="67097"/>
                </a:lnTo>
                <a:cubicBezTo>
                  <a:pt x="1153395" y="66582"/>
                  <a:pt x="1152530" y="65848"/>
                  <a:pt x="1151900" y="64926"/>
                </a:cubicBezTo>
                <a:close/>
                <a:moveTo>
                  <a:pt x="1190180" y="63493"/>
                </a:moveTo>
                <a:lnTo>
                  <a:pt x="1167701" y="44051"/>
                </a:lnTo>
                <a:cubicBezTo>
                  <a:pt x="1167212" y="45055"/>
                  <a:pt x="1166491" y="45918"/>
                  <a:pt x="1165596" y="46567"/>
                </a:cubicBezTo>
                <a:lnTo>
                  <a:pt x="1187362" y="65392"/>
                </a:lnTo>
                <a:lnTo>
                  <a:pt x="1175008" y="73739"/>
                </a:lnTo>
                <a:cubicBezTo>
                  <a:pt x="1175894" y="74404"/>
                  <a:pt x="1176612" y="75277"/>
                  <a:pt x="1177081" y="76297"/>
                </a:cubicBezTo>
                <a:lnTo>
                  <a:pt x="1189930" y="67615"/>
                </a:lnTo>
                <a:lnTo>
                  <a:pt x="1192744" y="70049"/>
                </a:lnTo>
                <a:cubicBezTo>
                  <a:pt x="1193187" y="69019"/>
                  <a:pt x="1193892" y="68143"/>
                  <a:pt x="1194758" y="67455"/>
                </a:cubicBezTo>
                <a:lnTo>
                  <a:pt x="1192744" y="65713"/>
                </a:lnTo>
                <a:lnTo>
                  <a:pt x="1222458" y="45645"/>
                </a:lnTo>
                <a:cubicBezTo>
                  <a:pt x="1221661" y="44888"/>
                  <a:pt x="1221070" y="43930"/>
                  <a:pt x="1220719" y="42861"/>
                </a:cubicBezTo>
                <a:lnTo>
                  <a:pt x="1218512" y="44350"/>
                </a:lnTo>
                <a:lnTo>
                  <a:pt x="1217302" y="45167"/>
                </a:lnTo>
                <a:lnTo>
                  <a:pt x="1190180" y="63493"/>
                </a:lnTo>
                <a:close/>
                <a:moveTo>
                  <a:pt x="1317320" y="39467"/>
                </a:moveTo>
                <a:cubicBezTo>
                  <a:pt x="1316422" y="38811"/>
                  <a:pt x="1315697" y="37941"/>
                  <a:pt x="1315212" y="36928"/>
                </a:cubicBezTo>
                <a:lnTo>
                  <a:pt x="1268894" y="67360"/>
                </a:lnTo>
                <a:cubicBezTo>
                  <a:pt x="1269714" y="68098"/>
                  <a:pt x="1270347" y="69022"/>
                  <a:pt x="1270730" y="70078"/>
                </a:cubicBezTo>
                <a:lnTo>
                  <a:pt x="1317320" y="39467"/>
                </a:lnTo>
                <a:close/>
                <a:moveTo>
                  <a:pt x="1168282" y="72932"/>
                </a:moveTo>
                <a:lnTo>
                  <a:pt x="1162906" y="65093"/>
                </a:lnTo>
                <a:cubicBezTo>
                  <a:pt x="1162250" y="65989"/>
                  <a:pt x="1161381" y="66710"/>
                  <a:pt x="1160371" y="67196"/>
                </a:cubicBezTo>
                <a:lnTo>
                  <a:pt x="1165694" y="74959"/>
                </a:lnTo>
                <a:cubicBezTo>
                  <a:pt x="1166379" y="74086"/>
                  <a:pt x="1167255" y="73378"/>
                  <a:pt x="1168282" y="7293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3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B6FA822C-9D8B-5BF8-F87A-AC405C6026A8}"/>
              </a:ext>
            </a:extLst>
          </p:cNvPr>
          <p:cNvSpPr/>
          <p:nvPr/>
        </p:nvSpPr>
        <p:spPr>
          <a:xfrm>
            <a:off x="9792341" y="4555392"/>
            <a:ext cx="1297960" cy="1275378"/>
          </a:xfrm>
          <a:custGeom>
            <a:avLst/>
            <a:gdLst>
              <a:gd name="connsiteX0" fmla="*/ 772307 w 990388"/>
              <a:gd name="connsiteY0" fmla="*/ 597021 h 973157"/>
              <a:gd name="connsiteX1" fmla="*/ 772428 w 990388"/>
              <a:gd name="connsiteY1" fmla="*/ 587222 h 973157"/>
              <a:gd name="connsiteX2" fmla="*/ 772428 w 990388"/>
              <a:gd name="connsiteY2" fmla="*/ 586458 h 973157"/>
              <a:gd name="connsiteX3" fmla="*/ 771212 w 990388"/>
              <a:gd name="connsiteY3" fmla="*/ 585241 h 973157"/>
              <a:gd name="connsiteX4" fmla="*/ 769995 w 990388"/>
              <a:gd name="connsiteY4" fmla="*/ 586458 h 973157"/>
              <a:gd name="connsiteX5" fmla="*/ 769995 w 990388"/>
              <a:gd name="connsiteY5" fmla="*/ 587222 h 973157"/>
              <a:gd name="connsiteX6" fmla="*/ 769874 w 990388"/>
              <a:gd name="connsiteY6" fmla="*/ 596962 h 973157"/>
              <a:gd name="connsiteX7" fmla="*/ 771061 w 990388"/>
              <a:gd name="connsiteY7" fmla="*/ 598212 h 973157"/>
              <a:gd name="connsiteX8" fmla="*/ 771090 w 990388"/>
              <a:gd name="connsiteY8" fmla="*/ 598212 h 973157"/>
              <a:gd name="connsiteX9" fmla="*/ 772307 w 990388"/>
              <a:gd name="connsiteY9" fmla="*/ 597021 h 973157"/>
              <a:gd name="connsiteX10" fmla="*/ 769493 w 990388"/>
              <a:gd name="connsiteY10" fmla="*/ 625026 h 973157"/>
              <a:gd name="connsiteX11" fmla="*/ 770703 w 990388"/>
              <a:gd name="connsiteY11" fmla="*/ 623924 h 973157"/>
              <a:gd name="connsiteX12" fmla="*/ 771500 w 990388"/>
              <a:gd name="connsiteY12" fmla="*/ 614151 h 973157"/>
              <a:gd name="connsiteX13" fmla="*/ 770369 w 990388"/>
              <a:gd name="connsiteY13" fmla="*/ 612852 h 973157"/>
              <a:gd name="connsiteX14" fmla="*/ 769070 w 990388"/>
              <a:gd name="connsiteY14" fmla="*/ 613984 h 973157"/>
              <a:gd name="connsiteX15" fmla="*/ 768276 w 990388"/>
              <a:gd name="connsiteY15" fmla="*/ 623691 h 973157"/>
              <a:gd name="connsiteX16" fmla="*/ 769375 w 990388"/>
              <a:gd name="connsiteY16" fmla="*/ 625020 h 973157"/>
              <a:gd name="connsiteX17" fmla="*/ 769493 w 990388"/>
              <a:gd name="connsiteY17" fmla="*/ 625026 h 973157"/>
              <a:gd name="connsiteX18" fmla="*/ 751085 w 990388"/>
              <a:gd name="connsiteY18" fmla="*/ 465273 h 973157"/>
              <a:gd name="connsiteX19" fmla="*/ 751475 w 990388"/>
              <a:gd name="connsiteY19" fmla="*/ 465207 h 973157"/>
              <a:gd name="connsiteX20" fmla="*/ 752239 w 990388"/>
              <a:gd name="connsiteY20" fmla="*/ 463662 h 973157"/>
              <a:gd name="connsiteX21" fmla="*/ 748986 w 990388"/>
              <a:gd name="connsiteY21" fmla="*/ 454414 h 973157"/>
              <a:gd name="connsiteX22" fmla="*/ 747421 w 990388"/>
              <a:gd name="connsiteY22" fmla="*/ 453689 h 973157"/>
              <a:gd name="connsiteX23" fmla="*/ 746697 w 990388"/>
              <a:gd name="connsiteY23" fmla="*/ 455253 h 973157"/>
              <a:gd name="connsiteX24" fmla="*/ 749930 w 990388"/>
              <a:gd name="connsiteY24" fmla="*/ 464446 h 973157"/>
              <a:gd name="connsiteX25" fmla="*/ 751085 w 990388"/>
              <a:gd name="connsiteY25" fmla="*/ 465273 h 973157"/>
              <a:gd name="connsiteX26" fmla="*/ 769018 w 990388"/>
              <a:gd name="connsiteY26" fmla="*/ 559686 h 973157"/>
              <a:gd name="connsiteX27" fmla="*/ 769585 w 990388"/>
              <a:gd name="connsiteY27" fmla="*/ 569410 h 973157"/>
              <a:gd name="connsiteX28" fmla="*/ 770802 w 990388"/>
              <a:gd name="connsiteY28" fmla="*/ 570575 h 973157"/>
              <a:gd name="connsiteX29" fmla="*/ 770858 w 990388"/>
              <a:gd name="connsiteY29" fmla="*/ 570575 h 973157"/>
              <a:gd name="connsiteX30" fmla="*/ 772019 w 990388"/>
              <a:gd name="connsiteY30" fmla="*/ 569302 h 973157"/>
              <a:gd name="connsiteX31" fmla="*/ 771451 w 990388"/>
              <a:gd name="connsiteY31" fmla="*/ 559512 h 973157"/>
              <a:gd name="connsiteX32" fmla="*/ 770149 w 990388"/>
              <a:gd name="connsiteY32" fmla="*/ 558384 h 973157"/>
              <a:gd name="connsiteX33" fmla="*/ 769018 w 990388"/>
              <a:gd name="connsiteY33" fmla="*/ 559686 h 973157"/>
              <a:gd name="connsiteX34" fmla="*/ 746946 w 990388"/>
              <a:gd name="connsiteY34" fmla="*/ 718505 h 973157"/>
              <a:gd name="connsiteX35" fmla="*/ 743486 w 990388"/>
              <a:gd name="connsiteY35" fmla="*/ 727642 h 973157"/>
              <a:gd name="connsiteX36" fmla="*/ 744171 w 990388"/>
              <a:gd name="connsiteY36" fmla="*/ 729223 h 973157"/>
              <a:gd name="connsiteX37" fmla="*/ 744617 w 990388"/>
              <a:gd name="connsiteY37" fmla="*/ 729308 h 973157"/>
              <a:gd name="connsiteX38" fmla="*/ 745749 w 990388"/>
              <a:gd name="connsiteY38" fmla="*/ 728537 h 973157"/>
              <a:gd name="connsiteX39" fmla="*/ 749232 w 990388"/>
              <a:gd name="connsiteY39" fmla="*/ 719338 h 973157"/>
              <a:gd name="connsiteX40" fmla="*/ 748504 w 990388"/>
              <a:gd name="connsiteY40" fmla="*/ 717777 h 973157"/>
              <a:gd name="connsiteX41" fmla="*/ 746946 w 990388"/>
              <a:gd name="connsiteY41" fmla="*/ 718505 h 973157"/>
              <a:gd name="connsiteX42" fmla="*/ 741623 w 990388"/>
              <a:gd name="connsiteY42" fmla="*/ 440177 h 973157"/>
              <a:gd name="connsiteX43" fmla="*/ 742092 w 990388"/>
              <a:gd name="connsiteY43" fmla="*/ 440082 h 973157"/>
              <a:gd name="connsiteX44" fmla="*/ 742748 w 990388"/>
              <a:gd name="connsiteY44" fmla="*/ 438488 h 973157"/>
              <a:gd name="connsiteX45" fmla="*/ 738868 w 990388"/>
              <a:gd name="connsiteY45" fmla="*/ 429522 h 973157"/>
              <a:gd name="connsiteX46" fmla="*/ 737261 w 990388"/>
              <a:gd name="connsiteY46" fmla="*/ 428905 h 973157"/>
              <a:gd name="connsiteX47" fmla="*/ 736648 w 990388"/>
              <a:gd name="connsiteY47" fmla="*/ 430515 h 973157"/>
              <a:gd name="connsiteX48" fmla="*/ 740501 w 990388"/>
              <a:gd name="connsiteY48" fmla="*/ 439426 h 973157"/>
              <a:gd name="connsiteX49" fmla="*/ 741623 w 990388"/>
              <a:gd name="connsiteY49" fmla="*/ 440177 h 973157"/>
              <a:gd name="connsiteX50" fmla="*/ 756739 w 990388"/>
              <a:gd name="connsiteY50" fmla="*/ 692157 h 973157"/>
              <a:gd name="connsiteX51" fmla="*/ 755233 w 990388"/>
              <a:gd name="connsiteY51" fmla="*/ 692993 h 973157"/>
              <a:gd name="connsiteX52" fmla="*/ 752436 w 990388"/>
              <a:gd name="connsiteY52" fmla="*/ 702323 h 973157"/>
              <a:gd name="connsiteX53" fmla="*/ 753233 w 990388"/>
              <a:gd name="connsiteY53" fmla="*/ 703848 h 973157"/>
              <a:gd name="connsiteX54" fmla="*/ 753597 w 990388"/>
              <a:gd name="connsiteY54" fmla="*/ 703904 h 973157"/>
              <a:gd name="connsiteX55" fmla="*/ 754758 w 990388"/>
              <a:gd name="connsiteY55" fmla="*/ 703052 h 973157"/>
              <a:gd name="connsiteX56" fmla="*/ 757575 w 990388"/>
              <a:gd name="connsiteY56" fmla="*/ 693662 h 973157"/>
              <a:gd name="connsiteX57" fmla="*/ 756739 w 990388"/>
              <a:gd name="connsiteY57" fmla="*/ 692157 h 973157"/>
              <a:gd name="connsiteX58" fmla="*/ 736881 w 990388"/>
              <a:gd name="connsiteY58" fmla="*/ 743397 h 973157"/>
              <a:gd name="connsiteX59" fmla="*/ 732788 w 990388"/>
              <a:gd name="connsiteY59" fmla="*/ 752265 h 973157"/>
              <a:gd name="connsiteX60" fmla="*/ 733362 w 990388"/>
              <a:gd name="connsiteY60" fmla="*/ 753889 h 973157"/>
              <a:gd name="connsiteX61" fmla="*/ 733886 w 990388"/>
              <a:gd name="connsiteY61" fmla="*/ 754007 h 973157"/>
              <a:gd name="connsiteX62" fmla="*/ 734985 w 990388"/>
              <a:gd name="connsiteY62" fmla="*/ 753315 h 973157"/>
              <a:gd name="connsiteX63" fmla="*/ 739108 w 990388"/>
              <a:gd name="connsiteY63" fmla="*/ 744391 h 973157"/>
              <a:gd name="connsiteX64" fmla="*/ 738491 w 990388"/>
              <a:gd name="connsiteY64" fmla="*/ 742781 h 973157"/>
              <a:gd name="connsiteX65" fmla="*/ 736881 w 990388"/>
              <a:gd name="connsiteY65" fmla="*/ 743397 h 973157"/>
              <a:gd name="connsiteX66" fmla="*/ 758775 w 990388"/>
              <a:gd name="connsiteY66" fmla="*/ 491014 h 973157"/>
              <a:gd name="connsiteX67" fmla="*/ 759084 w 990388"/>
              <a:gd name="connsiteY67" fmla="*/ 490975 h 973157"/>
              <a:gd name="connsiteX68" fmla="*/ 759956 w 990388"/>
              <a:gd name="connsiteY68" fmla="*/ 489489 h 973157"/>
              <a:gd name="connsiteX69" fmla="*/ 757362 w 990388"/>
              <a:gd name="connsiteY69" fmla="*/ 480034 h 973157"/>
              <a:gd name="connsiteX70" fmla="*/ 755853 w 990388"/>
              <a:gd name="connsiteY70" fmla="*/ 479201 h 973157"/>
              <a:gd name="connsiteX71" fmla="*/ 755020 w 990388"/>
              <a:gd name="connsiteY71" fmla="*/ 480710 h 973157"/>
              <a:gd name="connsiteX72" fmla="*/ 757598 w 990388"/>
              <a:gd name="connsiteY72" fmla="*/ 490103 h 973157"/>
              <a:gd name="connsiteX73" fmla="*/ 758775 w 990388"/>
              <a:gd name="connsiteY73" fmla="*/ 491014 h 973157"/>
              <a:gd name="connsiteX74" fmla="*/ 767234 w 990388"/>
              <a:gd name="connsiteY74" fmla="*/ 531682 h 973157"/>
              <a:gd name="connsiteX75" fmla="*/ 766197 w 990388"/>
              <a:gd name="connsiteY75" fmla="*/ 533059 h 973157"/>
              <a:gd name="connsiteX76" fmla="*/ 767437 w 990388"/>
              <a:gd name="connsiteY76" fmla="*/ 542721 h 973157"/>
              <a:gd name="connsiteX77" fmla="*/ 768647 w 990388"/>
              <a:gd name="connsiteY77" fmla="*/ 543800 h 973157"/>
              <a:gd name="connsiteX78" fmla="*/ 768791 w 990388"/>
              <a:gd name="connsiteY78" fmla="*/ 543790 h 973157"/>
              <a:gd name="connsiteX79" fmla="*/ 769861 w 990388"/>
              <a:gd name="connsiteY79" fmla="*/ 542439 h 973157"/>
              <a:gd name="connsiteX80" fmla="*/ 768611 w 990388"/>
              <a:gd name="connsiteY80" fmla="*/ 532718 h 973157"/>
              <a:gd name="connsiteX81" fmla="*/ 767234 w 990388"/>
              <a:gd name="connsiteY81" fmla="*/ 531682 h 973157"/>
              <a:gd name="connsiteX82" fmla="*/ 760451 w 990388"/>
              <a:gd name="connsiteY82" fmla="*/ 677976 h 973157"/>
              <a:gd name="connsiteX83" fmla="*/ 760733 w 990388"/>
              <a:gd name="connsiteY83" fmla="*/ 678008 h 973157"/>
              <a:gd name="connsiteX84" fmla="*/ 761917 w 990388"/>
              <a:gd name="connsiteY84" fmla="*/ 677074 h 973157"/>
              <a:gd name="connsiteX85" fmla="*/ 764069 w 990388"/>
              <a:gd name="connsiteY85" fmla="*/ 667507 h 973157"/>
              <a:gd name="connsiteX86" fmla="*/ 763127 w 990388"/>
              <a:gd name="connsiteY86" fmla="*/ 666064 h 973157"/>
              <a:gd name="connsiteX87" fmla="*/ 761684 w 990388"/>
              <a:gd name="connsiteY87" fmla="*/ 667005 h 973157"/>
              <a:gd name="connsiteX88" fmla="*/ 759549 w 990388"/>
              <a:gd name="connsiteY88" fmla="*/ 676510 h 973157"/>
              <a:gd name="connsiteX89" fmla="*/ 760451 w 990388"/>
              <a:gd name="connsiteY89" fmla="*/ 677976 h 973157"/>
              <a:gd name="connsiteX90" fmla="*/ 765840 w 990388"/>
              <a:gd name="connsiteY90" fmla="*/ 651653 h 973157"/>
              <a:gd name="connsiteX91" fmla="*/ 766043 w 990388"/>
              <a:gd name="connsiteY91" fmla="*/ 651670 h 973157"/>
              <a:gd name="connsiteX92" fmla="*/ 767243 w 990388"/>
              <a:gd name="connsiteY92" fmla="*/ 650650 h 973157"/>
              <a:gd name="connsiteX93" fmla="*/ 768722 w 990388"/>
              <a:gd name="connsiteY93" fmla="*/ 640955 h 973157"/>
              <a:gd name="connsiteX94" fmla="*/ 767686 w 990388"/>
              <a:gd name="connsiteY94" fmla="*/ 639581 h 973157"/>
              <a:gd name="connsiteX95" fmla="*/ 766312 w 990388"/>
              <a:gd name="connsiteY95" fmla="*/ 640617 h 973157"/>
              <a:gd name="connsiteX96" fmla="*/ 764843 w 990388"/>
              <a:gd name="connsiteY96" fmla="*/ 650250 h 973157"/>
              <a:gd name="connsiteX97" fmla="*/ 765840 w 990388"/>
              <a:gd name="connsiteY97" fmla="*/ 651653 h 973157"/>
              <a:gd name="connsiteX98" fmla="*/ 764862 w 990388"/>
              <a:gd name="connsiteY98" fmla="*/ 517212 h 973157"/>
              <a:gd name="connsiteX99" fmla="*/ 765836 w 990388"/>
              <a:gd name="connsiteY99" fmla="*/ 515792 h 973157"/>
              <a:gd name="connsiteX100" fmla="*/ 763911 w 990388"/>
              <a:gd name="connsiteY100" fmla="*/ 506179 h 973157"/>
              <a:gd name="connsiteX101" fmla="*/ 762465 w 990388"/>
              <a:gd name="connsiteY101" fmla="*/ 505245 h 973157"/>
              <a:gd name="connsiteX102" fmla="*/ 761527 w 990388"/>
              <a:gd name="connsiteY102" fmla="*/ 506691 h 973157"/>
              <a:gd name="connsiteX103" fmla="*/ 763442 w 990388"/>
              <a:gd name="connsiteY103" fmla="*/ 516244 h 973157"/>
              <a:gd name="connsiteX104" fmla="*/ 764636 w 990388"/>
              <a:gd name="connsiteY104" fmla="*/ 517238 h 973157"/>
              <a:gd name="connsiteX105" fmla="*/ 764862 w 990388"/>
              <a:gd name="connsiteY105" fmla="*/ 517212 h 973157"/>
              <a:gd name="connsiteX106" fmla="*/ 586756 w 990388"/>
              <a:gd name="connsiteY106" fmla="*/ 259736 h 973157"/>
              <a:gd name="connsiteX107" fmla="*/ 587796 w 990388"/>
              <a:gd name="connsiteY107" fmla="*/ 259152 h 973157"/>
              <a:gd name="connsiteX108" fmla="*/ 587393 w 990388"/>
              <a:gd name="connsiteY108" fmla="*/ 257476 h 973157"/>
              <a:gd name="connsiteX109" fmla="*/ 578954 w 990388"/>
              <a:gd name="connsiteY109" fmla="*/ 252462 h 973157"/>
              <a:gd name="connsiteX110" fmla="*/ 577291 w 990388"/>
              <a:gd name="connsiteY110" fmla="*/ 252908 h 973157"/>
              <a:gd name="connsiteX111" fmla="*/ 577737 w 990388"/>
              <a:gd name="connsiteY111" fmla="*/ 254574 h 973157"/>
              <a:gd name="connsiteX112" fmla="*/ 586123 w 990388"/>
              <a:gd name="connsiteY112" fmla="*/ 259559 h 973157"/>
              <a:gd name="connsiteX113" fmla="*/ 586756 w 990388"/>
              <a:gd name="connsiteY113" fmla="*/ 259736 h 973157"/>
              <a:gd name="connsiteX114" fmla="*/ 38896 w 990388"/>
              <a:gd name="connsiteY114" fmla="*/ 420899 h 973157"/>
              <a:gd name="connsiteX115" fmla="*/ 37273 w 990388"/>
              <a:gd name="connsiteY115" fmla="*/ 421477 h 973157"/>
              <a:gd name="connsiteX116" fmla="*/ 33163 w 990388"/>
              <a:gd name="connsiteY116" fmla="*/ 430404 h 973157"/>
              <a:gd name="connsiteX117" fmla="*/ 33783 w 990388"/>
              <a:gd name="connsiteY117" fmla="*/ 432011 h 973157"/>
              <a:gd name="connsiteX118" fmla="*/ 34279 w 990388"/>
              <a:gd name="connsiteY118" fmla="*/ 432116 h 973157"/>
              <a:gd name="connsiteX119" fmla="*/ 35394 w 990388"/>
              <a:gd name="connsiteY119" fmla="*/ 431391 h 973157"/>
              <a:gd name="connsiteX120" fmla="*/ 39477 w 990388"/>
              <a:gd name="connsiteY120" fmla="*/ 422520 h 973157"/>
              <a:gd name="connsiteX121" fmla="*/ 38896 w 990388"/>
              <a:gd name="connsiteY121" fmla="*/ 420899 h 973157"/>
              <a:gd name="connsiteX122" fmla="*/ 30189 w 990388"/>
              <a:gd name="connsiteY122" fmla="*/ 734005 h 973157"/>
              <a:gd name="connsiteX123" fmla="*/ 29533 w 990388"/>
              <a:gd name="connsiteY123" fmla="*/ 735598 h 973157"/>
              <a:gd name="connsiteX124" fmla="*/ 33403 w 990388"/>
              <a:gd name="connsiteY124" fmla="*/ 744571 h 973157"/>
              <a:gd name="connsiteX125" fmla="*/ 34518 w 990388"/>
              <a:gd name="connsiteY125" fmla="*/ 745293 h 973157"/>
              <a:gd name="connsiteX126" fmla="*/ 35013 w 990388"/>
              <a:gd name="connsiteY126" fmla="*/ 745188 h 973157"/>
              <a:gd name="connsiteX127" fmla="*/ 35630 w 990388"/>
              <a:gd name="connsiteY127" fmla="*/ 743578 h 973157"/>
              <a:gd name="connsiteX128" fmla="*/ 31783 w 990388"/>
              <a:gd name="connsiteY128" fmla="*/ 734664 h 973157"/>
              <a:gd name="connsiteX129" fmla="*/ 30189 w 990388"/>
              <a:gd name="connsiteY129" fmla="*/ 734005 h 973157"/>
              <a:gd name="connsiteX130" fmla="*/ 4969 w 990388"/>
              <a:gd name="connsiteY130" fmla="*/ 642395 h 973157"/>
              <a:gd name="connsiteX131" fmla="*/ 5139 w 990388"/>
              <a:gd name="connsiteY131" fmla="*/ 642382 h 973157"/>
              <a:gd name="connsiteX132" fmla="*/ 6176 w 990388"/>
              <a:gd name="connsiteY132" fmla="*/ 641008 h 973157"/>
              <a:gd name="connsiteX133" fmla="*/ 4946 w 990388"/>
              <a:gd name="connsiteY133" fmla="*/ 631343 h 973157"/>
              <a:gd name="connsiteX134" fmla="*/ 3598 w 990388"/>
              <a:gd name="connsiteY134" fmla="*/ 630274 h 973157"/>
              <a:gd name="connsiteX135" fmla="*/ 2529 w 990388"/>
              <a:gd name="connsiteY135" fmla="*/ 631621 h 973157"/>
              <a:gd name="connsiteX136" fmla="*/ 3768 w 990388"/>
              <a:gd name="connsiteY136" fmla="*/ 641346 h 973157"/>
              <a:gd name="connsiteX137" fmla="*/ 4969 w 990388"/>
              <a:gd name="connsiteY137" fmla="*/ 642395 h 973157"/>
              <a:gd name="connsiteX138" fmla="*/ 51382 w 990388"/>
              <a:gd name="connsiteY138" fmla="*/ 397057 h 973157"/>
              <a:gd name="connsiteX139" fmla="*/ 49722 w 990388"/>
              <a:gd name="connsiteY139" fmla="*/ 397519 h 973157"/>
              <a:gd name="connsiteX140" fmla="*/ 45000 w 990388"/>
              <a:gd name="connsiteY140" fmla="*/ 406131 h 973157"/>
              <a:gd name="connsiteX141" fmla="*/ 45501 w 990388"/>
              <a:gd name="connsiteY141" fmla="*/ 407778 h 973157"/>
              <a:gd name="connsiteX142" fmla="*/ 46072 w 990388"/>
              <a:gd name="connsiteY142" fmla="*/ 407922 h 973157"/>
              <a:gd name="connsiteX143" fmla="*/ 47148 w 990388"/>
              <a:gd name="connsiteY143" fmla="*/ 407276 h 973157"/>
              <a:gd name="connsiteX144" fmla="*/ 51841 w 990388"/>
              <a:gd name="connsiteY144" fmla="*/ 398719 h 973157"/>
              <a:gd name="connsiteX145" fmla="*/ 51382 w 990388"/>
              <a:gd name="connsiteY145" fmla="*/ 397057 h 973157"/>
              <a:gd name="connsiteX146" fmla="*/ 28110 w 990388"/>
              <a:gd name="connsiteY146" fmla="*/ 445572 h 973157"/>
              <a:gd name="connsiteX147" fmla="*/ 26532 w 990388"/>
              <a:gd name="connsiteY147" fmla="*/ 446261 h 973157"/>
              <a:gd name="connsiteX148" fmla="*/ 23059 w 990388"/>
              <a:gd name="connsiteY148" fmla="*/ 455460 h 973157"/>
              <a:gd name="connsiteX149" fmla="*/ 23790 w 990388"/>
              <a:gd name="connsiteY149" fmla="*/ 457021 h 973157"/>
              <a:gd name="connsiteX150" fmla="*/ 24207 w 990388"/>
              <a:gd name="connsiteY150" fmla="*/ 457093 h 973157"/>
              <a:gd name="connsiteX151" fmla="*/ 25351 w 990388"/>
              <a:gd name="connsiteY151" fmla="*/ 456290 h 973157"/>
              <a:gd name="connsiteX152" fmla="*/ 28802 w 990388"/>
              <a:gd name="connsiteY152" fmla="*/ 447150 h 973157"/>
              <a:gd name="connsiteX153" fmla="*/ 28110 w 990388"/>
              <a:gd name="connsiteY153" fmla="*/ 445572 h 973157"/>
              <a:gd name="connsiteX154" fmla="*/ 2168 w 990388"/>
              <a:gd name="connsiteY154" fmla="*/ 615676 h 973157"/>
              <a:gd name="connsiteX155" fmla="*/ 2253 w 990388"/>
              <a:gd name="connsiteY155" fmla="*/ 615673 h 973157"/>
              <a:gd name="connsiteX156" fmla="*/ 3385 w 990388"/>
              <a:gd name="connsiteY156" fmla="*/ 614374 h 973157"/>
              <a:gd name="connsiteX157" fmla="*/ 2827 w 990388"/>
              <a:gd name="connsiteY157" fmla="*/ 604647 h 973157"/>
              <a:gd name="connsiteX158" fmla="*/ 1555 w 990388"/>
              <a:gd name="connsiteY158" fmla="*/ 603486 h 973157"/>
              <a:gd name="connsiteX159" fmla="*/ 394 w 990388"/>
              <a:gd name="connsiteY159" fmla="*/ 604758 h 973157"/>
              <a:gd name="connsiteX160" fmla="*/ 954 w 990388"/>
              <a:gd name="connsiteY160" fmla="*/ 614544 h 973157"/>
              <a:gd name="connsiteX161" fmla="*/ 2168 w 990388"/>
              <a:gd name="connsiteY161" fmla="*/ 615676 h 973157"/>
              <a:gd name="connsiteX162" fmla="*/ 20832 w 990388"/>
              <a:gd name="connsiteY162" fmla="*/ 708870 h 973157"/>
              <a:gd name="connsiteX163" fmla="*/ 20065 w 990388"/>
              <a:gd name="connsiteY163" fmla="*/ 710411 h 973157"/>
              <a:gd name="connsiteX164" fmla="*/ 23308 w 990388"/>
              <a:gd name="connsiteY164" fmla="*/ 719663 h 973157"/>
              <a:gd name="connsiteX165" fmla="*/ 24453 w 990388"/>
              <a:gd name="connsiteY165" fmla="*/ 720463 h 973157"/>
              <a:gd name="connsiteX166" fmla="*/ 24869 w 990388"/>
              <a:gd name="connsiteY166" fmla="*/ 720391 h 973157"/>
              <a:gd name="connsiteX167" fmla="*/ 25597 w 990388"/>
              <a:gd name="connsiteY167" fmla="*/ 718826 h 973157"/>
              <a:gd name="connsiteX168" fmla="*/ 22374 w 990388"/>
              <a:gd name="connsiteY168" fmla="*/ 709634 h 973157"/>
              <a:gd name="connsiteX169" fmla="*/ 20832 w 990388"/>
              <a:gd name="connsiteY169" fmla="*/ 708870 h 973157"/>
              <a:gd name="connsiteX170" fmla="*/ 2115 w 990388"/>
              <a:gd name="connsiteY170" fmla="*/ 561975 h 973157"/>
              <a:gd name="connsiteX171" fmla="*/ 3329 w 990388"/>
              <a:gd name="connsiteY171" fmla="*/ 560841 h 973157"/>
              <a:gd name="connsiteX172" fmla="*/ 4113 w 990388"/>
              <a:gd name="connsiteY172" fmla="*/ 551130 h 973157"/>
              <a:gd name="connsiteX173" fmla="*/ 3011 w 990388"/>
              <a:gd name="connsiteY173" fmla="*/ 549805 h 973157"/>
              <a:gd name="connsiteX174" fmla="*/ 1686 w 990388"/>
              <a:gd name="connsiteY174" fmla="*/ 550907 h 973157"/>
              <a:gd name="connsiteX175" fmla="*/ 899 w 990388"/>
              <a:gd name="connsiteY175" fmla="*/ 560680 h 973157"/>
              <a:gd name="connsiteX176" fmla="*/ 2033 w 990388"/>
              <a:gd name="connsiteY176" fmla="*/ 561979 h 973157"/>
              <a:gd name="connsiteX177" fmla="*/ 2115 w 990388"/>
              <a:gd name="connsiteY177" fmla="*/ 561975 h 973157"/>
              <a:gd name="connsiteX178" fmla="*/ 54042 w 990388"/>
              <a:gd name="connsiteY178" fmla="*/ 781982 h 973157"/>
              <a:gd name="connsiteX179" fmla="*/ 53615 w 990388"/>
              <a:gd name="connsiteY179" fmla="*/ 783651 h 973157"/>
              <a:gd name="connsiteX180" fmla="*/ 58705 w 990388"/>
              <a:gd name="connsiteY180" fmla="*/ 792008 h 973157"/>
              <a:gd name="connsiteX181" fmla="*/ 59738 w 990388"/>
              <a:gd name="connsiteY181" fmla="*/ 792578 h 973157"/>
              <a:gd name="connsiteX182" fmla="*/ 60384 w 990388"/>
              <a:gd name="connsiteY182" fmla="*/ 792392 h 973157"/>
              <a:gd name="connsiteX183" fmla="*/ 60768 w 990388"/>
              <a:gd name="connsiteY183" fmla="*/ 790712 h 973157"/>
              <a:gd name="connsiteX184" fmla="*/ 55708 w 990388"/>
              <a:gd name="connsiteY184" fmla="*/ 782408 h 973157"/>
              <a:gd name="connsiteX185" fmla="*/ 54042 w 990388"/>
              <a:gd name="connsiteY185" fmla="*/ 781982 h 973157"/>
              <a:gd name="connsiteX186" fmla="*/ 301797 w 990388"/>
              <a:gd name="connsiteY186" fmla="*/ 210263 h 973157"/>
              <a:gd name="connsiteX187" fmla="*/ 292257 w 990388"/>
              <a:gd name="connsiteY187" fmla="*/ 212519 h 973157"/>
              <a:gd name="connsiteX188" fmla="*/ 291371 w 990388"/>
              <a:gd name="connsiteY188" fmla="*/ 213995 h 973157"/>
              <a:gd name="connsiteX189" fmla="*/ 292552 w 990388"/>
              <a:gd name="connsiteY189" fmla="*/ 214917 h 973157"/>
              <a:gd name="connsiteX190" fmla="*/ 292847 w 990388"/>
              <a:gd name="connsiteY190" fmla="*/ 214880 h 973157"/>
              <a:gd name="connsiteX191" fmla="*/ 302328 w 990388"/>
              <a:gd name="connsiteY191" fmla="*/ 212641 h 973157"/>
              <a:gd name="connsiteX192" fmla="*/ 303250 w 990388"/>
              <a:gd name="connsiteY192" fmla="*/ 211188 h 973157"/>
              <a:gd name="connsiteX193" fmla="*/ 301797 w 990388"/>
              <a:gd name="connsiteY193" fmla="*/ 210263 h 973157"/>
              <a:gd name="connsiteX194" fmla="*/ 41271 w 990388"/>
              <a:gd name="connsiteY194" fmla="*/ 758402 h 973157"/>
              <a:gd name="connsiteX195" fmla="*/ 40730 w 990388"/>
              <a:gd name="connsiteY195" fmla="*/ 760035 h 973157"/>
              <a:gd name="connsiteX196" fmla="*/ 45219 w 990388"/>
              <a:gd name="connsiteY196" fmla="*/ 768723 h 973157"/>
              <a:gd name="connsiteX197" fmla="*/ 46295 w 990388"/>
              <a:gd name="connsiteY197" fmla="*/ 769369 h 973157"/>
              <a:gd name="connsiteX198" fmla="*/ 46866 w 990388"/>
              <a:gd name="connsiteY198" fmla="*/ 769224 h 973157"/>
              <a:gd name="connsiteX199" fmla="*/ 47367 w 990388"/>
              <a:gd name="connsiteY199" fmla="*/ 767575 h 973157"/>
              <a:gd name="connsiteX200" fmla="*/ 42904 w 990388"/>
              <a:gd name="connsiteY200" fmla="*/ 758946 h 973157"/>
              <a:gd name="connsiteX201" fmla="*/ 41271 w 990388"/>
              <a:gd name="connsiteY201" fmla="*/ 758402 h 973157"/>
              <a:gd name="connsiteX202" fmla="*/ 730439 w 990388"/>
              <a:gd name="connsiteY202" fmla="*/ 415823 h 973157"/>
              <a:gd name="connsiteX203" fmla="*/ 730987 w 990388"/>
              <a:gd name="connsiteY203" fmla="*/ 415691 h 973157"/>
              <a:gd name="connsiteX204" fmla="*/ 731528 w 990388"/>
              <a:gd name="connsiteY204" fmla="*/ 414055 h 973157"/>
              <a:gd name="connsiteX205" fmla="*/ 727029 w 990388"/>
              <a:gd name="connsiteY205" fmla="*/ 405374 h 973157"/>
              <a:gd name="connsiteX206" fmla="*/ 725379 w 990388"/>
              <a:gd name="connsiteY206" fmla="*/ 404875 h 973157"/>
              <a:gd name="connsiteX207" fmla="*/ 724877 w 990388"/>
              <a:gd name="connsiteY207" fmla="*/ 406525 h 973157"/>
              <a:gd name="connsiteX208" fmla="*/ 729354 w 990388"/>
              <a:gd name="connsiteY208" fmla="*/ 415150 h 973157"/>
              <a:gd name="connsiteX209" fmla="*/ 730439 w 990388"/>
              <a:gd name="connsiteY209" fmla="*/ 415823 h 973157"/>
              <a:gd name="connsiteX210" fmla="*/ 225333 w 990388"/>
              <a:gd name="connsiteY210" fmla="*/ 236008 h 973157"/>
              <a:gd name="connsiteX211" fmla="*/ 216501 w 990388"/>
              <a:gd name="connsiteY211" fmla="*/ 240196 h 973157"/>
              <a:gd name="connsiteX212" fmla="*/ 215943 w 990388"/>
              <a:gd name="connsiteY212" fmla="*/ 241826 h 973157"/>
              <a:gd name="connsiteX213" fmla="*/ 217038 w 990388"/>
              <a:gd name="connsiteY213" fmla="*/ 242508 h 973157"/>
              <a:gd name="connsiteX214" fmla="*/ 217573 w 990388"/>
              <a:gd name="connsiteY214" fmla="*/ 242383 h 973157"/>
              <a:gd name="connsiteX215" fmla="*/ 226349 w 990388"/>
              <a:gd name="connsiteY215" fmla="*/ 238222 h 973157"/>
              <a:gd name="connsiteX216" fmla="*/ 226949 w 990388"/>
              <a:gd name="connsiteY216" fmla="*/ 236605 h 973157"/>
              <a:gd name="connsiteX217" fmla="*/ 225333 w 990388"/>
              <a:gd name="connsiteY217" fmla="*/ 236008 h 973157"/>
              <a:gd name="connsiteX218" fmla="*/ 65497 w 990388"/>
              <a:gd name="connsiteY218" fmla="*/ 374158 h 973157"/>
              <a:gd name="connsiteX219" fmla="*/ 63808 w 990388"/>
              <a:gd name="connsiteY219" fmla="*/ 374503 h 973157"/>
              <a:gd name="connsiteX220" fmla="*/ 58498 w 990388"/>
              <a:gd name="connsiteY220" fmla="*/ 382761 h 973157"/>
              <a:gd name="connsiteX221" fmla="*/ 58885 w 990388"/>
              <a:gd name="connsiteY221" fmla="*/ 384440 h 973157"/>
              <a:gd name="connsiteX222" fmla="*/ 59532 w 990388"/>
              <a:gd name="connsiteY222" fmla="*/ 384627 h 973157"/>
              <a:gd name="connsiteX223" fmla="*/ 60565 w 990388"/>
              <a:gd name="connsiteY223" fmla="*/ 384056 h 973157"/>
              <a:gd name="connsiteX224" fmla="*/ 65842 w 990388"/>
              <a:gd name="connsiteY224" fmla="*/ 375851 h 973157"/>
              <a:gd name="connsiteX225" fmla="*/ 65497 w 990388"/>
              <a:gd name="connsiteY225" fmla="*/ 374158 h 973157"/>
              <a:gd name="connsiteX226" fmla="*/ 275714 w 990388"/>
              <a:gd name="connsiteY226" fmla="*/ 217048 h 973157"/>
              <a:gd name="connsiteX227" fmla="*/ 266354 w 990388"/>
              <a:gd name="connsiteY227" fmla="*/ 219970 h 973157"/>
              <a:gd name="connsiteX228" fmla="*/ 265574 w 990388"/>
              <a:gd name="connsiteY228" fmla="*/ 221505 h 973157"/>
              <a:gd name="connsiteX229" fmla="*/ 266731 w 990388"/>
              <a:gd name="connsiteY229" fmla="*/ 222345 h 973157"/>
              <a:gd name="connsiteX230" fmla="*/ 267108 w 990388"/>
              <a:gd name="connsiteY230" fmla="*/ 222286 h 973157"/>
              <a:gd name="connsiteX231" fmla="*/ 276406 w 990388"/>
              <a:gd name="connsiteY231" fmla="*/ 219383 h 973157"/>
              <a:gd name="connsiteX232" fmla="*/ 277226 w 990388"/>
              <a:gd name="connsiteY232" fmla="*/ 217868 h 973157"/>
              <a:gd name="connsiteX233" fmla="*/ 275714 w 990388"/>
              <a:gd name="connsiteY233" fmla="*/ 217048 h 973157"/>
              <a:gd name="connsiteX234" fmla="*/ 134956 w 990388"/>
              <a:gd name="connsiteY234" fmla="*/ 293903 h 973157"/>
              <a:gd name="connsiteX235" fmla="*/ 127600 w 990388"/>
              <a:gd name="connsiteY235" fmla="*/ 300374 h 973157"/>
              <a:gd name="connsiteX236" fmla="*/ 127511 w 990388"/>
              <a:gd name="connsiteY236" fmla="*/ 302092 h 973157"/>
              <a:gd name="connsiteX237" fmla="*/ 128417 w 990388"/>
              <a:gd name="connsiteY237" fmla="*/ 302495 h 973157"/>
              <a:gd name="connsiteX238" fmla="*/ 129233 w 990388"/>
              <a:gd name="connsiteY238" fmla="*/ 302181 h 973157"/>
              <a:gd name="connsiteX239" fmla="*/ 136544 w 990388"/>
              <a:gd name="connsiteY239" fmla="*/ 295753 h 973157"/>
              <a:gd name="connsiteX240" fmla="*/ 136675 w 990388"/>
              <a:gd name="connsiteY240" fmla="*/ 294034 h 973157"/>
              <a:gd name="connsiteX241" fmla="*/ 134956 w 990388"/>
              <a:gd name="connsiteY241" fmla="*/ 293903 h 973157"/>
              <a:gd name="connsiteX242" fmla="*/ 68432 w 990388"/>
              <a:gd name="connsiteY242" fmla="*/ 804624 h 973157"/>
              <a:gd name="connsiteX243" fmla="*/ 68121 w 990388"/>
              <a:gd name="connsiteY243" fmla="*/ 806320 h 973157"/>
              <a:gd name="connsiteX244" fmla="*/ 73785 w 990388"/>
              <a:gd name="connsiteY244" fmla="*/ 814306 h 973157"/>
              <a:gd name="connsiteX245" fmla="*/ 74772 w 990388"/>
              <a:gd name="connsiteY245" fmla="*/ 814808 h 973157"/>
              <a:gd name="connsiteX246" fmla="*/ 75487 w 990388"/>
              <a:gd name="connsiteY246" fmla="*/ 814575 h 973157"/>
              <a:gd name="connsiteX247" fmla="*/ 75756 w 990388"/>
              <a:gd name="connsiteY247" fmla="*/ 812873 h 973157"/>
              <a:gd name="connsiteX248" fmla="*/ 70128 w 990388"/>
              <a:gd name="connsiteY248" fmla="*/ 804933 h 973157"/>
              <a:gd name="connsiteX249" fmla="*/ 68432 w 990388"/>
              <a:gd name="connsiteY249" fmla="*/ 804624 h 973157"/>
              <a:gd name="connsiteX250" fmla="*/ 81167 w 990388"/>
              <a:gd name="connsiteY250" fmla="*/ 352306 h 973157"/>
              <a:gd name="connsiteX251" fmla="*/ 79459 w 990388"/>
              <a:gd name="connsiteY251" fmla="*/ 352533 h 973157"/>
              <a:gd name="connsiteX252" fmla="*/ 73591 w 990388"/>
              <a:gd name="connsiteY252" fmla="*/ 360397 h 973157"/>
              <a:gd name="connsiteX253" fmla="*/ 73860 w 990388"/>
              <a:gd name="connsiteY253" fmla="*/ 362099 h 973157"/>
              <a:gd name="connsiteX254" fmla="*/ 74575 w 990388"/>
              <a:gd name="connsiteY254" fmla="*/ 362332 h 973157"/>
              <a:gd name="connsiteX255" fmla="*/ 75562 w 990388"/>
              <a:gd name="connsiteY255" fmla="*/ 361830 h 973157"/>
              <a:gd name="connsiteX256" fmla="*/ 81394 w 990388"/>
              <a:gd name="connsiteY256" fmla="*/ 354015 h 973157"/>
              <a:gd name="connsiteX257" fmla="*/ 81167 w 990388"/>
              <a:gd name="connsiteY257" fmla="*/ 352306 h 973157"/>
              <a:gd name="connsiteX258" fmla="*/ 115121 w 990388"/>
              <a:gd name="connsiteY258" fmla="*/ 312138 h 973157"/>
              <a:gd name="connsiteX259" fmla="*/ 108227 w 990388"/>
              <a:gd name="connsiteY259" fmla="*/ 319103 h 973157"/>
              <a:gd name="connsiteX260" fmla="*/ 108257 w 990388"/>
              <a:gd name="connsiteY260" fmla="*/ 320825 h 973157"/>
              <a:gd name="connsiteX261" fmla="*/ 109103 w 990388"/>
              <a:gd name="connsiteY261" fmla="*/ 321166 h 973157"/>
              <a:gd name="connsiteX262" fmla="*/ 109979 w 990388"/>
              <a:gd name="connsiteY262" fmla="*/ 320792 h 973157"/>
              <a:gd name="connsiteX263" fmla="*/ 116830 w 990388"/>
              <a:gd name="connsiteY263" fmla="*/ 313869 h 973157"/>
              <a:gd name="connsiteX264" fmla="*/ 116843 w 990388"/>
              <a:gd name="connsiteY264" fmla="*/ 312147 h 973157"/>
              <a:gd name="connsiteX265" fmla="*/ 115121 w 990388"/>
              <a:gd name="connsiteY265" fmla="*/ 312138 h 973157"/>
              <a:gd name="connsiteX266" fmla="*/ 96591 w 990388"/>
              <a:gd name="connsiteY266" fmla="*/ 331714 h 973157"/>
              <a:gd name="connsiteX267" fmla="*/ 90196 w 990388"/>
              <a:gd name="connsiteY267" fmla="*/ 339145 h 973157"/>
              <a:gd name="connsiteX268" fmla="*/ 90347 w 990388"/>
              <a:gd name="connsiteY268" fmla="*/ 340860 h 973157"/>
              <a:gd name="connsiteX269" fmla="*/ 91127 w 990388"/>
              <a:gd name="connsiteY269" fmla="*/ 341146 h 973157"/>
              <a:gd name="connsiteX270" fmla="*/ 92062 w 990388"/>
              <a:gd name="connsiteY270" fmla="*/ 340710 h 973157"/>
              <a:gd name="connsiteX271" fmla="*/ 98418 w 990388"/>
              <a:gd name="connsiteY271" fmla="*/ 333324 h 973157"/>
              <a:gd name="connsiteX272" fmla="*/ 98310 w 990388"/>
              <a:gd name="connsiteY272" fmla="*/ 331605 h 973157"/>
              <a:gd name="connsiteX273" fmla="*/ 96591 w 990388"/>
              <a:gd name="connsiteY273" fmla="*/ 331714 h 973157"/>
              <a:gd name="connsiteX274" fmla="*/ 111 w 990388"/>
              <a:gd name="connsiteY274" fmla="*/ 577806 h 973157"/>
              <a:gd name="connsiteX275" fmla="*/ 0 w 990388"/>
              <a:gd name="connsiteY275" fmla="*/ 587222 h 973157"/>
              <a:gd name="connsiteX276" fmla="*/ 0 w 990388"/>
              <a:gd name="connsiteY276" fmla="*/ 587606 h 973157"/>
              <a:gd name="connsiteX277" fmla="*/ 1217 w 990388"/>
              <a:gd name="connsiteY277" fmla="*/ 588822 h 973157"/>
              <a:gd name="connsiteX278" fmla="*/ 2433 w 990388"/>
              <a:gd name="connsiteY278" fmla="*/ 587606 h 973157"/>
              <a:gd name="connsiteX279" fmla="*/ 2433 w 990388"/>
              <a:gd name="connsiteY279" fmla="*/ 587222 h 973157"/>
              <a:gd name="connsiteX280" fmla="*/ 2545 w 990388"/>
              <a:gd name="connsiteY280" fmla="*/ 577865 h 973157"/>
              <a:gd name="connsiteX281" fmla="*/ 1358 w 990388"/>
              <a:gd name="connsiteY281" fmla="*/ 576619 h 973157"/>
              <a:gd name="connsiteX282" fmla="*/ 111 w 990388"/>
              <a:gd name="connsiteY282" fmla="*/ 577806 h 973157"/>
              <a:gd name="connsiteX283" fmla="*/ 216970 w 990388"/>
              <a:gd name="connsiteY283" fmla="*/ 934474 h 973157"/>
              <a:gd name="connsiteX284" fmla="*/ 217504 w 990388"/>
              <a:gd name="connsiteY284" fmla="*/ 934599 h 973157"/>
              <a:gd name="connsiteX285" fmla="*/ 218600 w 990388"/>
              <a:gd name="connsiteY285" fmla="*/ 933917 h 973157"/>
              <a:gd name="connsiteX286" fmla="*/ 218039 w 990388"/>
              <a:gd name="connsiteY286" fmla="*/ 932287 h 973157"/>
              <a:gd name="connsiteX287" fmla="*/ 209322 w 990388"/>
              <a:gd name="connsiteY287" fmla="*/ 927889 h 973157"/>
              <a:gd name="connsiteX288" fmla="*/ 207678 w 990388"/>
              <a:gd name="connsiteY288" fmla="*/ 928407 h 973157"/>
              <a:gd name="connsiteX289" fmla="*/ 208197 w 990388"/>
              <a:gd name="connsiteY289" fmla="*/ 930050 h 973157"/>
              <a:gd name="connsiteX290" fmla="*/ 216970 w 990388"/>
              <a:gd name="connsiteY290" fmla="*/ 934474 h 973157"/>
              <a:gd name="connsiteX291" fmla="*/ 241645 w 990388"/>
              <a:gd name="connsiteY291" fmla="*/ 945464 h 973157"/>
              <a:gd name="connsiteX292" fmla="*/ 242101 w 990388"/>
              <a:gd name="connsiteY292" fmla="*/ 945553 h 973157"/>
              <a:gd name="connsiteX293" fmla="*/ 243229 w 990388"/>
              <a:gd name="connsiteY293" fmla="*/ 944792 h 973157"/>
              <a:gd name="connsiteX294" fmla="*/ 242557 w 990388"/>
              <a:gd name="connsiteY294" fmla="*/ 943205 h 973157"/>
              <a:gd name="connsiteX295" fmla="*/ 233545 w 990388"/>
              <a:gd name="connsiteY295" fmla="*/ 939430 h 973157"/>
              <a:gd name="connsiteX296" fmla="*/ 231941 w 990388"/>
              <a:gd name="connsiteY296" fmla="*/ 940063 h 973157"/>
              <a:gd name="connsiteX297" fmla="*/ 232574 w 990388"/>
              <a:gd name="connsiteY297" fmla="*/ 941667 h 973157"/>
              <a:gd name="connsiteX298" fmla="*/ 241645 w 990388"/>
              <a:gd name="connsiteY298" fmla="*/ 945464 h 973157"/>
              <a:gd name="connsiteX299" fmla="*/ 149203 w 990388"/>
              <a:gd name="connsiteY299" fmla="*/ 891853 h 973157"/>
              <a:gd name="connsiteX300" fmla="*/ 150164 w 990388"/>
              <a:gd name="connsiteY300" fmla="*/ 891384 h 973157"/>
              <a:gd name="connsiteX301" fmla="*/ 149954 w 990388"/>
              <a:gd name="connsiteY301" fmla="*/ 889675 h 973157"/>
              <a:gd name="connsiteX302" fmla="*/ 142352 w 990388"/>
              <a:gd name="connsiteY302" fmla="*/ 883571 h 973157"/>
              <a:gd name="connsiteX303" fmla="*/ 140636 w 990388"/>
              <a:gd name="connsiteY303" fmla="*/ 883735 h 973157"/>
              <a:gd name="connsiteX304" fmla="*/ 140800 w 990388"/>
              <a:gd name="connsiteY304" fmla="*/ 885451 h 973157"/>
              <a:gd name="connsiteX305" fmla="*/ 148449 w 990388"/>
              <a:gd name="connsiteY305" fmla="*/ 891590 h 973157"/>
              <a:gd name="connsiteX306" fmla="*/ 149203 w 990388"/>
              <a:gd name="connsiteY306" fmla="*/ 891853 h 973157"/>
              <a:gd name="connsiteX307" fmla="*/ 193140 w 990388"/>
              <a:gd name="connsiteY307" fmla="*/ 921782 h 973157"/>
              <a:gd name="connsiteX308" fmla="*/ 193750 w 990388"/>
              <a:gd name="connsiteY308" fmla="*/ 921946 h 973157"/>
              <a:gd name="connsiteX309" fmla="*/ 194806 w 990388"/>
              <a:gd name="connsiteY309" fmla="*/ 921336 h 973157"/>
              <a:gd name="connsiteX310" fmla="*/ 194363 w 990388"/>
              <a:gd name="connsiteY310" fmla="*/ 919673 h 973157"/>
              <a:gd name="connsiteX311" fmla="*/ 185977 w 990388"/>
              <a:gd name="connsiteY311" fmla="*/ 914679 h 973157"/>
              <a:gd name="connsiteX312" fmla="*/ 184301 w 990388"/>
              <a:gd name="connsiteY312" fmla="*/ 915082 h 973157"/>
              <a:gd name="connsiteX313" fmla="*/ 184705 w 990388"/>
              <a:gd name="connsiteY313" fmla="*/ 916758 h 973157"/>
              <a:gd name="connsiteX314" fmla="*/ 193140 w 990388"/>
              <a:gd name="connsiteY314" fmla="*/ 921782 h 973157"/>
              <a:gd name="connsiteX315" fmla="*/ 267046 w 990388"/>
              <a:gd name="connsiteY315" fmla="*/ 954696 h 973157"/>
              <a:gd name="connsiteX316" fmla="*/ 267423 w 990388"/>
              <a:gd name="connsiteY316" fmla="*/ 954756 h 973157"/>
              <a:gd name="connsiteX317" fmla="*/ 268581 w 990388"/>
              <a:gd name="connsiteY317" fmla="*/ 953913 h 973157"/>
              <a:gd name="connsiteX318" fmla="*/ 267797 w 990388"/>
              <a:gd name="connsiteY318" fmla="*/ 952378 h 973157"/>
              <a:gd name="connsiteX319" fmla="*/ 258539 w 990388"/>
              <a:gd name="connsiteY319" fmla="*/ 949246 h 973157"/>
              <a:gd name="connsiteX320" fmla="*/ 256984 w 990388"/>
              <a:gd name="connsiteY320" fmla="*/ 949987 h 973157"/>
              <a:gd name="connsiteX321" fmla="*/ 257729 w 990388"/>
              <a:gd name="connsiteY321" fmla="*/ 951541 h 973157"/>
              <a:gd name="connsiteX322" fmla="*/ 267046 w 990388"/>
              <a:gd name="connsiteY322" fmla="*/ 954696 h 973157"/>
              <a:gd name="connsiteX323" fmla="*/ 170947 w 990388"/>
              <a:gd name="connsiteY323" fmla="*/ 907673 h 973157"/>
              <a:gd name="connsiteX324" fmla="*/ 171957 w 990388"/>
              <a:gd name="connsiteY324" fmla="*/ 907139 h 973157"/>
              <a:gd name="connsiteX325" fmla="*/ 171629 w 990388"/>
              <a:gd name="connsiteY325" fmla="*/ 905446 h 973157"/>
              <a:gd name="connsiteX326" fmla="*/ 163617 w 990388"/>
              <a:gd name="connsiteY326" fmla="*/ 899884 h 973157"/>
              <a:gd name="connsiteX327" fmla="*/ 161918 w 990388"/>
              <a:gd name="connsiteY327" fmla="*/ 900170 h 973157"/>
              <a:gd name="connsiteX328" fmla="*/ 162203 w 990388"/>
              <a:gd name="connsiteY328" fmla="*/ 901868 h 973157"/>
              <a:gd name="connsiteX329" fmla="*/ 170265 w 990388"/>
              <a:gd name="connsiteY329" fmla="*/ 907463 h 973157"/>
              <a:gd name="connsiteX330" fmla="*/ 170947 w 990388"/>
              <a:gd name="connsiteY330" fmla="*/ 907673 h 973157"/>
              <a:gd name="connsiteX331" fmla="*/ 416787 w 990388"/>
              <a:gd name="connsiteY331" fmla="*/ 969799 h 973157"/>
              <a:gd name="connsiteX332" fmla="*/ 415668 w 990388"/>
              <a:gd name="connsiteY332" fmla="*/ 971108 h 973157"/>
              <a:gd name="connsiteX333" fmla="*/ 416879 w 990388"/>
              <a:gd name="connsiteY333" fmla="*/ 972229 h 973157"/>
              <a:gd name="connsiteX334" fmla="*/ 416977 w 990388"/>
              <a:gd name="connsiteY334" fmla="*/ 972226 h 973157"/>
              <a:gd name="connsiteX335" fmla="*/ 426740 w 990388"/>
              <a:gd name="connsiteY335" fmla="*/ 971331 h 973157"/>
              <a:gd name="connsiteX336" fmla="*/ 427826 w 990388"/>
              <a:gd name="connsiteY336" fmla="*/ 969993 h 973157"/>
              <a:gd name="connsiteX337" fmla="*/ 426488 w 990388"/>
              <a:gd name="connsiteY337" fmla="*/ 968907 h 973157"/>
              <a:gd name="connsiteX338" fmla="*/ 416787 w 990388"/>
              <a:gd name="connsiteY338" fmla="*/ 969799 h 973157"/>
              <a:gd name="connsiteX339" fmla="*/ 443398 w 990388"/>
              <a:gd name="connsiteY339" fmla="*/ 966765 h 973157"/>
              <a:gd name="connsiteX340" fmla="*/ 442371 w 990388"/>
              <a:gd name="connsiteY340" fmla="*/ 968149 h 973157"/>
              <a:gd name="connsiteX341" fmla="*/ 443571 w 990388"/>
              <a:gd name="connsiteY341" fmla="*/ 969189 h 973157"/>
              <a:gd name="connsiteX342" fmla="*/ 443752 w 990388"/>
              <a:gd name="connsiteY342" fmla="*/ 969176 h 973157"/>
              <a:gd name="connsiteX343" fmla="*/ 453430 w 990388"/>
              <a:gd name="connsiteY343" fmla="*/ 967605 h 973157"/>
              <a:gd name="connsiteX344" fmla="*/ 454420 w 990388"/>
              <a:gd name="connsiteY344" fmla="*/ 966198 h 973157"/>
              <a:gd name="connsiteX345" fmla="*/ 453010 w 990388"/>
              <a:gd name="connsiteY345" fmla="*/ 965208 h 973157"/>
              <a:gd name="connsiteX346" fmla="*/ 443398 w 990388"/>
              <a:gd name="connsiteY346" fmla="*/ 966765 h 973157"/>
              <a:gd name="connsiteX347" fmla="*/ 479208 w 990388"/>
              <a:gd name="connsiteY347" fmla="*/ 959655 h 973157"/>
              <a:gd name="connsiteX348" fmla="*/ 469726 w 990388"/>
              <a:gd name="connsiteY348" fmla="*/ 961889 h 973157"/>
              <a:gd name="connsiteX349" fmla="*/ 468802 w 990388"/>
              <a:gd name="connsiteY349" fmla="*/ 963342 h 973157"/>
              <a:gd name="connsiteX350" fmla="*/ 469992 w 990388"/>
              <a:gd name="connsiteY350" fmla="*/ 964296 h 973157"/>
              <a:gd name="connsiteX351" fmla="*/ 470258 w 990388"/>
              <a:gd name="connsiteY351" fmla="*/ 964266 h 973157"/>
              <a:gd name="connsiteX352" fmla="*/ 479801 w 990388"/>
              <a:gd name="connsiteY352" fmla="*/ 962020 h 973157"/>
              <a:gd name="connsiteX353" fmla="*/ 480690 w 990388"/>
              <a:gd name="connsiteY353" fmla="*/ 960541 h 973157"/>
              <a:gd name="connsiteX354" fmla="*/ 479208 w 990388"/>
              <a:gd name="connsiteY354" fmla="*/ 959655 h 973157"/>
              <a:gd name="connsiteX355" fmla="*/ 504956 w 990388"/>
              <a:gd name="connsiteY355" fmla="*/ 952276 h 973157"/>
              <a:gd name="connsiteX356" fmla="*/ 495652 w 990388"/>
              <a:gd name="connsiteY356" fmla="*/ 955169 h 973157"/>
              <a:gd name="connsiteX357" fmla="*/ 494832 w 990388"/>
              <a:gd name="connsiteY357" fmla="*/ 956684 h 973157"/>
              <a:gd name="connsiteX358" fmla="*/ 495999 w 990388"/>
              <a:gd name="connsiteY358" fmla="*/ 957556 h 973157"/>
              <a:gd name="connsiteX359" fmla="*/ 496347 w 990388"/>
              <a:gd name="connsiteY359" fmla="*/ 957507 h 973157"/>
              <a:gd name="connsiteX360" fmla="*/ 505707 w 990388"/>
              <a:gd name="connsiteY360" fmla="*/ 954595 h 973157"/>
              <a:gd name="connsiteX361" fmla="*/ 506491 w 990388"/>
              <a:gd name="connsiteY361" fmla="*/ 953060 h 973157"/>
              <a:gd name="connsiteX362" fmla="*/ 504956 w 990388"/>
              <a:gd name="connsiteY362" fmla="*/ 952276 h 973157"/>
              <a:gd name="connsiteX363" fmla="*/ 284123 w 990388"/>
              <a:gd name="connsiteY363" fmla="*/ 957271 h 973157"/>
              <a:gd name="connsiteX364" fmla="*/ 282624 w 990388"/>
              <a:gd name="connsiteY364" fmla="*/ 958124 h 973157"/>
              <a:gd name="connsiteX365" fmla="*/ 283474 w 990388"/>
              <a:gd name="connsiteY365" fmla="*/ 959623 h 973157"/>
              <a:gd name="connsiteX366" fmla="*/ 285127 w 990388"/>
              <a:gd name="connsiteY366" fmla="*/ 960055 h 973157"/>
              <a:gd name="connsiteX367" fmla="*/ 284828 w 990388"/>
              <a:gd name="connsiteY367" fmla="*/ 957458 h 973157"/>
              <a:gd name="connsiteX368" fmla="*/ 284123 w 990388"/>
              <a:gd name="connsiteY368" fmla="*/ 957271 h 973157"/>
              <a:gd name="connsiteX369" fmla="*/ 128623 w 990388"/>
              <a:gd name="connsiteY369" fmla="*/ 874569 h 973157"/>
              <a:gd name="connsiteX370" fmla="*/ 129528 w 990388"/>
              <a:gd name="connsiteY370" fmla="*/ 874166 h 973157"/>
              <a:gd name="connsiteX371" fmla="*/ 129440 w 990388"/>
              <a:gd name="connsiteY371" fmla="*/ 872444 h 973157"/>
              <a:gd name="connsiteX372" fmla="*/ 122284 w 990388"/>
              <a:gd name="connsiteY372" fmla="*/ 865829 h 973157"/>
              <a:gd name="connsiteX373" fmla="*/ 120562 w 990388"/>
              <a:gd name="connsiteY373" fmla="*/ 865878 h 973157"/>
              <a:gd name="connsiteX374" fmla="*/ 120608 w 990388"/>
              <a:gd name="connsiteY374" fmla="*/ 867600 h 973157"/>
              <a:gd name="connsiteX375" fmla="*/ 127807 w 990388"/>
              <a:gd name="connsiteY375" fmla="*/ 874251 h 973157"/>
              <a:gd name="connsiteX376" fmla="*/ 128623 w 990388"/>
              <a:gd name="connsiteY376" fmla="*/ 874569 h 973157"/>
              <a:gd name="connsiteX377" fmla="*/ 11882 w 990388"/>
              <a:gd name="connsiteY377" fmla="*/ 496842 h 973157"/>
              <a:gd name="connsiteX378" fmla="*/ 10416 w 990388"/>
              <a:gd name="connsiteY378" fmla="*/ 497747 h 973157"/>
              <a:gd name="connsiteX379" fmla="*/ 8274 w 990388"/>
              <a:gd name="connsiteY379" fmla="*/ 507314 h 973157"/>
              <a:gd name="connsiteX380" fmla="*/ 9216 w 990388"/>
              <a:gd name="connsiteY380" fmla="*/ 508757 h 973157"/>
              <a:gd name="connsiteX381" fmla="*/ 9468 w 990388"/>
              <a:gd name="connsiteY381" fmla="*/ 508783 h 973157"/>
              <a:gd name="connsiteX382" fmla="*/ 10659 w 990388"/>
              <a:gd name="connsiteY382" fmla="*/ 507816 h 973157"/>
              <a:gd name="connsiteX383" fmla="*/ 12787 w 990388"/>
              <a:gd name="connsiteY383" fmla="*/ 498308 h 973157"/>
              <a:gd name="connsiteX384" fmla="*/ 11882 w 990388"/>
              <a:gd name="connsiteY384" fmla="*/ 496842 h 973157"/>
              <a:gd name="connsiteX385" fmla="*/ 9629 w 990388"/>
              <a:gd name="connsiteY385" fmla="*/ 668852 h 973157"/>
              <a:gd name="connsiteX386" fmla="*/ 9885 w 990388"/>
              <a:gd name="connsiteY386" fmla="*/ 668825 h 973157"/>
              <a:gd name="connsiteX387" fmla="*/ 10823 w 990388"/>
              <a:gd name="connsiteY387" fmla="*/ 667382 h 973157"/>
              <a:gd name="connsiteX388" fmla="*/ 8921 w 990388"/>
              <a:gd name="connsiteY388" fmla="*/ 657826 h 973157"/>
              <a:gd name="connsiteX389" fmla="*/ 7500 w 990388"/>
              <a:gd name="connsiteY389" fmla="*/ 656852 h 973157"/>
              <a:gd name="connsiteX390" fmla="*/ 6526 w 990388"/>
              <a:gd name="connsiteY390" fmla="*/ 658272 h 973157"/>
              <a:gd name="connsiteX391" fmla="*/ 8442 w 990388"/>
              <a:gd name="connsiteY391" fmla="*/ 667884 h 973157"/>
              <a:gd name="connsiteX392" fmla="*/ 9629 w 990388"/>
              <a:gd name="connsiteY392" fmla="*/ 668852 h 973157"/>
              <a:gd name="connsiteX393" fmla="*/ 19081 w 990388"/>
              <a:gd name="connsiteY393" fmla="*/ 470960 h 973157"/>
              <a:gd name="connsiteX394" fmla="*/ 17556 w 990388"/>
              <a:gd name="connsiteY394" fmla="*/ 471757 h 973157"/>
              <a:gd name="connsiteX395" fmla="*/ 14748 w 990388"/>
              <a:gd name="connsiteY395" fmla="*/ 481149 h 973157"/>
              <a:gd name="connsiteX396" fmla="*/ 15585 w 990388"/>
              <a:gd name="connsiteY396" fmla="*/ 482655 h 973157"/>
              <a:gd name="connsiteX397" fmla="*/ 15919 w 990388"/>
              <a:gd name="connsiteY397" fmla="*/ 482701 h 973157"/>
              <a:gd name="connsiteX398" fmla="*/ 17090 w 990388"/>
              <a:gd name="connsiteY398" fmla="*/ 481815 h 973157"/>
              <a:gd name="connsiteX399" fmla="*/ 19881 w 990388"/>
              <a:gd name="connsiteY399" fmla="*/ 472481 h 973157"/>
              <a:gd name="connsiteX400" fmla="*/ 19081 w 990388"/>
              <a:gd name="connsiteY400" fmla="*/ 470960 h 973157"/>
              <a:gd name="connsiteX401" fmla="*/ 14962 w 990388"/>
              <a:gd name="connsiteY401" fmla="*/ 694036 h 973157"/>
              <a:gd name="connsiteX402" fmla="*/ 16132 w 990388"/>
              <a:gd name="connsiteY402" fmla="*/ 694918 h 973157"/>
              <a:gd name="connsiteX403" fmla="*/ 16470 w 990388"/>
              <a:gd name="connsiteY403" fmla="*/ 694869 h 973157"/>
              <a:gd name="connsiteX404" fmla="*/ 17303 w 990388"/>
              <a:gd name="connsiteY404" fmla="*/ 693364 h 973157"/>
              <a:gd name="connsiteX405" fmla="*/ 14732 w 990388"/>
              <a:gd name="connsiteY405" fmla="*/ 683964 h 973157"/>
              <a:gd name="connsiteX406" fmla="*/ 13246 w 990388"/>
              <a:gd name="connsiteY406" fmla="*/ 683092 h 973157"/>
              <a:gd name="connsiteX407" fmla="*/ 12374 w 990388"/>
              <a:gd name="connsiteY407" fmla="*/ 684577 h 973157"/>
              <a:gd name="connsiteX408" fmla="*/ 14962 w 990388"/>
              <a:gd name="connsiteY408" fmla="*/ 694036 h 973157"/>
              <a:gd name="connsiteX409" fmla="*/ 91318 w 990388"/>
              <a:gd name="connsiteY409" fmla="*/ 835951 h 973157"/>
              <a:gd name="connsiteX410" fmla="*/ 92101 w 990388"/>
              <a:gd name="connsiteY410" fmla="*/ 835666 h 973157"/>
              <a:gd name="connsiteX411" fmla="*/ 92249 w 990388"/>
              <a:gd name="connsiteY411" fmla="*/ 833951 h 973157"/>
              <a:gd name="connsiteX412" fmla="*/ 86083 w 990388"/>
              <a:gd name="connsiteY412" fmla="*/ 826421 h 973157"/>
              <a:gd name="connsiteX413" fmla="*/ 84371 w 990388"/>
              <a:gd name="connsiteY413" fmla="*/ 826227 h 973157"/>
              <a:gd name="connsiteX414" fmla="*/ 84178 w 990388"/>
              <a:gd name="connsiteY414" fmla="*/ 827939 h 973157"/>
              <a:gd name="connsiteX415" fmla="*/ 90386 w 990388"/>
              <a:gd name="connsiteY415" fmla="*/ 835519 h 973157"/>
              <a:gd name="connsiteX416" fmla="*/ 91318 w 990388"/>
              <a:gd name="connsiteY416" fmla="*/ 835951 h 973157"/>
              <a:gd name="connsiteX417" fmla="*/ 109296 w 990388"/>
              <a:gd name="connsiteY417" fmla="*/ 855905 h 973157"/>
              <a:gd name="connsiteX418" fmla="*/ 110143 w 990388"/>
              <a:gd name="connsiteY418" fmla="*/ 855564 h 973157"/>
              <a:gd name="connsiteX419" fmla="*/ 110172 w 990388"/>
              <a:gd name="connsiteY419" fmla="*/ 853842 h 973157"/>
              <a:gd name="connsiteX420" fmla="*/ 103498 w 990388"/>
              <a:gd name="connsiteY420" fmla="*/ 846754 h 973157"/>
              <a:gd name="connsiteX421" fmla="*/ 101776 w 990388"/>
              <a:gd name="connsiteY421" fmla="*/ 846682 h 973157"/>
              <a:gd name="connsiteX422" fmla="*/ 101701 w 990388"/>
              <a:gd name="connsiteY422" fmla="*/ 848404 h 973157"/>
              <a:gd name="connsiteX423" fmla="*/ 108421 w 990388"/>
              <a:gd name="connsiteY423" fmla="*/ 855541 h 973157"/>
              <a:gd name="connsiteX424" fmla="*/ 109296 w 990388"/>
              <a:gd name="connsiteY424" fmla="*/ 855905 h 973157"/>
              <a:gd name="connsiteX425" fmla="*/ 401032 w 990388"/>
              <a:gd name="connsiteY425" fmla="*/ 971937 h 973157"/>
              <a:gd name="connsiteX426" fmla="*/ 400877 w 990388"/>
              <a:gd name="connsiteY426" fmla="*/ 971419 h 973157"/>
              <a:gd name="connsiteX427" fmla="*/ 400031 w 990388"/>
              <a:gd name="connsiteY427" fmla="*/ 973157 h 973157"/>
              <a:gd name="connsiteX428" fmla="*/ 401032 w 990388"/>
              <a:gd name="connsiteY428" fmla="*/ 971937 h 973157"/>
              <a:gd name="connsiteX429" fmla="*/ 6520 w 990388"/>
              <a:gd name="connsiteY429" fmla="*/ 523168 h 973157"/>
              <a:gd name="connsiteX430" fmla="*/ 5119 w 990388"/>
              <a:gd name="connsiteY430" fmla="*/ 524171 h 973157"/>
              <a:gd name="connsiteX431" fmla="*/ 3653 w 990388"/>
              <a:gd name="connsiteY431" fmla="*/ 533866 h 973157"/>
              <a:gd name="connsiteX432" fmla="*/ 4693 w 990388"/>
              <a:gd name="connsiteY432" fmla="*/ 535240 h 973157"/>
              <a:gd name="connsiteX433" fmla="*/ 4860 w 990388"/>
              <a:gd name="connsiteY433" fmla="*/ 535253 h 973157"/>
              <a:gd name="connsiteX434" fmla="*/ 6064 w 990388"/>
              <a:gd name="connsiteY434" fmla="*/ 534200 h 973157"/>
              <a:gd name="connsiteX435" fmla="*/ 7520 w 990388"/>
              <a:gd name="connsiteY435" fmla="*/ 524568 h 973157"/>
              <a:gd name="connsiteX436" fmla="*/ 6520 w 990388"/>
              <a:gd name="connsiteY436" fmla="*/ 523168 h 973157"/>
              <a:gd name="connsiteX437" fmla="*/ 250172 w 990388"/>
              <a:gd name="connsiteY437" fmla="*/ 225651 h 973157"/>
              <a:gd name="connsiteX438" fmla="*/ 241042 w 990388"/>
              <a:gd name="connsiteY438" fmla="*/ 229222 h 973157"/>
              <a:gd name="connsiteX439" fmla="*/ 240370 w 990388"/>
              <a:gd name="connsiteY439" fmla="*/ 230810 h 973157"/>
              <a:gd name="connsiteX440" fmla="*/ 241498 w 990388"/>
              <a:gd name="connsiteY440" fmla="*/ 231570 h 973157"/>
              <a:gd name="connsiteX441" fmla="*/ 241957 w 990388"/>
              <a:gd name="connsiteY441" fmla="*/ 231482 h 973157"/>
              <a:gd name="connsiteX442" fmla="*/ 251032 w 990388"/>
              <a:gd name="connsiteY442" fmla="*/ 227933 h 973157"/>
              <a:gd name="connsiteX443" fmla="*/ 251743 w 990388"/>
              <a:gd name="connsiteY443" fmla="*/ 226366 h 973157"/>
              <a:gd name="connsiteX444" fmla="*/ 250172 w 990388"/>
              <a:gd name="connsiteY444" fmla="*/ 225651 h 973157"/>
              <a:gd name="connsiteX445" fmla="*/ 650706 w 990388"/>
              <a:gd name="connsiteY445" fmla="*/ 308674 h 973157"/>
              <a:gd name="connsiteX446" fmla="*/ 651591 w 990388"/>
              <a:gd name="connsiteY446" fmla="*/ 308294 h 973157"/>
              <a:gd name="connsiteX447" fmla="*/ 651542 w 990388"/>
              <a:gd name="connsiteY447" fmla="*/ 306572 h 973157"/>
              <a:gd name="connsiteX448" fmla="*/ 644333 w 990388"/>
              <a:gd name="connsiteY448" fmla="*/ 299928 h 973157"/>
              <a:gd name="connsiteX449" fmla="*/ 642611 w 990388"/>
              <a:gd name="connsiteY449" fmla="*/ 300019 h 973157"/>
              <a:gd name="connsiteX450" fmla="*/ 642703 w 990388"/>
              <a:gd name="connsiteY450" fmla="*/ 301738 h 973157"/>
              <a:gd name="connsiteX451" fmla="*/ 649866 w 990388"/>
              <a:gd name="connsiteY451" fmla="*/ 308343 h 973157"/>
              <a:gd name="connsiteX452" fmla="*/ 650706 w 990388"/>
              <a:gd name="connsiteY452" fmla="*/ 308674 h 973157"/>
              <a:gd name="connsiteX453" fmla="*/ 642913 w 990388"/>
              <a:gd name="connsiteY453" fmla="*/ 872516 h 973157"/>
              <a:gd name="connsiteX454" fmla="*/ 635593 w 990388"/>
              <a:gd name="connsiteY454" fmla="*/ 878941 h 973157"/>
              <a:gd name="connsiteX455" fmla="*/ 635459 w 990388"/>
              <a:gd name="connsiteY455" fmla="*/ 880659 h 973157"/>
              <a:gd name="connsiteX456" fmla="*/ 636383 w 990388"/>
              <a:gd name="connsiteY456" fmla="*/ 881085 h 973157"/>
              <a:gd name="connsiteX457" fmla="*/ 637177 w 990388"/>
              <a:gd name="connsiteY457" fmla="*/ 880794 h 973157"/>
              <a:gd name="connsiteX458" fmla="*/ 644540 w 990388"/>
              <a:gd name="connsiteY458" fmla="*/ 874333 h 973157"/>
              <a:gd name="connsiteX459" fmla="*/ 644632 w 990388"/>
              <a:gd name="connsiteY459" fmla="*/ 872611 h 973157"/>
              <a:gd name="connsiteX460" fmla="*/ 642913 w 990388"/>
              <a:gd name="connsiteY460" fmla="*/ 872516 h 973157"/>
              <a:gd name="connsiteX461" fmla="*/ 669573 w 990388"/>
              <a:gd name="connsiteY461" fmla="*/ 327801 h 973157"/>
              <a:gd name="connsiteX462" fmla="*/ 670400 w 990388"/>
              <a:gd name="connsiteY462" fmla="*/ 327480 h 973157"/>
              <a:gd name="connsiteX463" fmla="*/ 670468 w 990388"/>
              <a:gd name="connsiteY463" fmla="*/ 325758 h 973157"/>
              <a:gd name="connsiteX464" fmla="*/ 663742 w 990388"/>
              <a:gd name="connsiteY464" fmla="*/ 318634 h 973157"/>
              <a:gd name="connsiteX465" fmla="*/ 662020 w 990388"/>
              <a:gd name="connsiteY465" fmla="*/ 318605 h 973157"/>
              <a:gd name="connsiteX466" fmla="*/ 661991 w 990388"/>
              <a:gd name="connsiteY466" fmla="*/ 320327 h 973157"/>
              <a:gd name="connsiteX467" fmla="*/ 668678 w 990388"/>
              <a:gd name="connsiteY467" fmla="*/ 327407 h 973157"/>
              <a:gd name="connsiteX468" fmla="*/ 669573 w 990388"/>
              <a:gd name="connsiteY468" fmla="*/ 327801 h 973157"/>
              <a:gd name="connsiteX469" fmla="*/ 630549 w 990388"/>
              <a:gd name="connsiteY469" fmla="*/ 290899 h 973157"/>
              <a:gd name="connsiteX470" fmla="*/ 631490 w 990388"/>
              <a:gd name="connsiteY470" fmla="*/ 290453 h 973157"/>
              <a:gd name="connsiteX471" fmla="*/ 631320 w 990388"/>
              <a:gd name="connsiteY471" fmla="*/ 288737 h 973157"/>
              <a:gd name="connsiteX472" fmla="*/ 623665 w 990388"/>
              <a:gd name="connsiteY472" fmla="*/ 282605 h 973157"/>
              <a:gd name="connsiteX473" fmla="*/ 621953 w 990388"/>
              <a:gd name="connsiteY473" fmla="*/ 282814 h 973157"/>
              <a:gd name="connsiteX474" fmla="*/ 622166 w 990388"/>
              <a:gd name="connsiteY474" fmla="*/ 284523 h 973157"/>
              <a:gd name="connsiteX475" fmla="*/ 629772 w 990388"/>
              <a:gd name="connsiteY475" fmla="*/ 290617 h 973157"/>
              <a:gd name="connsiteX476" fmla="*/ 630549 w 990388"/>
              <a:gd name="connsiteY476" fmla="*/ 290899 h 973157"/>
              <a:gd name="connsiteX477" fmla="*/ 662181 w 990388"/>
              <a:gd name="connsiteY477" fmla="*/ 853917 h 973157"/>
              <a:gd name="connsiteX478" fmla="*/ 655323 w 990388"/>
              <a:gd name="connsiteY478" fmla="*/ 860837 h 973157"/>
              <a:gd name="connsiteX479" fmla="*/ 655310 w 990388"/>
              <a:gd name="connsiteY479" fmla="*/ 862559 h 973157"/>
              <a:gd name="connsiteX480" fmla="*/ 656179 w 990388"/>
              <a:gd name="connsiteY480" fmla="*/ 862923 h 973157"/>
              <a:gd name="connsiteX481" fmla="*/ 657032 w 990388"/>
              <a:gd name="connsiteY481" fmla="*/ 862572 h 973157"/>
              <a:gd name="connsiteX482" fmla="*/ 663932 w 990388"/>
              <a:gd name="connsiteY482" fmla="*/ 855609 h 973157"/>
              <a:gd name="connsiteX483" fmla="*/ 663903 w 990388"/>
              <a:gd name="connsiteY483" fmla="*/ 853888 h 973157"/>
              <a:gd name="connsiteX484" fmla="*/ 662181 w 990388"/>
              <a:gd name="connsiteY484" fmla="*/ 853917 h 973157"/>
              <a:gd name="connsiteX485" fmla="*/ 600767 w 990388"/>
              <a:gd name="connsiteY485" fmla="*/ 905466 h 973157"/>
              <a:gd name="connsiteX486" fmla="*/ 592640 w 990388"/>
              <a:gd name="connsiteY486" fmla="*/ 910805 h 973157"/>
              <a:gd name="connsiteX487" fmla="*/ 592266 w 990388"/>
              <a:gd name="connsiteY487" fmla="*/ 912488 h 973157"/>
              <a:gd name="connsiteX488" fmla="*/ 593292 w 990388"/>
              <a:gd name="connsiteY488" fmla="*/ 913052 h 973157"/>
              <a:gd name="connsiteX489" fmla="*/ 593948 w 990388"/>
              <a:gd name="connsiteY489" fmla="*/ 912862 h 973157"/>
              <a:gd name="connsiteX490" fmla="*/ 602128 w 990388"/>
              <a:gd name="connsiteY490" fmla="*/ 907483 h 973157"/>
              <a:gd name="connsiteX491" fmla="*/ 602452 w 990388"/>
              <a:gd name="connsiteY491" fmla="*/ 905791 h 973157"/>
              <a:gd name="connsiteX492" fmla="*/ 600767 w 990388"/>
              <a:gd name="connsiteY492" fmla="*/ 905466 h 973157"/>
              <a:gd name="connsiteX493" fmla="*/ 622406 w 990388"/>
              <a:gd name="connsiteY493" fmla="*/ 889727 h 973157"/>
              <a:gd name="connsiteX494" fmla="*/ 614663 w 990388"/>
              <a:gd name="connsiteY494" fmla="*/ 895624 h 973157"/>
              <a:gd name="connsiteX495" fmla="*/ 614410 w 990388"/>
              <a:gd name="connsiteY495" fmla="*/ 897326 h 973157"/>
              <a:gd name="connsiteX496" fmla="*/ 615387 w 990388"/>
              <a:gd name="connsiteY496" fmla="*/ 897818 h 973157"/>
              <a:gd name="connsiteX497" fmla="*/ 616112 w 990388"/>
              <a:gd name="connsiteY497" fmla="*/ 897579 h 973157"/>
              <a:gd name="connsiteX498" fmla="*/ 623901 w 990388"/>
              <a:gd name="connsiteY498" fmla="*/ 891646 h 973157"/>
              <a:gd name="connsiteX499" fmla="*/ 624111 w 990388"/>
              <a:gd name="connsiteY499" fmla="*/ 889937 h 973157"/>
              <a:gd name="connsiteX500" fmla="*/ 622406 w 990388"/>
              <a:gd name="connsiteY500" fmla="*/ 889727 h 973157"/>
              <a:gd name="connsiteX501" fmla="*/ 609205 w 990388"/>
              <a:gd name="connsiteY501" fmla="*/ 274560 h 973157"/>
              <a:gd name="connsiteX502" fmla="*/ 610196 w 990388"/>
              <a:gd name="connsiteY502" fmla="*/ 274048 h 973157"/>
              <a:gd name="connsiteX503" fmla="*/ 609910 w 990388"/>
              <a:gd name="connsiteY503" fmla="*/ 272349 h 973157"/>
              <a:gd name="connsiteX504" fmla="*/ 601842 w 990388"/>
              <a:gd name="connsiteY504" fmla="*/ 266761 h 973157"/>
              <a:gd name="connsiteX505" fmla="*/ 600150 w 990388"/>
              <a:gd name="connsiteY505" fmla="*/ 267089 h 973157"/>
              <a:gd name="connsiteX506" fmla="*/ 600481 w 990388"/>
              <a:gd name="connsiteY506" fmla="*/ 268778 h 973157"/>
              <a:gd name="connsiteX507" fmla="*/ 608497 w 990388"/>
              <a:gd name="connsiteY507" fmla="*/ 274330 h 973157"/>
              <a:gd name="connsiteX508" fmla="*/ 609205 w 990388"/>
              <a:gd name="connsiteY508" fmla="*/ 274560 h 973157"/>
              <a:gd name="connsiteX509" fmla="*/ 717570 w 990388"/>
              <a:gd name="connsiteY509" fmla="*/ 392298 h 973157"/>
              <a:gd name="connsiteX510" fmla="*/ 718190 w 990388"/>
              <a:gd name="connsiteY510" fmla="*/ 392127 h 973157"/>
              <a:gd name="connsiteX511" fmla="*/ 718617 w 990388"/>
              <a:gd name="connsiteY511" fmla="*/ 390458 h 973157"/>
              <a:gd name="connsiteX512" fmla="*/ 713520 w 990388"/>
              <a:gd name="connsiteY512" fmla="*/ 382108 h 973157"/>
              <a:gd name="connsiteX513" fmla="*/ 711841 w 990388"/>
              <a:gd name="connsiteY513" fmla="*/ 381724 h 973157"/>
              <a:gd name="connsiteX514" fmla="*/ 711457 w 990388"/>
              <a:gd name="connsiteY514" fmla="*/ 383404 h 973157"/>
              <a:gd name="connsiteX515" fmla="*/ 716524 w 990388"/>
              <a:gd name="connsiteY515" fmla="*/ 391704 h 973157"/>
              <a:gd name="connsiteX516" fmla="*/ 717570 w 990388"/>
              <a:gd name="connsiteY516" fmla="*/ 392298 h 973157"/>
              <a:gd name="connsiteX517" fmla="*/ 711657 w 990388"/>
              <a:gd name="connsiteY517" fmla="*/ 790712 h 973157"/>
              <a:gd name="connsiteX518" fmla="*/ 706374 w 990388"/>
              <a:gd name="connsiteY518" fmla="*/ 798911 h 973157"/>
              <a:gd name="connsiteX519" fmla="*/ 706715 w 990388"/>
              <a:gd name="connsiteY519" fmla="*/ 800600 h 973157"/>
              <a:gd name="connsiteX520" fmla="*/ 707387 w 990388"/>
              <a:gd name="connsiteY520" fmla="*/ 800804 h 973157"/>
              <a:gd name="connsiteX521" fmla="*/ 708404 w 990388"/>
              <a:gd name="connsiteY521" fmla="*/ 800259 h 973157"/>
              <a:gd name="connsiteX522" fmla="*/ 713720 w 990388"/>
              <a:gd name="connsiteY522" fmla="*/ 792008 h 973157"/>
              <a:gd name="connsiteX523" fmla="*/ 713336 w 990388"/>
              <a:gd name="connsiteY523" fmla="*/ 790329 h 973157"/>
              <a:gd name="connsiteX524" fmla="*/ 711657 w 990388"/>
              <a:gd name="connsiteY524" fmla="*/ 790712 h 973157"/>
              <a:gd name="connsiteX525" fmla="*/ 318615 w 990388"/>
              <a:gd name="connsiteY525" fmla="*/ 206904 h 973157"/>
              <a:gd name="connsiteX526" fmla="*/ 317628 w 990388"/>
              <a:gd name="connsiteY526" fmla="*/ 208315 h 973157"/>
              <a:gd name="connsiteX527" fmla="*/ 318825 w 990388"/>
              <a:gd name="connsiteY527" fmla="*/ 209322 h 973157"/>
              <a:gd name="connsiteX528" fmla="*/ 319038 w 990388"/>
              <a:gd name="connsiteY528" fmla="*/ 209302 h 973157"/>
              <a:gd name="connsiteX529" fmla="*/ 328650 w 990388"/>
              <a:gd name="connsiteY529" fmla="*/ 207731 h 973157"/>
              <a:gd name="connsiteX530" fmla="*/ 329674 w 990388"/>
              <a:gd name="connsiteY530" fmla="*/ 206344 h 973157"/>
              <a:gd name="connsiteX531" fmla="*/ 328286 w 990388"/>
              <a:gd name="connsiteY531" fmla="*/ 205320 h 973157"/>
              <a:gd name="connsiteX532" fmla="*/ 318615 w 990388"/>
              <a:gd name="connsiteY532" fmla="*/ 206904 h 973157"/>
              <a:gd name="connsiteX533" fmla="*/ 725097 w 990388"/>
              <a:gd name="connsiteY533" fmla="*/ 767503 h 973157"/>
              <a:gd name="connsiteX534" fmla="*/ 720394 w 990388"/>
              <a:gd name="connsiteY534" fmla="*/ 776056 h 973157"/>
              <a:gd name="connsiteX535" fmla="*/ 720856 w 990388"/>
              <a:gd name="connsiteY535" fmla="*/ 777715 h 973157"/>
              <a:gd name="connsiteX536" fmla="*/ 721457 w 990388"/>
              <a:gd name="connsiteY536" fmla="*/ 777873 h 973157"/>
              <a:gd name="connsiteX537" fmla="*/ 722519 w 990388"/>
              <a:gd name="connsiteY537" fmla="*/ 777253 h 973157"/>
              <a:gd name="connsiteX538" fmla="*/ 727248 w 990388"/>
              <a:gd name="connsiteY538" fmla="*/ 768647 h 973157"/>
              <a:gd name="connsiteX539" fmla="*/ 726747 w 990388"/>
              <a:gd name="connsiteY539" fmla="*/ 766997 h 973157"/>
              <a:gd name="connsiteX540" fmla="*/ 725097 w 990388"/>
              <a:gd name="connsiteY540" fmla="*/ 767503 h 973157"/>
              <a:gd name="connsiteX541" fmla="*/ 578101 w 990388"/>
              <a:gd name="connsiteY541" fmla="*/ 919657 h 973157"/>
              <a:gd name="connsiteX542" fmla="*/ 569627 w 990388"/>
              <a:gd name="connsiteY542" fmla="*/ 924416 h 973157"/>
              <a:gd name="connsiteX543" fmla="*/ 569138 w 990388"/>
              <a:gd name="connsiteY543" fmla="*/ 926069 h 973157"/>
              <a:gd name="connsiteX544" fmla="*/ 570207 w 990388"/>
              <a:gd name="connsiteY544" fmla="*/ 926705 h 973157"/>
              <a:gd name="connsiteX545" fmla="*/ 570791 w 990388"/>
              <a:gd name="connsiteY545" fmla="*/ 926557 h 973157"/>
              <a:gd name="connsiteX546" fmla="*/ 579318 w 990388"/>
              <a:gd name="connsiteY546" fmla="*/ 921766 h 973157"/>
              <a:gd name="connsiteX547" fmla="*/ 579764 w 990388"/>
              <a:gd name="connsiteY547" fmla="*/ 920103 h 973157"/>
              <a:gd name="connsiteX548" fmla="*/ 578101 w 990388"/>
              <a:gd name="connsiteY548" fmla="*/ 919657 h 973157"/>
              <a:gd name="connsiteX549" fmla="*/ 703088 w 990388"/>
              <a:gd name="connsiteY549" fmla="*/ 369715 h 973157"/>
              <a:gd name="connsiteX550" fmla="*/ 703779 w 990388"/>
              <a:gd name="connsiteY550" fmla="*/ 369498 h 973157"/>
              <a:gd name="connsiteX551" fmla="*/ 704088 w 990388"/>
              <a:gd name="connsiteY551" fmla="*/ 367802 h 973157"/>
              <a:gd name="connsiteX552" fmla="*/ 698417 w 990388"/>
              <a:gd name="connsiteY552" fmla="*/ 359820 h 973157"/>
              <a:gd name="connsiteX553" fmla="*/ 696715 w 990388"/>
              <a:gd name="connsiteY553" fmla="*/ 359554 h 973157"/>
              <a:gd name="connsiteX554" fmla="*/ 696450 w 990388"/>
              <a:gd name="connsiteY554" fmla="*/ 361256 h 973157"/>
              <a:gd name="connsiteX555" fmla="*/ 702087 w 990388"/>
              <a:gd name="connsiteY555" fmla="*/ 369186 h 973157"/>
              <a:gd name="connsiteX556" fmla="*/ 703088 w 990388"/>
              <a:gd name="connsiteY556" fmla="*/ 369715 h 973157"/>
              <a:gd name="connsiteX557" fmla="*/ 687057 w 990388"/>
              <a:gd name="connsiteY557" fmla="*/ 348181 h 973157"/>
              <a:gd name="connsiteX558" fmla="*/ 687818 w 990388"/>
              <a:gd name="connsiteY558" fmla="*/ 347915 h 973157"/>
              <a:gd name="connsiteX559" fmla="*/ 688008 w 990388"/>
              <a:gd name="connsiteY559" fmla="*/ 346203 h 973157"/>
              <a:gd name="connsiteX560" fmla="*/ 681796 w 990388"/>
              <a:gd name="connsiteY560" fmla="*/ 338630 h 973157"/>
              <a:gd name="connsiteX561" fmla="*/ 680078 w 990388"/>
              <a:gd name="connsiteY561" fmla="*/ 338483 h 973157"/>
              <a:gd name="connsiteX562" fmla="*/ 679930 w 990388"/>
              <a:gd name="connsiteY562" fmla="*/ 340198 h 973157"/>
              <a:gd name="connsiteX563" fmla="*/ 686106 w 990388"/>
              <a:gd name="connsiteY563" fmla="*/ 347721 h 973157"/>
              <a:gd name="connsiteX564" fmla="*/ 687057 w 990388"/>
              <a:gd name="connsiteY564" fmla="*/ 348181 h 973157"/>
              <a:gd name="connsiteX565" fmla="*/ 696640 w 990388"/>
              <a:gd name="connsiteY565" fmla="*/ 812922 h 973157"/>
              <a:gd name="connsiteX566" fmla="*/ 690802 w 990388"/>
              <a:gd name="connsiteY566" fmla="*/ 820727 h 973157"/>
              <a:gd name="connsiteX567" fmla="*/ 691025 w 990388"/>
              <a:gd name="connsiteY567" fmla="*/ 822436 h 973157"/>
              <a:gd name="connsiteX568" fmla="*/ 691766 w 990388"/>
              <a:gd name="connsiteY568" fmla="*/ 822689 h 973157"/>
              <a:gd name="connsiteX569" fmla="*/ 692734 w 990388"/>
              <a:gd name="connsiteY569" fmla="*/ 822213 h 973157"/>
              <a:gd name="connsiteX570" fmla="*/ 698611 w 990388"/>
              <a:gd name="connsiteY570" fmla="*/ 814355 h 973157"/>
              <a:gd name="connsiteX571" fmla="*/ 698342 w 990388"/>
              <a:gd name="connsiteY571" fmla="*/ 812653 h 973157"/>
              <a:gd name="connsiteX572" fmla="*/ 696640 w 990388"/>
              <a:gd name="connsiteY572" fmla="*/ 812922 h 973157"/>
              <a:gd name="connsiteX573" fmla="*/ 680117 w 990388"/>
              <a:gd name="connsiteY573" fmla="*/ 834023 h 973157"/>
              <a:gd name="connsiteX574" fmla="*/ 673755 w 990388"/>
              <a:gd name="connsiteY574" fmla="*/ 841402 h 973157"/>
              <a:gd name="connsiteX575" fmla="*/ 673860 w 990388"/>
              <a:gd name="connsiteY575" fmla="*/ 843121 h 973157"/>
              <a:gd name="connsiteX576" fmla="*/ 674666 w 990388"/>
              <a:gd name="connsiteY576" fmla="*/ 843429 h 973157"/>
              <a:gd name="connsiteX577" fmla="*/ 675578 w 990388"/>
              <a:gd name="connsiteY577" fmla="*/ 843019 h 973157"/>
              <a:gd name="connsiteX578" fmla="*/ 681983 w 990388"/>
              <a:gd name="connsiteY578" fmla="*/ 835591 h 973157"/>
              <a:gd name="connsiteX579" fmla="*/ 681832 w 990388"/>
              <a:gd name="connsiteY579" fmla="*/ 833875 h 973157"/>
              <a:gd name="connsiteX580" fmla="*/ 680117 w 990388"/>
              <a:gd name="connsiteY580" fmla="*/ 834023 h 973157"/>
              <a:gd name="connsiteX581" fmla="*/ 505015 w 990388"/>
              <a:gd name="connsiteY581" fmla="*/ 219623 h 973157"/>
              <a:gd name="connsiteX582" fmla="*/ 503483 w 990388"/>
              <a:gd name="connsiteY582" fmla="*/ 220407 h 973157"/>
              <a:gd name="connsiteX583" fmla="*/ 504267 w 990388"/>
              <a:gd name="connsiteY583" fmla="*/ 221942 h 973157"/>
              <a:gd name="connsiteX584" fmla="*/ 513529 w 990388"/>
              <a:gd name="connsiteY584" fmla="*/ 225067 h 973157"/>
              <a:gd name="connsiteX585" fmla="*/ 513932 w 990388"/>
              <a:gd name="connsiteY585" fmla="*/ 225136 h 973157"/>
              <a:gd name="connsiteX586" fmla="*/ 515080 w 990388"/>
              <a:gd name="connsiteY586" fmla="*/ 224323 h 973157"/>
              <a:gd name="connsiteX587" fmla="*/ 514336 w 990388"/>
              <a:gd name="connsiteY587" fmla="*/ 222771 h 973157"/>
              <a:gd name="connsiteX588" fmla="*/ 505015 w 990388"/>
              <a:gd name="connsiteY588" fmla="*/ 219623 h 973157"/>
              <a:gd name="connsiteX589" fmla="*/ 372187 w 990388"/>
              <a:gd name="connsiteY589" fmla="*/ 201257 h 973157"/>
              <a:gd name="connsiteX590" fmla="*/ 371013 w 990388"/>
              <a:gd name="connsiteY590" fmla="*/ 202516 h 973157"/>
              <a:gd name="connsiteX591" fmla="*/ 372230 w 990388"/>
              <a:gd name="connsiteY591" fmla="*/ 203690 h 973157"/>
              <a:gd name="connsiteX592" fmla="*/ 372273 w 990388"/>
              <a:gd name="connsiteY592" fmla="*/ 203690 h 973157"/>
              <a:gd name="connsiteX593" fmla="*/ 382003 w 990388"/>
              <a:gd name="connsiteY593" fmla="*/ 203464 h 973157"/>
              <a:gd name="connsiteX594" fmla="*/ 383207 w 990388"/>
              <a:gd name="connsiteY594" fmla="*/ 202234 h 973157"/>
              <a:gd name="connsiteX595" fmla="*/ 381977 w 990388"/>
              <a:gd name="connsiteY595" fmla="*/ 201031 h 973157"/>
              <a:gd name="connsiteX596" fmla="*/ 372187 w 990388"/>
              <a:gd name="connsiteY596" fmla="*/ 201257 h 973157"/>
              <a:gd name="connsiteX597" fmla="*/ 479090 w 990388"/>
              <a:gd name="connsiteY597" fmla="*/ 212247 h 973157"/>
              <a:gd name="connsiteX598" fmla="*/ 477614 w 990388"/>
              <a:gd name="connsiteY598" fmla="*/ 213139 h 973157"/>
              <a:gd name="connsiteX599" fmla="*/ 478503 w 990388"/>
              <a:gd name="connsiteY599" fmla="*/ 214612 h 973157"/>
              <a:gd name="connsiteX600" fmla="*/ 487928 w 990388"/>
              <a:gd name="connsiteY600" fmla="*/ 217068 h 973157"/>
              <a:gd name="connsiteX601" fmla="*/ 488253 w 990388"/>
              <a:gd name="connsiteY601" fmla="*/ 217111 h 973157"/>
              <a:gd name="connsiteX602" fmla="*/ 489427 w 990388"/>
              <a:gd name="connsiteY602" fmla="*/ 216215 h 973157"/>
              <a:gd name="connsiteX603" fmla="*/ 488574 w 990388"/>
              <a:gd name="connsiteY603" fmla="*/ 214717 h 973157"/>
              <a:gd name="connsiteX604" fmla="*/ 479090 w 990388"/>
              <a:gd name="connsiteY604" fmla="*/ 212247 h 973157"/>
              <a:gd name="connsiteX605" fmla="*/ 530117 w 990388"/>
              <a:gd name="connsiteY605" fmla="*/ 943106 h 973157"/>
              <a:gd name="connsiteX606" fmla="*/ 521039 w 990388"/>
              <a:gd name="connsiteY606" fmla="*/ 946648 h 973157"/>
              <a:gd name="connsiteX607" fmla="*/ 520328 w 990388"/>
              <a:gd name="connsiteY607" fmla="*/ 948216 h 973157"/>
              <a:gd name="connsiteX608" fmla="*/ 521469 w 990388"/>
              <a:gd name="connsiteY608" fmla="*/ 949006 h 973157"/>
              <a:gd name="connsiteX609" fmla="*/ 521899 w 990388"/>
              <a:gd name="connsiteY609" fmla="*/ 948928 h 973157"/>
              <a:gd name="connsiteX610" fmla="*/ 531032 w 990388"/>
              <a:gd name="connsiteY610" fmla="*/ 945369 h 973157"/>
              <a:gd name="connsiteX611" fmla="*/ 531705 w 990388"/>
              <a:gd name="connsiteY611" fmla="*/ 943782 h 973157"/>
              <a:gd name="connsiteX612" fmla="*/ 530117 w 990388"/>
              <a:gd name="connsiteY612" fmla="*/ 943106 h 973157"/>
              <a:gd name="connsiteX613" fmla="*/ 452712 w 990388"/>
              <a:gd name="connsiteY613" fmla="*/ 206711 h 973157"/>
              <a:gd name="connsiteX614" fmla="*/ 451305 w 990388"/>
              <a:gd name="connsiteY614" fmla="*/ 207701 h 973157"/>
              <a:gd name="connsiteX615" fmla="*/ 452295 w 990388"/>
              <a:gd name="connsiteY615" fmla="*/ 209112 h 973157"/>
              <a:gd name="connsiteX616" fmla="*/ 461872 w 990388"/>
              <a:gd name="connsiteY616" fmla="*/ 210899 h 973157"/>
              <a:gd name="connsiteX617" fmla="*/ 462111 w 990388"/>
              <a:gd name="connsiteY617" fmla="*/ 210922 h 973157"/>
              <a:gd name="connsiteX618" fmla="*/ 463302 w 990388"/>
              <a:gd name="connsiteY618" fmla="*/ 209941 h 973157"/>
              <a:gd name="connsiteX619" fmla="*/ 462344 w 990388"/>
              <a:gd name="connsiteY619" fmla="*/ 208508 h 973157"/>
              <a:gd name="connsiteX620" fmla="*/ 452712 w 990388"/>
              <a:gd name="connsiteY620" fmla="*/ 206711 h 973157"/>
              <a:gd name="connsiteX621" fmla="*/ 399129 w 990388"/>
              <a:gd name="connsiteY621" fmla="*/ 201218 h 973157"/>
              <a:gd name="connsiteX622" fmla="*/ 399090 w 990388"/>
              <a:gd name="connsiteY622" fmla="*/ 201218 h 973157"/>
              <a:gd name="connsiteX623" fmla="*/ 397873 w 990388"/>
              <a:gd name="connsiteY623" fmla="*/ 202395 h 973157"/>
              <a:gd name="connsiteX624" fmla="*/ 399051 w 990388"/>
              <a:gd name="connsiteY624" fmla="*/ 203651 h 973157"/>
              <a:gd name="connsiteX625" fmla="*/ 408781 w 990388"/>
              <a:gd name="connsiteY625" fmla="*/ 204094 h 973157"/>
              <a:gd name="connsiteX626" fmla="*/ 408853 w 990388"/>
              <a:gd name="connsiteY626" fmla="*/ 204097 h 973157"/>
              <a:gd name="connsiteX627" fmla="*/ 410070 w 990388"/>
              <a:gd name="connsiteY627" fmla="*/ 202949 h 973157"/>
              <a:gd name="connsiteX628" fmla="*/ 408926 w 990388"/>
              <a:gd name="connsiteY628" fmla="*/ 201664 h 973157"/>
              <a:gd name="connsiteX629" fmla="*/ 399129 w 990388"/>
              <a:gd name="connsiteY629" fmla="*/ 201218 h 973157"/>
              <a:gd name="connsiteX630" fmla="*/ 426012 w 990388"/>
              <a:gd name="connsiteY630" fmla="*/ 203031 h 973157"/>
              <a:gd name="connsiteX631" fmla="*/ 424678 w 990388"/>
              <a:gd name="connsiteY631" fmla="*/ 204120 h 973157"/>
              <a:gd name="connsiteX632" fmla="*/ 425766 w 990388"/>
              <a:gd name="connsiteY632" fmla="*/ 205455 h 973157"/>
              <a:gd name="connsiteX633" fmla="*/ 435445 w 990388"/>
              <a:gd name="connsiteY633" fmla="*/ 206570 h 973157"/>
              <a:gd name="connsiteX634" fmla="*/ 435602 w 990388"/>
              <a:gd name="connsiteY634" fmla="*/ 206580 h 973157"/>
              <a:gd name="connsiteX635" fmla="*/ 436809 w 990388"/>
              <a:gd name="connsiteY635" fmla="*/ 205517 h 973157"/>
              <a:gd name="connsiteX636" fmla="*/ 435756 w 990388"/>
              <a:gd name="connsiteY636" fmla="*/ 204153 h 973157"/>
              <a:gd name="connsiteX637" fmla="*/ 426012 w 990388"/>
              <a:gd name="connsiteY637" fmla="*/ 203031 h 973157"/>
              <a:gd name="connsiteX638" fmla="*/ 563330 w 990388"/>
              <a:gd name="connsiteY638" fmla="*/ 246512 h 973157"/>
              <a:gd name="connsiteX639" fmla="*/ 564409 w 990388"/>
              <a:gd name="connsiteY639" fmla="*/ 245856 h 973157"/>
              <a:gd name="connsiteX640" fmla="*/ 563891 w 990388"/>
              <a:gd name="connsiteY640" fmla="*/ 244213 h 973157"/>
              <a:gd name="connsiteX641" fmla="*/ 555111 w 990388"/>
              <a:gd name="connsiteY641" fmla="*/ 239799 h 973157"/>
              <a:gd name="connsiteX642" fmla="*/ 553485 w 990388"/>
              <a:gd name="connsiteY642" fmla="*/ 240363 h 973157"/>
              <a:gd name="connsiteX643" fmla="*/ 554045 w 990388"/>
              <a:gd name="connsiteY643" fmla="*/ 241993 h 973157"/>
              <a:gd name="connsiteX644" fmla="*/ 562769 w 990388"/>
              <a:gd name="connsiteY644" fmla="*/ 246378 h 973157"/>
              <a:gd name="connsiteX645" fmla="*/ 563330 w 990388"/>
              <a:gd name="connsiteY645" fmla="*/ 246512 h 973157"/>
              <a:gd name="connsiteX646" fmla="*/ 539012 w 990388"/>
              <a:gd name="connsiteY646" fmla="*/ 234958 h 973157"/>
              <a:gd name="connsiteX647" fmla="*/ 540130 w 990388"/>
              <a:gd name="connsiteY647" fmla="*/ 234224 h 973157"/>
              <a:gd name="connsiteX648" fmla="*/ 539497 w 990388"/>
              <a:gd name="connsiteY648" fmla="*/ 232620 h 973157"/>
              <a:gd name="connsiteX649" fmla="*/ 530422 w 990388"/>
              <a:gd name="connsiteY649" fmla="*/ 228829 h 973157"/>
              <a:gd name="connsiteX650" fmla="*/ 528838 w 990388"/>
              <a:gd name="connsiteY650" fmla="*/ 229504 h 973157"/>
              <a:gd name="connsiteX651" fmla="*/ 529514 w 990388"/>
              <a:gd name="connsiteY651" fmla="*/ 231092 h 973157"/>
              <a:gd name="connsiteX652" fmla="*/ 538526 w 990388"/>
              <a:gd name="connsiteY652" fmla="*/ 234857 h 973157"/>
              <a:gd name="connsiteX653" fmla="*/ 539012 w 990388"/>
              <a:gd name="connsiteY653" fmla="*/ 234958 h 973157"/>
              <a:gd name="connsiteX654" fmla="*/ 345304 w 990388"/>
              <a:gd name="connsiteY654" fmla="*/ 203149 h 973157"/>
              <a:gd name="connsiteX655" fmla="*/ 344222 w 990388"/>
              <a:gd name="connsiteY655" fmla="*/ 204487 h 973157"/>
              <a:gd name="connsiteX656" fmla="*/ 345432 w 990388"/>
              <a:gd name="connsiteY656" fmla="*/ 205580 h 973157"/>
              <a:gd name="connsiteX657" fmla="*/ 345560 w 990388"/>
              <a:gd name="connsiteY657" fmla="*/ 205573 h 973157"/>
              <a:gd name="connsiteX658" fmla="*/ 355261 w 990388"/>
              <a:gd name="connsiteY658" fmla="*/ 204678 h 973157"/>
              <a:gd name="connsiteX659" fmla="*/ 356380 w 990388"/>
              <a:gd name="connsiteY659" fmla="*/ 203366 h 973157"/>
              <a:gd name="connsiteX660" fmla="*/ 355068 w 990388"/>
              <a:gd name="connsiteY660" fmla="*/ 202247 h 973157"/>
              <a:gd name="connsiteX661" fmla="*/ 345304 w 990388"/>
              <a:gd name="connsiteY661" fmla="*/ 203149 h 973157"/>
              <a:gd name="connsiteX662" fmla="*/ 554511 w 990388"/>
              <a:gd name="connsiteY662" fmla="*/ 932225 h 973157"/>
              <a:gd name="connsiteX663" fmla="*/ 545732 w 990388"/>
              <a:gd name="connsiteY663" fmla="*/ 936377 h 973157"/>
              <a:gd name="connsiteX664" fmla="*/ 545128 w 990388"/>
              <a:gd name="connsiteY664" fmla="*/ 937993 h 973157"/>
              <a:gd name="connsiteX665" fmla="*/ 546237 w 990388"/>
              <a:gd name="connsiteY665" fmla="*/ 938705 h 973157"/>
              <a:gd name="connsiteX666" fmla="*/ 546745 w 990388"/>
              <a:gd name="connsiteY666" fmla="*/ 938597 h 973157"/>
              <a:gd name="connsiteX667" fmla="*/ 555580 w 990388"/>
              <a:gd name="connsiteY667" fmla="*/ 934415 h 973157"/>
              <a:gd name="connsiteX668" fmla="*/ 556138 w 990388"/>
              <a:gd name="connsiteY668" fmla="*/ 932785 h 973157"/>
              <a:gd name="connsiteX669" fmla="*/ 554511 w 990388"/>
              <a:gd name="connsiteY669" fmla="*/ 932225 h 973157"/>
              <a:gd name="connsiteX670" fmla="*/ 178959 w 990388"/>
              <a:gd name="connsiteY670" fmla="*/ 303417 h 973157"/>
              <a:gd name="connsiteX671" fmla="*/ 178959 w 990388"/>
              <a:gd name="connsiteY671" fmla="*/ 292188 h 973157"/>
              <a:gd name="connsiteX672" fmla="*/ 212775 w 990388"/>
              <a:gd name="connsiteY672" fmla="*/ 263084 h 973157"/>
              <a:gd name="connsiteX673" fmla="*/ 178959 w 990388"/>
              <a:gd name="connsiteY673" fmla="*/ 233430 h 973157"/>
              <a:gd name="connsiteX674" fmla="*/ 178959 w 990388"/>
              <a:gd name="connsiteY674" fmla="*/ 211945 h 973157"/>
              <a:gd name="connsiteX675" fmla="*/ 186023 w 990388"/>
              <a:gd name="connsiteY675" fmla="*/ 221646 h 973157"/>
              <a:gd name="connsiteX676" fmla="*/ 211388 w 990388"/>
              <a:gd name="connsiteY676" fmla="*/ 221646 h 973157"/>
              <a:gd name="connsiteX677" fmla="*/ 178959 w 990388"/>
              <a:gd name="connsiteY677" fmla="*/ 192822 h 973157"/>
              <a:gd name="connsiteX678" fmla="*/ 178959 w 990388"/>
              <a:gd name="connsiteY678" fmla="*/ 181596 h 973157"/>
              <a:gd name="connsiteX679" fmla="*/ 170087 w 990388"/>
              <a:gd name="connsiteY679" fmla="*/ 181596 h 973157"/>
              <a:gd name="connsiteX680" fmla="*/ 170087 w 990388"/>
              <a:gd name="connsiteY680" fmla="*/ 192822 h 973157"/>
              <a:gd name="connsiteX681" fmla="*/ 136688 w 990388"/>
              <a:gd name="connsiteY681" fmla="*/ 221646 h 973157"/>
              <a:gd name="connsiteX682" fmla="*/ 170087 w 990388"/>
              <a:gd name="connsiteY682" fmla="*/ 251445 h 973157"/>
              <a:gd name="connsiteX683" fmla="*/ 170087 w 990388"/>
              <a:gd name="connsiteY683" fmla="*/ 267092 h 973157"/>
              <a:gd name="connsiteX684" fmla="*/ 169973 w 990388"/>
              <a:gd name="connsiteY684" fmla="*/ 267167 h 973157"/>
              <a:gd name="connsiteX685" fmla="*/ 169648 w 990388"/>
              <a:gd name="connsiteY685" fmla="*/ 268860 h 973157"/>
              <a:gd name="connsiteX686" fmla="*/ 170087 w 990388"/>
              <a:gd name="connsiteY686" fmla="*/ 269253 h 973157"/>
              <a:gd name="connsiteX687" fmla="*/ 170087 w 990388"/>
              <a:gd name="connsiteY687" fmla="*/ 273346 h 973157"/>
              <a:gd name="connsiteX688" fmla="*/ 162049 w 990388"/>
              <a:gd name="connsiteY688" fmla="*/ 262671 h 973157"/>
              <a:gd name="connsiteX689" fmla="*/ 136826 w 990388"/>
              <a:gd name="connsiteY689" fmla="*/ 262671 h 973157"/>
              <a:gd name="connsiteX690" fmla="*/ 147789 w 990388"/>
              <a:gd name="connsiteY690" fmla="*/ 284307 h 973157"/>
              <a:gd name="connsiteX691" fmla="*/ 148006 w 990388"/>
              <a:gd name="connsiteY691" fmla="*/ 284743 h 973157"/>
              <a:gd name="connsiteX692" fmla="*/ 148967 w 990388"/>
              <a:gd name="connsiteY692" fmla="*/ 285212 h 973157"/>
              <a:gd name="connsiteX693" fmla="*/ 148983 w 990388"/>
              <a:gd name="connsiteY693" fmla="*/ 285205 h 973157"/>
              <a:gd name="connsiteX694" fmla="*/ 170091 w 990388"/>
              <a:gd name="connsiteY694" fmla="*/ 292056 h 973157"/>
              <a:gd name="connsiteX695" fmla="*/ 170091 w 990388"/>
              <a:gd name="connsiteY695" fmla="*/ 303420 h 973157"/>
              <a:gd name="connsiteX696" fmla="*/ 178959 w 990388"/>
              <a:gd name="connsiteY696" fmla="*/ 303420 h 973157"/>
              <a:gd name="connsiteX697" fmla="*/ 178959 w 990388"/>
              <a:gd name="connsiteY697" fmla="*/ 303417 h 973157"/>
              <a:gd name="connsiteX698" fmla="*/ 178959 w 990388"/>
              <a:gd name="connsiteY698" fmla="*/ 264170 h 973157"/>
              <a:gd name="connsiteX699" fmla="*/ 179464 w 990388"/>
              <a:gd name="connsiteY699" fmla="*/ 263839 h 973157"/>
              <a:gd name="connsiteX700" fmla="*/ 179831 w 990388"/>
              <a:gd name="connsiteY700" fmla="*/ 262156 h 973157"/>
              <a:gd name="connsiteX701" fmla="*/ 178959 w 990388"/>
              <a:gd name="connsiteY701" fmla="*/ 261618 h 973157"/>
              <a:gd name="connsiteX702" fmla="*/ 178959 w 990388"/>
              <a:gd name="connsiteY702" fmla="*/ 254082 h 973157"/>
              <a:gd name="connsiteX703" fmla="*/ 187968 w 990388"/>
              <a:gd name="connsiteY703" fmla="*/ 263921 h 973157"/>
              <a:gd name="connsiteX704" fmla="*/ 178959 w 990388"/>
              <a:gd name="connsiteY704" fmla="*/ 273759 h 973157"/>
              <a:gd name="connsiteX705" fmla="*/ 178959 w 990388"/>
              <a:gd name="connsiteY705" fmla="*/ 264170 h 973157"/>
              <a:gd name="connsiteX706" fmla="*/ 161774 w 990388"/>
              <a:gd name="connsiteY706" fmla="*/ 220541 h 973157"/>
              <a:gd name="connsiteX707" fmla="*/ 170087 w 990388"/>
              <a:gd name="connsiteY707" fmla="*/ 211257 h 973157"/>
              <a:gd name="connsiteX708" fmla="*/ 170087 w 990388"/>
              <a:gd name="connsiteY708" fmla="*/ 230518 h 973157"/>
              <a:gd name="connsiteX709" fmla="*/ 161774 w 990388"/>
              <a:gd name="connsiteY709" fmla="*/ 220541 h 973157"/>
              <a:gd name="connsiteX710" fmla="*/ 434539 w 990388"/>
              <a:gd name="connsiteY710" fmla="*/ 52795 h 973157"/>
              <a:gd name="connsiteX711" fmla="*/ 471681 w 990388"/>
              <a:gd name="connsiteY711" fmla="*/ 52795 h 973157"/>
              <a:gd name="connsiteX712" fmla="*/ 471681 w 990388"/>
              <a:gd name="connsiteY712" fmla="*/ 145189 h 973157"/>
              <a:gd name="connsiteX713" fmla="*/ 434539 w 990388"/>
              <a:gd name="connsiteY713" fmla="*/ 145189 h 973157"/>
              <a:gd name="connsiteX714" fmla="*/ 434539 w 990388"/>
              <a:gd name="connsiteY714" fmla="*/ 52795 h 973157"/>
              <a:gd name="connsiteX715" fmla="*/ 546358 w 990388"/>
              <a:gd name="connsiteY715" fmla="*/ 145189 h 973157"/>
              <a:gd name="connsiteX716" fmla="*/ 583500 w 990388"/>
              <a:gd name="connsiteY716" fmla="*/ 145189 h 973157"/>
              <a:gd name="connsiteX717" fmla="*/ 583500 w 990388"/>
              <a:gd name="connsiteY717" fmla="*/ 57242 h 973157"/>
              <a:gd name="connsiteX718" fmla="*/ 583500 w 990388"/>
              <a:gd name="connsiteY718" fmla="*/ 55203 h 973157"/>
              <a:gd name="connsiteX719" fmla="*/ 583500 w 990388"/>
              <a:gd name="connsiteY719" fmla="*/ 0 h 973157"/>
              <a:gd name="connsiteX720" fmla="*/ 546358 w 990388"/>
              <a:gd name="connsiteY720" fmla="*/ 0 h 973157"/>
              <a:gd name="connsiteX721" fmla="*/ 546358 w 990388"/>
              <a:gd name="connsiteY721" fmla="*/ 42806 h 973157"/>
              <a:gd name="connsiteX722" fmla="*/ 546358 w 990388"/>
              <a:gd name="connsiteY722" fmla="*/ 44731 h 973157"/>
              <a:gd name="connsiteX723" fmla="*/ 546358 w 990388"/>
              <a:gd name="connsiteY723" fmla="*/ 145189 h 973157"/>
              <a:gd name="connsiteX724" fmla="*/ 839707 w 990388"/>
              <a:gd name="connsiteY724" fmla="*/ 331287 h 973157"/>
              <a:gd name="connsiteX725" fmla="*/ 840408 w 990388"/>
              <a:gd name="connsiteY725" fmla="*/ 328345 h 973157"/>
              <a:gd name="connsiteX726" fmla="*/ 833659 w 990388"/>
              <a:gd name="connsiteY726" fmla="*/ 321596 h 973157"/>
              <a:gd name="connsiteX727" fmla="*/ 826909 w 990388"/>
              <a:gd name="connsiteY727" fmla="*/ 328345 h 973157"/>
              <a:gd name="connsiteX728" fmla="*/ 827333 w 990388"/>
              <a:gd name="connsiteY728" fmla="*/ 330631 h 973157"/>
              <a:gd name="connsiteX729" fmla="*/ 829169 w 990388"/>
              <a:gd name="connsiteY729" fmla="*/ 333350 h 973157"/>
              <a:gd name="connsiteX730" fmla="*/ 833659 w 990388"/>
              <a:gd name="connsiteY730" fmla="*/ 335095 h 973157"/>
              <a:gd name="connsiteX731" fmla="*/ 837604 w 990388"/>
              <a:gd name="connsiteY731" fmla="*/ 333803 h 973157"/>
              <a:gd name="connsiteX732" fmla="*/ 839707 w 990388"/>
              <a:gd name="connsiteY732" fmla="*/ 331287 h 973157"/>
              <a:gd name="connsiteX733" fmla="*/ 870955 w 990388"/>
              <a:gd name="connsiteY733" fmla="*/ 353195 h 973157"/>
              <a:gd name="connsiteX734" fmla="*/ 866767 w 990388"/>
              <a:gd name="connsiteY734" fmla="*/ 354691 h 973157"/>
              <a:gd name="connsiteX735" fmla="*/ 864753 w 990388"/>
              <a:gd name="connsiteY735" fmla="*/ 357285 h 973157"/>
              <a:gd name="connsiteX736" fmla="*/ 864205 w 990388"/>
              <a:gd name="connsiteY736" fmla="*/ 359945 h 973157"/>
              <a:gd name="connsiteX737" fmla="*/ 870955 w 990388"/>
              <a:gd name="connsiteY737" fmla="*/ 366694 h 973157"/>
              <a:gd name="connsiteX738" fmla="*/ 877704 w 990388"/>
              <a:gd name="connsiteY738" fmla="*/ 359945 h 973157"/>
              <a:gd name="connsiteX739" fmla="*/ 877340 w 990388"/>
              <a:gd name="connsiteY739" fmla="*/ 357852 h 973157"/>
              <a:gd name="connsiteX740" fmla="*/ 875602 w 990388"/>
              <a:gd name="connsiteY740" fmla="*/ 355068 h 973157"/>
              <a:gd name="connsiteX741" fmla="*/ 870955 w 990388"/>
              <a:gd name="connsiteY741" fmla="*/ 353195 h 973157"/>
              <a:gd name="connsiteX742" fmla="*/ 923051 w 990388"/>
              <a:gd name="connsiteY742" fmla="*/ 326975 h 973157"/>
              <a:gd name="connsiteX743" fmla="*/ 927092 w 990388"/>
              <a:gd name="connsiteY743" fmla="*/ 328345 h 973157"/>
              <a:gd name="connsiteX744" fmla="*/ 929778 w 990388"/>
              <a:gd name="connsiteY744" fmla="*/ 327781 h 973157"/>
              <a:gd name="connsiteX745" fmla="*/ 932369 w 990388"/>
              <a:gd name="connsiteY745" fmla="*/ 325758 h 973157"/>
              <a:gd name="connsiteX746" fmla="*/ 933841 w 990388"/>
              <a:gd name="connsiteY746" fmla="*/ 321596 h 973157"/>
              <a:gd name="connsiteX747" fmla="*/ 927092 w 990388"/>
              <a:gd name="connsiteY747" fmla="*/ 314847 h 973157"/>
              <a:gd name="connsiteX748" fmla="*/ 920342 w 990388"/>
              <a:gd name="connsiteY748" fmla="*/ 321596 h 973157"/>
              <a:gd name="connsiteX749" fmla="*/ 920979 w 990388"/>
              <a:gd name="connsiteY749" fmla="*/ 324416 h 973157"/>
              <a:gd name="connsiteX750" fmla="*/ 923051 w 990388"/>
              <a:gd name="connsiteY750" fmla="*/ 326975 h 973157"/>
              <a:gd name="connsiteX751" fmla="*/ 979831 w 990388"/>
              <a:gd name="connsiteY751" fmla="*/ 305942 h 973157"/>
              <a:gd name="connsiteX752" fmla="*/ 983639 w 990388"/>
              <a:gd name="connsiteY752" fmla="*/ 307123 h 973157"/>
              <a:gd name="connsiteX753" fmla="*/ 990389 w 990388"/>
              <a:gd name="connsiteY753" fmla="*/ 300374 h 973157"/>
              <a:gd name="connsiteX754" fmla="*/ 983639 w 990388"/>
              <a:gd name="connsiteY754" fmla="*/ 293624 h 973157"/>
              <a:gd name="connsiteX755" fmla="*/ 976890 w 990388"/>
              <a:gd name="connsiteY755" fmla="*/ 300374 h 973157"/>
              <a:gd name="connsiteX756" fmla="*/ 977673 w 990388"/>
              <a:gd name="connsiteY756" fmla="*/ 303470 h 973157"/>
              <a:gd name="connsiteX757" fmla="*/ 979831 w 990388"/>
              <a:gd name="connsiteY757" fmla="*/ 305942 h 973157"/>
              <a:gd name="connsiteX758" fmla="*/ 935153 w 990388"/>
              <a:gd name="connsiteY758" fmla="*/ 335620 h 973157"/>
              <a:gd name="connsiteX759" fmla="*/ 933838 w 990388"/>
              <a:gd name="connsiteY759" fmla="*/ 339588 h 973157"/>
              <a:gd name="connsiteX760" fmla="*/ 940588 w 990388"/>
              <a:gd name="connsiteY760" fmla="*/ 346337 h 973157"/>
              <a:gd name="connsiteX761" fmla="*/ 947337 w 990388"/>
              <a:gd name="connsiteY761" fmla="*/ 339588 h 973157"/>
              <a:gd name="connsiteX762" fmla="*/ 946163 w 990388"/>
              <a:gd name="connsiteY762" fmla="*/ 335787 h 973157"/>
              <a:gd name="connsiteX763" fmla="*/ 943667 w 990388"/>
              <a:gd name="connsiteY763" fmla="*/ 333612 h 973157"/>
              <a:gd name="connsiteX764" fmla="*/ 940591 w 990388"/>
              <a:gd name="connsiteY764" fmla="*/ 332839 h 973157"/>
              <a:gd name="connsiteX765" fmla="*/ 937692 w 990388"/>
              <a:gd name="connsiteY765" fmla="*/ 333517 h 973157"/>
              <a:gd name="connsiteX766" fmla="*/ 935153 w 990388"/>
              <a:gd name="connsiteY766" fmla="*/ 335620 h 973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</a:cxnLst>
            <a:rect l="l" t="t" r="r" b="b"/>
            <a:pathLst>
              <a:path w="990388" h="973157">
                <a:moveTo>
                  <a:pt x="772307" y="597021"/>
                </a:moveTo>
                <a:cubicBezTo>
                  <a:pt x="772389" y="593765"/>
                  <a:pt x="772428" y="590498"/>
                  <a:pt x="772428" y="587222"/>
                </a:cubicBezTo>
                <a:lnTo>
                  <a:pt x="772428" y="586458"/>
                </a:lnTo>
                <a:cubicBezTo>
                  <a:pt x="772428" y="585786"/>
                  <a:pt x="771884" y="585241"/>
                  <a:pt x="771212" y="585241"/>
                </a:cubicBezTo>
                <a:cubicBezTo>
                  <a:pt x="770539" y="585241"/>
                  <a:pt x="769995" y="585786"/>
                  <a:pt x="769995" y="586458"/>
                </a:cubicBezTo>
                <a:lnTo>
                  <a:pt x="769995" y="587222"/>
                </a:lnTo>
                <a:cubicBezTo>
                  <a:pt x="769995" y="590479"/>
                  <a:pt x="769956" y="593725"/>
                  <a:pt x="769874" y="596962"/>
                </a:cubicBezTo>
                <a:cubicBezTo>
                  <a:pt x="769857" y="597635"/>
                  <a:pt x="770389" y="598196"/>
                  <a:pt x="771061" y="598212"/>
                </a:cubicBezTo>
                <a:cubicBezTo>
                  <a:pt x="771074" y="598212"/>
                  <a:pt x="771084" y="598212"/>
                  <a:pt x="771090" y="598212"/>
                </a:cubicBezTo>
                <a:cubicBezTo>
                  <a:pt x="771746" y="598209"/>
                  <a:pt x="772287" y="597684"/>
                  <a:pt x="772307" y="597021"/>
                </a:cubicBezTo>
                <a:close/>
                <a:moveTo>
                  <a:pt x="769493" y="625026"/>
                </a:moveTo>
                <a:cubicBezTo>
                  <a:pt x="770113" y="625026"/>
                  <a:pt x="770644" y="624554"/>
                  <a:pt x="770703" y="623924"/>
                </a:cubicBezTo>
                <a:cubicBezTo>
                  <a:pt x="771012" y="620677"/>
                  <a:pt x="771277" y="617421"/>
                  <a:pt x="771500" y="614151"/>
                </a:cubicBezTo>
                <a:cubicBezTo>
                  <a:pt x="771546" y="613479"/>
                  <a:pt x="771038" y="612898"/>
                  <a:pt x="770369" y="612852"/>
                </a:cubicBezTo>
                <a:cubicBezTo>
                  <a:pt x="769697" y="612823"/>
                  <a:pt x="769116" y="613315"/>
                  <a:pt x="769070" y="613984"/>
                </a:cubicBezTo>
                <a:cubicBezTo>
                  <a:pt x="768847" y="617230"/>
                  <a:pt x="768585" y="620467"/>
                  <a:pt x="768276" y="623691"/>
                </a:cubicBezTo>
                <a:cubicBezTo>
                  <a:pt x="768214" y="624360"/>
                  <a:pt x="768706" y="624957"/>
                  <a:pt x="769375" y="625020"/>
                </a:cubicBezTo>
                <a:cubicBezTo>
                  <a:pt x="769414" y="625026"/>
                  <a:pt x="769454" y="625026"/>
                  <a:pt x="769493" y="625026"/>
                </a:cubicBezTo>
                <a:close/>
                <a:moveTo>
                  <a:pt x="751085" y="465273"/>
                </a:moveTo>
                <a:cubicBezTo>
                  <a:pt x="751213" y="465273"/>
                  <a:pt x="751347" y="465253"/>
                  <a:pt x="751475" y="465207"/>
                </a:cubicBezTo>
                <a:cubicBezTo>
                  <a:pt x="752111" y="464991"/>
                  <a:pt x="752456" y="464302"/>
                  <a:pt x="752239" y="463662"/>
                </a:cubicBezTo>
                <a:cubicBezTo>
                  <a:pt x="751193" y="460560"/>
                  <a:pt x="750107" y="457480"/>
                  <a:pt x="748986" y="454414"/>
                </a:cubicBezTo>
                <a:cubicBezTo>
                  <a:pt x="748756" y="453784"/>
                  <a:pt x="748058" y="453460"/>
                  <a:pt x="747421" y="453689"/>
                </a:cubicBezTo>
                <a:cubicBezTo>
                  <a:pt x="746788" y="453922"/>
                  <a:pt x="746464" y="454621"/>
                  <a:pt x="746697" y="455253"/>
                </a:cubicBezTo>
                <a:cubicBezTo>
                  <a:pt x="747812" y="458300"/>
                  <a:pt x="748887" y="461363"/>
                  <a:pt x="749930" y="464446"/>
                </a:cubicBezTo>
                <a:cubicBezTo>
                  <a:pt x="750101" y="464955"/>
                  <a:pt x="750576" y="465273"/>
                  <a:pt x="751085" y="465273"/>
                </a:cubicBezTo>
                <a:close/>
                <a:moveTo>
                  <a:pt x="769018" y="559686"/>
                </a:moveTo>
                <a:cubicBezTo>
                  <a:pt x="769247" y="562917"/>
                  <a:pt x="769437" y="566157"/>
                  <a:pt x="769585" y="569410"/>
                </a:cubicBezTo>
                <a:cubicBezTo>
                  <a:pt x="769615" y="570063"/>
                  <a:pt x="770152" y="570575"/>
                  <a:pt x="770802" y="570575"/>
                </a:cubicBezTo>
                <a:cubicBezTo>
                  <a:pt x="770818" y="570575"/>
                  <a:pt x="770838" y="570575"/>
                  <a:pt x="770858" y="570575"/>
                </a:cubicBezTo>
                <a:cubicBezTo>
                  <a:pt x="771530" y="570545"/>
                  <a:pt x="772048" y="569974"/>
                  <a:pt x="772019" y="569302"/>
                </a:cubicBezTo>
                <a:cubicBezTo>
                  <a:pt x="771871" y="566029"/>
                  <a:pt x="771681" y="562766"/>
                  <a:pt x="771451" y="559512"/>
                </a:cubicBezTo>
                <a:cubicBezTo>
                  <a:pt x="771402" y="558840"/>
                  <a:pt x="770772" y="558325"/>
                  <a:pt x="770149" y="558384"/>
                </a:cubicBezTo>
                <a:cubicBezTo>
                  <a:pt x="769477" y="558434"/>
                  <a:pt x="768968" y="559017"/>
                  <a:pt x="769018" y="559686"/>
                </a:cubicBezTo>
                <a:close/>
                <a:moveTo>
                  <a:pt x="746946" y="718505"/>
                </a:moveTo>
                <a:cubicBezTo>
                  <a:pt x="745831" y="721568"/>
                  <a:pt x="744680" y="724615"/>
                  <a:pt x="743486" y="727642"/>
                </a:cubicBezTo>
                <a:cubicBezTo>
                  <a:pt x="743240" y="728269"/>
                  <a:pt x="743545" y="728977"/>
                  <a:pt x="744171" y="729223"/>
                </a:cubicBezTo>
                <a:cubicBezTo>
                  <a:pt x="744319" y="729282"/>
                  <a:pt x="744470" y="729308"/>
                  <a:pt x="744617" y="729308"/>
                </a:cubicBezTo>
                <a:cubicBezTo>
                  <a:pt x="745103" y="729308"/>
                  <a:pt x="745562" y="729016"/>
                  <a:pt x="745749" y="728537"/>
                </a:cubicBezTo>
                <a:cubicBezTo>
                  <a:pt x="746949" y="725487"/>
                  <a:pt x="748110" y="722421"/>
                  <a:pt x="749232" y="719338"/>
                </a:cubicBezTo>
                <a:cubicBezTo>
                  <a:pt x="749461" y="718705"/>
                  <a:pt x="749137" y="718007"/>
                  <a:pt x="748504" y="717777"/>
                </a:cubicBezTo>
                <a:cubicBezTo>
                  <a:pt x="747874" y="717554"/>
                  <a:pt x="747175" y="717875"/>
                  <a:pt x="746946" y="718505"/>
                </a:cubicBezTo>
                <a:close/>
                <a:moveTo>
                  <a:pt x="741623" y="440177"/>
                </a:moveTo>
                <a:cubicBezTo>
                  <a:pt x="741780" y="440177"/>
                  <a:pt x="741938" y="440148"/>
                  <a:pt x="742092" y="440082"/>
                </a:cubicBezTo>
                <a:cubicBezTo>
                  <a:pt x="742712" y="439823"/>
                  <a:pt x="743007" y="439111"/>
                  <a:pt x="742748" y="438488"/>
                </a:cubicBezTo>
                <a:cubicBezTo>
                  <a:pt x="741495" y="435481"/>
                  <a:pt x="740200" y="432490"/>
                  <a:pt x="738868" y="429522"/>
                </a:cubicBezTo>
                <a:cubicBezTo>
                  <a:pt x="738593" y="428905"/>
                  <a:pt x="737871" y="428633"/>
                  <a:pt x="737261" y="428905"/>
                </a:cubicBezTo>
                <a:cubicBezTo>
                  <a:pt x="736648" y="429181"/>
                  <a:pt x="736372" y="429902"/>
                  <a:pt x="736648" y="430515"/>
                </a:cubicBezTo>
                <a:cubicBezTo>
                  <a:pt x="737970" y="433464"/>
                  <a:pt x="739252" y="436435"/>
                  <a:pt x="740501" y="439426"/>
                </a:cubicBezTo>
                <a:cubicBezTo>
                  <a:pt x="740698" y="439895"/>
                  <a:pt x="741147" y="440177"/>
                  <a:pt x="741623" y="440177"/>
                </a:cubicBezTo>
                <a:close/>
                <a:moveTo>
                  <a:pt x="756739" y="692157"/>
                </a:moveTo>
                <a:cubicBezTo>
                  <a:pt x="756083" y="691957"/>
                  <a:pt x="755417" y="692344"/>
                  <a:pt x="755233" y="692993"/>
                </a:cubicBezTo>
                <a:cubicBezTo>
                  <a:pt x="754338" y="696118"/>
                  <a:pt x="753407" y="699227"/>
                  <a:pt x="752436" y="702323"/>
                </a:cubicBezTo>
                <a:cubicBezTo>
                  <a:pt x="752233" y="702963"/>
                  <a:pt x="752590" y="703648"/>
                  <a:pt x="753233" y="703848"/>
                </a:cubicBezTo>
                <a:cubicBezTo>
                  <a:pt x="753354" y="703888"/>
                  <a:pt x="753476" y="703904"/>
                  <a:pt x="753597" y="703904"/>
                </a:cubicBezTo>
                <a:cubicBezTo>
                  <a:pt x="754115" y="703904"/>
                  <a:pt x="754597" y="703570"/>
                  <a:pt x="754758" y="703052"/>
                </a:cubicBezTo>
                <a:cubicBezTo>
                  <a:pt x="755739" y="699936"/>
                  <a:pt x="756676" y="696807"/>
                  <a:pt x="757575" y="693662"/>
                </a:cubicBezTo>
                <a:cubicBezTo>
                  <a:pt x="757759" y="693016"/>
                  <a:pt x="757385" y="692340"/>
                  <a:pt x="756739" y="692157"/>
                </a:cubicBezTo>
                <a:close/>
                <a:moveTo>
                  <a:pt x="736881" y="743397"/>
                </a:moveTo>
                <a:cubicBezTo>
                  <a:pt x="735552" y="746375"/>
                  <a:pt x="734188" y="749330"/>
                  <a:pt x="732788" y="752265"/>
                </a:cubicBezTo>
                <a:cubicBezTo>
                  <a:pt x="732496" y="752875"/>
                  <a:pt x="732755" y="753600"/>
                  <a:pt x="733362" y="753889"/>
                </a:cubicBezTo>
                <a:cubicBezTo>
                  <a:pt x="733532" y="753971"/>
                  <a:pt x="733713" y="754007"/>
                  <a:pt x="733886" y="754007"/>
                </a:cubicBezTo>
                <a:cubicBezTo>
                  <a:pt x="734342" y="754007"/>
                  <a:pt x="734775" y="753751"/>
                  <a:pt x="734985" y="753315"/>
                </a:cubicBezTo>
                <a:cubicBezTo>
                  <a:pt x="736395" y="750360"/>
                  <a:pt x="737769" y="747385"/>
                  <a:pt x="739108" y="744391"/>
                </a:cubicBezTo>
                <a:cubicBezTo>
                  <a:pt x="739380" y="743775"/>
                  <a:pt x="739104" y="743056"/>
                  <a:pt x="738491" y="742781"/>
                </a:cubicBezTo>
                <a:cubicBezTo>
                  <a:pt x="737878" y="742512"/>
                  <a:pt x="737156" y="742784"/>
                  <a:pt x="736881" y="743397"/>
                </a:cubicBezTo>
                <a:close/>
                <a:moveTo>
                  <a:pt x="758775" y="491014"/>
                </a:moveTo>
                <a:cubicBezTo>
                  <a:pt x="758874" y="491014"/>
                  <a:pt x="758979" y="491001"/>
                  <a:pt x="759084" y="490975"/>
                </a:cubicBezTo>
                <a:cubicBezTo>
                  <a:pt x="759736" y="490805"/>
                  <a:pt x="760127" y="490139"/>
                  <a:pt x="759956" y="489489"/>
                </a:cubicBezTo>
                <a:cubicBezTo>
                  <a:pt x="759130" y="486321"/>
                  <a:pt x="758267" y="483170"/>
                  <a:pt x="757362" y="480034"/>
                </a:cubicBezTo>
                <a:cubicBezTo>
                  <a:pt x="757175" y="479388"/>
                  <a:pt x="756493" y="479018"/>
                  <a:pt x="755853" y="479201"/>
                </a:cubicBezTo>
                <a:cubicBezTo>
                  <a:pt x="755207" y="479388"/>
                  <a:pt x="754837" y="480064"/>
                  <a:pt x="755020" y="480710"/>
                </a:cubicBezTo>
                <a:cubicBezTo>
                  <a:pt x="755919" y="483825"/>
                  <a:pt x="756778" y="486958"/>
                  <a:pt x="757598" y="490103"/>
                </a:cubicBezTo>
                <a:cubicBezTo>
                  <a:pt x="757742" y="490654"/>
                  <a:pt x="758234" y="491014"/>
                  <a:pt x="758775" y="491014"/>
                </a:cubicBezTo>
                <a:close/>
                <a:moveTo>
                  <a:pt x="767234" y="531682"/>
                </a:moveTo>
                <a:cubicBezTo>
                  <a:pt x="766568" y="531777"/>
                  <a:pt x="766102" y="532393"/>
                  <a:pt x="766197" y="533059"/>
                </a:cubicBezTo>
                <a:cubicBezTo>
                  <a:pt x="766650" y="536267"/>
                  <a:pt x="767063" y="539487"/>
                  <a:pt x="767437" y="542721"/>
                </a:cubicBezTo>
                <a:cubicBezTo>
                  <a:pt x="767509" y="543341"/>
                  <a:pt x="768037" y="543800"/>
                  <a:pt x="768647" y="543800"/>
                </a:cubicBezTo>
                <a:cubicBezTo>
                  <a:pt x="768696" y="543800"/>
                  <a:pt x="768742" y="543797"/>
                  <a:pt x="768791" y="543790"/>
                </a:cubicBezTo>
                <a:cubicBezTo>
                  <a:pt x="769460" y="543711"/>
                  <a:pt x="769939" y="543108"/>
                  <a:pt x="769861" y="542439"/>
                </a:cubicBezTo>
                <a:cubicBezTo>
                  <a:pt x="769483" y="539185"/>
                  <a:pt x="769067" y="535945"/>
                  <a:pt x="768611" y="532718"/>
                </a:cubicBezTo>
                <a:cubicBezTo>
                  <a:pt x="768519" y="532049"/>
                  <a:pt x="767909" y="531577"/>
                  <a:pt x="767234" y="531682"/>
                </a:cubicBezTo>
                <a:close/>
                <a:moveTo>
                  <a:pt x="760451" y="677976"/>
                </a:moveTo>
                <a:cubicBezTo>
                  <a:pt x="760546" y="677999"/>
                  <a:pt x="760642" y="678008"/>
                  <a:pt x="760733" y="678008"/>
                </a:cubicBezTo>
                <a:cubicBezTo>
                  <a:pt x="761284" y="678008"/>
                  <a:pt x="761786" y="677631"/>
                  <a:pt x="761917" y="677074"/>
                </a:cubicBezTo>
                <a:cubicBezTo>
                  <a:pt x="762675" y="673896"/>
                  <a:pt x="763390" y="670708"/>
                  <a:pt x="764069" y="667507"/>
                </a:cubicBezTo>
                <a:cubicBezTo>
                  <a:pt x="764206" y="666848"/>
                  <a:pt x="763787" y="666202"/>
                  <a:pt x="763127" y="666064"/>
                </a:cubicBezTo>
                <a:cubicBezTo>
                  <a:pt x="762465" y="665939"/>
                  <a:pt x="761822" y="666346"/>
                  <a:pt x="761684" y="667005"/>
                </a:cubicBezTo>
                <a:cubicBezTo>
                  <a:pt x="761012" y="670190"/>
                  <a:pt x="760300" y="673355"/>
                  <a:pt x="759549" y="676510"/>
                </a:cubicBezTo>
                <a:cubicBezTo>
                  <a:pt x="759392" y="677162"/>
                  <a:pt x="759799" y="677818"/>
                  <a:pt x="760451" y="677976"/>
                </a:cubicBezTo>
                <a:close/>
                <a:moveTo>
                  <a:pt x="765840" y="651653"/>
                </a:moveTo>
                <a:cubicBezTo>
                  <a:pt x="765909" y="651666"/>
                  <a:pt x="765974" y="651670"/>
                  <a:pt x="766043" y="651670"/>
                </a:cubicBezTo>
                <a:cubicBezTo>
                  <a:pt x="766627" y="651670"/>
                  <a:pt x="767142" y="651247"/>
                  <a:pt x="767243" y="650650"/>
                </a:cubicBezTo>
                <a:cubicBezTo>
                  <a:pt x="767778" y="647429"/>
                  <a:pt x="768270" y="644199"/>
                  <a:pt x="768722" y="640955"/>
                </a:cubicBezTo>
                <a:cubicBezTo>
                  <a:pt x="768814" y="640286"/>
                  <a:pt x="768352" y="639673"/>
                  <a:pt x="767686" y="639581"/>
                </a:cubicBezTo>
                <a:cubicBezTo>
                  <a:pt x="767040" y="639506"/>
                  <a:pt x="766401" y="639952"/>
                  <a:pt x="766312" y="640617"/>
                </a:cubicBezTo>
                <a:cubicBezTo>
                  <a:pt x="765863" y="643841"/>
                  <a:pt x="765374" y="647052"/>
                  <a:pt x="764843" y="650250"/>
                </a:cubicBezTo>
                <a:cubicBezTo>
                  <a:pt x="764728" y="650915"/>
                  <a:pt x="765174" y="651542"/>
                  <a:pt x="765840" y="651653"/>
                </a:cubicBezTo>
                <a:close/>
                <a:moveTo>
                  <a:pt x="764862" y="517212"/>
                </a:moveTo>
                <a:cubicBezTo>
                  <a:pt x="765525" y="517087"/>
                  <a:pt x="765958" y="516451"/>
                  <a:pt x="765836" y="515792"/>
                </a:cubicBezTo>
                <a:cubicBezTo>
                  <a:pt x="765233" y="512575"/>
                  <a:pt x="764593" y="509370"/>
                  <a:pt x="763911" y="506179"/>
                </a:cubicBezTo>
                <a:cubicBezTo>
                  <a:pt x="763767" y="505523"/>
                  <a:pt x="763127" y="505097"/>
                  <a:pt x="762465" y="505245"/>
                </a:cubicBezTo>
                <a:cubicBezTo>
                  <a:pt x="761809" y="505382"/>
                  <a:pt x="761386" y="506032"/>
                  <a:pt x="761527" y="506691"/>
                </a:cubicBezTo>
                <a:cubicBezTo>
                  <a:pt x="762203" y="509859"/>
                  <a:pt x="762842" y="513044"/>
                  <a:pt x="763442" y="516244"/>
                </a:cubicBezTo>
                <a:cubicBezTo>
                  <a:pt x="763551" y="516828"/>
                  <a:pt x="764062" y="517238"/>
                  <a:pt x="764636" y="517238"/>
                </a:cubicBezTo>
                <a:cubicBezTo>
                  <a:pt x="764712" y="517235"/>
                  <a:pt x="764787" y="517228"/>
                  <a:pt x="764862" y="517212"/>
                </a:cubicBezTo>
                <a:close/>
                <a:moveTo>
                  <a:pt x="586756" y="259736"/>
                </a:moveTo>
                <a:cubicBezTo>
                  <a:pt x="587166" y="259736"/>
                  <a:pt x="587566" y="259529"/>
                  <a:pt x="587796" y="259152"/>
                </a:cubicBezTo>
                <a:cubicBezTo>
                  <a:pt x="588147" y="258578"/>
                  <a:pt x="587966" y="257830"/>
                  <a:pt x="587393" y="257476"/>
                </a:cubicBezTo>
                <a:cubicBezTo>
                  <a:pt x="584602" y="255771"/>
                  <a:pt x="581791" y="254098"/>
                  <a:pt x="578954" y="252462"/>
                </a:cubicBezTo>
                <a:cubicBezTo>
                  <a:pt x="578374" y="252127"/>
                  <a:pt x="577626" y="252327"/>
                  <a:pt x="577291" y="252908"/>
                </a:cubicBezTo>
                <a:cubicBezTo>
                  <a:pt x="576953" y="253491"/>
                  <a:pt x="577154" y="254236"/>
                  <a:pt x="577737" y="254574"/>
                </a:cubicBezTo>
                <a:cubicBezTo>
                  <a:pt x="580554" y="256200"/>
                  <a:pt x="583352" y="257860"/>
                  <a:pt x="586123" y="259559"/>
                </a:cubicBezTo>
                <a:cubicBezTo>
                  <a:pt x="586320" y="259680"/>
                  <a:pt x="586540" y="259736"/>
                  <a:pt x="586756" y="259736"/>
                </a:cubicBezTo>
                <a:close/>
                <a:moveTo>
                  <a:pt x="38896" y="420899"/>
                </a:moveTo>
                <a:cubicBezTo>
                  <a:pt x="38286" y="420614"/>
                  <a:pt x="37561" y="420870"/>
                  <a:pt x="37273" y="421477"/>
                </a:cubicBezTo>
                <a:cubicBezTo>
                  <a:pt x="35869" y="424432"/>
                  <a:pt x="34498" y="427410"/>
                  <a:pt x="33163" y="430404"/>
                </a:cubicBezTo>
                <a:cubicBezTo>
                  <a:pt x="32891" y="431017"/>
                  <a:pt x="33167" y="431739"/>
                  <a:pt x="33783" y="432011"/>
                </a:cubicBezTo>
                <a:cubicBezTo>
                  <a:pt x="33944" y="432083"/>
                  <a:pt x="34111" y="432116"/>
                  <a:pt x="34279" y="432116"/>
                </a:cubicBezTo>
                <a:cubicBezTo>
                  <a:pt x="34747" y="432116"/>
                  <a:pt x="35190" y="431847"/>
                  <a:pt x="35394" y="431391"/>
                </a:cubicBezTo>
                <a:cubicBezTo>
                  <a:pt x="36719" y="428413"/>
                  <a:pt x="38080" y="425458"/>
                  <a:pt x="39477" y="422520"/>
                </a:cubicBezTo>
                <a:cubicBezTo>
                  <a:pt x="39762" y="421916"/>
                  <a:pt x="39506" y="421188"/>
                  <a:pt x="38896" y="420899"/>
                </a:cubicBezTo>
                <a:close/>
                <a:moveTo>
                  <a:pt x="30189" y="734005"/>
                </a:moveTo>
                <a:cubicBezTo>
                  <a:pt x="29569" y="734264"/>
                  <a:pt x="29274" y="734979"/>
                  <a:pt x="29533" y="735598"/>
                </a:cubicBezTo>
                <a:cubicBezTo>
                  <a:pt x="30786" y="738609"/>
                  <a:pt x="32075" y="741600"/>
                  <a:pt x="33403" y="744571"/>
                </a:cubicBezTo>
                <a:cubicBezTo>
                  <a:pt x="33606" y="745024"/>
                  <a:pt x="34049" y="745293"/>
                  <a:pt x="34518" y="745293"/>
                </a:cubicBezTo>
                <a:cubicBezTo>
                  <a:pt x="34682" y="745293"/>
                  <a:pt x="34852" y="745260"/>
                  <a:pt x="35013" y="745188"/>
                </a:cubicBezTo>
                <a:cubicBezTo>
                  <a:pt x="35626" y="744912"/>
                  <a:pt x="35902" y="744191"/>
                  <a:pt x="35630" y="743578"/>
                </a:cubicBezTo>
                <a:cubicBezTo>
                  <a:pt x="34311" y="740626"/>
                  <a:pt x="33029" y="737655"/>
                  <a:pt x="31783" y="734664"/>
                </a:cubicBezTo>
                <a:cubicBezTo>
                  <a:pt x="31524" y="734037"/>
                  <a:pt x="30809" y="733755"/>
                  <a:pt x="30189" y="734005"/>
                </a:cubicBezTo>
                <a:close/>
                <a:moveTo>
                  <a:pt x="4969" y="642395"/>
                </a:moveTo>
                <a:cubicBezTo>
                  <a:pt x="5024" y="642395"/>
                  <a:pt x="5080" y="642392"/>
                  <a:pt x="5139" y="642382"/>
                </a:cubicBezTo>
                <a:cubicBezTo>
                  <a:pt x="5805" y="642290"/>
                  <a:pt x="6271" y="641673"/>
                  <a:pt x="6176" y="641008"/>
                </a:cubicBezTo>
                <a:cubicBezTo>
                  <a:pt x="5726" y="637800"/>
                  <a:pt x="5316" y="634580"/>
                  <a:pt x="4946" y="631343"/>
                </a:cubicBezTo>
                <a:cubicBezTo>
                  <a:pt x="4870" y="630677"/>
                  <a:pt x="4263" y="630188"/>
                  <a:pt x="3598" y="630274"/>
                </a:cubicBezTo>
                <a:cubicBezTo>
                  <a:pt x="2929" y="630349"/>
                  <a:pt x="2450" y="630956"/>
                  <a:pt x="2529" y="631621"/>
                </a:cubicBezTo>
                <a:cubicBezTo>
                  <a:pt x="2902" y="634875"/>
                  <a:pt x="3316" y="638115"/>
                  <a:pt x="3768" y="641346"/>
                </a:cubicBezTo>
                <a:cubicBezTo>
                  <a:pt x="3850" y="641955"/>
                  <a:pt x="4372" y="642395"/>
                  <a:pt x="4969" y="642395"/>
                </a:cubicBezTo>
                <a:close/>
                <a:moveTo>
                  <a:pt x="51382" y="397057"/>
                </a:moveTo>
                <a:cubicBezTo>
                  <a:pt x="50798" y="396729"/>
                  <a:pt x="50050" y="396932"/>
                  <a:pt x="49722" y="397519"/>
                </a:cubicBezTo>
                <a:cubicBezTo>
                  <a:pt x="48112" y="400369"/>
                  <a:pt x="46538" y="403239"/>
                  <a:pt x="45000" y="406131"/>
                </a:cubicBezTo>
                <a:cubicBezTo>
                  <a:pt x="44685" y="406725"/>
                  <a:pt x="44908" y="407463"/>
                  <a:pt x="45501" y="407778"/>
                </a:cubicBezTo>
                <a:cubicBezTo>
                  <a:pt x="45682" y="407876"/>
                  <a:pt x="45879" y="407922"/>
                  <a:pt x="46072" y="407922"/>
                </a:cubicBezTo>
                <a:cubicBezTo>
                  <a:pt x="46508" y="407922"/>
                  <a:pt x="46931" y="407689"/>
                  <a:pt x="47148" y="407276"/>
                </a:cubicBezTo>
                <a:cubicBezTo>
                  <a:pt x="48676" y="404400"/>
                  <a:pt x="50240" y="401550"/>
                  <a:pt x="51841" y="398719"/>
                </a:cubicBezTo>
                <a:cubicBezTo>
                  <a:pt x="52175" y="398132"/>
                  <a:pt x="51969" y="397388"/>
                  <a:pt x="51382" y="397057"/>
                </a:cubicBezTo>
                <a:close/>
                <a:moveTo>
                  <a:pt x="28110" y="445572"/>
                </a:moveTo>
                <a:cubicBezTo>
                  <a:pt x="27483" y="445329"/>
                  <a:pt x="26778" y="445634"/>
                  <a:pt x="26532" y="446261"/>
                </a:cubicBezTo>
                <a:cubicBezTo>
                  <a:pt x="25335" y="449308"/>
                  <a:pt x="24177" y="452374"/>
                  <a:pt x="23059" y="455460"/>
                </a:cubicBezTo>
                <a:cubicBezTo>
                  <a:pt x="22829" y="456093"/>
                  <a:pt x="23157" y="456792"/>
                  <a:pt x="23790" y="457021"/>
                </a:cubicBezTo>
                <a:cubicBezTo>
                  <a:pt x="23928" y="457070"/>
                  <a:pt x="24069" y="457093"/>
                  <a:pt x="24207" y="457093"/>
                </a:cubicBezTo>
                <a:cubicBezTo>
                  <a:pt x="24705" y="457093"/>
                  <a:pt x="25174" y="456785"/>
                  <a:pt x="25351" y="456290"/>
                </a:cubicBezTo>
                <a:cubicBezTo>
                  <a:pt x="26463" y="453227"/>
                  <a:pt x="27614" y="450177"/>
                  <a:pt x="28802" y="447150"/>
                </a:cubicBezTo>
                <a:cubicBezTo>
                  <a:pt x="29044" y="446526"/>
                  <a:pt x="28736" y="445818"/>
                  <a:pt x="28110" y="445572"/>
                </a:cubicBezTo>
                <a:close/>
                <a:moveTo>
                  <a:pt x="2168" y="615676"/>
                </a:moveTo>
                <a:cubicBezTo>
                  <a:pt x="2197" y="615676"/>
                  <a:pt x="2224" y="615676"/>
                  <a:pt x="2253" y="615673"/>
                </a:cubicBezTo>
                <a:cubicBezTo>
                  <a:pt x="2925" y="615623"/>
                  <a:pt x="3430" y="615043"/>
                  <a:pt x="3385" y="614374"/>
                </a:cubicBezTo>
                <a:cubicBezTo>
                  <a:pt x="3158" y="611144"/>
                  <a:pt x="2975" y="607900"/>
                  <a:pt x="2827" y="604647"/>
                </a:cubicBezTo>
                <a:cubicBezTo>
                  <a:pt x="2798" y="603974"/>
                  <a:pt x="2217" y="603427"/>
                  <a:pt x="1555" y="603486"/>
                </a:cubicBezTo>
                <a:cubicBezTo>
                  <a:pt x="882" y="603515"/>
                  <a:pt x="364" y="604086"/>
                  <a:pt x="394" y="604758"/>
                </a:cubicBezTo>
                <a:cubicBezTo>
                  <a:pt x="541" y="608031"/>
                  <a:pt x="728" y="611294"/>
                  <a:pt x="954" y="614544"/>
                </a:cubicBezTo>
                <a:cubicBezTo>
                  <a:pt x="997" y="615184"/>
                  <a:pt x="1532" y="615676"/>
                  <a:pt x="2168" y="615676"/>
                </a:cubicBezTo>
                <a:close/>
                <a:moveTo>
                  <a:pt x="20832" y="708870"/>
                </a:moveTo>
                <a:cubicBezTo>
                  <a:pt x="20196" y="709083"/>
                  <a:pt x="19852" y="709775"/>
                  <a:pt x="20065" y="710411"/>
                </a:cubicBezTo>
                <a:cubicBezTo>
                  <a:pt x="21108" y="713513"/>
                  <a:pt x="22190" y="716600"/>
                  <a:pt x="23308" y="719663"/>
                </a:cubicBezTo>
                <a:cubicBezTo>
                  <a:pt x="23489" y="720155"/>
                  <a:pt x="23954" y="720463"/>
                  <a:pt x="24453" y="720463"/>
                </a:cubicBezTo>
                <a:cubicBezTo>
                  <a:pt x="24591" y="720463"/>
                  <a:pt x="24732" y="720440"/>
                  <a:pt x="24869" y="720391"/>
                </a:cubicBezTo>
                <a:cubicBezTo>
                  <a:pt x="25502" y="720161"/>
                  <a:pt x="25827" y="719459"/>
                  <a:pt x="25597" y="718826"/>
                </a:cubicBezTo>
                <a:cubicBezTo>
                  <a:pt x="24486" y="715780"/>
                  <a:pt x="23410" y="712720"/>
                  <a:pt x="22374" y="709634"/>
                </a:cubicBezTo>
                <a:cubicBezTo>
                  <a:pt x="22160" y="708997"/>
                  <a:pt x="21472" y="708656"/>
                  <a:pt x="20832" y="708870"/>
                </a:cubicBezTo>
                <a:close/>
                <a:moveTo>
                  <a:pt x="2115" y="561975"/>
                </a:moveTo>
                <a:cubicBezTo>
                  <a:pt x="2752" y="561975"/>
                  <a:pt x="3286" y="561484"/>
                  <a:pt x="3329" y="560841"/>
                </a:cubicBezTo>
                <a:cubicBezTo>
                  <a:pt x="3548" y="557594"/>
                  <a:pt x="3811" y="554357"/>
                  <a:pt x="4113" y="551130"/>
                </a:cubicBezTo>
                <a:cubicBezTo>
                  <a:pt x="4175" y="550461"/>
                  <a:pt x="3683" y="549867"/>
                  <a:pt x="3011" y="549805"/>
                </a:cubicBezTo>
                <a:cubicBezTo>
                  <a:pt x="2348" y="549743"/>
                  <a:pt x="1748" y="550234"/>
                  <a:pt x="1686" y="550907"/>
                </a:cubicBezTo>
                <a:cubicBezTo>
                  <a:pt x="1384" y="554154"/>
                  <a:pt x="1122" y="557410"/>
                  <a:pt x="899" y="560680"/>
                </a:cubicBezTo>
                <a:cubicBezTo>
                  <a:pt x="853" y="561352"/>
                  <a:pt x="1361" y="561933"/>
                  <a:pt x="2033" y="561979"/>
                </a:cubicBezTo>
                <a:cubicBezTo>
                  <a:pt x="2060" y="561972"/>
                  <a:pt x="2089" y="561975"/>
                  <a:pt x="2115" y="561975"/>
                </a:cubicBezTo>
                <a:close/>
                <a:moveTo>
                  <a:pt x="54042" y="781982"/>
                </a:moveTo>
                <a:cubicBezTo>
                  <a:pt x="53464" y="782326"/>
                  <a:pt x="53271" y="783074"/>
                  <a:pt x="53615" y="783651"/>
                </a:cubicBezTo>
                <a:cubicBezTo>
                  <a:pt x="55278" y="786462"/>
                  <a:pt x="56977" y="789246"/>
                  <a:pt x="58705" y="792008"/>
                </a:cubicBezTo>
                <a:cubicBezTo>
                  <a:pt x="58938" y="792375"/>
                  <a:pt x="59335" y="792578"/>
                  <a:pt x="59738" y="792578"/>
                </a:cubicBezTo>
                <a:cubicBezTo>
                  <a:pt x="59958" y="792578"/>
                  <a:pt x="60184" y="792519"/>
                  <a:pt x="60384" y="792392"/>
                </a:cubicBezTo>
                <a:cubicBezTo>
                  <a:pt x="60955" y="792034"/>
                  <a:pt x="61126" y="791283"/>
                  <a:pt x="60768" y="790712"/>
                </a:cubicBezTo>
                <a:cubicBezTo>
                  <a:pt x="59049" y="787971"/>
                  <a:pt x="57360" y="785199"/>
                  <a:pt x="55708" y="782408"/>
                </a:cubicBezTo>
                <a:cubicBezTo>
                  <a:pt x="55370" y="781834"/>
                  <a:pt x="54622" y="781641"/>
                  <a:pt x="54042" y="781982"/>
                </a:cubicBezTo>
                <a:close/>
                <a:moveTo>
                  <a:pt x="301797" y="210263"/>
                </a:moveTo>
                <a:cubicBezTo>
                  <a:pt x="298603" y="210974"/>
                  <a:pt x="295421" y="211726"/>
                  <a:pt x="292257" y="212519"/>
                </a:cubicBezTo>
                <a:cubicBezTo>
                  <a:pt x="291604" y="212683"/>
                  <a:pt x="291207" y="213342"/>
                  <a:pt x="291371" y="213995"/>
                </a:cubicBezTo>
                <a:cubicBezTo>
                  <a:pt x="291509" y="214549"/>
                  <a:pt x="292004" y="214917"/>
                  <a:pt x="292552" y="214917"/>
                </a:cubicBezTo>
                <a:cubicBezTo>
                  <a:pt x="292650" y="214917"/>
                  <a:pt x="292748" y="214903"/>
                  <a:pt x="292847" y="214880"/>
                </a:cubicBezTo>
                <a:cubicBezTo>
                  <a:pt x="295992" y="214097"/>
                  <a:pt x="299154" y="213349"/>
                  <a:pt x="302328" y="212641"/>
                </a:cubicBezTo>
                <a:cubicBezTo>
                  <a:pt x="302984" y="212493"/>
                  <a:pt x="303397" y="211844"/>
                  <a:pt x="303250" y="211188"/>
                </a:cubicBezTo>
                <a:cubicBezTo>
                  <a:pt x="303105" y="210528"/>
                  <a:pt x="302456" y="210115"/>
                  <a:pt x="301797" y="210263"/>
                </a:cubicBezTo>
                <a:close/>
                <a:moveTo>
                  <a:pt x="41271" y="758402"/>
                </a:moveTo>
                <a:cubicBezTo>
                  <a:pt x="40670" y="758703"/>
                  <a:pt x="40425" y="759438"/>
                  <a:pt x="40730" y="760035"/>
                </a:cubicBezTo>
                <a:cubicBezTo>
                  <a:pt x="42189" y="762950"/>
                  <a:pt x="43688" y="765846"/>
                  <a:pt x="45219" y="768723"/>
                </a:cubicBezTo>
                <a:cubicBezTo>
                  <a:pt x="45439" y="769136"/>
                  <a:pt x="45862" y="769369"/>
                  <a:pt x="46295" y="769369"/>
                </a:cubicBezTo>
                <a:cubicBezTo>
                  <a:pt x="46489" y="769369"/>
                  <a:pt x="46685" y="769323"/>
                  <a:pt x="46866" y="769224"/>
                </a:cubicBezTo>
                <a:cubicBezTo>
                  <a:pt x="47459" y="768910"/>
                  <a:pt x="47686" y="768172"/>
                  <a:pt x="47367" y="767575"/>
                </a:cubicBezTo>
                <a:cubicBezTo>
                  <a:pt x="45846" y="764718"/>
                  <a:pt x="44357" y="761842"/>
                  <a:pt x="42904" y="758946"/>
                </a:cubicBezTo>
                <a:cubicBezTo>
                  <a:pt x="42605" y="758343"/>
                  <a:pt x="41877" y="758103"/>
                  <a:pt x="41271" y="758402"/>
                </a:cubicBezTo>
                <a:close/>
                <a:moveTo>
                  <a:pt x="730439" y="415823"/>
                </a:moveTo>
                <a:cubicBezTo>
                  <a:pt x="730626" y="415823"/>
                  <a:pt x="730810" y="415780"/>
                  <a:pt x="730987" y="415691"/>
                </a:cubicBezTo>
                <a:cubicBezTo>
                  <a:pt x="731591" y="415390"/>
                  <a:pt x="731830" y="414655"/>
                  <a:pt x="731528" y="414055"/>
                </a:cubicBezTo>
                <a:cubicBezTo>
                  <a:pt x="730066" y="411139"/>
                  <a:pt x="728564" y="408247"/>
                  <a:pt x="727029" y="405374"/>
                </a:cubicBezTo>
                <a:cubicBezTo>
                  <a:pt x="726707" y="404777"/>
                  <a:pt x="725963" y="404560"/>
                  <a:pt x="725379" y="404875"/>
                </a:cubicBezTo>
                <a:cubicBezTo>
                  <a:pt x="724785" y="405190"/>
                  <a:pt x="724559" y="405931"/>
                  <a:pt x="724877" y="406525"/>
                </a:cubicBezTo>
                <a:cubicBezTo>
                  <a:pt x="726402" y="409378"/>
                  <a:pt x="727898" y="412254"/>
                  <a:pt x="729354" y="415150"/>
                </a:cubicBezTo>
                <a:cubicBezTo>
                  <a:pt x="729567" y="415577"/>
                  <a:pt x="729994" y="415823"/>
                  <a:pt x="730439" y="415823"/>
                </a:cubicBezTo>
                <a:close/>
                <a:moveTo>
                  <a:pt x="225333" y="236008"/>
                </a:moveTo>
                <a:cubicBezTo>
                  <a:pt x="222368" y="237369"/>
                  <a:pt x="219423" y="238766"/>
                  <a:pt x="216501" y="240196"/>
                </a:cubicBezTo>
                <a:cubicBezTo>
                  <a:pt x="215897" y="240491"/>
                  <a:pt x="215648" y="241222"/>
                  <a:pt x="215943" y="241826"/>
                </a:cubicBezTo>
                <a:cubicBezTo>
                  <a:pt x="216156" y="242255"/>
                  <a:pt x="216589" y="242508"/>
                  <a:pt x="217038" y="242508"/>
                </a:cubicBezTo>
                <a:cubicBezTo>
                  <a:pt x="217219" y="242508"/>
                  <a:pt x="217402" y="242469"/>
                  <a:pt x="217573" y="242383"/>
                </a:cubicBezTo>
                <a:cubicBezTo>
                  <a:pt x="220476" y="240960"/>
                  <a:pt x="223401" y="239573"/>
                  <a:pt x="226349" y="238222"/>
                </a:cubicBezTo>
                <a:cubicBezTo>
                  <a:pt x="226959" y="237939"/>
                  <a:pt x="227228" y="237218"/>
                  <a:pt x="226949" y="236605"/>
                </a:cubicBezTo>
                <a:cubicBezTo>
                  <a:pt x="226667" y="235995"/>
                  <a:pt x="225946" y="235729"/>
                  <a:pt x="225333" y="236008"/>
                </a:cubicBezTo>
                <a:close/>
                <a:moveTo>
                  <a:pt x="65497" y="374158"/>
                </a:moveTo>
                <a:cubicBezTo>
                  <a:pt x="64936" y="373785"/>
                  <a:pt x="64179" y="373939"/>
                  <a:pt x="63808" y="374503"/>
                </a:cubicBezTo>
                <a:cubicBezTo>
                  <a:pt x="62004" y="377235"/>
                  <a:pt x="60233" y="379986"/>
                  <a:pt x="58498" y="382761"/>
                </a:cubicBezTo>
                <a:cubicBezTo>
                  <a:pt x="58141" y="383331"/>
                  <a:pt x="58315" y="384083"/>
                  <a:pt x="58885" y="384440"/>
                </a:cubicBezTo>
                <a:cubicBezTo>
                  <a:pt x="59086" y="384565"/>
                  <a:pt x="59312" y="384627"/>
                  <a:pt x="59532" y="384627"/>
                </a:cubicBezTo>
                <a:cubicBezTo>
                  <a:pt x="59938" y="384627"/>
                  <a:pt x="60335" y="384424"/>
                  <a:pt x="60565" y="384056"/>
                </a:cubicBezTo>
                <a:cubicBezTo>
                  <a:pt x="62290" y="381298"/>
                  <a:pt x="64048" y="378563"/>
                  <a:pt x="65842" y="375851"/>
                </a:cubicBezTo>
                <a:cubicBezTo>
                  <a:pt x="66212" y="375283"/>
                  <a:pt x="66058" y="374529"/>
                  <a:pt x="65497" y="374158"/>
                </a:cubicBezTo>
                <a:close/>
                <a:moveTo>
                  <a:pt x="275714" y="217048"/>
                </a:moveTo>
                <a:cubicBezTo>
                  <a:pt x="272576" y="217983"/>
                  <a:pt x="269457" y="218957"/>
                  <a:pt x="266354" y="219970"/>
                </a:cubicBezTo>
                <a:cubicBezTo>
                  <a:pt x="265715" y="220177"/>
                  <a:pt x="265367" y="220866"/>
                  <a:pt x="265574" y="221505"/>
                </a:cubicBezTo>
                <a:cubicBezTo>
                  <a:pt x="265741" y="222020"/>
                  <a:pt x="266220" y="222345"/>
                  <a:pt x="266731" y="222345"/>
                </a:cubicBezTo>
                <a:cubicBezTo>
                  <a:pt x="266856" y="222345"/>
                  <a:pt x="266984" y="222325"/>
                  <a:pt x="267108" y="222286"/>
                </a:cubicBezTo>
                <a:cubicBezTo>
                  <a:pt x="270191" y="221279"/>
                  <a:pt x="273290" y="220315"/>
                  <a:pt x="276406" y="219383"/>
                </a:cubicBezTo>
                <a:cubicBezTo>
                  <a:pt x="277052" y="219193"/>
                  <a:pt x="277419" y="218514"/>
                  <a:pt x="277226" y="217868"/>
                </a:cubicBezTo>
                <a:cubicBezTo>
                  <a:pt x="277036" y="217222"/>
                  <a:pt x="276360" y="216852"/>
                  <a:pt x="275714" y="217048"/>
                </a:cubicBezTo>
                <a:close/>
                <a:moveTo>
                  <a:pt x="134956" y="293903"/>
                </a:moveTo>
                <a:cubicBezTo>
                  <a:pt x="132477" y="296028"/>
                  <a:pt x="130027" y="298183"/>
                  <a:pt x="127600" y="300374"/>
                </a:cubicBezTo>
                <a:cubicBezTo>
                  <a:pt x="127102" y="300823"/>
                  <a:pt x="127062" y="301594"/>
                  <a:pt x="127511" y="302092"/>
                </a:cubicBezTo>
                <a:cubicBezTo>
                  <a:pt x="127751" y="302358"/>
                  <a:pt x="128082" y="302495"/>
                  <a:pt x="128417" y="302495"/>
                </a:cubicBezTo>
                <a:cubicBezTo>
                  <a:pt x="128709" y="302495"/>
                  <a:pt x="129000" y="302391"/>
                  <a:pt x="129233" y="302181"/>
                </a:cubicBezTo>
                <a:cubicBezTo>
                  <a:pt x="131644" y="300006"/>
                  <a:pt x="134081" y="297865"/>
                  <a:pt x="136544" y="295753"/>
                </a:cubicBezTo>
                <a:cubicBezTo>
                  <a:pt x="137055" y="295316"/>
                  <a:pt x="137111" y="294546"/>
                  <a:pt x="136675" y="294034"/>
                </a:cubicBezTo>
                <a:cubicBezTo>
                  <a:pt x="136239" y="293526"/>
                  <a:pt x="135468" y="293467"/>
                  <a:pt x="134956" y="293903"/>
                </a:cubicBezTo>
                <a:close/>
                <a:moveTo>
                  <a:pt x="68432" y="804624"/>
                </a:moveTo>
                <a:cubicBezTo>
                  <a:pt x="67878" y="805008"/>
                  <a:pt x="67740" y="805766"/>
                  <a:pt x="68121" y="806320"/>
                </a:cubicBezTo>
                <a:cubicBezTo>
                  <a:pt x="69977" y="809009"/>
                  <a:pt x="71863" y="811672"/>
                  <a:pt x="73785" y="814306"/>
                </a:cubicBezTo>
                <a:cubicBezTo>
                  <a:pt x="74024" y="814634"/>
                  <a:pt x="74395" y="814808"/>
                  <a:pt x="74772" y="814808"/>
                </a:cubicBezTo>
                <a:cubicBezTo>
                  <a:pt x="75021" y="814808"/>
                  <a:pt x="75270" y="814732"/>
                  <a:pt x="75487" y="814575"/>
                </a:cubicBezTo>
                <a:cubicBezTo>
                  <a:pt x="76031" y="814178"/>
                  <a:pt x="76149" y="813417"/>
                  <a:pt x="75756" y="812873"/>
                </a:cubicBezTo>
                <a:cubicBezTo>
                  <a:pt x="73847" y="810252"/>
                  <a:pt x="71971" y="807606"/>
                  <a:pt x="70128" y="804933"/>
                </a:cubicBezTo>
                <a:cubicBezTo>
                  <a:pt x="69744" y="804382"/>
                  <a:pt x="68983" y="804244"/>
                  <a:pt x="68432" y="804624"/>
                </a:cubicBezTo>
                <a:close/>
                <a:moveTo>
                  <a:pt x="81167" y="352306"/>
                </a:moveTo>
                <a:cubicBezTo>
                  <a:pt x="80633" y="351900"/>
                  <a:pt x="79869" y="352001"/>
                  <a:pt x="79459" y="352533"/>
                </a:cubicBezTo>
                <a:cubicBezTo>
                  <a:pt x="77471" y="355130"/>
                  <a:pt x="75516" y="357750"/>
                  <a:pt x="73591" y="360397"/>
                </a:cubicBezTo>
                <a:cubicBezTo>
                  <a:pt x="73194" y="360942"/>
                  <a:pt x="73316" y="361702"/>
                  <a:pt x="73860" y="362099"/>
                </a:cubicBezTo>
                <a:cubicBezTo>
                  <a:pt x="74077" y="362257"/>
                  <a:pt x="74326" y="362332"/>
                  <a:pt x="74575" y="362332"/>
                </a:cubicBezTo>
                <a:cubicBezTo>
                  <a:pt x="74952" y="362332"/>
                  <a:pt x="75323" y="362158"/>
                  <a:pt x="75562" y="361830"/>
                </a:cubicBezTo>
                <a:cubicBezTo>
                  <a:pt x="77474" y="359200"/>
                  <a:pt x="79419" y="356596"/>
                  <a:pt x="81394" y="354015"/>
                </a:cubicBezTo>
                <a:cubicBezTo>
                  <a:pt x="81803" y="353480"/>
                  <a:pt x="81702" y="352713"/>
                  <a:pt x="81167" y="352306"/>
                </a:cubicBezTo>
                <a:close/>
                <a:moveTo>
                  <a:pt x="115121" y="312138"/>
                </a:moveTo>
                <a:cubicBezTo>
                  <a:pt x="112796" y="314430"/>
                  <a:pt x="110497" y="316752"/>
                  <a:pt x="108227" y="319103"/>
                </a:cubicBezTo>
                <a:cubicBezTo>
                  <a:pt x="107758" y="319589"/>
                  <a:pt x="107775" y="320360"/>
                  <a:pt x="108257" y="320825"/>
                </a:cubicBezTo>
                <a:cubicBezTo>
                  <a:pt x="108493" y="321055"/>
                  <a:pt x="108798" y="321166"/>
                  <a:pt x="109103" y="321166"/>
                </a:cubicBezTo>
                <a:cubicBezTo>
                  <a:pt x="109421" y="321166"/>
                  <a:pt x="109739" y="321042"/>
                  <a:pt x="109979" y="320792"/>
                </a:cubicBezTo>
                <a:cubicBezTo>
                  <a:pt x="112232" y="318457"/>
                  <a:pt x="114518" y="316149"/>
                  <a:pt x="116830" y="313869"/>
                </a:cubicBezTo>
                <a:cubicBezTo>
                  <a:pt x="117309" y="313397"/>
                  <a:pt x="117315" y="312626"/>
                  <a:pt x="116843" y="312147"/>
                </a:cubicBezTo>
                <a:cubicBezTo>
                  <a:pt x="116371" y="311672"/>
                  <a:pt x="115600" y="311665"/>
                  <a:pt x="115121" y="312138"/>
                </a:cubicBezTo>
                <a:close/>
                <a:moveTo>
                  <a:pt x="96591" y="331714"/>
                </a:moveTo>
                <a:cubicBezTo>
                  <a:pt x="94430" y="334163"/>
                  <a:pt x="92298" y="336640"/>
                  <a:pt x="90196" y="339145"/>
                </a:cubicBezTo>
                <a:cubicBezTo>
                  <a:pt x="89763" y="339660"/>
                  <a:pt x="89832" y="340428"/>
                  <a:pt x="90347" y="340860"/>
                </a:cubicBezTo>
                <a:cubicBezTo>
                  <a:pt x="90576" y="341051"/>
                  <a:pt x="90852" y="341146"/>
                  <a:pt x="91127" y="341146"/>
                </a:cubicBezTo>
                <a:cubicBezTo>
                  <a:pt x="91475" y="341146"/>
                  <a:pt x="91819" y="340998"/>
                  <a:pt x="92062" y="340710"/>
                </a:cubicBezTo>
                <a:cubicBezTo>
                  <a:pt x="94151" y="338220"/>
                  <a:pt x="96270" y="335757"/>
                  <a:pt x="98418" y="333324"/>
                </a:cubicBezTo>
                <a:cubicBezTo>
                  <a:pt x="98864" y="332819"/>
                  <a:pt x="98815" y="332051"/>
                  <a:pt x="98310" y="331605"/>
                </a:cubicBezTo>
                <a:cubicBezTo>
                  <a:pt x="97811" y="331163"/>
                  <a:pt x="97037" y="331209"/>
                  <a:pt x="96591" y="331714"/>
                </a:cubicBezTo>
                <a:close/>
                <a:moveTo>
                  <a:pt x="111" y="577806"/>
                </a:moveTo>
                <a:cubicBezTo>
                  <a:pt x="36" y="580935"/>
                  <a:pt x="0" y="584074"/>
                  <a:pt x="0" y="587222"/>
                </a:cubicBezTo>
                <a:lnTo>
                  <a:pt x="0" y="587606"/>
                </a:lnTo>
                <a:cubicBezTo>
                  <a:pt x="0" y="588278"/>
                  <a:pt x="544" y="588822"/>
                  <a:pt x="1217" y="588822"/>
                </a:cubicBezTo>
                <a:cubicBezTo>
                  <a:pt x="1889" y="588822"/>
                  <a:pt x="2433" y="588278"/>
                  <a:pt x="2433" y="587606"/>
                </a:cubicBezTo>
                <a:lnTo>
                  <a:pt x="2433" y="587222"/>
                </a:lnTo>
                <a:cubicBezTo>
                  <a:pt x="2433" y="584093"/>
                  <a:pt x="2473" y="580974"/>
                  <a:pt x="2545" y="577865"/>
                </a:cubicBezTo>
                <a:cubicBezTo>
                  <a:pt x="2561" y="577193"/>
                  <a:pt x="2030" y="576635"/>
                  <a:pt x="1358" y="576619"/>
                </a:cubicBezTo>
                <a:cubicBezTo>
                  <a:pt x="676" y="576580"/>
                  <a:pt x="131" y="577131"/>
                  <a:pt x="111" y="577806"/>
                </a:cubicBezTo>
                <a:close/>
                <a:moveTo>
                  <a:pt x="216970" y="934474"/>
                </a:moveTo>
                <a:cubicBezTo>
                  <a:pt x="217143" y="934556"/>
                  <a:pt x="217324" y="934599"/>
                  <a:pt x="217504" y="934599"/>
                </a:cubicBezTo>
                <a:cubicBezTo>
                  <a:pt x="217953" y="934599"/>
                  <a:pt x="218390" y="934347"/>
                  <a:pt x="218600" y="933917"/>
                </a:cubicBezTo>
                <a:cubicBezTo>
                  <a:pt x="218895" y="933313"/>
                  <a:pt x="218645" y="932582"/>
                  <a:pt x="218039" y="932287"/>
                </a:cubicBezTo>
                <a:cubicBezTo>
                  <a:pt x="215110" y="930857"/>
                  <a:pt x="212204" y="929391"/>
                  <a:pt x="209322" y="927889"/>
                </a:cubicBezTo>
                <a:cubicBezTo>
                  <a:pt x="208721" y="927577"/>
                  <a:pt x="207987" y="927807"/>
                  <a:pt x="207678" y="928407"/>
                </a:cubicBezTo>
                <a:cubicBezTo>
                  <a:pt x="207367" y="929001"/>
                  <a:pt x="207600" y="929739"/>
                  <a:pt x="208197" y="930050"/>
                </a:cubicBezTo>
                <a:cubicBezTo>
                  <a:pt x="211102" y="931559"/>
                  <a:pt x="214024" y="933035"/>
                  <a:pt x="216970" y="934474"/>
                </a:cubicBezTo>
                <a:close/>
                <a:moveTo>
                  <a:pt x="241645" y="945464"/>
                </a:moveTo>
                <a:cubicBezTo>
                  <a:pt x="241796" y="945523"/>
                  <a:pt x="241950" y="945553"/>
                  <a:pt x="242101" y="945553"/>
                </a:cubicBezTo>
                <a:cubicBezTo>
                  <a:pt x="242583" y="945553"/>
                  <a:pt x="243039" y="945264"/>
                  <a:pt x="243229" y="944792"/>
                </a:cubicBezTo>
                <a:cubicBezTo>
                  <a:pt x="243482" y="944169"/>
                  <a:pt x="243180" y="943457"/>
                  <a:pt x="242557" y="943205"/>
                </a:cubicBezTo>
                <a:cubicBezTo>
                  <a:pt x="239533" y="941985"/>
                  <a:pt x="236529" y="940725"/>
                  <a:pt x="233545" y="939430"/>
                </a:cubicBezTo>
                <a:cubicBezTo>
                  <a:pt x="232931" y="939161"/>
                  <a:pt x="232213" y="939446"/>
                  <a:pt x="231941" y="940063"/>
                </a:cubicBezTo>
                <a:cubicBezTo>
                  <a:pt x="231675" y="940683"/>
                  <a:pt x="231957" y="941398"/>
                  <a:pt x="232574" y="941667"/>
                </a:cubicBezTo>
                <a:cubicBezTo>
                  <a:pt x="235581" y="942969"/>
                  <a:pt x="238602" y="944234"/>
                  <a:pt x="241645" y="945464"/>
                </a:cubicBezTo>
                <a:close/>
                <a:moveTo>
                  <a:pt x="149203" y="891853"/>
                </a:moveTo>
                <a:cubicBezTo>
                  <a:pt x="149567" y="891853"/>
                  <a:pt x="149924" y="891692"/>
                  <a:pt x="150164" y="891384"/>
                </a:cubicBezTo>
                <a:cubicBezTo>
                  <a:pt x="150577" y="890855"/>
                  <a:pt x="150485" y="890088"/>
                  <a:pt x="149954" y="889675"/>
                </a:cubicBezTo>
                <a:cubicBezTo>
                  <a:pt x="147393" y="887671"/>
                  <a:pt x="144861" y="885638"/>
                  <a:pt x="142352" y="883571"/>
                </a:cubicBezTo>
                <a:cubicBezTo>
                  <a:pt x="141834" y="883142"/>
                  <a:pt x="141066" y="883220"/>
                  <a:pt x="140636" y="883735"/>
                </a:cubicBezTo>
                <a:cubicBezTo>
                  <a:pt x="140207" y="884254"/>
                  <a:pt x="140282" y="885024"/>
                  <a:pt x="140800" y="885451"/>
                </a:cubicBezTo>
                <a:cubicBezTo>
                  <a:pt x="143323" y="887530"/>
                  <a:pt x="145871" y="889580"/>
                  <a:pt x="148449" y="891590"/>
                </a:cubicBezTo>
                <a:cubicBezTo>
                  <a:pt x="148678" y="891771"/>
                  <a:pt x="148944" y="891853"/>
                  <a:pt x="149203" y="891853"/>
                </a:cubicBezTo>
                <a:close/>
                <a:moveTo>
                  <a:pt x="193140" y="921782"/>
                </a:moveTo>
                <a:cubicBezTo>
                  <a:pt x="193333" y="921894"/>
                  <a:pt x="193543" y="921946"/>
                  <a:pt x="193750" y="921946"/>
                </a:cubicBezTo>
                <a:cubicBezTo>
                  <a:pt x="194170" y="921946"/>
                  <a:pt x="194580" y="921726"/>
                  <a:pt x="194806" y="921336"/>
                </a:cubicBezTo>
                <a:cubicBezTo>
                  <a:pt x="195144" y="920756"/>
                  <a:pt x="194944" y="920008"/>
                  <a:pt x="194363" y="919673"/>
                </a:cubicBezTo>
                <a:cubicBezTo>
                  <a:pt x="191546" y="918043"/>
                  <a:pt x="188752" y="916377"/>
                  <a:pt x="185977" y="914679"/>
                </a:cubicBezTo>
                <a:cubicBezTo>
                  <a:pt x="185403" y="914328"/>
                  <a:pt x="184652" y="914508"/>
                  <a:pt x="184301" y="915082"/>
                </a:cubicBezTo>
                <a:cubicBezTo>
                  <a:pt x="183950" y="915656"/>
                  <a:pt x="184131" y="916404"/>
                  <a:pt x="184705" y="916758"/>
                </a:cubicBezTo>
                <a:cubicBezTo>
                  <a:pt x="187496" y="918470"/>
                  <a:pt x="190306" y="920142"/>
                  <a:pt x="193140" y="921782"/>
                </a:cubicBezTo>
                <a:close/>
                <a:moveTo>
                  <a:pt x="267046" y="954696"/>
                </a:moveTo>
                <a:cubicBezTo>
                  <a:pt x="267171" y="954736"/>
                  <a:pt x="267299" y="954756"/>
                  <a:pt x="267423" y="954756"/>
                </a:cubicBezTo>
                <a:cubicBezTo>
                  <a:pt x="267938" y="954756"/>
                  <a:pt x="268417" y="954428"/>
                  <a:pt x="268581" y="953913"/>
                </a:cubicBezTo>
                <a:cubicBezTo>
                  <a:pt x="268788" y="953273"/>
                  <a:pt x="268437" y="952584"/>
                  <a:pt x="267797" y="952378"/>
                </a:cubicBezTo>
                <a:cubicBezTo>
                  <a:pt x="264695" y="951371"/>
                  <a:pt x="261608" y="950328"/>
                  <a:pt x="258539" y="949246"/>
                </a:cubicBezTo>
                <a:cubicBezTo>
                  <a:pt x="257903" y="949016"/>
                  <a:pt x="257207" y="949354"/>
                  <a:pt x="256984" y="949987"/>
                </a:cubicBezTo>
                <a:cubicBezTo>
                  <a:pt x="256761" y="950623"/>
                  <a:pt x="257092" y="951318"/>
                  <a:pt x="257729" y="951541"/>
                </a:cubicBezTo>
                <a:cubicBezTo>
                  <a:pt x="260815" y="952634"/>
                  <a:pt x="263924" y="953683"/>
                  <a:pt x="267046" y="954696"/>
                </a:cubicBezTo>
                <a:close/>
                <a:moveTo>
                  <a:pt x="170947" y="907673"/>
                </a:moveTo>
                <a:cubicBezTo>
                  <a:pt x="171337" y="907673"/>
                  <a:pt x="171721" y="907486"/>
                  <a:pt x="171957" y="907139"/>
                </a:cubicBezTo>
                <a:cubicBezTo>
                  <a:pt x="172334" y="906581"/>
                  <a:pt x="172186" y="905824"/>
                  <a:pt x="171629" y="905446"/>
                </a:cubicBezTo>
                <a:cubicBezTo>
                  <a:pt x="168933" y="903623"/>
                  <a:pt x="166263" y="901770"/>
                  <a:pt x="163617" y="899884"/>
                </a:cubicBezTo>
                <a:cubicBezTo>
                  <a:pt x="163069" y="899497"/>
                  <a:pt x="162312" y="899625"/>
                  <a:pt x="161918" y="900170"/>
                </a:cubicBezTo>
                <a:cubicBezTo>
                  <a:pt x="161528" y="900717"/>
                  <a:pt x="161656" y="901478"/>
                  <a:pt x="162203" y="901868"/>
                </a:cubicBezTo>
                <a:cubicBezTo>
                  <a:pt x="164866" y="903764"/>
                  <a:pt x="167552" y="905633"/>
                  <a:pt x="170265" y="907463"/>
                </a:cubicBezTo>
                <a:cubicBezTo>
                  <a:pt x="170474" y="907608"/>
                  <a:pt x="170714" y="907673"/>
                  <a:pt x="170947" y="907673"/>
                </a:cubicBezTo>
                <a:close/>
                <a:moveTo>
                  <a:pt x="416787" y="969799"/>
                </a:moveTo>
                <a:cubicBezTo>
                  <a:pt x="416115" y="969852"/>
                  <a:pt x="415613" y="970435"/>
                  <a:pt x="415668" y="971108"/>
                </a:cubicBezTo>
                <a:cubicBezTo>
                  <a:pt x="415718" y="971744"/>
                  <a:pt x="416252" y="972229"/>
                  <a:pt x="416879" y="972229"/>
                </a:cubicBezTo>
                <a:cubicBezTo>
                  <a:pt x="416911" y="972229"/>
                  <a:pt x="416944" y="972226"/>
                  <a:pt x="416977" y="972226"/>
                </a:cubicBezTo>
                <a:cubicBezTo>
                  <a:pt x="420247" y="971970"/>
                  <a:pt x="423500" y="971672"/>
                  <a:pt x="426740" y="971331"/>
                </a:cubicBezTo>
                <a:cubicBezTo>
                  <a:pt x="427410" y="971262"/>
                  <a:pt x="427898" y="970662"/>
                  <a:pt x="427826" y="969993"/>
                </a:cubicBezTo>
                <a:cubicBezTo>
                  <a:pt x="427757" y="969324"/>
                  <a:pt x="427144" y="968825"/>
                  <a:pt x="426488" y="968907"/>
                </a:cubicBezTo>
                <a:cubicBezTo>
                  <a:pt x="423267" y="969245"/>
                  <a:pt x="420034" y="969543"/>
                  <a:pt x="416787" y="969799"/>
                </a:cubicBezTo>
                <a:close/>
                <a:moveTo>
                  <a:pt x="443398" y="966765"/>
                </a:moveTo>
                <a:cubicBezTo>
                  <a:pt x="442732" y="966864"/>
                  <a:pt x="442273" y="967484"/>
                  <a:pt x="442371" y="968149"/>
                </a:cubicBezTo>
                <a:cubicBezTo>
                  <a:pt x="442460" y="968756"/>
                  <a:pt x="442981" y="969189"/>
                  <a:pt x="443571" y="969189"/>
                </a:cubicBezTo>
                <a:cubicBezTo>
                  <a:pt x="443630" y="969189"/>
                  <a:pt x="443693" y="969186"/>
                  <a:pt x="443752" y="969176"/>
                </a:cubicBezTo>
                <a:cubicBezTo>
                  <a:pt x="446992" y="968694"/>
                  <a:pt x="450216" y="968169"/>
                  <a:pt x="453430" y="967605"/>
                </a:cubicBezTo>
                <a:cubicBezTo>
                  <a:pt x="454092" y="967487"/>
                  <a:pt x="454535" y="966857"/>
                  <a:pt x="454420" y="966198"/>
                </a:cubicBezTo>
                <a:cubicBezTo>
                  <a:pt x="454306" y="965532"/>
                  <a:pt x="453637" y="965073"/>
                  <a:pt x="453010" y="965208"/>
                </a:cubicBezTo>
                <a:cubicBezTo>
                  <a:pt x="449819" y="965765"/>
                  <a:pt x="446615" y="966287"/>
                  <a:pt x="443398" y="966765"/>
                </a:cubicBezTo>
                <a:close/>
                <a:moveTo>
                  <a:pt x="479208" y="959655"/>
                </a:moveTo>
                <a:cubicBezTo>
                  <a:pt x="476066" y="960439"/>
                  <a:pt x="472901" y="961184"/>
                  <a:pt x="469726" y="961889"/>
                </a:cubicBezTo>
                <a:cubicBezTo>
                  <a:pt x="469070" y="962033"/>
                  <a:pt x="468657" y="962686"/>
                  <a:pt x="468802" y="963342"/>
                </a:cubicBezTo>
                <a:cubicBezTo>
                  <a:pt x="468926" y="963909"/>
                  <a:pt x="469431" y="964296"/>
                  <a:pt x="469992" y="964296"/>
                </a:cubicBezTo>
                <a:cubicBezTo>
                  <a:pt x="470077" y="964296"/>
                  <a:pt x="470169" y="964286"/>
                  <a:pt x="470258" y="964266"/>
                </a:cubicBezTo>
                <a:cubicBezTo>
                  <a:pt x="473452" y="963558"/>
                  <a:pt x="476633" y="962807"/>
                  <a:pt x="479801" y="962020"/>
                </a:cubicBezTo>
                <a:cubicBezTo>
                  <a:pt x="480454" y="961859"/>
                  <a:pt x="480851" y="961197"/>
                  <a:pt x="480690" y="960541"/>
                </a:cubicBezTo>
                <a:cubicBezTo>
                  <a:pt x="480523" y="959888"/>
                  <a:pt x="479864" y="959491"/>
                  <a:pt x="479208" y="959655"/>
                </a:cubicBezTo>
                <a:close/>
                <a:moveTo>
                  <a:pt x="504956" y="952276"/>
                </a:moveTo>
                <a:cubicBezTo>
                  <a:pt x="501873" y="953280"/>
                  <a:pt x="498771" y="954244"/>
                  <a:pt x="495652" y="955169"/>
                </a:cubicBezTo>
                <a:cubicBezTo>
                  <a:pt x="495006" y="955362"/>
                  <a:pt x="494642" y="956038"/>
                  <a:pt x="494832" y="956684"/>
                </a:cubicBezTo>
                <a:cubicBezTo>
                  <a:pt x="494989" y="957212"/>
                  <a:pt x="495475" y="957556"/>
                  <a:pt x="495999" y="957556"/>
                </a:cubicBezTo>
                <a:cubicBezTo>
                  <a:pt x="496114" y="957556"/>
                  <a:pt x="496229" y="957540"/>
                  <a:pt x="496347" y="957507"/>
                </a:cubicBezTo>
                <a:cubicBezTo>
                  <a:pt x="499486" y="956576"/>
                  <a:pt x="502605" y="955605"/>
                  <a:pt x="505707" y="954595"/>
                </a:cubicBezTo>
                <a:cubicBezTo>
                  <a:pt x="506347" y="954385"/>
                  <a:pt x="506698" y="953700"/>
                  <a:pt x="506491" y="953060"/>
                </a:cubicBezTo>
                <a:cubicBezTo>
                  <a:pt x="506281" y="952417"/>
                  <a:pt x="505592" y="952073"/>
                  <a:pt x="504956" y="952276"/>
                </a:cubicBezTo>
                <a:close/>
                <a:moveTo>
                  <a:pt x="284123" y="957271"/>
                </a:moveTo>
                <a:cubicBezTo>
                  <a:pt x="283477" y="957097"/>
                  <a:pt x="282805" y="957474"/>
                  <a:pt x="282624" y="958124"/>
                </a:cubicBezTo>
                <a:cubicBezTo>
                  <a:pt x="282447" y="958773"/>
                  <a:pt x="282828" y="959445"/>
                  <a:pt x="283474" y="959623"/>
                </a:cubicBezTo>
                <a:cubicBezTo>
                  <a:pt x="284021" y="959773"/>
                  <a:pt x="284576" y="959905"/>
                  <a:pt x="285127" y="960055"/>
                </a:cubicBezTo>
                <a:lnTo>
                  <a:pt x="284828" y="957458"/>
                </a:lnTo>
                <a:cubicBezTo>
                  <a:pt x="284595" y="957392"/>
                  <a:pt x="284359" y="957333"/>
                  <a:pt x="284123" y="957271"/>
                </a:cubicBezTo>
                <a:close/>
                <a:moveTo>
                  <a:pt x="128623" y="874569"/>
                </a:moveTo>
                <a:cubicBezTo>
                  <a:pt x="128958" y="874569"/>
                  <a:pt x="129289" y="874434"/>
                  <a:pt x="129528" y="874166"/>
                </a:cubicBezTo>
                <a:cubicBezTo>
                  <a:pt x="129978" y="873667"/>
                  <a:pt x="129938" y="872896"/>
                  <a:pt x="129440" y="872444"/>
                </a:cubicBezTo>
                <a:cubicBezTo>
                  <a:pt x="127026" y="870269"/>
                  <a:pt x="124642" y="868062"/>
                  <a:pt x="122284" y="865829"/>
                </a:cubicBezTo>
                <a:cubicBezTo>
                  <a:pt x="121795" y="865373"/>
                  <a:pt x="121024" y="865389"/>
                  <a:pt x="120562" y="865878"/>
                </a:cubicBezTo>
                <a:cubicBezTo>
                  <a:pt x="120100" y="866367"/>
                  <a:pt x="120119" y="867137"/>
                  <a:pt x="120608" y="867600"/>
                </a:cubicBezTo>
                <a:cubicBezTo>
                  <a:pt x="122979" y="869850"/>
                  <a:pt x="125380" y="872063"/>
                  <a:pt x="127807" y="874251"/>
                </a:cubicBezTo>
                <a:cubicBezTo>
                  <a:pt x="128040" y="874464"/>
                  <a:pt x="128331" y="874569"/>
                  <a:pt x="128623" y="874569"/>
                </a:cubicBezTo>
                <a:close/>
                <a:moveTo>
                  <a:pt x="11882" y="496842"/>
                </a:moveTo>
                <a:cubicBezTo>
                  <a:pt x="11229" y="496682"/>
                  <a:pt x="10570" y="497092"/>
                  <a:pt x="10416" y="497747"/>
                </a:cubicBezTo>
                <a:cubicBezTo>
                  <a:pt x="9662" y="500922"/>
                  <a:pt x="8950" y="504110"/>
                  <a:pt x="8274" y="507314"/>
                </a:cubicBezTo>
                <a:cubicBezTo>
                  <a:pt x="8137" y="507973"/>
                  <a:pt x="8556" y="508619"/>
                  <a:pt x="9216" y="508757"/>
                </a:cubicBezTo>
                <a:cubicBezTo>
                  <a:pt x="9301" y="508774"/>
                  <a:pt x="9386" y="508783"/>
                  <a:pt x="9468" y="508783"/>
                </a:cubicBezTo>
                <a:cubicBezTo>
                  <a:pt x="10032" y="508783"/>
                  <a:pt x="10537" y="508390"/>
                  <a:pt x="10659" y="507816"/>
                </a:cubicBezTo>
                <a:cubicBezTo>
                  <a:pt x="11328" y="504631"/>
                  <a:pt x="12036" y="501463"/>
                  <a:pt x="12787" y="498308"/>
                </a:cubicBezTo>
                <a:cubicBezTo>
                  <a:pt x="12945" y="497656"/>
                  <a:pt x="12538" y="496996"/>
                  <a:pt x="11882" y="496842"/>
                </a:cubicBezTo>
                <a:close/>
                <a:moveTo>
                  <a:pt x="9629" y="668852"/>
                </a:moveTo>
                <a:cubicBezTo>
                  <a:pt x="9711" y="668852"/>
                  <a:pt x="9799" y="668842"/>
                  <a:pt x="9885" y="668825"/>
                </a:cubicBezTo>
                <a:cubicBezTo>
                  <a:pt x="10544" y="668684"/>
                  <a:pt x="10964" y="668038"/>
                  <a:pt x="10823" y="667382"/>
                </a:cubicBezTo>
                <a:cubicBezTo>
                  <a:pt x="10147" y="664211"/>
                  <a:pt x="9514" y="661026"/>
                  <a:pt x="8921" y="657826"/>
                </a:cubicBezTo>
                <a:cubicBezTo>
                  <a:pt x="8799" y="657163"/>
                  <a:pt x="8163" y="656730"/>
                  <a:pt x="7500" y="656852"/>
                </a:cubicBezTo>
                <a:cubicBezTo>
                  <a:pt x="6838" y="656973"/>
                  <a:pt x="6402" y="657609"/>
                  <a:pt x="6526" y="658272"/>
                </a:cubicBezTo>
                <a:cubicBezTo>
                  <a:pt x="7127" y="661489"/>
                  <a:pt x="7766" y="664693"/>
                  <a:pt x="8442" y="667884"/>
                </a:cubicBezTo>
                <a:cubicBezTo>
                  <a:pt x="8560" y="668461"/>
                  <a:pt x="9068" y="668852"/>
                  <a:pt x="9629" y="668852"/>
                </a:cubicBezTo>
                <a:close/>
                <a:moveTo>
                  <a:pt x="19081" y="470960"/>
                </a:moveTo>
                <a:cubicBezTo>
                  <a:pt x="18435" y="470756"/>
                  <a:pt x="17756" y="471114"/>
                  <a:pt x="17556" y="471757"/>
                </a:cubicBezTo>
                <a:cubicBezTo>
                  <a:pt x="16582" y="474872"/>
                  <a:pt x="15644" y="478004"/>
                  <a:pt x="14748" y="481149"/>
                </a:cubicBezTo>
                <a:cubicBezTo>
                  <a:pt x="14565" y="481795"/>
                  <a:pt x="14939" y="482471"/>
                  <a:pt x="15585" y="482655"/>
                </a:cubicBezTo>
                <a:cubicBezTo>
                  <a:pt x="15696" y="482684"/>
                  <a:pt x="15811" y="482701"/>
                  <a:pt x="15919" y="482701"/>
                </a:cubicBezTo>
                <a:cubicBezTo>
                  <a:pt x="16447" y="482701"/>
                  <a:pt x="16936" y="482353"/>
                  <a:pt x="17090" y="481815"/>
                </a:cubicBezTo>
                <a:cubicBezTo>
                  <a:pt x="17982" y="478686"/>
                  <a:pt x="18910" y="475577"/>
                  <a:pt x="19881" y="472481"/>
                </a:cubicBezTo>
                <a:cubicBezTo>
                  <a:pt x="20081" y="471842"/>
                  <a:pt x="19724" y="471160"/>
                  <a:pt x="19081" y="470960"/>
                </a:cubicBezTo>
                <a:close/>
                <a:moveTo>
                  <a:pt x="14962" y="694036"/>
                </a:moveTo>
                <a:cubicBezTo>
                  <a:pt x="15116" y="694570"/>
                  <a:pt x="15601" y="694918"/>
                  <a:pt x="16132" y="694918"/>
                </a:cubicBezTo>
                <a:cubicBezTo>
                  <a:pt x="16244" y="694918"/>
                  <a:pt x="16359" y="694905"/>
                  <a:pt x="16470" y="694869"/>
                </a:cubicBezTo>
                <a:cubicBezTo>
                  <a:pt x="17116" y="694682"/>
                  <a:pt x="17490" y="694006"/>
                  <a:pt x="17303" y="693364"/>
                </a:cubicBezTo>
                <a:cubicBezTo>
                  <a:pt x="16408" y="690248"/>
                  <a:pt x="15552" y="687113"/>
                  <a:pt x="14732" y="683964"/>
                </a:cubicBezTo>
                <a:cubicBezTo>
                  <a:pt x="14561" y="683311"/>
                  <a:pt x="13899" y="682928"/>
                  <a:pt x="13246" y="683092"/>
                </a:cubicBezTo>
                <a:cubicBezTo>
                  <a:pt x="12597" y="683262"/>
                  <a:pt x="12207" y="683928"/>
                  <a:pt x="12374" y="684577"/>
                </a:cubicBezTo>
                <a:cubicBezTo>
                  <a:pt x="13200" y="687745"/>
                  <a:pt x="14060" y="690901"/>
                  <a:pt x="14962" y="694036"/>
                </a:cubicBezTo>
                <a:close/>
                <a:moveTo>
                  <a:pt x="91318" y="835951"/>
                </a:moveTo>
                <a:cubicBezTo>
                  <a:pt x="91593" y="835951"/>
                  <a:pt x="91872" y="835860"/>
                  <a:pt x="92101" y="835666"/>
                </a:cubicBezTo>
                <a:cubicBezTo>
                  <a:pt x="92616" y="835233"/>
                  <a:pt x="92682" y="834466"/>
                  <a:pt x="92249" y="833951"/>
                </a:cubicBezTo>
                <a:cubicBezTo>
                  <a:pt x="90163" y="831468"/>
                  <a:pt x="88107" y="828956"/>
                  <a:pt x="86083" y="826421"/>
                </a:cubicBezTo>
                <a:cubicBezTo>
                  <a:pt x="85664" y="825893"/>
                  <a:pt x="84896" y="825808"/>
                  <a:pt x="84371" y="826227"/>
                </a:cubicBezTo>
                <a:cubicBezTo>
                  <a:pt x="83847" y="826647"/>
                  <a:pt x="83761" y="827411"/>
                  <a:pt x="84178" y="827939"/>
                </a:cubicBezTo>
                <a:cubicBezTo>
                  <a:pt x="86215" y="830494"/>
                  <a:pt x="88284" y="833019"/>
                  <a:pt x="90386" y="835519"/>
                </a:cubicBezTo>
                <a:cubicBezTo>
                  <a:pt x="90626" y="835804"/>
                  <a:pt x="90970" y="835951"/>
                  <a:pt x="91318" y="835951"/>
                </a:cubicBezTo>
                <a:close/>
                <a:moveTo>
                  <a:pt x="109296" y="855905"/>
                </a:moveTo>
                <a:cubicBezTo>
                  <a:pt x="109601" y="855905"/>
                  <a:pt x="109907" y="855790"/>
                  <a:pt x="110143" y="855564"/>
                </a:cubicBezTo>
                <a:cubicBezTo>
                  <a:pt x="110625" y="855098"/>
                  <a:pt x="110638" y="854327"/>
                  <a:pt x="110172" y="853842"/>
                </a:cubicBezTo>
                <a:cubicBezTo>
                  <a:pt x="107919" y="851507"/>
                  <a:pt x="105692" y="849149"/>
                  <a:pt x="103498" y="846754"/>
                </a:cubicBezTo>
                <a:cubicBezTo>
                  <a:pt x="103042" y="846256"/>
                  <a:pt x="102268" y="846226"/>
                  <a:pt x="101776" y="846682"/>
                </a:cubicBezTo>
                <a:cubicBezTo>
                  <a:pt x="101281" y="847138"/>
                  <a:pt x="101248" y="847909"/>
                  <a:pt x="101701" y="848404"/>
                </a:cubicBezTo>
                <a:cubicBezTo>
                  <a:pt x="103911" y="850811"/>
                  <a:pt x="106151" y="853192"/>
                  <a:pt x="108421" y="855541"/>
                </a:cubicBezTo>
                <a:cubicBezTo>
                  <a:pt x="108660" y="855780"/>
                  <a:pt x="108978" y="855905"/>
                  <a:pt x="109296" y="855905"/>
                </a:cubicBezTo>
                <a:close/>
                <a:moveTo>
                  <a:pt x="401032" y="971937"/>
                </a:moveTo>
                <a:cubicBezTo>
                  <a:pt x="401025" y="971747"/>
                  <a:pt x="400963" y="971573"/>
                  <a:pt x="400877" y="971419"/>
                </a:cubicBezTo>
                <a:lnTo>
                  <a:pt x="400031" y="973157"/>
                </a:lnTo>
                <a:cubicBezTo>
                  <a:pt x="400612" y="973046"/>
                  <a:pt x="401051" y="972547"/>
                  <a:pt x="401032" y="971937"/>
                </a:cubicBezTo>
                <a:close/>
                <a:moveTo>
                  <a:pt x="6520" y="523168"/>
                </a:moveTo>
                <a:cubicBezTo>
                  <a:pt x="5848" y="523043"/>
                  <a:pt x="5228" y="523509"/>
                  <a:pt x="5119" y="524171"/>
                </a:cubicBezTo>
                <a:cubicBezTo>
                  <a:pt x="4591" y="527392"/>
                  <a:pt x="4103" y="530619"/>
                  <a:pt x="3653" y="533866"/>
                </a:cubicBezTo>
                <a:cubicBezTo>
                  <a:pt x="3562" y="534532"/>
                  <a:pt x="4027" y="535148"/>
                  <a:pt x="4693" y="535240"/>
                </a:cubicBezTo>
                <a:cubicBezTo>
                  <a:pt x="4749" y="535250"/>
                  <a:pt x="4805" y="535253"/>
                  <a:pt x="4860" y="535253"/>
                </a:cubicBezTo>
                <a:cubicBezTo>
                  <a:pt x="5461" y="535253"/>
                  <a:pt x="5982" y="534810"/>
                  <a:pt x="6064" y="534200"/>
                </a:cubicBezTo>
                <a:cubicBezTo>
                  <a:pt x="6510" y="530977"/>
                  <a:pt x="6995" y="527766"/>
                  <a:pt x="7520" y="524568"/>
                </a:cubicBezTo>
                <a:cubicBezTo>
                  <a:pt x="7635" y="523902"/>
                  <a:pt x="7186" y="523276"/>
                  <a:pt x="6520" y="523168"/>
                </a:cubicBezTo>
                <a:close/>
                <a:moveTo>
                  <a:pt x="250172" y="225651"/>
                </a:moveTo>
                <a:cubicBezTo>
                  <a:pt x="247109" y="226805"/>
                  <a:pt x="244066" y="227992"/>
                  <a:pt x="241042" y="229222"/>
                </a:cubicBezTo>
                <a:cubicBezTo>
                  <a:pt x="240419" y="229475"/>
                  <a:pt x="240117" y="230186"/>
                  <a:pt x="240370" y="230810"/>
                </a:cubicBezTo>
                <a:cubicBezTo>
                  <a:pt x="240563" y="231282"/>
                  <a:pt x="241019" y="231570"/>
                  <a:pt x="241498" y="231570"/>
                </a:cubicBezTo>
                <a:cubicBezTo>
                  <a:pt x="241652" y="231570"/>
                  <a:pt x="241806" y="231541"/>
                  <a:pt x="241957" y="231482"/>
                </a:cubicBezTo>
                <a:cubicBezTo>
                  <a:pt x="244961" y="230262"/>
                  <a:pt x="247985" y="229078"/>
                  <a:pt x="251032" y="227933"/>
                </a:cubicBezTo>
                <a:cubicBezTo>
                  <a:pt x="251661" y="227697"/>
                  <a:pt x="251980" y="226995"/>
                  <a:pt x="251743" y="226366"/>
                </a:cubicBezTo>
                <a:cubicBezTo>
                  <a:pt x="251504" y="225733"/>
                  <a:pt x="250805" y="225415"/>
                  <a:pt x="250172" y="225651"/>
                </a:cubicBezTo>
                <a:close/>
                <a:moveTo>
                  <a:pt x="650706" y="308674"/>
                </a:moveTo>
                <a:cubicBezTo>
                  <a:pt x="651030" y="308674"/>
                  <a:pt x="651352" y="308546"/>
                  <a:pt x="651591" y="308294"/>
                </a:cubicBezTo>
                <a:cubicBezTo>
                  <a:pt x="652053" y="307805"/>
                  <a:pt x="652030" y="307034"/>
                  <a:pt x="651542" y="306572"/>
                </a:cubicBezTo>
                <a:cubicBezTo>
                  <a:pt x="649167" y="304329"/>
                  <a:pt x="646760" y="302112"/>
                  <a:pt x="644333" y="299928"/>
                </a:cubicBezTo>
                <a:cubicBezTo>
                  <a:pt x="643841" y="299478"/>
                  <a:pt x="643064" y="299518"/>
                  <a:pt x="642611" y="300019"/>
                </a:cubicBezTo>
                <a:cubicBezTo>
                  <a:pt x="642162" y="300521"/>
                  <a:pt x="642201" y="301289"/>
                  <a:pt x="642703" y="301738"/>
                </a:cubicBezTo>
                <a:cubicBezTo>
                  <a:pt x="645117" y="303909"/>
                  <a:pt x="647505" y="306113"/>
                  <a:pt x="649866" y="308343"/>
                </a:cubicBezTo>
                <a:cubicBezTo>
                  <a:pt x="650102" y="308566"/>
                  <a:pt x="650404" y="308674"/>
                  <a:pt x="650706" y="308674"/>
                </a:cubicBezTo>
                <a:close/>
                <a:moveTo>
                  <a:pt x="642913" y="872516"/>
                </a:moveTo>
                <a:cubicBezTo>
                  <a:pt x="640499" y="874687"/>
                  <a:pt x="638063" y="876829"/>
                  <a:pt x="635593" y="878941"/>
                </a:cubicBezTo>
                <a:cubicBezTo>
                  <a:pt x="635081" y="879377"/>
                  <a:pt x="635022" y="880148"/>
                  <a:pt x="635459" y="880659"/>
                </a:cubicBezTo>
                <a:cubicBezTo>
                  <a:pt x="635698" y="880941"/>
                  <a:pt x="636042" y="881085"/>
                  <a:pt x="636383" y="881085"/>
                </a:cubicBezTo>
                <a:cubicBezTo>
                  <a:pt x="636665" y="881085"/>
                  <a:pt x="636944" y="880990"/>
                  <a:pt x="637177" y="880794"/>
                </a:cubicBezTo>
                <a:cubicBezTo>
                  <a:pt x="639660" y="878668"/>
                  <a:pt x="642113" y="876514"/>
                  <a:pt x="644540" y="874333"/>
                </a:cubicBezTo>
                <a:cubicBezTo>
                  <a:pt x="645042" y="873883"/>
                  <a:pt x="645081" y="873113"/>
                  <a:pt x="644632" y="872611"/>
                </a:cubicBezTo>
                <a:cubicBezTo>
                  <a:pt x="644179" y="872103"/>
                  <a:pt x="643408" y="872063"/>
                  <a:pt x="642913" y="872516"/>
                </a:cubicBezTo>
                <a:close/>
                <a:moveTo>
                  <a:pt x="669573" y="327801"/>
                </a:moveTo>
                <a:cubicBezTo>
                  <a:pt x="669868" y="327801"/>
                  <a:pt x="670167" y="327693"/>
                  <a:pt x="670400" y="327480"/>
                </a:cubicBezTo>
                <a:cubicBezTo>
                  <a:pt x="670895" y="327024"/>
                  <a:pt x="670924" y="326253"/>
                  <a:pt x="670468" y="325758"/>
                </a:cubicBezTo>
                <a:cubicBezTo>
                  <a:pt x="668255" y="323357"/>
                  <a:pt x="666015" y="320979"/>
                  <a:pt x="663742" y="318634"/>
                </a:cubicBezTo>
                <a:cubicBezTo>
                  <a:pt x="663273" y="318152"/>
                  <a:pt x="662502" y="318139"/>
                  <a:pt x="662020" y="318605"/>
                </a:cubicBezTo>
                <a:cubicBezTo>
                  <a:pt x="661538" y="319074"/>
                  <a:pt x="661522" y="319845"/>
                  <a:pt x="661991" y="320327"/>
                </a:cubicBezTo>
                <a:cubicBezTo>
                  <a:pt x="664247" y="322659"/>
                  <a:pt x="666477" y="325020"/>
                  <a:pt x="668678" y="327407"/>
                </a:cubicBezTo>
                <a:cubicBezTo>
                  <a:pt x="668917" y="327670"/>
                  <a:pt x="669245" y="327801"/>
                  <a:pt x="669573" y="327801"/>
                </a:cubicBezTo>
                <a:close/>
                <a:moveTo>
                  <a:pt x="630549" y="290899"/>
                </a:moveTo>
                <a:cubicBezTo>
                  <a:pt x="630900" y="290899"/>
                  <a:pt x="631247" y="290748"/>
                  <a:pt x="631490" y="290453"/>
                </a:cubicBezTo>
                <a:cubicBezTo>
                  <a:pt x="631917" y="289931"/>
                  <a:pt x="631841" y="289164"/>
                  <a:pt x="631320" y="288737"/>
                </a:cubicBezTo>
                <a:cubicBezTo>
                  <a:pt x="628794" y="286661"/>
                  <a:pt x="626243" y="284618"/>
                  <a:pt x="623665" y="282605"/>
                </a:cubicBezTo>
                <a:cubicBezTo>
                  <a:pt x="623131" y="282195"/>
                  <a:pt x="622370" y="282280"/>
                  <a:pt x="621953" y="282814"/>
                </a:cubicBezTo>
                <a:cubicBezTo>
                  <a:pt x="621540" y="283346"/>
                  <a:pt x="621635" y="284110"/>
                  <a:pt x="622166" y="284523"/>
                </a:cubicBezTo>
                <a:cubicBezTo>
                  <a:pt x="624728" y="286524"/>
                  <a:pt x="627263" y="288554"/>
                  <a:pt x="629772" y="290617"/>
                </a:cubicBezTo>
                <a:cubicBezTo>
                  <a:pt x="630001" y="290807"/>
                  <a:pt x="630277" y="290899"/>
                  <a:pt x="630549" y="290899"/>
                </a:cubicBezTo>
                <a:close/>
                <a:moveTo>
                  <a:pt x="662181" y="853917"/>
                </a:moveTo>
                <a:cubicBezTo>
                  <a:pt x="659925" y="856252"/>
                  <a:pt x="657639" y="858558"/>
                  <a:pt x="655323" y="860837"/>
                </a:cubicBezTo>
                <a:cubicBezTo>
                  <a:pt x="654841" y="861309"/>
                  <a:pt x="654838" y="862080"/>
                  <a:pt x="655310" y="862559"/>
                </a:cubicBezTo>
                <a:cubicBezTo>
                  <a:pt x="655549" y="862802"/>
                  <a:pt x="655864" y="862923"/>
                  <a:pt x="656179" y="862923"/>
                </a:cubicBezTo>
                <a:cubicBezTo>
                  <a:pt x="656487" y="862923"/>
                  <a:pt x="656799" y="862805"/>
                  <a:pt x="657032" y="862572"/>
                </a:cubicBezTo>
                <a:cubicBezTo>
                  <a:pt x="659360" y="860280"/>
                  <a:pt x="661663" y="857958"/>
                  <a:pt x="663932" y="855609"/>
                </a:cubicBezTo>
                <a:cubicBezTo>
                  <a:pt x="664401" y="855124"/>
                  <a:pt x="664388" y="854353"/>
                  <a:pt x="663903" y="853888"/>
                </a:cubicBezTo>
                <a:cubicBezTo>
                  <a:pt x="663417" y="853422"/>
                  <a:pt x="662643" y="853435"/>
                  <a:pt x="662181" y="853917"/>
                </a:cubicBezTo>
                <a:close/>
                <a:moveTo>
                  <a:pt x="600767" y="905466"/>
                </a:moveTo>
                <a:cubicBezTo>
                  <a:pt x="598084" y="907280"/>
                  <a:pt x="595375" y="909061"/>
                  <a:pt x="592640" y="910805"/>
                </a:cubicBezTo>
                <a:cubicBezTo>
                  <a:pt x="592073" y="911169"/>
                  <a:pt x="591905" y="911920"/>
                  <a:pt x="592266" y="912488"/>
                </a:cubicBezTo>
                <a:cubicBezTo>
                  <a:pt x="592499" y="912852"/>
                  <a:pt x="592896" y="913052"/>
                  <a:pt x="593292" y="913052"/>
                </a:cubicBezTo>
                <a:cubicBezTo>
                  <a:pt x="593519" y="913052"/>
                  <a:pt x="593745" y="912990"/>
                  <a:pt x="593948" y="912862"/>
                </a:cubicBezTo>
                <a:cubicBezTo>
                  <a:pt x="596700" y="911104"/>
                  <a:pt x="599425" y="909313"/>
                  <a:pt x="602128" y="907483"/>
                </a:cubicBezTo>
                <a:cubicBezTo>
                  <a:pt x="602685" y="907106"/>
                  <a:pt x="602833" y="906352"/>
                  <a:pt x="602452" y="905791"/>
                </a:cubicBezTo>
                <a:cubicBezTo>
                  <a:pt x="602082" y="905237"/>
                  <a:pt x="601324" y="905089"/>
                  <a:pt x="600767" y="905466"/>
                </a:cubicBezTo>
                <a:close/>
                <a:moveTo>
                  <a:pt x="622406" y="889727"/>
                </a:moveTo>
                <a:cubicBezTo>
                  <a:pt x="619851" y="891725"/>
                  <a:pt x="617270" y="893689"/>
                  <a:pt x="614663" y="895624"/>
                </a:cubicBezTo>
                <a:cubicBezTo>
                  <a:pt x="614121" y="896024"/>
                  <a:pt x="614007" y="896788"/>
                  <a:pt x="614410" y="897326"/>
                </a:cubicBezTo>
                <a:cubicBezTo>
                  <a:pt x="614649" y="897648"/>
                  <a:pt x="615017" y="897818"/>
                  <a:pt x="615387" y="897818"/>
                </a:cubicBezTo>
                <a:cubicBezTo>
                  <a:pt x="615640" y="897818"/>
                  <a:pt x="615896" y="897739"/>
                  <a:pt x="616112" y="897579"/>
                </a:cubicBezTo>
                <a:cubicBezTo>
                  <a:pt x="618733" y="895634"/>
                  <a:pt x="621333" y="893656"/>
                  <a:pt x="623901" y="891646"/>
                </a:cubicBezTo>
                <a:cubicBezTo>
                  <a:pt x="624432" y="891233"/>
                  <a:pt x="624528" y="890465"/>
                  <a:pt x="624111" y="889937"/>
                </a:cubicBezTo>
                <a:cubicBezTo>
                  <a:pt x="623698" y="889399"/>
                  <a:pt x="622930" y="889311"/>
                  <a:pt x="622406" y="889727"/>
                </a:cubicBezTo>
                <a:close/>
                <a:moveTo>
                  <a:pt x="609205" y="274560"/>
                </a:moveTo>
                <a:cubicBezTo>
                  <a:pt x="609586" y="274560"/>
                  <a:pt x="609960" y="274383"/>
                  <a:pt x="610196" y="274048"/>
                </a:cubicBezTo>
                <a:cubicBezTo>
                  <a:pt x="610586" y="273500"/>
                  <a:pt x="610458" y="272740"/>
                  <a:pt x="609910" y="272349"/>
                </a:cubicBezTo>
                <a:cubicBezTo>
                  <a:pt x="607244" y="270454"/>
                  <a:pt x="604558" y="268591"/>
                  <a:pt x="601842" y="266761"/>
                </a:cubicBezTo>
                <a:cubicBezTo>
                  <a:pt x="601285" y="266390"/>
                  <a:pt x="600531" y="266531"/>
                  <a:pt x="600150" y="267089"/>
                </a:cubicBezTo>
                <a:cubicBezTo>
                  <a:pt x="599773" y="267646"/>
                  <a:pt x="599921" y="268404"/>
                  <a:pt x="600481" y="268778"/>
                </a:cubicBezTo>
                <a:cubicBezTo>
                  <a:pt x="603177" y="270595"/>
                  <a:pt x="605850" y="272448"/>
                  <a:pt x="608497" y="274330"/>
                </a:cubicBezTo>
                <a:cubicBezTo>
                  <a:pt x="608710" y="274484"/>
                  <a:pt x="608959" y="274560"/>
                  <a:pt x="609205" y="274560"/>
                </a:cubicBezTo>
                <a:close/>
                <a:moveTo>
                  <a:pt x="717570" y="392298"/>
                </a:moveTo>
                <a:cubicBezTo>
                  <a:pt x="717784" y="392298"/>
                  <a:pt x="717997" y="392242"/>
                  <a:pt x="718190" y="392127"/>
                </a:cubicBezTo>
                <a:cubicBezTo>
                  <a:pt x="718767" y="391783"/>
                  <a:pt x="718961" y="391035"/>
                  <a:pt x="718617" y="390458"/>
                </a:cubicBezTo>
                <a:cubicBezTo>
                  <a:pt x="716951" y="387651"/>
                  <a:pt x="715252" y="384866"/>
                  <a:pt x="713520" y="382108"/>
                </a:cubicBezTo>
                <a:cubicBezTo>
                  <a:pt x="713159" y="381538"/>
                  <a:pt x="712408" y="381370"/>
                  <a:pt x="711841" y="381724"/>
                </a:cubicBezTo>
                <a:cubicBezTo>
                  <a:pt x="711270" y="382082"/>
                  <a:pt x="711100" y="382833"/>
                  <a:pt x="711457" y="383404"/>
                </a:cubicBezTo>
                <a:cubicBezTo>
                  <a:pt x="713179" y="386145"/>
                  <a:pt x="714868" y="388913"/>
                  <a:pt x="716524" y="391704"/>
                </a:cubicBezTo>
                <a:cubicBezTo>
                  <a:pt x="716750" y="392085"/>
                  <a:pt x="717157" y="392298"/>
                  <a:pt x="717570" y="392298"/>
                </a:cubicBezTo>
                <a:close/>
                <a:moveTo>
                  <a:pt x="711657" y="790712"/>
                </a:moveTo>
                <a:cubicBezTo>
                  <a:pt x="709929" y="793471"/>
                  <a:pt x="708168" y="796202"/>
                  <a:pt x="706374" y="798911"/>
                </a:cubicBezTo>
                <a:cubicBezTo>
                  <a:pt x="706003" y="799472"/>
                  <a:pt x="706157" y="800230"/>
                  <a:pt x="706715" y="800600"/>
                </a:cubicBezTo>
                <a:cubicBezTo>
                  <a:pt x="706921" y="800735"/>
                  <a:pt x="707154" y="800804"/>
                  <a:pt x="707387" y="800804"/>
                </a:cubicBezTo>
                <a:cubicBezTo>
                  <a:pt x="707781" y="800804"/>
                  <a:pt x="708168" y="800610"/>
                  <a:pt x="708404" y="800259"/>
                </a:cubicBezTo>
                <a:cubicBezTo>
                  <a:pt x="710211" y="797531"/>
                  <a:pt x="711985" y="794779"/>
                  <a:pt x="713720" y="792008"/>
                </a:cubicBezTo>
                <a:cubicBezTo>
                  <a:pt x="714078" y="791437"/>
                  <a:pt x="713904" y="790686"/>
                  <a:pt x="713336" y="790329"/>
                </a:cubicBezTo>
                <a:cubicBezTo>
                  <a:pt x="712769" y="789971"/>
                  <a:pt x="712015" y="790142"/>
                  <a:pt x="711657" y="790712"/>
                </a:cubicBezTo>
                <a:close/>
                <a:moveTo>
                  <a:pt x="318615" y="206904"/>
                </a:moveTo>
                <a:cubicBezTo>
                  <a:pt x="317952" y="207023"/>
                  <a:pt x="317510" y="207652"/>
                  <a:pt x="317628" y="208315"/>
                </a:cubicBezTo>
                <a:cubicBezTo>
                  <a:pt x="317733" y="208905"/>
                  <a:pt x="318244" y="209322"/>
                  <a:pt x="318825" y="209322"/>
                </a:cubicBezTo>
                <a:cubicBezTo>
                  <a:pt x="318894" y="209322"/>
                  <a:pt x="318966" y="209315"/>
                  <a:pt x="319038" y="209302"/>
                </a:cubicBezTo>
                <a:cubicBezTo>
                  <a:pt x="322229" y="208738"/>
                  <a:pt x="325433" y="208213"/>
                  <a:pt x="328650" y="207731"/>
                </a:cubicBezTo>
                <a:cubicBezTo>
                  <a:pt x="329316" y="207633"/>
                  <a:pt x="329775" y="207009"/>
                  <a:pt x="329674" y="206344"/>
                </a:cubicBezTo>
                <a:cubicBezTo>
                  <a:pt x="329572" y="205678"/>
                  <a:pt x="328965" y="205235"/>
                  <a:pt x="328286" y="205320"/>
                </a:cubicBezTo>
                <a:cubicBezTo>
                  <a:pt x="325053" y="205809"/>
                  <a:pt x="321829" y="206337"/>
                  <a:pt x="318615" y="206904"/>
                </a:cubicBezTo>
                <a:close/>
                <a:moveTo>
                  <a:pt x="725097" y="767503"/>
                </a:moveTo>
                <a:cubicBezTo>
                  <a:pt x="723565" y="770375"/>
                  <a:pt x="721998" y="773225"/>
                  <a:pt x="720394" y="776056"/>
                </a:cubicBezTo>
                <a:cubicBezTo>
                  <a:pt x="720063" y="776640"/>
                  <a:pt x="720269" y="777384"/>
                  <a:pt x="720856" y="777715"/>
                </a:cubicBezTo>
                <a:cubicBezTo>
                  <a:pt x="721047" y="777823"/>
                  <a:pt x="721250" y="777873"/>
                  <a:pt x="721457" y="777873"/>
                </a:cubicBezTo>
                <a:cubicBezTo>
                  <a:pt x="721880" y="777873"/>
                  <a:pt x="722293" y="777653"/>
                  <a:pt x="722519" y="777253"/>
                </a:cubicBezTo>
                <a:cubicBezTo>
                  <a:pt x="724130" y="774406"/>
                  <a:pt x="725707" y="771536"/>
                  <a:pt x="727248" y="768647"/>
                </a:cubicBezTo>
                <a:cubicBezTo>
                  <a:pt x="727563" y="768053"/>
                  <a:pt x="727340" y="767316"/>
                  <a:pt x="726747" y="766997"/>
                </a:cubicBezTo>
                <a:cubicBezTo>
                  <a:pt x="726153" y="766689"/>
                  <a:pt x="725415" y="766909"/>
                  <a:pt x="725097" y="767503"/>
                </a:cubicBezTo>
                <a:close/>
                <a:moveTo>
                  <a:pt x="578101" y="919657"/>
                </a:moveTo>
                <a:cubicBezTo>
                  <a:pt x="575297" y="921280"/>
                  <a:pt x="572474" y="922868"/>
                  <a:pt x="569627" y="924416"/>
                </a:cubicBezTo>
                <a:cubicBezTo>
                  <a:pt x="569036" y="924740"/>
                  <a:pt x="568817" y="925478"/>
                  <a:pt x="569138" y="926069"/>
                </a:cubicBezTo>
                <a:cubicBezTo>
                  <a:pt x="569358" y="926475"/>
                  <a:pt x="569778" y="926705"/>
                  <a:pt x="570207" y="926705"/>
                </a:cubicBezTo>
                <a:cubicBezTo>
                  <a:pt x="570404" y="926705"/>
                  <a:pt x="570604" y="926656"/>
                  <a:pt x="570791" y="926557"/>
                </a:cubicBezTo>
                <a:cubicBezTo>
                  <a:pt x="573654" y="924993"/>
                  <a:pt x="576498" y="923399"/>
                  <a:pt x="579318" y="921766"/>
                </a:cubicBezTo>
                <a:cubicBezTo>
                  <a:pt x="579902" y="921431"/>
                  <a:pt x="580102" y="920684"/>
                  <a:pt x="579764" y="920103"/>
                </a:cubicBezTo>
                <a:cubicBezTo>
                  <a:pt x="579426" y="919516"/>
                  <a:pt x="578675" y="919316"/>
                  <a:pt x="578101" y="919657"/>
                </a:cubicBezTo>
                <a:close/>
                <a:moveTo>
                  <a:pt x="703088" y="369715"/>
                </a:moveTo>
                <a:cubicBezTo>
                  <a:pt x="703327" y="369715"/>
                  <a:pt x="703570" y="369646"/>
                  <a:pt x="703779" y="369498"/>
                </a:cubicBezTo>
                <a:cubicBezTo>
                  <a:pt x="704334" y="369118"/>
                  <a:pt x="704471" y="368357"/>
                  <a:pt x="704088" y="367802"/>
                </a:cubicBezTo>
                <a:cubicBezTo>
                  <a:pt x="702232" y="365116"/>
                  <a:pt x="700339" y="362457"/>
                  <a:pt x="698417" y="359820"/>
                </a:cubicBezTo>
                <a:cubicBezTo>
                  <a:pt x="698017" y="359279"/>
                  <a:pt x="697253" y="359157"/>
                  <a:pt x="696715" y="359554"/>
                </a:cubicBezTo>
                <a:cubicBezTo>
                  <a:pt x="696174" y="359951"/>
                  <a:pt x="696053" y="360712"/>
                  <a:pt x="696450" y="361256"/>
                </a:cubicBezTo>
                <a:cubicBezTo>
                  <a:pt x="698362" y="363874"/>
                  <a:pt x="700241" y="366517"/>
                  <a:pt x="702087" y="369186"/>
                </a:cubicBezTo>
                <a:cubicBezTo>
                  <a:pt x="702320" y="369531"/>
                  <a:pt x="702701" y="369715"/>
                  <a:pt x="703088" y="369715"/>
                </a:cubicBezTo>
                <a:close/>
                <a:moveTo>
                  <a:pt x="687057" y="348181"/>
                </a:moveTo>
                <a:cubicBezTo>
                  <a:pt x="687322" y="348181"/>
                  <a:pt x="687591" y="348095"/>
                  <a:pt x="687818" y="347915"/>
                </a:cubicBezTo>
                <a:cubicBezTo>
                  <a:pt x="688342" y="347495"/>
                  <a:pt x="688428" y="346728"/>
                  <a:pt x="688008" y="346203"/>
                </a:cubicBezTo>
                <a:cubicBezTo>
                  <a:pt x="685968" y="343651"/>
                  <a:pt x="683895" y="341126"/>
                  <a:pt x="681796" y="338630"/>
                </a:cubicBezTo>
                <a:cubicBezTo>
                  <a:pt x="681360" y="338115"/>
                  <a:pt x="680593" y="338053"/>
                  <a:pt x="680078" y="338483"/>
                </a:cubicBezTo>
                <a:cubicBezTo>
                  <a:pt x="679563" y="338916"/>
                  <a:pt x="679497" y="339683"/>
                  <a:pt x="679930" y="340198"/>
                </a:cubicBezTo>
                <a:cubicBezTo>
                  <a:pt x="682023" y="342677"/>
                  <a:pt x="684079" y="345186"/>
                  <a:pt x="686106" y="347721"/>
                </a:cubicBezTo>
                <a:cubicBezTo>
                  <a:pt x="686345" y="348023"/>
                  <a:pt x="686699" y="348181"/>
                  <a:pt x="687057" y="348181"/>
                </a:cubicBezTo>
                <a:close/>
                <a:moveTo>
                  <a:pt x="696640" y="812922"/>
                </a:moveTo>
                <a:cubicBezTo>
                  <a:pt x="694728" y="815549"/>
                  <a:pt x="692780" y="818153"/>
                  <a:pt x="690802" y="820727"/>
                </a:cubicBezTo>
                <a:cubicBezTo>
                  <a:pt x="690392" y="821262"/>
                  <a:pt x="690494" y="822026"/>
                  <a:pt x="691025" y="822436"/>
                </a:cubicBezTo>
                <a:cubicBezTo>
                  <a:pt x="691245" y="822607"/>
                  <a:pt x="691507" y="822689"/>
                  <a:pt x="691766" y="822689"/>
                </a:cubicBezTo>
                <a:cubicBezTo>
                  <a:pt x="692130" y="822689"/>
                  <a:pt x="692491" y="822525"/>
                  <a:pt x="692734" y="822213"/>
                </a:cubicBezTo>
                <a:cubicBezTo>
                  <a:pt x="694725" y="819616"/>
                  <a:pt x="696682" y="816999"/>
                  <a:pt x="698611" y="814355"/>
                </a:cubicBezTo>
                <a:cubicBezTo>
                  <a:pt x="699004" y="813814"/>
                  <a:pt x="698886" y="813050"/>
                  <a:pt x="698342" y="812653"/>
                </a:cubicBezTo>
                <a:cubicBezTo>
                  <a:pt x="697798" y="812259"/>
                  <a:pt x="697033" y="812378"/>
                  <a:pt x="696640" y="812922"/>
                </a:cubicBezTo>
                <a:close/>
                <a:moveTo>
                  <a:pt x="680117" y="834023"/>
                </a:moveTo>
                <a:cubicBezTo>
                  <a:pt x="678028" y="836509"/>
                  <a:pt x="675909" y="838969"/>
                  <a:pt x="673755" y="841402"/>
                </a:cubicBezTo>
                <a:cubicBezTo>
                  <a:pt x="673309" y="841904"/>
                  <a:pt x="673355" y="842675"/>
                  <a:pt x="673860" y="843121"/>
                </a:cubicBezTo>
                <a:cubicBezTo>
                  <a:pt x="674089" y="843327"/>
                  <a:pt x="674378" y="843429"/>
                  <a:pt x="674666" y="843429"/>
                </a:cubicBezTo>
                <a:cubicBezTo>
                  <a:pt x="675001" y="843429"/>
                  <a:pt x="675339" y="843291"/>
                  <a:pt x="675578" y="843019"/>
                </a:cubicBezTo>
                <a:cubicBezTo>
                  <a:pt x="677746" y="840569"/>
                  <a:pt x="679881" y="838096"/>
                  <a:pt x="681983" y="835591"/>
                </a:cubicBezTo>
                <a:cubicBezTo>
                  <a:pt x="682416" y="835076"/>
                  <a:pt x="682350" y="834308"/>
                  <a:pt x="681832" y="833875"/>
                </a:cubicBezTo>
                <a:cubicBezTo>
                  <a:pt x="681317" y="833443"/>
                  <a:pt x="680550" y="833511"/>
                  <a:pt x="680117" y="834023"/>
                </a:cubicBezTo>
                <a:close/>
                <a:moveTo>
                  <a:pt x="505015" y="219623"/>
                </a:moveTo>
                <a:cubicBezTo>
                  <a:pt x="504379" y="219419"/>
                  <a:pt x="503690" y="219767"/>
                  <a:pt x="503483" y="220407"/>
                </a:cubicBezTo>
                <a:cubicBezTo>
                  <a:pt x="503277" y="221046"/>
                  <a:pt x="503628" y="221735"/>
                  <a:pt x="504267" y="221942"/>
                </a:cubicBezTo>
                <a:cubicBezTo>
                  <a:pt x="507370" y="222945"/>
                  <a:pt x="510459" y="223988"/>
                  <a:pt x="513529" y="225067"/>
                </a:cubicBezTo>
                <a:cubicBezTo>
                  <a:pt x="513663" y="225113"/>
                  <a:pt x="513801" y="225136"/>
                  <a:pt x="513932" y="225136"/>
                </a:cubicBezTo>
                <a:cubicBezTo>
                  <a:pt x="514434" y="225136"/>
                  <a:pt x="514906" y="224824"/>
                  <a:pt x="515080" y="224323"/>
                </a:cubicBezTo>
                <a:cubicBezTo>
                  <a:pt x="515303" y="223690"/>
                  <a:pt x="514972" y="222991"/>
                  <a:pt x="514336" y="222771"/>
                </a:cubicBezTo>
                <a:cubicBezTo>
                  <a:pt x="511250" y="221679"/>
                  <a:pt x="508141" y="220633"/>
                  <a:pt x="505015" y="219623"/>
                </a:cubicBezTo>
                <a:close/>
                <a:moveTo>
                  <a:pt x="372187" y="201257"/>
                </a:moveTo>
                <a:cubicBezTo>
                  <a:pt x="371515" y="201280"/>
                  <a:pt x="370987" y="201844"/>
                  <a:pt x="371013" y="202516"/>
                </a:cubicBezTo>
                <a:cubicBezTo>
                  <a:pt x="371036" y="203176"/>
                  <a:pt x="371577" y="203690"/>
                  <a:pt x="372230" y="203690"/>
                </a:cubicBezTo>
                <a:cubicBezTo>
                  <a:pt x="372246" y="203690"/>
                  <a:pt x="372259" y="203690"/>
                  <a:pt x="372273" y="203690"/>
                </a:cubicBezTo>
                <a:cubicBezTo>
                  <a:pt x="375506" y="203576"/>
                  <a:pt x="378750" y="203500"/>
                  <a:pt x="382003" y="203464"/>
                </a:cubicBezTo>
                <a:cubicBezTo>
                  <a:pt x="382675" y="203458"/>
                  <a:pt x="383217" y="202903"/>
                  <a:pt x="383207" y="202234"/>
                </a:cubicBezTo>
                <a:cubicBezTo>
                  <a:pt x="383200" y="201562"/>
                  <a:pt x="382682" y="201129"/>
                  <a:pt x="381977" y="201031"/>
                </a:cubicBezTo>
                <a:cubicBezTo>
                  <a:pt x="378704" y="201067"/>
                  <a:pt x="375441" y="201142"/>
                  <a:pt x="372187" y="201257"/>
                </a:cubicBezTo>
                <a:close/>
                <a:moveTo>
                  <a:pt x="479090" y="212247"/>
                </a:moveTo>
                <a:cubicBezTo>
                  <a:pt x="478421" y="212086"/>
                  <a:pt x="477778" y="212486"/>
                  <a:pt x="477614" y="213139"/>
                </a:cubicBezTo>
                <a:cubicBezTo>
                  <a:pt x="477453" y="213792"/>
                  <a:pt x="477853" y="214454"/>
                  <a:pt x="478503" y="214612"/>
                </a:cubicBezTo>
                <a:cubicBezTo>
                  <a:pt x="481661" y="215392"/>
                  <a:pt x="484803" y="216209"/>
                  <a:pt x="487928" y="217068"/>
                </a:cubicBezTo>
                <a:cubicBezTo>
                  <a:pt x="488036" y="217098"/>
                  <a:pt x="488145" y="217111"/>
                  <a:pt x="488253" y="217111"/>
                </a:cubicBezTo>
                <a:cubicBezTo>
                  <a:pt x="488788" y="217111"/>
                  <a:pt x="489279" y="216756"/>
                  <a:pt x="489427" y="216215"/>
                </a:cubicBezTo>
                <a:cubicBezTo>
                  <a:pt x="489604" y="215566"/>
                  <a:pt x="489224" y="214897"/>
                  <a:pt x="488574" y="214717"/>
                </a:cubicBezTo>
                <a:cubicBezTo>
                  <a:pt x="485429" y="213854"/>
                  <a:pt x="482264" y="213031"/>
                  <a:pt x="479090" y="212247"/>
                </a:cubicBezTo>
                <a:close/>
                <a:moveTo>
                  <a:pt x="530117" y="943106"/>
                </a:moveTo>
                <a:cubicBezTo>
                  <a:pt x="527110" y="944323"/>
                  <a:pt x="524083" y="945504"/>
                  <a:pt x="521039" y="946648"/>
                </a:cubicBezTo>
                <a:cubicBezTo>
                  <a:pt x="520410" y="946884"/>
                  <a:pt x="520092" y="947586"/>
                  <a:pt x="520328" y="948216"/>
                </a:cubicBezTo>
                <a:cubicBezTo>
                  <a:pt x="520511" y="948705"/>
                  <a:pt x="520974" y="949006"/>
                  <a:pt x="521469" y="949006"/>
                </a:cubicBezTo>
                <a:cubicBezTo>
                  <a:pt x="521613" y="949006"/>
                  <a:pt x="521758" y="948983"/>
                  <a:pt x="521899" y="948928"/>
                </a:cubicBezTo>
                <a:cubicBezTo>
                  <a:pt x="524962" y="947780"/>
                  <a:pt x="528005" y="946593"/>
                  <a:pt x="531032" y="945369"/>
                </a:cubicBezTo>
                <a:cubicBezTo>
                  <a:pt x="531655" y="945117"/>
                  <a:pt x="531957" y="944405"/>
                  <a:pt x="531705" y="943782"/>
                </a:cubicBezTo>
                <a:cubicBezTo>
                  <a:pt x="531449" y="943156"/>
                  <a:pt x="530734" y="942857"/>
                  <a:pt x="530117" y="943106"/>
                </a:cubicBezTo>
                <a:close/>
                <a:moveTo>
                  <a:pt x="452712" y="206711"/>
                </a:moveTo>
                <a:cubicBezTo>
                  <a:pt x="452066" y="206593"/>
                  <a:pt x="451420" y="207039"/>
                  <a:pt x="451305" y="207701"/>
                </a:cubicBezTo>
                <a:cubicBezTo>
                  <a:pt x="451187" y="208364"/>
                  <a:pt x="451633" y="208994"/>
                  <a:pt x="452295" y="209112"/>
                </a:cubicBezTo>
                <a:cubicBezTo>
                  <a:pt x="455499" y="209666"/>
                  <a:pt x="458694" y="210266"/>
                  <a:pt x="461872" y="210899"/>
                </a:cubicBezTo>
                <a:cubicBezTo>
                  <a:pt x="461950" y="210915"/>
                  <a:pt x="462032" y="210922"/>
                  <a:pt x="462111" y="210922"/>
                </a:cubicBezTo>
                <a:cubicBezTo>
                  <a:pt x="462679" y="210922"/>
                  <a:pt x="463187" y="210522"/>
                  <a:pt x="463302" y="209941"/>
                </a:cubicBezTo>
                <a:cubicBezTo>
                  <a:pt x="463436" y="209282"/>
                  <a:pt x="463006" y="208639"/>
                  <a:pt x="462344" y="208508"/>
                </a:cubicBezTo>
                <a:cubicBezTo>
                  <a:pt x="459153" y="207872"/>
                  <a:pt x="455942" y="207272"/>
                  <a:pt x="452712" y="206711"/>
                </a:cubicBezTo>
                <a:close/>
                <a:moveTo>
                  <a:pt x="399129" y="201218"/>
                </a:moveTo>
                <a:cubicBezTo>
                  <a:pt x="399116" y="201218"/>
                  <a:pt x="399100" y="201218"/>
                  <a:pt x="399090" y="201218"/>
                </a:cubicBezTo>
                <a:cubicBezTo>
                  <a:pt x="398437" y="201218"/>
                  <a:pt x="397893" y="201739"/>
                  <a:pt x="397873" y="202395"/>
                </a:cubicBezTo>
                <a:cubicBezTo>
                  <a:pt x="397850" y="203067"/>
                  <a:pt x="398378" y="203631"/>
                  <a:pt x="399051" y="203651"/>
                </a:cubicBezTo>
                <a:cubicBezTo>
                  <a:pt x="402304" y="203759"/>
                  <a:pt x="405551" y="203907"/>
                  <a:pt x="408781" y="204094"/>
                </a:cubicBezTo>
                <a:cubicBezTo>
                  <a:pt x="408804" y="204094"/>
                  <a:pt x="408830" y="204097"/>
                  <a:pt x="408853" y="204097"/>
                </a:cubicBezTo>
                <a:cubicBezTo>
                  <a:pt x="409496" y="204097"/>
                  <a:pt x="410031" y="203599"/>
                  <a:pt x="410070" y="202949"/>
                </a:cubicBezTo>
                <a:cubicBezTo>
                  <a:pt x="410110" y="202277"/>
                  <a:pt x="409598" y="201703"/>
                  <a:pt x="408926" y="201664"/>
                </a:cubicBezTo>
                <a:cubicBezTo>
                  <a:pt x="405669" y="201473"/>
                  <a:pt x="402406" y="201326"/>
                  <a:pt x="399129" y="201218"/>
                </a:cubicBezTo>
                <a:close/>
                <a:moveTo>
                  <a:pt x="426012" y="203031"/>
                </a:moveTo>
                <a:cubicBezTo>
                  <a:pt x="425356" y="202982"/>
                  <a:pt x="424746" y="203448"/>
                  <a:pt x="424678" y="204120"/>
                </a:cubicBezTo>
                <a:cubicBezTo>
                  <a:pt x="424609" y="204789"/>
                  <a:pt x="425094" y="205386"/>
                  <a:pt x="425766" y="205455"/>
                </a:cubicBezTo>
                <a:cubicBezTo>
                  <a:pt x="429003" y="205786"/>
                  <a:pt x="432227" y="206157"/>
                  <a:pt x="435445" y="206570"/>
                </a:cubicBezTo>
                <a:cubicBezTo>
                  <a:pt x="435497" y="206577"/>
                  <a:pt x="435550" y="206580"/>
                  <a:pt x="435602" y="206580"/>
                </a:cubicBezTo>
                <a:cubicBezTo>
                  <a:pt x="436205" y="206580"/>
                  <a:pt x="436730" y="206130"/>
                  <a:pt x="436809" y="205517"/>
                </a:cubicBezTo>
                <a:cubicBezTo>
                  <a:pt x="436894" y="204851"/>
                  <a:pt x="436425" y="204238"/>
                  <a:pt x="435756" y="204153"/>
                </a:cubicBezTo>
                <a:cubicBezTo>
                  <a:pt x="432519" y="203740"/>
                  <a:pt x="429272" y="203366"/>
                  <a:pt x="426012" y="203031"/>
                </a:cubicBezTo>
                <a:close/>
                <a:moveTo>
                  <a:pt x="563330" y="246512"/>
                </a:moveTo>
                <a:cubicBezTo>
                  <a:pt x="563769" y="246512"/>
                  <a:pt x="564193" y="246273"/>
                  <a:pt x="564409" y="245856"/>
                </a:cubicBezTo>
                <a:cubicBezTo>
                  <a:pt x="564720" y="245260"/>
                  <a:pt x="564488" y="244525"/>
                  <a:pt x="563891" y="244213"/>
                </a:cubicBezTo>
                <a:cubicBezTo>
                  <a:pt x="560985" y="242705"/>
                  <a:pt x="558060" y="241236"/>
                  <a:pt x="555111" y="239799"/>
                </a:cubicBezTo>
                <a:cubicBezTo>
                  <a:pt x="554514" y="239507"/>
                  <a:pt x="553780" y="239756"/>
                  <a:pt x="553485" y="240363"/>
                </a:cubicBezTo>
                <a:cubicBezTo>
                  <a:pt x="553189" y="240967"/>
                  <a:pt x="553442" y="241698"/>
                  <a:pt x="554045" y="241993"/>
                </a:cubicBezTo>
                <a:cubicBezTo>
                  <a:pt x="556974" y="243420"/>
                  <a:pt x="559883" y="244882"/>
                  <a:pt x="562769" y="246378"/>
                </a:cubicBezTo>
                <a:cubicBezTo>
                  <a:pt x="562950" y="246470"/>
                  <a:pt x="563140" y="246512"/>
                  <a:pt x="563330" y="246512"/>
                </a:cubicBezTo>
                <a:close/>
                <a:moveTo>
                  <a:pt x="539012" y="234958"/>
                </a:moveTo>
                <a:cubicBezTo>
                  <a:pt x="539484" y="234958"/>
                  <a:pt x="539930" y="234683"/>
                  <a:pt x="540130" y="234224"/>
                </a:cubicBezTo>
                <a:cubicBezTo>
                  <a:pt x="540396" y="233607"/>
                  <a:pt x="540114" y="232889"/>
                  <a:pt x="539497" y="232620"/>
                </a:cubicBezTo>
                <a:cubicBezTo>
                  <a:pt x="536490" y="231318"/>
                  <a:pt x="533466" y="230055"/>
                  <a:pt x="530422" y="228829"/>
                </a:cubicBezTo>
                <a:cubicBezTo>
                  <a:pt x="529806" y="228579"/>
                  <a:pt x="529087" y="228878"/>
                  <a:pt x="528838" y="229504"/>
                </a:cubicBezTo>
                <a:cubicBezTo>
                  <a:pt x="528586" y="230127"/>
                  <a:pt x="528887" y="230839"/>
                  <a:pt x="529514" y="231092"/>
                </a:cubicBezTo>
                <a:cubicBezTo>
                  <a:pt x="532538" y="232308"/>
                  <a:pt x="535542" y="233564"/>
                  <a:pt x="538526" y="234857"/>
                </a:cubicBezTo>
                <a:cubicBezTo>
                  <a:pt x="538687" y="234926"/>
                  <a:pt x="538851" y="234958"/>
                  <a:pt x="539012" y="234958"/>
                </a:cubicBezTo>
                <a:close/>
                <a:moveTo>
                  <a:pt x="345304" y="203149"/>
                </a:moveTo>
                <a:cubicBezTo>
                  <a:pt x="344635" y="203218"/>
                  <a:pt x="344150" y="203818"/>
                  <a:pt x="344222" y="204487"/>
                </a:cubicBezTo>
                <a:cubicBezTo>
                  <a:pt x="344288" y="205114"/>
                  <a:pt x="344816" y="205580"/>
                  <a:pt x="345432" y="205580"/>
                </a:cubicBezTo>
                <a:cubicBezTo>
                  <a:pt x="345475" y="205580"/>
                  <a:pt x="345517" y="205576"/>
                  <a:pt x="345560" y="205573"/>
                </a:cubicBezTo>
                <a:cubicBezTo>
                  <a:pt x="348781" y="205235"/>
                  <a:pt x="352014" y="204937"/>
                  <a:pt x="355261" y="204678"/>
                </a:cubicBezTo>
                <a:cubicBezTo>
                  <a:pt x="355930" y="204625"/>
                  <a:pt x="356432" y="204038"/>
                  <a:pt x="356380" y="203366"/>
                </a:cubicBezTo>
                <a:cubicBezTo>
                  <a:pt x="356324" y="202693"/>
                  <a:pt x="355753" y="202198"/>
                  <a:pt x="355068" y="202247"/>
                </a:cubicBezTo>
                <a:cubicBezTo>
                  <a:pt x="351798" y="202507"/>
                  <a:pt x="348545" y="202808"/>
                  <a:pt x="345304" y="203149"/>
                </a:cubicBezTo>
                <a:close/>
                <a:moveTo>
                  <a:pt x="554511" y="932225"/>
                </a:moveTo>
                <a:cubicBezTo>
                  <a:pt x="551605" y="933645"/>
                  <a:pt x="548680" y="935029"/>
                  <a:pt x="545732" y="936377"/>
                </a:cubicBezTo>
                <a:cubicBezTo>
                  <a:pt x="545122" y="936659"/>
                  <a:pt x="544853" y="937380"/>
                  <a:pt x="545128" y="937993"/>
                </a:cubicBezTo>
                <a:cubicBezTo>
                  <a:pt x="545331" y="938439"/>
                  <a:pt x="545774" y="938705"/>
                  <a:pt x="546237" y="938705"/>
                </a:cubicBezTo>
                <a:cubicBezTo>
                  <a:pt x="546407" y="938705"/>
                  <a:pt x="546578" y="938669"/>
                  <a:pt x="546745" y="938597"/>
                </a:cubicBezTo>
                <a:cubicBezTo>
                  <a:pt x="549713" y="937239"/>
                  <a:pt x="552658" y="935845"/>
                  <a:pt x="555580" y="934415"/>
                </a:cubicBezTo>
                <a:cubicBezTo>
                  <a:pt x="556184" y="934120"/>
                  <a:pt x="556433" y="933389"/>
                  <a:pt x="556138" y="932785"/>
                </a:cubicBezTo>
                <a:cubicBezTo>
                  <a:pt x="555843" y="932175"/>
                  <a:pt x="555108" y="931933"/>
                  <a:pt x="554511" y="932225"/>
                </a:cubicBezTo>
                <a:close/>
                <a:moveTo>
                  <a:pt x="178959" y="303417"/>
                </a:moveTo>
                <a:lnTo>
                  <a:pt x="178959" y="292188"/>
                </a:lnTo>
                <a:cubicBezTo>
                  <a:pt x="200854" y="291217"/>
                  <a:pt x="212775" y="278053"/>
                  <a:pt x="212775" y="263084"/>
                </a:cubicBezTo>
                <a:cubicBezTo>
                  <a:pt x="212775" y="241603"/>
                  <a:pt x="193789" y="237585"/>
                  <a:pt x="178959" y="233430"/>
                </a:cubicBezTo>
                <a:lnTo>
                  <a:pt x="178959" y="211945"/>
                </a:lnTo>
                <a:cubicBezTo>
                  <a:pt x="182839" y="213329"/>
                  <a:pt x="185472" y="216520"/>
                  <a:pt x="186023" y="221646"/>
                </a:cubicBezTo>
                <a:lnTo>
                  <a:pt x="211388" y="221646"/>
                </a:lnTo>
                <a:cubicBezTo>
                  <a:pt x="210141" y="204048"/>
                  <a:pt x="197945" y="194347"/>
                  <a:pt x="178959" y="192822"/>
                </a:cubicBezTo>
                <a:lnTo>
                  <a:pt x="178959" y="181596"/>
                </a:lnTo>
                <a:lnTo>
                  <a:pt x="170087" y="181596"/>
                </a:lnTo>
                <a:lnTo>
                  <a:pt x="170087" y="192822"/>
                </a:lnTo>
                <a:cubicBezTo>
                  <a:pt x="151240" y="194068"/>
                  <a:pt x="136688" y="204327"/>
                  <a:pt x="136688" y="221646"/>
                </a:cubicBezTo>
                <a:cubicBezTo>
                  <a:pt x="136688" y="243407"/>
                  <a:pt x="155257" y="247565"/>
                  <a:pt x="170087" y="251445"/>
                </a:cubicBezTo>
                <a:lnTo>
                  <a:pt x="170087" y="267092"/>
                </a:lnTo>
                <a:cubicBezTo>
                  <a:pt x="170048" y="267118"/>
                  <a:pt x="170012" y="267141"/>
                  <a:pt x="169973" y="267167"/>
                </a:cubicBezTo>
                <a:cubicBezTo>
                  <a:pt x="169415" y="267545"/>
                  <a:pt x="169271" y="268302"/>
                  <a:pt x="169648" y="268860"/>
                </a:cubicBezTo>
                <a:cubicBezTo>
                  <a:pt x="169763" y="269030"/>
                  <a:pt x="169917" y="269161"/>
                  <a:pt x="170087" y="269253"/>
                </a:cubicBezTo>
                <a:lnTo>
                  <a:pt x="170087" y="273346"/>
                </a:lnTo>
                <a:cubicBezTo>
                  <a:pt x="165375" y="271821"/>
                  <a:pt x="162603" y="268358"/>
                  <a:pt x="162049" y="262671"/>
                </a:cubicBezTo>
                <a:lnTo>
                  <a:pt x="136826" y="262671"/>
                </a:lnTo>
                <a:cubicBezTo>
                  <a:pt x="137193" y="272162"/>
                  <a:pt x="141260" y="279364"/>
                  <a:pt x="147789" y="284307"/>
                </a:cubicBezTo>
                <a:cubicBezTo>
                  <a:pt x="147832" y="284461"/>
                  <a:pt x="147901" y="284608"/>
                  <a:pt x="148006" y="284743"/>
                </a:cubicBezTo>
                <a:cubicBezTo>
                  <a:pt x="148245" y="285051"/>
                  <a:pt x="148603" y="285212"/>
                  <a:pt x="148967" y="285212"/>
                </a:cubicBezTo>
                <a:cubicBezTo>
                  <a:pt x="148973" y="285212"/>
                  <a:pt x="148977" y="285205"/>
                  <a:pt x="148983" y="285205"/>
                </a:cubicBezTo>
                <a:cubicBezTo>
                  <a:pt x="154601" y="289042"/>
                  <a:pt x="161856" y="291328"/>
                  <a:pt x="170091" y="292056"/>
                </a:cubicBezTo>
                <a:lnTo>
                  <a:pt x="170091" y="303420"/>
                </a:lnTo>
                <a:lnTo>
                  <a:pt x="178959" y="303420"/>
                </a:lnTo>
                <a:lnTo>
                  <a:pt x="178959" y="303417"/>
                </a:lnTo>
                <a:close/>
                <a:moveTo>
                  <a:pt x="178959" y="264170"/>
                </a:moveTo>
                <a:cubicBezTo>
                  <a:pt x="179129" y="264062"/>
                  <a:pt x="179293" y="263947"/>
                  <a:pt x="179464" y="263839"/>
                </a:cubicBezTo>
                <a:cubicBezTo>
                  <a:pt x="180031" y="263475"/>
                  <a:pt x="180195" y="262724"/>
                  <a:pt x="179831" y="262156"/>
                </a:cubicBezTo>
                <a:cubicBezTo>
                  <a:pt x="179631" y="261841"/>
                  <a:pt x="179303" y="261664"/>
                  <a:pt x="178959" y="261618"/>
                </a:cubicBezTo>
                <a:lnTo>
                  <a:pt x="178959" y="254082"/>
                </a:lnTo>
                <a:cubicBezTo>
                  <a:pt x="184364" y="256158"/>
                  <a:pt x="187968" y="258932"/>
                  <a:pt x="187968" y="263921"/>
                </a:cubicBezTo>
                <a:cubicBezTo>
                  <a:pt x="187968" y="269047"/>
                  <a:pt x="184505" y="272792"/>
                  <a:pt x="178959" y="273759"/>
                </a:cubicBezTo>
                <a:lnTo>
                  <a:pt x="178959" y="264170"/>
                </a:lnTo>
                <a:close/>
                <a:moveTo>
                  <a:pt x="161774" y="220541"/>
                </a:moveTo>
                <a:cubicBezTo>
                  <a:pt x="161774" y="215136"/>
                  <a:pt x="164958" y="212086"/>
                  <a:pt x="170087" y="211257"/>
                </a:cubicBezTo>
                <a:lnTo>
                  <a:pt x="170087" y="230518"/>
                </a:lnTo>
                <a:cubicBezTo>
                  <a:pt x="165099" y="228301"/>
                  <a:pt x="161774" y="225392"/>
                  <a:pt x="161774" y="220541"/>
                </a:cubicBezTo>
                <a:close/>
                <a:moveTo>
                  <a:pt x="434539" y="52795"/>
                </a:moveTo>
                <a:lnTo>
                  <a:pt x="471681" y="52795"/>
                </a:lnTo>
                <a:lnTo>
                  <a:pt x="471681" y="145189"/>
                </a:lnTo>
                <a:lnTo>
                  <a:pt x="434539" y="145189"/>
                </a:lnTo>
                <a:lnTo>
                  <a:pt x="434539" y="52795"/>
                </a:lnTo>
                <a:close/>
                <a:moveTo>
                  <a:pt x="546358" y="145189"/>
                </a:moveTo>
                <a:lnTo>
                  <a:pt x="583500" y="145189"/>
                </a:lnTo>
                <a:lnTo>
                  <a:pt x="583500" y="57242"/>
                </a:lnTo>
                <a:lnTo>
                  <a:pt x="583500" y="55203"/>
                </a:lnTo>
                <a:lnTo>
                  <a:pt x="583500" y="0"/>
                </a:lnTo>
                <a:lnTo>
                  <a:pt x="546358" y="0"/>
                </a:lnTo>
                <a:lnTo>
                  <a:pt x="546358" y="42806"/>
                </a:lnTo>
                <a:lnTo>
                  <a:pt x="546358" y="44731"/>
                </a:lnTo>
                <a:lnTo>
                  <a:pt x="546358" y="145189"/>
                </a:lnTo>
                <a:close/>
                <a:moveTo>
                  <a:pt x="839707" y="331287"/>
                </a:moveTo>
                <a:cubicBezTo>
                  <a:pt x="840143" y="330395"/>
                  <a:pt x="840408" y="329405"/>
                  <a:pt x="840408" y="328345"/>
                </a:cubicBezTo>
                <a:cubicBezTo>
                  <a:pt x="840408" y="324616"/>
                  <a:pt x="837388" y="321596"/>
                  <a:pt x="833659" y="321596"/>
                </a:cubicBezTo>
                <a:cubicBezTo>
                  <a:pt x="829930" y="321596"/>
                  <a:pt x="826909" y="324616"/>
                  <a:pt x="826909" y="328345"/>
                </a:cubicBezTo>
                <a:cubicBezTo>
                  <a:pt x="826909" y="329152"/>
                  <a:pt x="827073" y="329913"/>
                  <a:pt x="827333" y="330631"/>
                </a:cubicBezTo>
                <a:cubicBezTo>
                  <a:pt x="827716" y="331687"/>
                  <a:pt x="828346" y="332615"/>
                  <a:pt x="829169" y="333350"/>
                </a:cubicBezTo>
                <a:cubicBezTo>
                  <a:pt x="830363" y="334423"/>
                  <a:pt x="831927" y="335095"/>
                  <a:pt x="833659" y="335095"/>
                </a:cubicBezTo>
                <a:cubicBezTo>
                  <a:pt x="835135" y="335095"/>
                  <a:pt x="836492" y="334606"/>
                  <a:pt x="837604" y="333803"/>
                </a:cubicBezTo>
                <a:cubicBezTo>
                  <a:pt x="838500" y="333153"/>
                  <a:pt x="839218" y="332291"/>
                  <a:pt x="839707" y="331287"/>
                </a:cubicBezTo>
                <a:close/>
                <a:moveTo>
                  <a:pt x="870955" y="353195"/>
                </a:moveTo>
                <a:cubicBezTo>
                  <a:pt x="869364" y="353195"/>
                  <a:pt x="867921" y="353769"/>
                  <a:pt x="866767" y="354691"/>
                </a:cubicBezTo>
                <a:cubicBezTo>
                  <a:pt x="865904" y="355379"/>
                  <a:pt x="865196" y="356255"/>
                  <a:pt x="864753" y="357285"/>
                </a:cubicBezTo>
                <a:cubicBezTo>
                  <a:pt x="864402" y="358101"/>
                  <a:pt x="864205" y="359000"/>
                  <a:pt x="864205" y="359945"/>
                </a:cubicBezTo>
                <a:cubicBezTo>
                  <a:pt x="864205" y="363673"/>
                  <a:pt x="867226" y="366694"/>
                  <a:pt x="870955" y="366694"/>
                </a:cubicBezTo>
                <a:cubicBezTo>
                  <a:pt x="874684" y="366694"/>
                  <a:pt x="877704" y="363673"/>
                  <a:pt x="877704" y="359945"/>
                </a:cubicBezTo>
                <a:cubicBezTo>
                  <a:pt x="877704" y="359210"/>
                  <a:pt x="877557" y="358515"/>
                  <a:pt x="877340" y="357852"/>
                </a:cubicBezTo>
                <a:cubicBezTo>
                  <a:pt x="876989" y="356783"/>
                  <a:pt x="876399" y="355829"/>
                  <a:pt x="875602" y="355068"/>
                </a:cubicBezTo>
                <a:cubicBezTo>
                  <a:pt x="874389" y="353913"/>
                  <a:pt x="872759" y="353195"/>
                  <a:pt x="870955" y="353195"/>
                </a:cubicBezTo>
                <a:close/>
                <a:moveTo>
                  <a:pt x="923051" y="326975"/>
                </a:moveTo>
                <a:cubicBezTo>
                  <a:pt x="924180" y="327824"/>
                  <a:pt x="925570" y="328345"/>
                  <a:pt x="927092" y="328345"/>
                </a:cubicBezTo>
                <a:cubicBezTo>
                  <a:pt x="928050" y="328345"/>
                  <a:pt x="928955" y="328142"/>
                  <a:pt x="929778" y="327781"/>
                </a:cubicBezTo>
                <a:cubicBezTo>
                  <a:pt x="930804" y="327335"/>
                  <a:pt x="931680" y="326624"/>
                  <a:pt x="932369" y="325758"/>
                </a:cubicBezTo>
                <a:cubicBezTo>
                  <a:pt x="933277" y="324610"/>
                  <a:pt x="933841" y="323177"/>
                  <a:pt x="933841" y="321596"/>
                </a:cubicBezTo>
                <a:cubicBezTo>
                  <a:pt x="933841" y="317867"/>
                  <a:pt x="930821" y="314847"/>
                  <a:pt x="927092" y="314847"/>
                </a:cubicBezTo>
                <a:cubicBezTo>
                  <a:pt x="923363" y="314847"/>
                  <a:pt x="920342" y="317867"/>
                  <a:pt x="920342" y="321596"/>
                </a:cubicBezTo>
                <a:cubicBezTo>
                  <a:pt x="920342" y="322606"/>
                  <a:pt x="920579" y="323557"/>
                  <a:pt x="920979" y="324416"/>
                </a:cubicBezTo>
                <a:cubicBezTo>
                  <a:pt x="921448" y="325436"/>
                  <a:pt x="922166" y="326305"/>
                  <a:pt x="923051" y="326975"/>
                </a:cubicBezTo>
                <a:close/>
                <a:moveTo>
                  <a:pt x="979831" y="305942"/>
                </a:moveTo>
                <a:cubicBezTo>
                  <a:pt x="980917" y="306687"/>
                  <a:pt x="982226" y="307123"/>
                  <a:pt x="983639" y="307123"/>
                </a:cubicBezTo>
                <a:cubicBezTo>
                  <a:pt x="987368" y="307123"/>
                  <a:pt x="990389" y="304102"/>
                  <a:pt x="990389" y="300374"/>
                </a:cubicBezTo>
                <a:cubicBezTo>
                  <a:pt x="990389" y="296645"/>
                  <a:pt x="987368" y="293624"/>
                  <a:pt x="983639" y="293624"/>
                </a:cubicBezTo>
                <a:cubicBezTo>
                  <a:pt x="979910" y="293624"/>
                  <a:pt x="976890" y="296645"/>
                  <a:pt x="976890" y="300374"/>
                </a:cubicBezTo>
                <a:cubicBezTo>
                  <a:pt x="976890" y="301495"/>
                  <a:pt x="977188" y="302538"/>
                  <a:pt x="977673" y="303470"/>
                </a:cubicBezTo>
                <a:cubicBezTo>
                  <a:pt x="978192" y="304460"/>
                  <a:pt x="978920" y="305316"/>
                  <a:pt x="979831" y="305942"/>
                </a:cubicBezTo>
                <a:close/>
                <a:moveTo>
                  <a:pt x="935153" y="335620"/>
                </a:moveTo>
                <a:cubicBezTo>
                  <a:pt x="934337" y="336735"/>
                  <a:pt x="933838" y="338099"/>
                  <a:pt x="933838" y="339588"/>
                </a:cubicBezTo>
                <a:cubicBezTo>
                  <a:pt x="933838" y="343317"/>
                  <a:pt x="936859" y="346337"/>
                  <a:pt x="940588" y="346337"/>
                </a:cubicBezTo>
                <a:cubicBezTo>
                  <a:pt x="944316" y="346337"/>
                  <a:pt x="947337" y="343317"/>
                  <a:pt x="947337" y="339588"/>
                </a:cubicBezTo>
                <a:cubicBezTo>
                  <a:pt x="947337" y="338178"/>
                  <a:pt x="946901" y="336869"/>
                  <a:pt x="946163" y="335787"/>
                </a:cubicBezTo>
                <a:cubicBezTo>
                  <a:pt x="945533" y="334865"/>
                  <a:pt x="944664" y="334131"/>
                  <a:pt x="943667" y="333612"/>
                </a:cubicBezTo>
                <a:cubicBezTo>
                  <a:pt x="942739" y="333134"/>
                  <a:pt x="941706" y="332839"/>
                  <a:pt x="940591" y="332839"/>
                </a:cubicBezTo>
                <a:cubicBezTo>
                  <a:pt x="939548" y="332839"/>
                  <a:pt x="938574" y="333094"/>
                  <a:pt x="937692" y="333517"/>
                </a:cubicBezTo>
                <a:cubicBezTo>
                  <a:pt x="936678" y="334003"/>
                  <a:pt x="935809" y="334724"/>
                  <a:pt x="935153" y="335620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3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:a16="http://schemas.microsoft.com/office/drawing/2014/main" id="{F17FE254-770E-E35B-8092-0CD7BC99B59E}"/>
              </a:ext>
            </a:extLst>
          </p:cNvPr>
          <p:cNvSpPr/>
          <p:nvPr/>
        </p:nvSpPr>
        <p:spPr>
          <a:xfrm>
            <a:off x="9482216" y="4555396"/>
            <a:ext cx="1620721" cy="1755861"/>
          </a:xfrm>
          <a:custGeom>
            <a:avLst/>
            <a:gdLst>
              <a:gd name="connsiteX0" fmla="*/ 614579 w 1236666"/>
              <a:gd name="connsiteY0" fmla="*/ 21560 h 1339782"/>
              <a:gd name="connsiteX1" fmla="*/ 614579 w 1236666"/>
              <a:gd name="connsiteY1" fmla="*/ 145185 h 1339782"/>
              <a:gd name="connsiteX2" fmla="*/ 651721 w 1236666"/>
              <a:gd name="connsiteY2" fmla="*/ 145185 h 1339782"/>
              <a:gd name="connsiteX3" fmla="*/ 651721 w 1236666"/>
              <a:gd name="connsiteY3" fmla="*/ 22259 h 1339782"/>
              <a:gd name="connsiteX4" fmla="*/ 727864 w 1236666"/>
              <a:gd name="connsiteY4" fmla="*/ 31347 h 1339782"/>
              <a:gd name="connsiteX5" fmla="*/ 727772 w 1236666"/>
              <a:gd name="connsiteY5" fmla="*/ 31347 h 1339782"/>
              <a:gd name="connsiteX6" fmla="*/ 727772 w 1236666"/>
              <a:gd name="connsiteY6" fmla="*/ 145189 h 1339782"/>
              <a:gd name="connsiteX7" fmla="*/ 764914 w 1236666"/>
              <a:gd name="connsiteY7" fmla="*/ 145189 h 1339782"/>
              <a:gd name="connsiteX8" fmla="*/ 764914 w 1236666"/>
              <a:gd name="connsiteY8" fmla="*/ 39683 h 1339782"/>
              <a:gd name="connsiteX9" fmla="*/ 782997 w 1236666"/>
              <a:gd name="connsiteY9" fmla="*/ 44731 h 1339782"/>
              <a:gd name="connsiteX10" fmla="*/ 782997 w 1236666"/>
              <a:gd name="connsiteY10" fmla="*/ 42806 h 1339782"/>
              <a:gd name="connsiteX11" fmla="*/ 764914 w 1236666"/>
              <a:gd name="connsiteY11" fmla="*/ 37804 h 1339782"/>
              <a:gd name="connsiteX12" fmla="*/ 764914 w 1236666"/>
              <a:gd name="connsiteY12" fmla="*/ 31350 h 1339782"/>
              <a:gd name="connsiteX13" fmla="*/ 737066 w 1236666"/>
              <a:gd name="connsiteY13" fmla="*/ 31350 h 1339782"/>
              <a:gd name="connsiteX14" fmla="*/ 651724 w 1236666"/>
              <a:gd name="connsiteY14" fmla="*/ 20530 h 1339782"/>
              <a:gd name="connsiteX15" fmla="*/ 651724 w 1236666"/>
              <a:gd name="connsiteY15" fmla="*/ 0 h 1339782"/>
              <a:gd name="connsiteX16" fmla="*/ 614583 w 1236666"/>
              <a:gd name="connsiteY16" fmla="*/ 0 h 1339782"/>
              <a:gd name="connsiteX17" fmla="*/ 614583 w 1236666"/>
              <a:gd name="connsiteY17" fmla="*/ 19901 h 1339782"/>
              <a:gd name="connsiteX18" fmla="*/ 224561 w 1236666"/>
              <a:gd name="connsiteY18" fmla="*/ 184777 h 1339782"/>
              <a:gd name="connsiteX19" fmla="*/ 167331 w 1236666"/>
              <a:gd name="connsiteY19" fmla="*/ 251596 h 1339782"/>
              <a:gd name="connsiteX20" fmla="*/ 168889 w 1236666"/>
              <a:gd name="connsiteY20" fmla="*/ 252803 h 1339782"/>
              <a:gd name="connsiteX21" fmla="*/ 614579 w 1236666"/>
              <a:gd name="connsiteY21" fmla="*/ 21560 h 1339782"/>
              <a:gd name="connsiteX22" fmla="*/ 1125442 w 1236666"/>
              <a:gd name="connsiteY22" fmla="*/ 332615 h 1339782"/>
              <a:gd name="connsiteX23" fmla="*/ 1125947 w 1236666"/>
              <a:gd name="connsiteY23" fmla="*/ 332402 h 1339782"/>
              <a:gd name="connsiteX24" fmla="*/ 1127157 w 1236666"/>
              <a:gd name="connsiteY24" fmla="*/ 331586 h 1339782"/>
              <a:gd name="connsiteX25" fmla="*/ 1021144 w 1236666"/>
              <a:gd name="connsiteY25" fmla="*/ 184777 h 1339782"/>
              <a:gd name="connsiteX26" fmla="*/ 820136 w 1236666"/>
              <a:gd name="connsiteY26" fmla="*/ 55199 h 1339782"/>
              <a:gd name="connsiteX27" fmla="*/ 820136 w 1236666"/>
              <a:gd name="connsiteY27" fmla="*/ 57239 h 1339782"/>
              <a:gd name="connsiteX28" fmla="*/ 1125442 w 1236666"/>
              <a:gd name="connsiteY28" fmla="*/ 332615 h 1339782"/>
              <a:gd name="connsiteX29" fmla="*/ 119278 w 1236666"/>
              <a:gd name="connsiteY29" fmla="*/ 831550 h 1339782"/>
              <a:gd name="connsiteX30" fmla="*/ 117540 w 1236666"/>
              <a:gd name="connsiteY30" fmla="*/ 832511 h 1339782"/>
              <a:gd name="connsiteX31" fmla="*/ 224557 w 1236666"/>
              <a:gd name="connsiteY31" fmla="*/ 981357 h 1339782"/>
              <a:gd name="connsiteX32" fmla="*/ 541227 w 1236666"/>
              <a:gd name="connsiteY32" fmla="*/ 1140438 h 1339782"/>
              <a:gd name="connsiteX33" fmla="*/ 541044 w 1236666"/>
              <a:gd name="connsiteY33" fmla="*/ 1138706 h 1339782"/>
              <a:gd name="connsiteX34" fmla="*/ 119278 w 1236666"/>
              <a:gd name="connsiteY34" fmla="*/ 831550 h 1339782"/>
              <a:gd name="connsiteX35" fmla="*/ 601421 w 1236666"/>
              <a:gd name="connsiteY35" fmla="*/ 1144288 h 1339782"/>
              <a:gd name="connsiteX36" fmla="*/ 601356 w 1236666"/>
              <a:gd name="connsiteY36" fmla="*/ 1145895 h 1339782"/>
              <a:gd name="connsiteX37" fmla="*/ 622850 w 1236666"/>
              <a:gd name="connsiteY37" fmla="*/ 1146338 h 1339782"/>
              <a:gd name="connsiteX38" fmla="*/ 639685 w 1236666"/>
              <a:gd name="connsiteY38" fmla="*/ 1146065 h 1339782"/>
              <a:gd name="connsiteX39" fmla="*/ 638638 w 1236666"/>
              <a:gd name="connsiteY39" fmla="*/ 1144465 h 1339782"/>
              <a:gd name="connsiteX40" fmla="*/ 622850 w 1236666"/>
              <a:gd name="connsiteY40" fmla="*/ 1144698 h 1339782"/>
              <a:gd name="connsiteX41" fmla="*/ 601421 w 1236666"/>
              <a:gd name="connsiteY41" fmla="*/ 1144288 h 1339782"/>
              <a:gd name="connsiteX42" fmla="*/ 1021144 w 1236666"/>
              <a:gd name="connsiteY42" fmla="*/ 981357 h 1339782"/>
              <a:gd name="connsiteX43" fmla="*/ 1186121 w 1236666"/>
              <a:gd name="connsiteY43" fmla="*/ 583063 h 1339782"/>
              <a:gd name="connsiteX44" fmla="*/ 1146110 w 1236666"/>
              <a:gd name="connsiteY44" fmla="*/ 373853 h 1339782"/>
              <a:gd name="connsiteX45" fmla="*/ 1144359 w 1236666"/>
              <a:gd name="connsiteY45" fmla="*/ 374640 h 1339782"/>
              <a:gd name="connsiteX46" fmla="*/ 1184478 w 1236666"/>
              <a:gd name="connsiteY46" fmla="*/ 583063 h 1339782"/>
              <a:gd name="connsiteX47" fmla="*/ 690309 w 1236666"/>
              <a:gd name="connsiteY47" fmla="*/ 1140631 h 1339782"/>
              <a:gd name="connsiteX48" fmla="*/ 690942 w 1236666"/>
              <a:gd name="connsiteY48" fmla="*/ 1142271 h 1339782"/>
              <a:gd name="connsiteX49" fmla="*/ 1021144 w 1236666"/>
              <a:gd name="connsiteY49" fmla="*/ 981357 h 1339782"/>
              <a:gd name="connsiteX50" fmla="*/ 535098 w 1236666"/>
              <a:gd name="connsiteY50" fmla="*/ 1336877 h 1339782"/>
              <a:gd name="connsiteX51" fmla="*/ 536259 w 1236666"/>
              <a:gd name="connsiteY51" fmla="*/ 1335831 h 1339782"/>
              <a:gd name="connsiteX52" fmla="*/ 575545 w 1236666"/>
              <a:gd name="connsiteY52" fmla="*/ 1300457 h 1339782"/>
              <a:gd name="connsiteX53" fmla="*/ 578930 w 1236666"/>
              <a:gd name="connsiteY53" fmla="*/ 1335831 h 1339782"/>
              <a:gd name="connsiteX54" fmla="*/ 579028 w 1236666"/>
              <a:gd name="connsiteY54" fmla="*/ 1336877 h 1339782"/>
              <a:gd name="connsiteX55" fmla="*/ 584505 w 1236666"/>
              <a:gd name="connsiteY55" fmla="*/ 1336877 h 1339782"/>
              <a:gd name="connsiteX56" fmla="*/ 584640 w 1236666"/>
              <a:gd name="connsiteY56" fmla="*/ 1335831 h 1339782"/>
              <a:gd name="connsiteX57" fmla="*/ 591678 w 1236666"/>
              <a:gd name="connsiteY57" fmla="*/ 1281225 h 1339782"/>
              <a:gd name="connsiteX58" fmla="*/ 591632 w 1236666"/>
              <a:gd name="connsiteY58" fmla="*/ 1281271 h 1339782"/>
              <a:gd name="connsiteX59" fmla="*/ 589047 w 1236666"/>
              <a:gd name="connsiteY59" fmla="*/ 1269245 h 1339782"/>
              <a:gd name="connsiteX60" fmla="*/ 582537 w 1236666"/>
              <a:gd name="connsiteY60" fmla="*/ 1259314 h 1339782"/>
              <a:gd name="connsiteX61" fmla="*/ 580537 w 1236666"/>
              <a:gd name="connsiteY61" fmla="*/ 1274354 h 1339782"/>
              <a:gd name="connsiteX62" fmla="*/ 578802 w 1236666"/>
              <a:gd name="connsiteY62" fmla="*/ 1287391 h 1339782"/>
              <a:gd name="connsiteX63" fmla="*/ 545035 w 1236666"/>
              <a:gd name="connsiteY63" fmla="*/ 1307446 h 1339782"/>
              <a:gd name="connsiteX64" fmla="*/ 529919 w 1236666"/>
              <a:gd name="connsiteY64" fmla="*/ 1303595 h 1339782"/>
              <a:gd name="connsiteX65" fmla="*/ 516358 w 1236666"/>
              <a:gd name="connsiteY65" fmla="*/ 1325916 h 1339782"/>
              <a:gd name="connsiteX66" fmla="*/ 502518 w 1236666"/>
              <a:gd name="connsiteY66" fmla="*/ 1335827 h 1339782"/>
              <a:gd name="connsiteX67" fmla="*/ 501059 w 1236666"/>
              <a:gd name="connsiteY67" fmla="*/ 1336874 h 1339782"/>
              <a:gd name="connsiteX68" fmla="*/ 535098 w 1236666"/>
              <a:gd name="connsiteY68" fmla="*/ 1336874 h 1339782"/>
              <a:gd name="connsiteX69" fmla="*/ 535098 w 1236666"/>
              <a:gd name="connsiteY69" fmla="*/ 1336877 h 1339782"/>
              <a:gd name="connsiteX70" fmla="*/ 535098 w 1236666"/>
              <a:gd name="connsiteY70" fmla="*/ 1336877 h 1339782"/>
              <a:gd name="connsiteX71" fmla="*/ 740343 w 1236666"/>
              <a:gd name="connsiteY71" fmla="*/ 1260344 h 1339782"/>
              <a:gd name="connsiteX72" fmla="*/ 719399 w 1236666"/>
              <a:gd name="connsiteY72" fmla="*/ 1293566 h 1339782"/>
              <a:gd name="connsiteX73" fmla="*/ 704185 w 1236666"/>
              <a:gd name="connsiteY73" fmla="*/ 1297016 h 1339782"/>
              <a:gd name="connsiteX74" fmla="*/ 702263 w 1236666"/>
              <a:gd name="connsiteY74" fmla="*/ 1323063 h 1339782"/>
              <a:gd name="connsiteX75" fmla="*/ 695664 w 1236666"/>
              <a:gd name="connsiteY75" fmla="*/ 1335834 h 1339782"/>
              <a:gd name="connsiteX76" fmla="*/ 693625 w 1236666"/>
              <a:gd name="connsiteY76" fmla="*/ 1339783 h 1339782"/>
              <a:gd name="connsiteX77" fmla="*/ 701355 w 1236666"/>
              <a:gd name="connsiteY77" fmla="*/ 1335834 h 1339782"/>
              <a:gd name="connsiteX78" fmla="*/ 723938 w 1236666"/>
              <a:gd name="connsiteY78" fmla="*/ 1324293 h 1339782"/>
              <a:gd name="connsiteX79" fmla="*/ 743383 w 1236666"/>
              <a:gd name="connsiteY79" fmla="*/ 1273459 h 1339782"/>
              <a:gd name="connsiteX80" fmla="*/ 763054 w 1236666"/>
              <a:gd name="connsiteY80" fmla="*/ 1304307 h 1339782"/>
              <a:gd name="connsiteX81" fmla="*/ 767931 w 1236666"/>
              <a:gd name="connsiteY81" fmla="*/ 1301814 h 1339782"/>
              <a:gd name="connsiteX82" fmla="*/ 748998 w 1236666"/>
              <a:gd name="connsiteY82" fmla="*/ 1248993 h 1339782"/>
              <a:gd name="connsiteX83" fmla="*/ 748978 w 1236666"/>
              <a:gd name="connsiteY83" fmla="*/ 1249055 h 1339782"/>
              <a:gd name="connsiteX84" fmla="*/ 741205 w 1236666"/>
              <a:gd name="connsiteY84" fmla="*/ 1239521 h 1339782"/>
              <a:gd name="connsiteX85" fmla="*/ 730891 w 1236666"/>
              <a:gd name="connsiteY85" fmla="*/ 1233641 h 1339782"/>
              <a:gd name="connsiteX86" fmla="*/ 734233 w 1236666"/>
              <a:gd name="connsiteY86" fmla="*/ 1243086 h 1339782"/>
              <a:gd name="connsiteX87" fmla="*/ 740343 w 1236666"/>
              <a:gd name="connsiteY87" fmla="*/ 1260344 h 1339782"/>
              <a:gd name="connsiteX88" fmla="*/ 650937 w 1236666"/>
              <a:gd name="connsiteY88" fmla="*/ 807110 h 1339782"/>
              <a:gd name="connsiteX89" fmla="*/ 653603 w 1236666"/>
              <a:gd name="connsiteY89" fmla="*/ 769028 h 1339782"/>
              <a:gd name="connsiteX90" fmla="*/ 665082 w 1236666"/>
              <a:gd name="connsiteY90" fmla="*/ 801824 h 1339782"/>
              <a:gd name="connsiteX91" fmla="*/ 677433 w 1236666"/>
              <a:gd name="connsiteY91" fmla="*/ 796045 h 1339782"/>
              <a:gd name="connsiteX92" fmla="*/ 677433 w 1236666"/>
              <a:gd name="connsiteY92" fmla="*/ 796045 h 1339782"/>
              <a:gd name="connsiteX93" fmla="*/ 666023 w 1236666"/>
              <a:gd name="connsiteY93" fmla="*/ 747949 h 1339782"/>
              <a:gd name="connsiteX94" fmla="*/ 657624 w 1236666"/>
              <a:gd name="connsiteY94" fmla="*/ 757473 h 1339782"/>
              <a:gd name="connsiteX95" fmla="*/ 648743 w 1236666"/>
              <a:gd name="connsiteY95" fmla="*/ 763915 h 1339782"/>
              <a:gd name="connsiteX96" fmla="*/ 619669 w 1236666"/>
              <a:gd name="connsiteY96" fmla="*/ 754617 h 1339782"/>
              <a:gd name="connsiteX97" fmla="*/ 599726 w 1236666"/>
              <a:gd name="connsiteY97" fmla="*/ 755588 h 1339782"/>
              <a:gd name="connsiteX98" fmla="*/ 599057 w 1236666"/>
              <a:gd name="connsiteY98" fmla="*/ 752629 h 1339782"/>
              <a:gd name="connsiteX99" fmla="*/ 618961 w 1236666"/>
              <a:gd name="connsiteY99" fmla="*/ 748005 h 1339782"/>
              <a:gd name="connsiteX100" fmla="*/ 618931 w 1236666"/>
              <a:gd name="connsiteY100" fmla="*/ 746890 h 1339782"/>
              <a:gd name="connsiteX101" fmla="*/ 617856 w 1236666"/>
              <a:gd name="connsiteY101" fmla="*/ 746762 h 1339782"/>
              <a:gd name="connsiteX102" fmla="*/ 597912 w 1236666"/>
              <a:gd name="connsiteY102" fmla="*/ 747733 h 1339782"/>
              <a:gd name="connsiteX103" fmla="*/ 597243 w 1236666"/>
              <a:gd name="connsiteY103" fmla="*/ 744775 h 1339782"/>
              <a:gd name="connsiteX104" fmla="*/ 619630 w 1236666"/>
              <a:gd name="connsiteY104" fmla="*/ 740147 h 1339782"/>
              <a:gd name="connsiteX105" fmla="*/ 619640 w 1236666"/>
              <a:gd name="connsiteY105" fmla="*/ 740105 h 1339782"/>
              <a:gd name="connsiteX106" fmla="*/ 617196 w 1236666"/>
              <a:gd name="connsiteY106" fmla="*/ 739803 h 1339782"/>
              <a:gd name="connsiteX107" fmla="*/ 597253 w 1236666"/>
              <a:gd name="connsiteY107" fmla="*/ 740774 h 1339782"/>
              <a:gd name="connsiteX108" fmla="*/ 596584 w 1236666"/>
              <a:gd name="connsiteY108" fmla="*/ 737815 h 1339782"/>
              <a:gd name="connsiteX109" fmla="*/ 622480 w 1236666"/>
              <a:gd name="connsiteY109" fmla="*/ 733414 h 1339782"/>
              <a:gd name="connsiteX110" fmla="*/ 623218 w 1236666"/>
              <a:gd name="connsiteY110" fmla="*/ 732309 h 1339782"/>
              <a:gd name="connsiteX111" fmla="*/ 622864 w 1236666"/>
              <a:gd name="connsiteY111" fmla="*/ 732266 h 1339782"/>
              <a:gd name="connsiteX112" fmla="*/ 602920 w 1236666"/>
              <a:gd name="connsiteY112" fmla="*/ 733237 h 1339782"/>
              <a:gd name="connsiteX113" fmla="*/ 602251 w 1236666"/>
              <a:gd name="connsiteY113" fmla="*/ 730279 h 1339782"/>
              <a:gd name="connsiteX114" fmla="*/ 636467 w 1236666"/>
              <a:gd name="connsiteY114" fmla="*/ 727885 h 1339782"/>
              <a:gd name="connsiteX115" fmla="*/ 650790 w 1236666"/>
              <a:gd name="connsiteY115" fmla="*/ 731210 h 1339782"/>
              <a:gd name="connsiteX116" fmla="*/ 657218 w 1236666"/>
              <a:gd name="connsiteY116" fmla="*/ 721024 h 1339782"/>
              <a:gd name="connsiteX117" fmla="*/ 648677 w 1236666"/>
              <a:gd name="connsiteY117" fmla="*/ 670154 h 1339782"/>
              <a:gd name="connsiteX118" fmla="*/ 669428 w 1236666"/>
              <a:gd name="connsiteY118" fmla="*/ 600009 h 1339782"/>
              <a:gd name="connsiteX119" fmla="*/ 672832 w 1236666"/>
              <a:gd name="connsiteY119" fmla="*/ 586940 h 1339782"/>
              <a:gd name="connsiteX120" fmla="*/ 708721 w 1236666"/>
              <a:gd name="connsiteY120" fmla="*/ 636082 h 1339782"/>
              <a:gd name="connsiteX121" fmla="*/ 681165 w 1236666"/>
              <a:gd name="connsiteY121" fmla="*/ 680301 h 1339782"/>
              <a:gd name="connsiteX122" fmla="*/ 706418 w 1236666"/>
              <a:gd name="connsiteY122" fmla="*/ 705387 h 1339782"/>
              <a:gd name="connsiteX123" fmla="*/ 759269 w 1236666"/>
              <a:gd name="connsiteY123" fmla="*/ 635944 h 1339782"/>
              <a:gd name="connsiteX124" fmla="*/ 675993 w 1236666"/>
              <a:gd name="connsiteY124" fmla="*/ 505507 h 1339782"/>
              <a:gd name="connsiteX125" fmla="*/ 653974 w 1236666"/>
              <a:gd name="connsiteY125" fmla="*/ 480152 h 1339782"/>
              <a:gd name="connsiteX126" fmla="*/ 644680 w 1236666"/>
              <a:gd name="connsiteY126" fmla="*/ 477962 h 1339782"/>
              <a:gd name="connsiteX127" fmla="*/ 568284 w 1236666"/>
              <a:gd name="connsiteY127" fmla="*/ 623836 h 1339782"/>
              <a:gd name="connsiteX128" fmla="*/ 565365 w 1236666"/>
              <a:gd name="connsiteY128" fmla="*/ 510899 h 1339782"/>
              <a:gd name="connsiteX129" fmla="*/ 540358 w 1236666"/>
              <a:gd name="connsiteY129" fmla="*/ 532410 h 1339782"/>
              <a:gd name="connsiteX130" fmla="*/ 526279 w 1236666"/>
              <a:gd name="connsiteY130" fmla="*/ 607336 h 1339782"/>
              <a:gd name="connsiteX131" fmla="*/ 502288 w 1236666"/>
              <a:gd name="connsiteY131" fmla="*/ 659561 h 1339782"/>
              <a:gd name="connsiteX132" fmla="*/ 461044 w 1236666"/>
              <a:gd name="connsiteY132" fmla="*/ 645065 h 1339782"/>
              <a:gd name="connsiteX133" fmla="*/ 445827 w 1236666"/>
              <a:gd name="connsiteY133" fmla="*/ 676214 h 1339782"/>
              <a:gd name="connsiteX134" fmla="*/ 473493 w 1236666"/>
              <a:gd name="connsiteY134" fmla="*/ 696614 h 1339782"/>
              <a:gd name="connsiteX135" fmla="*/ 511980 w 1236666"/>
              <a:gd name="connsiteY135" fmla="*/ 708325 h 1339782"/>
              <a:gd name="connsiteX136" fmla="*/ 527522 w 1236666"/>
              <a:gd name="connsiteY136" fmla="*/ 699746 h 1339782"/>
              <a:gd name="connsiteX137" fmla="*/ 504214 w 1236666"/>
              <a:gd name="connsiteY137" fmla="*/ 806527 h 1339782"/>
              <a:gd name="connsiteX138" fmla="*/ 560567 w 1236666"/>
              <a:gd name="connsiteY138" fmla="*/ 818478 h 1339782"/>
              <a:gd name="connsiteX139" fmla="*/ 650937 w 1236666"/>
              <a:gd name="connsiteY139" fmla="*/ 807110 h 1339782"/>
              <a:gd name="connsiteX140" fmla="*/ 59301 w 1236666"/>
              <a:gd name="connsiteY140" fmla="*/ 394089 h 1339782"/>
              <a:gd name="connsiteX141" fmla="*/ 83918 w 1236666"/>
              <a:gd name="connsiteY141" fmla="*/ 369029 h 1339782"/>
              <a:gd name="connsiteX142" fmla="*/ 59301 w 1236666"/>
              <a:gd name="connsiteY142" fmla="*/ 343966 h 1339782"/>
              <a:gd name="connsiteX143" fmla="*/ 34536 w 1236666"/>
              <a:gd name="connsiteY143" fmla="*/ 369029 h 1339782"/>
              <a:gd name="connsiteX144" fmla="*/ 59301 w 1236666"/>
              <a:gd name="connsiteY144" fmla="*/ 394089 h 1339782"/>
              <a:gd name="connsiteX145" fmla="*/ 59153 w 1236666"/>
              <a:gd name="connsiteY145" fmla="*/ 358800 h 1339782"/>
              <a:gd name="connsiteX146" fmla="*/ 66418 w 1236666"/>
              <a:gd name="connsiteY146" fmla="*/ 369032 h 1339782"/>
              <a:gd name="connsiteX147" fmla="*/ 59153 w 1236666"/>
              <a:gd name="connsiteY147" fmla="*/ 379114 h 1339782"/>
              <a:gd name="connsiteX148" fmla="*/ 52033 w 1236666"/>
              <a:gd name="connsiteY148" fmla="*/ 369032 h 1339782"/>
              <a:gd name="connsiteX149" fmla="*/ 59153 w 1236666"/>
              <a:gd name="connsiteY149" fmla="*/ 358800 h 1339782"/>
              <a:gd name="connsiteX150" fmla="*/ 105120 w 1236666"/>
              <a:gd name="connsiteY150" fmla="*/ 426563 h 1339782"/>
              <a:gd name="connsiteX151" fmla="*/ 129737 w 1236666"/>
              <a:gd name="connsiteY151" fmla="*/ 451626 h 1339782"/>
              <a:gd name="connsiteX152" fmla="*/ 154351 w 1236666"/>
              <a:gd name="connsiteY152" fmla="*/ 426563 h 1339782"/>
              <a:gd name="connsiteX153" fmla="*/ 129737 w 1236666"/>
              <a:gd name="connsiteY153" fmla="*/ 401504 h 1339782"/>
              <a:gd name="connsiteX154" fmla="*/ 105120 w 1236666"/>
              <a:gd name="connsiteY154" fmla="*/ 426563 h 1339782"/>
              <a:gd name="connsiteX155" fmla="*/ 136854 w 1236666"/>
              <a:gd name="connsiteY155" fmla="*/ 426563 h 1339782"/>
              <a:gd name="connsiteX156" fmla="*/ 129589 w 1236666"/>
              <a:gd name="connsiteY156" fmla="*/ 436648 h 1339782"/>
              <a:gd name="connsiteX157" fmla="*/ 122473 w 1236666"/>
              <a:gd name="connsiteY157" fmla="*/ 426563 h 1339782"/>
              <a:gd name="connsiteX158" fmla="*/ 129589 w 1236666"/>
              <a:gd name="connsiteY158" fmla="*/ 416334 h 1339782"/>
              <a:gd name="connsiteX159" fmla="*/ 136854 w 1236666"/>
              <a:gd name="connsiteY159" fmla="*/ 426563 h 1339782"/>
              <a:gd name="connsiteX160" fmla="*/ 75341 w 1236666"/>
              <a:gd name="connsiteY160" fmla="*/ 449993 h 1339782"/>
              <a:gd name="connsiteX161" fmla="*/ 59580 w 1236666"/>
              <a:gd name="connsiteY161" fmla="*/ 583063 h 1339782"/>
              <a:gd name="connsiteX162" fmla="*/ 98846 w 1236666"/>
              <a:gd name="connsiteY162" fmla="*/ 790411 h 1339782"/>
              <a:gd name="connsiteX163" fmla="*/ 100660 w 1236666"/>
              <a:gd name="connsiteY163" fmla="*/ 789820 h 1339782"/>
              <a:gd name="connsiteX164" fmla="*/ 61219 w 1236666"/>
              <a:gd name="connsiteY164" fmla="*/ 583060 h 1339782"/>
              <a:gd name="connsiteX165" fmla="*/ 77191 w 1236666"/>
              <a:gd name="connsiteY165" fmla="*/ 449990 h 1339782"/>
              <a:gd name="connsiteX166" fmla="*/ 78136 w 1236666"/>
              <a:gd name="connsiteY166" fmla="*/ 449990 h 1339782"/>
              <a:gd name="connsiteX167" fmla="*/ 135224 w 1236666"/>
              <a:gd name="connsiteY167" fmla="*/ 345599 h 1339782"/>
              <a:gd name="connsiteX168" fmla="*/ 114015 w 1236666"/>
              <a:gd name="connsiteY168" fmla="*/ 345599 h 1339782"/>
              <a:gd name="connsiteX169" fmla="*/ 143347 w 1236666"/>
              <a:gd name="connsiteY169" fmla="*/ 290935 h 1339782"/>
              <a:gd name="connsiteX170" fmla="*/ 141678 w 1236666"/>
              <a:gd name="connsiteY170" fmla="*/ 289898 h 1339782"/>
              <a:gd name="connsiteX171" fmla="*/ 111870 w 1236666"/>
              <a:gd name="connsiteY171" fmla="*/ 345599 h 1339782"/>
              <a:gd name="connsiteX172" fmla="*/ 110761 w 1236666"/>
              <a:gd name="connsiteY172" fmla="*/ 345599 h 1339782"/>
              <a:gd name="connsiteX173" fmla="*/ 53670 w 1236666"/>
              <a:gd name="connsiteY173" fmla="*/ 449990 h 1339782"/>
              <a:gd name="connsiteX174" fmla="*/ 75341 w 1236666"/>
              <a:gd name="connsiteY174" fmla="*/ 449990 h 1339782"/>
              <a:gd name="connsiteX175" fmla="*/ 75341 w 1236666"/>
              <a:gd name="connsiteY175" fmla="*/ 449993 h 1339782"/>
              <a:gd name="connsiteX176" fmla="*/ 75341 w 1236666"/>
              <a:gd name="connsiteY176" fmla="*/ 449993 h 1339782"/>
              <a:gd name="connsiteX177" fmla="*/ 1017375 w 1236666"/>
              <a:gd name="connsiteY177" fmla="*/ 361243 h 1339782"/>
              <a:gd name="connsiteX178" fmla="*/ 1013420 w 1236666"/>
              <a:gd name="connsiteY178" fmla="*/ 359941 h 1339782"/>
              <a:gd name="connsiteX179" fmla="*/ 1006671 w 1236666"/>
              <a:gd name="connsiteY179" fmla="*/ 366691 h 1339782"/>
              <a:gd name="connsiteX180" fmla="*/ 1013420 w 1236666"/>
              <a:gd name="connsiteY180" fmla="*/ 373440 h 1339782"/>
              <a:gd name="connsiteX181" fmla="*/ 1020169 w 1236666"/>
              <a:gd name="connsiteY181" fmla="*/ 366691 h 1339782"/>
              <a:gd name="connsiteX182" fmla="*/ 1019487 w 1236666"/>
              <a:gd name="connsiteY182" fmla="*/ 363782 h 1339782"/>
              <a:gd name="connsiteX183" fmla="*/ 1017375 w 1236666"/>
              <a:gd name="connsiteY183" fmla="*/ 361243 h 1339782"/>
              <a:gd name="connsiteX184" fmla="*/ 1225962 w 1236666"/>
              <a:gd name="connsiteY184" fmla="*/ 326696 h 1339782"/>
              <a:gd name="connsiteX185" fmla="*/ 1229917 w 1236666"/>
              <a:gd name="connsiteY185" fmla="*/ 327998 h 1339782"/>
              <a:gd name="connsiteX186" fmla="*/ 1236667 w 1236666"/>
              <a:gd name="connsiteY186" fmla="*/ 321248 h 1339782"/>
              <a:gd name="connsiteX187" fmla="*/ 1229917 w 1236666"/>
              <a:gd name="connsiteY187" fmla="*/ 314499 h 1339782"/>
              <a:gd name="connsiteX188" fmla="*/ 1223168 w 1236666"/>
              <a:gd name="connsiteY188" fmla="*/ 321248 h 1339782"/>
              <a:gd name="connsiteX189" fmla="*/ 1223850 w 1236666"/>
              <a:gd name="connsiteY189" fmla="*/ 324157 h 1339782"/>
              <a:gd name="connsiteX190" fmla="*/ 1225962 w 1236666"/>
              <a:gd name="connsiteY190" fmla="*/ 326696 h 1339782"/>
              <a:gd name="connsiteX191" fmla="*/ 1166995 w 1236666"/>
              <a:gd name="connsiteY191" fmla="*/ 356655 h 1339782"/>
              <a:gd name="connsiteX192" fmla="*/ 1166293 w 1236666"/>
              <a:gd name="connsiteY192" fmla="*/ 359597 h 1339782"/>
              <a:gd name="connsiteX193" fmla="*/ 1173042 w 1236666"/>
              <a:gd name="connsiteY193" fmla="*/ 366346 h 1339782"/>
              <a:gd name="connsiteX194" fmla="*/ 1179792 w 1236666"/>
              <a:gd name="connsiteY194" fmla="*/ 359597 h 1339782"/>
              <a:gd name="connsiteX195" fmla="*/ 1179369 w 1236666"/>
              <a:gd name="connsiteY195" fmla="*/ 357311 h 1339782"/>
              <a:gd name="connsiteX196" fmla="*/ 1177532 w 1236666"/>
              <a:gd name="connsiteY196" fmla="*/ 354592 h 1339782"/>
              <a:gd name="connsiteX197" fmla="*/ 1173042 w 1236666"/>
              <a:gd name="connsiteY197" fmla="*/ 352847 h 1339782"/>
              <a:gd name="connsiteX198" fmla="*/ 1169097 w 1236666"/>
              <a:gd name="connsiteY198" fmla="*/ 354140 h 1339782"/>
              <a:gd name="connsiteX199" fmla="*/ 1166995 w 1236666"/>
              <a:gd name="connsiteY199" fmla="*/ 356655 h 1339782"/>
              <a:gd name="connsiteX200" fmla="*/ 1135750 w 1236666"/>
              <a:gd name="connsiteY200" fmla="*/ 334747 h 1339782"/>
              <a:gd name="connsiteX201" fmla="*/ 1139938 w 1236666"/>
              <a:gd name="connsiteY201" fmla="*/ 333252 h 1339782"/>
              <a:gd name="connsiteX202" fmla="*/ 1141952 w 1236666"/>
              <a:gd name="connsiteY202" fmla="*/ 330658 h 1339782"/>
              <a:gd name="connsiteX203" fmla="*/ 1142499 w 1236666"/>
              <a:gd name="connsiteY203" fmla="*/ 327998 h 1339782"/>
              <a:gd name="connsiteX204" fmla="*/ 1135750 w 1236666"/>
              <a:gd name="connsiteY204" fmla="*/ 321248 h 1339782"/>
              <a:gd name="connsiteX205" fmla="*/ 1129000 w 1236666"/>
              <a:gd name="connsiteY205" fmla="*/ 327998 h 1339782"/>
              <a:gd name="connsiteX206" fmla="*/ 1129364 w 1236666"/>
              <a:gd name="connsiteY206" fmla="*/ 330090 h 1339782"/>
              <a:gd name="connsiteX207" fmla="*/ 1131102 w 1236666"/>
              <a:gd name="connsiteY207" fmla="*/ 332875 h 1339782"/>
              <a:gd name="connsiteX208" fmla="*/ 1135750 w 1236666"/>
              <a:gd name="connsiteY208" fmla="*/ 334747 h 1339782"/>
              <a:gd name="connsiteX209" fmla="*/ 1083653 w 1236666"/>
              <a:gd name="connsiteY209" fmla="*/ 360971 h 1339782"/>
              <a:gd name="connsiteX210" fmla="*/ 1079613 w 1236666"/>
              <a:gd name="connsiteY210" fmla="*/ 359600 h 1339782"/>
              <a:gd name="connsiteX211" fmla="*/ 1076927 w 1236666"/>
              <a:gd name="connsiteY211" fmla="*/ 360164 h 1339782"/>
              <a:gd name="connsiteX212" fmla="*/ 1074336 w 1236666"/>
              <a:gd name="connsiteY212" fmla="*/ 362188 h 1339782"/>
              <a:gd name="connsiteX213" fmla="*/ 1072863 w 1236666"/>
              <a:gd name="connsiteY213" fmla="*/ 366350 h 1339782"/>
              <a:gd name="connsiteX214" fmla="*/ 1079613 w 1236666"/>
              <a:gd name="connsiteY214" fmla="*/ 373099 h 1339782"/>
              <a:gd name="connsiteX215" fmla="*/ 1086362 w 1236666"/>
              <a:gd name="connsiteY215" fmla="*/ 366350 h 1339782"/>
              <a:gd name="connsiteX216" fmla="*/ 1085726 w 1236666"/>
              <a:gd name="connsiteY216" fmla="*/ 363529 h 1339782"/>
              <a:gd name="connsiteX217" fmla="*/ 1083653 w 1236666"/>
              <a:gd name="connsiteY217" fmla="*/ 360971 h 1339782"/>
              <a:gd name="connsiteX218" fmla="*/ 1026870 w 1236666"/>
              <a:gd name="connsiteY218" fmla="*/ 382000 h 1339782"/>
              <a:gd name="connsiteX219" fmla="*/ 1023062 w 1236666"/>
              <a:gd name="connsiteY219" fmla="*/ 380819 h 1339782"/>
              <a:gd name="connsiteX220" fmla="*/ 1016313 w 1236666"/>
              <a:gd name="connsiteY220" fmla="*/ 387569 h 1339782"/>
              <a:gd name="connsiteX221" fmla="*/ 1023062 w 1236666"/>
              <a:gd name="connsiteY221" fmla="*/ 394318 h 1339782"/>
              <a:gd name="connsiteX222" fmla="*/ 1029812 w 1236666"/>
              <a:gd name="connsiteY222" fmla="*/ 387569 h 1339782"/>
              <a:gd name="connsiteX223" fmla="*/ 1029028 w 1236666"/>
              <a:gd name="connsiteY223" fmla="*/ 384473 h 1339782"/>
              <a:gd name="connsiteX224" fmla="*/ 1026870 w 1236666"/>
              <a:gd name="connsiteY224" fmla="*/ 382000 h 1339782"/>
              <a:gd name="connsiteX225" fmla="*/ 1071548 w 1236666"/>
              <a:gd name="connsiteY225" fmla="*/ 352323 h 1339782"/>
              <a:gd name="connsiteX226" fmla="*/ 1072863 w 1236666"/>
              <a:gd name="connsiteY226" fmla="*/ 348354 h 1339782"/>
              <a:gd name="connsiteX227" fmla="*/ 1066114 w 1236666"/>
              <a:gd name="connsiteY227" fmla="*/ 341605 h 1339782"/>
              <a:gd name="connsiteX228" fmla="*/ 1059364 w 1236666"/>
              <a:gd name="connsiteY228" fmla="*/ 348354 h 1339782"/>
              <a:gd name="connsiteX229" fmla="*/ 1060538 w 1236666"/>
              <a:gd name="connsiteY229" fmla="*/ 352155 h 1339782"/>
              <a:gd name="connsiteX230" fmla="*/ 1063034 w 1236666"/>
              <a:gd name="connsiteY230" fmla="*/ 354330 h 1339782"/>
              <a:gd name="connsiteX231" fmla="*/ 1066110 w 1236666"/>
              <a:gd name="connsiteY231" fmla="*/ 355104 h 1339782"/>
              <a:gd name="connsiteX232" fmla="*/ 1069010 w 1236666"/>
              <a:gd name="connsiteY232" fmla="*/ 354425 h 1339782"/>
              <a:gd name="connsiteX233" fmla="*/ 1071548 w 1236666"/>
              <a:gd name="connsiteY233" fmla="*/ 352323 h 1339782"/>
              <a:gd name="connsiteX234" fmla="*/ 48845 w 1236666"/>
              <a:gd name="connsiteY234" fmla="*/ 1328291 h 1339782"/>
              <a:gd name="connsiteX235" fmla="*/ 1793 w 1236666"/>
              <a:gd name="connsiteY235" fmla="*/ 1240623 h 1339782"/>
              <a:gd name="connsiteX236" fmla="*/ 41 w 1236666"/>
              <a:gd name="connsiteY236" fmla="*/ 1264548 h 1339782"/>
              <a:gd name="connsiteX237" fmla="*/ 20286 w 1236666"/>
              <a:gd name="connsiteY237" fmla="*/ 1302424 h 1339782"/>
              <a:gd name="connsiteX238" fmla="*/ 35402 w 1236666"/>
              <a:gd name="connsiteY238" fmla="*/ 1335831 h 1339782"/>
              <a:gd name="connsiteX239" fmla="*/ 52830 w 1236666"/>
              <a:gd name="connsiteY239" fmla="*/ 1335831 h 1339782"/>
              <a:gd name="connsiteX240" fmla="*/ 48845 w 1236666"/>
              <a:gd name="connsiteY240" fmla="*/ 1328291 h 1339782"/>
              <a:gd name="connsiteX241" fmla="*/ 53581 w 1236666"/>
              <a:gd name="connsiteY241" fmla="*/ 1158918 h 1339782"/>
              <a:gd name="connsiteX242" fmla="*/ 40459 w 1236666"/>
              <a:gd name="connsiteY242" fmla="*/ 1170154 h 1339782"/>
              <a:gd name="connsiteX243" fmla="*/ 50095 w 1236666"/>
              <a:gd name="connsiteY243" fmla="*/ 1198457 h 1339782"/>
              <a:gd name="connsiteX244" fmla="*/ 41299 w 1236666"/>
              <a:gd name="connsiteY244" fmla="*/ 1200881 h 1339782"/>
              <a:gd name="connsiteX245" fmla="*/ 33329 w 1236666"/>
              <a:gd name="connsiteY245" fmla="*/ 1177615 h 1339782"/>
              <a:gd name="connsiteX246" fmla="*/ 28745 w 1236666"/>
              <a:gd name="connsiteY246" fmla="*/ 1182932 h 1339782"/>
              <a:gd name="connsiteX247" fmla="*/ 79005 w 1236666"/>
              <a:gd name="connsiteY247" fmla="*/ 1335834 h 1339782"/>
              <a:gd name="connsiteX248" fmla="*/ 81904 w 1236666"/>
              <a:gd name="connsiteY248" fmla="*/ 1335834 h 1339782"/>
              <a:gd name="connsiteX249" fmla="*/ 53581 w 1236666"/>
              <a:gd name="connsiteY249" fmla="*/ 1158918 h 1339782"/>
              <a:gd name="connsiteX250" fmla="*/ 22316 w 1236666"/>
              <a:gd name="connsiteY250" fmla="*/ 1191521 h 1339782"/>
              <a:gd name="connsiteX251" fmla="*/ 12737 w 1236666"/>
              <a:gd name="connsiteY251" fmla="*/ 1207785 h 1339782"/>
              <a:gd name="connsiteX252" fmla="*/ 31339 w 1236666"/>
              <a:gd name="connsiteY252" fmla="*/ 1244244 h 1339782"/>
              <a:gd name="connsiteX253" fmla="*/ 23464 w 1236666"/>
              <a:gd name="connsiteY253" fmla="*/ 1248849 h 1339782"/>
              <a:gd name="connsiteX254" fmla="*/ 8053 w 1236666"/>
              <a:gd name="connsiteY254" fmla="*/ 1218348 h 1339782"/>
              <a:gd name="connsiteX255" fmla="*/ 4866 w 1236666"/>
              <a:gd name="connsiteY255" fmla="*/ 1227649 h 1339782"/>
              <a:gd name="connsiteX256" fmla="*/ 59606 w 1236666"/>
              <a:gd name="connsiteY256" fmla="*/ 1329193 h 1339782"/>
              <a:gd name="connsiteX257" fmla="*/ 63144 w 1236666"/>
              <a:gd name="connsiteY257" fmla="*/ 1335831 h 1339782"/>
              <a:gd name="connsiteX258" fmla="*/ 69559 w 1236666"/>
              <a:gd name="connsiteY258" fmla="*/ 1335831 h 1339782"/>
              <a:gd name="connsiteX259" fmla="*/ 22316 w 1236666"/>
              <a:gd name="connsiteY259" fmla="*/ 1191521 h 1339782"/>
              <a:gd name="connsiteX260" fmla="*/ 136273 w 1236666"/>
              <a:gd name="connsiteY260" fmla="*/ 1130907 h 1339782"/>
              <a:gd name="connsiteX261" fmla="*/ 134411 w 1236666"/>
              <a:gd name="connsiteY261" fmla="*/ 1130858 h 1339782"/>
              <a:gd name="connsiteX262" fmla="*/ 102408 w 1236666"/>
              <a:gd name="connsiteY262" fmla="*/ 1135036 h 1339782"/>
              <a:gd name="connsiteX263" fmla="*/ 101713 w 1236666"/>
              <a:gd name="connsiteY263" fmla="*/ 1243113 h 1339782"/>
              <a:gd name="connsiteX264" fmla="*/ 92592 w 1236666"/>
              <a:gd name="connsiteY264" fmla="*/ 1243113 h 1339782"/>
              <a:gd name="connsiteX265" fmla="*/ 93081 w 1236666"/>
              <a:gd name="connsiteY265" fmla="*/ 1137850 h 1339782"/>
              <a:gd name="connsiteX266" fmla="*/ 62124 w 1236666"/>
              <a:gd name="connsiteY266" fmla="*/ 1152946 h 1339782"/>
              <a:gd name="connsiteX267" fmla="*/ 91215 w 1236666"/>
              <a:gd name="connsiteY267" fmla="*/ 1335831 h 1339782"/>
              <a:gd name="connsiteX268" fmla="*/ 111397 w 1236666"/>
              <a:gd name="connsiteY268" fmla="*/ 1335831 h 1339782"/>
              <a:gd name="connsiteX269" fmla="*/ 136273 w 1236666"/>
              <a:gd name="connsiteY269" fmla="*/ 1130907 h 1339782"/>
              <a:gd name="connsiteX270" fmla="*/ 203342 w 1236666"/>
              <a:gd name="connsiteY270" fmla="*/ 1283763 h 1339782"/>
              <a:gd name="connsiteX271" fmla="*/ 235731 w 1236666"/>
              <a:gd name="connsiteY271" fmla="*/ 1206056 h 1339782"/>
              <a:gd name="connsiteX272" fmla="*/ 244681 w 1236666"/>
              <a:gd name="connsiteY272" fmla="*/ 1187949 h 1339782"/>
              <a:gd name="connsiteX273" fmla="*/ 240349 w 1236666"/>
              <a:gd name="connsiteY273" fmla="*/ 1182525 h 1339782"/>
              <a:gd name="connsiteX274" fmla="*/ 228286 w 1236666"/>
              <a:gd name="connsiteY274" fmla="*/ 1205781 h 1339782"/>
              <a:gd name="connsiteX275" fmla="*/ 190433 w 1236666"/>
              <a:gd name="connsiteY275" fmla="*/ 1287505 h 1339782"/>
              <a:gd name="connsiteX276" fmla="*/ 168318 w 1236666"/>
              <a:gd name="connsiteY276" fmla="*/ 1335837 h 1339782"/>
              <a:gd name="connsiteX277" fmla="*/ 184051 w 1236666"/>
              <a:gd name="connsiteY277" fmla="*/ 1335837 h 1339782"/>
              <a:gd name="connsiteX278" fmla="*/ 203342 w 1236666"/>
              <a:gd name="connsiteY278" fmla="*/ 1283763 h 1339782"/>
              <a:gd name="connsiteX279" fmla="*/ 178167 w 1236666"/>
              <a:gd name="connsiteY279" fmla="*/ 1200979 h 1339782"/>
              <a:gd name="connsiteX280" fmla="*/ 199196 w 1236666"/>
              <a:gd name="connsiteY280" fmla="*/ 1148420 h 1339782"/>
              <a:gd name="connsiteX281" fmla="*/ 176337 w 1236666"/>
              <a:gd name="connsiteY281" fmla="*/ 1138171 h 1339782"/>
              <a:gd name="connsiteX282" fmla="*/ 154144 w 1236666"/>
              <a:gd name="connsiteY282" fmla="*/ 1221457 h 1339782"/>
              <a:gd name="connsiteX283" fmla="*/ 145348 w 1236666"/>
              <a:gd name="connsiteY283" fmla="*/ 1219034 h 1339782"/>
              <a:gd name="connsiteX284" fmla="*/ 167633 w 1236666"/>
              <a:gd name="connsiteY284" fmla="*/ 1135462 h 1339782"/>
              <a:gd name="connsiteX285" fmla="*/ 145204 w 1236666"/>
              <a:gd name="connsiteY285" fmla="*/ 1131373 h 1339782"/>
              <a:gd name="connsiteX286" fmla="*/ 120400 w 1236666"/>
              <a:gd name="connsiteY286" fmla="*/ 1335831 h 1339782"/>
              <a:gd name="connsiteX287" fmla="*/ 136549 w 1236666"/>
              <a:gd name="connsiteY287" fmla="*/ 1335831 h 1339782"/>
              <a:gd name="connsiteX288" fmla="*/ 178167 w 1236666"/>
              <a:gd name="connsiteY288" fmla="*/ 1200979 h 1339782"/>
              <a:gd name="connsiteX289" fmla="*/ 180945 w 1236666"/>
              <a:gd name="connsiteY289" fmla="*/ 1286499 h 1339782"/>
              <a:gd name="connsiteX290" fmla="*/ 223137 w 1236666"/>
              <a:gd name="connsiteY290" fmla="*/ 1195755 h 1339782"/>
              <a:gd name="connsiteX291" fmla="*/ 233908 w 1236666"/>
              <a:gd name="connsiteY291" fmla="*/ 1175336 h 1339782"/>
              <a:gd name="connsiteX292" fmla="*/ 227640 w 1236666"/>
              <a:gd name="connsiteY292" fmla="*/ 1169170 h 1339782"/>
              <a:gd name="connsiteX293" fmla="*/ 207428 w 1236666"/>
              <a:gd name="connsiteY293" fmla="*/ 1200825 h 1339782"/>
              <a:gd name="connsiteX294" fmla="*/ 199554 w 1236666"/>
              <a:gd name="connsiteY294" fmla="*/ 1196221 h 1339782"/>
              <a:gd name="connsiteX295" fmla="*/ 220671 w 1236666"/>
              <a:gd name="connsiteY295" fmla="*/ 1163119 h 1339782"/>
              <a:gd name="connsiteX296" fmla="*/ 207034 w 1236666"/>
              <a:gd name="connsiteY296" fmla="*/ 1153176 h 1339782"/>
              <a:gd name="connsiteX297" fmla="*/ 186963 w 1236666"/>
              <a:gd name="connsiteY297" fmla="*/ 1203406 h 1339782"/>
              <a:gd name="connsiteX298" fmla="*/ 145853 w 1236666"/>
              <a:gd name="connsiteY298" fmla="*/ 1335834 h 1339782"/>
              <a:gd name="connsiteX299" fmla="*/ 158503 w 1236666"/>
              <a:gd name="connsiteY299" fmla="*/ 1335834 h 1339782"/>
              <a:gd name="connsiteX300" fmla="*/ 180945 w 1236666"/>
              <a:gd name="connsiteY300" fmla="*/ 1286499 h 1339782"/>
              <a:gd name="connsiteX301" fmla="*/ 272328 w 1236666"/>
              <a:gd name="connsiteY301" fmla="*/ 1270842 h 1339782"/>
              <a:gd name="connsiteX302" fmla="*/ 268921 w 1236666"/>
              <a:gd name="connsiteY302" fmla="*/ 1238659 h 1339782"/>
              <a:gd name="connsiteX303" fmla="*/ 268547 w 1236666"/>
              <a:gd name="connsiteY303" fmla="*/ 1237213 h 1339782"/>
              <a:gd name="connsiteX304" fmla="*/ 237613 w 1236666"/>
              <a:gd name="connsiteY304" fmla="*/ 1286633 h 1339782"/>
              <a:gd name="connsiteX305" fmla="*/ 228818 w 1236666"/>
              <a:gd name="connsiteY305" fmla="*/ 1284209 h 1339782"/>
              <a:gd name="connsiteX306" fmla="*/ 265635 w 1236666"/>
              <a:gd name="connsiteY306" fmla="*/ 1227170 h 1339782"/>
              <a:gd name="connsiteX307" fmla="*/ 250660 w 1236666"/>
              <a:gd name="connsiteY307" fmla="*/ 1196440 h 1339782"/>
              <a:gd name="connsiteX308" fmla="*/ 214381 w 1236666"/>
              <a:gd name="connsiteY308" fmla="*/ 1280369 h 1339782"/>
              <a:gd name="connsiteX309" fmla="*/ 193722 w 1236666"/>
              <a:gd name="connsiteY309" fmla="*/ 1335837 h 1339782"/>
              <a:gd name="connsiteX310" fmla="*/ 218575 w 1236666"/>
              <a:gd name="connsiteY310" fmla="*/ 1335837 h 1339782"/>
              <a:gd name="connsiteX311" fmla="*/ 272328 w 1236666"/>
              <a:gd name="connsiteY311" fmla="*/ 1270842 h 1339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236666" h="1339782">
                <a:moveTo>
                  <a:pt x="614579" y="21560"/>
                </a:moveTo>
                <a:lnTo>
                  <a:pt x="614579" y="145185"/>
                </a:lnTo>
                <a:lnTo>
                  <a:pt x="651721" y="145185"/>
                </a:lnTo>
                <a:lnTo>
                  <a:pt x="651721" y="22259"/>
                </a:lnTo>
                <a:cubicBezTo>
                  <a:pt x="677597" y="23577"/>
                  <a:pt x="703021" y="26627"/>
                  <a:pt x="727864" y="31347"/>
                </a:cubicBezTo>
                <a:lnTo>
                  <a:pt x="727772" y="31347"/>
                </a:lnTo>
                <a:lnTo>
                  <a:pt x="727772" y="145189"/>
                </a:lnTo>
                <a:lnTo>
                  <a:pt x="764914" y="145189"/>
                </a:lnTo>
                <a:lnTo>
                  <a:pt x="764914" y="39683"/>
                </a:lnTo>
                <a:cubicBezTo>
                  <a:pt x="770981" y="41271"/>
                  <a:pt x="777012" y="42947"/>
                  <a:pt x="782997" y="44731"/>
                </a:cubicBezTo>
                <a:lnTo>
                  <a:pt x="782997" y="42806"/>
                </a:lnTo>
                <a:cubicBezTo>
                  <a:pt x="777002" y="41038"/>
                  <a:pt x="770974" y="39372"/>
                  <a:pt x="764914" y="37804"/>
                </a:cubicBezTo>
                <a:lnTo>
                  <a:pt x="764914" y="31350"/>
                </a:lnTo>
                <a:lnTo>
                  <a:pt x="737066" y="31350"/>
                </a:lnTo>
                <a:cubicBezTo>
                  <a:pt x="709144" y="25630"/>
                  <a:pt x="680637" y="21983"/>
                  <a:pt x="651724" y="20530"/>
                </a:cubicBezTo>
                <a:lnTo>
                  <a:pt x="651724" y="0"/>
                </a:lnTo>
                <a:lnTo>
                  <a:pt x="614583" y="0"/>
                </a:lnTo>
                <a:lnTo>
                  <a:pt x="614583" y="19901"/>
                </a:lnTo>
                <a:cubicBezTo>
                  <a:pt x="467223" y="22010"/>
                  <a:pt x="328993" y="80344"/>
                  <a:pt x="224561" y="184777"/>
                </a:cubicBezTo>
                <a:cubicBezTo>
                  <a:pt x="203591" y="205747"/>
                  <a:pt x="184507" y="228101"/>
                  <a:pt x="167331" y="251596"/>
                </a:cubicBezTo>
                <a:cubicBezTo>
                  <a:pt x="167876" y="251976"/>
                  <a:pt x="168394" y="252380"/>
                  <a:pt x="168889" y="252803"/>
                </a:cubicBezTo>
                <a:cubicBezTo>
                  <a:pt x="269590" y="114757"/>
                  <a:pt x="431629" y="24220"/>
                  <a:pt x="614579" y="21560"/>
                </a:cubicBezTo>
                <a:close/>
                <a:moveTo>
                  <a:pt x="1125442" y="332615"/>
                </a:moveTo>
                <a:cubicBezTo>
                  <a:pt x="1125603" y="332537"/>
                  <a:pt x="1125783" y="332478"/>
                  <a:pt x="1125947" y="332402"/>
                </a:cubicBezTo>
                <a:lnTo>
                  <a:pt x="1127157" y="331586"/>
                </a:lnTo>
                <a:cubicBezTo>
                  <a:pt x="1100350" y="277954"/>
                  <a:pt x="1064776" y="228412"/>
                  <a:pt x="1021144" y="184777"/>
                </a:cubicBezTo>
                <a:cubicBezTo>
                  <a:pt x="963157" y="126790"/>
                  <a:pt x="894737" y="83040"/>
                  <a:pt x="820136" y="55199"/>
                </a:cubicBezTo>
                <a:lnTo>
                  <a:pt x="820136" y="57239"/>
                </a:lnTo>
                <a:cubicBezTo>
                  <a:pt x="953167" y="107329"/>
                  <a:pt x="1062345" y="206511"/>
                  <a:pt x="1125442" y="332615"/>
                </a:cubicBezTo>
                <a:close/>
                <a:moveTo>
                  <a:pt x="119278" y="831550"/>
                </a:moveTo>
                <a:cubicBezTo>
                  <a:pt x="118724" y="831898"/>
                  <a:pt x="118140" y="832213"/>
                  <a:pt x="117540" y="832511"/>
                </a:cubicBezTo>
                <a:cubicBezTo>
                  <a:pt x="144463" y="886926"/>
                  <a:pt x="180371" y="937173"/>
                  <a:pt x="224557" y="981357"/>
                </a:cubicBezTo>
                <a:cubicBezTo>
                  <a:pt x="311451" y="1068253"/>
                  <a:pt x="421751" y="1123200"/>
                  <a:pt x="541227" y="1140438"/>
                </a:cubicBezTo>
                <a:lnTo>
                  <a:pt x="541044" y="1138706"/>
                </a:lnTo>
                <a:cubicBezTo>
                  <a:pt x="355739" y="1111541"/>
                  <a:pt x="199554" y="993570"/>
                  <a:pt x="119278" y="831550"/>
                </a:cubicBezTo>
                <a:close/>
                <a:moveTo>
                  <a:pt x="601421" y="1144288"/>
                </a:moveTo>
                <a:cubicBezTo>
                  <a:pt x="601415" y="1144826"/>
                  <a:pt x="601395" y="1145360"/>
                  <a:pt x="601356" y="1145895"/>
                </a:cubicBezTo>
                <a:cubicBezTo>
                  <a:pt x="608499" y="1146161"/>
                  <a:pt x="615662" y="1146338"/>
                  <a:pt x="622850" y="1146338"/>
                </a:cubicBezTo>
                <a:cubicBezTo>
                  <a:pt x="628478" y="1146338"/>
                  <a:pt x="634086" y="1146229"/>
                  <a:pt x="639685" y="1146065"/>
                </a:cubicBezTo>
                <a:lnTo>
                  <a:pt x="638638" y="1144465"/>
                </a:lnTo>
                <a:cubicBezTo>
                  <a:pt x="633391" y="1144609"/>
                  <a:pt x="628131" y="1144698"/>
                  <a:pt x="622850" y="1144698"/>
                </a:cubicBezTo>
                <a:cubicBezTo>
                  <a:pt x="615675" y="1144698"/>
                  <a:pt x="608532" y="1144557"/>
                  <a:pt x="601421" y="1144288"/>
                </a:cubicBezTo>
                <a:close/>
                <a:moveTo>
                  <a:pt x="1021144" y="981357"/>
                </a:moveTo>
                <a:cubicBezTo>
                  <a:pt x="1127528" y="874972"/>
                  <a:pt x="1186121" y="733519"/>
                  <a:pt x="1186121" y="583063"/>
                </a:cubicBezTo>
                <a:cubicBezTo>
                  <a:pt x="1186121" y="510226"/>
                  <a:pt x="1172350" y="439515"/>
                  <a:pt x="1146110" y="373853"/>
                </a:cubicBezTo>
                <a:cubicBezTo>
                  <a:pt x="1145546" y="374139"/>
                  <a:pt x="1144962" y="374401"/>
                  <a:pt x="1144359" y="374640"/>
                </a:cubicBezTo>
                <a:cubicBezTo>
                  <a:pt x="1170218" y="439118"/>
                  <a:pt x="1184478" y="509452"/>
                  <a:pt x="1184478" y="583063"/>
                </a:cubicBezTo>
                <a:cubicBezTo>
                  <a:pt x="1184478" y="869918"/>
                  <a:pt x="968299" y="1107199"/>
                  <a:pt x="690309" y="1140631"/>
                </a:cubicBezTo>
                <a:lnTo>
                  <a:pt x="690942" y="1142271"/>
                </a:lnTo>
                <a:cubicBezTo>
                  <a:pt x="815620" y="1127342"/>
                  <a:pt x="930977" y="1071526"/>
                  <a:pt x="1021144" y="981357"/>
                </a:cubicBezTo>
                <a:close/>
                <a:moveTo>
                  <a:pt x="535098" y="1336877"/>
                </a:moveTo>
                <a:lnTo>
                  <a:pt x="536259" y="1335831"/>
                </a:lnTo>
                <a:lnTo>
                  <a:pt x="575545" y="1300457"/>
                </a:lnTo>
                <a:lnTo>
                  <a:pt x="578930" y="1335831"/>
                </a:lnTo>
                <a:lnTo>
                  <a:pt x="579028" y="1336877"/>
                </a:lnTo>
                <a:lnTo>
                  <a:pt x="584505" y="1336877"/>
                </a:lnTo>
                <a:lnTo>
                  <a:pt x="584640" y="1335831"/>
                </a:lnTo>
                <a:lnTo>
                  <a:pt x="591678" y="1281225"/>
                </a:lnTo>
                <a:lnTo>
                  <a:pt x="591632" y="1281271"/>
                </a:lnTo>
                <a:cubicBezTo>
                  <a:pt x="592284" y="1277266"/>
                  <a:pt x="591491" y="1272970"/>
                  <a:pt x="589047" y="1269245"/>
                </a:cubicBezTo>
                <a:lnTo>
                  <a:pt x="582537" y="1259314"/>
                </a:lnTo>
                <a:lnTo>
                  <a:pt x="580537" y="1274354"/>
                </a:lnTo>
                <a:lnTo>
                  <a:pt x="578802" y="1287391"/>
                </a:lnTo>
                <a:lnTo>
                  <a:pt x="545035" y="1307446"/>
                </a:lnTo>
                <a:lnTo>
                  <a:pt x="529919" y="1303595"/>
                </a:lnTo>
                <a:lnTo>
                  <a:pt x="516358" y="1325916"/>
                </a:lnTo>
                <a:lnTo>
                  <a:pt x="502518" y="1335827"/>
                </a:lnTo>
                <a:lnTo>
                  <a:pt x="501059" y="1336874"/>
                </a:lnTo>
                <a:lnTo>
                  <a:pt x="535098" y="1336874"/>
                </a:lnTo>
                <a:lnTo>
                  <a:pt x="535098" y="1336877"/>
                </a:lnTo>
                <a:lnTo>
                  <a:pt x="535098" y="1336877"/>
                </a:lnTo>
                <a:close/>
                <a:moveTo>
                  <a:pt x="740343" y="1260344"/>
                </a:moveTo>
                <a:lnTo>
                  <a:pt x="719399" y="1293566"/>
                </a:lnTo>
                <a:lnTo>
                  <a:pt x="704185" y="1297016"/>
                </a:lnTo>
                <a:lnTo>
                  <a:pt x="702263" y="1323063"/>
                </a:lnTo>
                <a:lnTo>
                  <a:pt x="695664" y="1335834"/>
                </a:lnTo>
                <a:lnTo>
                  <a:pt x="693625" y="1339783"/>
                </a:lnTo>
                <a:lnTo>
                  <a:pt x="701355" y="1335834"/>
                </a:lnTo>
                <a:lnTo>
                  <a:pt x="723938" y="1324293"/>
                </a:lnTo>
                <a:lnTo>
                  <a:pt x="743383" y="1273459"/>
                </a:lnTo>
                <a:lnTo>
                  <a:pt x="763054" y="1304307"/>
                </a:lnTo>
                <a:lnTo>
                  <a:pt x="767931" y="1301814"/>
                </a:lnTo>
                <a:lnTo>
                  <a:pt x="748998" y="1248993"/>
                </a:lnTo>
                <a:lnTo>
                  <a:pt x="748978" y="1249055"/>
                </a:lnTo>
                <a:cubicBezTo>
                  <a:pt x="747738" y="1245192"/>
                  <a:pt x="745075" y="1241729"/>
                  <a:pt x="741205" y="1239521"/>
                </a:cubicBezTo>
                <a:lnTo>
                  <a:pt x="730891" y="1233641"/>
                </a:lnTo>
                <a:lnTo>
                  <a:pt x="734233" y="1243086"/>
                </a:lnTo>
                <a:lnTo>
                  <a:pt x="740343" y="1260344"/>
                </a:lnTo>
                <a:close/>
                <a:moveTo>
                  <a:pt x="650937" y="807110"/>
                </a:moveTo>
                <a:lnTo>
                  <a:pt x="653603" y="769028"/>
                </a:lnTo>
                <a:lnTo>
                  <a:pt x="665082" y="801824"/>
                </a:lnTo>
                <a:cubicBezTo>
                  <a:pt x="669372" y="800013"/>
                  <a:pt x="673547" y="798118"/>
                  <a:pt x="677433" y="796045"/>
                </a:cubicBezTo>
                <a:lnTo>
                  <a:pt x="677433" y="796045"/>
                </a:lnTo>
                <a:cubicBezTo>
                  <a:pt x="674308" y="777489"/>
                  <a:pt x="670195" y="761694"/>
                  <a:pt x="666023" y="747949"/>
                </a:cubicBezTo>
                <a:cubicBezTo>
                  <a:pt x="663252" y="751029"/>
                  <a:pt x="660455" y="754197"/>
                  <a:pt x="657624" y="757473"/>
                </a:cubicBezTo>
                <a:cubicBezTo>
                  <a:pt x="655863" y="760881"/>
                  <a:pt x="652580" y="763295"/>
                  <a:pt x="648743" y="763915"/>
                </a:cubicBezTo>
                <a:cubicBezTo>
                  <a:pt x="638573" y="765561"/>
                  <a:pt x="629272" y="760750"/>
                  <a:pt x="619669" y="754617"/>
                </a:cubicBezTo>
                <a:cubicBezTo>
                  <a:pt x="613061" y="754053"/>
                  <a:pt x="606364" y="754702"/>
                  <a:pt x="599726" y="755588"/>
                </a:cubicBezTo>
                <a:cubicBezTo>
                  <a:pt x="598230" y="755788"/>
                  <a:pt x="597519" y="753325"/>
                  <a:pt x="599057" y="752629"/>
                </a:cubicBezTo>
                <a:cubicBezTo>
                  <a:pt x="604901" y="749980"/>
                  <a:pt x="611982" y="748215"/>
                  <a:pt x="618961" y="748005"/>
                </a:cubicBezTo>
                <a:cubicBezTo>
                  <a:pt x="618944" y="747628"/>
                  <a:pt x="618938" y="747257"/>
                  <a:pt x="618931" y="746890"/>
                </a:cubicBezTo>
                <a:cubicBezTo>
                  <a:pt x="618574" y="746847"/>
                  <a:pt x="618216" y="746795"/>
                  <a:pt x="617856" y="746762"/>
                </a:cubicBezTo>
                <a:cubicBezTo>
                  <a:pt x="611247" y="746198"/>
                  <a:pt x="604550" y="746847"/>
                  <a:pt x="597912" y="747733"/>
                </a:cubicBezTo>
                <a:cubicBezTo>
                  <a:pt x="596417" y="747933"/>
                  <a:pt x="595705" y="745470"/>
                  <a:pt x="597243" y="744775"/>
                </a:cubicBezTo>
                <a:cubicBezTo>
                  <a:pt x="603783" y="741810"/>
                  <a:pt x="611874" y="739950"/>
                  <a:pt x="619630" y="740147"/>
                </a:cubicBezTo>
                <a:cubicBezTo>
                  <a:pt x="619633" y="740134"/>
                  <a:pt x="619636" y="740121"/>
                  <a:pt x="619640" y="740105"/>
                </a:cubicBezTo>
                <a:cubicBezTo>
                  <a:pt x="618830" y="739980"/>
                  <a:pt x="618016" y="739875"/>
                  <a:pt x="617196" y="739803"/>
                </a:cubicBezTo>
                <a:cubicBezTo>
                  <a:pt x="610588" y="739239"/>
                  <a:pt x="603891" y="739888"/>
                  <a:pt x="597253" y="740774"/>
                </a:cubicBezTo>
                <a:cubicBezTo>
                  <a:pt x="595758" y="740974"/>
                  <a:pt x="595046" y="738511"/>
                  <a:pt x="596584" y="737815"/>
                </a:cubicBezTo>
                <a:cubicBezTo>
                  <a:pt x="604121" y="734401"/>
                  <a:pt x="613710" y="732437"/>
                  <a:pt x="622480" y="733414"/>
                </a:cubicBezTo>
                <a:cubicBezTo>
                  <a:pt x="622709" y="733044"/>
                  <a:pt x="622962" y="732676"/>
                  <a:pt x="623218" y="732309"/>
                </a:cubicBezTo>
                <a:cubicBezTo>
                  <a:pt x="623100" y="732299"/>
                  <a:pt x="622982" y="732276"/>
                  <a:pt x="622864" y="732266"/>
                </a:cubicBezTo>
                <a:cubicBezTo>
                  <a:pt x="616255" y="731702"/>
                  <a:pt x="609558" y="732352"/>
                  <a:pt x="602920" y="733237"/>
                </a:cubicBezTo>
                <a:cubicBezTo>
                  <a:pt x="601425" y="733437"/>
                  <a:pt x="600713" y="730974"/>
                  <a:pt x="602251" y="730279"/>
                </a:cubicBezTo>
                <a:cubicBezTo>
                  <a:pt x="612280" y="725733"/>
                  <a:pt x="625940" y="723775"/>
                  <a:pt x="636467" y="727885"/>
                </a:cubicBezTo>
                <a:cubicBezTo>
                  <a:pt x="641331" y="728550"/>
                  <a:pt x="646119" y="729679"/>
                  <a:pt x="650790" y="731210"/>
                </a:cubicBezTo>
                <a:cubicBezTo>
                  <a:pt x="652875" y="728003"/>
                  <a:pt x="655023" y="724595"/>
                  <a:pt x="657218" y="721024"/>
                </a:cubicBezTo>
                <a:cubicBezTo>
                  <a:pt x="650180" y="700202"/>
                  <a:pt x="645299" y="684768"/>
                  <a:pt x="648677" y="670154"/>
                </a:cubicBezTo>
                <a:cubicBezTo>
                  <a:pt x="655092" y="642392"/>
                  <a:pt x="662248" y="627584"/>
                  <a:pt x="669428" y="600009"/>
                </a:cubicBezTo>
                <a:cubicBezTo>
                  <a:pt x="670529" y="595775"/>
                  <a:pt x="671687" y="591397"/>
                  <a:pt x="672832" y="586940"/>
                </a:cubicBezTo>
                <a:cubicBezTo>
                  <a:pt x="684228" y="602269"/>
                  <a:pt x="695507" y="617371"/>
                  <a:pt x="708721" y="636082"/>
                </a:cubicBezTo>
                <a:cubicBezTo>
                  <a:pt x="700574" y="647262"/>
                  <a:pt x="690975" y="663427"/>
                  <a:pt x="681165" y="680301"/>
                </a:cubicBezTo>
                <a:cubicBezTo>
                  <a:pt x="688426" y="689454"/>
                  <a:pt x="696776" y="698398"/>
                  <a:pt x="706418" y="705387"/>
                </a:cubicBezTo>
                <a:cubicBezTo>
                  <a:pt x="726923" y="683987"/>
                  <a:pt x="744787" y="663752"/>
                  <a:pt x="759269" y="635944"/>
                </a:cubicBezTo>
                <a:cubicBezTo>
                  <a:pt x="725775" y="588822"/>
                  <a:pt x="709488" y="552629"/>
                  <a:pt x="675993" y="505507"/>
                </a:cubicBezTo>
                <a:cubicBezTo>
                  <a:pt x="671710" y="494573"/>
                  <a:pt x="664675" y="484488"/>
                  <a:pt x="653974" y="480152"/>
                </a:cubicBezTo>
                <a:cubicBezTo>
                  <a:pt x="650986" y="478942"/>
                  <a:pt x="647861" y="478280"/>
                  <a:pt x="644680" y="477962"/>
                </a:cubicBezTo>
                <a:cubicBezTo>
                  <a:pt x="601733" y="516717"/>
                  <a:pt x="571429" y="567246"/>
                  <a:pt x="568284" y="623836"/>
                </a:cubicBezTo>
                <a:cubicBezTo>
                  <a:pt x="557927" y="587583"/>
                  <a:pt x="553772" y="547260"/>
                  <a:pt x="565365" y="510899"/>
                </a:cubicBezTo>
                <a:cubicBezTo>
                  <a:pt x="555376" y="518245"/>
                  <a:pt x="546521" y="525811"/>
                  <a:pt x="540358" y="532410"/>
                </a:cubicBezTo>
                <a:cubicBezTo>
                  <a:pt x="509392" y="565563"/>
                  <a:pt x="517571" y="585139"/>
                  <a:pt x="526279" y="607336"/>
                </a:cubicBezTo>
                <a:lnTo>
                  <a:pt x="502288" y="659561"/>
                </a:lnTo>
                <a:cubicBezTo>
                  <a:pt x="486409" y="654369"/>
                  <a:pt x="473418" y="649918"/>
                  <a:pt x="461044" y="645065"/>
                </a:cubicBezTo>
                <a:cubicBezTo>
                  <a:pt x="455337" y="655130"/>
                  <a:pt x="450775" y="665769"/>
                  <a:pt x="445827" y="676214"/>
                </a:cubicBezTo>
                <a:cubicBezTo>
                  <a:pt x="455003" y="682800"/>
                  <a:pt x="464301" y="689553"/>
                  <a:pt x="473493" y="696614"/>
                </a:cubicBezTo>
                <a:cubicBezTo>
                  <a:pt x="484493" y="705062"/>
                  <a:pt x="498173" y="709644"/>
                  <a:pt x="511980" y="708325"/>
                </a:cubicBezTo>
                <a:cubicBezTo>
                  <a:pt x="518821" y="707672"/>
                  <a:pt x="523859" y="705567"/>
                  <a:pt x="527522" y="699746"/>
                </a:cubicBezTo>
                <a:cubicBezTo>
                  <a:pt x="521950" y="734264"/>
                  <a:pt x="514695" y="769910"/>
                  <a:pt x="504214" y="806527"/>
                </a:cubicBezTo>
                <a:cubicBezTo>
                  <a:pt x="520448" y="813447"/>
                  <a:pt x="540007" y="817281"/>
                  <a:pt x="560567" y="818478"/>
                </a:cubicBezTo>
                <a:cubicBezTo>
                  <a:pt x="590940" y="820242"/>
                  <a:pt x="623474" y="816123"/>
                  <a:pt x="650937" y="807110"/>
                </a:cubicBezTo>
                <a:close/>
                <a:moveTo>
                  <a:pt x="59301" y="394089"/>
                </a:moveTo>
                <a:cubicBezTo>
                  <a:pt x="73390" y="394089"/>
                  <a:pt x="83918" y="385486"/>
                  <a:pt x="83918" y="369029"/>
                </a:cubicBezTo>
                <a:cubicBezTo>
                  <a:pt x="83918" y="352569"/>
                  <a:pt x="73390" y="343966"/>
                  <a:pt x="59301" y="343966"/>
                </a:cubicBezTo>
                <a:cubicBezTo>
                  <a:pt x="45215" y="343966"/>
                  <a:pt x="34536" y="352569"/>
                  <a:pt x="34536" y="369029"/>
                </a:cubicBezTo>
                <a:cubicBezTo>
                  <a:pt x="34536" y="385489"/>
                  <a:pt x="45215" y="394089"/>
                  <a:pt x="59301" y="394089"/>
                </a:cubicBezTo>
                <a:close/>
                <a:moveTo>
                  <a:pt x="59153" y="358800"/>
                </a:moveTo>
                <a:cubicBezTo>
                  <a:pt x="63600" y="358800"/>
                  <a:pt x="66418" y="361912"/>
                  <a:pt x="66418" y="369032"/>
                </a:cubicBezTo>
                <a:cubicBezTo>
                  <a:pt x="66418" y="375998"/>
                  <a:pt x="63600" y="379114"/>
                  <a:pt x="59153" y="379114"/>
                </a:cubicBezTo>
                <a:cubicBezTo>
                  <a:pt x="54703" y="379114"/>
                  <a:pt x="52033" y="376002"/>
                  <a:pt x="52033" y="369032"/>
                </a:cubicBezTo>
                <a:cubicBezTo>
                  <a:pt x="52036" y="361912"/>
                  <a:pt x="54703" y="358800"/>
                  <a:pt x="59153" y="358800"/>
                </a:cubicBezTo>
                <a:close/>
                <a:moveTo>
                  <a:pt x="105120" y="426563"/>
                </a:moveTo>
                <a:cubicBezTo>
                  <a:pt x="105120" y="443024"/>
                  <a:pt x="115648" y="451626"/>
                  <a:pt x="129737" y="451626"/>
                </a:cubicBezTo>
                <a:cubicBezTo>
                  <a:pt x="143823" y="451626"/>
                  <a:pt x="154351" y="443024"/>
                  <a:pt x="154351" y="426563"/>
                </a:cubicBezTo>
                <a:cubicBezTo>
                  <a:pt x="154351" y="409959"/>
                  <a:pt x="143823" y="401504"/>
                  <a:pt x="129737" y="401504"/>
                </a:cubicBezTo>
                <a:cubicBezTo>
                  <a:pt x="115648" y="401504"/>
                  <a:pt x="105120" y="409955"/>
                  <a:pt x="105120" y="426563"/>
                </a:cubicBezTo>
                <a:close/>
                <a:moveTo>
                  <a:pt x="136854" y="426563"/>
                </a:moveTo>
                <a:cubicBezTo>
                  <a:pt x="136854" y="433533"/>
                  <a:pt x="134040" y="436648"/>
                  <a:pt x="129589" y="436648"/>
                </a:cubicBezTo>
                <a:cubicBezTo>
                  <a:pt x="125139" y="436648"/>
                  <a:pt x="122473" y="433536"/>
                  <a:pt x="122473" y="426563"/>
                </a:cubicBezTo>
                <a:cubicBezTo>
                  <a:pt x="122473" y="419598"/>
                  <a:pt x="125139" y="416334"/>
                  <a:pt x="129589" y="416334"/>
                </a:cubicBezTo>
                <a:cubicBezTo>
                  <a:pt x="134040" y="416334"/>
                  <a:pt x="136854" y="419598"/>
                  <a:pt x="136854" y="426563"/>
                </a:cubicBezTo>
                <a:close/>
                <a:moveTo>
                  <a:pt x="75341" y="449993"/>
                </a:moveTo>
                <a:cubicBezTo>
                  <a:pt x="64952" y="493054"/>
                  <a:pt x="59580" y="537644"/>
                  <a:pt x="59580" y="583063"/>
                </a:cubicBezTo>
                <a:cubicBezTo>
                  <a:pt x="59580" y="655212"/>
                  <a:pt x="73088" y="725277"/>
                  <a:pt x="98846" y="790411"/>
                </a:cubicBezTo>
                <a:cubicBezTo>
                  <a:pt x="99433" y="790191"/>
                  <a:pt x="100037" y="789994"/>
                  <a:pt x="100660" y="789820"/>
                </a:cubicBezTo>
                <a:cubicBezTo>
                  <a:pt x="75220" y="725799"/>
                  <a:pt x="61219" y="656035"/>
                  <a:pt x="61219" y="583060"/>
                </a:cubicBezTo>
                <a:cubicBezTo>
                  <a:pt x="61219" y="537221"/>
                  <a:pt x="66778" y="492664"/>
                  <a:pt x="77191" y="449990"/>
                </a:cubicBezTo>
                <a:lnTo>
                  <a:pt x="78136" y="449990"/>
                </a:lnTo>
                <a:lnTo>
                  <a:pt x="135224" y="345599"/>
                </a:lnTo>
                <a:lnTo>
                  <a:pt x="114015" y="345599"/>
                </a:lnTo>
                <a:cubicBezTo>
                  <a:pt x="122824" y="326801"/>
                  <a:pt x="132587" y="308533"/>
                  <a:pt x="143347" y="290935"/>
                </a:cubicBezTo>
                <a:cubicBezTo>
                  <a:pt x="142767" y="290613"/>
                  <a:pt x="142213" y="290266"/>
                  <a:pt x="141678" y="289898"/>
                </a:cubicBezTo>
                <a:cubicBezTo>
                  <a:pt x="130652" y="307920"/>
                  <a:pt x="120748" y="326532"/>
                  <a:pt x="111870" y="345599"/>
                </a:cubicBezTo>
                <a:lnTo>
                  <a:pt x="110761" y="345599"/>
                </a:lnTo>
                <a:lnTo>
                  <a:pt x="53670" y="449990"/>
                </a:lnTo>
                <a:lnTo>
                  <a:pt x="75341" y="449990"/>
                </a:lnTo>
                <a:lnTo>
                  <a:pt x="75341" y="449993"/>
                </a:lnTo>
                <a:lnTo>
                  <a:pt x="75341" y="449993"/>
                </a:lnTo>
                <a:close/>
                <a:moveTo>
                  <a:pt x="1017375" y="361243"/>
                </a:moveTo>
                <a:cubicBezTo>
                  <a:pt x="1016260" y="360433"/>
                  <a:pt x="1014902" y="359941"/>
                  <a:pt x="1013420" y="359941"/>
                </a:cubicBezTo>
                <a:cubicBezTo>
                  <a:pt x="1009691" y="359941"/>
                  <a:pt x="1006671" y="362962"/>
                  <a:pt x="1006671" y="366691"/>
                </a:cubicBezTo>
                <a:cubicBezTo>
                  <a:pt x="1006671" y="370420"/>
                  <a:pt x="1009691" y="373440"/>
                  <a:pt x="1013420" y="373440"/>
                </a:cubicBezTo>
                <a:cubicBezTo>
                  <a:pt x="1017149" y="373440"/>
                  <a:pt x="1020169" y="370420"/>
                  <a:pt x="1020169" y="366691"/>
                </a:cubicBezTo>
                <a:cubicBezTo>
                  <a:pt x="1020169" y="365645"/>
                  <a:pt x="1019910" y="364667"/>
                  <a:pt x="1019487" y="363782"/>
                </a:cubicBezTo>
                <a:cubicBezTo>
                  <a:pt x="1019002" y="362768"/>
                  <a:pt x="1018277" y="361899"/>
                  <a:pt x="1017375" y="361243"/>
                </a:cubicBezTo>
                <a:close/>
                <a:moveTo>
                  <a:pt x="1225962" y="326696"/>
                </a:moveTo>
                <a:cubicBezTo>
                  <a:pt x="1227077" y="327506"/>
                  <a:pt x="1228435" y="327998"/>
                  <a:pt x="1229917" y="327998"/>
                </a:cubicBezTo>
                <a:cubicBezTo>
                  <a:pt x="1233646" y="327998"/>
                  <a:pt x="1236667" y="324977"/>
                  <a:pt x="1236667" y="321248"/>
                </a:cubicBezTo>
                <a:cubicBezTo>
                  <a:pt x="1236667" y="317519"/>
                  <a:pt x="1233646" y="314499"/>
                  <a:pt x="1229917" y="314499"/>
                </a:cubicBezTo>
                <a:cubicBezTo>
                  <a:pt x="1226188" y="314499"/>
                  <a:pt x="1223168" y="317519"/>
                  <a:pt x="1223168" y="321248"/>
                </a:cubicBezTo>
                <a:cubicBezTo>
                  <a:pt x="1223168" y="322295"/>
                  <a:pt x="1223427" y="323272"/>
                  <a:pt x="1223850" y="324157"/>
                </a:cubicBezTo>
                <a:cubicBezTo>
                  <a:pt x="1224339" y="325171"/>
                  <a:pt x="1225060" y="326043"/>
                  <a:pt x="1225962" y="326696"/>
                </a:cubicBezTo>
                <a:close/>
                <a:moveTo>
                  <a:pt x="1166995" y="356655"/>
                </a:moveTo>
                <a:cubicBezTo>
                  <a:pt x="1166558" y="357547"/>
                  <a:pt x="1166293" y="358538"/>
                  <a:pt x="1166293" y="359597"/>
                </a:cubicBezTo>
                <a:cubicBezTo>
                  <a:pt x="1166293" y="363326"/>
                  <a:pt x="1169313" y="366346"/>
                  <a:pt x="1173042" y="366346"/>
                </a:cubicBezTo>
                <a:cubicBezTo>
                  <a:pt x="1176771" y="366346"/>
                  <a:pt x="1179792" y="363326"/>
                  <a:pt x="1179792" y="359597"/>
                </a:cubicBezTo>
                <a:cubicBezTo>
                  <a:pt x="1179792" y="358790"/>
                  <a:pt x="1179628" y="358029"/>
                  <a:pt x="1179369" y="357311"/>
                </a:cubicBezTo>
                <a:cubicBezTo>
                  <a:pt x="1178985" y="356255"/>
                  <a:pt x="1178355" y="355327"/>
                  <a:pt x="1177532" y="354592"/>
                </a:cubicBezTo>
                <a:cubicBezTo>
                  <a:pt x="1176338" y="353520"/>
                  <a:pt x="1174774" y="352847"/>
                  <a:pt x="1173042" y="352847"/>
                </a:cubicBezTo>
                <a:cubicBezTo>
                  <a:pt x="1171566" y="352847"/>
                  <a:pt x="1170209" y="353336"/>
                  <a:pt x="1169097" y="354140"/>
                </a:cubicBezTo>
                <a:cubicBezTo>
                  <a:pt x="1168205" y="354789"/>
                  <a:pt x="1167483" y="355655"/>
                  <a:pt x="1166995" y="356655"/>
                </a:cubicBezTo>
                <a:close/>
                <a:moveTo>
                  <a:pt x="1135750" y="334747"/>
                </a:moveTo>
                <a:cubicBezTo>
                  <a:pt x="1137340" y="334747"/>
                  <a:pt x="1138783" y="334173"/>
                  <a:pt x="1139938" y="333252"/>
                </a:cubicBezTo>
                <a:cubicBezTo>
                  <a:pt x="1140800" y="332563"/>
                  <a:pt x="1141509" y="331687"/>
                  <a:pt x="1141952" y="330658"/>
                </a:cubicBezTo>
                <a:cubicBezTo>
                  <a:pt x="1142302" y="329841"/>
                  <a:pt x="1142499" y="328942"/>
                  <a:pt x="1142499" y="327998"/>
                </a:cubicBezTo>
                <a:cubicBezTo>
                  <a:pt x="1142499" y="324269"/>
                  <a:pt x="1139479" y="321248"/>
                  <a:pt x="1135750" y="321248"/>
                </a:cubicBezTo>
                <a:cubicBezTo>
                  <a:pt x="1132021" y="321248"/>
                  <a:pt x="1129000" y="324269"/>
                  <a:pt x="1129000" y="327998"/>
                </a:cubicBezTo>
                <a:cubicBezTo>
                  <a:pt x="1129000" y="328732"/>
                  <a:pt x="1129148" y="329428"/>
                  <a:pt x="1129364" y="330090"/>
                </a:cubicBezTo>
                <a:cubicBezTo>
                  <a:pt x="1129715" y="331159"/>
                  <a:pt x="1130306" y="332114"/>
                  <a:pt x="1131102" y="332875"/>
                </a:cubicBezTo>
                <a:cubicBezTo>
                  <a:pt x="1132313" y="334029"/>
                  <a:pt x="1133943" y="334747"/>
                  <a:pt x="1135750" y="334747"/>
                </a:cubicBezTo>
                <a:close/>
                <a:moveTo>
                  <a:pt x="1083653" y="360971"/>
                </a:moveTo>
                <a:cubicBezTo>
                  <a:pt x="1082525" y="360122"/>
                  <a:pt x="1081134" y="359600"/>
                  <a:pt x="1079613" y="359600"/>
                </a:cubicBezTo>
                <a:cubicBezTo>
                  <a:pt x="1078655" y="359600"/>
                  <a:pt x="1077750" y="359803"/>
                  <a:pt x="1076927" y="360164"/>
                </a:cubicBezTo>
                <a:cubicBezTo>
                  <a:pt x="1075900" y="360610"/>
                  <a:pt x="1075024" y="361322"/>
                  <a:pt x="1074336" y="362188"/>
                </a:cubicBezTo>
                <a:cubicBezTo>
                  <a:pt x="1073427" y="363339"/>
                  <a:pt x="1072863" y="364769"/>
                  <a:pt x="1072863" y="366350"/>
                </a:cubicBezTo>
                <a:cubicBezTo>
                  <a:pt x="1072863" y="370079"/>
                  <a:pt x="1075884" y="373099"/>
                  <a:pt x="1079613" y="373099"/>
                </a:cubicBezTo>
                <a:cubicBezTo>
                  <a:pt x="1083341" y="373099"/>
                  <a:pt x="1086362" y="370079"/>
                  <a:pt x="1086362" y="366350"/>
                </a:cubicBezTo>
                <a:cubicBezTo>
                  <a:pt x="1086362" y="365339"/>
                  <a:pt x="1086126" y="364392"/>
                  <a:pt x="1085726" y="363529"/>
                </a:cubicBezTo>
                <a:cubicBezTo>
                  <a:pt x="1085257" y="362509"/>
                  <a:pt x="1084539" y="361637"/>
                  <a:pt x="1083653" y="360971"/>
                </a:cubicBezTo>
                <a:close/>
                <a:moveTo>
                  <a:pt x="1026870" y="382000"/>
                </a:moveTo>
                <a:cubicBezTo>
                  <a:pt x="1025784" y="381255"/>
                  <a:pt x="1024476" y="380819"/>
                  <a:pt x="1023062" y="380819"/>
                </a:cubicBezTo>
                <a:cubicBezTo>
                  <a:pt x="1019333" y="380819"/>
                  <a:pt x="1016313" y="383840"/>
                  <a:pt x="1016313" y="387569"/>
                </a:cubicBezTo>
                <a:cubicBezTo>
                  <a:pt x="1016313" y="391298"/>
                  <a:pt x="1019333" y="394318"/>
                  <a:pt x="1023062" y="394318"/>
                </a:cubicBezTo>
                <a:cubicBezTo>
                  <a:pt x="1026791" y="394318"/>
                  <a:pt x="1029812" y="391298"/>
                  <a:pt x="1029812" y="387569"/>
                </a:cubicBezTo>
                <a:cubicBezTo>
                  <a:pt x="1029812" y="386447"/>
                  <a:pt x="1029513" y="385404"/>
                  <a:pt x="1029028" y="384473"/>
                </a:cubicBezTo>
                <a:cubicBezTo>
                  <a:pt x="1028513" y="383486"/>
                  <a:pt x="1027785" y="382626"/>
                  <a:pt x="1026870" y="382000"/>
                </a:cubicBezTo>
                <a:close/>
                <a:moveTo>
                  <a:pt x="1071548" y="352323"/>
                </a:moveTo>
                <a:cubicBezTo>
                  <a:pt x="1072365" y="351208"/>
                  <a:pt x="1072863" y="349843"/>
                  <a:pt x="1072863" y="348354"/>
                </a:cubicBezTo>
                <a:cubicBezTo>
                  <a:pt x="1072863" y="344625"/>
                  <a:pt x="1069843" y="341605"/>
                  <a:pt x="1066114" y="341605"/>
                </a:cubicBezTo>
                <a:cubicBezTo>
                  <a:pt x="1062385" y="341605"/>
                  <a:pt x="1059364" y="344625"/>
                  <a:pt x="1059364" y="348354"/>
                </a:cubicBezTo>
                <a:cubicBezTo>
                  <a:pt x="1059364" y="349765"/>
                  <a:pt x="1059800" y="351073"/>
                  <a:pt x="1060538" y="352155"/>
                </a:cubicBezTo>
                <a:cubicBezTo>
                  <a:pt x="1061168" y="353077"/>
                  <a:pt x="1062037" y="353812"/>
                  <a:pt x="1063034" y="354330"/>
                </a:cubicBezTo>
                <a:cubicBezTo>
                  <a:pt x="1063962" y="354809"/>
                  <a:pt x="1064995" y="355104"/>
                  <a:pt x="1066110" y="355104"/>
                </a:cubicBezTo>
                <a:cubicBezTo>
                  <a:pt x="1067153" y="355104"/>
                  <a:pt x="1068127" y="354848"/>
                  <a:pt x="1069010" y="354425"/>
                </a:cubicBezTo>
                <a:cubicBezTo>
                  <a:pt x="1070023" y="353940"/>
                  <a:pt x="1070892" y="353218"/>
                  <a:pt x="1071548" y="352323"/>
                </a:cubicBezTo>
                <a:close/>
                <a:moveTo>
                  <a:pt x="48845" y="1328291"/>
                </a:moveTo>
                <a:cubicBezTo>
                  <a:pt x="33448" y="1298905"/>
                  <a:pt x="18115" y="1269494"/>
                  <a:pt x="1793" y="1240623"/>
                </a:cubicBezTo>
                <a:cubicBezTo>
                  <a:pt x="379" y="1248547"/>
                  <a:pt x="-162" y="1256559"/>
                  <a:pt x="41" y="1264548"/>
                </a:cubicBezTo>
                <a:cubicBezTo>
                  <a:pt x="6401" y="1277349"/>
                  <a:pt x="14183" y="1289562"/>
                  <a:pt x="20286" y="1302424"/>
                </a:cubicBezTo>
                <a:cubicBezTo>
                  <a:pt x="25527" y="1313467"/>
                  <a:pt x="30522" y="1324624"/>
                  <a:pt x="35402" y="1335831"/>
                </a:cubicBezTo>
                <a:lnTo>
                  <a:pt x="52830" y="1335831"/>
                </a:lnTo>
                <a:cubicBezTo>
                  <a:pt x="51499" y="1333318"/>
                  <a:pt x="50164" y="1330806"/>
                  <a:pt x="48845" y="1328291"/>
                </a:cubicBezTo>
                <a:close/>
                <a:moveTo>
                  <a:pt x="53581" y="1158918"/>
                </a:moveTo>
                <a:cubicBezTo>
                  <a:pt x="48983" y="1162395"/>
                  <a:pt x="44601" y="1166153"/>
                  <a:pt x="40459" y="1170154"/>
                </a:cubicBezTo>
                <a:cubicBezTo>
                  <a:pt x="43568" y="1179623"/>
                  <a:pt x="46697" y="1189084"/>
                  <a:pt x="50095" y="1198457"/>
                </a:cubicBezTo>
                <a:cubicBezTo>
                  <a:pt x="52102" y="1203993"/>
                  <a:pt x="43286" y="1206358"/>
                  <a:pt x="41299" y="1200881"/>
                </a:cubicBezTo>
                <a:cubicBezTo>
                  <a:pt x="38505" y="1193174"/>
                  <a:pt x="35901" y="1185398"/>
                  <a:pt x="33329" y="1177615"/>
                </a:cubicBezTo>
                <a:cubicBezTo>
                  <a:pt x="31768" y="1179360"/>
                  <a:pt x="30217" y="1181115"/>
                  <a:pt x="28745" y="1182932"/>
                </a:cubicBezTo>
                <a:cubicBezTo>
                  <a:pt x="47635" y="1233162"/>
                  <a:pt x="63354" y="1284485"/>
                  <a:pt x="79005" y="1335834"/>
                </a:cubicBezTo>
                <a:lnTo>
                  <a:pt x="81904" y="1335834"/>
                </a:lnTo>
                <a:cubicBezTo>
                  <a:pt x="68576" y="1277640"/>
                  <a:pt x="59753" y="1218447"/>
                  <a:pt x="53581" y="1158918"/>
                </a:cubicBezTo>
                <a:close/>
                <a:moveTo>
                  <a:pt x="22316" y="1191521"/>
                </a:moveTo>
                <a:cubicBezTo>
                  <a:pt x="18738" y="1196713"/>
                  <a:pt x="15538" y="1202150"/>
                  <a:pt x="12737" y="1207785"/>
                </a:cubicBezTo>
                <a:cubicBezTo>
                  <a:pt x="19125" y="1219844"/>
                  <a:pt x="25485" y="1231919"/>
                  <a:pt x="31339" y="1244244"/>
                </a:cubicBezTo>
                <a:cubicBezTo>
                  <a:pt x="33848" y="1249524"/>
                  <a:pt x="25980" y="1254145"/>
                  <a:pt x="23464" y="1248849"/>
                </a:cubicBezTo>
                <a:cubicBezTo>
                  <a:pt x="18574" y="1238554"/>
                  <a:pt x="13347" y="1228433"/>
                  <a:pt x="8053" y="1218348"/>
                </a:cubicBezTo>
                <a:cubicBezTo>
                  <a:pt x="6870" y="1221402"/>
                  <a:pt x="5800" y="1224504"/>
                  <a:pt x="4866" y="1227649"/>
                </a:cubicBezTo>
                <a:cubicBezTo>
                  <a:pt x="24028" y="1260993"/>
                  <a:pt x="41732" y="1295137"/>
                  <a:pt x="59606" y="1329193"/>
                </a:cubicBezTo>
                <a:cubicBezTo>
                  <a:pt x="60770" y="1331413"/>
                  <a:pt x="61960" y="1333620"/>
                  <a:pt x="63144" y="1335831"/>
                </a:cubicBezTo>
                <a:lnTo>
                  <a:pt x="69559" y="1335831"/>
                </a:lnTo>
                <a:cubicBezTo>
                  <a:pt x="54821" y="1287374"/>
                  <a:pt x="39951" y="1238970"/>
                  <a:pt x="22316" y="1191521"/>
                </a:cubicBezTo>
                <a:close/>
                <a:moveTo>
                  <a:pt x="136273" y="1130907"/>
                </a:moveTo>
                <a:cubicBezTo>
                  <a:pt x="135650" y="1130897"/>
                  <a:pt x="135030" y="1130861"/>
                  <a:pt x="134411" y="1130858"/>
                </a:cubicBezTo>
                <a:cubicBezTo>
                  <a:pt x="123571" y="1130835"/>
                  <a:pt x="112827" y="1132301"/>
                  <a:pt x="102408" y="1135036"/>
                </a:cubicBezTo>
                <a:cubicBezTo>
                  <a:pt x="99781" y="1171017"/>
                  <a:pt x="98345" y="1207017"/>
                  <a:pt x="101713" y="1243113"/>
                </a:cubicBezTo>
                <a:cubicBezTo>
                  <a:pt x="102257" y="1248963"/>
                  <a:pt x="93133" y="1248908"/>
                  <a:pt x="92592" y="1243113"/>
                </a:cubicBezTo>
                <a:cubicBezTo>
                  <a:pt x="89313" y="1207958"/>
                  <a:pt x="90585" y="1172893"/>
                  <a:pt x="93081" y="1137850"/>
                </a:cubicBezTo>
                <a:cubicBezTo>
                  <a:pt x="82212" y="1141569"/>
                  <a:pt x="71796" y="1146672"/>
                  <a:pt x="62124" y="1152946"/>
                </a:cubicBezTo>
                <a:cubicBezTo>
                  <a:pt x="68359" y="1214491"/>
                  <a:pt x="77345" y="1275696"/>
                  <a:pt x="91215" y="1335831"/>
                </a:cubicBezTo>
                <a:lnTo>
                  <a:pt x="111397" y="1335831"/>
                </a:lnTo>
                <a:cubicBezTo>
                  <a:pt x="108928" y="1267355"/>
                  <a:pt x="123066" y="1199054"/>
                  <a:pt x="136273" y="1130907"/>
                </a:cubicBezTo>
                <a:close/>
                <a:moveTo>
                  <a:pt x="203342" y="1283763"/>
                </a:moveTo>
                <a:cubicBezTo>
                  <a:pt x="213403" y="1257602"/>
                  <a:pt x="223419" y="1231260"/>
                  <a:pt x="235731" y="1206056"/>
                </a:cubicBezTo>
                <a:cubicBezTo>
                  <a:pt x="238673" y="1200035"/>
                  <a:pt x="241703" y="1194010"/>
                  <a:pt x="244681" y="1187949"/>
                </a:cubicBezTo>
                <a:cubicBezTo>
                  <a:pt x="243281" y="1186106"/>
                  <a:pt x="241838" y="1184299"/>
                  <a:pt x="240349" y="1182525"/>
                </a:cubicBezTo>
                <a:cubicBezTo>
                  <a:pt x="236236" y="1190226"/>
                  <a:pt x="232196" y="1197965"/>
                  <a:pt x="228286" y="1205781"/>
                </a:cubicBezTo>
                <a:cubicBezTo>
                  <a:pt x="214843" y="1232647"/>
                  <a:pt x="202640" y="1260065"/>
                  <a:pt x="190433" y="1287505"/>
                </a:cubicBezTo>
                <a:cubicBezTo>
                  <a:pt x="183579" y="1302910"/>
                  <a:pt x="175648" y="1319141"/>
                  <a:pt x="168318" y="1335837"/>
                </a:cubicBezTo>
                <a:lnTo>
                  <a:pt x="184051" y="1335837"/>
                </a:lnTo>
                <a:cubicBezTo>
                  <a:pt x="190295" y="1318409"/>
                  <a:pt x="196697" y="1301041"/>
                  <a:pt x="203342" y="1283763"/>
                </a:cubicBezTo>
                <a:close/>
                <a:moveTo>
                  <a:pt x="178167" y="1200979"/>
                </a:moveTo>
                <a:cubicBezTo>
                  <a:pt x="184746" y="1183279"/>
                  <a:pt x="191768" y="1165760"/>
                  <a:pt x="199196" y="1148420"/>
                </a:cubicBezTo>
                <a:cubicBezTo>
                  <a:pt x="191889" y="1144324"/>
                  <a:pt x="184225" y="1140910"/>
                  <a:pt x="176337" y="1138171"/>
                </a:cubicBezTo>
                <a:cubicBezTo>
                  <a:pt x="167141" y="1165422"/>
                  <a:pt x="159057" y="1192994"/>
                  <a:pt x="154144" y="1221457"/>
                </a:cubicBezTo>
                <a:cubicBezTo>
                  <a:pt x="153147" y="1227239"/>
                  <a:pt x="144358" y="1224773"/>
                  <a:pt x="145348" y="1219034"/>
                </a:cubicBezTo>
                <a:cubicBezTo>
                  <a:pt x="150277" y="1190471"/>
                  <a:pt x="158401" y="1162805"/>
                  <a:pt x="167633" y="1135462"/>
                </a:cubicBezTo>
                <a:cubicBezTo>
                  <a:pt x="160297" y="1133459"/>
                  <a:pt x="152799" y="1132055"/>
                  <a:pt x="145204" y="1131373"/>
                </a:cubicBezTo>
                <a:cubicBezTo>
                  <a:pt x="131938" y="1199349"/>
                  <a:pt x="117753" y="1267582"/>
                  <a:pt x="120400" y="1335831"/>
                </a:cubicBezTo>
                <a:lnTo>
                  <a:pt x="136549" y="1335831"/>
                </a:lnTo>
                <a:cubicBezTo>
                  <a:pt x="145981" y="1289693"/>
                  <a:pt x="162009" y="1244457"/>
                  <a:pt x="178167" y="1200979"/>
                </a:cubicBezTo>
                <a:close/>
                <a:moveTo>
                  <a:pt x="180945" y="1286499"/>
                </a:moveTo>
                <a:cubicBezTo>
                  <a:pt x="194585" y="1256038"/>
                  <a:pt x="208048" y="1225540"/>
                  <a:pt x="223137" y="1195755"/>
                </a:cubicBezTo>
                <a:cubicBezTo>
                  <a:pt x="226617" y="1188884"/>
                  <a:pt x="230241" y="1182099"/>
                  <a:pt x="233908" y="1175336"/>
                </a:cubicBezTo>
                <a:cubicBezTo>
                  <a:pt x="231881" y="1173217"/>
                  <a:pt x="229788" y="1171164"/>
                  <a:pt x="227640" y="1169170"/>
                </a:cubicBezTo>
                <a:cubicBezTo>
                  <a:pt x="221045" y="1179813"/>
                  <a:pt x="214440" y="1190449"/>
                  <a:pt x="207428" y="1200825"/>
                </a:cubicBezTo>
                <a:cubicBezTo>
                  <a:pt x="204155" y="1205666"/>
                  <a:pt x="196258" y="1201097"/>
                  <a:pt x="199554" y="1196221"/>
                </a:cubicBezTo>
                <a:cubicBezTo>
                  <a:pt x="206883" y="1185372"/>
                  <a:pt x="213777" y="1174247"/>
                  <a:pt x="220671" y="1163119"/>
                </a:cubicBezTo>
                <a:cubicBezTo>
                  <a:pt x="216312" y="1159554"/>
                  <a:pt x="211760" y="1156226"/>
                  <a:pt x="207034" y="1153176"/>
                </a:cubicBezTo>
                <a:cubicBezTo>
                  <a:pt x="199954" y="1169751"/>
                  <a:pt x="193250" y="1186490"/>
                  <a:pt x="186963" y="1203406"/>
                </a:cubicBezTo>
                <a:cubicBezTo>
                  <a:pt x="171106" y="1246074"/>
                  <a:pt x="155275" y="1290519"/>
                  <a:pt x="145853" y="1335834"/>
                </a:cubicBezTo>
                <a:lnTo>
                  <a:pt x="158503" y="1335834"/>
                </a:lnTo>
                <a:cubicBezTo>
                  <a:pt x="165852" y="1318803"/>
                  <a:pt x="173894" y="1302241"/>
                  <a:pt x="180945" y="1286499"/>
                </a:cubicBezTo>
                <a:close/>
                <a:moveTo>
                  <a:pt x="272328" y="1270842"/>
                </a:moveTo>
                <a:cubicBezTo>
                  <a:pt x="272486" y="1260052"/>
                  <a:pt x="271400" y="1249242"/>
                  <a:pt x="268921" y="1238659"/>
                </a:cubicBezTo>
                <a:cubicBezTo>
                  <a:pt x="268806" y="1238174"/>
                  <a:pt x="268665" y="1237698"/>
                  <a:pt x="268547" y="1237213"/>
                </a:cubicBezTo>
                <a:cubicBezTo>
                  <a:pt x="255501" y="1252095"/>
                  <a:pt x="244192" y="1268087"/>
                  <a:pt x="237613" y="1286633"/>
                </a:cubicBezTo>
                <a:cubicBezTo>
                  <a:pt x="235662" y="1292136"/>
                  <a:pt x="226853" y="1289752"/>
                  <a:pt x="228818" y="1284209"/>
                </a:cubicBezTo>
                <a:cubicBezTo>
                  <a:pt x="236528" y="1262479"/>
                  <a:pt x="250188" y="1244208"/>
                  <a:pt x="265635" y="1227170"/>
                </a:cubicBezTo>
                <a:cubicBezTo>
                  <a:pt x="261984" y="1216331"/>
                  <a:pt x="256904" y="1206017"/>
                  <a:pt x="250660" y="1196440"/>
                </a:cubicBezTo>
                <a:cubicBezTo>
                  <a:pt x="237171" y="1223894"/>
                  <a:pt x="225440" y="1251840"/>
                  <a:pt x="214381" y="1280369"/>
                </a:cubicBezTo>
                <a:cubicBezTo>
                  <a:pt x="207248" y="1298768"/>
                  <a:pt x="200400" y="1317271"/>
                  <a:pt x="193722" y="1335837"/>
                </a:cubicBezTo>
                <a:lnTo>
                  <a:pt x="218575" y="1335837"/>
                </a:lnTo>
                <a:cubicBezTo>
                  <a:pt x="235013" y="1313119"/>
                  <a:pt x="253730" y="1291710"/>
                  <a:pt x="272328" y="1270842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74000">
                <a:schemeClr val="accent1">
                  <a:lumMod val="40000"/>
                  <a:lumOff val="60000"/>
                </a:schemeClr>
              </a:gs>
              <a:gs pos="83000">
                <a:schemeClr val="accent1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 w="3266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200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3"/>
</p:tagLst>
</file>

<file path=ppt/theme/theme1.xml><?xml version="1.0" encoding="utf-8"?>
<a:theme xmlns:a="http://schemas.openxmlformats.org/drawingml/2006/main" name="51PPT模板网  www.51pptmoban.com">
  <a:themeElements>
    <a:clrScheme name="OffiecPlus2">
      <a:dk1>
        <a:sysClr val="windowText" lastClr="000000"/>
      </a:dk1>
      <a:lt1>
        <a:sysClr val="window" lastClr="FFFFFF"/>
      </a:lt1>
      <a:dk2>
        <a:srgbClr val="222A35"/>
      </a:dk2>
      <a:lt2>
        <a:srgbClr val="DBEFF9"/>
      </a:lt2>
      <a:accent1>
        <a:srgbClr val="350F66"/>
      </a:accent1>
      <a:accent2>
        <a:srgbClr val="A035A4"/>
      </a:accent2>
      <a:accent3>
        <a:srgbClr val="D5868C"/>
      </a:accent3>
      <a:accent4>
        <a:srgbClr val="25AE9E"/>
      </a:accent4>
      <a:accent5>
        <a:srgbClr val="FC9783"/>
      </a:accent5>
      <a:accent6>
        <a:srgbClr val="FB7598"/>
      </a:accent6>
      <a:hlink>
        <a:srgbClr val="F49100"/>
      </a:hlink>
      <a:folHlink>
        <a:srgbClr val="85DFD0"/>
      </a:folHlink>
    </a:clrScheme>
    <a:fontScheme name="Manrope-OPPOSans">
      <a:majorFont>
        <a:latin typeface="Manrope3 Bold"/>
        <a:ea typeface="OPPOSans H"/>
        <a:cs typeface=""/>
      </a:majorFont>
      <a:minorFont>
        <a:latin typeface="Manrope3 Medium"/>
        <a:ea typeface="OPPOSans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 w="12700" cap="flat" cmpd="sng" algn="ctr">
          <a:noFill/>
          <a:prstDash val="solid"/>
          <a:miter lim="800000"/>
        </a:ln>
        <a:effectLst/>
        <a:extLst>
          <a:ext uri="{91240B29-F687-4F45-9708-019B960494DF}">
            <a14:hiddenLine xmlns:a14="http://schemas.microsoft.com/office/drawing/2010/main" w="0" cap="flat" cmpd="sng" algn="ctr">
              <a:solidFill>
                <a:schemeClr val="accent1">
                  <a:shade val="50000"/>
                </a:schemeClr>
              </a:solidFill>
              <a:prstDash val="solid"/>
              <a:miter lim="800000"/>
            </a14:hiddenLine>
          </a:ext>
        </a:ex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演示文稿1" id="{212E144F-98E4-074F-AB13-A0D581C8B063}" vid="{D8480BA6-E8E1-9048-BA21-220E08CCB30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4111</TotalTime>
  <Words>775</Words>
  <Application>Microsoft Office PowerPoint</Application>
  <PresentationFormat>宽屏</PresentationFormat>
  <Paragraphs>182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6" baseType="lpstr">
      <vt:lpstr>Helvetica Neue</vt:lpstr>
      <vt:lpstr>Manrope3 Bold</vt:lpstr>
      <vt:lpstr>Manrope3 Medium</vt:lpstr>
      <vt:lpstr>OPPOSans H</vt:lpstr>
      <vt:lpstr>OPPOSans Regular</vt:lpstr>
      <vt:lpstr>阿里巴巴普惠体 B</vt:lpstr>
      <vt:lpstr>等线</vt:lpstr>
      <vt:lpstr>汉仪雅酷黑 45W</vt:lpstr>
      <vt:lpstr>思源黑体 CN Bold</vt:lpstr>
      <vt:lpstr>思源黑体 CN Light</vt:lpstr>
      <vt:lpstr>微软雅黑</vt:lpstr>
      <vt:lpstr>Arial</vt:lpstr>
      <vt:lpstr>Bahnschrift SemiBold</vt:lpstr>
      <vt:lpstr>Bahnschrift SemiLight</vt:lpstr>
      <vt:lpstr>Calibri</vt:lpstr>
      <vt:lpstr>Segoe UI Light</vt:lpstr>
      <vt:lpstr>51PPT模板网  www.51pptmoban.com</vt:lpstr>
      <vt:lpstr>PowerPoint 演示文稿</vt:lpstr>
      <vt:lpstr>目 录</vt:lpstr>
      <vt:lpstr>社群与价值</vt:lpstr>
      <vt:lpstr>社群概念及主要特征</vt:lpstr>
      <vt:lpstr>为什么社群崛起？ </vt:lpstr>
      <vt:lpstr>社群运营必要性</vt:lpstr>
      <vt:lpstr>构建好社群</vt:lpstr>
      <vt:lpstr>社群产品怎么做？ </vt:lpstr>
      <vt:lpstr>解决好三个核心问题</vt:lpstr>
      <vt:lpstr>如何拉新</vt:lpstr>
      <vt:lpstr>如何设置门槛</vt:lpstr>
      <vt:lpstr>营销场景打造</vt:lpstr>
      <vt:lpstr>营销场景打造</vt:lpstr>
      <vt:lpstr>品牌社群营销三部曲 </vt:lpstr>
      <vt:lpstr>运营流程及策略</vt:lpstr>
      <vt:lpstr>运营策略AARRR模型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毛玻璃插画风社群运营流程及策略ppt模板</dc:title>
  <dc:creator>天高云淡</dc:creator>
  <cp:keywords>P界达人</cp:keywords>
  <dc:description>www.51pptmoban.com</dc:description>
  <cp:lastModifiedBy>Win user</cp:lastModifiedBy>
  <cp:revision>259</cp:revision>
  <dcterms:created xsi:type="dcterms:W3CDTF">2022-06-02T03:44:02Z</dcterms:created>
  <dcterms:modified xsi:type="dcterms:W3CDTF">2022-07-26T05:20:49Z</dcterms:modified>
</cp:coreProperties>
</file>