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9" r:id="rId3"/>
    <p:sldId id="260" r:id="rId4"/>
    <p:sldId id="261" r:id="rId5"/>
    <p:sldId id="262" r:id="rId6"/>
    <p:sldId id="263" r:id="rId7"/>
    <p:sldId id="265" r:id="rId8"/>
    <p:sldId id="264" r:id="rId9"/>
    <p:sldId id="266" r:id="rId10"/>
    <p:sldId id="258" r:id="rId11"/>
    <p:sldId id="267" r:id="rId12"/>
    <p:sldId id="268"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9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9BE1"/>
    <a:srgbClr val="8A3CC4"/>
    <a:srgbClr val="9E5ECE"/>
    <a:srgbClr val="A86ED4"/>
    <a:srgbClr val="A192F7"/>
    <a:srgbClr val="E8DEE6"/>
    <a:srgbClr val="FC3E2F"/>
    <a:srgbClr val="FFCD01"/>
    <a:srgbClr val="A6BF27"/>
    <a:srgbClr val="8599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2" autoAdjust="0"/>
    <p:restoredTop sz="94660"/>
  </p:normalViewPr>
  <p:slideViewPr>
    <p:cSldViewPr snapToGrid="0">
      <p:cViewPr varScale="1">
        <p:scale>
          <a:sx n="107" d="100"/>
          <a:sy n="107" d="100"/>
        </p:scale>
        <p:origin x="84" y="104"/>
      </p:cViewPr>
      <p:guideLst>
        <p:guide orient="horz" pos="2160"/>
        <p:guide pos="3840"/>
        <p:guide pos="7491"/>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7030A0"/>
              </a:solidFill>
              <a:round/>
            </a:ln>
            <a:effectLst/>
          </c:spPr>
          <c:marker>
            <c:symbol val="x"/>
            <c:size val="9"/>
            <c:spPr>
              <a:solidFill>
                <a:srgbClr val="8A3CC4"/>
              </a:solidFill>
              <a:ln w="9525">
                <a:solidFill>
                  <a:srgbClr val="C39BE1"/>
                </a:solidFill>
              </a:ln>
              <a:effectLst/>
            </c:spPr>
          </c:marker>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4.3</c:v>
                </c:pt>
                <c:pt idx="1">
                  <c:v>2.5</c:v>
                </c:pt>
                <c:pt idx="2">
                  <c:v>3.5</c:v>
                </c:pt>
                <c:pt idx="3">
                  <c:v>4.5</c:v>
                </c:pt>
                <c:pt idx="4">
                  <c:v>6.6</c:v>
                </c:pt>
                <c:pt idx="5">
                  <c:v>5</c:v>
                </c:pt>
                <c:pt idx="6">
                  <c:v>3.8</c:v>
                </c:pt>
                <c:pt idx="7">
                  <c:v>7</c:v>
                </c:pt>
                <c:pt idx="8">
                  <c:v>6.7</c:v>
                </c:pt>
                <c:pt idx="9">
                  <c:v>8.1</c:v>
                </c:pt>
                <c:pt idx="10">
                  <c:v>7.7</c:v>
                </c:pt>
                <c:pt idx="11">
                  <c:v>8.3000000000000007</c:v>
                </c:pt>
              </c:numCache>
            </c:numRef>
          </c:val>
          <c:smooth val="1"/>
          <c:extLst>
            <c:ext xmlns:c16="http://schemas.microsoft.com/office/drawing/2014/chart" uri="{C3380CC4-5D6E-409C-BE32-E72D297353CC}">
              <c16:uniqueId val="{00000000-A66A-4813-92F9-B7551ADA54F6}"/>
            </c:ext>
          </c:extLst>
        </c:ser>
        <c:dLbls>
          <c:showLegendKey val="0"/>
          <c:showVal val="0"/>
          <c:showCatName val="0"/>
          <c:showSerName val="0"/>
          <c:showPercent val="0"/>
          <c:showBubbleSize val="0"/>
        </c:dLbls>
        <c:marker val="1"/>
        <c:smooth val="0"/>
        <c:axId val="710968448"/>
        <c:axId val="710944320"/>
      </c:lineChart>
      <c:catAx>
        <c:axId val="7109684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0944320"/>
        <c:crosses val="autoZero"/>
        <c:auto val="1"/>
        <c:lblAlgn val="ctr"/>
        <c:lblOffset val="100"/>
        <c:noMultiLvlLbl val="0"/>
      </c:catAx>
      <c:valAx>
        <c:axId val="710944320"/>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109684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030A0"/>
            </a:solidFill>
          </c:spPr>
          <c:dPt>
            <c:idx val="0"/>
            <c:bubble3D val="0"/>
            <c:spPr>
              <a:solidFill>
                <a:srgbClr val="7030A0"/>
              </a:solidFill>
              <a:ln w="19050">
                <a:solidFill>
                  <a:schemeClr val="lt1"/>
                </a:solidFill>
              </a:ln>
              <a:effectLst/>
            </c:spPr>
            <c:extLst>
              <c:ext xmlns:c16="http://schemas.microsoft.com/office/drawing/2014/chart" uri="{C3380CC4-5D6E-409C-BE32-E72D297353CC}">
                <c16:uniqueId val="{00000001-AEE9-4FBF-8276-ACF429E28907}"/>
              </c:ext>
            </c:extLst>
          </c:dPt>
          <c:dPt>
            <c:idx val="1"/>
            <c:bubble3D val="0"/>
            <c:spPr>
              <a:solidFill>
                <a:srgbClr val="8A3CC4"/>
              </a:solidFill>
              <a:ln w="19050">
                <a:solidFill>
                  <a:schemeClr val="lt1"/>
                </a:solidFill>
              </a:ln>
              <a:effectLst/>
            </c:spPr>
            <c:extLst>
              <c:ext xmlns:c16="http://schemas.microsoft.com/office/drawing/2014/chart" uri="{C3380CC4-5D6E-409C-BE32-E72D297353CC}">
                <c16:uniqueId val="{00000001-E7F3-45B8-8E12-8101093F1085}"/>
              </c:ext>
            </c:extLst>
          </c:dPt>
          <c:dPt>
            <c:idx val="2"/>
            <c:bubble3D val="0"/>
            <c:spPr>
              <a:solidFill>
                <a:srgbClr val="9E5ECE"/>
              </a:solidFill>
              <a:ln w="19050">
                <a:solidFill>
                  <a:schemeClr val="lt1"/>
                </a:solidFill>
              </a:ln>
              <a:effectLst/>
            </c:spPr>
            <c:extLst>
              <c:ext xmlns:c16="http://schemas.microsoft.com/office/drawing/2014/chart" uri="{C3380CC4-5D6E-409C-BE32-E72D297353CC}">
                <c16:uniqueId val="{00000002-E7F3-45B8-8E12-8101093F1085}"/>
              </c:ext>
            </c:extLst>
          </c:dPt>
          <c:dPt>
            <c:idx val="3"/>
            <c:bubble3D val="0"/>
            <c:spPr>
              <a:solidFill>
                <a:srgbClr val="C39BE1"/>
              </a:solidFill>
              <a:ln w="19050">
                <a:solidFill>
                  <a:schemeClr val="lt1"/>
                </a:solidFill>
              </a:ln>
              <a:effectLst/>
            </c:spPr>
            <c:extLst>
              <c:ext xmlns:c16="http://schemas.microsoft.com/office/drawing/2014/chart" uri="{C3380CC4-5D6E-409C-BE32-E72D297353CC}">
                <c16:uniqueId val="{00000003-E7F3-45B8-8E12-8101093F1085}"/>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7F3-45B8-8E12-8101093F10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030A0"/>
            </a:solidFill>
          </c:spPr>
          <c:dPt>
            <c:idx val="0"/>
            <c:bubble3D val="0"/>
            <c:spPr>
              <a:solidFill>
                <a:srgbClr val="7030A0"/>
              </a:solidFill>
              <a:ln w="19050">
                <a:solidFill>
                  <a:schemeClr val="lt1"/>
                </a:solidFill>
              </a:ln>
              <a:effectLst/>
            </c:spPr>
            <c:extLst>
              <c:ext xmlns:c16="http://schemas.microsoft.com/office/drawing/2014/chart" uri="{C3380CC4-5D6E-409C-BE32-E72D297353CC}">
                <c16:uniqueId val="{00000001-3D9D-463B-8934-1B491A2767BE}"/>
              </c:ext>
            </c:extLst>
          </c:dPt>
          <c:dPt>
            <c:idx val="1"/>
            <c:bubble3D val="0"/>
            <c:spPr>
              <a:solidFill>
                <a:srgbClr val="8A3CC4"/>
              </a:solidFill>
              <a:ln w="19050">
                <a:solidFill>
                  <a:schemeClr val="lt1"/>
                </a:solidFill>
              </a:ln>
              <a:effectLst/>
            </c:spPr>
            <c:extLst>
              <c:ext xmlns:c16="http://schemas.microsoft.com/office/drawing/2014/chart" uri="{C3380CC4-5D6E-409C-BE32-E72D297353CC}">
                <c16:uniqueId val="{00000001-E7F3-45B8-8E12-8101093F1085}"/>
              </c:ext>
            </c:extLst>
          </c:dPt>
          <c:dPt>
            <c:idx val="2"/>
            <c:bubble3D val="0"/>
            <c:spPr>
              <a:solidFill>
                <a:srgbClr val="9E5ECE"/>
              </a:solidFill>
              <a:ln w="19050">
                <a:solidFill>
                  <a:schemeClr val="lt1"/>
                </a:solidFill>
              </a:ln>
              <a:effectLst/>
            </c:spPr>
            <c:extLst>
              <c:ext xmlns:c16="http://schemas.microsoft.com/office/drawing/2014/chart" uri="{C3380CC4-5D6E-409C-BE32-E72D297353CC}">
                <c16:uniqueId val="{00000002-E7F3-45B8-8E12-8101093F1085}"/>
              </c:ext>
            </c:extLst>
          </c:dPt>
          <c:dPt>
            <c:idx val="3"/>
            <c:bubble3D val="0"/>
            <c:spPr>
              <a:solidFill>
                <a:srgbClr val="C39BE1"/>
              </a:solidFill>
              <a:ln w="19050">
                <a:solidFill>
                  <a:schemeClr val="lt1"/>
                </a:solidFill>
              </a:ln>
              <a:effectLst/>
            </c:spPr>
            <c:extLst>
              <c:ext xmlns:c16="http://schemas.microsoft.com/office/drawing/2014/chart" uri="{C3380CC4-5D6E-409C-BE32-E72D297353CC}">
                <c16:uniqueId val="{00000003-E7F3-45B8-8E12-8101093F1085}"/>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7F3-45B8-8E12-8101093F10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7030A0"/>
            </a:solidFill>
          </c:spPr>
          <c:dPt>
            <c:idx val="0"/>
            <c:bubble3D val="0"/>
            <c:spPr>
              <a:solidFill>
                <a:srgbClr val="7030A0"/>
              </a:solidFill>
              <a:ln w="19050">
                <a:solidFill>
                  <a:schemeClr val="lt1"/>
                </a:solidFill>
              </a:ln>
              <a:effectLst/>
            </c:spPr>
            <c:extLst>
              <c:ext xmlns:c16="http://schemas.microsoft.com/office/drawing/2014/chart" uri="{C3380CC4-5D6E-409C-BE32-E72D297353CC}">
                <c16:uniqueId val="{00000001-3D9D-463B-8934-1B491A2767BE}"/>
              </c:ext>
            </c:extLst>
          </c:dPt>
          <c:dPt>
            <c:idx val="1"/>
            <c:bubble3D val="0"/>
            <c:spPr>
              <a:solidFill>
                <a:srgbClr val="8A3CC4"/>
              </a:solidFill>
              <a:ln w="19050">
                <a:solidFill>
                  <a:schemeClr val="lt1"/>
                </a:solidFill>
              </a:ln>
              <a:effectLst/>
            </c:spPr>
            <c:extLst>
              <c:ext xmlns:c16="http://schemas.microsoft.com/office/drawing/2014/chart" uri="{C3380CC4-5D6E-409C-BE32-E72D297353CC}">
                <c16:uniqueId val="{00000001-E7F3-45B8-8E12-8101093F1085}"/>
              </c:ext>
            </c:extLst>
          </c:dPt>
          <c:dPt>
            <c:idx val="2"/>
            <c:bubble3D val="0"/>
            <c:spPr>
              <a:solidFill>
                <a:srgbClr val="9E5ECE"/>
              </a:solidFill>
              <a:ln w="19050">
                <a:solidFill>
                  <a:schemeClr val="lt1"/>
                </a:solidFill>
              </a:ln>
              <a:effectLst/>
            </c:spPr>
            <c:extLst>
              <c:ext xmlns:c16="http://schemas.microsoft.com/office/drawing/2014/chart" uri="{C3380CC4-5D6E-409C-BE32-E72D297353CC}">
                <c16:uniqueId val="{00000002-E7F3-45B8-8E12-8101093F1085}"/>
              </c:ext>
            </c:extLst>
          </c:dPt>
          <c:dPt>
            <c:idx val="3"/>
            <c:bubble3D val="0"/>
            <c:spPr>
              <a:solidFill>
                <a:srgbClr val="C39BE1"/>
              </a:solidFill>
              <a:ln w="19050">
                <a:solidFill>
                  <a:schemeClr val="lt1"/>
                </a:solidFill>
              </a:ln>
              <a:effectLst/>
            </c:spPr>
            <c:extLst>
              <c:ext xmlns:c16="http://schemas.microsoft.com/office/drawing/2014/chart" uri="{C3380CC4-5D6E-409C-BE32-E72D297353CC}">
                <c16:uniqueId val="{00000003-E7F3-45B8-8E12-8101093F1085}"/>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E7F3-45B8-8E12-8101093F10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B12055-4C5F-4D6B-A9F3-A473B69EF0FB}" type="datetimeFigureOut">
              <a:rPr lang="zh-CN" altLang="en-US" smtClean="0"/>
              <a:t>2022/7/26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EEC329-CAB8-4EDD-A476-6EB4614F3BC8}" type="slidenum">
              <a:rPr lang="zh-CN" altLang="en-US" smtClean="0"/>
              <a:t>‹#›</a:t>
            </a:fld>
            <a:endParaRPr lang="zh-CN" altLang="en-US"/>
          </a:p>
        </p:txBody>
      </p:sp>
    </p:spTree>
    <p:extLst>
      <p:ext uri="{BB962C8B-B14F-4D97-AF65-F5344CB8AC3E}">
        <p14:creationId xmlns:p14="http://schemas.microsoft.com/office/powerpoint/2010/main" val="1456758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1</a:t>
            </a:fld>
            <a:endParaRPr lang="zh-CN" altLang="en-US"/>
          </a:p>
        </p:txBody>
      </p:sp>
    </p:spTree>
    <p:extLst>
      <p:ext uri="{BB962C8B-B14F-4D97-AF65-F5344CB8AC3E}">
        <p14:creationId xmlns:p14="http://schemas.microsoft.com/office/powerpoint/2010/main" val="1626023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10</a:t>
            </a:fld>
            <a:endParaRPr lang="zh-CN" altLang="en-US"/>
          </a:p>
        </p:txBody>
      </p:sp>
    </p:spTree>
    <p:extLst>
      <p:ext uri="{BB962C8B-B14F-4D97-AF65-F5344CB8AC3E}">
        <p14:creationId xmlns:p14="http://schemas.microsoft.com/office/powerpoint/2010/main" val="1512766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11</a:t>
            </a:fld>
            <a:endParaRPr lang="zh-CN" altLang="en-US"/>
          </a:p>
        </p:txBody>
      </p:sp>
    </p:spTree>
    <p:extLst>
      <p:ext uri="{BB962C8B-B14F-4D97-AF65-F5344CB8AC3E}">
        <p14:creationId xmlns:p14="http://schemas.microsoft.com/office/powerpoint/2010/main" val="3746821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12</a:t>
            </a:fld>
            <a:endParaRPr lang="zh-CN" altLang="en-US"/>
          </a:p>
        </p:txBody>
      </p:sp>
    </p:spTree>
    <p:extLst>
      <p:ext uri="{BB962C8B-B14F-4D97-AF65-F5344CB8AC3E}">
        <p14:creationId xmlns:p14="http://schemas.microsoft.com/office/powerpoint/2010/main" val="2756724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2</a:t>
            </a:fld>
            <a:endParaRPr lang="zh-CN" altLang="en-US"/>
          </a:p>
        </p:txBody>
      </p:sp>
    </p:spTree>
    <p:extLst>
      <p:ext uri="{BB962C8B-B14F-4D97-AF65-F5344CB8AC3E}">
        <p14:creationId xmlns:p14="http://schemas.microsoft.com/office/powerpoint/2010/main" val="7835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3</a:t>
            </a:fld>
            <a:endParaRPr lang="zh-CN" altLang="en-US"/>
          </a:p>
        </p:txBody>
      </p:sp>
    </p:spTree>
    <p:extLst>
      <p:ext uri="{BB962C8B-B14F-4D97-AF65-F5344CB8AC3E}">
        <p14:creationId xmlns:p14="http://schemas.microsoft.com/office/powerpoint/2010/main" val="3919960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4</a:t>
            </a:fld>
            <a:endParaRPr lang="zh-CN" altLang="en-US"/>
          </a:p>
        </p:txBody>
      </p:sp>
    </p:spTree>
    <p:extLst>
      <p:ext uri="{BB962C8B-B14F-4D97-AF65-F5344CB8AC3E}">
        <p14:creationId xmlns:p14="http://schemas.microsoft.com/office/powerpoint/2010/main" val="1625998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5</a:t>
            </a:fld>
            <a:endParaRPr lang="zh-CN" altLang="en-US"/>
          </a:p>
        </p:txBody>
      </p:sp>
    </p:spTree>
    <p:extLst>
      <p:ext uri="{BB962C8B-B14F-4D97-AF65-F5344CB8AC3E}">
        <p14:creationId xmlns:p14="http://schemas.microsoft.com/office/powerpoint/2010/main" val="3153430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6</a:t>
            </a:fld>
            <a:endParaRPr lang="zh-CN" altLang="en-US"/>
          </a:p>
        </p:txBody>
      </p:sp>
    </p:spTree>
    <p:extLst>
      <p:ext uri="{BB962C8B-B14F-4D97-AF65-F5344CB8AC3E}">
        <p14:creationId xmlns:p14="http://schemas.microsoft.com/office/powerpoint/2010/main" val="1114089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7</a:t>
            </a:fld>
            <a:endParaRPr lang="zh-CN" altLang="en-US"/>
          </a:p>
        </p:txBody>
      </p:sp>
    </p:spTree>
    <p:extLst>
      <p:ext uri="{BB962C8B-B14F-4D97-AF65-F5344CB8AC3E}">
        <p14:creationId xmlns:p14="http://schemas.microsoft.com/office/powerpoint/2010/main" val="3233157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8</a:t>
            </a:fld>
            <a:endParaRPr lang="zh-CN" altLang="en-US"/>
          </a:p>
        </p:txBody>
      </p:sp>
    </p:spTree>
    <p:extLst>
      <p:ext uri="{BB962C8B-B14F-4D97-AF65-F5344CB8AC3E}">
        <p14:creationId xmlns:p14="http://schemas.microsoft.com/office/powerpoint/2010/main" val="666418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EEC329-CAB8-4EDD-A476-6EB4614F3BC8}" type="slidenum">
              <a:rPr lang="zh-CN" altLang="en-US" smtClean="0"/>
              <a:t>9</a:t>
            </a:fld>
            <a:endParaRPr lang="zh-CN" altLang="en-US"/>
          </a:p>
        </p:txBody>
      </p:sp>
    </p:spTree>
    <p:extLst>
      <p:ext uri="{BB962C8B-B14F-4D97-AF65-F5344CB8AC3E}">
        <p14:creationId xmlns:p14="http://schemas.microsoft.com/office/powerpoint/2010/main" val="3385217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44ABCBC-879D-ED2F-EA2C-C202492087CB}"/>
              </a:ext>
            </a:extLst>
          </p:cNvPr>
          <p:cNvSpPr>
            <a:spLocks noGrp="1"/>
          </p:cNvSpPr>
          <p:nvPr>
            <p:ph type="dt" sz="half" idx="10"/>
          </p:nvPr>
        </p:nvSpPr>
        <p:spPr/>
        <p:txBody>
          <a:bodyPr/>
          <a:lstStyle/>
          <a:p>
            <a:fld id="{3CD72392-D34A-4016-98D0-D1339A12DE80}" type="datetimeFigureOut">
              <a:rPr lang="zh-CN" altLang="en-US" smtClean="0"/>
              <a:t>2022/7/26</a:t>
            </a:fld>
            <a:endParaRPr lang="zh-CN" altLang="en-US"/>
          </a:p>
        </p:txBody>
      </p:sp>
      <p:sp>
        <p:nvSpPr>
          <p:cNvPr id="3" name="页脚占位符 2">
            <a:extLst>
              <a:ext uri="{FF2B5EF4-FFF2-40B4-BE49-F238E27FC236}">
                <a16:creationId xmlns:a16="http://schemas.microsoft.com/office/drawing/2014/main" id="{A5D78CE4-04F3-774C-1B48-E8AE1255213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9588416-2601-EB67-D28C-6E873B362D04}"/>
              </a:ext>
            </a:extLst>
          </p:cNvPr>
          <p:cNvSpPr>
            <a:spLocks noGrp="1"/>
          </p:cNvSpPr>
          <p:nvPr>
            <p:ph type="sldNum" sz="quarter" idx="12"/>
          </p:nvPr>
        </p:nvSpPr>
        <p:spPr/>
        <p:txBody>
          <a:bodyPr/>
          <a:lstStyle/>
          <a:p>
            <a:fld id="{EBAFF9BB-80DA-4131-B48F-61DAC9F936DC}" type="slidenum">
              <a:rPr lang="zh-CN" altLang="en-US" smtClean="0"/>
              <a:t>‹#›</a:t>
            </a:fld>
            <a:endParaRPr lang="zh-CN" altLang="en-US"/>
          </a:p>
        </p:txBody>
      </p:sp>
    </p:spTree>
    <p:extLst>
      <p:ext uri="{BB962C8B-B14F-4D97-AF65-F5344CB8AC3E}">
        <p14:creationId xmlns:p14="http://schemas.microsoft.com/office/powerpoint/2010/main" val="22825261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8E809C-2B2D-646F-72B2-41FC5011CD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931A96-7CFB-A98D-A7D7-0DBB4BD66B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6568330-57C2-9998-C50E-DECA1F10EB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D72392-D34A-4016-98D0-D1339A12DE80}" type="datetimeFigureOut">
              <a:rPr lang="zh-CN" altLang="en-US" smtClean="0"/>
              <a:t>2022/7/26</a:t>
            </a:fld>
            <a:endParaRPr lang="zh-CN" altLang="en-US"/>
          </a:p>
        </p:txBody>
      </p:sp>
      <p:sp>
        <p:nvSpPr>
          <p:cNvPr id="5" name="页脚占位符 4">
            <a:extLst>
              <a:ext uri="{FF2B5EF4-FFF2-40B4-BE49-F238E27FC236}">
                <a16:creationId xmlns:a16="http://schemas.microsoft.com/office/drawing/2014/main" id="{C175141E-00DE-A594-C8AE-D5CD3CC116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036C07D-1C8F-1FA3-D2EE-9AC19C7548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FF9BB-80DA-4131-B48F-61DAC9F936DC}" type="slidenum">
              <a:rPr lang="zh-CN" altLang="en-US" smtClean="0"/>
              <a:t>‹#›</a:t>
            </a:fld>
            <a:endParaRPr lang="zh-CN" altLang="en-US"/>
          </a:p>
        </p:txBody>
      </p:sp>
    </p:spTree>
    <p:extLst>
      <p:ext uri="{BB962C8B-B14F-4D97-AF65-F5344CB8AC3E}">
        <p14:creationId xmlns:p14="http://schemas.microsoft.com/office/powerpoint/2010/main" val="3987885835"/>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svg"/><Relationship Id="rId3" Type="http://schemas.openxmlformats.org/officeDocument/2006/relationships/image" Target="../media/image3.png"/><Relationship Id="rId7" Type="http://schemas.microsoft.com/office/2007/relationships/hdphoto" Target="../media/hdphoto2.wdp"/><Relationship Id="rId12" Type="http://schemas.openxmlformats.org/officeDocument/2006/relationships/image" Target="../media/image10.png"/><Relationship Id="rId17" Type="http://schemas.openxmlformats.org/officeDocument/2006/relationships/image" Target="../media/image15.svg"/><Relationship Id="rId2" Type="http://schemas.openxmlformats.org/officeDocument/2006/relationships/notesSlide" Target="../notesSlides/notesSlide4.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png"/><Relationship Id="rId11" Type="http://schemas.microsoft.com/office/2007/relationships/hdphoto" Target="../media/hdphoto4.wdp"/><Relationship Id="rId5" Type="http://schemas.openxmlformats.org/officeDocument/2006/relationships/image" Target="../media/image4.png"/><Relationship Id="rId15" Type="http://schemas.openxmlformats.org/officeDocument/2006/relationships/image" Target="../media/image13.svg"/><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3.wdp"/><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microsoft.com/office/2007/relationships/hdphoto" Target="../media/hdphoto8.wdp"/><Relationship Id="rId3" Type="http://schemas.openxmlformats.org/officeDocument/2006/relationships/image" Target="../media/image3.png"/><Relationship Id="rId7" Type="http://schemas.microsoft.com/office/2007/relationships/hdphoto" Target="../media/hdphoto5.wdp"/><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11" Type="http://schemas.microsoft.com/office/2007/relationships/hdphoto" Target="../media/hdphoto7.wdp"/><Relationship Id="rId5" Type="http://schemas.openxmlformats.org/officeDocument/2006/relationships/image" Target="../media/image4.png"/><Relationship Id="rId15" Type="http://schemas.microsoft.com/office/2007/relationships/hdphoto" Target="../media/hdphoto9.wdp"/><Relationship Id="rId10" Type="http://schemas.openxmlformats.org/officeDocument/2006/relationships/image" Target="../media/image18.png"/><Relationship Id="rId4" Type="http://schemas.openxmlformats.org/officeDocument/2006/relationships/image" Target="../media/image6.png"/><Relationship Id="rId9" Type="http://schemas.microsoft.com/office/2007/relationships/hdphoto" Target="../media/hdphoto6.wdp"/><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4.svg"/><Relationship Id="rId3" Type="http://schemas.openxmlformats.org/officeDocument/2006/relationships/image" Target="../media/image3.png"/><Relationship Id="rId7" Type="http://schemas.microsoft.com/office/2007/relationships/hdphoto" Target="../media/hdphoto10.wdp"/><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11.svg"/><Relationship Id="rId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6.png"/><Relationship Id="rId9" Type="http://schemas.microsoft.com/office/2007/relationships/hdphoto" Target="../media/hdphoto11.wdp"/></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8.svg"/><Relationship Id="rId3" Type="http://schemas.openxmlformats.org/officeDocument/2006/relationships/image" Target="../media/image3.png"/><Relationship Id="rId7" Type="http://schemas.microsoft.com/office/2007/relationships/hdphoto" Target="../media/hdphoto11.wdp"/><Relationship Id="rId12" Type="http://schemas.openxmlformats.org/officeDocument/2006/relationships/image" Target="../media/image27.png"/><Relationship Id="rId17" Type="http://schemas.openxmlformats.org/officeDocument/2006/relationships/image" Target="../media/image15.svg"/><Relationship Id="rId2" Type="http://schemas.openxmlformats.org/officeDocument/2006/relationships/notesSlide" Target="../notesSlides/notesSlide7.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svg"/><Relationship Id="rId5" Type="http://schemas.openxmlformats.org/officeDocument/2006/relationships/image" Target="../media/image4.png"/><Relationship Id="rId15" Type="http://schemas.openxmlformats.org/officeDocument/2006/relationships/image" Target="../media/image13.svg"/><Relationship Id="rId10" Type="http://schemas.openxmlformats.org/officeDocument/2006/relationships/image" Target="../media/image25.png"/><Relationship Id="rId4" Type="http://schemas.openxmlformats.org/officeDocument/2006/relationships/image" Target="../media/image6.png"/><Relationship Id="rId9" Type="http://schemas.microsoft.com/office/2007/relationships/hdphoto" Target="../media/hdphoto10.wdp"/><Relationship Id="rId1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3.png"/><Relationship Id="rId7" Type="http://schemas.microsoft.com/office/2007/relationships/hdphoto" Target="../media/hdphoto12.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chart" Target="../charts/chart4.xml"/><Relationship Id="rId13" Type="http://schemas.openxmlformats.org/officeDocument/2006/relationships/image" Target="../media/image34.png"/><Relationship Id="rId3" Type="http://schemas.openxmlformats.org/officeDocument/2006/relationships/image" Target="../media/image3.png"/><Relationship Id="rId7" Type="http://schemas.openxmlformats.org/officeDocument/2006/relationships/chart" Target="../charts/chart3.xml"/><Relationship Id="rId12" Type="http://schemas.openxmlformats.org/officeDocument/2006/relationships/image" Target="../media/image33.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32.png"/><Relationship Id="rId5" Type="http://schemas.openxmlformats.org/officeDocument/2006/relationships/image" Target="../media/image4.png"/><Relationship Id="rId10" Type="http://schemas.openxmlformats.org/officeDocument/2006/relationships/image" Target="../media/image31.svg"/><Relationship Id="rId4" Type="http://schemas.openxmlformats.org/officeDocument/2006/relationships/image" Target="../media/image6.png"/><Relationship Id="rId9" Type="http://schemas.openxmlformats.org/officeDocument/2006/relationships/image" Target="../media/image30.png"/><Relationship Id="rId14"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l="-1000" r="-1000"/>
          </a:stretch>
        </a:blipFill>
        <a:effectLst/>
      </p:bgPr>
    </p:bg>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grpSp>
        <p:nvGrpSpPr>
          <p:cNvPr id="304" name="组合 303">
            <a:extLst>
              <a:ext uri="{FF2B5EF4-FFF2-40B4-BE49-F238E27FC236}">
                <a16:creationId xmlns:a16="http://schemas.microsoft.com/office/drawing/2014/main" id="{C367666A-E300-D46B-260A-9DAD2D5044C1}"/>
              </a:ext>
            </a:extLst>
          </p:cNvPr>
          <p:cNvGrpSpPr/>
          <p:nvPr/>
        </p:nvGrpSpPr>
        <p:grpSpPr>
          <a:xfrm rot="5400000">
            <a:off x="4365543" y="-988330"/>
            <a:ext cx="3487614" cy="12218702"/>
            <a:chOff x="-5238552" y="-2299"/>
            <a:chExt cx="3145602" cy="6891604"/>
          </a:xfrm>
        </p:grpSpPr>
        <p:sp>
          <p:nvSpPr>
            <p:cNvPr id="305" name="平行四边形 304">
              <a:extLst>
                <a:ext uri="{FF2B5EF4-FFF2-40B4-BE49-F238E27FC236}">
                  <a16:creationId xmlns:a16="http://schemas.microsoft.com/office/drawing/2014/main" id="{7B282D7F-EECE-B62C-7B20-609091AFF860}"/>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6" name="平行四边形 305">
              <a:extLst>
                <a:ext uri="{FF2B5EF4-FFF2-40B4-BE49-F238E27FC236}">
                  <a16:creationId xmlns:a16="http://schemas.microsoft.com/office/drawing/2014/main" id="{7EB53179-05B7-3ACC-41D4-5E34DA540213}"/>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7" name="平行四边形 306">
              <a:extLst>
                <a:ext uri="{FF2B5EF4-FFF2-40B4-BE49-F238E27FC236}">
                  <a16:creationId xmlns:a16="http://schemas.microsoft.com/office/drawing/2014/main" id="{E4C61CB7-D885-3335-51B9-4CF5BE9BAE77}"/>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8" name="平行四边形 307">
              <a:extLst>
                <a:ext uri="{FF2B5EF4-FFF2-40B4-BE49-F238E27FC236}">
                  <a16:creationId xmlns:a16="http://schemas.microsoft.com/office/drawing/2014/main" id="{165AA3E3-21CB-3454-5C6F-2A316A210EB9}"/>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99" name="组合 298">
            <a:extLst>
              <a:ext uri="{FF2B5EF4-FFF2-40B4-BE49-F238E27FC236}">
                <a16:creationId xmlns:a16="http://schemas.microsoft.com/office/drawing/2014/main" id="{9A23EC3E-BD65-72ED-E63C-DB306BC42F60}"/>
              </a:ext>
            </a:extLst>
          </p:cNvPr>
          <p:cNvGrpSpPr/>
          <p:nvPr/>
        </p:nvGrpSpPr>
        <p:grpSpPr>
          <a:xfrm>
            <a:off x="476735" y="-1"/>
            <a:ext cx="3145602" cy="6864829"/>
            <a:chOff x="-5238552" y="-2299"/>
            <a:chExt cx="3145602" cy="6891604"/>
          </a:xfrm>
        </p:grpSpPr>
        <p:sp>
          <p:nvSpPr>
            <p:cNvPr id="300" name="平行四边形 299">
              <a:extLst>
                <a:ext uri="{FF2B5EF4-FFF2-40B4-BE49-F238E27FC236}">
                  <a16:creationId xmlns:a16="http://schemas.microsoft.com/office/drawing/2014/main" id="{130B776E-BFA5-E3BB-BA02-6312B2F6BA04}"/>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1" name="平行四边形 300">
              <a:extLst>
                <a:ext uri="{FF2B5EF4-FFF2-40B4-BE49-F238E27FC236}">
                  <a16:creationId xmlns:a16="http://schemas.microsoft.com/office/drawing/2014/main" id="{BE43101E-3477-EB2B-2F2F-3428A99EDBED}"/>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2" name="平行四边形 301">
              <a:extLst>
                <a:ext uri="{FF2B5EF4-FFF2-40B4-BE49-F238E27FC236}">
                  <a16:creationId xmlns:a16="http://schemas.microsoft.com/office/drawing/2014/main" id="{2EA25410-6C3E-1B9D-88C5-6CE164DAF1D5}"/>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3" name="平行四边形 302">
              <a:extLst>
                <a:ext uri="{FF2B5EF4-FFF2-40B4-BE49-F238E27FC236}">
                  <a16:creationId xmlns:a16="http://schemas.microsoft.com/office/drawing/2014/main" id="{FF13EB66-A297-CADA-0627-256F6CEE4FF5}"/>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975608" cy="5861619"/>
            <a:chOff x="-1552721" y="153726"/>
            <a:chExt cx="14975608" cy="5861619"/>
          </a:xfrm>
        </p:grpSpPr>
        <p:sp>
          <p:nvSpPr>
            <p:cNvPr id="80" name="文本框 79">
              <a:extLst>
                <a:ext uri="{FF2B5EF4-FFF2-40B4-BE49-F238E27FC236}">
                  <a16:creationId xmlns:a16="http://schemas.microsoft.com/office/drawing/2014/main" id="{DFE47700-8A0B-A1A5-F136-010F64F26683}"/>
                </a:ext>
              </a:extLst>
            </p:cNvPr>
            <p:cNvSpPr txBox="1"/>
            <p:nvPr/>
          </p:nvSpPr>
          <p:spPr>
            <a:xfrm>
              <a:off x="5054608" y="4815016"/>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10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10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5094513" y="1258277"/>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1957653" y="3457582"/>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508444" y="383547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10186103" y="471109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428128" y="1912290"/>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sp>
        <p:nvSpPr>
          <p:cNvPr id="81" name="矩形 80">
            <a:extLst>
              <a:ext uri="{FF2B5EF4-FFF2-40B4-BE49-F238E27FC236}">
                <a16:creationId xmlns:a16="http://schemas.microsoft.com/office/drawing/2014/main" id="{39955AD4-9FEC-FD88-E648-C225E18F7DEF}"/>
              </a:ext>
            </a:extLst>
          </p:cNvPr>
          <p:cNvSpPr/>
          <p:nvPr/>
        </p:nvSpPr>
        <p:spPr>
          <a:xfrm>
            <a:off x="1028435" y="1266290"/>
            <a:ext cx="1086725" cy="340052"/>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pro">
            <a:extLst>
              <a:ext uri="{FF2B5EF4-FFF2-40B4-BE49-F238E27FC236}">
                <a16:creationId xmlns:a16="http://schemas.microsoft.com/office/drawing/2014/main" id="{B368A2FF-1242-870A-1468-9F683DAE0266}"/>
              </a:ext>
            </a:extLst>
          </p:cNvPr>
          <p:cNvSpPr txBox="1"/>
          <p:nvPr/>
        </p:nvSpPr>
        <p:spPr>
          <a:xfrm>
            <a:off x="906118" y="888931"/>
            <a:ext cx="5170775" cy="877163"/>
          </a:xfrm>
          <a:prstGeom prst="rect">
            <a:avLst/>
          </a:prstGeom>
          <a:noFill/>
        </p:spPr>
        <p:txBody>
          <a:bodyPr wrap="square" rtlCol="0">
            <a:spAutoFit/>
          </a:bodyPr>
          <a:lstStyle/>
          <a:p>
            <a:r>
              <a:rPr lang="en-US" altLang="zh-CN" sz="5100" dirty="0">
                <a:latin typeface="Bebas" pitchFamily="50" charset="0"/>
              </a:rPr>
              <a:t>professional</a:t>
            </a:r>
            <a:endParaRPr lang="zh-CN" altLang="en-US" sz="5100" dirty="0">
              <a:latin typeface="Bebas" pitchFamily="50" charset="0"/>
            </a:endParaRPr>
          </a:p>
        </p:txBody>
      </p:sp>
      <p:sp>
        <p:nvSpPr>
          <p:cNvPr id="24" name="矩形: 圆角 23">
            <a:extLst>
              <a:ext uri="{FF2B5EF4-FFF2-40B4-BE49-F238E27FC236}">
                <a16:creationId xmlns:a16="http://schemas.microsoft.com/office/drawing/2014/main" id="{1D205DA8-9D6A-18D4-1B02-CB51D2E5581F}"/>
              </a:ext>
            </a:extLst>
          </p:cNvPr>
          <p:cNvSpPr/>
          <p:nvPr/>
        </p:nvSpPr>
        <p:spPr>
          <a:xfrm>
            <a:off x="1023561" y="193946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矩形: 圆角 26">
            <a:extLst>
              <a:ext uri="{FF2B5EF4-FFF2-40B4-BE49-F238E27FC236}">
                <a16:creationId xmlns:a16="http://schemas.microsoft.com/office/drawing/2014/main" id="{88DA791B-03F5-E549-2C44-5D1537C09FCB}"/>
              </a:ext>
            </a:extLst>
          </p:cNvPr>
          <p:cNvSpPr/>
          <p:nvPr/>
        </p:nvSpPr>
        <p:spPr>
          <a:xfrm>
            <a:off x="1310401" y="193946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矩形: 圆角 27">
            <a:extLst>
              <a:ext uri="{FF2B5EF4-FFF2-40B4-BE49-F238E27FC236}">
                <a16:creationId xmlns:a16="http://schemas.microsoft.com/office/drawing/2014/main" id="{5FD4CA33-14DD-AEC5-98AF-7BD92BD0D3EE}"/>
              </a:ext>
            </a:extLst>
          </p:cNvPr>
          <p:cNvSpPr/>
          <p:nvPr/>
        </p:nvSpPr>
        <p:spPr>
          <a:xfrm>
            <a:off x="1597241" y="193946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矩形: 圆角 28">
            <a:extLst>
              <a:ext uri="{FF2B5EF4-FFF2-40B4-BE49-F238E27FC236}">
                <a16:creationId xmlns:a16="http://schemas.microsoft.com/office/drawing/2014/main" id="{5B06A64E-5E14-41C2-DC40-7239E83A8E1A}"/>
              </a:ext>
            </a:extLst>
          </p:cNvPr>
          <p:cNvSpPr/>
          <p:nvPr/>
        </p:nvSpPr>
        <p:spPr>
          <a:xfrm>
            <a:off x="1884081" y="193946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矩形: 圆角 30">
            <a:extLst>
              <a:ext uri="{FF2B5EF4-FFF2-40B4-BE49-F238E27FC236}">
                <a16:creationId xmlns:a16="http://schemas.microsoft.com/office/drawing/2014/main" id="{364AA6C9-ED5D-5D98-EB72-F4875BF8747A}"/>
              </a:ext>
            </a:extLst>
          </p:cNvPr>
          <p:cNvSpPr/>
          <p:nvPr/>
        </p:nvSpPr>
        <p:spPr>
          <a:xfrm>
            <a:off x="853245" y="2160845"/>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矩形: 圆角 20">
            <a:extLst>
              <a:ext uri="{FF2B5EF4-FFF2-40B4-BE49-F238E27FC236}">
                <a16:creationId xmlns:a16="http://schemas.microsoft.com/office/drawing/2014/main" id="{992B0EE5-5A3D-22FE-5E3B-A7BC3FED02DD}"/>
              </a:ext>
            </a:extLst>
          </p:cNvPr>
          <p:cNvSpPr/>
          <p:nvPr/>
        </p:nvSpPr>
        <p:spPr>
          <a:xfrm>
            <a:off x="1023561" y="2162795"/>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4" name="图片 43">
            <a:extLst>
              <a:ext uri="{FF2B5EF4-FFF2-40B4-BE49-F238E27FC236}">
                <a16:creationId xmlns:a16="http://schemas.microsoft.com/office/drawing/2014/main" id="{0A1B5560-ED86-30B2-4222-D22E4DB97B9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7225" t="10583" r="37254" b="30032"/>
          <a:stretch/>
        </p:blipFill>
        <p:spPr>
          <a:xfrm>
            <a:off x="857899" y="2152307"/>
            <a:ext cx="3891065" cy="3871612"/>
          </a:xfrm>
          <a:prstGeom prst="rect">
            <a:avLst/>
          </a:prstGeom>
        </p:spPr>
      </p:pic>
      <p:pic>
        <p:nvPicPr>
          <p:cNvPr id="49" name="图片 48">
            <a:extLst>
              <a:ext uri="{FF2B5EF4-FFF2-40B4-BE49-F238E27FC236}">
                <a16:creationId xmlns:a16="http://schemas.microsoft.com/office/drawing/2014/main" id="{AE8735FD-8CAC-2604-8037-3D714F498FD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1579" t="19766" r="21603" b="17207"/>
          <a:stretch/>
        </p:blipFill>
        <p:spPr>
          <a:xfrm>
            <a:off x="1006654" y="2175072"/>
            <a:ext cx="3891065" cy="3871609"/>
          </a:xfrm>
          <a:prstGeom prst="rect">
            <a:avLst/>
          </a:prstGeom>
        </p:spPr>
      </p:pic>
      <p:sp>
        <p:nvSpPr>
          <p:cNvPr id="34" name="文本框 33">
            <a:extLst>
              <a:ext uri="{FF2B5EF4-FFF2-40B4-BE49-F238E27FC236}">
                <a16:creationId xmlns:a16="http://schemas.microsoft.com/office/drawing/2014/main" id="{0A7AB31D-7C10-6C7B-410E-3952FE43EC66}"/>
              </a:ext>
            </a:extLst>
          </p:cNvPr>
          <p:cNvSpPr txBox="1"/>
          <p:nvPr/>
        </p:nvSpPr>
        <p:spPr>
          <a:xfrm>
            <a:off x="4805984" y="2293310"/>
            <a:ext cx="6128894" cy="923330"/>
          </a:xfrm>
          <a:prstGeom prst="rect">
            <a:avLst/>
          </a:prstGeom>
          <a:noFill/>
        </p:spPr>
        <p:txBody>
          <a:bodyPr wrap="square" rtlCol="0">
            <a:spAutoFit/>
          </a:bodyPr>
          <a:lstStyle/>
          <a:p>
            <a:pPr algn="r"/>
            <a:r>
              <a:rPr lang="zh-CN" altLang="en-US" sz="5400" dirty="0">
                <a:latin typeface="字制区喜脉体" panose="02000603000000000000" pitchFamily="2" charset="-122"/>
                <a:ea typeface="字制区喜脉体" panose="02000603000000000000" pitchFamily="2" charset="-122"/>
              </a:rPr>
              <a:t>艺术总监述职竞聘</a:t>
            </a:r>
            <a:endParaRPr lang="en-US" altLang="zh-CN" sz="5400" dirty="0">
              <a:latin typeface="字制区喜脉体" panose="02000603000000000000" pitchFamily="2" charset="-122"/>
              <a:ea typeface="字制区喜脉体" panose="02000603000000000000" pitchFamily="2" charset="-122"/>
            </a:endParaRPr>
          </a:p>
        </p:txBody>
      </p:sp>
      <p:sp>
        <p:nvSpPr>
          <p:cNvPr id="6" name="矩形 5">
            <a:extLst>
              <a:ext uri="{FF2B5EF4-FFF2-40B4-BE49-F238E27FC236}">
                <a16:creationId xmlns:a16="http://schemas.microsoft.com/office/drawing/2014/main" id="{2E65160C-F05C-A976-0D3E-11ABDF2C0CFD}"/>
              </a:ext>
            </a:extLst>
          </p:cNvPr>
          <p:cNvSpPr/>
          <p:nvPr/>
        </p:nvSpPr>
        <p:spPr>
          <a:xfrm>
            <a:off x="5823148" y="3311828"/>
            <a:ext cx="4951854" cy="101663"/>
          </a:xfrm>
          <a:prstGeom prst="rect">
            <a:avLst/>
          </a:prstGeom>
          <a:gradFill>
            <a:gsLst>
              <a:gs pos="0">
                <a:srgbClr val="F679E8"/>
              </a:gs>
              <a:gs pos="50000">
                <a:srgbClr val="F783BA"/>
              </a:gs>
              <a:gs pos="85000">
                <a:srgbClr val="F69169"/>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文本框 46">
            <a:extLst>
              <a:ext uri="{FF2B5EF4-FFF2-40B4-BE49-F238E27FC236}">
                <a16:creationId xmlns:a16="http://schemas.microsoft.com/office/drawing/2014/main" id="{0355FB00-D5E8-DCDE-BACD-FBED21C94D63}"/>
              </a:ext>
            </a:extLst>
          </p:cNvPr>
          <p:cNvSpPr txBox="1"/>
          <p:nvPr/>
        </p:nvSpPr>
        <p:spPr>
          <a:xfrm>
            <a:off x="5684347" y="3075290"/>
            <a:ext cx="5208585" cy="369332"/>
          </a:xfrm>
          <a:prstGeom prst="rect">
            <a:avLst/>
          </a:prstGeom>
          <a:noFill/>
        </p:spPr>
        <p:txBody>
          <a:bodyPr wrap="square" rtlCol="0">
            <a:spAutoFit/>
          </a:bodyPr>
          <a:lstStyle/>
          <a:p>
            <a:pPr algn="dist"/>
            <a:r>
              <a:rPr lang="en-US" altLang="zh-CN"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DESIGN DIRECTOR ON DUTY COMPETITION</a:t>
            </a:r>
          </a:p>
        </p:txBody>
      </p:sp>
      <p:grpSp>
        <p:nvGrpSpPr>
          <p:cNvPr id="53" name="组合 52">
            <a:extLst>
              <a:ext uri="{FF2B5EF4-FFF2-40B4-BE49-F238E27FC236}">
                <a16:creationId xmlns:a16="http://schemas.microsoft.com/office/drawing/2014/main" id="{2AF8414B-E8D1-90AA-702F-FE85F8A46308}"/>
              </a:ext>
            </a:extLst>
          </p:cNvPr>
          <p:cNvGrpSpPr/>
          <p:nvPr/>
        </p:nvGrpSpPr>
        <p:grpSpPr>
          <a:xfrm>
            <a:off x="8670768" y="1765726"/>
            <a:ext cx="2123226" cy="465675"/>
            <a:chOff x="7738737" y="1617663"/>
            <a:chExt cx="3268430" cy="465675"/>
          </a:xfrm>
        </p:grpSpPr>
        <p:grpSp>
          <p:nvGrpSpPr>
            <p:cNvPr id="12" name="组合 11">
              <a:extLst>
                <a:ext uri="{FF2B5EF4-FFF2-40B4-BE49-F238E27FC236}">
                  <a16:creationId xmlns:a16="http://schemas.microsoft.com/office/drawing/2014/main" id="{1759A2E3-B836-F26C-2177-8826C277AB6A}"/>
                </a:ext>
              </a:extLst>
            </p:cNvPr>
            <p:cNvGrpSpPr/>
            <p:nvPr/>
          </p:nvGrpSpPr>
          <p:grpSpPr>
            <a:xfrm>
              <a:off x="7738737" y="1621319"/>
              <a:ext cx="3268430" cy="462019"/>
              <a:chOff x="6421682" y="4070514"/>
              <a:chExt cx="3268430" cy="462019"/>
            </a:xfrm>
          </p:grpSpPr>
          <p:sp>
            <p:nvSpPr>
              <p:cNvPr id="48" name="矩形 47">
                <a:extLst>
                  <a:ext uri="{FF2B5EF4-FFF2-40B4-BE49-F238E27FC236}">
                    <a16:creationId xmlns:a16="http://schemas.microsoft.com/office/drawing/2014/main" id="{3115C8DD-185E-AA24-5397-ADA8308D0496}"/>
                  </a:ext>
                </a:extLst>
              </p:cNvPr>
              <p:cNvSpPr/>
              <p:nvPr/>
            </p:nvSpPr>
            <p:spPr>
              <a:xfrm>
                <a:off x="6501990" y="4132423"/>
                <a:ext cx="3188122" cy="400110"/>
              </a:xfrm>
              <a:prstGeom prst="rect">
                <a:avLst/>
              </a:prstGeom>
              <a:noFill/>
              <a:ln w="25400">
                <a:solidFill>
                  <a:srgbClr val="FC3E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useBgFill="1">
            <p:nvSpPr>
              <p:cNvPr id="10" name="矩形 9">
                <a:extLst>
                  <a:ext uri="{FF2B5EF4-FFF2-40B4-BE49-F238E27FC236}">
                    <a16:creationId xmlns:a16="http://schemas.microsoft.com/office/drawing/2014/main" id="{B2D5F145-38D3-2D88-C0D9-A01D4E58CBBB}"/>
                  </a:ext>
                </a:extLst>
              </p:cNvPr>
              <p:cNvSpPr/>
              <p:nvPr/>
            </p:nvSpPr>
            <p:spPr>
              <a:xfrm>
                <a:off x="6421682" y="4070514"/>
                <a:ext cx="3188122" cy="400110"/>
              </a:xfrm>
              <a:prstGeom prst="rect">
                <a:avLst/>
              </a:prstGeom>
              <a:ln w="25400">
                <a:solidFill>
                  <a:srgbClr val="FC3E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4" name="直接连接符 13">
              <a:extLst>
                <a:ext uri="{FF2B5EF4-FFF2-40B4-BE49-F238E27FC236}">
                  <a16:creationId xmlns:a16="http://schemas.microsoft.com/office/drawing/2014/main" id="{D47AB1D7-331F-514D-4248-9C1C1CA51984}"/>
                </a:ext>
              </a:extLst>
            </p:cNvPr>
            <p:cNvCxnSpPr>
              <a:cxnSpLocks/>
            </p:cNvCxnSpPr>
            <p:nvPr/>
          </p:nvCxnSpPr>
          <p:spPr>
            <a:xfrm>
              <a:off x="9155353" y="1617663"/>
              <a:ext cx="0" cy="403766"/>
            </a:xfrm>
            <a:prstGeom prst="line">
              <a:avLst/>
            </a:prstGeom>
            <a:ln w="25400">
              <a:solidFill>
                <a:srgbClr val="FC3E2F"/>
              </a:solidFill>
            </a:ln>
          </p:spPr>
          <p:style>
            <a:lnRef idx="1">
              <a:schemeClr val="accent1"/>
            </a:lnRef>
            <a:fillRef idx="0">
              <a:schemeClr val="accent1"/>
            </a:fillRef>
            <a:effectRef idx="0">
              <a:schemeClr val="accent1"/>
            </a:effectRef>
            <a:fontRef idx="minor">
              <a:schemeClr val="tx1"/>
            </a:fontRef>
          </p:style>
        </p:cxnSp>
      </p:grpSp>
      <p:sp>
        <p:nvSpPr>
          <p:cNvPr id="60" name="文本框 59">
            <a:extLst>
              <a:ext uri="{FF2B5EF4-FFF2-40B4-BE49-F238E27FC236}">
                <a16:creationId xmlns:a16="http://schemas.microsoft.com/office/drawing/2014/main" id="{A198D2AB-27F9-993D-B2AD-4F8CDA85E8E6}"/>
              </a:ext>
            </a:extLst>
          </p:cNvPr>
          <p:cNvSpPr txBox="1"/>
          <p:nvPr/>
        </p:nvSpPr>
        <p:spPr>
          <a:xfrm>
            <a:off x="5492648" y="3592132"/>
            <a:ext cx="5400284" cy="369332"/>
          </a:xfrm>
          <a:prstGeom prst="rect">
            <a:avLst/>
          </a:prstGeom>
          <a:noFill/>
        </p:spPr>
        <p:txBody>
          <a:bodyPr wrap="square" rtlCol="0">
            <a:spAutoFit/>
          </a:bodyPr>
          <a:lstStyle/>
          <a:p>
            <a:pPr algn="r"/>
            <a:r>
              <a:rPr lang="zh-CN" altLang="en-US" dirty="0">
                <a:latin typeface="OPPOSans H" panose="00020600040101010101" pitchFamily="18" charset="-122"/>
                <a:ea typeface="OPPOSans H" panose="00020600040101010101" pitchFamily="18" charset="-122"/>
                <a:cs typeface="OPPOSans H" panose="00020600040101010101" pitchFamily="18" charset="-122"/>
              </a:rPr>
              <a:t>自我介绍</a:t>
            </a:r>
            <a:r>
              <a:rPr lang="en-US" altLang="zh-CN" dirty="0">
                <a:latin typeface="OPPOSans H" panose="00020600040101010101" pitchFamily="18" charset="-122"/>
                <a:ea typeface="OPPOSans H" panose="00020600040101010101" pitchFamily="18" charset="-122"/>
                <a:cs typeface="OPPOSans H" panose="00020600040101010101" pitchFamily="18" charset="-122"/>
              </a:rPr>
              <a:t> | </a:t>
            </a:r>
            <a:r>
              <a:rPr lang="zh-CN" altLang="en-US" dirty="0">
                <a:latin typeface="OPPOSans H" panose="00020600040101010101" pitchFamily="18" charset="-122"/>
                <a:ea typeface="OPPOSans H" panose="00020600040101010101" pitchFamily="18" charset="-122"/>
                <a:cs typeface="OPPOSans H" panose="00020600040101010101" pitchFamily="18" charset="-122"/>
              </a:rPr>
              <a:t>工作履历 </a:t>
            </a:r>
            <a:r>
              <a:rPr lang="en-US" altLang="zh-CN" dirty="0">
                <a:latin typeface="OPPOSans H" panose="00020600040101010101" pitchFamily="18" charset="-122"/>
                <a:ea typeface="OPPOSans H" panose="00020600040101010101" pitchFamily="18" charset="-122"/>
                <a:cs typeface="OPPOSans H" panose="00020600040101010101" pitchFamily="18" charset="-122"/>
              </a:rPr>
              <a:t>| </a:t>
            </a:r>
            <a:r>
              <a:rPr lang="zh-CN" altLang="en-US" dirty="0">
                <a:latin typeface="OPPOSans H" panose="00020600040101010101" pitchFamily="18" charset="-122"/>
                <a:ea typeface="OPPOSans H" panose="00020600040101010101" pitchFamily="18" charset="-122"/>
                <a:cs typeface="OPPOSans H" panose="00020600040101010101" pitchFamily="18" charset="-122"/>
              </a:rPr>
              <a:t>短期规划 </a:t>
            </a:r>
            <a:r>
              <a:rPr lang="en-US" altLang="zh-CN" dirty="0">
                <a:latin typeface="OPPOSans H" panose="00020600040101010101" pitchFamily="18" charset="-122"/>
                <a:ea typeface="OPPOSans H" panose="00020600040101010101" pitchFamily="18" charset="-122"/>
                <a:cs typeface="OPPOSans H" panose="00020600040101010101" pitchFamily="18" charset="-122"/>
              </a:rPr>
              <a:t>| </a:t>
            </a:r>
            <a:r>
              <a:rPr lang="zh-CN" altLang="en-US" dirty="0">
                <a:latin typeface="OPPOSans H" panose="00020600040101010101" pitchFamily="18" charset="-122"/>
                <a:ea typeface="OPPOSans H" panose="00020600040101010101" pitchFamily="18" charset="-122"/>
                <a:cs typeface="OPPOSans H" panose="00020600040101010101" pitchFamily="18" charset="-122"/>
              </a:rPr>
              <a:t>长期规划 </a:t>
            </a:r>
          </a:p>
        </p:txBody>
      </p:sp>
      <p:sp>
        <p:nvSpPr>
          <p:cNvPr id="63" name="文本框 62">
            <a:extLst>
              <a:ext uri="{FF2B5EF4-FFF2-40B4-BE49-F238E27FC236}">
                <a16:creationId xmlns:a16="http://schemas.microsoft.com/office/drawing/2014/main" id="{A5EDF501-A965-F4FE-D462-74424BFC6C88}"/>
              </a:ext>
            </a:extLst>
          </p:cNvPr>
          <p:cNvSpPr txBox="1"/>
          <p:nvPr/>
        </p:nvSpPr>
        <p:spPr>
          <a:xfrm>
            <a:off x="6003368" y="4232806"/>
            <a:ext cx="4904063" cy="461665"/>
          </a:xfrm>
          <a:prstGeom prst="rect">
            <a:avLst/>
          </a:prstGeom>
          <a:noFill/>
        </p:spPr>
        <p:txBody>
          <a:bodyPr wrap="square" rtlCol="0">
            <a:spAutoFit/>
          </a:bodyPr>
          <a:lstStyle/>
          <a:p>
            <a:pPr algn="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戴尔卡耐基曾经说过，不要怕推销自己，只要你自信，认为自己能行有才华，你就应该认为自己能够胜任这份工作以及职位</a:t>
            </a:r>
          </a:p>
        </p:txBody>
      </p:sp>
      <p:sp>
        <p:nvSpPr>
          <p:cNvPr id="66" name="文本框 65">
            <a:extLst>
              <a:ext uri="{FF2B5EF4-FFF2-40B4-BE49-F238E27FC236}">
                <a16:creationId xmlns:a16="http://schemas.microsoft.com/office/drawing/2014/main" id="{1EF7B0F3-14A1-CAFD-174E-9B69115FFCFC}"/>
              </a:ext>
            </a:extLst>
          </p:cNvPr>
          <p:cNvSpPr txBox="1"/>
          <p:nvPr/>
        </p:nvSpPr>
        <p:spPr>
          <a:xfrm>
            <a:off x="8642462" y="1749526"/>
            <a:ext cx="952505" cy="461665"/>
          </a:xfrm>
          <a:prstGeom prst="rect">
            <a:avLst/>
          </a:prstGeom>
          <a:noFill/>
        </p:spPr>
        <p:txBody>
          <a:bodyPr wrap="none" rtlCol="0">
            <a:spAutoFit/>
          </a:bodyPr>
          <a:lstStyle/>
          <a:p>
            <a:r>
              <a:rPr lang="en-US" altLang="zh-CN"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20X2</a:t>
            </a:r>
            <a:endParaRPr lang="zh-CN" altLang="en-US"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文本框 66">
            <a:extLst>
              <a:ext uri="{FF2B5EF4-FFF2-40B4-BE49-F238E27FC236}">
                <a16:creationId xmlns:a16="http://schemas.microsoft.com/office/drawing/2014/main" id="{E973B0B8-15C1-DC3E-CBBA-0EA2B2598DA3}"/>
              </a:ext>
            </a:extLst>
          </p:cNvPr>
          <p:cNvSpPr txBox="1"/>
          <p:nvPr/>
        </p:nvSpPr>
        <p:spPr>
          <a:xfrm>
            <a:off x="9685358" y="1749526"/>
            <a:ext cx="952505" cy="461665"/>
          </a:xfrm>
          <a:prstGeom prst="rect">
            <a:avLst/>
          </a:prstGeom>
          <a:noFill/>
        </p:spPr>
        <p:txBody>
          <a:bodyPr wrap="none" rtlCol="0">
            <a:spAutoFit/>
          </a:bodyPr>
          <a:lstStyle/>
          <a:p>
            <a:r>
              <a:rPr lang="en-US" altLang="zh-CN"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10.06</a:t>
            </a:r>
            <a:endParaRPr lang="zh-CN" altLang="en-US"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矩形 63">
            <a:extLst>
              <a:ext uri="{FF2B5EF4-FFF2-40B4-BE49-F238E27FC236}">
                <a16:creationId xmlns:a16="http://schemas.microsoft.com/office/drawing/2014/main" id="{14780168-EC23-86E9-B70A-5EA6CFD26541}"/>
              </a:ext>
            </a:extLst>
          </p:cNvPr>
          <p:cNvSpPr/>
          <p:nvPr/>
        </p:nvSpPr>
        <p:spPr>
          <a:xfrm>
            <a:off x="7578529" y="5165606"/>
            <a:ext cx="3288253" cy="333026"/>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文本框 64">
            <a:extLst>
              <a:ext uri="{FF2B5EF4-FFF2-40B4-BE49-F238E27FC236}">
                <a16:creationId xmlns:a16="http://schemas.microsoft.com/office/drawing/2014/main" id="{B169201B-8167-A67F-3B9E-C2FCC842C2D2}"/>
              </a:ext>
            </a:extLst>
          </p:cNvPr>
          <p:cNvSpPr txBox="1"/>
          <p:nvPr/>
        </p:nvSpPr>
        <p:spPr>
          <a:xfrm>
            <a:off x="7659671" y="4972336"/>
            <a:ext cx="3254417" cy="584775"/>
          </a:xfrm>
          <a:prstGeom prst="rect">
            <a:avLst/>
          </a:prstGeom>
          <a:noFill/>
        </p:spPr>
        <p:txBody>
          <a:bodyPr wrap="none" rtlCol="0">
            <a:spAutoFit/>
          </a:bodyPr>
          <a:lstStyle/>
          <a:p>
            <a:r>
              <a:rPr lang="zh-CN" altLang="en-US" sz="3200" dirty="0">
                <a:latin typeface="字制区喜脉体" panose="02000603000000000000" pitchFamily="2" charset="-122"/>
                <a:ea typeface="字制区喜脉体" panose="02000603000000000000" pitchFamily="2" charset="-122"/>
              </a:rPr>
              <a:t>述职人：星星泡饭</a:t>
            </a:r>
          </a:p>
        </p:txBody>
      </p:sp>
      <p:sp>
        <p:nvSpPr>
          <p:cNvPr id="84" name="文本框 83">
            <a:extLst>
              <a:ext uri="{FF2B5EF4-FFF2-40B4-BE49-F238E27FC236}">
                <a16:creationId xmlns:a16="http://schemas.microsoft.com/office/drawing/2014/main" id="{D65DCA9A-B724-E6E9-0E48-B6E98C45D95B}"/>
              </a:ext>
            </a:extLst>
          </p:cNvPr>
          <p:cNvSpPr txBox="1"/>
          <p:nvPr/>
        </p:nvSpPr>
        <p:spPr>
          <a:xfrm>
            <a:off x="8091581" y="3454400"/>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nvGrpSpPr>
          <p:cNvPr id="315" name="组合 314">
            <a:extLst>
              <a:ext uri="{FF2B5EF4-FFF2-40B4-BE49-F238E27FC236}">
                <a16:creationId xmlns:a16="http://schemas.microsoft.com/office/drawing/2014/main" id="{6260B2D3-12FC-7553-DF13-8220B470D992}"/>
              </a:ext>
            </a:extLst>
          </p:cNvPr>
          <p:cNvGrpSpPr/>
          <p:nvPr/>
        </p:nvGrpSpPr>
        <p:grpSpPr>
          <a:xfrm>
            <a:off x="5390974" y="711715"/>
            <a:ext cx="1562452" cy="413665"/>
            <a:chOff x="5626001" y="801587"/>
            <a:chExt cx="1562452" cy="413665"/>
          </a:xfrm>
        </p:grpSpPr>
        <p:sp>
          <p:nvSpPr>
            <p:cNvPr id="58" name="任意多边形: 形状 57">
              <a:extLst>
                <a:ext uri="{FF2B5EF4-FFF2-40B4-BE49-F238E27FC236}">
                  <a16:creationId xmlns:a16="http://schemas.microsoft.com/office/drawing/2014/main" id="{B1456C7A-EFF3-1C84-BBBA-F1EA53B1A31D}"/>
                </a:ext>
              </a:extLst>
            </p:cNvPr>
            <p:cNvSpPr/>
            <p:nvPr/>
          </p:nvSpPr>
          <p:spPr>
            <a:xfrm>
              <a:off x="5626001" y="816928"/>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651484" y="801587"/>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01" name="组合 400">
            <a:extLst>
              <a:ext uri="{FF2B5EF4-FFF2-40B4-BE49-F238E27FC236}">
                <a16:creationId xmlns:a16="http://schemas.microsoft.com/office/drawing/2014/main" id="{7D223560-83D3-E2CC-DE11-6710D95045B9}"/>
              </a:ext>
            </a:extLst>
          </p:cNvPr>
          <p:cNvGrpSpPr/>
          <p:nvPr/>
        </p:nvGrpSpPr>
        <p:grpSpPr>
          <a:xfrm>
            <a:off x="1183409" y="2382459"/>
            <a:ext cx="126289" cy="1844932"/>
            <a:chOff x="4641910" y="2382459"/>
            <a:chExt cx="126289" cy="1844932"/>
          </a:xfrm>
        </p:grpSpPr>
        <p:cxnSp>
          <p:nvCxnSpPr>
            <p:cNvPr id="320" name="直接连接符 319">
              <a:extLst>
                <a:ext uri="{FF2B5EF4-FFF2-40B4-BE49-F238E27FC236}">
                  <a16:creationId xmlns:a16="http://schemas.microsoft.com/office/drawing/2014/main" id="{A58E2A5F-10F3-88EF-3E81-340A6EE3CB35}"/>
                </a:ext>
              </a:extLst>
            </p:cNvPr>
            <p:cNvCxnSpPr/>
            <p:nvPr/>
          </p:nvCxnSpPr>
          <p:spPr>
            <a:xfrm>
              <a:off x="4704384" y="2599590"/>
              <a:ext cx="0" cy="16278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1" name="矩形 320">
              <a:extLst>
                <a:ext uri="{FF2B5EF4-FFF2-40B4-BE49-F238E27FC236}">
                  <a16:creationId xmlns:a16="http://schemas.microsoft.com/office/drawing/2014/main" id="{2B2EB09D-B713-FFEE-9930-72D2B67C0621}"/>
                </a:ext>
              </a:extLst>
            </p:cNvPr>
            <p:cNvSpPr/>
            <p:nvPr/>
          </p:nvSpPr>
          <p:spPr>
            <a:xfrm>
              <a:off x="4641910" y="2382459"/>
              <a:ext cx="126289" cy="12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03" name="等腰三角形 402">
            <a:extLst>
              <a:ext uri="{FF2B5EF4-FFF2-40B4-BE49-F238E27FC236}">
                <a16:creationId xmlns:a16="http://schemas.microsoft.com/office/drawing/2014/main" id="{4789434C-1689-EB2C-6A80-DCC05F5C5C77}"/>
              </a:ext>
            </a:extLst>
          </p:cNvPr>
          <p:cNvSpPr/>
          <p:nvPr/>
        </p:nvSpPr>
        <p:spPr>
          <a:xfrm rot="10800000">
            <a:off x="885674" y="2396391"/>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4" name="等腰三角形 403">
            <a:extLst>
              <a:ext uri="{FF2B5EF4-FFF2-40B4-BE49-F238E27FC236}">
                <a16:creationId xmlns:a16="http://schemas.microsoft.com/office/drawing/2014/main" id="{44B9FE66-C003-82BD-ACDE-ABA2A39060D0}"/>
              </a:ext>
            </a:extLst>
          </p:cNvPr>
          <p:cNvSpPr/>
          <p:nvPr/>
        </p:nvSpPr>
        <p:spPr>
          <a:xfrm rot="10800000">
            <a:off x="885674" y="2506900"/>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5" name="等腰三角形 404">
            <a:extLst>
              <a:ext uri="{FF2B5EF4-FFF2-40B4-BE49-F238E27FC236}">
                <a16:creationId xmlns:a16="http://schemas.microsoft.com/office/drawing/2014/main" id="{B5E55E15-7F28-E734-54C0-610B0D6602C9}"/>
              </a:ext>
            </a:extLst>
          </p:cNvPr>
          <p:cNvSpPr/>
          <p:nvPr/>
        </p:nvSpPr>
        <p:spPr>
          <a:xfrm rot="10800000">
            <a:off x="885674" y="2617409"/>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6" name="等腰三角形 405">
            <a:extLst>
              <a:ext uri="{FF2B5EF4-FFF2-40B4-BE49-F238E27FC236}">
                <a16:creationId xmlns:a16="http://schemas.microsoft.com/office/drawing/2014/main" id="{0BC94D92-A608-1054-7536-D8995CEFBC14}"/>
              </a:ext>
            </a:extLst>
          </p:cNvPr>
          <p:cNvSpPr/>
          <p:nvPr/>
        </p:nvSpPr>
        <p:spPr>
          <a:xfrm rot="10800000">
            <a:off x="885674" y="272791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7" name="等腰三角形 406">
            <a:extLst>
              <a:ext uri="{FF2B5EF4-FFF2-40B4-BE49-F238E27FC236}">
                <a16:creationId xmlns:a16="http://schemas.microsoft.com/office/drawing/2014/main" id="{D7E2CF6F-E22D-8ABC-AC88-B4FBDBC544A5}"/>
              </a:ext>
            </a:extLst>
          </p:cNvPr>
          <p:cNvSpPr/>
          <p:nvPr/>
        </p:nvSpPr>
        <p:spPr>
          <a:xfrm rot="10800000">
            <a:off x="885674" y="283842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8" name="等腰三角形 407">
            <a:extLst>
              <a:ext uri="{FF2B5EF4-FFF2-40B4-BE49-F238E27FC236}">
                <a16:creationId xmlns:a16="http://schemas.microsoft.com/office/drawing/2014/main" id="{6B0C994E-F0B8-1298-6995-BBD70163701A}"/>
              </a:ext>
            </a:extLst>
          </p:cNvPr>
          <p:cNvSpPr/>
          <p:nvPr/>
        </p:nvSpPr>
        <p:spPr>
          <a:xfrm rot="10800000">
            <a:off x="885674" y="294893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nvGrpSpPr>
          <p:cNvPr id="169" name="组合 168">
            <a:extLst>
              <a:ext uri="{FF2B5EF4-FFF2-40B4-BE49-F238E27FC236}">
                <a16:creationId xmlns:a16="http://schemas.microsoft.com/office/drawing/2014/main" id="{E057FA08-4623-64F5-5AC4-DE311FBB933B}"/>
              </a:ext>
            </a:extLst>
          </p:cNvPr>
          <p:cNvGrpSpPr/>
          <p:nvPr/>
        </p:nvGrpSpPr>
        <p:grpSpPr>
          <a:xfrm>
            <a:off x="6960140" y="125311"/>
            <a:ext cx="5219673" cy="251641"/>
            <a:chOff x="5208634" y="43229"/>
            <a:chExt cx="6983366" cy="336668"/>
          </a:xfrm>
        </p:grpSpPr>
        <p:grpSp>
          <p:nvGrpSpPr>
            <p:cNvPr id="170" name="组合 169">
              <a:extLst>
                <a:ext uri="{FF2B5EF4-FFF2-40B4-BE49-F238E27FC236}">
                  <a16:creationId xmlns:a16="http://schemas.microsoft.com/office/drawing/2014/main" id="{6DC5CD75-E556-963E-3A73-D32AF2F6D4E0}"/>
                </a:ext>
              </a:extLst>
            </p:cNvPr>
            <p:cNvGrpSpPr/>
            <p:nvPr/>
          </p:nvGrpSpPr>
          <p:grpSpPr>
            <a:xfrm>
              <a:off x="5208634" y="43229"/>
              <a:ext cx="6983366" cy="336668"/>
              <a:chOff x="2487167" y="9296400"/>
              <a:chExt cx="12117833" cy="584200"/>
            </a:xfrm>
          </p:grpSpPr>
          <p:cxnSp>
            <p:nvCxnSpPr>
              <p:cNvPr id="254" name="直接连接符 253">
                <a:extLst>
                  <a:ext uri="{FF2B5EF4-FFF2-40B4-BE49-F238E27FC236}">
                    <a16:creationId xmlns:a16="http://schemas.microsoft.com/office/drawing/2014/main" id="{3A0D44B9-A3BB-4195-0230-37A7B4DCDF4F}"/>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639FB430-40A7-DC60-9FD9-CD9F239C0A03}"/>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8857E6AE-4575-99DE-5C0D-12ABAC01D1B1}"/>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6F5E4657-52D8-0DC1-8C82-219CCF7FA72D}"/>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42D72E96-7C00-8A1D-1DC6-BE9014D3CBE6}"/>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EDAFF79C-042B-DB6E-1872-AD812DC0DDD4}"/>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E92CCA9D-008A-A86B-FAA5-2B41465EFC6F}"/>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0BE089B3-B61F-09BC-1DA4-66DC5797A165}"/>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04BCAEB3-F848-F17E-000B-9D2BC406396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23069131-3BFE-4F20-CBDB-3DD72E6CA630}"/>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F11E4CF6-385F-35CC-E9C8-0868DC6E061E}"/>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13980727-7052-EDE7-CBF9-B5759FAD3125}"/>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48B52D82-6F6D-E343-5C1A-724DBCFC5545}"/>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F3946727-E8F6-29BA-64EE-F0BCF343B3C5}"/>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43FABDBD-7171-FDE2-80F3-E0F4318B07A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837C2D44-6F45-7BCC-4C69-981A1F961AD5}"/>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42909017-DFBA-98DB-7F68-92FC3F80AA20}"/>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3DB901B0-42B6-1FBB-A46B-8F31C983EAD9}"/>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5C2EE05B-277D-0246-BCD7-F22CE43818EF}"/>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387E4BD4-955F-9366-8F87-4730646B13D3}"/>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391D170D-CC82-8D71-DA5D-DFD0E13EAB97}"/>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18641557-64A8-17D3-D84D-7AF5DBA690BA}"/>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445ECF76-34DE-C954-8CDA-FD384BE313D2}"/>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6ED88039-7B6C-AFC0-EE47-3C929807296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EF74412D-950D-9BE6-791B-D94AD0B1ECEA}"/>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12A2EC37-ADF5-616A-50E4-469A669C8D80}"/>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62C1B205-871C-F429-4CC2-BD81886110BA}"/>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12577FF9-0909-EBFB-DFA5-DFC34600F1E0}"/>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07C6B408-CA46-1DDD-6CEB-15E5F33685BB}"/>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39FF25B3-3F03-7EC2-FC0A-A54E3C2DE2D0}"/>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B4E24889-2FCB-FE4C-4ECD-37D60523CA16}"/>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CB050504-FD62-9468-19B3-59C64B4EC7B8}"/>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DB5E10D3-2797-6362-8277-111DF8162CF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B54C0CDE-255B-84F3-499D-A3B9B53380B5}"/>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0450BAE4-AC51-88A5-6A6C-D337BFF6A7BD}"/>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C02A8237-6ADA-FE12-4BA2-83EDD571958E}"/>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9B3CEB48-893F-89E3-7553-5918AA44DFDB}"/>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A27767D3-7D39-6EBF-9DBB-C9592D90AAD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F8A1C259-88D6-DA1A-9FE8-BB8B20EAA17B}"/>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F5EA7B96-747F-8A0A-DC4F-6268E351253A}"/>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994922D1-EB17-1561-D0B4-9D8A27E6DF27}"/>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918CAD58-38FE-3827-FBDD-97DE700C817F}"/>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B239B677-B985-9027-F9D2-4C7BDE12D309}"/>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1D3C1472-1492-E1D3-69ED-C229132C8E71}"/>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1E78362E-1952-65CE-2C24-3ACAEB9BBF27}"/>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923797DF-E216-31FD-9FFD-1ADABF326908}"/>
                </a:ext>
              </a:extLst>
            </p:cNvPr>
            <p:cNvGrpSpPr/>
            <p:nvPr/>
          </p:nvGrpSpPr>
          <p:grpSpPr>
            <a:xfrm>
              <a:off x="7937470" y="44455"/>
              <a:ext cx="1357948" cy="334835"/>
              <a:chOff x="7937470" y="44455"/>
              <a:chExt cx="1357948" cy="334835"/>
            </a:xfrm>
          </p:grpSpPr>
          <p:sp>
            <p:nvSpPr>
              <p:cNvPr id="181" name="矩形 180">
                <a:extLst>
                  <a:ext uri="{FF2B5EF4-FFF2-40B4-BE49-F238E27FC236}">
                    <a16:creationId xmlns:a16="http://schemas.microsoft.com/office/drawing/2014/main" id="{34913925-93E2-2630-E7DD-96628196431D}"/>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2" name="矩形 181">
                <a:extLst>
                  <a:ext uri="{FF2B5EF4-FFF2-40B4-BE49-F238E27FC236}">
                    <a16:creationId xmlns:a16="http://schemas.microsoft.com/office/drawing/2014/main" id="{ADEAEB51-AD06-763B-8E96-E6F88CC2CF4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3" name="矩形 182">
                <a:extLst>
                  <a:ext uri="{FF2B5EF4-FFF2-40B4-BE49-F238E27FC236}">
                    <a16:creationId xmlns:a16="http://schemas.microsoft.com/office/drawing/2014/main" id="{FB4EE70C-4363-D632-762F-BB7AE3DAE6EA}"/>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49" name="矩形 248">
                <a:extLst>
                  <a:ext uri="{FF2B5EF4-FFF2-40B4-BE49-F238E27FC236}">
                    <a16:creationId xmlns:a16="http://schemas.microsoft.com/office/drawing/2014/main" id="{4E18B06F-8E48-D3DF-9802-78E0A40C0CD1}"/>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0" name="矩形 249">
                <a:extLst>
                  <a:ext uri="{FF2B5EF4-FFF2-40B4-BE49-F238E27FC236}">
                    <a16:creationId xmlns:a16="http://schemas.microsoft.com/office/drawing/2014/main" id="{5149AA75-856C-8A27-4B57-B1F778920FC0}"/>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1" name="矩形 250">
                <a:extLst>
                  <a:ext uri="{FF2B5EF4-FFF2-40B4-BE49-F238E27FC236}">
                    <a16:creationId xmlns:a16="http://schemas.microsoft.com/office/drawing/2014/main" id="{2F71E59C-0E20-26D9-C1E4-95DBC8CAAF5F}"/>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2" name="矩形 251">
                <a:extLst>
                  <a:ext uri="{FF2B5EF4-FFF2-40B4-BE49-F238E27FC236}">
                    <a16:creationId xmlns:a16="http://schemas.microsoft.com/office/drawing/2014/main" id="{F3D6BCEA-C939-CAA8-4663-C5B24D4F1BD3}"/>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3" name="矩形 252">
                <a:extLst>
                  <a:ext uri="{FF2B5EF4-FFF2-40B4-BE49-F238E27FC236}">
                    <a16:creationId xmlns:a16="http://schemas.microsoft.com/office/drawing/2014/main" id="{FE5613B2-A0CC-0729-4453-EE0D19150BCE}"/>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72" name="组合 171">
              <a:extLst>
                <a:ext uri="{FF2B5EF4-FFF2-40B4-BE49-F238E27FC236}">
                  <a16:creationId xmlns:a16="http://schemas.microsoft.com/office/drawing/2014/main" id="{CDAD0D27-5CCF-5209-D7D9-E2EA2FFD0384}"/>
                </a:ext>
              </a:extLst>
            </p:cNvPr>
            <p:cNvGrpSpPr/>
            <p:nvPr/>
          </p:nvGrpSpPr>
          <p:grpSpPr>
            <a:xfrm>
              <a:off x="10497025" y="44455"/>
              <a:ext cx="1357948" cy="334835"/>
              <a:chOff x="7937470" y="44455"/>
              <a:chExt cx="1357948" cy="334835"/>
            </a:xfrm>
          </p:grpSpPr>
          <p:sp>
            <p:nvSpPr>
              <p:cNvPr id="173" name="矩形 172">
                <a:extLst>
                  <a:ext uri="{FF2B5EF4-FFF2-40B4-BE49-F238E27FC236}">
                    <a16:creationId xmlns:a16="http://schemas.microsoft.com/office/drawing/2014/main" id="{38321F4C-74B5-AA26-38B4-8D13A076760D}"/>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4" name="矩形 173">
                <a:extLst>
                  <a:ext uri="{FF2B5EF4-FFF2-40B4-BE49-F238E27FC236}">
                    <a16:creationId xmlns:a16="http://schemas.microsoft.com/office/drawing/2014/main" id="{F88FC1A5-BF0D-0D74-C45A-128CF3298EAB}"/>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矩形 174">
                <a:extLst>
                  <a:ext uri="{FF2B5EF4-FFF2-40B4-BE49-F238E27FC236}">
                    <a16:creationId xmlns:a16="http://schemas.microsoft.com/office/drawing/2014/main" id="{127FEC64-84FD-4B92-CAA5-04D1CA1D542A}"/>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矩形 175">
                <a:extLst>
                  <a:ext uri="{FF2B5EF4-FFF2-40B4-BE49-F238E27FC236}">
                    <a16:creationId xmlns:a16="http://schemas.microsoft.com/office/drawing/2014/main" id="{9EE578DE-1878-547C-8743-D5750CF1B2F7}"/>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矩形 176">
                <a:extLst>
                  <a:ext uri="{FF2B5EF4-FFF2-40B4-BE49-F238E27FC236}">
                    <a16:creationId xmlns:a16="http://schemas.microsoft.com/office/drawing/2014/main" id="{E8A4E16A-BBDF-F21D-2530-F37746B100F9}"/>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8" name="矩形 177">
                <a:extLst>
                  <a:ext uri="{FF2B5EF4-FFF2-40B4-BE49-F238E27FC236}">
                    <a16:creationId xmlns:a16="http://schemas.microsoft.com/office/drawing/2014/main" id="{BABE3BA7-5189-9EF1-9143-5414882899C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矩形 178">
                <a:extLst>
                  <a:ext uri="{FF2B5EF4-FFF2-40B4-BE49-F238E27FC236}">
                    <a16:creationId xmlns:a16="http://schemas.microsoft.com/office/drawing/2014/main" id="{784971F3-7A3D-5579-7EF0-F9A71014E41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0" name="矩形 179">
                <a:extLst>
                  <a:ext uri="{FF2B5EF4-FFF2-40B4-BE49-F238E27FC236}">
                    <a16:creationId xmlns:a16="http://schemas.microsoft.com/office/drawing/2014/main" id="{6B207A91-6AA2-983B-D76B-51E47A73EBFE}"/>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316" name="文本框 315">
            <a:extLst>
              <a:ext uri="{FF2B5EF4-FFF2-40B4-BE49-F238E27FC236}">
                <a16:creationId xmlns:a16="http://schemas.microsoft.com/office/drawing/2014/main" id="{28A54E9D-C8E1-CD87-DE3A-720197FBFA33}"/>
              </a:ext>
            </a:extLst>
          </p:cNvPr>
          <p:cNvSpPr txBox="1"/>
          <p:nvPr/>
        </p:nvSpPr>
        <p:spPr>
          <a:xfrm>
            <a:off x="1135868" y="4296882"/>
            <a:ext cx="1555501" cy="1569660"/>
          </a:xfrm>
          <a:prstGeom prst="rect">
            <a:avLst/>
          </a:prstGeom>
          <a:noFill/>
        </p:spPr>
        <p:txBody>
          <a:bodyPr wrap="square" rtlCol="0">
            <a:spAutoFit/>
          </a:bodyPr>
          <a:lstStyle/>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我想成为一个</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实干家</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不需要美丽的辞藻</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来修饰</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工作</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锻炼了我</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生活</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成就了我</a:t>
            </a:r>
          </a:p>
        </p:txBody>
      </p:sp>
      <p:pic>
        <p:nvPicPr>
          <p:cNvPr id="17" name="图片 16" descr="图片包含 游戏机, 食物, 动物, 花&#10;&#10;描述已自动生成">
            <a:extLst>
              <a:ext uri="{FF2B5EF4-FFF2-40B4-BE49-F238E27FC236}">
                <a16:creationId xmlns:a16="http://schemas.microsoft.com/office/drawing/2014/main" id="{D06D2F57-2AFD-B7A3-1F1A-32F5C27EDE37}"/>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a:ext>
            </a:extLst>
          </a:blip>
          <a:srcRect l="33765" t="31310" r="30592" b="30489"/>
          <a:stretch/>
        </p:blipFill>
        <p:spPr>
          <a:xfrm>
            <a:off x="927528" y="920289"/>
            <a:ext cx="4768800" cy="5110939"/>
          </a:xfrm>
          <a:prstGeom prst="rect">
            <a:avLst/>
          </a:prstGeom>
        </p:spPr>
      </p:pic>
      <p:grpSp>
        <p:nvGrpSpPr>
          <p:cNvPr id="402" name="组合 401">
            <a:extLst>
              <a:ext uri="{FF2B5EF4-FFF2-40B4-BE49-F238E27FC236}">
                <a16:creationId xmlns:a16="http://schemas.microsoft.com/office/drawing/2014/main" id="{252A9A23-D8D3-7BEB-9802-01EDD5B018E1}"/>
              </a:ext>
            </a:extLst>
          </p:cNvPr>
          <p:cNvGrpSpPr/>
          <p:nvPr/>
        </p:nvGrpSpPr>
        <p:grpSpPr>
          <a:xfrm>
            <a:off x="2567721" y="4977803"/>
            <a:ext cx="2807928" cy="923330"/>
            <a:chOff x="2957032" y="5056939"/>
            <a:chExt cx="2807928" cy="923330"/>
          </a:xfrm>
        </p:grpSpPr>
        <p:sp>
          <p:nvSpPr>
            <p:cNvPr id="93" name="文本框 92">
              <a:extLst>
                <a:ext uri="{FF2B5EF4-FFF2-40B4-BE49-F238E27FC236}">
                  <a16:creationId xmlns:a16="http://schemas.microsoft.com/office/drawing/2014/main" id="{58A4B2B4-392D-4FE0-2145-2A071C813DC2}"/>
                </a:ext>
              </a:extLst>
            </p:cNvPr>
            <p:cNvSpPr txBox="1"/>
            <p:nvPr/>
          </p:nvSpPr>
          <p:spPr>
            <a:xfrm>
              <a:off x="2957032" y="5056939"/>
              <a:ext cx="2016962" cy="923330"/>
            </a:xfrm>
            <a:prstGeom prst="rect">
              <a:avLst/>
            </a:prstGeom>
            <a:noFill/>
          </p:spPr>
          <p:txBody>
            <a:bodyPr wrap="none" rtlCol="0">
              <a:spAutoFit/>
            </a:bodyPr>
            <a:lstStyle/>
            <a:p>
              <a:r>
                <a:rPr lang="en-US" altLang="zh-CN" sz="5400" dirty="0">
                  <a:ln w="187325">
                    <a:solidFill>
                      <a:schemeClr val="tx1"/>
                    </a:solidFill>
                  </a:ln>
                  <a:latin typeface="Bebas" pitchFamily="50" charset="0"/>
                </a:rPr>
                <a:t>super</a:t>
              </a:r>
              <a:endParaRPr lang="zh-CN" altLang="en-US" sz="5400" dirty="0">
                <a:ln w="187325">
                  <a:solidFill>
                    <a:schemeClr val="tx1"/>
                  </a:solidFill>
                </a:ln>
                <a:latin typeface="Bebas" pitchFamily="50" charset="0"/>
              </a:endParaRPr>
            </a:p>
          </p:txBody>
        </p:sp>
        <p:sp>
          <p:nvSpPr>
            <p:cNvPr id="96" name="文本框 95">
              <a:extLst>
                <a:ext uri="{FF2B5EF4-FFF2-40B4-BE49-F238E27FC236}">
                  <a16:creationId xmlns:a16="http://schemas.microsoft.com/office/drawing/2014/main" id="{969D2E06-3142-1EDD-4313-E706D6C1F043}"/>
                </a:ext>
              </a:extLst>
            </p:cNvPr>
            <p:cNvSpPr txBox="1"/>
            <p:nvPr/>
          </p:nvSpPr>
          <p:spPr>
            <a:xfrm>
              <a:off x="4737178" y="5056939"/>
              <a:ext cx="1027782" cy="923330"/>
            </a:xfrm>
            <a:prstGeom prst="rect">
              <a:avLst/>
            </a:prstGeom>
            <a:noFill/>
          </p:spPr>
          <p:txBody>
            <a:bodyPr wrap="none" rtlCol="0">
              <a:spAutoFit/>
            </a:bodyPr>
            <a:lstStyle/>
            <a:p>
              <a:r>
                <a:rPr lang="en-US" altLang="zh-CN" sz="5400" dirty="0">
                  <a:ln w="187325">
                    <a:solidFill>
                      <a:schemeClr val="tx1"/>
                    </a:solidFill>
                  </a:ln>
                  <a:latin typeface="Bebas" pitchFamily="50" charset="0"/>
                </a:rPr>
                <a:t>me</a:t>
              </a:r>
              <a:endParaRPr lang="zh-CN" altLang="en-US" sz="5400" dirty="0">
                <a:ln w="187325">
                  <a:solidFill>
                    <a:schemeClr val="tx1"/>
                  </a:solidFill>
                </a:ln>
                <a:latin typeface="Bebas" pitchFamily="50" charset="0"/>
              </a:endParaRPr>
            </a:p>
          </p:txBody>
        </p:sp>
        <p:grpSp>
          <p:nvGrpSpPr>
            <p:cNvPr id="75" name="组合 74">
              <a:extLst>
                <a:ext uri="{FF2B5EF4-FFF2-40B4-BE49-F238E27FC236}">
                  <a16:creationId xmlns:a16="http://schemas.microsoft.com/office/drawing/2014/main" id="{3AA54B9F-F573-34E5-C3E1-171DE2B7FA20}"/>
                </a:ext>
              </a:extLst>
            </p:cNvPr>
            <p:cNvGrpSpPr/>
            <p:nvPr/>
          </p:nvGrpSpPr>
          <p:grpSpPr>
            <a:xfrm>
              <a:off x="3001241" y="5091493"/>
              <a:ext cx="1813243" cy="831685"/>
              <a:chOff x="5188563" y="5592565"/>
              <a:chExt cx="1813243" cy="831685"/>
            </a:xfrm>
          </p:grpSpPr>
          <p:sp>
            <p:nvSpPr>
              <p:cNvPr id="74" name="文本框 73">
                <a:extLst>
                  <a:ext uri="{FF2B5EF4-FFF2-40B4-BE49-F238E27FC236}">
                    <a16:creationId xmlns:a16="http://schemas.microsoft.com/office/drawing/2014/main" id="{052FA208-2310-05AD-F573-D82C45415A70}"/>
                  </a:ext>
                </a:extLst>
              </p:cNvPr>
              <p:cNvSpPr txBox="1"/>
              <p:nvPr/>
            </p:nvSpPr>
            <p:spPr>
              <a:xfrm>
                <a:off x="5189835" y="5593253"/>
                <a:ext cx="1811971" cy="830997"/>
              </a:xfrm>
              <a:prstGeom prst="rect">
                <a:avLst/>
              </a:prstGeom>
              <a:noFill/>
            </p:spPr>
            <p:txBody>
              <a:bodyPr wrap="none" rtlCol="0">
                <a:spAutoFit/>
              </a:bodyPr>
              <a:lstStyle/>
              <a:p>
                <a:r>
                  <a:rPr lang="en-US" altLang="zh-CN" sz="4800" dirty="0">
                    <a:ln w="177800">
                      <a:solidFill>
                        <a:schemeClr val="bg1"/>
                      </a:solidFill>
                    </a:ln>
                    <a:solidFill>
                      <a:schemeClr val="bg1"/>
                    </a:solidFill>
                    <a:latin typeface="Bebas" pitchFamily="50" charset="0"/>
                  </a:rPr>
                  <a:t>super</a:t>
                </a:r>
                <a:endParaRPr lang="zh-CN" altLang="en-US" sz="4800" dirty="0">
                  <a:ln w="177800">
                    <a:solidFill>
                      <a:schemeClr val="bg1"/>
                    </a:solidFill>
                  </a:ln>
                  <a:solidFill>
                    <a:schemeClr val="bg1"/>
                  </a:solidFill>
                  <a:latin typeface="Bebas" pitchFamily="50" charset="0"/>
                </a:endParaRPr>
              </a:p>
            </p:txBody>
          </p:sp>
          <p:sp>
            <p:nvSpPr>
              <p:cNvPr id="73" name="文本框 72">
                <a:extLst>
                  <a:ext uri="{FF2B5EF4-FFF2-40B4-BE49-F238E27FC236}">
                    <a16:creationId xmlns:a16="http://schemas.microsoft.com/office/drawing/2014/main" id="{C44BABB9-B839-1B71-0AF8-9BCC43560425}"/>
                  </a:ext>
                </a:extLst>
              </p:cNvPr>
              <p:cNvSpPr txBox="1"/>
              <p:nvPr/>
            </p:nvSpPr>
            <p:spPr>
              <a:xfrm>
                <a:off x="5188563" y="5592565"/>
                <a:ext cx="1811971" cy="830997"/>
              </a:xfrm>
              <a:prstGeom prst="rect">
                <a:avLst/>
              </a:prstGeom>
              <a:noFill/>
            </p:spPr>
            <p:txBody>
              <a:bodyPr wrap="none" rtlCol="0">
                <a:spAutoFit/>
              </a:bodyPr>
              <a:lstStyle/>
              <a:p>
                <a:r>
                  <a:rPr lang="en-US" altLang="zh-CN" sz="4800" dirty="0">
                    <a:latin typeface="Bebas" pitchFamily="50" charset="0"/>
                  </a:rPr>
                  <a:t>super</a:t>
                </a:r>
                <a:endParaRPr lang="zh-CN" altLang="en-US" sz="4800" dirty="0">
                  <a:latin typeface="Bebas" pitchFamily="50" charset="0"/>
                </a:endParaRPr>
              </a:p>
            </p:txBody>
          </p:sp>
        </p:grpSp>
        <p:grpSp>
          <p:nvGrpSpPr>
            <p:cNvPr id="77" name="组合 76">
              <a:extLst>
                <a:ext uri="{FF2B5EF4-FFF2-40B4-BE49-F238E27FC236}">
                  <a16:creationId xmlns:a16="http://schemas.microsoft.com/office/drawing/2014/main" id="{EAC0E15D-F3D9-83CF-0D53-0F8C385FA4A9}"/>
                </a:ext>
              </a:extLst>
            </p:cNvPr>
            <p:cNvGrpSpPr/>
            <p:nvPr/>
          </p:nvGrpSpPr>
          <p:grpSpPr>
            <a:xfrm>
              <a:off x="4781387" y="5091493"/>
              <a:ext cx="935567" cy="831685"/>
              <a:chOff x="5188563" y="5592565"/>
              <a:chExt cx="935567" cy="831685"/>
            </a:xfrm>
          </p:grpSpPr>
          <p:sp>
            <p:nvSpPr>
              <p:cNvPr id="78" name="文本框 77">
                <a:extLst>
                  <a:ext uri="{FF2B5EF4-FFF2-40B4-BE49-F238E27FC236}">
                    <a16:creationId xmlns:a16="http://schemas.microsoft.com/office/drawing/2014/main" id="{35EB6C15-00B7-F592-3D17-901B1CBE3B58}"/>
                  </a:ext>
                </a:extLst>
              </p:cNvPr>
              <p:cNvSpPr txBox="1"/>
              <p:nvPr/>
            </p:nvSpPr>
            <p:spPr>
              <a:xfrm>
                <a:off x="5189835" y="5593253"/>
                <a:ext cx="934295" cy="830997"/>
              </a:xfrm>
              <a:prstGeom prst="rect">
                <a:avLst/>
              </a:prstGeom>
              <a:noFill/>
            </p:spPr>
            <p:txBody>
              <a:bodyPr wrap="none" rtlCol="0">
                <a:spAutoFit/>
              </a:bodyPr>
              <a:lstStyle/>
              <a:p>
                <a:r>
                  <a:rPr lang="en-US" altLang="zh-CN" sz="4800" dirty="0">
                    <a:ln w="177800">
                      <a:solidFill>
                        <a:schemeClr val="bg1"/>
                      </a:solidFill>
                    </a:ln>
                    <a:solidFill>
                      <a:schemeClr val="bg1"/>
                    </a:solidFill>
                    <a:latin typeface="Bebas" pitchFamily="50" charset="0"/>
                  </a:rPr>
                  <a:t>me</a:t>
                </a:r>
                <a:endParaRPr lang="zh-CN" altLang="en-US" sz="4800" dirty="0">
                  <a:ln w="177800">
                    <a:solidFill>
                      <a:schemeClr val="bg1"/>
                    </a:solidFill>
                  </a:ln>
                  <a:solidFill>
                    <a:schemeClr val="bg1"/>
                  </a:solidFill>
                  <a:latin typeface="Bebas" pitchFamily="50" charset="0"/>
                </a:endParaRPr>
              </a:p>
            </p:txBody>
          </p:sp>
          <p:sp>
            <p:nvSpPr>
              <p:cNvPr id="79" name="文本框 78">
                <a:extLst>
                  <a:ext uri="{FF2B5EF4-FFF2-40B4-BE49-F238E27FC236}">
                    <a16:creationId xmlns:a16="http://schemas.microsoft.com/office/drawing/2014/main" id="{452CD60D-DCF2-0099-81E0-3A3C9DB42E50}"/>
                  </a:ext>
                </a:extLst>
              </p:cNvPr>
              <p:cNvSpPr txBox="1"/>
              <p:nvPr/>
            </p:nvSpPr>
            <p:spPr>
              <a:xfrm>
                <a:off x="5188563" y="5592565"/>
                <a:ext cx="934295" cy="830997"/>
              </a:xfrm>
              <a:prstGeom prst="rect">
                <a:avLst/>
              </a:prstGeom>
              <a:noFill/>
            </p:spPr>
            <p:txBody>
              <a:bodyPr wrap="none" rtlCol="0">
                <a:spAutoFit/>
              </a:bodyPr>
              <a:lstStyle/>
              <a:p>
                <a:r>
                  <a:rPr lang="en-US" altLang="zh-CN" sz="4800" dirty="0">
                    <a:latin typeface="Bebas" pitchFamily="50" charset="0"/>
                  </a:rPr>
                  <a:t>me</a:t>
                </a:r>
                <a:endParaRPr lang="zh-CN" altLang="en-US" sz="4800" dirty="0">
                  <a:latin typeface="Bebas" pitchFamily="50" charset="0"/>
                </a:endParaRPr>
              </a:p>
            </p:txBody>
          </p:sp>
        </p:grpSp>
      </p:grpSp>
    </p:spTree>
    <p:extLst>
      <p:ext uri="{BB962C8B-B14F-4D97-AF65-F5344CB8AC3E}">
        <p14:creationId xmlns:p14="http://schemas.microsoft.com/office/powerpoint/2010/main" val="1623464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grpSp>
        <p:nvGrpSpPr>
          <p:cNvPr id="3" name="组合 2">
            <a:extLst>
              <a:ext uri="{FF2B5EF4-FFF2-40B4-BE49-F238E27FC236}">
                <a16:creationId xmlns:a16="http://schemas.microsoft.com/office/drawing/2014/main" id="{8AE60F5B-5C1A-7172-6126-552F5F16DF7A}"/>
              </a:ext>
            </a:extLst>
          </p:cNvPr>
          <p:cNvGrpSpPr/>
          <p:nvPr/>
        </p:nvGrpSpPr>
        <p:grpSpPr>
          <a:xfrm flipH="1">
            <a:off x="-1" y="-26775"/>
            <a:ext cx="12218702" cy="7149309"/>
            <a:chOff x="-1" y="-26775"/>
            <a:chExt cx="12218702" cy="7149309"/>
          </a:xfrm>
        </p:grpSpPr>
        <p:grpSp>
          <p:nvGrpSpPr>
            <p:cNvPr id="291" name="组合 290">
              <a:extLst>
                <a:ext uri="{FF2B5EF4-FFF2-40B4-BE49-F238E27FC236}">
                  <a16:creationId xmlns:a16="http://schemas.microsoft.com/office/drawing/2014/main" id="{C2C1A4AC-8F65-27CB-FC59-7E0D69701C0B}"/>
                </a:ext>
              </a:extLst>
            </p:cNvPr>
            <p:cNvGrpSpPr/>
            <p:nvPr/>
          </p:nvGrpSpPr>
          <p:grpSpPr>
            <a:xfrm rot="5400000">
              <a:off x="4236690" y="-859477"/>
              <a:ext cx="3745320" cy="12218702"/>
              <a:chOff x="-5238552" y="-2299"/>
              <a:chExt cx="3145602" cy="6891604"/>
            </a:xfrm>
          </p:grpSpPr>
          <p:sp>
            <p:nvSpPr>
              <p:cNvPr id="292" name="平行四边形 291">
                <a:extLst>
                  <a:ext uri="{FF2B5EF4-FFF2-40B4-BE49-F238E27FC236}">
                    <a16:creationId xmlns:a16="http://schemas.microsoft.com/office/drawing/2014/main" id="{6AE68B15-E9DB-4068-E99F-1A18E1C9630B}"/>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3" name="平行四边形 292">
                <a:extLst>
                  <a:ext uri="{FF2B5EF4-FFF2-40B4-BE49-F238E27FC236}">
                    <a16:creationId xmlns:a16="http://schemas.microsoft.com/office/drawing/2014/main" id="{F76DFC6B-0CB5-9431-B35C-1782A12F0D04}"/>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平行四边形 293">
                <a:extLst>
                  <a:ext uri="{FF2B5EF4-FFF2-40B4-BE49-F238E27FC236}">
                    <a16:creationId xmlns:a16="http://schemas.microsoft.com/office/drawing/2014/main" id="{24E255A1-3FD9-904C-1D73-C251926A0F7C}"/>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5" name="平行四边形 294">
                <a:extLst>
                  <a:ext uri="{FF2B5EF4-FFF2-40B4-BE49-F238E27FC236}">
                    <a16:creationId xmlns:a16="http://schemas.microsoft.com/office/drawing/2014/main" id="{1DCBF7DE-10D1-7BD3-0B84-17C51E89D036}"/>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296" name="组合 295">
              <a:extLst>
                <a:ext uri="{FF2B5EF4-FFF2-40B4-BE49-F238E27FC236}">
                  <a16:creationId xmlns:a16="http://schemas.microsoft.com/office/drawing/2014/main" id="{371DCE1D-E1B6-4373-D076-C5BE3A592366}"/>
                </a:ext>
              </a:extLst>
            </p:cNvPr>
            <p:cNvGrpSpPr/>
            <p:nvPr/>
          </p:nvGrpSpPr>
          <p:grpSpPr>
            <a:xfrm>
              <a:off x="476735" y="-26775"/>
              <a:ext cx="3145602" cy="6891604"/>
              <a:chOff x="-5238552" y="-2299"/>
              <a:chExt cx="3145602" cy="6891604"/>
            </a:xfrm>
          </p:grpSpPr>
          <p:sp>
            <p:nvSpPr>
              <p:cNvPr id="297" name="平行四边形 296">
                <a:extLst>
                  <a:ext uri="{FF2B5EF4-FFF2-40B4-BE49-F238E27FC236}">
                    <a16:creationId xmlns:a16="http://schemas.microsoft.com/office/drawing/2014/main" id="{A4403E59-70E0-2254-3B68-F62BC0F951BF}"/>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8" name="平行四边形 297">
                <a:extLst>
                  <a:ext uri="{FF2B5EF4-FFF2-40B4-BE49-F238E27FC236}">
                    <a16:creationId xmlns:a16="http://schemas.microsoft.com/office/drawing/2014/main" id="{03D57961-2FC2-AC32-6670-58E2F2F5182E}"/>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9" name="平行四边形 298">
                <a:extLst>
                  <a:ext uri="{FF2B5EF4-FFF2-40B4-BE49-F238E27FC236}">
                    <a16:creationId xmlns:a16="http://schemas.microsoft.com/office/drawing/2014/main" id="{E35D3B93-AD9F-ED02-4AC4-4B10E823ECCE}"/>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0" name="平行四边形 299">
                <a:extLst>
                  <a:ext uri="{FF2B5EF4-FFF2-40B4-BE49-F238E27FC236}">
                    <a16:creationId xmlns:a16="http://schemas.microsoft.com/office/drawing/2014/main" id="{A5C1C3CC-300B-9F2C-C475-E6825FB69038}"/>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975608" cy="5861619"/>
            <a:chOff x="-1552721" y="153726"/>
            <a:chExt cx="14975608" cy="5861619"/>
          </a:xfrm>
        </p:grpSpPr>
        <p:sp>
          <p:nvSpPr>
            <p:cNvPr id="80" name="文本框 79">
              <a:extLst>
                <a:ext uri="{FF2B5EF4-FFF2-40B4-BE49-F238E27FC236}">
                  <a16:creationId xmlns:a16="http://schemas.microsoft.com/office/drawing/2014/main" id="{DFE47700-8A0B-A1A5-F136-010F64F26683}"/>
                </a:ext>
              </a:extLst>
            </p:cNvPr>
            <p:cNvSpPr txBox="1"/>
            <p:nvPr/>
          </p:nvSpPr>
          <p:spPr>
            <a:xfrm>
              <a:off x="5054608" y="4815016"/>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5094513" y="1258277"/>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10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10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1957653" y="3457582"/>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508444" y="383547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10186103" y="471109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428128" y="1912290"/>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sp>
        <p:nvSpPr>
          <p:cNvPr id="34" name="文本框 33">
            <a:extLst>
              <a:ext uri="{FF2B5EF4-FFF2-40B4-BE49-F238E27FC236}">
                <a16:creationId xmlns:a16="http://schemas.microsoft.com/office/drawing/2014/main" id="{0A7AB31D-7C10-6C7B-410E-3952FE43EC66}"/>
              </a:ext>
            </a:extLst>
          </p:cNvPr>
          <p:cNvSpPr txBox="1"/>
          <p:nvPr/>
        </p:nvSpPr>
        <p:spPr>
          <a:xfrm>
            <a:off x="1040055" y="2388167"/>
            <a:ext cx="4303188" cy="923330"/>
          </a:xfrm>
          <a:prstGeom prst="rect">
            <a:avLst/>
          </a:prstGeom>
          <a:noFill/>
        </p:spPr>
        <p:txBody>
          <a:bodyPr wrap="square" rtlCol="0">
            <a:spAutoFit/>
          </a:bodyPr>
          <a:lstStyle/>
          <a:p>
            <a:pPr algn="dist"/>
            <a:r>
              <a:rPr lang="zh-CN" altLang="en-US" sz="5400" dirty="0">
                <a:latin typeface="字制区喜脉体" panose="02000603000000000000" pitchFamily="2" charset="-122"/>
                <a:ea typeface="字制区喜脉体" panose="02000603000000000000" pitchFamily="2" charset="-122"/>
              </a:rPr>
              <a:t>感谢您的关注</a:t>
            </a:r>
            <a:endParaRPr lang="en-US" altLang="zh-CN" sz="5400" dirty="0">
              <a:latin typeface="字制区喜脉体" panose="02000603000000000000" pitchFamily="2" charset="-122"/>
              <a:ea typeface="字制区喜脉体" panose="02000603000000000000" pitchFamily="2" charset="-122"/>
            </a:endParaRPr>
          </a:p>
        </p:txBody>
      </p:sp>
      <p:sp>
        <p:nvSpPr>
          <p:cNvPr id="6" name="矩形 5">
            <a:extLst>
              <a:ext uri="{FF2B5EF4-FFF2-40B4-BE49-F238E27FC236}">
                <a16:creationId xmlns:a16="http://schemas.microsoft.com/office/drawing/2014/main" id="{2E65160C-F05C-A976-0D3E-11ABDF2C0CFD}"/>
              </a:ext>
            </a:extLst>
          </p:cNvPr>
          <p:cNvSpPr/>
          <p:nvPr/>
        </p:nvSpPr>
        <p:spPr>
          <a:xfrm>
            <a:off x="1135305" y="3406685"/>
            <a:ext cx="3764778" cy="101663"/>
          </a:xfrm>
          <a:prstGeom prst="rect">
            <a:avLst/>
          </a:prstGeom>
          <a:gradFill>
            <a:gsLst>
              <a:gs pos="0">
                <a:srgbClr val="F679E8"/>
              </a:gs>
              <a:gs pos="50000">
                <a:srgbClr val="F783BA"/>
              </a:gs>
              <a:gs pos="85000">
                <a:srgbClr val="F69169"/>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文本框 46">
            <a:extLst>
              <a:ext uri="{FF2B5EF4-FFF2-40B4-BE49-F238E27FC236}">
                <a16:creationId xmlns:a16="http://schemas.microsoft.com/office/drawing/2014/main" id="{0355FB00-D5E8-DCDE-BACD-FBED21C94D63}"/>
              </a:ext>
            </a:extLst>
          </p:cNvPr>
          <p:cNvSpPr txBox="1"/>
          <p:nvPr/>
        </p:nvSpPr>
        <p:spPr>
          <a:xfrm>
            <a:off x="1103556" y="3254805"/>
            <a:ext cx="3805132" cy="307777"/>
          </a:xfrm>
          <a:prstGeom prst="rect">
            <a:avLst/>
          </a:prstGeom>
          <a:noFill/>
        </p:spPr>
        <p:txBody>
          <a:bodyPr wrap="square" lIns="0" tIns="0" rIns="0" bIns="0" rtlCol="0">
            <a:spAutoFit/>
          </a:bodyPr>
          <a:lstStyle/>
          <a:p>
            <a:pPr algn="dist"/>
            <a:r>
              <a:rPr lang="en-US" altLang="zh-CN" sz="20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THANKS FOR YOUR CONCERN</a:t>
            </a:r>
          </a:p>
        </p:txBody>
      </p:sp>
      <p:grpSp>
        <p:nvGrpSpPr>
          <p:cNvPr id="53" name="组合 52">
            <a:extLst>
              <a:ext uri="{FF2B5EF4-FFF2-40B4-BE49-F238E27FC236}">
                <a16:creationId xmlns:a16="http://schemas.microsoft.com/office/drawing/2014/main" id="{2AF8414B-E8D1-90AA-702F-FE85F8A46308}"/>
              </a:ext>
            </a:extLst>
          </p:cNvPr>
          <p:cNvGrpSpPr/>
          <p:nvPr/>
        </p:nvGrpSpPr>
        <p:grpSpPr>
          <a:xfrm>
            <a:off x="1116255" y="1847883"/>
            <a:ext cx="2123226" cy="465675"/>
            <a:chOff x="7738737" y="1617663"/>
            <a:chExt cx="3268430" cy="465675"/>
          </a:xfrm>
        </p:grpSpPr>
        <p:grpSp>
          <p:nvGrpSpPr>
            <p:cNvPr id="12" name="组合 11">
              <a:extLst>
                <a:ext uri="{FF2B5EF4-FFF2-40B4-BE49-F238E27FC236}">
                  <a16:creationId xmlns:a16="http://schemas.microsoft.com/office/drawing/2014/main" id="{1759A2E3-B836-F26C-2177-8826C277AB6A}"/>
                </a:ext>
              </a:extLst>
            </p:cNvPr>
            <p:cNvGrpSpPr/>
            <p:nvPr/>
          </p:nvGrpSpPr>
          <p:grpSpPr>
            <a:xfrm>
              <a:off x="7738737" y="1621319"/>
              <a:ext cx="3268430" cy="462019"/>
              <a:chOff x="6421682" y="4070514"/>
              <a:chExt cx="3268430" cy="462019"/>
            </a:xfrm>
          </p:grpSpPr>
          <p:sp>
            <p:nvSpPr>
              <p:cNvPr id="48" name="矩形 47">
                <a:extLst>
                  <a:ext uri="{FF2B5EF4-FFF2-40B4-BE49-F238E27FC236}">
                    <a16:creationId xmlns:a16="http://schemas.microsoft.com/office/drawing/2014/main" id="{3115C8DD-185E-AA24-5397-ADA8308D0496}"/>
                  </a:ext>
                </a:extLst>
              </p:cNvPr>
              <p:cNvSpPr/>
              <p:nvPr/>
            </p:nvSpPr>
            <p:spPr>
              <a:xfrm>
                <a:off x="6501990" y="4132423"/>
                <a:ext cx="3188122" cy="400110"/>
              </a:xfrm>
              <a:prstGeom prst="rect">
                <a:avLst/>
              </a:prstGeom>
              <a:noFill/>
              <a:ln w="25400">
                <a:solidFill>
                  <a:srgbClr val="FC3E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useBgFill="1">
            <p:nvSpPr>
              <p:cNvPr id="10" name="矩形 9">
                <a:extLst>
                  <a:ext uri="{FF2B5EF4-FFF2-40B4-BE49-F238E27FC236}">
                    <a16:creationId xmlns:a16="http://schemas.microsoft.com/office/drawing/2014/main" id="{B2D5F145-38D3-2D88-C0D9-A01D4E58CBBB}"/>
                  </a:ext>
                </a:extLst>
              </p:cNvPr>
              <p:cNvSpPr/>
              <p:nvPr/>
            </p:nvSpPr>
            <p:spPr>
              <a:xfrm>
                <a:off x="6421682" y="4070514"/>
                <a:ext cx="3188122" cy="400110"/>
              </a:xfrm>
              <a:prstGeom prst="rect">
                <a:avLst/>
              </a:prstGeom>
              <a:ln w="25400">
                <a:solidFill>
                  <a:srgbClr val="FC3E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14" name="直接连接符 13">
              <a:extLst>
                <a:ext uri="{FF2B5EF4-FFF2-40B4-BE49-F238E27FC236}">
                  <a16:creationId xmlns:a16="http://schemas.microsoft.com/office/drawing/2014/main" id="{D47AB1D7-331F-514D-4248-9C1C1CA51984}"/>
                </a:ext>
              </a:extLst>
            </p:cNvPr>
            <p:cNvCxnSpPr>
              <a:cxnSpLocks/>
            </p:cNvCxnSpPr>
            <p:nvPr/>
          </p:nvCxnSpPr>
          <p:spPr>
            <a:xfrm>
              <a:off x="9155353" y="1617663"/>
              <a:ext cx="0" cy="403766"/>
            </a:xfrm>
            <a:prstGeom prst="line">
              <a:avLst/>
            </a:prstGeom>
            <a:ln w="25400">
              <a:solidFill>
                <a:srgbClr val="FC3E2F"/>
              </a:solidFill>
            </a:ln>
          </p:spPr>
          <p:style>
            <a:lnRef idx="1">
              <a:schemeClr val="accent1"/>
            </a:lnRef>
            <a:fillRef idx="0">
              <a:schemeClr val="accent1"/>
            </a:fillRef>
            <a:effectRef idx="0">
              <a:schemeClr val="accent1"/>
            </a:effectRef>
            <a:fontRef idx="minor">
              <a:schemeClr val="tx1"/>
            </a:fontRef>
          </p:style>
        </p:cxnSp>
      </p:grpSp>
      <p:sp>
        <p:nvSpPr>
          <p:cNvPr id="60" name="文本框 59">
            <a:extLst>
              <a:ext uri="{FF2B5EF4-FFF2-40B4-BE49-F238E27FC236}">
                <a16:creationId xmlns:a16="http://schemas.microsoft.com/office/drawing/2014/main" id="{A198D2AB-27F9-993D-B2AD-4F8CDA85E8E6}"/>
              </a:ext>
            </a:extLst>
          </p:cNvPr>
          <p:cNvSpPr txBox="1"/>
          <p:nvPr/>
        </p:nvSpPr>
        <p:spPr>
          <a:xfrm>
            <a:off x="1040055" y="3686989"/>
            <a:ext cx="5400284" cy="369332"/>
          </a:xfrm>
          <a:prstGeom prst="rect">
            <a:avLst/>
          </a:prstGeom>
          <a:noFill/>
        </p:spPr>
        <p:txBody>
          <a:bodyPr wrap="square" rtlCol="0">
            <a:spAutoFit/>
          </a:bodyPr>
          <a:lstStyle/>
          <a:p>
            <a:r>
              <a:rPr lang="zh-CN" altLang="en-US" dirty="0">
                <a:latin typeface="OPPOSans H" panose="00020600040101010101" pitchFamily="18" charset="-122"/>
                <a:ea typeface="OPPOSans H" panose="00020600040101010101" pitchFamily="18" charset="-122"/>
                <a:cs typeface="OPPOSans H" panose="00020600040101010101" pitchFamily="18" charset="-122"/>
              </a:rPr>
              <a:t>自我介绍</a:t>
            </a:r>
            <a:r>
              <a:rPr lang="en-US" altLang="zh-CN" dirty="0">
                <a:latin typeface="OPPOSans H" panose="00020600040101010101" pitchFamily="18" charset="-122"/>
                <a:ea typeface="OPPOSans H" panose="00020600040101010101" pitchFamily="18" charset="-122"/>
                <a:cs typeface="OPPOSans H" panose="00020600040101010101" pitchFamily="18" charset="-122"/>
              </a:rPr>
              <a:t> | </a:t>
            </a:r>
            <a:r>
              <a:rPr lang="zh-CN" altLang="en-US" dirty="0">
                <a:latin typeface="OPPOSans H" panose="00020600040101010101" pitchFamily="18" charset="-122"/>
                <a:ea typeface="OPPOSans H" panose="00020600040101010101" pitchFamily="18" charset="-122"/>
                <a:cs typeface="OPPOSans H" panose="00020600040101010101" pitchFamily="18" charset="-122"/>
              </a:rPr>
              <a:t>工作履历 </a:t>
            </a:r>
            <a:r>
              <a:rPr lang="en-US" altLang="zh-CN" dirty="0">
                <a:latin typeface="OPPOSans H" panose="00020600040101010101" pitchFamily="18" charset="-122"/>
                <a:ea typeface="OPPOSans H" panose="00020600040101010101" pitchFamily="18" charset="-122"/>
                <a:cs typeface="OPPOSans H" panose="00020600040101010101" pitchFamily="18" charset="-122"/>
              </a:rPr>
              <a:t>| </a:t>
            </a:r>
            <a:r>
              <a:rPr lang="zh-CN" altLang="en-US" dirty="0">
                <a:latin typeface="OPPOSans H" panose="00020600040101010101" pitchFamily="18" charset="-122"/>
                <a:ea typeface="OPPOSans H" panose="00020600040101010101" pitchFamily="18" charset="-122"/>
                <a:cs typeface="OPPOSans H" panose="00020600040101010101" pitchFamily="18" charset="-122"/>
              </a:rPr>
              <a:t>短期规划 </a:t>
            </a:r>
            <a:r>
              <a:rPr lang="en-US" altLang="zh-CN" dirty="0">
                <a:latin typeface="OPPOSans H" panose="00020600040101010101" pitchFamily="18" charset="-122"/>
                <a:ea typeface="OPPOSans H" panose="00020600040101010101" pitchFamily="18" charset="-122"/>
                <a:cs typeface="OPPOSans H" panose="00020600040101010101" pitchFamily="18" charset="-122"/>
              </a:rPr>
              <a:t>| </a:t>
            </a:r>
            <a:r>
              <a:rPr lang="zh-CN" altLang="en-US" dirty="0">
                <a:latin typeface="OPPOSans H" panose="00020600040101010101" pitchFamily="18" charset="-122"/>
                <a:ea typeface="OPPOSans H" panose="00020600040101010101" pitchFamily="18" charset="-122"/>
                <a:cs typeface="OPPOSans H" panose="00020600040101010101" pitchFamily="18" charset="-122"/>
              </a:rPr>
              <a:t>长期规划 </a:t>
            </a:r>
          </a:p>
        </p:txBody>
      </p:sp>
      <p:sp>
        <p:nvSpPr>
          <p:cNvPr id="63" name="文本框 62">
            <a:extLst>
              <a:ext uri="{FF2B5EF4-FFF2-40B4-BE49-F238E27FC236}">
                <a16:creationId xmlns:a16="http://schemas.microsoft.com/office/drawing/2014/main" id="{A5EDF501-A965-F4FE-D462-74424BFC6C88}"/>
              </a:ext>
            </a:extLst>
          </p:cNvPr>
          <p:cNvSpPr txBox="1"/>
          <p:nvPr/>
        </p:nvSpPr>
        <p:spPr>
          <a:xfrm>
            <a:off x="1040055" y="4327663"/>
            <a:ext cx="4904063"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戴尔卡耐基曾经说过，不要怕推销自己，只要你自信，认为自己能行有才华，你就应该认为自己能够胜任这份工作以及职位</a:t>
            </a:r>
          </a:p>
        </p:txBody>
      </p:sp>
      <p:sp>
        <p:nvSpPr>
          <p:cNvPr id="66" name="文本框 65">
            <a:extLst>
              <a:ext uri="{FF2B5EF4-FFF2-40B4-BE49-F238E27FC236}">
                <a16:creationId xmlns:a16="http://schemas.microsoft.com/office/drawing/2014/main" id="{1EF7B0F3-14A1-CAFD-174E-9B69115FFCFC}"/>
              </a:ext>
            </a:extLst>
          </p:cNvPr>
          <p:cNvSpPr txBox="1"/>
          <p:nvPr/>
        </p:nvSpPr>
        <p:spPr>
          <a:xfrm>
            <a:off x="1088642" y="1812509"/>
            <a:ext cx="952505" cy="461665"/>
          </a:xfrm>
          <a:prstGeom prst="rect">
            <a:avLst/>
          </a:prstGeom>
          <a:noFill/>
        </p:spPr>
        <p:txBody>
          <a:bodyPr wrap="none" rtlCol="0">
            <a:spAutoFit/>
          </a:bodyPr>
          <a:lstStyle/>
          <a:p>
            <a:r>
              <a:rPr lang="en-US" altLang="zh-CN"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20X2</a:t>
            </a:r>
            <a:endParaRPr lang="zh-CN" altLang="en-US"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文本框 66">
            <a:extLst>
              <a:ext uri="{FF2B5EF4-FFF2-40B4-BE49-F238E27FC236}">
                <a16:creationId xmlns:a16="http://schemas.microsoft.com/office/drawing/2014/main" id="{E973B0B8-15C1-DC3E-CBBA-0EA2B2598DA3}"/>
              </a:ext>
            </a:extLst>
          </p:cNvPr>
          <p:cNvSpPr txBox="1"/>
          <p:nvPr/>
        </p:nvSpPr>
        <p:spPr>
          <a:xfrm>
            <a:off x="2133253" y="1812509"/>
            <a:ext cx="952505" cy="461665"/>
          </a:xfrm>
          <a:prstGeom prst="rect">
            <a:avLst/>
          </a:prstGeom>
          <a:noFill/>
        </p:spPr>
        <p:txBody>
          <a:bodyPr wrap="none" rtlCol="0">
            <a:spAutoFit/>
          </a:bodyPr>
          <a:lstStyle/>
          <a:p>
            <a:pPr algn="ctr"/>
            <a:r>
              <a:rPr lang="en-US" altLang="zh-CN"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10.06</a:t>
            </a:r>
            <a:endParaRPr lang="zh-CN" altLang="en-US" sz="2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矩形 63">
            <a:extLst>
              <a:ext uri="{FF2B5EF4-FFF2-40B4-BE49-F238E27FC236}">
                <a16:creationId xmlns:a16="http://schemas.microsoft.com/office/drawing/2014/main" id="{14780168-EC23-86E9-B70A-5EA6CFD26541}"/>
              </a:ext>
            </a:extLst>
          </p:cNvPr>
          <p:cNvSpPr/>
          <p:nvPr/>
        </p:nvSpPr>
        <p:spPr>
          <a:xfrm>
            <a:off x="1128190" y="5260463"/>
            <a:ext cx="3288253" cy="333026"/>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文本框 64">
            <a:extLst>
              <a:ext uri="{FF2B5EF4-FFF2-40B4-BE49-F238E27FC236}">
                <a16:creationId xmlns:a16="http://schemas.microsoft.com/office/drawing/2014/main" id="{B169201B-8167-A67F-3B9E-C2FCC842C2D2}"/>
              </a:ext>
            </a:extLst>
          </p:cNvPr>
          <p:cNvSpPr txBox="1"/>
          <p:nvPr/>
        </p:nvSpPr>
        <p:spPr>
          <a:xfrm>
            <a:off x="1040055" y="5057237"/>
            <a:ext cx="3254417" cy="584775"/>
          </a:xfrm>
          <a:prstGeom prst="rect">
            <a:avLst/>
          </a:prstGeom>
          <a:noFill/>
        </p:spPr>
        <p:txBody>
          <a:bodyPr wrap="none" rtlCol="0">
            <a:spAutoFit/>
          </a:bodyPr>
          <a:lstStyle/>
          <a:p>
            <a:r>
              <a:rPr lang="zh-CN" altLang="en-US" sz="3200" dirty="0">
                <a:latin typeface="字制区喜脉体" panose="02000603000000000000" pitchFamily="2" charset="-122"/>
                <a:ea typeface="字制区喜脉体" panose="02000603000000000000" pitchFamily="2" charset="-122"/>
              </a:rPr>
              <a:t>述职人：星星泡饭</a:t>
            </a:r>
          </a:p>
        </p:txBody>
      </p:sp>
      <p:sp>
        <p:nvSpPr>
          <p:cNvPr id="84" name="文本框 83">
            <a:extLst>
              <a:ext uri="{FF2B5EF4-FFF2-40B4-BE49-F238E27FC236}">
                <a16:creationId xmlns:a16="http://schemas.microsoft.com/office/drawing/2014/main" id="{D65DCA9A-B724-E6E9-0E48-B6E98C45D95B}"/>
              </a:ext>
            </a:extLst>
          </p:cNvPr>
          <p:cNvSpPr txBox="1"/>
          <p:nvPr/>
        </p:nvSpPr>
        <p:spPr>
          <a:xfrm>
            <a:off x="1040055" y="3549257"/>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nvGrpSpPr>
          <p:cNvPr id="315" name="组合 314">
            <a:extLst>
              <a:ext uri="{FF2B5EF4-FFF2-40B4-BE49-F238E27FC236}">
                <a16:creationId xmlns:a16="http://schemas.microsoft.com/office/drawing/2014/main" id="{6260B2D3-12FC-7553-DF13-8220B470D992}"/>
              </a:ext>
            </a:extLst>
          </p:cNvPr>
          <p:cNvGrpSpPr/>
          <p:nvPr/>
        </p:nvGrpSpPr>
        <p:grpSpPr>
          <a:xfrm>
            <a:off x="5050802" y="711715"/>
            <a:ext cx="1562452" cy="413665"/>
            <a:chOff x="5626001" y="801587"/>
            <a:chExt cx="1562452" cy="413665"/>
          </a:xfrm>
        </p:grpSpPr>
        <p:sp>
          <p:nvSpPr>
            <p:cNvPr id="58" name="任意多边形: 形状 57">
              <a:extLst>
                <a:ext uri="{FF2B5EF4-FFF2-40B4-BE49-F238E27FC236}">
                  <a16:creationId xmlns:a16="http://schemas.microsoft.com/office/drawing/2014/main" id="{B1456C7A-EFF3-1C84-BBBA-F1EA53B1A31D}"/>
                </a:ext>
              </a:extLst>
            </p:cNvPr>
            <p:cNvSpPr/>
            <p:nvPr/>
          </p:nvSpPr>
          <p:spPr>
            <a:xfrm>
              <a:off x="5626001" y="816928"/>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651484" y="801587"/>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81" name="矩形 80">
            <a:extLst>
              <a:ext uri="{FF2B5EF4-FFF2-40B4-BE49-F238E27FC236}">
                <a16:creationId xmlns:a16="http://schemas.microsoft.com/office/drawing/2014/main" id="{39955AD4-9FEC-FD88-E648-C225E18F7DEF}"/>
              </a:ext>
            </a:extLst>
          </p:cNvPr>
          <p:cNvSpPr/>
          <p:nvPr/>
        </p:nvSpPr>
        <p:spPr>
          <a:xfrm>
            <a:off x="7023948" y="1262870"/>
            <a:ext cx="1086725" cy="340052"/>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3" name="pro">
            <a:extLst>
              <a:ext uri="{FF2B5EF4-FFF2-40B4-BE49-F238E27FC236}">
                <a16:creationId xmlns:a16="http://schemas.microsoft.com/office/drawing/2014/main" id="{B368A2FF-1242-870A-1468-9F683DAE0266}"/>
              </a:ext>
            </a:extLst>
          </p:cNvPr>
          <p:cNvSpPr txBox="1"/>
          <p:nvPr/>
        </p:nvSpPr>
        <p:spPr>
          <a:xfrm>
            <a:off x="6901631" y="885511"/>
            <a:ext cx="5170775" cy="877163"/>
          </a:xfrm>
          <a:prstGeom prst="rect">
            <a:avLst/>
          </a:prstGeom>
          <a:noFill/>
        </p:spPr>
        <p:txBody>
          <a:bodyPr wrap="square" rtlCol="0">
            <a:spAutoFit/>
          </a:bodyPr>
          <a:lstStyle/>
          <a:p>
            <a:r>
              <a:rPr lang="en-US" altLang="zh-CN" sz="5100" dirty="0">
                <a:latin typeface="Bebas" pitchFamily="50" charset="0"/>
              </a:rPr>
              <a:t>professional</a:t>
            </a:r>
            <a:endParaRPr lang="zh-CN" altLang="en-US" sz="5100" dirty="0">
              <a:latin typeface="Bebas" pitchFamily="50" charset="0"/>
            </a:endParaRPr>
          </a:p>
        </p:txBody>
      </p:sp>
      <p:sp>
        <p:nvSpPr>
          <p:cNvPr id="24" name="矩形: 圆角 23">
            <a:extLst>
              <a:ext uri="{FF2B5EF4-FFF2-40B4-BE49-F238E27FC236}">
                <a16:creationId xmlns:a16="http://schemas.microsoft.com/office/drawing/2014/main" id="{1D205DA8-9D6A-18D4-1B02-CB51D2E5581F}"/>
              </a:ext>
            </a:extLst>
          </p:cNvPr>
          <p:cNvSpPr/>
          <p:nvPr/>
        </p:nvSpPr>
        <p:spPr>
          <a:xfrm>
            <a:off x="7019074" y="193604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 name="矩形: 圆角 26">
            <a:extLst>
              <a:ext uri="{FF2B5EF4-FFF2-40B4-BE49-F238E27FC236}">
                <a16:creationId xmlns:a16="http://schemas.microsoft.com/office/drawing/2014/main" id="{88DA791B-03F5-E549-2C44-5D1537C09FCB}"/>
              </a:ext>
            </a:extLst>
          </p:cNvPr>
          <p:cNvSpPr/>
          <p:nvPr/>
        </p:nvSpPr>
        <p:spPr>
          <a:xfrm>
            <a:off x="7305914" y="193604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 name="矩形: 圆角 27">
            <a:extLst>
              <a:ext uri="{FF2B5EF4-FFF2-40B4-BE49-F238E27FC236}">
                <a16:creationId xmlns:a16="http://schemas.microsoft.com/office/drawing/2014/main" id="{5FD4CA33-14DD-AEC5-98AF-7BD92BD0D3EE}"/>
              </a:ext>
            </a:extLst>
          </p:cNvPr>
          <p:cNvSpPr/>
          <p:nvPr/>
        </p:nvSpPr>
        <p:spPr>
          <a:xfrm>
            <a:off x="7592754" y="193604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 name="矩形: 圆角 28">
            <a:extLst>
              <a:ext uri="{FF2B5EF4-FFF2-40B4-BE49-F238E27FC236}">
                <a16:creationId xmlns:a16="http://schemas.microsoft.com/office/drawing/2014/main" id="{5B06A64E-5E14-41C2-DC40-7239E83A8E1A}"/>
              </a:ext>
            </a:extLst>
          </p:cNvPr>
          <p:cNvSpPr/>
          <p:nvPr/>
        </p:nvSpPr>
        <p:spPr>
          <a:xfrm>
            <a:off x="7879594" y="1936040"/>
            <a:ext cx="231079" cy="100270"/>
          </a:xfrm>
          <a:prstGeom prst="roundRect">
            <a:avLst>
              <a:gd name="adj" fmla="val 50000"/>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 name="矩形: 圆角 30">
            <a:extLst>
              <a:ext uri="{FF2B5EF4-FFF2-40B4-BE49-F238E27FC236}">
                <a16:creationId xmlns:a16="http://schemas.microsoft.com/office/drawing/2014/main" id="{364AA6C9-ED5D-5D98-EB72-F4875BF8747A}"/>
              </a:ext>
            </a:extLst>
          </p:cNvPr>
          <p:cNvSpPr/>
          <p:nvPr/>
        </p:nvSpPr>
        <p:spPr>
          <a:xfrm>
            <a:off x="6848758" y="2157425"/>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1" name="矩形: 圆角 20">
            <a:extLst>
              <a:ext uri="{FF2B5EF4-FFF2-40B4-BE49-F238E27FC236}">
                <a16:creationId xmlns:a16="http://schemas.microsoft.com/office/drawing/2014/main" id="{992B0EE5-5A3D-22FE-5E3B-A7BC3FED02DD}"/>
              </a:ext>
            </a:extLst>
          </p:cNvPr>
          <p:cNvSpPr/>
          <p:nvPr/>
        </p:nvSpPr>
        <p:spPr>
          <a:xfrm>
            <a:off x="7019074" y="2159375"/>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4" name="图片 43">
            <a:extLst>
              <a:ext uri="{FF2B5EF4-FFF2-40B4-BE49-F238E27FC236}">
                <a16:creationId xmlns:a16="http://schemas.microsoft.com/office/drawing/2014/main" id="{0A1B5560-ED86-30B2-4222-D22E4DB97B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6853412" y="2148887"/>
            <a:ext cx="3891065" cy="3871612"/>
          </a:xfrm>
          <a:prstGeom prst="rect">
            <a:avLst/>
          </a:prstGeom>
        </p:spPr>
      </p:pic>
      <p:pic>
        <p:nvPicPr>
          <p:cNvPr id="49" name="图片 48">
            <a:extLst>
              <a:ext uri="{FF2B5EF4-FFF2-40B4-BE49-F238E27FC236}">
                <a16:creationId xmlns:a16="http://schemas.microsoft.com/office/drawing/2014/main" id="{AE8735FD-8CAC-2604-8037-3D714F498FD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7002167" y="2171652"/>
            <a:ext cx="3891065" cy="3871609"/>
          </a:xfrm>
          <a:prstGeom prst="rect">
            <a:avLst/>
          </a:prstGeom>
        </p:spPr>
      </p:pic>
      <p:sp>
        <p:nvSpPr>
          <p:cNvPr id="316" name="文本框 315">
            <a:extLst>
              <a:ext uri="{FF2B5EF4-FFF2-40B4-BE49-F238E27FC236}">
                <a16:creationId xmlns:a16="http://schemas.microsoft.com/office/drawing/2014/main" id="{28A54E9D-C8E1-CD87-DE3A-720197FBFA33}"/>
              </a:ext>
            </a:extLst>
          </p:cNvPr>
          <p:cNvSpPr txBox="1"/>
          <p:nvPr/>
        </p:nvSpPr>
        <p:spPr>
          <a:xfrm>
            <a:off x="9222089" y="4293462"/>
            <a:ext cx="1555501" cy="1569660"/>
          </a:xfrm>
          <a:prstGeom prst="rect">
            <a:avLst/>
          </a:prstGeom>
          <a:noFill/>
        </p:spPr>
        <p:txBody>
          <a:bodyPr wrap="square" rtlCol="0">
            <a:spAutoFit/>
          </a:bodyPr>
          <a:lstStyle/>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我想成为一个</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实干家</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不需要美丽的辞藻</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来修饰</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工作</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锻炼了我</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生活</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成就了我</a:t>
            </a:r>
          </a:p>
        </p:txBody>
      </p:sp>
      <p:grpSp>
        <p:nvGrpSpPr>
          <p:cNvPr id="401" name="组合 400">
            <a:extLst>
              <a:ext uri="{FF2B5EF4-FFF2-40B4-BE49-F238E27FC236}">
                <a16:creationId xmlns:a16="http://schemas.microsoft.com/office/drawing/2014/main" id="{7D223560-83D3-E2CC-DE11-6710D95045B9}"/>
              </a:ext>
            </a:extLst>
          </p:cNvPr>
          <p:cNvGrpSpPr/>
          <p:nvPr/>
        </p:nvGrpSpPr>
        <p:grpSpPr>
          <a:xfrm>
            <a:off x="10553982" y="2379039"/>
            <a:ext cx="126289" cy="1844932"/>
            <a:chOff x="4641910" y="2382459"/>
            <a:chExt cx="126289" cy="1844932"/>
          </a:xfrm>
        </p:grpSpPr>
        <p:cxnSp>
          <p:nvCxnSpPr>
            <p:cNvPr id="320" name="直接连接符 319">
              <a:extLst>
                <a:ext uri="{FF2B5EF4-FFF2-40B4-BE49-F238E27FC236}">
                  <a16:creationId xmlns:a16="http://schemas.microsoft.com/office/drawing/2014/main" id="{A58E2A5F-10F3-88EF-3E81-340A6EE3CB35}"/>
                </a:ext>
              </a:extLst>
            </p:cNvPr>
            <p:cNvCxnSpPr/>
            <p:nvPr/>
          </p:nvCxnSpPr>
          <p:spPr>
            <a:xfrm>
              <a:off x="4704384" y="2599590"/>
              <a:ext cx="0" cy="16278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1" name="矩形 320">
              <a:extLst>
                <a:ext uri="{FF2B5EF4-FFF2-40B4-BE49-F238E27FC236}">
                  <a16:creationId xmlns:a16="http://schemas.microsoft.com/office/drawing/2014/main" id="{2B2EB09D-B713-FFEE-9930-72D2B67C0621}"/>
                </a:ext>
              </a:extLst>
            </p:cNvPr>
            <p:cNvSpPr/>
            <p:nvPr/>
          </p:nvSpPr>
          <p:spPr>
            <a:xfrm>
              <a:off x="4641910" y="2382459"/>
              <a:ext cx="126289" cy="12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403" name="等腰三角形 402">
            <a:extLst>
              <a:ext uri="{FF2B5EF4-FFF2-40B4-BE49-F238E27FC236}">
                <a16:creationId xmlns:a16="http://schemas.microsoft.com/office/drawing/2014/main" id="{4789434C-1689-EB2C-6A80-DCC05F5C5C77}"/>
              </a:ext>
            </a:extLst>
          </p:cNvPr>
          <p:cNvSpPr/>
          <p:nvPr/>
        </p:nvSpPr>
        <p:spPr>
          <a:xfrm rot="10800000">
            <a:off x="6881187" y="2392971"/>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4" name="等腰三角形 403">
            <a:extLst>
              <a:ext uri="{FF2B5EF4-FFF2-40B4-BE49-F238E27FC236}">
                <a16:creationId xmlns:a16="http://schemas.microsoft.com/office/drawing/2014/main" id="{44B9FE66-C003-82BD-ACDE-ABA2A39060D0}"/>
              </a:ext>
            </a:extLst>
          </p:cNvPr>
          <p:cNvSpPr/>
          <p:nvPr/>
        </p:nvSpPr>
        <p:spPr>
          <a:xfrm rot="10800000">
            <a:off x="6881187" y="2503480"/>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5" name="等腰三角形 404">
            <a:extLst>
              <a:ext uri="{FF2B5EF4-FFF2-40B4-BE49-F238E27FC236}">
                <a16:creationId xmlns:a16="http://schemas.microsoft.com/office/drawing/2014/main" id="{B5E55E15-7F28-E734-54C0-610B0D6602C9}"/>
              </a:ext>
            </a:extLst>
          </p:cNvPr>
          <p:cNvSpPr/>
          <p:nvPr/>
        </p:nvSpPr>
        <p:spPr>
          <a:xfrm rot="10800000">
            <a:off x="6881187" y="2613989"/>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6" name="等腰三角形 405">
            <a:extLst>
              <a:ext uri="{FF2B5EF4-FFF2-40B4-BE49-F238E27FC236}">
                <a16:creationId xmlns:a16="http://schemas.microsoft.com/office/drawing/2014/main" id="{0BC94D92-A608-1054-7536-D8995CEFBC14}"/>
              </a:ext>
            </a:extLst>
          </p:cNvPr>
          <p:cNvSpPr/>
          <p:nvPr/>
        </p:nvSpPr>
        <p:spPr>
          <a:xfrm rot="10800000">
            <a:off x="6881187" y="272449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7" name="等腰三角形 406">
            <a:extLst>
              <a:ext uri="{FF2B5EF4-FFF2-40B4-BE49-F238E27FC236}">
                <a16:creationId xmlns:a16="http://schemas.microsoft.com/office/drawing/2014/main" id="{D7E2CF6F-E22D-8ABC-AC88-B4FBDBC544A5}"/>
              </a:ext>
            </a:extLst>
          </p:cNvPr>
          <p:cNvSpPr/>
          <p:nvPr/>
        </p:nvSpPr>
        <p:spPr>
          <a:xfrm rot="10800000">
            <a:off x="6881187" y="283500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08" name="等腰三角形 407">
            <a:extLst>
              <a:ext uri="{FF2B5EF4-FFF2-40B4-BE49-F238E27FC236}">
                <a16:creationId xmlns:a16="http://schemas.microsoft.com/office/drawing/2014/main" id="{6B0C994E-F0B8-1298-6995-BBD70163701A}"/>
              </a:ext>
            </a:extLst>
          </p:cNvPr>
          <p:cNvSpPr/>
          <p:nvPr/>
        </p:nvSpPr>
        <p:spPr>
          <a:xfrm rot="10800000">
            <a:off x="6881187" y="294551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nvGrpSpPr>
          <p:cNvPr id="161" name="组合 160">
            <a:extLst>
              <a:ext uri="{FF2B5EF4-FFF2-40B4-BE49-F238E27FC236}">
                <a16:creationId xmlns:a16="http://schemas.microsoft.com/office/drawing/2014/main" id="{8463469B-EB9B-8CFA-6E7A-603B4C2B318D}"/>
              </a:ext>
            </a:extLst>
          </p:cNvPr>
          <p:cNvGrpSpPr/>
          <p:nvPr/>
        </p:nvGrpSpPr>
        <p:grpSpPr>
          <a:xfrm>
            <a:off x="-14263" y="125311"/>
            <a:ext cx="5219673" cy="251641"/>
            <a:chOff x="5208634" y="43229"/>
            <a:chExt cx="6983366" cy="336668"/>
          </a:xfrm>
        </p:grpSpPr>
        <p:grpSp>
          <p:nvGrpSpPr>
            <p:cNvPr id="162" name="组合 161">
              <a:extLst>
                <a:ext uri="{FF2B5EF4-FFF2-40B4-BE49-F238E27FC236}">
                  <a16:creationId xmlns:a16="http://schemas.microsoft.com/office/drawing/2014/main" id="{B143CF9C-E197-8110-9D7C-3F4AA6031ED7}"/>
                </a:ext>
              </a:extLst>
            </p:cNvPr>
            <p:cNvGrpSpPr/>
            <p:nvPr/>
          </p:nvGrpSpPr>
          <p:grpSpPr>
            <a:xfrm>
              <a:off x="5208634" y="43229"/>
              <a:ext cx="6983366" cy="336668"/>
              <a:chOff x="2487167" y="9296400"/>
              <a:chExt cx="12117833" cy="584200"/>
            </a:xfrm>
          </p:grpSpPr>
          <p:cxnSp>
            <p:nvCxnSpPr>
              <p:cNvPr id="181" name="直接连接符 180">
                <a:extLst>
                  <a:ext uri="{FF2B5EF4-FFF2-40B4-BE49-F238E27FC236}">
                    <a16:creationId xmlns:a16="http://schemas.microsoft.com/office/drawing/2014/main" id="{B750A39F-8EED-78F8-0002-CA79E0E63CEC}"/>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8E3D5C5-6375-C70D-02C2-DF28BD3C6360}"/>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8B9C8133-8949-E6EB-2EC2-9BBF68D7F3B1}"/>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3C722F24-9C1F-1411-ED3C-C200572A3CD4}"/>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94DF34A5-F263-D94E-9EC6-1E81A1E67BBE}"/>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7D47F184-F871-E38E-816E-94278C0CEFAF}"/>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37CBCD9E-8387-08B4-2EFA-389074A19656}"/>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CB3980B0-B4CA-A0B9-0351-28F160E9223F}"/>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25163C1C-0581-A43F-C3A4-41F665A048B8}"/>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A22094-2E9B-4327-3597-923DADD85041}"/>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EE1E11E9-ABBC-03FD-CDB8-C82B230B59A9}"/>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6FE06C6C-FFFD-4360-AB7E-0074F68D2FB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E12E268A-7B6C-DC09-44F3-5481E340340D}"/>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30D65F80-44EC-1150-C41B-0098916A2B13}"/>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FCE3BC04-2029-8314-6227-EF3858DD911B}"/>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4A13FDA0-68A4-C6FB-A0E4-5529A6EBCBD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6CF9930-0A71-2C78-3544-5364AA463C24}"/>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2CD89625-7787-4016-0750-53446EDE777E}"/>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6675252D-0ACF-EA05-C07E-79AAA024F273}"/>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E25CE154-8E79-B319-575D-AD3D35269CCD}"/>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1D4E67D7-7868-8AA9-AF70-3D54F6871F10}"/>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4CB58A20-7535-B333-9D8E-6591607F47C8}"/>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93AFF503-2CA5-CEB1-20D4-39F8403D33D5}"/>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6F1FE7D1-DE12-4D3F-2571-6D06A7419467}"/>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5B14B19B-25DB-358C-BFF0-18AA166439D1}"/>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25B8394A-4E76-07D9-CA59-D857ED5DC980}"/>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4B237654-F7F2-FAAD-CB46-C424E67B1525}"/>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A39EEB7D-2341-D538-4D45-D8557BDA7006}"/>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CC1BC16E-AE38-2077-B981-596AD170A068}"/>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6AA74A4F-C998-7497-81C3-6387E2176B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C22521DF-9DE4-2C6A-702F-756AF2EDC551}"/>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B8C28854-30A6-8D3F-38DC-98FC467F5D39}"/>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BBF6D192-8D41-18A7-CF1E-68063200F9C3}"/>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6D8CA656-584B-3F54-714A-7C6E41B137E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F932D93B-36E0-EF3F-0492-25CA17D54EE6}"/>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F01A6B72-3334-B09F-3DAF-CE13EC0F442F}"/>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7499A94E-104C-58F3-EA6C-CAA47AD7C797}"/>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E7D56F42-6962-CB02-E0C0-6282B04E6ED7}"/>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90780F58-E681-C421-42EE-9ED4A89C9908}"/>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F5C14501-2A00-F721-6803-64CEF2370B0E}"/>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F0DACE77-9562-0D55-6229-0C9DA12C5009}"/>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502F01E7-45C9-8D9D-223E-7DFB1BA3D2BE}"/>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0A11A96B-8999-6182-5DA5-D94E16067A19}"/>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9D203F15-EF38-A94E-89BC-145F20D5A8A9}"/>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359F62D8-080F-9676-70AF-E78EA4BA1F9F}"/>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3" name="组合 162">
              <a:extLst>
                <a:ext uri="{FF2B5EF4-FFF2-40B4-BE49-F238E27FC236}">
                  <a16:creationId xmlns:a16="http://schemas.microsoft.com/office/drawing/2014/main" id="{B6F106D0-9D32-1B85-0814-E66BC0A932C8}"/>
                </a:ext>
              </a:extLst>
            </p:cNvPr>
            <p:cNvGrpSpPr/>
            <p:nvPr/>
          </p:nvGrpSpPr>
          <p:grpSpPr>
            <a:xfrm>
              <a:off x="7937470" y="44455"/>
              <a:ext cx="1357948" cy="334835"/>
              <a:chOff x="7937470" y="44455"/>
              <a:chExt cx="1357948" cy="334835"/>
            </a:xfrm>
          </p:grpSpPr>
          <p:sp>
            <p:nvSpPr>
              <p:cNvPr id="173" name="矩形 172">
                <a:extLst>
                  <a:ext uri="{FF2B5EF4-FFF2-40B4-BE49-F238E27FC236}">
                    <a16:creationId xmlns:a16="http://schemas.microsoft.com/office/drawing/2014/main" id="{939F5EC8-EBDB-1767-BD78-FD673F038332}"/>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4" name="矩形 173">
                <a:extLst>
                  <a:ext uri="{FF2B5EF4-FFF2-40B4-BE49-F238E27FC236}">
                    <a16:creationId xmlns:a16="http://schemas.microsoft.com/office/drawing/2014/main" id="{16172075-7FD3-8B38-2A05-5E6C4715601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5" name="矩形 174">
                <a:extLst>
                  <a:ext uri="{FF2B5EF4-FFF2-40B4-BE49-F238E27FC236}">
                    <a16:creationId xmlns:a16="http://schemas.microsoft.com/office/drawing/2014/main" id="{11D084C3-89BE-5091-5579-E7C87EEAB2D5}"/>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6" name="矩形 175">
                <a:extLst>
                  <a:ext uri="{FF2B5EF4-FFF2-40B4-BE49-F238E27FC236}">
                    <a16:creationId xmlns:a16="http://schemas.microsoft.com/office/drawing/2014/main" id="{F5503E17-0B0E-A915-ECD5-3B50E1EACB75}"/>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7" name="矩形 176">
                <a:extLst>
                  <a:ext uri="{FF2B5EF4-FFF2-40B4-BE49-F238E27FC236}">
                    <a16:creationId xmlns:a16="http://schemas.microsoft.com/office/drawing/2014/main" id="{BB85CCD5-345F-F922-7D94-F6EF8214DD2E}"/>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8" name="矩形 177">
                <a:extLst>
                  <a:ext uri="{FF2B5EF4-FFF2-40B4-BE49-F238E27FC236}">
                    <a16:creationId xmlns:a16="http://schemas.microsoft.com/office/drawing/2014/main" id="{3BA6EC09-283A-1E49-D91C-F8A1C9508DD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9" name="矩形 178">
                <a:extLst>
                  <a:ext uri="{FF2B5EF4-FFF2-40B4-BE49-F238E27FC236}">
                    <a16:creationId xmlns:a16="http://schemas.microsoft.com/office/drawing/2014/main" id="{A49628C8-1E43-5F72-8546-498B993C840C}"/>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0" name="矩形 179">
                <a:extLst>
                  <a:ext uri="{FF2B5EF4-FFF2-40B4-BE49-F238E27FC236}">
                    <a16:creationId xmlns:a16="http://schemas.microsoft.com/office/drawing/2014/main" id="{33134203-2C75-E823-F4AF-08406520AC99}"/>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64" name="组合 163">
              <a:extLst>
                <a:ext uri="{FF2B5EF4-FFF2-40B4-BE49-F238E27FC236}">
                  <a16:creationId xmlns:a16="http://schemas.microsoft.com/office/drawing/2014/main" id="{EEEC3950-23BC-83A9-A0EB-5FDC488251A3}"/>
                </a:ext>
              </a:extLst>
            </p:cNvPr>
            <p:cNvGrpSpPr/>
            <p:nvPr/>
          </p:nvGrpSpPr>
          <p:grpSpPr>
            <a:xfrm>
              <a:off x="10497025" y="44455"/>
              <a:ext cx="1357948" cy="334835"/>
              <a:chOff x="7937470" y="44455"/>
              <a:chExt cx="1357948" cy="334835"/>
            </a:xfrm>
          </p:grpSpPr>
          <p:sp>
            <p:nvSpPr>
              <p:cNvPr id="165" name="矩形 164">
                <a:extLst>
                  <a:ext uri="{FF2B5EF4-FFF2-40B4-BE49-F238E27FC236}">
                    <a16:creationId xmlns:a16="http://schemas.microsoft.com/office/drawing/2014/main" id="{38A3DE75-C897-C57D-49C8-890B7CA6E3A2}"/>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6" name="矩形 165">
                <a:extLst>
                  <a:ext uri="{FF2B5EF4-FFF2-40B4-BE49-F238E27FC236}">
                    <a16:creationId xmlns:a16="http://schemas.microsoft.com/office/drawing/2014/main" id="{A1BEFC81-8EA0-7C5B-34BD-CFDF65433BF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7" name="矩形 166">
                <a:extLst>
                  <a:ext uri="{FF2B5EF4-FFF2-40B4-BE49-F238E27FC236}">
                    <a16:creationId xmlns:a16="http://schemas.microsoft.com/office/drawing/2014/main" id="{073F8171-EE4B-BDC1-D040-0D23AD4F2478}"/>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8" name="矩形 167">
                <a:extLst>
                  <a:ext uri="{FF2B5EF4-FFF2-40B4-BE49-F238E27FC236}">
                    <a16:creationId xmlns:a16="http://schemas.microsoft.com/office/drawing/2014/main" id="{EFF2A04F-D893-45E5-EB08-5C0473A23EC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9" name="矩形 168">
                <a:extLst>
                  <a:ext uri="{FF2B5EF4-FFF2-40B4-BE49-F238E27FC236}">
                    <a16:creationId xmlns:a16="http://schemas.microsoft.com/office/drawing/2014/main" id="{A8141E93-97C9-0A9A-7757-2ECEA4CA116B}"/>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0" name="矩形 169">
                <a:extLst>
                  <a:ext uri="{FF2B5EF4-FFF2-40B4-BE49-F238E27FC236}">
                    <a16:creationId xmlns:a16="http://schemas.microsoft.com/office/drawing/2014/main" id="{835CACDF-3A54-971F-347A-2AFC6C3B5A68}"/>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1" name="矩形 170">
                <a:extLst>
                  <a:ext uri="{FF2B5EF4-FFF2-40B4-BE49-F238E27FC236}">
                    <a16:creationId xmlns:a16="http://schemas.microsoft.com/office/drawing/2014/main" id="{2A25260D-47CF-B390-C586-DDC3BD032025}"/>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72" name="矩形 171">
                <a:extLst>
                  <a:ext uri="{FF2B5EF4-FFF2-40B4-BE49-F238E27FC236}">
                    <a16:creationId xmlns:a16="http://schemas.microsoft.com/office/drawing/2014/main" id="{7287AF4C-8ABC-223C-05AF-A6F67C70BB1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pic>
        <p:nvPicPr>
          <p:cNvPr id="184" name="图片 183" descr="图片包含 游戏机, 食物, 动物, 花&#10;&#10;描述已自动生成">
            <a:extLst>
              <a:ext uri="{FF2B5EF4-FFF2-40B4-BE49-F238E27FC236}">
                <a16:creationId xmlns:a16="http://schemas.microsoft.com/office/drawing/2014/main" id="{250CE113-F34B-3803-419B-B40E13775080}"/>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l="33765" t="31310" r="30592" b="30489"/>
          <a:stretch/>
        </p:blipFill>
        <p:spPr>
          <a:xfrm flipH="1">
            <a:off x="6210268" y="920181"/>
            <a:ext cx="4768800" cy="5110939"/>
          </a:xfrm>
          <a:prstGeom prst="rect">
            <a:avLst/>
          </a:prstGeom>
        </p:spPr>
      </p:pic>
      <p:grpSp>
        <p:nvGrpSpPr>
          <p:cNvPr id="185" name="组合 184">
            <a:extLst>
              <a:ext uri="{FF2B5EF4-FFF2-40B4-BE49-F238E27FC236}">
                <a16:creationId xmlns:a16="http://schemas.microsoft.com/office/drawing/2014/main" id="{772236D0-8220-2092-21C4-4C39B033C8F7}"/>
              </a:ext>
            </a:extLst>
          </p:cNvPr>
          <p:cNvGrpSpPr/>
          <p:nvPr/>
        </p:nvGrpSpPr>
        <p:grpSpPr>
          <a:xfrm>
            <a:off x="6205970" y="4977803"/>
            <a:ext cx="2807928" cy="923330"/>
            <a:chOff x="2957032" y="5056939"/>
            <a:chExt cx="2807928" cy="923330"/>
          </a:xfrm>
        </p:grpSpPr>
        <p:sp>
          <p:nvSpPr>
            <p:cNvPr id="186" name="文本框 185">
              <a:extLst>
                <a:ext uri="{FF2B5EF4-FFF2-40B4-BE49-F238E27FC236}">
                  <a16:creationId xmlns:a16="http://schemas.microsoft.com/office/drawing/2014/main" id="{BF60BB78-B816-FED5-C9ED-D81C717142AD}"/>
                </a:ext>
              </a:extLst>
            </p:cNvPr>
            <p:cNvSpPr txBox="1"/>
            <p:nvPr/>
          </p:nvSpPr>
          <p:spPr>
            <a:xfrm>
              <a:off x="2957032" y="5056939"/>
              <a:ext cx="2016962" cy="923330"/>
            </a:xfrm>
            <a:prstGeom prst="rect">
              <a:avLst/>
            </a:prstGeom>
            <a:noFill/>
          </p:spPr>
          <p:txBody>
            <a:bodyPr wrap="none" rtlCol="0">
              <a:spAutoFit/>
            </a:bodyPr>
            <a:lstStyle/>
            <a:p>
              <a:r>
                <a:rPr lang="en-US" altLang="zh-CN" sz="5400" dirty="0">
                  <a:ln w="187325">
                    <a:solidFill>
                      <a:schemeClr val="tx1"/>
                    </a:solidFill>
                  </a:ln>
                  <a:latin typeface="Bebas" pitchFamily="50" charset="0"/>
                </a:rPr>
                <a:t>super</a:t>
              </a:r>
              <a:endParaRPr lang="zh-CN" altLang="en-US" sz="5400" dirty="0">
                <a:ln w="187325">
                  <a:solidFill>
                    <a:schemeClr val="tx1"/>
                  </a:solidFill>
                </a:ln>
                <a:latin typeface="Bebas" pitchFamily="50" charset="0"/>
              </a:endParaRPr>
            </a:p>
          </p:txBody>
        </p:sp>
        <p:sp>
          <p:nvSpPr>
            <p:cNvPr id="187" name="文本框 186">
              <a:extLst>
                <a:ext uri="{FF2B5EF4-FFF2-40B4-BE49-F238E27FC236}">
                  <a16:creationId xmlns:a16="http://schemas.microsoft.com/office/drawing/2014/main" id="{6521DED6-0D4E-D737-768D-5332B1D2EF18}"/>
                </a:ext>
              </a:extLst>
            </p:cNvPr>
            <p:cNvSpPr txBox="1"/>
            <p:nvPr/>
          </p:nvSpPr>
          <p:spPr>
            <a:xfrm>
              <a:off x="4737178" y="5056939"/>
              <a:ext cx="1027782" cy="923330"/>
            </a:xfrm>
            <a:prstGeom prst="rect">
              <a:avLst/>
            </a:prstGeom>
            <a:noFill/>
          </p:spPr>
          <p:txBody>
            <a:bodyPr wrap="none" rtlCol="0">
              <a:spAutoFit/>
            </a:bodyPr>
            <a:lstStyle/>
            <a:p>
              <a:r>
                <a:rPr lang="en-US" altLang="zh-CN" sz="5400" dirty="0">
                  <a:ln w="187325">
                    <a:solidFill>
                      <a:schemeClr val="tx1"/>
                    </a:solidFill>
                  </a:ln>
                  <a:latin typeface="Bebas" pitchFamily="50" charset="0"/>
                </a:rPr>
                <a:t>me</a:t>
              </a:r>
              <a:endParaRPr lang="zh-CN" altLang="en-US" sz="5400" dirty="0">
                <a:ln w="187325">
                  <a:solidFill>
                    <a:schemeClr val="tx1"/>
                  </a:solidFill>
                </a:ln>
                <a:latin typeface="Bebas" pitchFamily="50" charset="0"/>
              </a:endParaRPr>
            </a:p>
          </p:txBody>
        </p:sp>
        <p:grpSp>
          <p:nvGrpSpPr>
            <p:cNvPr id="188" name="组合 187">
              <a:extLst>
                <a:ext uri="{FF2B5EF4-FFF2-40B4-BE49-F238E27FC236}">
                  <a16:creationId xmlns:a16="http://schemas.microsoft.com/office/drawing/2014/main" id="{ECE1A2CF-CF11-0D61-41F6-06D253B8D35F}"/>
                </a:ext>
              </a:extLst>
            </p:cNvPr>
            <p:cNvGrpSpPr/>
            <p:nvPr/>
          </p:nvGrpSpPr>
          <p:grpSpPr>
            <a:xfrm>
              <a:off x="3001241" y="5091493"/>
              <a:ext cx="1813243" cy="831685"/>
              <a:chOff x="5188563" y="5592565"/>
              <a:chExt cx="1813243" cy="831685"/>
            </a:xfrm>
          </p:grpSpPr>
          <p:sp>
            <p:nvSpPr>
              <p:cNvPr id="192" name="文本框 191">
                <a:extLst>
                  <a:ext uri="{FF2B5EF4-FFF2-40B4-BE49-F238E27FC236}">
                    <a16:creationId xmlns:a16="http://schemas.microsoft.com/office/drawing/2014/main" id="{1D48C735-9205-480C-CE15-1E267F03EEEE}"/>
                  </a:ext>
                </a:extLst>
              </p:cNvPr>
              <p:cNvSpPr txBox="1"/>
              <p:nvPr/>
            </p:nvSpPr>
            <p:spPr>
              <a:xfrm>
                <a:off x="5189835" y="5593253"/>
                <a:ext cx="1811971" cy="830997"/>
              </a:xfrm>
              <a:prstGeom prst="rect">
                <a:avLst/>
              </a:prstGeom>
              <a:noFill/>
            </p:spPr>
            <p:txBody>
              <a:bodyPr wrap="none" rtlCol="0">
                <a:spAutoFit/>
              </a:bodyPr>
              <a:lstStyle/>
              <a:p>
                <a:r>
                  <a:rPr lang="en-US" altLang="zh-CN" sz="4800" dirty="0">
                    <a:ln w="177800">
                      <a:solidFill>
                        <a:schemeClr val="bg1"/>
                      </a:solidFill>
                    </a:ln>
                    <a:solidFill>
                      <a:schemeClr val="bg1"/>
                    </a:solidFill>
                    <a:latin typeface="Bebas" pitchFamily="50" charset="0"/>
                  </a:rPr>
                  <a:t>super</a:t>
                </a:r>
                <a:endParaRPr lang="zh-CN" altLang="en-US" sz="4800" dirty="0">
                  <a:ln w="177800">
                    <a:solidFill>
                      <a:schemeClr val="bg1"/>
                    </a:solidFill>
                  </a:ln>
                  <a:solidFill>
                    <a:schemeClr val="bg1"/>
                  </a:solidFill>
                  <a:latin typeface="Bebas" pitchFamily="50" charset="0"/>
                </a:endParaRPr>
              </a:p>
            </p:txBody>
          </p:sp>
          <p:sp>
            <p:nvSpPr>
              <p:cNvPr id="193" name="文本框 192">
                <a:extLst>
                  <a:ext uri="{FF2B5EF4-FFF2-40B4-BE49-F238E27FC236}">
                    <a16:creationId xmlns:a16="http://schemas.microsoft.com/office/drawing/2014/main" id="{1CC5A8E8-C18B-C768-4F5B-2D6F945169B4}"/>
                  </a:ext>
                </a:extLst>
              </p:cNvPr>
              <p:cNvSpPr txBox="1"/>
              <p:nvPr/>
            </p:nvSpPr>
            <p:spPr>
              <a:xfrm>
                <a:off x="5188563" y="5592565"/>
                <a:ext cx="1811971" cy="830997"/>
              </a:xfrm>
              <a:prstGeom prst="rect">
                <a:avLst/>
              </a:prstGeom>
              <a:noFill/>
            </p:spPr>
            <p:txBody>
              <a:bodyPr wrap="none" rtlCol="0">
                <a:spAutoFit/>
              </a:bodyPr>
              <a:lstStyle/>
              <a:p>
                <a:r>
                  <a:rPr lang="en-US" altLang="zh-CN" sz="4800" dirty="0">
                    <a:latin typeface="Bebas" pitchFamily="50" charset="0"/>
                  </a:rPr>
                  <a:t>super</a:t>
                </a:r>
                <a:endParaRPr lang="zh-CN" altLang="en-US" sz="4800" dirty="0">
                  <a:latin typeface="Bebas" pitchFamily="50" charset="0"/>
                </a:endParaRPr>
              </a:p>
            </p:txBody>
          </p:sp>
        </p:grpSp>
        <p:grpSp>
          <p:nvGrpSpPr>
            <p:cNvPr id="189" name="组合 188">
              <a:extLst>
                <a:ext uri="{FF2B5EF4-FFF2-40B4-BE49-F238E27FC236}">
                  <a16:creationId xmlns:a16="http://schemas.microsoft.com/office/drawing/2014/main" id="{3A151196-9490-3EF2-B63C-E2B926F3336F}"/>
                </a:ext>
              </a:extLst>
            </p:cNvPr>
            <p:cNvGrpSpPr/>
            <p:nvPr/>
          </p:nvGrpSpPr>
          <p:grpSpPr>
            <a:xfrm>
              <a:off x="4781387" y="5091493"/>
              <a:ext cx="935567" cy="831685"/>
              <a:chOff x="5188563" y="5592565"/>
              <a:chExt cx="935567" cy="831685"/>
            </a:xfrm>
          </p:grpSpPr>
          <p:sp>
            <p:nvSpPr>
              <p:cNvPr id="190" name="文本框 189">
                <a:extLst>
                  <a:ext uri="{FF2B5EF4-FFF2-40B4-BE49-F238E27FC236}">
                    <a16:creationId xmlns:a16="http://schemas.microsoft.com/office/drawing/2014/main" id="{10F86016-5CE2-D044-0A9C-F1BA646DE7B6}"/>
                  </a:ext>
                </a:extLst>
              </p:cNvPr>
              <p:cNvSpPr txBox="1"/>
              <p:nvPr/>
            </p:nvSpPr>
            <p:spPr>
              <a:xfrm>
                <a:off x="5189835" y="5593253"/>
                <a:ext cx="934295" cy="830997"/>
              </a:xfrm>
              <a:prstGeom prst="rect">
                <a:avLst/>
              </a:prstGeom>
              <a:noFill/>
            </p:spPr>
            <p:txBody>
              <a:bodyPr wrap="none" rtlCol="0">
                <a:spAutoFit/>
              </a:bodyPr>
              <a:lstStyle/>
              <a:p>
                <a:r>
                  <a:rPr lang="en-US" altLang="zh-CN" sz="4800" dirty="0">
                    <a:ln w="177800">
                      <a:solidFill>
                        <a:schemeClr val="bg1"/>
                      </a:solidFill>
                    </a:ln>
                    <a:solidFill>
                      <a:schemeClr val="bg1"/>
                    </a:solidFill>
                    <a:latin typeface="Bebas" pitchFamily="50" charset="0"/>
                  </a:rPr>
                  <a:t>me</a:t>
                </a:r>
                <a:endParaRPr lang="zh-CN" altLang="en-US" sz="4800" dirty="0">
                  <a:ln w="177800">
                    <a:solidFill>
                      <a:schemeClr val="bg1"/>
                    </a:solidFill>
                  </a:ln>
                  <a:solidFill>
                    <a:schemeClr val="bg1"/>
                  </a:solidFill>
                  <a:latin typeface="Bebas" pitchFamily="50" charset="0"/>
                </a:endParaRPr>
              </a:p>
            </p:txBody>
          </p:sp>
          <p:sp>
            <p:nvSpPr>
              <p:cNvPr id="191" name="文本框 190">
                <a:extLst>
                  <a:ext uri="{FF2B5EF4-FFF2-40B4-BE49-F238E27FC236}">
                    <a16:creationId xmlns:a16="http://schemas.microsoft.com/office/drawing/2014/main" id="{1513016E-0F43-DFDE-DF7C-22E253267A19}"/>
                  </a:ext>
                </a:extLst>
              </p:cNvPr>
              <p:cNvSpPr txBox="1"/>
              <p:nvPr/>
            </p:nvSpPr>
            <p:spPr>
              <a:xfrm>
                <a:off x="5188563" y="5592565"/>
                <a:ext cx="934295" cy="830997"/>
              </a:xfrm>
              <a:prstGeom prst="rect">
                <a:avLst/>
              </a:prstGeom>
              <a:noFill/>
            </p:spPr>
            <p:txBody>
              <a:bodyPr wrap="none" rtlCol="0">
                <a:spAutoFit/>
              </a:bodyPr>
              <a:lstStyle/>
              <a:p>
                <a:r>
                  <a:rPr lang="en-US" altLang="zh-CN" sz="4800" dirty="0">
                    <a:latin typeface="Bebas" pitchFamily="50" charset="0"/>
                  </a:rPr>
                  <a:t>me</a:t>
                </a:r>
                <a:endParaRPr lang="zh-CN" altLang="en-US" sz="4800" dirty="0">
                  <a:latin typeface="Bebas" pitchFamily="50" charset="0"/>
                </a:endParaRPr>
              </a:p>
            </p:txBody>
          </p:sp>
        </p:grpSp>
      </p:grpSp>
    </p:spTree>
    <p:extLst>
      <p:ext uri="{BB962C8B-B14F-4D97-AF65-F5344CB8AC3E}">
        <p14:creationId xmlns:p14="http://schemas.microsoft.com/office/powerpoint/2010/main" val="3627217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6DE7F8EA-FDC5-DB18-C7D1-B1F5AEC084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780408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12F2BDD-7A99-BC20-C3BE-EC9A02EA23B2}"/>
              </a:ext>
            </a:extLst>
          </p:cNvPr>
          <p:cNvSpPr/>
          <p:nvPr/>
        </p:nvSpPr>
        <p:spPr>
          <a:xfrm>
            <a:off x="499503" y="4205177"/>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星星泡饭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E0AB807-16FB-33B0-E8CB-6ECFA19F50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718440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grpSp>
        <p:nvGrpSpPr>
          <p:cNvPr id="383" name="组合 382">
            <a:extLst>
              <a:ext uri="{FF2B5EF4-FFF2-40B4-BE49-F238E27FC236}">
                <a16:creationId xmlns:a16="http://schemas.microsoft.com/office/drawing/2014/main" id="{15F9F39C-8AE4-AECB-E32D-CC77F67C9446}"/>
              </a:ext>
            </a:extLst>
          </p:cNvPr>
          <p:cNvGrpSpPr/>
          <p:nvPr/>
        </p:nvGrpSpPr>
        <p:grpSpPr>
          <a:xfrm>
            <a:off x="8780074" y="4372424"/>
            <a:ext cx="3353524" cy="2492343"/>
            <a:chOff x="-5238552" y="-2299"/>
            <a:chExt cx="3145602" cy="6891604"/>
          </a:xfrm>
        </p:grpSpPr>
        <p:sp>
          <p:nvSpPr>
            <p:cNvPr id="384" name="平行四边形 383">
              <a:extLst>
                <a:ext uri="{FF2B5EF4-FFF2-40B4-BE49-F238E27FC236}">
                  <a16:creationId xmlns:a16="http://schemas.microsoft.com/office/drawing/2014/main" id="{9AA8EB1C-076F-D4E3-5A01-2A0020C4F7DC}"/>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5" name="平行四边形 384">
              <a:extLst>
                <a:ext uri="{FF2B5EF4-FFF2-40B4-BE49-F238E27FC236}">
                  <a16:creationId xmlns:a16="http://schemas.microsoft.com/office/drawing/2014/main" id="{557F36F3-225E-BA96-2BAF-84286636486A}"/>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6" name="平行四边形 385">
              <a:extLst>
                <a:ext uri="{FF2B5EF4-FFF2-40B4-BE49-F238E27FC236}">
                  <a16:creationId xmlns:a16="http://schemas.microsoft.com/office/drawing/2014/main" id="{A1B28536-BC26-A84A-BB44-8E5C4C3EF76D}"/>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7" name="平行四边形 386">
              <a:extLst>
                <a:ext uri="{FF2B5EF4-FFF2-40B4-BE49-F238E27FC236}">
                  <a16:creationId xmlns:a16="http://schemas.microsoft.com/office/drawing/2014/main" id="{2D35FE03-15B7-0FC7-7793-F791AC5F4709}"/>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378" name="组合 377">
            <a:extLst>
              <a:ext uri="{FF2B5EF4-FFF2-40B4-BE49-F238E27FC236}">
                <a16:creationId xmlns:a16="http://schemas.microsoft.com/office/drawing/2014/main" id="{F52B75B6-9F1C-BC1C-DE14-FE3B9BCE5743}"/>
              </a:ext>
            </a:extLst>
          </p:cNvPr>
          <p:cNvGrpSpPr/>
          <p:nvPr/>
        </p:nvGrpSpPr>
        <p:grpSpPr>
          <a:xfrm>
            <a:off x="476735" y="6827"/>
            <a:ext cx="3145602" cy="6858001"/>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a:off x="6960140" y="125311"/>
            <a:ext cx="5219673" cy="251641"/>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400346" y="490181"/>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nvGrpSpPr>
            <p:cNvPr id="315" name="组合 314">
              <a:extLst>
                <a:ext uri="{FF2B5EF4-FFF2-40B4-BE49-F238E27FC236}">
                  <a16:creationId xmlns:a16="http://schemas.microsoft.com/office/drawing/2014/main" id="{6260B2D3-12FC-7553-DF13-8220B470D992}"/>
                </a:ext>
              </a:extLst>
            </p:cNvPr>
            <p:cNvGrpSpPr/>
            <p:nvPr/>
          </p:nvGrpSpPr>
          <p:grpSpPr>
            <a:xfrm>
              <a:off x="5390974" y="711715"/>
              <a:ext cx="1562452" cy="413665"/>
              <a:chOff x="5626001" y="801587"/>
              <a:chExt cx="1562452" cy="413665"/>
            </a:xfrm>
          </p:grpSpPr>
          <p:sp>
            <p:nvSpPr>
              <p:cNvPr id="58" name="任意多边形: 形状 57">
                <a:extLst>
                  <a:ext uri="{FF2B5EF4-FFF2-40B4-BE49-F238E27FC236}">
                    <a16:creationId xmlns:a16="http://schemas.microsoft.com/office/drawing/2014/main" id="{B1456C7A-EFF3-1C84-BBBA-F1EA53B1A31D}"/>
                  </a:ext>
                </a:extLst>
              </p:cNvPr>
              <p:cNvSpPr/>
              <p:nvPr/>
            </p:nvSpPr>
            <p:spPr>
              <a:xfrm>
                <a:off x="5626001" y="816928"/>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651484" y="801587"/>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323" name="文本框 322">
              <a:extLst>
                <a:ext uri="{FF2B5EF4-FFF2-40B4-BE49-F238E27FC236}">
                  <a16:creationId xmlns:a16="http://schemas.microsoft.com/office/drawing/2014/main" id="{822781B1-021C-1263-1781-09EEC20A0FB7}"/>
                </a:ext>
              </a:extLst>
            </p:cNvPr>
            <p:cNvSpPr txBox="1"/>
            <p:nvPr/>
          </p:nvSpPr>
          <p:spPr>
            <a:xfrm>
              <a:off x="1761977" y="2128210"/>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grpSp>
      <p:sp>
        <p:nvSpPr>
          <p:cNvPr id="132" name="文本框 131">
            <a:extLst>
              <a:ext uri="{FF2B5EF4-FFF2-40B4-BE49-F238E27FC236}">
                <a16:creationId xmlns:a16="http://schemas.microsoft.com/office/drawing/2014/main" id="{437054D9-4EE3-4B2B-3D07-D7BDC9467B44}"/>
              </a:ext>
            </a:extLst>
          </p:cNvPr>
          <p:cNvSpPr txBox="1"/>
          <p:nvPr/>
        </p:nvSpPr>
        <p:spPr>
          <a:xfrm>
            <a:off x="3159667" y="2831026"/>
            <a:ext cx="2002510" cy="1200329"/>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个人自我</a:t>
            </a:r>
            <a:endParaRPr lang="en-US" altLang="zh-CN" sz="3600" dirty="0">
              <a:latin typeface="字制区喜脉体" panose="02000603000000000000" pitchFamily="2" charset="-122"/>
              <a:ea typeface="字制区喜脉体" panose="02000603000000000000" pitchFamily="2" charset="-122"/>
              <a:cs typeface="极影毁片圆 Medium" panose="020F0600000000000000" pitchFamily="34" charset="-122"/>
            </a:endParaRPr>
          </a:p>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介绍</a:t>
            </a:r>
          </a:p>
        </p:txBody>
      </p:sp>
      <p:sp>
        <p:nvSpPr>
          <p:cNvPr id="137" name="文本框 136">
            <a:extLst>
              <a:ext uri="{FF2B5EF4-FFF2-40B4-BE49-F238E27FC236}">
                <a16:creationId xmlns:a16="http://schemas.microsoft.com/office/drawing/2014/main" id="{1926621E-7F22-D960-1700-CD8AAC217014}"/>
              </a:ext>
            </a:extLst>
          </p:cNvPr>
          <p:cNvSpPr txBox="1"/>
          <p:nvPr/>
        </p:nvSpPr>
        <p:spPr>
          <a:xfrm>
            <a:off x="4059799" y="3405593"/>
            <a:ext cx="2077634" cy="584775"/>
          </a:xfrm>
          <a:prstGeom prst="rect">
            <a:avLst/>
          </a:prstGeom>
          <a:noFill/>
        </p:spPr>
        <p:txBody>
          <a:bodyPr wrap="square" rtlCol="0">
            <a:spAutoFit/>
          </a:bodyPr>
          <a:lstStyle/>
          <a:p>
            <a:r>
              <a:rPr lang="en-US" altLang="zh-CN"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PERSONAL </a:t>
            </a:r>
          </a:p>
          <a:p>
            <a:r>
              <a:rPr lang="en-US" altLang="zh-CN"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INTRODUCTION</a:t>
            </a:r>
            <a:endParaRPr lang="zh-CN" altLang="en-US"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8" name="矩形 137">
            <a:extLst>
              <a:ext uri="{FF2B5EF4-FFF2-40B4-BE49-F238E27FC236}">
                <a16:creationId xmlns:a16="http://schemas.microsoft.com/office/drawing/2014/main" id="{37B42AEC-1BC1-8C3D-716D-CF303942E3F9}"/>
              </a:ext>
            </a:extLst>
          </p:cNvPr>
          <p:cNvSpPr/>
          <p:nvPr/>
        </p:nvSpPr>
        <p:spPr>
          <a:xfrm>
            <a:off x="2281937" y="1853592"/>
            <a:ext cx="3288253" cy="333026"/>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 name="pro">
            <a:extLst>
              <a:ext uri="{FF2B5EF4-FFF2-40B4-BE49-F238E27FC236}">
                <a16:creationId xmlns:a16="http://schemas.microsoft.com/office/drawing/2014/main" id="{2F82453A-2752-B4C4-9F9C-6AD9FF7A6913}"/>
              </a:ext>
            </a:extLst>
          </p:cNvPr>
          <p:cNvSpPr txBox="1"/>
          <p:nvPr/>
        </p:nvSpPr>
        <p:spPr>
          <a:xfrm>
            <a:off x="2081933" y="1455356"/>
            <a:ext cx="5170775" cy="877163"/>
          </a:xfrm>
          <a:prstGeom prst="rect">
            <a:avLst/>
          </a:prstGeom>
          <a:noFill/>
        </p:spPr>
        <p:txBody>
          <a:bodyPr wrap="square" rtlCol="0">
            <a:spAutoFit/>
          </a:bodyPr>
          <a:lstStyle/>
          <a:p>
            <a:r>
              <a:rPr lang="en-US" altLang="zh-CN" sz="5100" dirty="0">
                <a:latin typeface="Bebas" pitchFamily="50" charset="0"/>
              </a:rPr>
              <a:t>CONTENTS</a:t>
            </a:r>
            <a:endParaRPr lang="zh-CN" altLang="en-US" sz="5100" dirty="0">
              <a:latin typeface="Bebas" pitchFamily="50" charset="0"/>
            </a:endParaRPr>
          </a:p>
        </p:txBody>
      </p:sp>
      <p:grpSp>
        <p:nvGrpSpPr>
          <p:cNvPr id="16" name="组合 15">
            <a:extLst>
              <a:ext uri="{FF2B5EF4-FFF2-40B4-BE49-F238E27FC236}">
                <a16:creationId xmlns:a16="http://schemas.microsoft.com/office/drawing/2014/main" id="{D75F81A0-F9C3-8FC5-2D09-CFA501CEA61C}"/>
              </a:ext>
            </a:extLst>
          </p:cNvPr>
          <p:cNvGrpSpPr/>
          <p:nvPr/>
        </p:nvGrpSpPr>
        <p:grpSpPr>
          <a:xfrm>
            <a:off x="2148287" y="2922986"/>
            <a:ext cx="1035370" cy="992795"/>
            <a:chOff x="14549569" y="-142936"/>
            <a:chExt cx="4061380" cy="3894374"/>
          </a:xfrm>
        </p:grpSpPr>
        <p:sp>
          <p:nvSpPr>
            <p:cNvPr id="254" name="矩形: 圆角 253">
              <a:extLst>
                <a:ext uri="{FF2B5EF4-FFF2-40B4-BE49-F238E27FC236}">
                  <a16:creationId xmlns:a16="http://schemas.microsoft.com/office/drawing/2014/main" id="{BAC04C57-28C3-5199-EEAA-0D7DD56C1992}"/>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55" name="矩形: 圆角 254">
              <a:extLst>
                <a:ext uri="{FF2B5EF4-FFF2-40B4-BE49-F238E27FC236}">
                  <a16:creationId xmlns:a16="http://schemas.microsoft.com/office/drawing/2014/main" id="{6902EB0C-98EC-CA16-BC11-6988158B7CB8}"/>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56" name="图片 255">
              <a:extLst>
                <a:ext uri="{FF2B5EF4-FFF2-40B4-BE49-F238E27FC236}">
                  <a16:creationId xmlns:a16="http://schemas.microsoft.com/office/drawing/2014/main" id="{26CB15F1-E930-C946-3CF4-DE747ADC2F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57" name="图片 256">
              <a:extLst>
                <a:ext uri="{FF2B5EF4-FFF2-40B4-BE49-F238E27FC236}">
                  <a16:creationId xmlns:a16="http://schemas.microsoft.com/office/drawing/2014/main" id="{6774EC5B-A13A-B708-5330-FC734D7A64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62" name="等腰三角形 261">
              <a:extLst>
                <a:ext uri="{FF2B5EF4-FFF2-40B4-BE49-F238E27FC236}">
                  <a16:creationId xmlns:a16="http://schemas.microsoft.com/office/drawing/2014/main" id="{2B6F8F85-D8E0-E400-243D-B43D2CD497BB}"/>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3" name="等腰三角形 262">
              <a:extLst>
                <a:ext uri="{FF2B5EF4-FFF2-40B4-BE49-F238E27FC236}">
                  <a16:creationId xmlns:a16="http://schemas.microsoft.com/office/drawing/2014/main" id="{0EDD8F4E-1056-61E9-417C-DA333D74043F}"/>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4" name="等腰三角形 263">
              <a:extLst>
                <a:ext uri="{FF2B5EF4-FFF2-40B4-BE49-F238E27FC236}">
                  <a16:creationId xmlns:a16="http://schemas.microsoft.com/office/drawing/2014/main" id="{CA02AF2D-5276-5BCD-DAEB-F28986DB8818}"/>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5" name="等腰三角形 264">
              <a:extLst>
                <a:ext uri="{FF2B5EF4-FFF2-40B4-BE49-F238E27FC236}">
                  <a16:creationId xmlns:a16="http://schemas.microsoft.com/office/drawing/2014/main" id="{A93C3535-8ED7-DEBF-B8C1-03CDD5B39A05}"/>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6" name="等腰三角形 265">
              <a:extLst>
                <a:ext uri="{FF2B5EF4-FFF2-40B4-BE49-F238E27FC236}">
                  <a16:creationId xmlns:a16="http://schemas.microsoft.com/office/drawing/2014/main" id="{20E4AA36-4472-92A2-1292-1389277DD453}"/>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7" name="等腰三角形 266">
              <a:extLst>
                <a:ext uri="{FF2B5EF4-FFF2-40B4-BE49-F238E27FC236}">
                  <a16:creationId xmlns:a16="http://schemas.microsoft.com/office/drawing/2014/main" id="{7C63872B-236E-426C-A3EE-DDBD12AAB511}"/>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28" name="文本框 127">
            <a:extLst>
              <a:ext uri="{FF2B5EF4-FFF2-40B4-BE49-F238E27FC236}">
                <a16:creationId xmlns:a16="http://schemas.microsoft.com/office/drawing/2014/main" id="{0EB94395-AAE3-5B44-FC12-F86027744180}"/>
              </a:ext>
            </a:extLst>
          </p:cNvPr>
          <p:cNvSpPr txBox="1"/>
          <p:nvPr/>
        </p:nvSpPr>
        <p:spPr>
          <a:xfrm>
            <a:off x="758760" y="1432272"/>
            <a:ext cx="1609960" cy="923330"/>
          </a:xfrm>
          <a:prstGeom prst="rect">
            <a:avLst/>
          </a:prstGeom>
          <a:noFill/>
        </p:spPr>
        <p:txBody>
          <a:bodyPr wrap="square" rtlCol="0">
            <a:spAutoFit/>
          </a:bodyPr>
          <a:lstStyle/>
          <a:p>
            <a:r>
              <a:rPr lang="zh-CN" altLang="en-US" sz="5400" dirty="0">
                <a:latin typeface="字制区喜脉体" panose="02000603000000000000" pitchFamily="2" charset="-122"/>
                <a:ea typeface="字制区喜脉体" panose="02000603000000000000" pitchFamily="2" charset="-122"/>
              </a:rPr>
              <a:t>目录</a:t>
            </a:r>
            <a:endParaRPr lang="en-US" altLang="zh-CN" sz="5400" dirty="0">
              <a:latin typeface="字制区喜脉体" panose="02000603000000000000" pitchFamily="2" charset="-122"/>
              <a:ea typeface="字制区喜脉体" panose="02000603000000000000" pitchFamily="2" charset="-122"/>
            </a:endParaRPr>
          </a:p>
        </p:txBody>
      </p:sp>
      <p:sp>
        <p:nvSpPr>
          <p:cNvPr id="268" name="文本框 267">
            <a:extLst>
              <a:ext uri="{FF2B5EF4-FFF2-40B4-BE49-F238E27FC236}">
                <a16:creationId xmlns:a16="http://schemas.microsoft.com/office/drawing/2014/main" id="{D92F0802-3337-8235-7DAA-C2909506FBA5}"/>
              </a:ext>
            </a:extLst>
          </p:cNvPr>
          <p:cNvSpPr txBox="1"/>
          <p:nvPr/>
        </p:nvSpPr>
        <p:spPr>
          <a:xfrm>
            <a:off x="2223778" y="2957025"/>
            <a:ext cx="949115" cy="707886"/>
          </a:xfrm>
          <a:prstGeom prst="rect">
            <a:avLst/>
          </a:prstGeom>
          <a:noFill/>
        </p:spPr>
        <p:txBody>
          <a:bodyPr wrap="square"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01</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17" name="文本框 16">
            <a:extLst>
              <a:ext uri="{FF2B5EF4-FFF2-40B4-BE49-F238E27FC236}">
                <a16:creationId xmlns:a16="http://schemas.microsoft.com/office/drawing/2014/main" id="{9F79D8E0-DDC2-9F14-885C-C987FB136B30}"/>
              </a:ext>
            </a:extLst>
          </p:cNvPr>
          <p:cNvSpPr txBox="1"/>
          <p:nvPr/>
        </p:nvSpPr>
        <p:spPr>
          <a:xfrm rot="16200000">
            <a:off x="2529067" y="3288596"/>
            <a:ext cx="400110" cy="846664"/>
          </a:xfrm>
          <a:prstGeom prst="rect">
            <a:avLst/>
          </a:prstGeom>
          <a:noFill/>
        </p:spPr>
        <p:txBody>
          <a:bodyPr vert="eaVert" wrap="square" rtlCol="0">
            <a:spAutoFit/>
          </a:bodyPr>
          <a:lstStyle/>
          <a:p>
            <a:r>
              <a:rPr lang="en-US" altLang="zh-CN" sz="1400" dirty="0">
                <a:solidFill>
                  <a:schemeClr val="bg1"/>
                </a:solidFill>
                <a:latin typeface="Bebas" pitchFamily="50" charset="0"/>
              </a:rPr>
              <a:t>PART ONE</a:t>
            </a:r>
            <a:endParaRPr lang="zh-CN" altLang="en-US" sz="1400" dirty="0">
              <a:solidFill>
                <a:schemeClr val="bg1"/>
              </a:solidFill>
              <a:latin typeface="Bebas" pitchFamily="50" charset="0"/>
            </a:endParaRPr>
          </a:p>
        </p:txBody>
      </p:sp>
      <p:sp>
        <p:nvSpPr>
          <p:cNvPr id="252" name="文本框 251">
            <a:extLst>
              <a:ext uri="{FF2B5EF4-FFF2-40B4-BE49-F238E27FC236}">
                <a16:creationId xmlns:a16="http://schemas.microsoft.com/office/drawing/2014/main" id="{5434C43B-CDD1-312F-A8D0-29D9FFB37C3E}"/>
              </a:ext>
            </a:extLst>
          </p:cNvPr>
          <p:cNvSpPr txBox="1"/>
          <p:nvPr/>
        </p:nvSpPr>
        <p:spPr>
          <a:xfrm>
            <a:off x="3159667" y="4393776"/>
            <a:ext cx="2002510" cy="1200329"/>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过往工作履历</a:t>
            </a:r>
          </a:p>
        </p:txBody>
      </p:sp>
      <p:sp>
        <p:nvSpPr>
          <p:cNvPr id="253" name="文本框 252">
            <a:extLst>
              <a:ext uri="{FF2B5EF4-FFF2-40B4-BE49-F238E27FC236}">
                <a16:creationId xmlns:a16="http://schemas.microsoft.com/office/drawing/2014/main" id="{3C1572E4-1961-D39B-645C-A9F1D743F65D}"/>
              </a:ext>
            </a:extLst>
          </p:cNvPr>
          <p:cNvSpPr txBox="1"/>
          <p:nvPr/>
        </p:nvSpPr>
        <p:spPr>
          <a:xfrm>
            <a:off x="4059799" y="4968343"/>
            <a:ext cx="2077634" cy="584775"/>
          </a:xfrm>
          <a:prstGeom prst="rect">
            <a:avLst/>
          </a:prstGeom>
          <a:noFill/>
        </p:spPr>
        <p:txBody>
          <a:bodyPr wrap="square" rtlCol="0">
            <a:spAutoFit/>
          </a:bodyPr>
          <a:lstStyle/>
          <a:p>
            <a:r>
              <a:rPr lang="en-US" altLang="zh-CN"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PAST WORK EXPERIENCE</a:t>
            </a:r>
          </a:p>
        </p:txBody>
      </p:sp>
      <p:grpSp>
        <p:nvGrpSpPr>
          <p:cNvPr id="258" name="组合 257">
            <a:extLst>
              <a:ext uri="{FF2B5EF4-FFF2-40B4-BE49-F238E27FC236}">
                <a16:creationId xmlns:a16="http://schemas.microsoft.com/office/drawing/2014/main" id="{4B26549E-80BD-F52D-CC79-30315FB46301}"/>
              </a:ext>
            </a:extLst>
          </p:cNvPr>
          <p:cNvGrpSpPr/>
          <p:nvPr/>
        </p:nvGrpSpPr>
        <p:grpSpPr>
          <a:xfrm>
            <a:off x="2148287" y="4485736"/>
            <a:ext cx="1035370" cy="992795"/>
            <a:chOff x="14549569" y="-142936"/>
            <a:chExt cx="4061380" cy="3894374"/>
          </a:xfrm>
        </p:grpSpPr>
        <p:sp>
          <p:nvSpPr>
            <p:cNvPr id="259" name="矩形: 圆角 258">
              <a:extLst>
                <a:ext uri="{FF2B5EF4-FFF2-40B4-BE49-F238E27FC236}">
                  <a16:creationId xmlns:a16="http://schemas.microsoft.com/office/drawing/2014/main" id="{933D875F-D76E-AC34-EE31-24AE4B9C3C83}"/>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60" name="矩形: 圆角 259">
              <a:extLst>
                <a:ext uri="{FF2B5EF4-FFF2-40B4-BE49-F238E27FC236}">
                  <a16:creationId xmlns:a16="http://schemas.microsoft.com/office/drawing/2014/main" id="{F9A627DA-5315-D57A-0F1F-9860D2204BC7}"/>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61" name="图片 260">
              <a:extLst>
                <a:ext uri="{FF2B5EF4-FFF2-40B4-BE49-F238E27FC236}">
                  <a16:creationId xmlns:a16="http://schemas.microsoft.com/office/drawing/2014/main" id="{C80F8A59-ABAE-913C-9CF0-8C43928FCA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69" name="图片 268">
              <a:extLst>
                <a:ext uri="{FF2B5EF4-FFF2-40B4-BE49-F238E27FC236}">
                  <a16:creationId xmlns:a16="http://schemas.microsoft.com/office/drawing/2014/main" id="{9601C84D-44CF-2D21-BFE5-EE129FD84A1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70" name="等腰三角形 269">
              <a:extLst>
                <a:ext uri="{FF2B5EF4-FFF2-40B4-BE49-F238E27FC236}">
                  <a16:creationId xmlns:a16="http://schemas.microsoft.com/office/drawing/2014/main" id="{88F1AAA4-5043-CC1F-E093-D970BE0C8E65}"/>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1" name="等腰三角形 270">
              <a:extLst>
                <a:ext uri="{FF2B5EF4-FFF2-40B4-BE49-F238E27FC236}">
                  <a16:creationId xmlns:a16="http://schemas.microsoft.com/office/drawing/2014/main" id="{F8E38A33-9527-7CE7-7180-86369EA794DB}"/>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等腰三角形 271">
              <a:extLst>
                <a:ext uri="{FF2B5EF4-FFF2-40B4-BE49-F238E27FC236}">
                  <a16:creationId xmlns:a16="http://schemas.microsoft.com/office/drawing/2014/main" id="{7C6E0BD5-87E2-BFD4-8D4B-FAF641426398}"/>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等腰三角形 272">
              <a:extLst>
                <a:ext uri="{FF2B5EF4-FFF2-40B4-BE49-F238E27FC236}">
                  <a16:creationId xmlns:a16="http://schemas.microsoft.com/office/drawing/2014/main" id="{6551ECED-59DF-3BAE-211D-A789A0844468}"/>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4" name="等腰三角形 273">
              <a:extLst>
                <a:ext uri="{FF2B5EF4-FFF2-40B4-BE49-F238E27FC236}">
                  <a16:creationId xmlns:a16="http://schemas.microsoft.com/office/drawing/2014/main" id="{B7FE3A77-0004-58D3-C69C-22C4143C959E}"/>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5" name="等腰三角形 274">
              <a:extLst>
                <a:ext uri="{FF2B5EF4-FFF2-40B4-BE49-F238E27FC236}">
                  <a16:creationId xmlns:a16="http://schemas.microsoft.com/office/drawing/2014/main" id="{C92796F1-3542-8718-7F71-54C336A0FBDF}"/>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76" name="文本框 275">
            <a:extLst>
              <a:ext uri="{FF2B5EF4-FFF2-40B4-BE49-F238E27FC236}">
                <a16:creationId xmlns:a16="http://schemas.microsoft.com/office/drawing/2014/main" id="{3BEF3F16-E375-EA93-9309-3E192485E1F5}"/>
              </a:ext>
            </a:extLst>
          </p:cNvPr>
          <p:cNvSpPr txBox="1"/>
          <p:nvPr/>
        </p:nvSpPr>
        <p:spPr>
          <a:xfrm>
            <a:off x="2223778" y="4519775"/>
            <a:ext cx="949115" cy="707886"/>
          </a:xfrm>
          <a:prstGeom prst="rect">
            <a:avLst/>
          </a:prstGeom>
          <a:noFill/>
        </p:spPr>
        <p:txBody>
          <a:bodyPr wrap="square"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02</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77" name="文本框 276">
            <a:extLst>
              <a:ext uri="{FF2B5EF4-FFF2-40B4-BE49-F238E27FC236}">
                <a16:creationId xmlns:a16="http://schemas.microsoft.com/office/drawing/2014/main" id="{CD489B14-8AE9-6BB4-1911-3E21EE8CBC22}"/>
              </a:ext>
            </a:extLst>
          </p:cNvPr>
          <p:cNvSpPr txBox="1"/>
          <p:nvPr/>
        </p:nvSpPr>
        <p:spPr>
          <a:xfrm rot="16200000">
            <a:off x="2529067" y="4851346"/>
            <a:ext cx="400110" cy="846664"/>
          </a:xfrm>
          <a:prstGeom prst="rect">
            <a:avLst/>
          </a:prstGeom>
          <a:noFill/>
        </p:spPr>
        <p:txBody>
          <a:bodyPr vert="eaVert" wrap="square" rtlCol="0">
            <a:spAutoFit/>
          </a:bodyPr>
          <a:lstStyle/>
          <a:p>
            <a:r>
              <a:rPr lang="en-US" altLang="zh-CN" sz="1400" dirty="0">
                <a:solidFill>
                  <a:schemeClr val="bg1"/>
                </a:solidFill>
                <a:latin typeface="Bebas" pitchFamily="50" charset="0"/>
              </a:rPr>
              <a:t>PART TWO</a:t>
            </a:r>
            <a:endParaRPr lang="zh-CN" altLang="en-US" sz="1400" dirty="0">
              <a:solidFill>
                <a:schemeClr val="bg1"/>
              </a:solidFill>
              <a:latin typeface="Bebas" pitchFamily="50" charset="0"/>
            </a:endParaRPr>
          </a:p>
        </p:txBody>
      </p:sp>
      <p:sp>
        <p:nvSpPr>
          <p:cNvPr id="278" name="文本框 277">
            <a:extLst>
              <a:ext uri="{FF2B5EF4-FFF2-40B4-BE49-F238E27FC236}">
                <a16:creationId xmlns:a16="http://schemas.microsoft.com/office/drawing/2014/main" id="{95B95E99-6E4B-9DA8-8CE8-DF5DB66B1948}"/>
              </a:ext>
            </a:extLst>
          </p:cNvPr>
          <p:cNvSpPr txBox="1"/>
          <p:nvPr/>
        </p:nvSpPr>
        <p:spPr>
          <a:xfrm>
            <a:off x="7287484" y="2831026"/>
            <a:ext cx="2002510" cy="1200329"/>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短期职业规划</a:t>
            </a:r>
          </a:p>
        </p:txBody>
      </p:sp>
      <p:sp>
        <p:nvSpPr>
          <p:cNvPr id="279" name="文本框 278">
            <a:extLst>
              <a:ext uri="{FF2B5EF4-FFF2-40B4-BE49-F238E27FC236}">
                <a16:creationId xmlns:a16="http://schemas.microsoft.com/office/drawing/2014/main" id="{6DB3E8E9-9968-518D-1944-F050702AACF1}"/>
              </a:ext>
            </a:extLst>
          </p:cNvPr>
          <p:cNvSpPr txBox="1"/>
          <p:nvPr/>
        </p:nvSpPr>
        <p:spPr>
          <a:xfrm>
            <a:off x="8187616" y="3405593"/>
            <a:ext cx="2406470" cy="584775"/>
          </a:xfrm>
          <a:prstGeom prst="rect">
            <a:avLst/>
          </a:prstGeom>
          <a:noFill/>
        </p:spPr>
        <p:txBody>
          <a:bodyPr wrap="square" rtlCol="0">
            <a:spAutoFit/>
          </a:bodyPr>
          <a:lstStyle/>
          <a:p>
            <a:r>
              <a:rPr lang="en-US" altLang="zh-CN"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SHORT-TERM CAREER PLANNING</a:t>
            </a:r>
          </a:p>
        </p:txBody>
      </p:sp>
      <p:grpSp>
        <p:nvGrpSpPr>
          <p:cNvPr id="280" name="组合 279">
            <a:extLst>
              <a:ext uri="{FF2B5EF4-FFF2-40B4-BE49-F238E27FC236}">
                <a16:creationId xmlns:a16="http://schemas.microsoft.com/office/drawing/2014/main" id="{DA35905A-01D8-4093-FF52-6AC72238D136}"/>
              </a:ext>
            </a:extLst>
          </p:cNvPr>
          <p:cNvGrpSpPr/>
          <p:nvPr/>
        </p:nvGrpSpPr>
        <p:grpSpPr>
          <a:xfrm>
            <a:off x="6276104" y="2922986"/>
            <a:ext cx="1035370" cy="992795"/>
            <a:chOff x="14549569" y="-142936"/>
            <a:chExt cx="4061380" cy="3894374"/>
          </a:xfrm>
        </p:grpSpPr>
        <p:sp>
          <p:nvSpPr>
            <p:cNvPr id="281" name="矩形: 圆角 280">
              <a:extLst>
                <a:ext uri="{FF2B5EF4-FFF2-40B4-BE49-F238E27FC236}">
                  <a16:creationId xmlns:a16="http://schemas.microsoft.com/office/drawing/2014/main" id="{9B13E3AE-ADE4-946A-C2EC-CD744E1DEBB4}"/>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矩形: 圆角 293">
              <a:extLst>
                <a:ext uri="{FF2B5EF4-FFF2-40B4-BE49-F238E27FC236}">
                  <a16:creationId xmlns:a16="http://schemas.microsoft.com/office/drawing/2014/main" id="{C4A74AA9-F5E2-407A-EB46-44013064D2B3}"/>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96" name="图片 295">
              <a:extLst>
                <a:ext uri="{FF2B5EF4-FFF2-40B4-BE49-F238E27FC236}">
                  <a16:creationId xmlns:a16="http://schemas.microsoft.com/office/drawing/2014/main" id="{FBDE8E38-5D1A-4E5A-1FED-A5539AEA32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97" name="图片 296">
              <a:extLst>
                <a:ext uri="{FF2B5EF4-FFF2-40B4-BE49-F238E27FC236}">
                  <a16:creationId xmlns:a16="http://schemas.microsoft.com/office/drawing/2014/main" id="{B7703B05-F50E-FBD4-1FD4-F2EA6E6D0A7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98" name="等腰三角形 297">
              <a:extLst>
                <a:ext uri="{FF2B5EF4-FFF2-40B4-BE49-F238E27FC236}">
                  <a16:creationId xmlns:a16="http://schemas.microsoft.com/office/drawing/2014/main" id="{2567201B-BABD-E90B-FE75-D4A77E8DC0D7}"/>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9" name="等腰三角形 298">
              <a:extLst>
                <a:ext uri="{FF2B5EF4-FFF2-40B4-BE49-F238E27FC236}">
                  <a16:creationId xmlns:a16="http://schemas.microsoft.com/office/drawing/2014/main" id="{BA7E68D7-339F-ACDE-8A03-147236AEAD0A}"/>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0" name="等腰三角形 299">
              <a:extLst>
                <a:ext uri="{FF2B5EF4-FFF2-40B4-BE49-F238E27FC236}">
                  <a16:creationId xmlns:a16="http://schemas.microsoft.com/office/drawing/2014/main" id="{1AB73686-D354-A59F-25AA-6BB14DE2AB62}"/>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1" name="等腰三角形 300">
              <a:extLst>
                <a:ext uri="{FF2B5EF4-FFF2-40B4-BE49-F238E27FC236}">
                  <a16:creationId xmlns:a16="http://schemas.microsoft.com/office/drawing/2014/main" id="{9570BD00-5F9B-5786-32DE-B0CCE5E4DC8D}"/>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2" name="等腰三角形 301">
              <a:extLst>
                <a:ext uri="{FF2B5EF4-FFF2-40B4-BE49-F238E27FC236}">
                  <a16:creationId xmlns:a16="http://schemas.microsoft.com/office/drawing/2014/main" id="{19EEF5F9-DF7F-AD45-57E4-3898C8065922}"/>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3" name="等腰三角形 302">
              <a:extLst>
                <a:ext uri="{FF2B5EF4-FFF2-40B4-BE49-F238E27FC236}">
                  <a16:creationId xmlns:a16="http://schemas.microsoft.com/office/drawing/2014/main" id="{A302FCA7-A13D-F636-0F83-24E7385298ED}"/>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04" name="文本框 303">
            <a:extLst>
              <a:ext uri="{FF2B5EF4-FFF2-40B4-BE49-F238E27FC236}">
                <a16:creationId xmlns:a16="http://schemas.microsoft.com/office/drawing/2014/main" id="{559DD8AD-DAF1-A70F-07B5-1A10A2A6EF80}"/>
              </a:ext>
            </a:extLst>
          </p:cNvPr>
          <p:cNvSpPr txBox="1"/>
          <p:nvPr/>
        </p:nvSpPr>
        <p:spPr>
          <a:xfrm>
            <a:off x="6344615" y="2957025"/>
            <a:ext cx="949115" cy="707886"/>
          </a:xfrm>
          <a:prstGeom prst="rect">
            <a:avLst/>
          </a:prstGeom>
          <a:noFill/>
        </p:spPr>
        <p:txBody>
          <a:bodyPr wrap="square"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03</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305" name="文本框 304">
            <a:extLst>
              <a:ext uri="{FF2B5EF4-FFF2-40B4-BE49-F238E27FC236}">
                <a16:creationId xmlns:a16="http://schemas.microsoft.com/office/drawing/2014/main" id="{A8C236E2-FF80-CB90-8577-FC6E65730F60}"/>
              </a:ext>
            </a:extLst>
          </p:cNvPr>
          <p:cNvSpPr txBox="1"/>
          <p:nvPr/>
        </p:nvSpPr>
        <p:spPr>
          <a:xfrm rot="16200000">
            <a:off x="6656884" y="3288596"/>
            <a:ext cx="400110" cy="846664"/>
          </a:xfrm>
          <a:prstGeom prst="rect">
            <a:avLst/>
          </a:prstGeom>
          <a:noFill/>
        </p:spPr>
        <p:txBody>
          <a:bodyPr vert="eaVert" wrap="square" rtlCol="0">
            <a:spAutoFit/>
          </a:bodyPr>
          <a:lstStyle/>
          <a:p>
            <a:r>
              <a:rPr lang="en-US" altLang="zh-CN" sz="1400" dirty="0">
                <a:solidFill>
                  <a:schemeClr val="bg1"/>
                </a:solidFill>
                <a:latin typeface="Bebas" pitchFamily="50" charset="0"/>
              </a:rPr>
              <a:t>PART ONE</a:t>
            </a:r>
            <a:endParaRPr lang="zh-CN" altLang="en-US" sz="1400" dirty="0">
              <a:solidFill>
                <a:schemeClr val="bg1"/>
              </a:solidFill>
              <a:latin typeface="Bebas" pitchFamily="50" charset="0"/>
            </a:endParaRPr>
          </a:p>
        </p:txBody>
      </p:sp>
      <p:sp>
        <p:nvSpPr>
          <p:cNvPr id="306" name="文本框 305">
            <a:extLst>
              <a:ext uri="{FF2B5EF4-FFF2-40B4-BE49-F238E27FC236}">
                <a16:creationId xmlns:a16="http://schemas.microsoft.com/office/drawing/2014/main" id="{19F0A87B-9B13-1861-D913-F31DC1CCC5A4}"/>
              </a:ext>
            </a:extLst>
          </p:cNvPr>
          <p:cNvSpPr txBox="1"/>
          <p:nvPr/>
        </p:nvSpPr>
        <p:spPr>
          <a:xfrm>
            <a:off x="7287484" y="4393776"/>
            <a:ext cx="2002510" cy="1200329"/>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长期职业规划 </a:t>
            </a:r>
          </a:p>
        </p:txBody>
      </p:sp>
      <p:sp>
        <p:nvSpPr>
          <p:cNvPr id="307" name="文本框 306">
            <a:extLst>
              <a:ext uri="{FF2B5EF4-FFF2-40B4-BE49-F238E27FC236}">
                <a16:creationId xmlns:a16="http://schemas.microsoft.com/office/drawing/2014/main" id="{6113DBFB-E46C-794E-CBF8-3A4121FCCF1B}"/>
              </a:ext>
            </a:extLst>
          </p:cNvPr>
          <p:cNvSpPr txBox="1"/>
          <p:nvPr/>
        </p:nvSpPr>
        <p:spPr>
          <a:xfrm>
            <a:off x="8187615" y="4968343"/>
            <a:ext cx="2294289" cy="584775"/>
          </a:xfrm>
          <a:prstGeom prst="rect">
            <a:avLst/>
          </a:prstGeom>
          <a:noFill/>
        </p:spPr>
        <p:txBody>
          <a:bodyPr wrap="square" rtlCol="0">
            <a:spAutoFit/>
          </a:bodyPr>
          <a:lstStyle/>
          <a:p>
            <a:r>
              <a:rPr lang="en-US" altLang="zh-CN" sz="1600" dirty="0">
                <a:solidFill>
                  <a:schemeClr val="bg2">
                    <a:lumMod val="25000"/>
                  </a:schemeClr>
                </a:solidFill>
                <a:latin typeface="OPPOSans H" panose="00020600040101010101" pitchFamily="18" charset="-122"/>
                <a:ea typeface="OPPOSans H" panose="00020600040101010101" pitchFamily="18" charset="-122"/>
                <a:cs typeface="OPPOSans H" panose="00020600040101010101" pitchFamily="18" charset="-122"/>
              </a:rPr>
              <a:t>LONG -TERM CAREER PLANNING</a:t>
            </a:r>
          </a:p>
        </p:txBody>
      </p:sp>
      <p:grpSp>
        <p:nvGrpSpPr>
          <p:cNvPr id="308" name="组合 307">
            <a:extLst>
              <a:ext uri="{FF2B5EF4-FFF2-40B4-BE49-F238E27FC236}">
                <a16:creationId xmlns:a16="http://schemas.microsoft.com/office/drawing/2014/main" id="{8A317944-C9F6-83B4-8E5D-659F827613EE}"/>
              </a:ext>
            </a:extLst>
          </p:cNvPr>
          <p:cNvGrpSpPr/>
          <p:nvPr/>
        </p:nvGrpSpPr>
        <p:grpSpPr>
          <a:xfrm>
            <a:off x="6276104" y="4485736"/>
            <a:ext cx="1035370" cy="992795"/>
            <a:chOff x="14549569" y="-142936"/>
            <a:chExt cx="4061380" cy="3894374"/>
          </a:xfrm>
        </p:grpSpPr>
        <p:sp>
          <p:nvSpPr>
            <p:cNvPr id="309" name="矩形: 圆角 308">
              <a:extLst>
                <a:ext uri="{FF2B5EF4-FFF2-40B4-BE49-F238E27FC236}">
                  <a16:creationId xmlns:a16="http://schemas.microsoft.com/office/drawing/2014/main" id="{A646A15C-9C5C-A1FB-90F8-E7C4FC19B3AD}"/>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0" name="矩形: 圆角 309">
              <a:extLst>
                <a:ext uri="{FF2B5EF4-FFF2-40B4-BE49-F238E27FC236}">
                  <a16:creationId xmlns:a16="http://schemas.microsoft.com/office/drawing/2014/main" id="{ACA9406E-D7E1-24B5-CCE0-3AD471BEDA53}"/>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311" name="图片 310">
              <a:extLst>
                <a:ext uri="{FF2B5EF4-FFF2-40B4-BE49-F238E27FC236}">
                  <a16:creationId xmlns:a16="http://schemas.microsoft.com/office/drawing/2014/main" id="{3F10E983-CBBA-A00E-FB42-8B426C6B42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312" name="图片 311">
              <a:extLst>
                <a:ext uri="{FF2B5EF4-FFF2-40B4-BE49-F238E27FC236}">
                  <a16:creationId xmlns:a16="http://schemas.microsoft.com/office/drawing/2014/main" id="{3A545A94-FABF-9D5D-015C-C22A8A0737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313" name="等腰三角形 312">
              <a:extLst>
                <a:ext uri="{FF2B5EF4-FFF2-40B4-BE49-F238E27FC236}">
                  <a16:creationId xmlns:a16="http://schemas.microsoft.com/office/drawing/2014/main" id="{6FE16F63-4BC5-BCCD-196F-1E80CEB92B7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6" name="等腰三角形 315">
              <a:extLst>
                <a:ext uri="{FF2B5EF4-FFF2-40B4-BE49-F238E27FC236}">
                  <a16:creationId xmlns:a16="http://schemas.microsoft.com/office/drawing/2014/main" id="{76F59F9C-0949-BE43-DBBD-C3030D962A9A}"/>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7" name="等腰三角形 316">
              <a:extLst>
                <a:ext uri="{FF2B5EF4-FFF2-40B4-BE49-F238E27FC236}">
                  <a16:creationId xmlns:a16="http://schemas.microsoft.com/office/drawing/2014/main" id="{AC5EA09C-2D32-5AF2-5B77-E04623D35A48}"/>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8" name="等腰三角形 317">
              <a:extLst>
                <a:ext uri="{FF2B5EF4-FFF2-40B4-BE49-F238E27FC236}">
                  <a16:creationId xmlns:a16="http://schemas.microsoft.com/office/drawing/2014/main" id="{F50C22A8-7318-734D-3EA9-26DBE741AFF5}"/>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9" name="等腰三角形 318">
              <a:extLst>
                <a:ext uri="{FF2B5EF4-FFF2-40B4-BE49-F238E27FC236}">
                  <a16:creationId xmlns:a16="http://schemas.microsoft.com/office/drawing/2014/main" id="{09431512-EA94-6770-960C-3EA4A15F6103}"/>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0" name="等腰三角形 319">
              <a:extLst>
                <a:ext uri="{FF2B5EF4-FFF2-40B4-BE49-F238E27FC236}">
                  <a16:creationId xmlns:a16="http://schemas.microsoft.com/office/drawing/2014/main" id="{375631FA-2A92-D3C6-2F7A-2E928AF55278}"/>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321" name="文本框 320">
            <a:extLst>
              <a:ext uri="{FF2B5EF4-FFF2-40B4-BE49-F238E27FC236}">
                <a16:creationId xmlns:a16="http://schemas.microsoft.com/office/drawing/2014/main" id="{1B21ED3F-58AD-C8C3-17EB-18249DDD2A76}"/>
              </a:ext>
            </a:extLst>
          </p:cNvPr>
          <p:cNvSpPr txBox="1"/>
          <p:nvPr/>
        </p:nvSpPr>
        <p:spPr>
          <a:xfrm>
            <a:off x="6344615" y="4519775"/>
            <a:ext cx="949115" cy="707886"/>
          </a:xfrm>
          <a:prstGeom prst="rect">
            <a:avLst/>
          </a:prstGeom>
          <a:noFill/>
        </p:spPr>
        <p:txBody>
          <a:bodyPr wrap="square"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04</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322" name="文本框 321">
            <a:extLst>
              <a:ext uri="{FF2B5EF4-FFF2-40B4-BE49-F238E27FC236}">
                <a16:creationId xmlns:a16="http://schemas.microsoft.com/office/drawing/2014/main" id="{A33FAD70-EFE1-7F5D-CB56-7DBE04F52AFD}"/>
              </a:ext>
            </a:extLst>
          </p:cNvPr>
          <p:cNvSpPr txBox="1"/>
          <p:nvPr/>
        </p:nvSpPr>
        <p:spPr>
          <a:xfrm rot="16200000">
            <a:off x="6656884" y="4851346"/>
            <a:ext cx="400110" cy="846664"/>
          </a:xfrm>
          <a:prstGeom prst="rect">
            <a:avLst/>
          </a:prstGeom>
          <a:noFill/>
        </p:spPr>
        <p:txBody>
          <a:bodyPr vert="eaVert" wrap="square" rtlCol="0">
            <a:spAutoFit/>
          </a:bodyPr>
          <a:lstStyle/>
          <a:p>
            <a:r>
              <a:rPr lang="en-US" altLang="zh-CN" sz="1400" dirty="0">
                <a:solidFill>
                  <a:schemeClr val="bg1"/>
                </a:solidFill>
                <a:latin typeface="Bebas" pitchFamily="50" charset="0"/>
              </a:rPr>
              <a:t>PART ONE</a:t>
            </a:r>
            <a:endParaRPr lang="zh-CN" altLang="en-US" sz="1400" dirty="0">
              <a:solidFill>
                <a:schemeClr val="bg1"/>
              </a:solidFill>
              <a:latin typeface="Bebas" pitchFamily="50" charset="0"/>
            </a:endParaRPr>
          </a:p>
        </p:txBody>
      </p:sp>
    </p:spTree>
    <p:extLst>
      <p:ext uri="{BB962C8B-B14F-4D97-AF65-F5344CB8AC3E}">
        <p14:creationId xmlns:p14="http://schemas.microsoft.com/office/powerpoint/2010/main" val="104866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grpSp>
        <p:nvGrpSpPr>
          <p:cNvPr id="1328" name="组合 1327">
            <a:extLst>
              <a:ext uri="{FF2B5EF4-FFF2-40B4-BE49-F238E27FC236}">
                <a16:creationId xmlns:a16="http://schemas.microsoft.com/office/drawing/2014/main" id="{F8C9D791-B0D8-82C5-73B2-98EB8BEBC93B}"/>
              </a:ext>
            </a:extLst>
          </p:cNvPr>
          <p:cNvGrpSpPr/>
          <p:nvPr/>
        </p:nvGrpSpPr>
        <p:grpSpPr>
          <a:xfrm rot="5400000">
            <a:off x="4529371" y="-1108765"/>
            <a:ext cx="3145602" cy="12233059"/>
            <a:chOff x="-5238552" y="-2299"/>
            <a:chExt cx="3145602" cy="6891604"/>
          </a:xfrm>
        </p:grpSpPr>
        <p:sp>
          <p:nvSpPr>
            <p:cNvPr id="1329" name="平行四边形 1328">
              <a:extLst>
                <a:ext uri="{FF2B5EF4-FFF2-40B4-BE49-F238E27FC236}">
                  <a16:creationId xmlns:a16="http://schemas.microsoft.com/office/drawing/2014/main" id="{91DE5066-DD61-4072-DA83-5B4F17B13DAC}"/>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0" name="平行四边形 1329">
              <a:extLst>
                <a:ext uri="{FF2B5EF4-FFF2-40B4-BE49-F238E27FC236}">
                  <a16:creationId xmlns:a16="http://schemas.microsoft.com/office/drawing/2014/main" id="{3D8BF5E9-7AB9-5BE2-BB72-A712F7920FEC}"/>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1" name="平行四边形 1330">
              <a:extLst>
                <a:ext uri="{FF2B5EF4-FFF2-40B4-BE49-F238E27FC236}">
                  <a16:creationId xmlns:a16="http://schemas.microsoft.com/office/drawing/2014/main" id="{A7222598-8CCA-A67D-42BF-15A6F4B5E3D6}"/>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332" name="平行四边形 1331">
              <a:extLst>
                <a:ext uri="{FF2B5EF4-FFF2-40B4-BE49-F238E27FC236}">
                  <a16:creationId xmlns:a16="http://schemas.microsoft.com/office/drawing/2014/main" id="{6BCB4432-AC6E-8368-75F4-5345F1E6B088}"/>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33" name="矩形 1332">
            <a:extLst>
              <a:ext uri="{FF2B5EF4-FFF2-40B4-BE49-F238E27FC236}">
                <a16:creationId xmlns:a16="http://schemas.microsoft.com/office/drawing/2014/main" id="{A18E66A4-25C7-3678-85DE-0968F0D969E0}"/>
              </a:ext>
            </a:extLst>
          </p:cNvPr>
          <p:cNvSpPr/>
          <p:nvPr/>
        </p:nvSpPr>
        <p:spPr>
          <a:xfrm>
            <a:off x="10753372" y="3451657"/>
            <a:ext cx="515707" cy="1822436"/>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23" name="组合 22">
            <a:extLst>
              <a:ext uri="{FF2B5EF4-FFF2-40B4-BE49-F238E27FC236}">
                <a16:creationId xmlns:a16="http://schemas.microsoft.com/office/drawing/2014/main" id="{96D37EDD-D3AD-EDC2-BC8F-9D62E2744EC6}"/>
              </a:ext>
            </a:extLst>
          </p:cNvPr>
          <p:cNvGrpSpPr/>
          <p:nvPr/>
        </p:nvGrpSpPr>
        <p:grpSpPr>
          <a:xfrm>
            <a:off x="476735" y="-26775"/>
            <a:ext cx="3145602" cy="6891604"/>
            <a:chOff x="-5238552" y="-2299"/>
            <a:chExt cx="3145602" cy="6891604"/>
          </a:xfrm>
        </p:grpSpPr>
        <p:sp>
          <p:nvSpPr>
            <p:cNvPr id="22" name="平行四边形 21">
              <a:extLst>
                <a:ext uri="{FF2B5EF4-FFF2-40B4-BE49-F238E27FC236}">
                  <a16:creationId xmlns:a16="http://schemas.microsoft.com/office/drawing/2014/main" id="{6D20D5F4-249F-F8D3-6198-E1684D93B812}"/>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5" name="平行四边形 1294">
              <a:extLst>
                <a:ext uri="{FF2B5EF4-FFF2-40B4-BE49-F238E27FC236}">
                  <a16:creationId xmlns:a16="http://schemas.microsoft.com/office/drawing/2014/main" id="{FC8FE84E-E77C-572F-9C3F-B579122B195A}"/>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6" name="平行四边形 1295">
              <a:extLst>
                <a:ext uri="{FF2B5EF4-FFF2-40B4-BE49-F238E27FC236}">
                  <a16:creationId xmlns:a16="http://schemas.microsoft.com/office/drawing/2014/main" id="{5C5E5D58-7529-43B4-6C68-664700C2FFC0}"/>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97" name="平行四边形 1296">
              <a:extLst>
                <a:ext uri="{FF2B5EF4-FFF2-40B4-BE49-F238E27FC236}">
                  <a16:creationId xmlns:a16="http://schemas.microsoft.com/office/drawing/2014/main" id="{F9E92857-A9AA-1CCF-12F5-413819F66DA6}"/>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9" name="矩形: 圆角 8">
            <a:extLst>
              <a:ext uri="{FF2B5EF4-FFF2-40B4-BE49-F238E27FC236}">
                <a16:creationId xmlns:a16="http://schemas.microsoft.com/office/drawing/2014/main" id="{BD7C2E36-1366-8FEE-510E-872BA1A3CDE6}"/>
              </a:ext>
            </a:extLst>
          </p:cNvPr>
          <p:cNvSpPr/>
          <p:nvPr/>
        </p:nvSpPr>
        <p:spPr>
          <a:xfrm>
            <a:off x="1587168" y="984381"/>
            <a:ext cx="9447430" cy="4944261"/>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0845297" y="2211276"/>
            <a:ext cx="282749" cy="221714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1397867" y="800803"/>
            <a:ext cx="9447430" cy="4968974"/>
          </a:xfrm>
          <a:prstGeom prst="roundRect">
            <a:avLst>
              <a:gd name="adj" fmla="val 6111"/>
            </a:avLst>
          </a:prstGeom>
          <a:gradFill>
            <a:gsLst>
              <a:gs pos="2000">
                <a:srgbClr val="C1B7FF"/>
              </a:gs>
              <a:gs pos="25000">
                <a:srgbClr val="FDFEFF"/>
              </a:gs>
              <a:gs pos="86000">
                <a:srgbClr val="EFFEFB"/>
              </a:gs>
              <a:gs pos="65000">
                <a:srgbClr val="9BCEFD">
                  <a:alpha val="94000"/>
                </a:srgbClr>
              </a:gs>
              <a:gs pos="47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9751132" y="2745968"/>
            <a:ext cx="943595" cy="2857508"/>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315" name="组合 314">
            <a:extLst>
              <a:ext uri="{FF2B5EF4-FFF2-40B4-BE49-F238E27FC236}">
                <a16:creationId xmlns:a16="http://schemas.microsoft.com/office/drawing/2014/main" id="{6260B2D3-12FC-7553-DF13-8220B470D992}"/>
              </a:ext>
            </a:extLst>
          </p:cNvPr>
          <p:cNvGrpSpPr/>
          <p:nvPr/>
        </p:nvGrpSpPr>
        <p:grpSpPr>
          <a:xfrm>
            <a:off x="4583969" y="980669"/>
            <a:ext cx="2290324" cy="606371"/>
            <a:chOff x="5626001" y="801587"/>
            <a:chExt cx="1562452" cy="413665"/>
          </a:xfrm>
        </p:grpSpPr>
        <p:sp>
          <p:nvSpPr>
            <p:cNvPr id="58" name="任意多边形: 形状 57">
              <a:extLst>
                <a:ext uri="{FF2B5EF4-FFF2-40B4-BE49-F238E27FC236}">
                  <a16:creationId xmlns:a16="http://schemas.microsoft.com/office/drawing/2014/main" id="{B1456C7A-EFF3-1C84-BBBA-F1EA53B1A31D}"/>
                </a:ext>
              </a:extLst>
            </p:cNvPr>
            <p:cNvSpPr/>
            <p:nvPr/>
          </p:nvSpPr>
          <p:spPr>
            <a:xfrm>
              <a:off x="5626001" y="816928"/>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651484" y="801587"/>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8" name="矩形: 圆角 7">
            <a:extLst>
              <a:ext uri="{FF2B5EF4-FFF2-40B4-BE49-F238E27FC236}">
                <a16:creationId xmlns:a16="http://schemas.microsoft.com/office/drawing/2014/main" id="{9FB33024-0B8C-200C-C74B-5E2A21A866F3}"/>
              </a:ext>
            </a:extLst>
          </p:cNvPr>
          <p:cNvSpPr/>
          <p:nvPr/>
        </p:nvSpPr>
        <p:spPr>
          <a:xfrm>
            <a:off x="974936" y="1271368"/>
            <a:ext cx="9447430" cy="4908560"/>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002740" y="3315921"/>
            <a:ext cx="113044" cy="1027675"/>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0" y="-161971"/>
            <a:ext cx="13569631" cy="6704939"/>
            <a:chOff x="-1552721" y="153726"/>
            <a:chExt cx="13569631" cy="6704939"/>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57990" y="131481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2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2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4678962" y="5618881"/>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367" name="文本框 1366">
              <a:extLst>
                <a:ext uri="{FF2B5EF4-FFF2-40B4-BE49-F238E27FC236}">
                  <a16:creationId xmlns:a16="http://schemas.microsoft.com/office/drawing/2014/main" id="{D8C5868F-8FC2-B732-F347-C4B21FAD0C15}"/>
                </a:ext>
              </a:extLst>
            </p:cNvPr>
            <p:cNvSpPr txBox="1"/>
            <p:nvPr/>
          </p:nvSpPr>
          <p:spPr>
            <a:xfrm>
              <a:off x="-467539" y="5658336"/>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1368" name="文本框 1367">
              <a:extLst>
                <a:ext uri="{FF2B5EF4-FFF2-40B4-BE49-F238E27FC236}">
                  <a16:creationId xmlns:a16="http://schemas.microsoft.com/office/drawing/2014/main" id="{F6661C7B-7B17-1317-E8E1-90FB8D81052F}"/>
                </a:ext>
              </a:extLst>
            </p:cNvPr>
            <p:cNvSpPr txBox="1"/>
            <p:nvPr/>
          </p:nvSpPr>
          <p:spPr>
            <a:xfrm>
              <a:off x="5359119" y="182117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1372" name="文本框 1371">
              <a:extLst>
                <a:ext uri="{FF2B5EF4-FFF2-40B4-BE49-F238E27FC236}">
                  <a16:creationId xmlns:a16="http://schemas.microsoft.com/office/drawing/2014/main" id="{CA5C521F-B4F4-530E-6862-1E763FBBFF7D}"/>
                </a:ext>
              </a:extLst>
            </p:cNvPr>
            <p:cNvSpPr txBox="1"/>
            <p:nvPr/>
          </p:nvSpPr>
          <p:spPr>
            <a:xfrm>
              <a:off x="-653585" y="2723889"/>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grpSp>
      <p:sp>
        <p:nvSpPr>
          <p:cNvPr id="1057" name="矩形 1056">
            <a:extLst>
              <a:ext uri="{FF2B5EF4-FFF2-40B4-BE49-F238E27FC236}">
                <a16:creationId xmlns:a16="http://schemas.microsoft.com/office/drawing/2014/main" id="{1C802757-5CA3-D236-0CDD-E9E2F8B3B11E}"/>
              </a:ext>
            </a:extLst>
          </p:cNvPr>
          <p:cNvSpPr/>
          <p:nvPr/>
        </p:nvSpPr>
        <p:spPr>
          <a:xfrm>
            <a:off x="5590821" y="4107073"/>
            <a:ext cx="4834299" cy="328426"/>
          </a:xfrm>
          <a:prstGeom prst="rect">
            <a:avLst/>
          </a:prstGeom>
          <a:gradFill>
            <a:gsLst>
              <a:gs pos="2000">
                <a:srgbClr val="2DCDE9"/>
              </a:gs>
              <a:gs pos="33000">
                <a:srgbClr val="A192F7"/>
              </a:gs>
              <a:gs pos="81000">
                <a:srgbClr val="F7BCBC">
                  <a:alpha val="55000"/>
                </a:srgbClr>
              </a:gs>
              <a:gs pos="61000">
                <a:srgbClr val="F0536E"/>
              </a:gs>
              <a:gs pos="100000">
                <a:srgbClr val="E8DEE6">
                  <a:alpha val="0"/>
                </a:srgb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61" name="文本框 1060">
            <a:extLst>
              <a:ext uri="{FF2B5EF4-FFF2-40B4-BE49-F238E27FC236}">
                <a16:creationId xmlns:a16="http://schemas.microsoft.com/office/drawing/2014/main" id="{C5541206-C784-9169-F79D-540BAA8B3B44}"/>
              </a:ext>
            </a:extLst>
          </p:cNvPr>
          <p:cNvSpPr txBox="1"/>
          <p:nvPr/>
        </p:nvSpPr>
        <p:spPr>
          <a:xfrm>
            <a:off x="2889508" y="4576098"/>
            <a:ext cx="6791674" cy="461665"/>
          </a:xfrm>
          <a:prstGeom prst="rect">
            <a:avLst/>
          </a:prstGeom>
          <a:noFill/>
        </p:spPr>
        <p:txBody>
          <a:bodyPr wrap="square" rtlCol="0">
            <a:spAutoFit/>
          </a:bodyPr>
          <a:lstStyle/>
          <a:p>
            <a:pPr algn="r"/>
            <a:r>
              <a:rPr lang="en-US" altLang="zh-CN" sz="2400" dirty="0">
                <a:latin typeface="OPPOSans M" panose="00020600040101010101" pitchFamily="18" charset="-122"/>
                <a:ea typeface="OPPOSans M" panose="00020600040101010101" pitchFamily="18" charset="-122"/>
                <a:cs typeface="OPPOSans M" panose="00020600040101010101" pitchFamily="18" charset="-122"/>
              </a:rPr>
              <a:t>PERSONAL INTRODUCTION</a:t>
            </a:r>
            <a:endParaRPr lang="zh-CN" altLang="en-US" sz="24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1076" name="文本框 1075">
            <a:extLst>
              <a:ext uri="{FF2B5EF4-FFF2-40B4-BE49-F238E27FC236}">
                <a16:creationId xmlns:a16="http://schemas.microsoft.com/office/drawing/2014/main" id="{A467ABBB-6EFC-D882-F536-5C08EFDD44AA}"/>
              </a:ext>
            </a:extLst>
          </p:cNvPr>
          <p:cNvSpPr txBox="1"/>
          <p:nvPr/>
        </p:nvSpPr>
        <p:spPr>
          <a:xfrm>
            <a:off x="4777410" y="2628795"/>
            <a:ext cx="4987620" cy="923330"/>
          </a:xfrm>
          <a:prstGeom prst="rect">
            <a:avLst/>
          </a:prstGeom>
          <a:noFill/>
        </p:spPr>
        <p:txBody>
          <a:bodyPr wrap="square" rtlCol="0">
            <a:spAutoFit/>
          </a:bodyPr>
          <a:lstStyle/>
          <a:p>
            <a:pPr algn="r"/>
            <a:r>
              <a:rPr lang="en-US" altLang="zh-CN" sz="5400" dirty="0">
                <a:solidFill>
                  <a:schemeClr val="bg2">
                    <a:lumMod val="25000"/>
                  </a:schemeClr>
                </a:solidFill>
                <a:latin typeface="Bebas" pitchFamily="50" charset="0"/>
                <a:ea typeface="OPPOSans L" panose="00020600040101010101" pitchFamily="18" charset="-122"/>
                <a:cs typeface="OPPOSans L" panose="00020600040101010101" pitchFamily="18" charset="-122"/>
              </a:rPr>
              <a:t>Part one</a:t>
            </a:r>
            <a:endParaRPr lang="zh-CN" altLang="en-US" sz="5400" dirty="0">
              <a:solidFill>
                <a:schemeClr val="bg2">
                  <a:lumMod val="25000"/>
                </a:schemeClr>
              </a:solidFill>
              <a:latin typeface="Bebas" pitchFamily="50" charset="0"/>
              <a:ea typeface="OPPOSans L" panose="00020600040101010101" pitchFamily="18" charset="-122"/>
              <a:cs typeface="OPPOSans L" panose="00020600040101010101" pitchFamily="18" charset="-122"/>
            </a:endParaRPr>
          </a:p>
        </p:txBody>
      </p:sp>
      <p:grpSp>
        <p:nvGrpSpPr>
          <p:cNvPr id="1078" name="组合 1077">
            <a:extLst>
              <a:ext uri="{FF2B5EF4-FFF2-40B4-BE49-F238E27FC236}">
                <a16:creationId xmlns:a16="http://schemas.microsoft.com/office/drawing/2014/main" id="{6AD3CB47-1274-089A-B9ED-DF9A590B823C}"/>
              </a:ext>
            </a:extLst>
          </p:cNvPr>
          <p:cNvGrpSpPr/>
          <p:nvPr/>
        </p:nvGrpSpPr>
        <p:grpSpPr>
          <a:xfrm>
            <a:off x="6960140" y="125311"/>
            <a:ext cx="5219673" cy="251641"/>
            <a:chOff x="5208634" y="43229"/>
            <a:chExt cx="6983366" cy="336668"/>
          </a:xfrm>
        </p:grpSpPr>
        <p:grpSp>
          <p:nvGrpSpPr>
            <p:cNvPr id="1079" name="组合 1078">
              <a:extLst>
                <a:ext uri="{FF2B5EF4-FFF2-40B4-BE49-F238E27FC236}">
                  <a16:creationId xmlns:a16="http://schemas.microsoft.com/office/drawing/2014/main" id="{6CDF6AEF-AE13-4E3B-970E-B2DB4FD45884}"/>
                </a:ext>
              </a:extLst>
            </p:cNvPr>
            <p:cNvGrpSpPr/>
            <p:nvPr/>
          </p:nvGrpSpPr>
          <p:grpSpPr>
            <a:xfrm>
              <a:off x="5208634" y="43229"/>
              <a:ext cx="6983366" cy="336668"/>
              <a:chOff x="2487167" y="9296400"/>
              <a:chExt cx="12117833" cy="584200"/>
            </a:xfrm>
          </p:grpSpPr>
          <p:cxnSp>
            <p:nvCxnSpPr>
              <p:cNvPr id="1098" name="直接连接符 1097">
                <a:extLst>
                  <a:ext uri="{FF2B5EF4-FFF2-40B4-BE49-F238E27FC236}">
                    <a16:creationId xmlns:a16="http://schemas.microsoft.com/office/drawing/2014/main" id="{6D57A3B5-BE8B-8A53-67CE-37905A1E9A7E}"/>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9" name="直接连接符 1098">
                <a:extLst>
                  <a:ext uri="{FF2B5EF4-FFF2-40B4-BE49-F238E27FC236}">
                    <a16:creationId xmlns:a16="http://schemas.microsoft.com/office/drawing/2014/main" id="{7EFA7B03-404C-221A-9978-FA7BE69C61E8}"/>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0" name="直接连接符 1099">
                <a:extLst>
                  <a:ext uri="{FF2B5EF4-FFF2-40B4-BE49-F238E27FC236}">
                    <a16:creationId xmlns:a16="http://schemas.microsoft.com/office/drawing/2014/main" id="{708A5027-0A36-AEA3-DCD8-927224F9B016}"/>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1" name="直接连接符 1100">
                <a:extLst>
                  <a:ext uri="{FF2B5EF4-FFF2-40B4-BE49-F238E27FC236}">
                    <a16:creationId xmlns:a16="http://schemas.microsoft.com/office/drawing/2014/main" id="{B3002E7F-DC2C-8333-CFDA-FA1BC7E29297}"/>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2" name="直接连接符 1101">
                <a:extLst>
                  <a:ext uri="{FF2B5EF4-FFF2-40B4-BE49-F238E27FC236}">
                    <a16:creationId xmlns:a16="http://schemas.microsoft.com/office/drawing/2014/main" id="{96F945FD-930F-4D73-E312-6A050654D37B}"/>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3" name="直接连接符 1102">
                <a:extLst>
                  <a:ext uri="{FF2B5EF4-FFF2-40B4-BE49-F238E27FC236}">
                    <a16:creationId xmlns:a16="http://schemas.microsoft.com/office/drawing/2014/main" id="{F36B2FA7-2DF6-2784-227E-194250A32FFD}"/>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4" name="直接连接符 1103">
                <a:extLst>
                  <a:ext uri="{FF2B5EF4-FFF2-40B4-BE49-F238E27FC236}">
                    <a16:creationId xmlns:a16="http://schemas.microsoft.com/office/drawing/2014/main" id="{71683534-5025-BA70-6424-86BACF6E9C9B}"/>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5" name="直接连接符 1104">
                <a:extLst>
                  <a:ext uri="{FF2B5EF4-FFF2-40B4-BE49-F238E27FC236}">
                    <a16:creationId xmlns:a16="http://schemas.microsoft.com/office/drawing/2014/main" id="{7E0B25DE-B858-45F8-7BB0-122497E5982F}"/>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6" name="直接连接符 1105">
                <a:extLst>
                  <a:ext uri="{FF2B5EF4-FFF2-40B4-BE49-F238E27FC236}">
                    <a16:creationId xmlns:a16="http://schemas.microsoft.com/office/drawing/2014/main" id="{13D9BEB8-59F6-4BA2-4DE3-43A10F6CC457}"/>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7" name="直接连接符 1106">
                <a:extLst>
                  <a:ext uri="{FF2B5EF4-FFF2-40B4-BE49-F238E27FC236}">
                    <a16:creationId xmlns:a16="http://schemas.microsoft.com/office/drawing/2014/main" id="{3D076A08-DF14-899A-0D0C-098854C7DD63}"/>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8" name="直接连接符 1107">
                <a:extLst>
                  <a:ext uri="{FF2B5EF4-FFF2-40B4-BE49-F238E27FC236}">
                    <a16:creationId xmlns:a16="http://schemas.microsoft.com/office/drawing/2014/main" id="{4B6700D0-A20D-963C-580B-FCBE49164E90}"/>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09" name="直接连接符 1108">
                <a:extLst>
                  <a:ext uri="{FF2B5EF4-FFF2-40B4-BE49-F238E27FC236}">
                    <a16:creationId xmlns:a16="http://schemas.microsoft.com/office/drawing/2014/main" id="{FFFD6B8F-FA6E-86FC-B401-330B845759BB}"/>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0" name="直接连接符 1109">
                <a:extLst>
                  <a:ext uri="{FF2B5EF4-FFF2-40B4-BE49-F238E27FC236}">
                    <a16:creationId xmlns:a16="http://schemas.microsoft.com/office/drawing/2014/main" id="{E4EEE93D-74B8-7B43-FD7A-81C4A271FEDE}"/>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1" name="直接连接符 1110">
                <a:extLst>
                  <a:ext uri="{FF2B5EF4-FFF2-40B4-BE49-F238E27FC236}">
                    <a16:creationId xmlns:a16="http://schemas.microsoft.com/office/drawing/2014/main" id="{933A591B-2F77-96C6-5342-ABD460C1728E}"/>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2" name="直接连接符 1111">
                <a:extLst>
                  <a:ext uri="{FF2B5EF4-FFF2-40B4-BE49-F238E27FC236}">
                    <a16:creationId xmlns:a16="http://schemas.microsoft.com/office/drawing/2014/main" id="{44519133-5A92-DB69-FC5D-508C8B868F06}"/>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3" name="直接连接符 1112">
                <a:extLst>
                  <a:ext uri="{FF2B5EF4-FFF2-40B4-BE49-F238E27FC236}">
                    <a16:creationId xmlns:a16="http://schemas.microsoft.com/office/drawing/2014/main" id="{8FAA6430-DFF8-8480-F58B-F969BD2403AA}"/>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4" name="直接连接符 1113">
                <a:extLst>
                  <a:ext uri="{FF2B5EF4-FFF2-40B4-BE49-F238E27FC236}">
                    <a16:creationId xmlns:a16="http://schemas.microsoft.com/office/drawing/2014/main" id="{91512110-627A-20F4-3A6B-7A22916742DB}"/>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5" name="直接连接符 1114">
                <a:extLst>
                  <a:ext uri="{FF2B5EF4-FFF2-40B4-BE49-F238E27FC236}">
                    <a16:creationId xmlns:a16="http://schemas.microsoft.com/office/drawing/2014/main" id="{8D7A9DF4-9139-B40D-939A-90952FC78655}"/>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6" name="直接连接符 1115">
                <a:extLst>
                  <a:ext uri="{FF2B5EF4-FFF2-40B4-BE49-F238E27FC236}">
                    <a16:creationId xmlns:a16="http://schemas.microsoft.com/office/drawing/2014/main" id="{A056E399-04A7-A9AB-978B-7C80F136A251}"/>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7" name="直接连接符 1116">
                <a:extLst>
                  <a:ext uri="{FF2B5EF4-FFF2-40B4-BE49-F238E27FC236}">
                    <a16:creationId xmlns:a16="http://schemas.microsoft.com/office/drawing/2014/main" id="{F3F6AF50-A719-B222-EE53-7DFF2E8E62E8}"/>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8" name="直接连接符 1117">
                <a:extLst>
                  <a:ext uri="{FF2B5EF4-FFF2-40B4-BE49-F238E27FC236}">
                    <a16:creationId xmlns:a16="http://schemas.microsoft.com/office/drawing/2014/main" id="{81DE0846-0364-6DDA-8F43-E35381A39E59}"/>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19" name="直接连接符 1118">
                <a:extLst>
                  <a:ext uri="{FF2B5EF4-FFF2-40B4-BE49-F238E27FC236}">
                    <a16:creationId xmlns:a16="http://schemas.microsoft.com/office/drawing/2014/main" id="{93D9EAE2-F44C-76A6-47D5-822D521EF4DF}"/>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0" name="直接连接符 1119">
                <a:extLst>
                  <a:ext uri="{FF2B5EF4-FFF2-40B4-BE49-F238E27FC236}">
                    <a16:creationId xmlns:a16="http://schemas.microsoft.com/office/drawing/2014/main" id="{A7E0F5F2-0A50-66BF-EC22-7A467D8B978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1" name="直接连接符 1120">
                <a:extLst>
                  <a:ext uri="{FF2B5EF4-FFF2-40B4-BE49-F238E27FC236}">
                    <a16:creationId xmlns:a16="http://schemas.microsoft.com/office/drawing/2014/main" id="{493D86AF-8B2A-60EA-D111-C455559ED354}"/>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2" name="直接连接符 1121">
                <a:extLst>
                  <a:ext uri="{FF2B5EF4-FFF2-40B4-BE49-F238E27FC236}">
                    <a16:creationId xmlns:a16="http://schemas.microsoft.com/office/drawing/2014/main" id="{B9A746E3-226F-D269-9E81-5F54BC86E7A7}"/>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3" name="直接连接符 1122">
                <a:extLst>
                  <a:ext uri="{FF2B5EF4-FFF2-40B4-BE49-F238E27FC236}">
                    <a16:creationId xmlns:a16="http://schemas.microsoft.com/office/drawing/2014/main" id="{AF7A8887-84F9-4D2C-5D65-D18E9136EDC4}"/>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4" name="直接连接符 1123">
                <a:extLst>
                  <a:ext uri="{FF2B5EF4-FFF2-40B4-BE49-F238E27FC236}">
                    <a16:creationId xmlns:a16="http://schemas.microsoft.com/office/drawing/2014/main" id="{7D0973C9-72C8-926F-9FF2-F78443CBE7A3}"/>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5" name="直接连接符 1124">
                <a:extLst>
                  <a:ext uri="{FF2B5EF4-FFF2-40B4-BE49-F238E27FC236}">
                    <a16:creationId xmlns:a16="http://schemas.microsoft.com/office/drawing/2014/main" id="{BC646568-5369-902F-1451-B7ED8104FAF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6" name="直接连接符 1125">
                <a:extLst>
                  <a:ext uri="{FF2B5EF4-FFF2-40B4-BE49-F238E27FC236}">
                    <a16:creationId xmlns:a16="http://schemas.microsoft.com/office/drawing/2014/main" id="{37F4B12F-331E-6B39-179E-50522B46C590}"/>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7" name="直接连接符 1126">
                <a:extLst>
                  <a:ext uri="{FF2B5EF4-FFF2-40B4-BE49-F238E27FC236}">
                    <a16:creationId xmlns:a16="http://schemas.microsoft.com/office/drawing/2014/main" id="{2DC7CFF3-584A-58DD-EADB-F02C5E5489C0}"/>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8" name="直接连接符 1127">
                <a:extLst>
                  <a:ext uri="{FF2B5EF4-FFF2-40B4-BE49-F238E27FC236}">
                    <a16:creationId xmlns:a16="http://schemas.microsoft.com/office/drawing/2014/main" id="{A59A2D04-5E32-E028-331A-5AF34C5A8C70}"/>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29" name="直接连接符 1128">
                <a:extLst>
                  <a:ext uri="{FF2B5EF4-FFF2-40B4-BE49-F238E27FC236}">
                    <a16:creationId xmlns:a16="http://schemas.microsoft.com/office/drawing/2014/main" id="{A29E6745-8141-3C86-86F6-F7220B3D27E8}"/>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0" name="直接连接符 1129">
                <a:extLst>
                  <a:ext uri="{FF2B5EF4-FFF2-40B4-BE49-F238E27FC236}">
                    <a16:creationId xmlns:a16="http://schemas.microsoft.com/office/drawing/2014/main" id="{F67C317B-3EDF-4972-3DB1-62F7964C79C1}"/>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1" name="直接连接符 1130">
                <a:extLst>
                  <a:ext uri="{FF2B5EF4-FFF2-40B4-BE49-F238E27FC236}">
                    <a16:creationId xmlns:a16="http://schemas.microsoft.com/office/drawing/2014/main" id="{7CF2E3BF-74AF-7252-CDBB-29CBC3F72130}"/>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2" name="直接连接符 1131">
                <a:extLst>
                  <a:ext uri="{FF2B5EF4-FFF2-40B4-BE49-F238E27FC236}">
                    <a16:creationId xmlns:a16="http://schemas.microsoft.com/office/drawing/2014/main" id="{FA9BC86E-2C38-D9A9-D15A-CEA72599298B}"/>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3" name="直接连接符 1132">
                <a:extLst>
                  <a:ext uri="{FF2B5EF4-FFF2-40B4-BE49-F238E27FC236}">
                    <a16:creationId xmlns:a16="http://schemas.microsoft.com/office/drawing/2014/main" id="{0DD6C330-F04F-EB20-1B08-E5AD3CEE3ED1}"/>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4" name="直接连接符 1133">
                <a:extLst>
                  <a:ext uri="{FF2B5EF4-FFF2-40B4-BE49-F238E27FC236}">
                    <a16:creationId xmlns:a16="http://schemas.microsoft.com/office/drawing/2014/main" id="{A908DA58-D66A-309C-A3D8-9506E462E14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5" name="直接连接符 1134">
                <a:extLst>
                  <a:ext uri="{FF2B5EF4-FFF2-40B4-BE49-F238E27FC236}">
                    <a16:creationId xmlns:a16="http://schemas.microsoft.com/office/drawing/2014/main" id="{6DCEAD33-CBA0-CA7B-9DF3-45FDEDD04CD8}"/>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6" name="直接连接符 1135">
                <a:extLst>
                  <a:ext uri="{FF2B5EF4-FFF2-40B4-BE49-F238E27FC236}">
                    <a16:creationId xmlns:a16="http://schemas.microsoft.com/office/drawing/2014/main" id="{F2895C66-3391-AA27-EBBC-A64CBF5E3A8B}"/>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7" name="直接连接符 1136">
                <a:extLst>
                  <a:ext uri="{FF2B5EF4-FFF2-40B4-BE49-F238E27FC236}">
                    <a16:creationId xmlns:a16="http://schemas.microsoft.com/office/drawing/2014/main" id="{C0D0C53E-61F7-FEC5-0068-B0C53F3C4519}"/>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8" name="直接连接符 1137">
                <a:extLst>
                  <a:ext uri="{FF2B5EF4-FFF2-40B4-BE49-F238E27FC236}">
                    <a16:creationId xmlns:a16="http://schemas.microsoft.com/office/drawing/2014/main" id="{48079E37-3B39-9F7A-8872-328DB8EC4EAE}"/>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39" name="直接连接符 1138">
                <a:extLst>
                  <a:ext uri="{FF2B5EF4-FFF2-40B4-BE49-F238E27FC236}">
                    <a16:creationId xmlns:a16="http://schemas.microsoft.com/office/drawing/2014/main" id="{5774407A-408E-C985-7669-4F52EE28329F}"/>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0" name="直接连接符 1139">
                <a:extLst>
                  <a:ext uri="{FF2B5EF4-FFF2-40B4-BE49-F238E27FC236}">
                    <a16:creationId xmlns:a16="http://schemas.microsoft.com/office/drawing/2014/main" id="{4E5E2D38-095E-D248-B71D-A3BEFE23E7E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1" name="直接连接符 1140">
                <a:extLst>
                  <a:ext uri="{FF2B5EF4-FFF2-40B4-BE49-F238E27FC236}">
                    <a16:creationId xmlns:a16="http://schemas.microsoft.com/office/drawing/2014/main" id="{59D150F6-F2B9-629F-BEBA-A966E3C1B63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142" name="直接连接符 1141">
                <a:extLst>
                  <a:ext uri="{FF2B5EF4-FFF2-40B4-BE49-F238E27FC236}">
                    <a16:creationId xmlns:a16="http://schemas.microsoft.com/office/drawing/2014/main" id="{FF78EA56-8C67-22B9-B6DA-DFCDB2D60992}"/>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80" name="组合 1079">
              <a:extLst>
                <a:ext uri="{FF2B5EF4-FFF2-40B4-BE49-F238E27FC236}">
                  <a16:creationId xmlns:a16="http://schemas.microsoft.com/office/drawing/2014/main" id="{2ADD68F5-166D-1BB9-8089-42FD1F41EBED}"/>
                </a:ext>
              </a:extLst>
            </p:cNvPr>
            <p:cNvGrpSpPr/>
            <p:nvPr/>
          </p:nvGrpSpPr>
          <p:grpSpPr>
            <a:xfrm>
              <a:off x="7937470" y="44455"/>
              <a:ext cx="1357948" cy="334835"/>
              <a:chOff x="7937470" y="44455"/>
              <a:chExt cx="1357948" cy="334835"/>
            </a:xfrm>
          </p:grpSpPr>
          <p:sp>
            <p:nvSpPr>
              <p:cNvPr id="1090" name="矩形 1089">
                <a:extLst>
                  <a:ext uri="{FF2B5EF4-FFF2-40B4-BE49-F238E27FC236}">
                    <a16:creationId xmlns:a16="http://schemas.microsoft.com/office/drawing/2014/main" id="{7990F067-AE8A-7F41-673A-661C6FD6ED22}"/>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1" name="矩形 1090">
                <a:extLst>
                  <a:ext uri="{FF2B5EF4-FFF2-40B4-BE49-F238E27FC236}">
                    <a16:creationId xmlns:a16="http://schemas.microsoft.com/office/drawing/2014/main" id="{459CE38D-80CA-86C7-51F6-54C6C811B11B}"/>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2" name="矩形 1091">
                <a:extLst>
                  <a:ext uri="{FF2B5EF4-FFF2-40B4-BE49-F238E27FC236}">
                    <a16:creationId xmlns:a16="http://schemas.microsoft.com/office/drawing/2014/main" id="{6C99F0FB-35CA-7EE2-4FC1-8547D1D233D4}"/>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3" name="矩形 1092">
                <a:extLst>
                  <a:ext uri="{FF2B5EF4-FFF2-40B4-BE49-F238E27FC236}">
                    <a16:creationId xmlns:a16="http://schemas.microsoft.com/office/drawing/2014/main" id="{48818BE8-9AD1-63CA-E492-BA4C80DF2E3F}"/>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4" name="矩形 1093">
                <a:extLst>
                  <a:ext uri="{FF2B5EF4-FFF2-40B4-BE49-F238E27FC236}">
                    <a16:creationId xmlns:a16="http://schemas.microsoft.com/office/drawing/2014/main" id="{44137D38-BD39-321A-FF7B-17BE858FD0F1}"/>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5" name="矩形 1094">
                <a:extLst>
                  <a:ext uri="{FF2B5EF4-FFF2-40B4-BE49-F238E27FC236}">
                    <a16:creationId xmlns:a16="http://schemas.microsoft.com/office/drawing/2014/main" id="{ED37554F-87E1-2F4B-743E-0109007824E8}"/>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6" name="矩形 1095">
                <a:extLst>
                  <a:ext uri="{FF2B5EF4-FFF2-40B4-BE49-F238E27FC236}">
                    <a16:creationId xmlns:a16="http://schemas.microsoft.com/office/drawing/2014/main" id="{2F221290-9ACB-C368-827F-5F68401129C9}"/>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97" name="矩形 1096">
                <a:extLst>
                  <a:ext uri="{FF2B5EF4-FFF2-40B4-BE49-F238E27FC236}">
                    <a16:creationId xmlns:a16="http://schemas.microsoft.com/office/drawing/2014/main" id="{6B8FDAF8-E570-3D9C-4B22-FEC9FCCCC3CC}"/>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081" name="组合 1080">
              <a:extLst>
                <a:ext uri="{FF2B5EF4-FFF2-40B4-BE49-F238E27FC236}">
                  <a16:creationId xmlns:a16="http://schemas.microsoft.com/office/drawing/2014/main" id="{4DD67D07-4B99-2185-2A91-6C41AFC6FB5C}"/>
                </a:ext>
              </a:extLst>
            </p:cNvPr>
            <p:cNvGrpSpPr/>
            <p:nvPr/>
          </p:nvGrpSpPr>
          <p:grpSpPr>
            <a:xfrm>
              <a:off x="10497025" y="44455"/>
              <a:ext cx="1357948" cy="334835"/>
              <a:chOff x="7937470" y="44455"/>
              <a:chExt cx="1357948" cy="334835"/>
            </a:xfrm>
          </p:grpSpPr>
          <p:sp>
            <p:nvSpPr>
              <p:cNvPr id="1082" name="矩形 1081">
                <a:extLst>
                  <a:ext uri="{FF2B5EF4-FFF2-40B4-BE49-F238E27FC236}">
                    <a16:creationId xmlns:a16="http://schemas.microsoft.com/office/drawing/2014/main" id="{02280939-4CD3-270C-A64A-817471A9829D}"/>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3" name="矩形 1082">
                <a:extLst>
                  <a:ext uri="{FF2B5EF4-FFF2-40B4-BE49-F238E27FC236}">
                    <a16:creationId xmlns:a16="http://schemas.microsoft.com/office/drawing/2014/main" id="{476AA23D-4D4D-85A4-B828-99437AB29790}"/>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4" name="矩形 1083">
                <a:extLst>
                  <a:ext uri="{FF2B5EF4-FFF2-40B4-BE49-F238E27FC236}">
                    <a16:creationId xmlns:a16="http://schemas.microsoft.com/office/drawing/2014/main" id="{3FDF431B-17EE-F9B0-AAAF-9BCE67D61E0A}"/>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5" name="矩形 1084">
                <a:extLst>
                  <a:ext uri="{FF2B5EF4-FFF2-40B4-BE49-F238E27FC236}">
                    <a16:creationId xmlns:a16="http://schemas.microsoft.com/office/drawing/2014/main" id="{A4CADC1C-6B30-D4EE-D876-A5D92AAC349B}"/>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6" name="矩形 1085">
                <a:extLst>
                  <a:ext uri="{FF2B5EF4-FFF2-40B4-BE49-F238E27FC236}">
                    <a16:creationId xmlns:a16="http://schemas.microsoft.com/office/drawing/2014/main" id="{84603165-6C17-ADD3-C202-77F45606408B}"/>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7" name="矩形 1086">
                <a:extLst>
                  <a:ext uri="{FF2B5EF4-FFF2-40B4-BE49-F238E27FC236}">
                    <a16:creationId xmlns:a16="http://schemas.microsoft.com/office/drawing/2014/main" id="{C806AF1F-E854-078F-243C-B8FDED26F056}"/>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8" name="矩形 1087">
                <a:extLst>
                  <a:ext uri="{FF2B5EF4-FFF2-40B4-BE49-F238E27FC236}">
                    <a16:creationId xmlns:a16="http://schemas.microsoft.com/office/drawing/2014/main" id="{B17D7C3B-0444-E2A5-E262-16A6F52B3259}"/>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089" name="矩形 1088">
                <a:extLst>
                  <a:ext uri="{FF2B5EF4-FFF2-40B4-BE49-F238E27FC236}">
                    <a16:creationId xmlns:a16="http://schemas.microsoft.com/office/drawing/2014/main" id="{FA09EDCF-239A-37B7-9EA6-CD482AE9DF79}"/>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1059" name="文本框 1058">
            <a:extLst>
              <a:ext uri="{FF2B5EF4-FFF2-40B4-BE49-F238E27FC236}">
                <a16:creationId xmlns:a16="http://schemas.microsoft.com/office/drawing/2014/main" id="{E384EA15-115B-D696-C467-DED017F81519}"/>
              </a:ext>
            </a:extLst>
          </p:cNvPr>
          <p:cNvSpPr txBox="1"/>
          <p:nvPr/>
        </p:nvSpPr>
        <p:spPr>
          <a:xfrm>
            <a:off x="4873092" y="3566817"/>
            <a:ext cx="5114986" cy="1107996"/>
          </a:xfrm>
          <a:prstGeom prst="rect">
            <a:avLst/>
          </a:prstGeom>
          <a:noFill/>
        </p:spPr>
        <p:txBody>
          <a:bodyPr wrap="square" rtlCol="0">
            <a:spAutoFit/>
          </a:bodyPr>
          <a:lstStyle/>
          <a:p>
            <a:r>
              <a:rPr lang="zh-CN" altLang="en-US" sz="6600" dirty="0">
                <a:latin typeface="字制区喜脉体" panose="02000603000000000000" pitchFamily="2" charset="-122"/>
                <a:ea typeface="字制区喜脉体" panose="02000603000000000000" pitchFamily="2" charset="-122"/>
              </a:rPr>
              <a:t>个人自我介绍</a:t>
            </a:r>
          </a:p>
        </p:txBody>
      </p:sp>
      <p:pic>
        <p:nvPicPr>
          <p:cNvPr id="1219" name="图片 1218">
            <a:extLst>
              <a:ext uri="{FF2B5EF4-FFF2-40B4-BE49-F238E27FC236}">
                <a16:creationId xmlns:a16="http://schemas.microsoft.com/office/drawing/2014/main" id="{8100A5E4-B2B8-6951-04E0-726FEA804B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822501" y="2769948"/>
            <a:ext cx="2150761" cy="2140008"/>
          </a:xfrm>
          <a:prstGeom prst="rect">
            <a:avLst/>
          </a:prstGeom>
        </p:spPr>
      </p:pic>
      <p:grpSp>
        <p:nvGrpSpPr>
          <p:cNvPr id="2" name="组合 1">
            <a:extLst>
              <a:ext uri="{FF2B5EF4-FFF2-40B4-BE49-F238E27FC236}">
                <a16:creationId xmlns:a16="http://schemas.microsoft.com/office/drawing/2014/main" id="{D3322F96-BB29-6927-DA91-F66013CC5A65}"/>
              </a:ext>
            </a:extLst>
          </p:cNvPr>
          <p:cNvGrpSpPr/>
          <p:nvPr/>
        </p:nvGrpSpPr>
        <p:grpSpPr>
          <a:xfrm>
            <a:off x="1687934" y="2816999"/>
            <a:ext cx="405039" cy="1801431"/>
            <a:chOff x="1819929" y="2774667"/>
            <a:chExt cx="171803" cy="764102"/>
          </a:xfrm>
        </p:grpSpPr>
        <p:sp>
          <p:nvSpPr>
            <p:cNvPr id="1217" name="矩形: 圆角 1216">
              <a:extLst>
                <a:ext uri="{FF2B5EF4-FFF2-40B4-BE49-F238E27FC236}">
                  <a16:creationId xmlns:a16="http://schemas.microsoft.com/office/drawing/2014/main" id="{F2DA0473-C535-817A-F532-A3B21F6631B4}"/>
                </a:ext>
              </a:extLst>
            </p:cNvPr>
            <p:cNvSpPr/>
            <p:nvPr/>
          </p:nvSpPr>
          <p:spPr>
            <a:xfrm>
              <a:off x="1819929" y="2774667"/>
              <a:ext cx="171803" cy="764102"/>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1" name="等腰三角形 1220">
              <a:extLst>
                <a:ext uri="{FF2B5EF4-FFF2-40B4-BE49-F238E27FC236}">
                  <a16:creationId xmlns:a16="http://schemas.microsoft.com/office/drawing/2014/main" id="{32FFCFB1-2546-04AE-CBB5-83ED1D8CAF65}"/>
                </a:ext>
              </a:extLst>
            </p:cNvPr>
            <p:cNvSpPr/>
            <p:nvPr/>
          </p:nvSpPr>
          <p:spPr>
            <a:xfrm rot="10800000">
              <a:off x="1843920" y="2904864"/>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2" name="等腰三角形 1221">
              <a:extLst>
                <a:ext uri="{FF2B5EF4-FFF2-40B4-BE49-F238E27FC236}">
                  <a16:creationId xmlns:a16="http://schemas.microsoft.com/office/drawing/2014/main" id="{2C139AC1-E378-D2EC-FBB3-7D13A3B71416}"/>
                </a:ext>
              </a:extLst>
            </p:cNvPr>
            <p:cNvSpPr/>
            <p:nvPr/>
          </p:nvSpPr>
          <p:spPr>
            <a:xfrm rot="10800000">
              <a:off x="1843920" y="2965947"/>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3" name="等腰三角形 1222">
              <a:extLst>
                <a:ext uri="{FF2B5EF4-FFF2-40B4-BE49-F238E27FC236}">
                  <a16:creationId xmlns:a16="http://schemas.microsoft.com/office/drawing/2014/main" id="{A033D89E-FDFE-7EAB-47F3-2970C8985E73}"/>
                </a:ext>
              </a:extLst>
            </p:cNvPr>
            <p:cNvSpPr/>
            <p:nvPr/>
          </p:nvSpPr>
          <p:spPr>
            <a:xfrm rot="10800000">
              <a:off x="1843920" y="3027030"/>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4" name="等腰三角形 1223">
              <a:extLst>
                <a:ext uri="{FF2B5EF4-FFF2-40B4-BE49-F238E27FC236}">
                  <a16:creationId xmlns:a16="http://schemas.microsoft.com/office/drawing/2014/main" id="{4C4F63AE-735A-65A6-5E72-4D41E7D2A3D5}"/>
                </a:ext>
              </a:extLst>
            </p:cNvPr>
            <p:cNvSpPr/>
            <p:nvPr/>
          </p:nvSpPr>
          <p:spPr>
            <a:xfrm rot="10800000">
              <a:off x="1843920" y="3088113"/>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5" name="等腰三角形 1224">
              <a:extLst>
                <a:ext uri="{FF2B5EF4-FFF2-40B4-BE49-F238E27FC236}">
                  <a16:creationId xmlns:a16="http://schemas.microsoft.com/office/drawing/2014/main" id="{694AAB68-748D-485D-FCCE-452364973DA3}"/>
                </a:ext>
              </a:extLst>
            </p:cNvPr>
            <p:cNvSpPr/>
            <p:nvPr/>
          </p:nvSpPr>
          <p:spPr>
            <a:xfrm rot="10800000">
              <a:off x="1843920" y="3149196"/>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6" name="等腰三角形 1225">
              <a:extLst>
                <a:ext uri="{FF2B5EF4-FFF2-40B4-BE49-F238E27FC236}">
                  <a16:creationId xmlns:a16="http://schemas.microsoft.com/office/drawing/2014/main" id="{F4302E16-F50C-3344-4B13-AC9D42641125}"/>
                </a:ext>
              </a:extLst>
            </p:cNvPr>
            <p:cNvSpPr/>
            <p:nvPr/>
          </p:nvSpPr>
          <p:spPr>
            <a:xfrm rot="10800000">
              <a:off x="1843920" y="3210280"/>
              <a:ext cx="62300" cy="5370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27" name="组合 1226">
            <a:extLst>
              <a:ext uri="{FF2B5EF4-FFF2-40B4-BE49-F238E27FC236}">
                <a16:creationId xmlns:a16="http://schemas.microsoft.com/office/drawing/2014/main" id="{4E0B01EC-97C0-571C-9080-05B345B74156}"/>
              </a:ext>
            </a:extLst>
          </p:cNvPr>
          <p:cNvGrpSpPr/>
          <p:nvPr/>
        </p:nvGrpSpPr>
        <p:grpSpPr>
          <a:xfrm>
            <a:off x="4642334" y="1601993"/>
            <a:ext cx="2290324" cy="606371"/>
            <a:chOff x="5626001" y="801587"/>
            <a:chExt cx="1562452" cy="413665"/>
          </a:xfrm>
        </p:grpSpPr>
        <p:sp>
          <p:nvSpPr>
            <p:cNvPr id="1228" name="任意多边形: 形状 1227">
              <a:extLst>
                <a:ext uri="{FF2B5EF4-FFF2-40B4-BE49-F238E27FC236}">
                  <a16:creationId xmlns:a16="http://schemas.microsoft.com/office/drawing/2014/main" id="{25082000-7239-C4CE-4BA5-1205933F1821}"/>
                </a:ext>
              </a:extLst>
            </p:cNvPr>
            <p:cNvSpPr/>
            <p:nvPr/>
          </p:nvSpPr>
          <p:spPr>
            <a:xfrm>
              <a:off x="5626001" y="816928"/>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29" name="任意多边形: 形状 1228">
              <a:extLst>
                <a:ext uri="{FF2B5EF4-FFF2-40B4-BE49-F238E27FC236}">
                  <a16:creationId xmlns:a16="http://schemas.microsoft.com/office/drawing/2014/main" id="{114506CA-897D-4948-06C3-FC8B80A9B7E7}"/>
                </a:ext>
              </a:extLst>
            </p:cNvPr>
            <p:cNvSpPr/>
            <p:nvPr/>
          </p:nvSpPr>
          <p:spPr>
            <a:xfrm>
              <a:off x="5651484" y="801587"/>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30" name="组合 1229">
            <a:extLst>
              <a:ext uri="{FF2B5EF4-FFF2-40B4-BE49-F238E27FC236}">
                <a16:creationId xmlns:a16="http://schemas.microsoft.com/office/drawing/2014/main" id="{56B92993-86B5-B4CE-4596-465740064638}"/>
              </a:ext>
            </a:extLst>
          </p:cNvPr>
          <p:cNvGrpSpPr/>
          <p:nvPr/>
        </p:nvGrpSpPr>
        <p:grpSpPr>
          <a:xfrm>
            <a:off x="-813" y="6423904"/>
            <a:ext cx="5219673" cy="251641"/>
            <a:chOff x="5208634" y="43229"/>
            <a:chExt cx="6983366" cy="336668"/>
          </a:xfrm>
        </p:grpSpPr>
        <p:grpSp>
          <p:nvGrpSpPr>
            <p:cNvPr id="1231" name="组合 1230">
              <a:extLst>
                <a:ext uri="{FF2B5EF4-FFF2-40B4-BE49-F238E27FC236}">
                  <a16:creationId xmlns:a16="http://schemas.microsoft.com/office/drawing/2014/main" id="{715FE2FB-A503-62C0-BE5D-353E3AF0DAFD}"/>
                </a:ext>
              </a:extLst>
            </p:cNvPr>
            <p:cNvGrpSpPr/>
            <p:nvPr/>
          </p:nvGrpSpPr>
          <p:grpSpPr>
            <a:xfrm>
              <a:off x="5208634" y="43229"/>
              <a:ext cx="6983366" cy="336668"/>
              <a:chOff x="2487167" y="9296400"/>
              <a:chExt cx="12117833" cy="584200"/>
            </a:xfrm>
          </p:grpSpPr>
          <p:cxnSp>
            <p:nvCxnSpPr>
              <p:cNvPr id="1250" name="直接连接符 1249">
                <a:extLst>
                  <a:ext uri="{FF2B5EF4-FFF2-40B4-BE49-F238E27FC236}">
                    <a16:creationId xmlns:a16="http://schemas.microsoft.com/office/drawing/2014/main" id="{63904FCA-A15F-186E-684D-33815A9872FE}"/>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1" name="直接连接符 1250">
                <a:extLst>
                  <a:ext uri="{FF2B5EF4-FFF2-40B4-BE49-F238E27FC236}">
                    <a16:creationId xmlns:a16="http://schemas.microsoft.com/office/drawing/2014/main" id="{6816DBA4-C3C8-3A11-64F1-189F0F12089E}"/>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2" name="直接连接符 1251">
                <a:extLst>
                  <a:ext uri="{FF2B5EF4-FFF2-40B4-BE49-F238E27FC236}">
                    <a16:creationId xmlns:a16="http://schemas.microsoft.com/office/drawing/2014/main" id="{241200B8-D9C0-9E9C-0C35-C7764B84E23B}"/>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3" name="直接连接符 1252">
                <a:extLst>
                  <a:ext uri="{FF2B5EF4-FFF2-40B4-BE49-F238E27FC236}">
                    <a16:creationId xmlns:a16="http://schemas.microsoft.com/office/drawing/2014/main" id="{71BE6BA1-70AA-3A0B-E58A-84295AAD5E43}"/>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4" name="直接连接符 1253">
                <a:extLst>
                  <a:ext uri="{FF2B5EF4-FFF2-40B4-BE49-F238E27FC236}">
                    <a16:creationId xmlns:a16="http://schemas.microsoft.com/office/drawing/2014/main" id="{2F7EBE74-A2E8-D0B9-760C-B0A1CD14CD4E}"/>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5" name="直接连接符 1254">
                <a:extLst>
                  <a:ext uri="{FF2B5EF4-FFF2-40B4-BE49-F238E27FC236}">
                    <a16:creationId xmlns:a16="http://schemas.microsoft.com/office/drawing/2014/main" id="{F8115276-DBA9-C63E-3C19-F4090701A8E8}"/>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6" name="直接连接符 1255">
                <a:extLst>
                  <a:ext uri="{FF2B5EF4-FFF2-40B4-BE49-F238E27FC236}">
                    <a16:creationId xmlns:a16="http://schemas.microsoft.com/office/drawing/2014/main" id="{B03AA39E-EAEA-232D-2F0E-75D10920A14A}"/>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7" name="直接连接符 1256">
                <a:extLst>
                  <a:ext uri="{FF2B5EF4-FFF2-40B4-BE49-F238E27FC236}">
                    <a16:creationId xmlns:a16="http://schemas.microsoft.com/office/drawing/2014/main" id="{F9A7772C-FD5A-6605-7E1D-4AFAC90011B7}"/>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8" name="直接连接符 1257">
                <a:extLst>
                  <a:ext uri="{FF2B5EF4-FFF2-40B4-BE49-F238E27FC236}">
                    <a16:creationId xmlns:a16="http://schemas.microsoft.com/office/drawing/2014/main" id="{29AA5D05-4AD4-7E5A-FFF0-02A37A52066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59" name="直接连接符 1258">
                <a:extLst>
                  <a:ext uri="{FF2B5EF4-FFF2-40B4-BE49-F238E27FC236}">
                    <a16:creationId xmlns:a16="http://schemas.microsoft.com/office/drawing/2014/main" id="{6943D19C-DADD-ACB7-04E3-7D520CDD026B}"/>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0" name="直接连接符 1259">
                <a:extLst>
                  <a:ext uri="{FF2B5EF4-FFF2-40B4-BE49-F238E27FC236}">
                    <a16:creationId xmlns:a16="http://schemas.microsoft.com/office/drawing/2014/main" id="{1F9F34D2-89B1-2DEE-3C00-CF43884E71C7}"/>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1" name="直接连接符 1260">
                <a:extLst>
                  <a:ext uri="{FF2B5EF4-FFF2-40B4-BE49-F238E27FC236}">
                    <a16:creationId xmlns:a16="http://schemas.microsoft.com/office/drawing/2014/main" id="{919EE951-087A-1709-AC7A-AF26E315A264}"/>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2" name="直接连接符 1261">
                <a:extLst>
                  <a:ext uri="{FF2B5EF4-FFF2-40B4-BE49-F238E27FC236}">
                    <a16:creationId xmlns:a16="http://schemas.microsoft.com/office/drawing/2014/main" id="{50AA6484-1148-F206-817C-81C2C027D341}"/>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3" name="直接连接符 1262">
                <a:extLst>
                  <a:ext uri="{FF2B5EF4-FFF2-40B4-BE49-F238E27FC236}">
                    <a16:creationId xmlns:a16="http://schemas.microsoft.com/office/drawing/2014/main" id="{06BB103A-828D-EA50-9244-F3CA42FEC86C}"/>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4" name="直接连接符 1263">
                <a:extLst>
                  <a:ext uri="{FF2B5EF4-FFF2-40B4-BE49-F238E27FC236}">
                    <a16:creationId xmlns:a16="http://schemas.microsoft.com/office/drawing/2014/main" id="{A1DD090F-E34C-BB3F-C94B-1A47940D6B51}"/>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5" name="直接连接符 1264">
                <a:extLst>
                  <a:ext uri="{FF2B5EF4-FFF2-40B4-BE49-F238E27FC236}">
                    <a16:creationId xmlns:a16="http://schemas.microsoft.com/office/drawing/2014/main" id="{D95FAD1B-97C0-3B06-B2E2-771027E351BC}"/>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6" name="直接连接符 1265">
                <a:extLst>
                  <a:ext uri="{FF2B5EF4-FFF2-40B4-BE49-F238E27FC236}">
                    <a16:creationId xmlns:a16="http://schemas.microsoft.com/office/drawing/2014/main" id="{41904E15-82C0-3131-9A2A-FEA204226E03}"/>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7" name="直接连接符 1266">
                <a:extLst>
                  <a:ext uri="{FF2B5EF4-FFF2-40B4-BE49-F238E27FC236}">
                    <a16:creationId xmlns:a16="http://schemas.microsoft.com/office/drawing/2014/main" id="{D428DC81-FBEA-C0E5-38C5-CA2C605575B3}"/>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8" name="直接连接符 1267">
                <a:extLst>
                  <a:ext uri="{FF2B5EF4-FFF2-40B4-BE49-F238E27FC236}">
                    <a16:creationId xmlns:a16="http://schemas.microsoft.com/office/drawing/2014/main" id="{089A5C73-E6CA-E16C-641E-459684F58B7E}"/>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69" name="直接连接符 1268">
                <a:extLst>
                  <a:ext uri="{FF2B5EF4-FFF2-40B4-BE49-F238E27FC236}">
                    <a16:creationId xmlns:a16="http://schemas.microsoft.com/office/drawing/2014/main" id="{38B4A4D4-A5A7-1A60-4F88-0A5CA6261BC0}"/>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0" name="直接连接符 1269">
                <a:extLst>
                  <a:ext uri="{FF2B5EF4-FFF2-40B4-BE49-F238E27FC236}">
                    <a16:creationId xmlns:a16="http://schemas.microsoft.com/office/drawing/2014/main" id="{2F8F1927-B3AE-E04E-BB29-D933FFD403A0}"/>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1" name="直接连接符 1270">
                <a:extLst>
                  <a:ext uri="{FF2B5EF4-FFF2-40B4-BE49-F238E27FC236}">
                    <a16:creationId xmlns:a16="http://schemas.microsoft.com/office/drawing/2014/main" id="{1D94820C-902F-807E-AC58-B580B731132B}"/>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2" name="直接连接符 1271">
                <a:extLst>
                  <a:ext uri="{FF2B5EF4-FFF2-40B4-BE49-F238E27FC236}">
                    <a16:creationId xmlns:a16="http://schemas.microsoft.com/office/drawing/2014/main" id="{F4BF02E5-57FF-37A6-B037-9B01846512D2}"/>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3" name="直接连接符 1272">
                <a:extLst>
                  <a:ext uri="{FF2B5EF4-FFF2-40B4-BE49-F238E27FC236}">
                    <a16:creationId xmlns:a16="http://schemas.microsoft.com/office/drawing/2014/main" id="{1C147779-E87C-2C39-5B7E-24FD7FE2A348}"/>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4" name="直接连接符 1273">
                <a:extLst>
                  <a:ext uri="{FF2B5EF4-FFF2-40B4-BE49-F238E27FC236}">
                    <a16:creationId xmlns:a16="http://schemas.microsoft.com/office/drawing/2014/main" id="{6E0F2E9C-9DBE-A63D-9643-D2A0AFF2BC37}"/>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5" name="直接连接符 1274">
                <a:extLst>
                  <a:ext uri="{FF2B5EF4-FFF2-40B4-BE49-F238E27FC236}">
                    <a16:creationId xmlns:a16="http://schemas.microsoft.com/office/drawing/2014/main" id="{5945DA77-EF00-8C15-8B64-188F98B801B4}"/>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6" name="直接连接符 1275">
                <a:extLst>
                  <a:ext uri="{FF2B5EF4-FFF2-40B4-BE49-F238E27FC236}">
                    <a16:creationId xmlns:a16="http://schemas.microsoft.com/office/drawing/2014/main" id="{0892BF1A-CA95-7DF3-D186-DD7D73E87BA2}"/>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7" name="直接连接符 1276">
                <a:extLst>
                  <a:ext uri="{FF2B5EF4-FFF2-40B4-BE49-F238E27FC236}">
                    <a16:creationId xmlns:a16="http://schemas.microsoft.com/office/drawing/2014/main" id="{B41939F7-9793-BBF2-B429-43D1D92D99A5}"/>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8" name="直接连接符 1277">
                <a:extLst>
                  <a:ext uri="{FF2B5EF4-FFF2-40B4-BE49-F238E27FC236}">
                    <a16:creationId xmlns:a16="http://schemas.microsoft.com/office/drawing/2014/main" id="{A5D334E7-7A41-7E85-F54C-1C48B00640FD}"/>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79" name="直接连接符 1278">
                <a:extLst>
                  <a:ext uri="{FF2B5EF4-FFF2-40B4-BE49-F238E27FC236}">
                    <a16:creationId xmlns:a16="http://schemas.microsoft.com/office/drawing/2014/main" id="{40B72FBB-5EFE-8D43-4549-1DBC8AC2B28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0" name="直接连接符 1279">
                <a:extLst>
                  <a:ext uri="{FF2B5EF4-FFF2-40B4-BE49-F238E27FC236}">
                    <a16:creationId xmlns:a16="http://schemas.microsoft.com/office/drawing/2014/main" id="{24E000EE-ECF1-A2E4-41E4-A96F7F84EE90}"/>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1" name="直接连接符 1280">
                <a:extLst>
                  <a:ext uri="{FF2B5EF4-FFF2-40B4-BE49-F238E27FC236}">
                    <a16:creationId xmlns:a16="http://schemas.microsoft.com/office/drawing/2014/main" id="{E02EEBC4-0492-ED68-6F77-021E1E035D22}"/>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2" name="直接连接符 1281">
                <a:extLst>
                  <a:ext uri="{FF2B5EF4-FFF2-40B4-BE49-F238E27FC236}">
                    <a16:creationId xmlns:a16="http://schemas.microsoft.com/office/drawing/2014/main" id="{EE1B91B2-4465-8083-5930-7B4973E4DD8E}"/>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3" name="直接连接符 1282">
                <a:extLst>
                  <a:ext uri="{FF2B5EF4-FFF2-40B4-BE49-F238E27FC236}">
                    <a16:creationId xmlns:a16="http://schemas.microsoft.com/office/drawing/2014/main" id="{54DC10B0-7679-D018-34B0-3D4F66005DED}"/>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4" name="直接连接符 1283">
                <a:extLst>
                  <a:ext uri="{FF2B5EF4-FFF2-40B4-BE49-F238E27FC236}">
                    <a16:creationId xmlns:a16="http://schemas.microsoft.com/office/drawing/2014/main" id="{9DEA094A-204D-E990-81BA-F161455591A5}"/>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5" name="直接连接符 1284">
                <a:extLst>
                  <a:ext uri="{FF2B5EF4-FFF2-40B4-BE49-F238E27FC236}">
                    <a16:creationId xmlns:a16="http://schemas.microsoft.com/office/drawing/2014/main" id="{8F7D48BB-AA0E-7688-7501-F543895E9C4A}"/>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6" name="直接连接符 1285">
                <a:extLst>
                  <a:ext uri="{FF2B5EF4-FFF2-40B4-BE49-F238E27FC236}">
                    <a16:creationId xmlns:a16="http://schemas.microsoft.com/office/drawing/2014/main" id="{E23555AF-3D48-C284-4236-A7B9E282DAEE}"/>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7" name="直接连接符 1286">
                <a:extLst>
                  <a:ext uri="{FF2B5EF4-FFF2-40B4-BE49-F238E27FC236}">
                    <a16:creationId xmlns:a16="http://schemas.microsoft.com/office/drawing/2014/main" id="{CEB57514-990E-FC62-E194-B32B548FF997}"/>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8" name="直接连接符 1287">
                <a:extLst>
                  <a:ext uri="{FF2B5EF4-FFF2-40B4-BE49-F238E27FC236}">
                    <a16:creationId xmlns:a16="http://schemas.microsoft.com/office/drawing/2014/main" id="{AD19CB41-5633-25B1-00C1-8565D052091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89" name="直接连接符 1288">
                <a:extLst>
                  <a:ext uri="{FF2B5EF4-FFF2-40B4-BE49-F238E27FC236}">
                    <a16:creationId xmlns:a16="http://schemas.microsoft.com/office/drawing/2014/main" id="{E162C85A-AFD7-D4E8-53BD-EC20A96A171E}"/>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0" name="直接连接符 1289">
                <a:extLst>
                  <a:ext uri="{FF2B5EF4-FFF2-40B4-BE49-F238E27FC236}">
                    <a16:creationId xmlns:a16="http://schemas.microsoft.com/office/drawing/2014/main" id="{561C727D-FB1E-27C4-AA72-495B4C5037DA}"/>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1" name="直接连接符 1290">
                <a:extLst>
                  <a:ext uri="{FF2B5EF4-FFF2-40B4-BE49-F238E27FC236}">
                    <a16:creationId xmlns:a16="http://schemas.microsoft.com/office/drawing/2014/main" id="{2EB64CC4-DDDF-8480-5A37-E44B193A0916}"/>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2" name="直接连接符 1291">
                <a:extLst>
                  <a:ext uri="{FF2B5EF4-FFF2-40B4-BE49-F238E27FC236}">
                    <a16:creationId xmlns:a16="http://schemas.microsoft.com/office/drawing/2014/main" id="{57903743-97CC-D65A-B17D-EC752076CB34}"/>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3" name="直接连接符 1292">
                <a:extLst>
                  <a:ext uri="{FF2B5EF4-FFF2-40B4-BE49-F238E27FC236}">
                    <a16:creationId xmlns:a16="http://schemas.microsoft.com/office/drawing/2014/main" id="{90A14D3A-845A-52BA-CB5E-E10708FB4A0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294" name="直接连接符 1293">
                <a:extLst>
                  <a:ext uri="{FF2B5EF4-FFF2-40B4-BE49-F238E27FC236}">
                    <a16:creationId xmlns:a16="http://schemas.microsoft.com/office/drawing/2014/main" id="{0D01126F-6469-5E8F-A245-083EAB5BD399}"/>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32" name="组合 1231">
              <a:extLst>
                <a:ext uri="{FF2B5EF4-FFF2-40B4-BE49-F238E27FC236}">
                  <a16:creationId xmlns:a16="http://schemas.microsoft.com/office/drawing/2014/main" id="{AEE8B38B-0750-F54B-EA2B-145FECD04EE2}"/>
                </a:ext>
              </a:extLst>
            </p:cNvPr>
            <p:cNvGrpSpPr/>
            <p:nvPr/>
          </p:nvGrpSpPr>
          <p:grpSpPr>
            <a:xfrm>
              <a:off x="7937470" y="44455"/>
              <a:ext cx="1357948" cy="334835"/>
              <a:chOff x="7937470" y="44455"/>
              <a:chExt cx="1357948" cy="334835"/>
            </a:xfrm>
          </p:grpSpPr>
          <p:sp>
            <p:nvSpPr>
              <p:cNvPr id="1242" name="矩形 1241">
                <a:extLst>
                  <a:ext uri="{FF2B5EF4-FFF2-40B4-BE49-F238E27FC236}">
                    <a16:creationId xmlns:a16="http://schemas.microsoft.com/office/drawing/2014/main" id="{2A156385-1E85-B7FC-C129-6453439B43BD}"/>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3" name="矩形 1242">
                <a:extLst>
                  <a:ext uri="{FF2B5EF4-FFF2-40B4-BE49-F238E27FC236}">
                    <a16:creationId xmlns:a16="http://schemas.microsoft.com/office/drawing/2014/main" id="{0E7EDA10-6448-AAB9-49D5-A200145A290A}"/>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4" name="矩形 1243">
                <a:extLst>
                  <a:ext uri="{FF2B5EF4-FFF2-40B4-BE49-F238E27FC236}">
                    <a16:creationId xmlns:a16="http://schemas.microsoft.com/office/drawing/2014/main" id="{7C383D93-D86C-0B0B-DDB1-604FD8A809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5" name="矩形 1244">
                <a:extLst>
                  <a:ext uri="{FF2B5EF4-FFF2-40B4-BE49-F238E27FC236}">
                    <a16:creationId xmlns:a16="http://schemas.microsoft.com/office/drawing/2014/main" id="{B778F7E1-24F7-C6FB-FCA8-C7AC4934A69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6" name="矩形 1245">
                <a:extLst>
                  <a:ext uri="{FF2B5EF4-FFF2-40B4-BE49-F238E27FC236}">
                    <a16:creationId xmlns:a16="http://schemas.microsoft.com/office/drawing/2014/main" id="{00E55621-A5DC-672D-8993-02C0D56D6F62}"/>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7" name="矩形 1246">
                <a:extLst>
                  <a:ext uri="{FF2B5EF4-FFF2-40B4-BE49-F238E27FC236}">
                    <a16:creationId xmlns:a16="http://schemas.microsoft.com/office/drawing/2014/main" id="{DA46802D-BDCF-A2E0-C45A-003F01E13C2A}"/>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8" name="矩形 1247">
                <a:extLst>
                  <a:ext uri="{FF2B5EF4-FFF2-40B4-BE49-F238E27FC236}">
                    <a16:creationId xmlns:a16="http://schemas.microsoft.com/office/drawing/2014/main" id="{62C623C7-E39E-73B3-0174-E2B5827FD618}"/>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9" name="矩形 1248">
                <a:extLst>
                  <a:ext uri="{FF2B5EF4-FFF2-40B4-BE49-F238E27FC236}">
                    <a16:creationId xmlns:a16="http://schemas.microsoft.com/office/drawing/2014/main" id="{718EEBE4-3E77-CE7B-87A5-D1554F8B3E0D}"/>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233" name="组合 1232">
              <a:extLst>
                <a:ext uri="{FF2B5EF4-FFF2-40B4-BE49-F238E27FC236}">
                  <a16:creationId xmlns:a16="http://schemas.microsoft.com/office/drawing/2014/main" id="{4D2616C8-C3BF-6422-3D87-200E1CE97804}"/>
                </a:ext>
              </a:extLst>
            </p:cNvPr>
            <p:cNvGrpSpPr/>
            <p:nvPr/>
          </p:nvGrpSpPr>
          <p:grpSpPr>
            <a:xfrm>
              <a:off x="10497025" y="44455"/>
              <a:ext cx="1357948" cy="334835"/>
              <a:chOff x="7937470" y="44455"/>
              <a:chExt cx="1357948" cy="334835"/>
            </a:xfrm>
          </p:grpSpPr>
          <p:sp>
            <p:nvSpPr>
              <p:cNvPr id="1234" name="矩形 1233">
                <a:extLst>
                  <a:ext uri="{FF2B5EF4-FFF2-40B4-BE49-F238E27FC236}">
                    <a16:creationId xmlns:a16="http://schemas.microsoft.com/office/drawing/2014/main" id="{B971F085-4EB6-3F85-B9D1-E47A43723134}"/>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5" name="矩形 1234">
                <a:extLst>
                  <a:ext uri="{FF2B5EF4-FFF2-40B4-BE49-F238E27FC236}">
                    <a16:creationId xmlns:a16="http://schemas.microsoft.com/office/drawing/2014/main" id="{2F707ADC-C53D-687A-DDCF-90F5882A91A1}"/>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6" name="矩形 1235">
                <a:extLst>
                  <a:ext uri="{FF2B5EF4-FFF2-40B4-BE49-F238E27FC236}">
                    <a16:creationId xmlns:a16="http://schemas.microsoft.com/office/drawing/2014/main" id="{92F8C660-4355-F0BA-9CED-52DB1A2DF424}"/>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7" name="矩形 1236">
                <a:extLst>
                  <a:ext uri="{FF2B5EF4-FFF2-40B4-BE49-F238E27FC236}">
                    <a16:creationId xmlns:a16="http://schemas.microsoft.com/office/drawing/2014/main" id="{52B02994-663D-8D83-EA70-3FDCB4D6CA43}"/>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8" name="矩形 1237">
                <a:extLst>
                  <a:ext uri="{FF2B5EF4-FFF2-40B4-BE49-F238E27FC236}">
                    <a16:creationId xmlns:a16="http://schemas.microsoft.com/office/drawing/2014/main" id="{E4AF30EF-BA3B-0FD4-6B8C-40227386AD2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39" name="矩形 1238">
                <a:extLst>
                  <a:ext uri="{FF2B5EF4-FFF2-40B4-BE49-F238E27FC236}">
                    <a16:creationId xmlns:a16="http://schemas.microsoft.com/office/drawing/2014/main" id="{F3CF14B6-8F57-B441-827D-ABD1548FBAE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0" name="矩形 1239">
                <a:extLst>
                  <a:ext uri="{FF2B5EF4-FFF2-40B4-BE49-F238E27FC236}">
                    <a16:creationId xmlns:a16="http://schemas.microsoft.com/office/drawing/2014/main" id="{6E725BC3-0C54-506A-4159-1944E5C18248}"/>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241" name="矩形 1240">
                <a:extLst>
                  <a:ext uri="{FF2B5EF4-FFF2-40B4-BE49-F238E27FC236}">
                    <a16:creationId xmlns:a16="http://schemas.microsoft.com/office/drawing/2014/main" id="{21AE049F-D65F-A47A-9394-222C220C5050}"/>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cxnSp>
        <p:nvCxnSpPr>
          <p:cNvPr id="25" name="直接连接符 24">
            <a:extLst>
              <a:ext uri="{FF2B5EF4-FFF2-40B4-BE49-F238E27FC236}">
                <a16:creationId xmlns:a16="http://schemas.microsoft.com/office/drawing/2014/main" id="{BE855149-FCC1-3B50-4902-E26019F8476D}"/>
              </a:ext>
            </a:extLst>
          </p:cNvPr>
          <p:cNvCxnSpPr/>
          <p:nvPr/>
        </p:nvCxnSpPr>
        <p:spPr>
          <a:xfrm>
            <a:off x="974936" y="5705467"/>
            <a:ext cx="944743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218" name="矩形: 圆角 1217">
            <a:extLst>
              <a:ext uri="{FF2B5EF4-FFF2-40B4-BE49-F238E27FC236}">
                <a16:creationId xmlns:a16="http://schemas.microsoft.com/office/drawing/2014/main" id="{7EA0FABE-53B7-4AF5-76D5-478C61857E96}"/>
              </a:ext>
            </a:extLst>
          </p:cNvPr>
          <p:cNvSpPr/>
          <p:nvPr/>
        </p:nvSpPr>
        <p:spPr>
          <a:xfrm>
            <a:off x="1914070" y="2775745"/>
            <a:ext cx="2150761" cy="2140007"/>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1220" name="图片 1219">
            <a:extLst>
              <a:ext uri="{FF2B5EF4-FFF2-40B4-BE49-F238E27FC236}">
                <a16:creationId xmlns:a16="http://schemas.microsoft.com/office/drawing/2014/main" id="{92DF7B0C-7796-9957-E94D-04E3133C0E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79" t="19766" r="21603" b="17207"/>
          <a:stretch/>
        </p:blipFill>
        <p:spPr>
          <a:xfrm>
            <a:off x="1904725" y="2782531"/>
            <a:ext cx="2150761" cy="2140007"/>
          </a:xfrm>
          <a:prstGeom prst="rect">
            <a:avLst/>
          </a:prstGeom>
        </p:spPr>
      </p:pic>
      <p:sp>
        <p:nvSpPr>
          <p:cNvPr id="1077" name="文本框 1076">
            <a:extLst>
              <a:ext uri="{FF2B5EF4-FFF2-40B4-BE49-F238E27FC236}">
                <a16:creationId xmlns:a16="http://schemas.microsoft.com/office/drawing/2014/main" id="{B8ACFEBB-EDBA-EFE2-BB3B-64B3C9406654}"/>
              </a:ext>
            </a:extLst>
          </p:cNvPr>
          <p:cNvSpPr txBox="1"/>
          <p:nvPr/>
        </p:nvSpPr>
        <p:spPr>
          <a:xfrm>
            <a:off x="1953928" y="3001980"/>
            <a:ext cx="2026944" cy="2215991"/>
          </a:xfrm>
          <a:prstGeom prst="rect">
            <a:avLst/>
          </a:prstGeom>
          <a:noFill/>
        </p:spPr>
        <p:txBody>
          <a:bodyPr wrap="square" rtlCol="0">
            <a:spAutoFit/>
          </a:bodyPr>
          <a:lstStyle/>
          <a:p>
            <a:pPr algn="ctr"/>
            <a:r>
              <a:rPr lang="en-US" altLang="zh-CN" sz="13800" dirty="0">
                <a:solidFill>
                  <a:schemeClr val="bg1"/>
                </a:solidFill>
                <a:latin typeface="Bebas" pitchFamily="50" charset="0"/>
                <a:ea typeface="字制区喜脉体" panose="02000603000000000000" pitchFamily="2" charset="-122"/>
              </a:rPr>
              <a:t>01</a:t>
            </a:r>
            <a:endParaRPr lang="zh-CN" altLang="en-US" sz="13800" dirty="0">
              <a:solidFill>
                <a:schemeClr val="bg1"/>
              </a:solidFill>
              <a:latin typeface="Bebas" pitchFamily="50" charset="0"/>
              <a:ea typeface="字制区喜脉体" panose="02000603000000000000" pitchFamily="2" charset="-122"/>
            </a:endParaRPr>
          </a:p>
        </p:txBody>
      </p:sp>
      <p:grpSp>
        <p:nvGrpSpPr>
          <p:cNvPr id="230" name="组合 229">
            <a:extLst>
              <a:ext uri="{FF2B5EF4-FFF2-40B4-BE49-F238E27FC236}">
                <a16:creationId xmlns:a16="http://schemas.microsoft.com/office/drawing/2014/main" id="{0ADECE11-6129-BF39-3A1F-8EF82C67A612}"/>
              </a:ext>
            </a:extLst>
          </p:cNvPr>
          <p:cNvGrpSpPr/>
          <p:nvPr/>
        </p:nvGrpSpPr>
        <p:grpSpPr>
          <a:xfrm rot="5400000">
            <a:off x="2781113" y="2065603"/>
            <a:ext cx="126289" cy="1844932"/>
            <a:chOff x="4641910" y="2382459"/>
            <a:chExt cx="126289" cy="1844932"/>
          </a:xfrm>
        </p:grpSpPr>
        <p:cxnSp>
          <p:nvCxnSpPr>
            <p:cNvPr id="231" name="直接连接符 230">
              <a:extLst>
                <a:ext uri="{FF2B5EF4-FFF2-40B4-BE49-F238E27FC236}">
                  <a16:creationId xmlns:a16="http://schemas.microsoft.com/office/drawing/2014/main" id="{CCCED148-0B80-CD81-307D-A2ACA85FD084}"/>
                </a:ext>
              </a:extLst>
            </p:cNvPr>
            <p:cNvCxnSpPr/>
            <p:nvPr/>
          </p:nvCxnSpPr>
          <p:spPr>
            <a:xfrm>
              <a:off x="4704384" y="2599590"/>
              <a:ext cx="0" cy="16278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2" name="矩形 231">
              <a:extLst>
                <a:ext uri="{FF2B5EF4-FFF2-40B4-BE49-F238E27FC236}">
                  <a16:creationId xmlns:a16="http://schemas.microsoft.com/office/drawing/2014/main" id="{3AA52520-1933-4C41-4087-1E89003416C3}"/>
                </a:ext>
              </a:extLst>
            </p:cNvPr>
            <p:cNvSpPr/>
            <p:nvPr/>
          </p:nvSpPr>
          <p:spPr>
            <a:xfrm>
              <a:off x="4641910" y="2382459"/>
              <a:ext cx="126289" cy="12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cxnSp>
        <p:nvCxnSpPr>
          <p:cNvPr id="233" name="直接连接符 232">
            <a:extLst>
              <a:ext uri="{FF2B5EF4-FFF2-40B4-BE49-F238E27FC236}">
                <a16:creationId xmlns:a16="http://schemas.microsoft.com/office/drawing/2014/main" id="{3D44BF5B-58FC-6FD7-4EE0-8EBA6798443D}"/>
              </a:ext>
            </a:extLst>
          </p:cNvPr>
          <p:cNvCxnSpPr/>
          <p:nvPr/>
        </p:nvCxnSpPr>
        <p:spPr>
          <a:xfrm>
            <a:off x="963825" y="1564552"/>
            <a:ext cx="944743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9874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个人自我介绍</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PERSONAL INTRODUCTION</a:t>
            </a:r>
            <a:endParaRPr lang="zh-CN" altLang="en-US"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01</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ONE</a:t>
              </a:r>
              <a:endParaRPr lang="zh-CN" altLang="en-US" sz="1100" dirty="0">
                <a:solidFill>
                  <a:schemeClr val="bg1"/>
                </a:solidFill>
                <a:latin typeface="Bebas" pitchFamily="50" charset="0"/>
              </a:endParaRPr>
            </a:p>
          </p:txBody>
        </p:sp>
      </p:grpSp>
      <p:sp>
        <p:nvSpPr>
          <p:cNvPr id="4" name="矩形: 圆角 3">
            <a:extLst>
              <a:ext uri="{FF2B5EF4-FFF2-40B4-BE49-F238E27FC236}">
                <a16:creationId xmlns:a16="http://schemas.microsoft.com/office/drawing/2014/main" id="{06FAC25E-825A-084A-E856-4D83DCB79104}"/>
              </a:ext>
            </a:extLst>
          </p:cNvPr>
          <p:cNvSpPr/>
          <p:nvPr/>
        </p:nvSpPr>
        <p:spPr>
          <a:xfrm>
            <a:off x="1407619" y="2328100"/>
            <a:ext cx="2500023" cy="2777738"/>
          </a:xfrm>
          <a:prstGeom prst="roundRect">
            <a:avLst>
              <a:gd name="adj" fmla="val 12432"/>
            </a:avLst>
          </a:prstGeom>
          <a:blipFill dpi="0" rotWithShape="1">
            <a:blip r:embed="rId6" cstate="screen">
              <a:alphaModFix amt="40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1" name="矩形: 圆角 270">
            <a:extLst>
              <a:ext uri="{FF2B5EF4-FFF2-40B4-BE49-F238E27FC236}">
                <a16:creationId xmlns:a16="http://schemas.microsoft.com/office/drawing/2014/main" id="{BDD4429B-0610-5B6C-4D83-C937233D0BDE}"/>
              </a:ext>
            </a:extLst>
          </p:cNvPr>
          <p:cNvSpPr/>
          <p:nvPr/>
        </p:nvSpPr>
        <p:spPr>
          <a:xfrm>
            <a:off x="4571943" y="1891175"/>
            <a:ext cx="3048116" cy="3386716"/>
          </a:xfrm>
          <a:prstGeom prst="roundRect">
            <a:avLst>
              <a:gd name="adj" fmla="val 12432"/>
            </a:avLst>
          </a:prstGeom>
          <a:blipFill dpi="0" rotWithShape="1">
            <a:blip r:embed="rId8" cstate="screen">
              <a:alphaModFix amt="40000"/>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矩形: 圆角 271">
            <a:extLst>
              <a:ext uri="{FF2B5EF4-FFF2-40B4-BE49-F238E27FC236}">
                <a16:creationId xmlns:a16="http://schemas.microsoft.com/office/drawing/2014/main" id="{51B88C3A-F220-DF42-7C99-1592EC5147A1}"/>
              </a:ext>
            </a:extLst>
          </p:cNvPr>
          <p:cNvSpPr/>
          <p:nvPr/>
        </p:nvSpPr>
        <p:spPr>
          <a:xfrm>
            <a:off x="8284359" y="2328100"/>
            <a:ext cx="2500023" cy="2777738"/>
          </a:xfrm>
          <a:prstGeom prst="roundRect">
            <a:avLst>
              <a:gd name="adj" fmla="val 12432"/>
            </a:avLst>
          </a:prstGeom>
          <a:blipFill dpi="0" rotWithShape="1">
            <a:blip r:embed="rId10" cstate="screen">
              <a:alphaModFix amt="40000"/>
              <a:extLst>
                <a:ext uri="{BEBA8EAE-BF5A-486C-A8C5-ECC9F3942E4B}">
                  <a14:imgProps xmlns:a14="http://schemas.microsoft.com/office/drawing/2010/main">
                    <a14:imgLayer r:embed="rId11">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文本框 272">
            <a:extLst>
              <a:ext uri="{FF2B5EF4-FFF2-40B4-BE49-F238E27FC236}">
                <a16:creationId xmlns:a16="http://schemas.microsoft.com/office/drawing/2014/main" id="{EBF65E11-7241-3D73-7E7F-7C1692778A40}"/>
              </a:ext>
            </a:extLst>
          </p:cNvPr>
          <p:cNvSpPr txBox="1"/>
          <p:nvPr/>
        </p:nvSpPr>
        <p:spPr>
          <a:xfrm>
            <a:off x="1767002" y="3138956"/>
            <a:ext cx="1781257" cy="461665"/>
          </a:xfrm>
          <a:prstGeom prst="rect">
            <a:avLst/>
          </a:prstGeom>
          <a:noFill/>
        </p:spPr>
        <p:txBody>
          <a:bodyPr wrap="none" rtlCol="0">
            <a:spAutoFit/>
          </a:bodyPr>
          <a:lstStyle/>
          <a:p>
            <a:pPr algn="ctr"/>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自我介绍</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74" name="文本框 273">
            <a:extLst>
              <a:ext uri="{FF2B5EF4-FFF2-40B4-BE49-F238E27FC236}">
                <a16:creationId xmlns:a16="http://schemas.microsoft.com/office/drawing/2014/main" id="{BCD520AD-7F88-1DF3-0B58-429D539D3C2A}"/>
              </a:ext>
            </a:extLst>
          </p:cNvPr>
          <p:cNvSpPr txBox="1"/>
          <p:nvPr/>
        </p:nvSpPr>
        <p:spPr>
          <a:xfrm>
            <a:off x="1619159" y="3603155"/>
            <a:ext cx="2076942" cy="1277337"/>
          </a:xfrm>
          <a:prstGeom prst="rect">
            <a:avLst/>
          </a:prstGeom>
          <a:noFill/>
        </p:spPr>
        <p:txBody>
          <a:bodyPr wrap="square" rtlCol="0">
            <a:spAutoFit/>
          </a:bodyPr>
          <a:lstStyle/>
          <a:p>
            <a:pPr algn="ct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275" name="文本框 274">
            <a:extLst>
              <a:ext uri="{FF2B5EF4-FFF2-40B4-BE49-F238E27FC236}">
                <a16:creationId xmlns:a16="http://schemas.microsoft.com/office/drawing/2014/main" id="{315C31E8-82FF-0B8C-F9B1-69174ACFF268}"/>
              </a:ext>
            </a:extLst>
          </p:cNvPr>
          <p:cNvSpPr txBox="1"/>
          <p:nvPr/>
        </p:nvSpPr>
        <p:spPr>
          <a:xfrm>
            <a:off x="8618093" y="3138956"/>
            <a:ext cx="1832554" cy="461665"/>
          </a:xfrm>
          <a:prstGeom prst="rect">
            <a:avLst/>
          </a:prstGeom>
          <a:noFill/>
        </p:spPr>
        <p:txBody>
          <a:bodyPr wrap="none" rtlCol="0">
            <a:spAutoFit/>
          </a:bodyPr>
          <a:lstStyle/>
          <a:p>
            <a:pPr algn="ctr"/>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自我介绍</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1" name="文本框 290">
            <a:extLst>
              <a:ext uri="{FF2B5EF4-FFF2-40B4-BE49-F238E27FC236}">
                <a16:creationId xmlns:a16="http://schemas.microsoft.com/office/drawing/2014/main" id="{6F352B2C-FD07-D554-2E18-2C9E39200C51}"/>
              </a:ext>
            </a:extLst>
          </p:cNvPr>
          <p:cNvSpPr txBox="1"/>
          <p:nvPr/>
        </p:nvSpPr>
        <p:spPr>
          <a:xfrm>
            <a:off x="8495899" y="3603155"/>
            <a:ext cx="2076942" cy="1277337"/>
          </a:xfrm>
          <a:prstGeom prst="rect">
            <a:avLst/>
          </a:prstGeom>
          <a:noFill/>
        </p:spPr>
        <p:txBody>
          <a:bodyPr wrap="square" rtlCol="0">
            <a:spAutoFit/>
          </a:bodyPr>
          <a:lstStyle/>
          <a:p>
            <a:pPr algn="ct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292" name="文本框 291">
            <a:extLst>
              <a:ext uri="{FF2B5EF4-FFF2-40B4-BE49-F238E27FC236}">
                <a16:creationId xmlns:a16="http://schemas.microsoft.com/office/drawing/2014/main" id="{E00F5626-49DD-531D-7DA5-7CDA1114CA0C}"/>
              </a:ext>
            </a:extLst>
          </p:cNvPr>
          <p:cNvSpPr txBox="1"/>
          <p:nvPr/>
        </p:nvSpPr>
        <p:spPr>
          <a:xfrm>
            <a:off x="5179724" y="2821322"/>
            <a:ext cx="1832554" cy="461665"/>
          </a:xfrm>
          <a:prstGeom prst="rect">
            <a:avLst/>
          </a:prstGeom>
          <a:noFill/>
        </p:spPr>
        <p:txBody>
          <a:bodyPr wrap="none" rtlCol="0">
            <a:spAutoFit/>
          </a:bodyPr>
          <a:lstStyle/>
          <a:p>
            <a:pPr algn="ctr"/>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自我介绍</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3" name="文本框 292">
            <a:extLst>
              <a:ext uri="{FF2B5EF4-FFF2-40B4-BE49-F238E27FC236}">
                <a16:creationId xmlns:a16="http://schemas.microsoft.com/office/drawing/2014/main" id="{D54795F9-F13E-4537-9321-85630CAFE0F4}"/>
              </a:ext>
            </a:extLst>
          </p:cNvPr>
          <p:cNvSpPr txBox="1"/>
          <p:nvPr/>
        </p:nvSpPr>
        <p:spPr>
          <a:xfrm>
            <a:off x="4886427" y="3285521"/>
            <a:ext cx="2419148" cy="1517403"/>
          </a:xfrm>
          <a:prstGeom prst="rect">
            <a:avLst/>
          </a:prstGeom>
          <a:noFill/>
        </p:spPr>
        <p:txBody>
          <a:bodyPr wrap="square" rtlCol="0">
            <a:spAutoFit/>
          </a:bodyPr>
          <a:lstStyle/>
          <a:p>
            <a:pPr algn="ct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号之间请在此添加您的正文内容所有内容都可以修改请在此添加您的正文内容所有内容都可以修改，建议</a:t>
            </a:r>
          </a:p>
        </p:txBody>
      </p:sp>
      <p:sp>
        <p:nvSpPr>
          <p:cNvPr id="294" name="椭圆 293">
            <a:extLst>
              <a:ext uri="{FF2B5EF4-FFF2-40B4-BE49-F238E27FC236}">
                <a16:creationId xmlns:a16="http://schemas.microsoft.com/office/drawing/2014/main" id="{B68627E6-F23F-FF89-EC60-3BDCD67C352B}"/>
              </a:ext>
            </a:extLst>
          </p:cNvPr>
          <p:cNvSpPr/>
          <p:nvPr/>
        </p:nvSpPr>
        <p:spPr>
          <a:xfrm>
            <a:off x="2399559" y="2492130"/>
            <a:ext cx="517884" cy="51788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95" name="图形 294">
            <a:extLst>
              <a:ext uri="{FF2B5EF4-FFF2-40B4-BE49-F238E27FC236}">
                <a16:creationId xmlns:a16="http://schemas.microsoft.com/office/drawing/2014/main" id="{171F17C9-86ED-5A47-32F1-0E6D7985835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9078" y="2549751"/>
            <a:ext cx="258846" cy="325642"/>
          </a:xfrm>
          <a:prstGeom prst="rect">
            <a:avLst/>
          </a:prstGeom>
        </p:spPr>
      </p:pic>
      <p:sp>
        <p:nvSpPr>
          <p:cNvPr id="296" name="椭圆 295">
            <a:extLst>
              <a:ext uri="{FF2B5EF4-FFF2-40B4-BE49-F238E27FC236}">
                <a16:creationId xmlns:a16="http://schemas.microsoft.com/office/drawing/2014/main" id="{54ECCF42-F16D-CE08-D9F7-8F238D45DA8E}"/>
              </a:ext>
            </a:extLst>
          </p:cNvPr>
          <p:cNvSpPr/>
          <p:nvPr/>
        </p:nvSpPr>
        <p:spPr>
          <a:xfrm>
            <a:off x="5752701" y="2089629"/>
            <a:ext cx="686600" cy="6866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0" name="椭圆 299">
            <a:extLst>
              <a:ext uri="{FF2B5EF4-FFF2-40B4-BE49-F238E27FC236}">
                <a16:creationId xmlns:a16="http://schemas.microsoft.com/office/drawing/2014/main" id="{77087F3A-E33C-C7E8-10DB-5609C62313A5}"/>
              </a:ext>
            </a:extLst>
          </p:cNvPr>
          <p:cNvSpPr/>
          <p:nvPr/>
        </p:nvSpPr>
        <p:spPr>
          <a:xfrm>
            <a:off x="9275428" y="2492130"/>
            <a:ext cx="517884" cy="51788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302" name="图形 301">
            <a:extLst>
              <a:ext uri="{FF2B5EF4-FFF2-40B4-BE49-F238E27FC236}">
                <a16:creationId xmlns:a16="http://schemas.microsoft.com/office/drawing/2014/main" id="{E259090B-B1C4-7E69-7142-1C113710489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894094" y="2267031"/>
            <a:ext cx="413234" cy="340310"/>
          </a:xfrm>
          <a:prstGeom prst="rect">
            <a:avLst/>
          </a:prstGeom>
        </p:spPr>
      </p:pic>
      <p:pic>
        <p:nvPicPr>
          <p:cNvPr id="303" name="图形 302">
            <a:extLst>
              <a:ext uri="{FF2B5EF4-FFF2-40B4-BE49-F238E27FC236}">
                <a16:creationId xmlns:a16="http://schemas.microsoft.com/office/drawing/2014/main" id="{572C7F7D-3B46-FAD3-2971-3D4D8FE3116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385725" y="2596938"/>
            <a:ext cx="297290" cy="297290"/>
          </a:xfrm>
          <a:prstGeom prst="rect">
            <a:avLst/>
          </a:prstGeom>
        </p:spPr>
      </p:pic>
    </p:spTree>
    <p:extLst>
      <p:ext uri="{BB962C8B-B14F-4D97-AF65-F5344CB8AC3E}">
        <p14:creationId xmlns:p14="http://schemas.microsoft.com/office/powerpoint/2010/main" val="620796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过往工作履历</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PAST WORK EXPERIENCE</a:t>
            </a: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02</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TWO</a:t>
              </a:r>
              <a:endParaRPr lang="zh-CN" altLang="en-US" sz="1100" dirty="0">
                <a:solidFill>
                  <a:schemeClr val="bg1"/>
                </a:solidFill>
                <a:latin typeface="Bebas" pitchFamily="50" charset="0"/>
              </a:endParaRPr>
            </a:p>
          </p:txBody>
        </p:sp>
      </p:grpSp>
      <p:grpSp>
        <p:nvGrpSpPr>
          <p:cNvPr id="14" name="组合 13">
            <a:extLst>
              <a:ext uri="{FF2B5EF4-FFF2-40B4-BE49-F238E27FC236}">
                <a16:creationId xmlns:a16="http://schemas.microsoft.com/office/drawing/2014/main" id="{0B042A33-C3E3-0B98-6793-09D2DA8C34BD}"/>
              </a:ext>
            </a:extLst>
          </p:cNvPr>
          <p:cNvGrpSpPr/>
          <p:nvPr/>
        </p:nvGrpSpPr>
        <p:grpSpPr>
          <a:xfrm>
            <a:off x="383739" y="2233015"/>
            <a:ext cx="10066684" cy="2323731"/>
            <a:chOff x="400991" y="2609391"/>
            <a:chExt cx="10066684" cy="2323731"/>
          </a:xfrm>
        </p:grpSpPr>
        <p:cxnSp>
          <p:nvCxnSpPr>
            <p:cNvPr id="5" name="直接连接符 4">
              <a:extLst>
                <a:ext uri="{FF2B5EF4-FFF2-40B4-BE49-F238E27FC236}">
                  <a16:creationId xmlns:a16="http://schemas.microsoft.com/office/drawing/2014/main" id="{F8760386-92CF-F9D4-98DE-85E769CCC6D2}"/>
                </a:ext>
              </a:extLst>
            </p:cNvPr>
            <p:cNvCxnSpPr/>
            <p:nvPr/>
          </p:nvCxnSpPr>
          <p:spPr>
            <a:xfrm>
              <a:off x="400991" y="2609391"/>
              <a:ext cx="8943813" cy="0"/>
            </a:xfrm>
            <a:prstGeom prst="line">
              <a:avLst/>
            </a:prstGeom>
            <a:ln w="15875">
              <a:solidFill>
                <a:srgbClr val="7030A0"/>
              </a:solidFill>
            </a:ln>
          </p:spPr>
          <p:style>
            <a:lnRef idx="1">
              <a:schemeClr val="accent1"/>
            </a:lnRef>
            <a:fillRef idx="0">
              <a:schemeClr val="accent1"/>
            </a:fillRef>
            <a:effectRef idx="0">
              <a:schemeClr val="accent1"/>
            </a:effectRef>
            <a:fontRef idx="minor">
              <a:schemeClr val="tx1"/>
            </a:fontRef>
          </p:style>
        </p:cxnSp>
        <p:sp>
          <p:nvSpPr>
            <p:cNvPr id="10" name="弧形 9">
              <a:extLst>
                <a:ext uri="{FF2B5EF4-FFF2-40B4-BE49-F238E27FC236}">
                  <a16:creationId xmlns:a16="http://schemas.microsoft.com/office/drawing/2014/main" id="{C767498D-976E-1E71-8CD9-C8C56794579E}"/>
                </a:ext>
              </a:extLst>
            </p:cNvPr>
            <p:cNvSpPr/>
            <p:nvPr/>
          </p:nvSpPr>
          <p:spPr>
            <a:xfrm>
              <a:off x="8051323" y="2610628"/>
              <a:ext cx="2416352" cy="2320448"/>
            </a:xfrm>
            <a:prstGeom prst="arc">
              <a:avLst>
                <a:gd name="adj1" fmla="val 16200000"/>
                <a:gd name="adj2" fmla="val 5234304"/>
              </a:avLst>
            </a:prstGeom>
            <a:ln w="158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271" name="直接连接符 270">
              <a:extLst>
                <a:ext uri="{FF2B5EF4-FFF2-40B4-BE49-F238E27FC236}">
                  <a16:creationId xmlns:a16="http://schemas.microsoft.com/office/drawing/2014/main" id="{E4961FC6-41CB-08F3-F5E0-BE5E00DB6CF7}"/>
                </a:ext>
              </a:extLst>
            </p:cNvPr>
            <p:cNvCxnSpPr>
              <a:cxnSpLocks/>
            </p:cNvCxnSpPr>
            <p:nvPr/>
          </p:nvCxnSpPr>
          <p:spPr>
            <a:xfrm>
              <a:off x="3634100" y="4933122"/>
              <a:ext cx="5710703" cy="0"/>
            </a:xfrm>
            <a:prstGeom prst="line">
              <a:avLst/>
            </a:prstGeom>
            <a:ln w="15875">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15" name="椭圆 14">
            <a:extLst>
              <a:ext uri="{FF2B5EF4-FFF2-40B4-BE49-F238E27FC236}">
                <a16:creationId xmlns:a16="http://schemas.microsoft.com/office/drawing/2014/main" id="{F13B371E-7A85-9FBF-FD6B-D1112433B8C9}"/>
              </a:ext>
            </a:extLst>
          </p:cNvPr>
          <p:cNvSpPr/>
          <p:nvPr/>
        </p:nvSpPr>
        <p:spPr>
          <a:xfrm>
            <a:off x="2103346" y="1693254"/>
            <a:ext cx="1097054" cy="1097052"/>
          </a:xfrm>
          <a:prstGeom prst="ellipse">
            <a:avLst/>
          </a:prstGeom>
          <a:blipFill dpi="0" rotWithShape="1">
            <a:blip r:embed="rId6" cstate="screen">
              <a:alphaModFix amt="50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2" name="椭圆 331">
            <a:extLst>
              <a:ext uri="{FF2B5EF4-FFF2-40B4-BE49-F238E27FC236}">
                <a16:creationId xmlns:a16="http://schemas.microsoft.com/office/drawing/2014/main" id="{FF3523DA-5FAE-A68B-1184-377C2002CF22}"/>
              </a:ext>
            </a:extLst>
          </p:cNvPr>
          <p:cNvSpPr/>
          <p:nvPr/>
        </p:nvSpPr>
        <p:spPr>
          <a:xfrm>
            <a:off x="4713403" y="1693254"/>
            <a:ext cx="1097054" cy="1097052"/>
          </a:xfrm>
          <a:prstGeom prst="ellipse">
            <a:avLst/>
          </a:prstGeom>
          <a:blipFill dpi="0" rotWithShape="1">
            <a:blip r:embed="rId8" cstate="screen">
              <a:alphaModFix amt="50000"/>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3" name="椭圆 332">
            <a:extLst>
              <a:ext uri="{FF2B5EF4-FFF2-40B4-BE49-F238E27FC236}">
                <a16:creationId xmlns:a16="http://schemas.microsoft.com/office/drawing/2014/main" id="{8E59E1D0-5930-4963-008A-314A08182B2A}"/>
              </a:ext>
            </a:extLst>
          </p:cNvPr>
          <p:cNvSpPr/>
          <p:nvPr/>
        </p:nvSpPr>
        <p:spPr>
          <a:xfrm>
            <a:off x="7309765" y="1693254"/>
            <a:ext cx="1097054" cy="1097052"/>
          </a:xfrm>
          <a:prstGeom prst="ellipse">
            <a:avLst/>
          </a:prstGeom>
          <a:blipFill dpi="0" rotWithShape="1">
            <a:blip r:embed="rId10" cstate="screen">
              <a:alphaModFix amt="50000"/>
              <a:extLst>
                <a:ext uri="{BEBA8EAE-BF5A-486C-A8C5-ECC9F3942E4B}">
                  <a14:imgProps xmlns:a14="http://schemas.microsoft.com/office/drawing/2010/main">
                    <a14:imgLayer r:embed="rId11">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4" name="椭圆 333">
            <a:extLst>
              <a:ext uri="{FF2B5EF4-FFF2-40B4-BE49-F238E27FC236}">
                <a16:creationId xmlns:a16="http://schemas.microsoft.com/office/drawing/2014/main" id="{04124B43-21B0-B7E4-69FB-5B09B5C91E51}"/>
              </a:ext>
            </a:extLst>
          </p:cNvPr>
          <p:cNvSpPr/>
          <p:nvPr/>
        </p:nvSpPr>
        <p:spPr>
          <a:xfrm>
            <a:off x="7309765" y="3953475"/>
            <a:ext cx="1097054" cy="1097052"/>
          </a:xfrm>
          <a:prstGeom prst="ellipse">
            <a:avLst/>
          </a:prstGeom>
          <a:blipFill dpi="0" rotWithShape="1">
            <a:blip r:embed="rId12" cstate="screen">
              <a:alphaModFix amt="50000"/>
              <a:extLst>
                <a:ext uri="{BEBA8EAE-BF5A-486C-A8C5-ECC9F3942E4B}">
                  <a14:imgProps xmlns:a14="http://schemas.microsoft.com/office/drawing/2010/main">
                    <a14:imgLayer r:embed="rId1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5" name="椭圆 334">
            <a:extLst>
              <a:ext uri="{FF2B5EF4-FFF2-40B4-BE49-F238E27FC236}">
                <a16:creationId xmlns:a16="http://schemas.microsoft.com/office/drawing/2014/main" id="{086D8DC5-AEC2-1826-B797-CCC12CAB5C9A}"/>
              </a:ext>
            </a:extLst>
          </p:cNvPr>
          <p:cNvSpPr/>
          <p:nvPr/>
        </p:nvSpPr>
        <p:spPr>
          <a:xfrm>
            <a:off x="4714534" y="3953475"/>
            <a:ext cx="1097054" cy="1097052"/>
          </a:xfrm>
          <a:prstGeom prst="ellipse">
            <a:avLst/>
          </a:prstGeom>
          <a:blipFill dpi="0" rotWithShape="1">
            <a:blip r:embed="rId14" cstate="screen">
              <a:alphaModFix amt="50000"/>
              <a:extLst>
                <a:ext uri="{BEBA8EAE-BF5A-486C-A8C5-ECC9F3942E4B}">
                  <a14:imgProps xmlns:a14="http://schemas.microsoft.com/office/drawing/2010/main">
                    <a14:imgLayer r:embed="rId1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6" name="文本框 335">
            <a:extLst>
              <a:ext uri="{FF2B5EF4-FFF2-40B4-BE49-F238E27FC236}">
                <a16:creationId xmlns:a16="http://schemas.microsoft.com/office/drawing/2014/main" id="{F8A2A181-FABD-39A5-AEFB-24ACB5C9EADB}"/>
              </a:ext>
            </a:extLst>
          </p:cNvPr>
          <p:cNvSpPr txBox="1"/>
          <p:nvPr/>
        </p:nvSpPr>
        <p:spPr>
          <a:xfrm>
            <a:off x="1854730" y="2951007"/>
            <a:ext cx="1781257"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工作履历</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37" name="文本框 336">
            <a:extLst>
              <a:ext uri="{FF2B5EF4-FFF2-40B4-BE49-F238E27FC236}">
                <a16:creationId xmlns:a16="http://schemas.microsoft.com/office/drawing/2014/main" id="{AB346166-D1C5-435B-D260-D8A5CBE5D01E}"/>
              </a:ext>
            </a:extLst>
          </p:cNvPr>
          <p:cNvSpPr txBox="1"/>
          <p:nvPr/>
        </p:nvSpPr>
        <p:spPr>
          <a:xfrm>
            <a:off x="1892980" y="3366643"/>
            <a:ext cx="2254992"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a:t>
            </a:r>
          </a:p>
        </p:txBody>
      </p:sp>
      <p:sp>
        <p:nvSpPr>
          <p:cNvPr id="340" name="文本框 339">
            <a:extLst>
              <a:ext uri="{FF2B5EF4-FFF2-40B4-BE49-F238E27FC236}">
                <a16:creationId xmlns:a16="http://schemas.microsoft.com/office/drawing/2014/main" id="{00B8C99B-31E9-0290-F05E-88BD29847A9A}"/>
              </a:ext>
            </a:extLst>
          </p:cNvPr>
          <p:cNvSpPr txBox="1"/>
          <p:nvPr/>
        </p:nvSpPr>
        <p:spPr>
          <a:xfrm>
            <a:off x="4490706" y="2951007"/>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工作履历</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41" name="文本框 340">
            <a:extLst>
              <a:ext uri="{FF2B5EF4-FFF2-40B4-BE49-F238E27FC236}">
                <a16:creationId xmlns:a16="http://schemas.microsoft.com/office/drawing/2014/main" id="{941A9550-1420-96AB-B4AF-E5F580486C78}"/>
              </a:ext>
            </a:extLst>
          </p:cNvPr>
          <p:cNvSpPr txBox="1"/>
          <p:nvPr/>
        </p:nvSpPr>
        <p:spPr>
          <a:xfrm>
            <a:off x="4528956" y="3366643"/>
            <a:ext cx="2214156"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a:t>
            </a:r>
          </a:p>
        </p:txBody>
      </p:sp>
      <p:sp>
        <p:nvSpPr>
          <p:cNvPr id="342" name="文本框 341">
            <a:extLst>
              <a:ext uri="{FF2B5EF4-FFF2-40B4-BE49-F238E27FC236}">
                <a16:creationId xmlns:a16="http://schemas.microsoft.com/office/drawing/2014/main" id="{8B93E071-312A-D03C-21BB-AC375F20D823}"/>
              </a:ext>
            </a:extLst>
          </p:cNvPr>
          <p:cNvSpPr txBox="1"/>
          <p:nvPr/>
        </p:nvSpPr>
        <p:spPr>
          <a:xfrm>
            <a:off x="7085846" y="2951007"/>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工作履历</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43" name="文本框 342">
            <a:extLst>
              <a:ext uri="{FF2B5EF4-FFF2-40B4-BE49-F238E27FC236}">
                <a16:creationId xmlns:a16="http://schemas.microsoft.com/office/drawing/2014/main" id="{A4672583-0F9E-0882-FCEF-EAF7E0F44C0E}"/>
              </a:ext>
            </a:extLst>
          </p:cNvPr>
          <p:cNvSpPr txBox="1"/>
          <p:nvPr/>
        </p:nvSpPr>
        <p:spPr>
          <a:xfrm>
            <a:off x="7124095" y="3366643"/>
            <a:ext cx="2174599"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a:t>
            </a:r>
          </a:p>
        </p:txBody>
      </p:sp>
      <p:sp>
        <p:nvSpPr>
          <p:cNvPr id="344" name="文本框 343">
            <a:extLst>
              <a:ext uri="{FF2B5EF4-FFF2-40B4-BE49-F238E27FC236}">
                <a16:creationId xmlns:a16="http://schemas.microsoft.com/office/drawing/2014/main" id="{664341F5-3AD0-FE6B-0FC0-9CBFDCE9A30F}"/>
              </a:ext>
            </a:extLst>
          </p:cNvPr>
          <p:cNvSpPr txBox="1"/>
          <p:nvPr/>
        </p:nvSpPr>
        <p:spPr>
          <a:xfrm>
            <a:off x="4490706" y="5213476"/>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工作履历</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05</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45" name="文本框 344">
            <a:extLst>
              <a:ext uri="{FF2B5EF4-FFF2-40B4-BE49-F238E27FC236}">
                <a16:creationId xmlns:a16="http://schemas.microsoft.com/office/drawing/2014/main" id="{EFBA8A9A-5758-D452-CBE8-857BA30855A5}"/>
              </a:ext>
            </a:extLst>
          </p:cNvPr>
          <p:cNvSpPr txBox="1"/>
          <p:nvPr/>
        </p:nvSpPr>
        <p:spPr>
          <a:xfrm>
            <a:off x="4528955" y="5629112"/>
            <a:ext cx="2214157"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a:t>
            </a:r>
          </a:p>
        </p:txBody>
      </p:sp>
      <p:sp>
        <p:nvSpPr>
          <p:cNvPr id="346" name="文本框 345">
            <a:extLst>
              <a:ext uri="{FF2B5EF4-FFF2-40B4-BE49-F238E27FC236}">
                <a16:creationId xmlns:a16="http://schemas.microsoft.com/office/drawing/2014/main" id="{E655A662-2824-2153-F1C2-73DDFAA9D00D}"/>
              </a:ext>
            </a:extLst>
          </p:cNvPr>
          <p:cNvSpPr txBox="1"/>
          <p:nvPr/>
        </p:nvSpPr>
        <p:spPr>
          <a:xfrm>
            <a:off x="7085846" y="5213476"/>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工作履历</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47" name="文本框 346">
            <a:extLst>
              <a:ext uri="{FF2B5EF4-FFF2-40B4-BE49-F238E27FC236}">
                <a16:creationId xmlns:a16="http://schemas.microsoft.com/office/drawing/2014/main" id="{30AA3C57-CD87-C23F-4AB5-205705793EDB}"/>
              </a:ext>
            </a:extLst>
          </p:cNvPr>
          <p:cNvSpPr txBox="1"/>
          <p:nvPr/>
        </p:nvSpPr>
        <p:spPr>
          <a:xfrm>
            <a:off x="7124096" y="5629112"/>
            <a:ext cx="2284794" cy="461665"/>
          </a:xfrm>
          <a:prstGeom prst="rect">
            <a:avLst/>
          </a:prstGeom>
          <a:noFill/>
        </p:spPr>
        <p:txBody>
          <a:bodyPr wrap="square" rtlCol="0">
            <a:spAutoFit/>
          </a:bodyPr>
          <a:lstStyle/>
          <a:p>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a:t>
            </a:r>
          </a:p>
        </p:txBody>
      </p:sp>
      <p:sp>
        <p:nvSpPr>
          <p:cNvPr id="348" name="文本框 347">
            <a:extLst>
              <a:ext uri="{FF2B5EF4-FFF2-40B4-BE49-F238E27FC236}">
                <a16:creationId xmlns:a16="http://schemas.microsoft.com/office/drawing/2014/main" id="{4B830ECE-76F4-F1A1-7563-3FF53BC5A7EE}"/>
              </a:ext>
            </a:extLst>
          </p:cNvPr>
          <p:cNvSpPr txBox="1"/>
          <p:nvPr/>
        </p:nvSpPr>
        <p:spPr>
          <a:xfrm>
            <a:off x="2272604" y="1908241"/>
            <a:ext cx="758541"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STEP</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49" name="文本框 348">
            <a:extLst>
              <a:ext uri="{FF2B5EF4-FFF2-40B4-BE49-F238E27FC236}">
                <a16:creationId xmlns:a16="http://schemas.microsoft.com/office/drawing/2014/main" id="{4A499A20-CB21-9685-D8E9-31CC33C4C76E}"/>
              </a:ext>
            </a:extLst>
          </p:cNvPr>
          <p:cNvSpPr txBox="1"/>
          <p:nvPr/>
        </p:nvSpPr>
        <p:spPr>
          <a:xfrm>
            <a:off x="4885064" y="1908241"/>
            <a:ext cx="75373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STEP</a:t>
            </a:r>
          </a:p>
        </p:txBody>
      </p:sp>
      <p:sp>
        <p:nvSpPr>
          <p:cNvPr id="350" name="文本框 349">
            <a:extLst>
              <a:ext uri="{FF2B5EF4-FFF2-40B4-BE49-F238E27FC236}">
                <a16:creationId xmlns:a16="http://schemas.microsoft.com/office/drawing/2014/main" id="{6D121843-0097-22AE-34FE-D5254FC3F979}"/>
              </a:ext>
            </a:extLst>
          </p:cNvPr>
          <p:cNvSpPr txBox="1"/>
          <p:nvPr/>
        </p:nvSpPr>
        <p:spPr>
          <a:xfrm>
            <a:off x="7479022" y="1908241"/>
            <a:ext cx="758541"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STEP</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1" name="文本框 350">
            <a:extLst>
              <a:ext uri="{FF2B5EF4-FFF2-40B4-BE49-F238E27FC236}">
                <a16:creationId xmlns:a16="http://schemas.microsoft.com/office/drawing/2014/main" id="{17635265-4042-FE60-D77E-EA5CE6D8532C}"/>
              </a:ext>
            </a:extLst>
          </p:cNvPr>
          <p:cNvSpPr txBox="1"/>
          <p:nvPr/>
        </p:nvSpPr>
        <p:spPr>
          <a:xfrm>
            <a:off x="4882660" y="4211959"/>
            <a:ext cx="75854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STEP</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2" name="文本框 351">
            <a:extLst>
              <a:ext uri="{FF2B5EF4-FFF2-40B4-BE49-F238E27FC236}">
                <a16:creationId xmlns:a16="http://schemas.microsoft.com/office/drawing/2014/main" id="{F21E8157-6952-B739-F958-3CC401F33598}"/>
              </a:ext>
            </a:extLst>
          </p:cNvPr>
          <p:cNvSpPr txBox="1"/>
          <p:nvPr/>
        </p:nvSpPr>
        <p:spPr>
          <a:xfrm>
            <a:off x="7479021" y="4211959"/>
            <a:ext cx="758541"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STEP</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3" name="文本框 352">
            <a:extLst>
              <a:ext uri="{FF2B5EF4-FFF2-40B4-BE49-F238E27FC236}">
                <a16:creationId xmlns:a16="http://schemas.microsoft.com/office/drawing/2014/main" id="{3443C609-E456-237B-345D-4BC796F2C4B5}"/>
              </a:ext>
            </a:extLst>
          </p:cNvPr>
          <p:cNvSpPr txBox="1"/>
          <p:nvPr/>
        </p:nvSpPr>
        <p:spPr>
          <a:xfrm>
            <a:off x="2309472" y="2255778"/>
            <a:ext cx="684803"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ONE</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4" name="文本框 353">
            <a:extLst>
              <a:ext uri="{FF2B5EF4-FFF2-40B4-BE49-F238E27FC236}">
                <a16:creationId xmlns:a16="http://schemas.microsoft.com/office/drawing/2014/main" id="{46D220A2-62E9-7ABA-E218-C08A4115744F}"/>
              </a:ext>
            </a:extLst>
          </p:cNvPr>
          <p:cNvSpPr txBox="1"/>
          <p:nvPr/>
        </p:nvSpPr>
        <p:spPr>
          <a:xfrm>
            <a:off x="4885064" y="2255778"/>
            <a:ext cx="75373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TWO</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5" name="文本框 354">
            <a:extLst>
              <a:ext uri="{FF2B5EF4-FFF2-40B4-BE49-F238E27FC236}">
                <a16:creationId xmlns:a16="http://schemas.microsoft.com/office/drawing/2014/main" id="{C77E96E5-E3EE-63FC-BC79-EB141AE556C7}"/>
              </a:ext>
            </a:extLst>
          </p:cNvPr>
          <p:cNvSpPr txBox="1"/>
          <p:nvPr/>
        </p:nvSpPr>
        <p:spPr>
          <a:xfrm>
            <a:off x="7390857" y="2255778"/>
            <a:ext cx="934871"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THREE</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6" name="文本框 355">
            <a:extLst>
              <a:ext uri="{FF2B5EF4-FFF2-40B4-BE49-F238E27FC236}">
                <a16:creationId xmlns:a16="http://schemas.microsoft.com/office/drawing/2014/main" id="{98645DBB-5419-57E6-38BA-34175D8EC05C}"/>
              </a:ext>
            </a:extLst>
          </p:cNvPr>
          <p:cNvSpPr txBox="1"/>
          <p:nvPr/>
        </p:nvSpPr>
        <p:spPr>
          <a:xfrm>
            <a:off x="4917125" y="4559496"/>
            <a:ext cx="689611"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FIVE</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7" name="文本框 356">
            <a:extLst>
              <a:ext uri="{FF2B5EF4-FFF2-40B4-BE49-F238E27FC236}">
                <a16:creationId xmlns:a16="http://schemas.microsoft.com/office/drawing/2014/main" id="{8D65F491-B0AA-DC8A-2723-75D168C160FF}"/>
              </a:ext>
            </a:extLst>
          </p:cNvPr>
          <p:cNvSpPr txBox="1"/>
          <p:nvPr/>
        </p:nvSpPr>
        <p:spPr>
          <a:xfrm>
            <a:off x="7441351" y="4559496"/>
            <a:ext cx="833882" cy="369332"/>
          </a:xfrm>
          <a:prstGeom prst="rect">
            <a:avLst/>
          </a:prstGeom>
          <a:noFill/>
        </p:spPr>
        <p:txBody>
          <a:bodyPr wrap="none" rtlCol="0">
            <a:spAutoFit/>
          </a:bodyPr>
          <a:lstStyle/>
          <a:p>
            <a:pPr algn="ctr"/>
            <a:r>
              <a:rPr lang="en-US" altLang="zh-CN"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FOUR</a:t>
            </a: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1347452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短期职业规划</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SHORT-TERM CAREER PLANNING</a:t>
            </a: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03</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TWO</a:t>
              </a:r>
              <a:endParaRPr lang="zh-CN" altLang="en-US" sz="1100" dirty="0">
                <a:solidFill>
                  <a:schemeClr val="bg1"/>
                </a:solidFill>
                <a:latin typeface="Bebas" pitchFamily="50" charset="0"/>
              </a:endParaRPr>
            </a:p>
          </p:txBody>
        </p:sp>
      </p:grpSp>
      <p:sp>
        <p:nvSpPr>
          <p:cNvPr id="296" name="文本框 295">
            <a:extLst>
              <a:ext uri="{FF2B5EF4-FFF2-40B4-BE49-F238E27FC236}">
                <a16:creationId xmlns:a16="http://schemas.microsoft.com/office/drawing/2014/main" id="{D9387CB4-4634-6621-6CF9-BD6FB89FBB0B}"/>
              </a:ext>
            </a:extLst>
          </p:cNvPr>
          <p:cNvSpPr txBox="1"/>
          <p:nvPr/>
        </p:nvSpPr>
        <p:spPr>
          <a:xfrm>
            <a:off x="872469" y="4212471"/>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7" name="文本框 296">
            <a:extLst>
              <a:ext uri="{FF2B5EF4-FFF2-40B4-BE49-F238E27FC236}">
                <a16:creationId xmlns:a16="http://schemas.microsoft.com/office/drawing/2014/main" id="{16415902-58FB-4688-FA3C-4750B88A9713}"/>
              </a:ext>
            </a:extLst>
          </p:cNvPr>
          <p:cNvSpPr txBox="1"/>
          <p:nvPr/>
        </p:nvSpPr>
        <p:spPr>
          <a:xfrm>
            <a:off x="881843" y="4647748"/>
            <a:ext cx="10410986" cy="1037272"/>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a:t>
            </a:r>
          </a:p>
        </p:txBody>
      </p:sp>
      <p:sp>
        <p:nvSpPr>
          <p:cNvPr id="298" name="矩形: 圆角 297">
            <a:extLst>
              <a:ext uri="{FF2B5EF4-FFF2-40B4-BE49-F238E27FC236}">
                <a16:creationId xmlns:a16="http://schemas.microsoft.com/office/drawing/2014/main" id="{AE1FF299-FE17-8372-D63C-A0B939DA83F5}"/>
              </a:ext>
            </a:extLst>
          </p:cNvPr>
          <p:cNvSpPr/>
          <p:nvPr/>
        </p:nvSpPr>
        <p:spPr>
          <a:xfrm>
            <a:off x="6061294" y="2107679"/>
            <a:ext cx="4940597" cy="1706745"/>
          </a:xfrm>
          <a:prstGeom prst="roundRect">
            <a:avLst>
              <a:gd name="adj" fmla="val 10463"/>
            </a:avLst>
          </a:prstGeom>
          <a:blipFill dpi="0" rotWithShape="1">
            <a:blip r:embed="rId6" cstate="screen">
              <a:alphaModFix amt="49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9" name="矩形: 圆角 298">
            <a:extLst>
              <a:ext uri="{FF2B5EF4-FFF2-40B4-BE49-F238E27FC236}">
                <a16:creationId xmlns:a16="http://schemas.microsoft.com/office/drawing/2014/main" id="{D7251A51-D5A4-FF1D-327F-059EA04AD09A}"/>
              </a:ext>
            </a:extLst>
          </p:cNvPr>
          <p:cNvSpPr/>
          <p:nvPr/>
        </p:nvSpPr>
        <p:spPr>
          <a:xfrm>
            <a:off x="901093" y="2107679"/>
            <a:ext cx="4940597" cy="1706745"/>
          </a:xfrm>
          <a:prstGeom prst="roundRect">
            <a:avLst>
              <a:gd name="adj" fmla="val 10463"/>
            </a:avLst>
          </a:prstGeom>
          <a:blipFill dpi="0" rotWithShape="1">
            <a:blip r:embed="rId8" cstate="screen">
              <a:alphaModFix amt="49000"/>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 name="椭圆 4">
            <a:extLst>
              <a:ext uri="{FF2B5EF4-FFF2-40B4-BE49-F238E27FC236}">
                <a16:creationId xmlns:a16="http://schemas.microsoft.com/office/drawing/2014/main" id="{2217A1D6-D726-E282-113F-F6BC9D3F4EF5}"/>
              </a:ext>
            </a:extLst>
          </p:cNvPr>
          <p:cNvSpPr/>
          <p:nvPr/>
        </p:nvSpPr>
        <p:spPr>
          <a:xfrm>
            <a:off x="1143220" y="2390867"/>
            <a:ext cx="1142034" cy="114203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椭圆 271">
            <a:extLst>
              <a:ext uri="{FF2B5EF4-FFF2-40B4-BE49-F238E27FC236}">
                <a16:creationId xmlns:a16="http://schemas.microsoft.com/office/drawing/2014/main" id="{DD4C99FD-9AE8-8987-2629-E39C6FFA47C0}"/>
              </a:ext>
            </a:extLst>
          </p:cNvPr>
          <p:cNvSpPr/>
          <p:nvPr/>
        </p:nvSpPr>
        <p:spPr>
          <a:xfrm>
            <a:off x="6352274" y="2390867"/>
            <a:ext cx="1142034" cy="11420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73" name="图形 272">
            <a:extLst>
              <a:ext uri="{FF2B5EF4-FFF2-40B4-BE49-F238E27FC236}">
                <a16:creationId xmlns:a16="http://schemas.microsoft.com/office/drawing/2014/main" id="{E34A01BF-7D94-FE7E-F586-79E25FD6A8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28834" y="2564331"/>
            <a:ext cx="570806" cy="718106"/>
          </a:xfrm>
          <a:prstGeom prst="rect">
            <a:avLst/>
          </a:prstGeom>
        </p:spPr>
      </p:pic>
      <p:pic>
        <p:nvPicPr>
          <p:cNvPr id="274" name="图形 273">
            <a:extLst>
              <a:ext uri="{FF2B5EF4-FFF2-40B4-BE49-F238E27FC236}">
                <a16:creationId xmlns:a16="http://schemas.microsoft.com/office/drawing/2014/main" id="{30020379-18CA-FF99-BA53-45E3505D7CD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598480" y="2637073"/>
            <a:ext cx="649622" cy="649622"/>
          </a:xfrm>
          <a:prstGeom prst="rect">
            <a:avLst/>
          </a:prstGeom>
        </p:spPr>
      </p:pic>
      <p:sp>
        <p:nvSpPr>
          <p:cNvPr id="291" name="文本框 290">
            <a:extLst>
              <a:ext uri="{FF2B5EF4-FFF2-40B4-BE49-F238E27FC236}">
                <a16:creationId xmlns:a16="http://schemas.microsoft.com/office/drawing/2014/main" id="{C3F8012F-52EB-BE3E-D57C-0D43422BED09}"/>
              </a:ext>
            </a:extLst>
          </p:cNvPr>
          <p:cNvSpPr txBox="1"/>
          <p:nvPr/>
        </p:nvSpPr>
        <p:spPr>
          <a:xfrm>
            <a:off x="2293867" y="2319324"/>
            <a:ext cx="1781257"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3" name="文本框 292">
            <a:extLst>
              <a:ext uri="{FF2B5EF4-FFF2-40B4-BE49-F238E27FC236}">
                <a16:creationId xmlns:a16="http://schemas.microsoft.com/office/drawing/2014/main" id="{8EDC94C3-05B6-4177-4D3F-A6CD0D883CEF}"/>
              </a:ext>
            </a:extLst>
          </p:cNvPr>
          <p:cNvSpPr txBox="1"/>
          <p:nvPr/>
        </p:nvSpPr>
        <p:spPr>
          <a:xfrm>
            <a:off x="2332116" y="2734960"/>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294" name="文本框 293">
            <a:extLst>
              <a:ext uri="{FF2B5EF4-FFF2-40B4-BE49-F238E27FC236}">
                <a16:creationId xmlns:a16="http://schemas.microsoft.com/office/drawing/2014/main" id="{793CAD97-A6FC-8D89-DB9B-6D716DE0C0C6}"/>
              </a:ext>
            </a:extLst>
          </p:cNvPr>
          <p:cNvSpPr txBox="1"/>
          <p:nvPr/>
        </p:nvSpPr>
        <p:spPr>
          <a:xfrm>
            <a:off x="7536953" y="2319324"/>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5" name="文本框 294">
            <a:extLst>
              <a:ext uri="{FF2B5EF4-FFF2-40B4-BE49-F238E27FC236}">
                <a16:creationId xmlns:a16="http://schemas.microsoft.com/office/drawing/2014/main" id="{3BEE8982-955E-A49C-B78E-AFC83087C06D}"/>
              </a:ext>
            </a:extLst>
          </p:cNvPr>
          <p:cNvSpPr txBox="1"/>
          <p:nvPr/>
        </p:nvSpPr>
        <p:spPr>
          <a:xfrm>
            <a:off x="7575202" y="2734960"/>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Tree>
    <p:extLst>
      <p:ext uri="{BB962C8B-B14F-4D97-AF65-F5344CB8AC3E}">
        <p14:creationId xmlns:p14="http://schemas.microsoft.com/office/powerpoint/2010/main" val="3869118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短期职业规划</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SHORT-TERM CAREER PLANNING</a:t>
            </a: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03</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TWO</a:t>
              </a:r>
              <a:endParaRPr lang="zh-CN" altLang="en-US" sz="1100" dirty="0">
                <a:solidFill>
                  <a:schemeClr val="bg1"/>
                </a:solidFill>
                <a:latin typeface="Bebas" pitchFamily="50" charset="0"/>
              </a:endParaRPr>
            </a:p>
          </p:txBody>
        </p:sp>
      </p:grpSp>
      <p:sp>
        <p:nvSpPr>
          <p:cNvPr id="271" name="矩形: 圆角 270">
            <a:extLst>
              <a:ext uri="{FF2B5EF4-FFF2-40B4-BE49-F238E27FC236}">
                <a16:creationId xmlns:a16="http://schemas.microsoft.com/office/drawing/2014/main" id="{928537E2-C7C5-1652-84E4-72429234159D}"/>
              </a:ext>
            </a:extLst>
          </p:cNvPr>
          <p:cNvSpPr/>
          <p:nvPr/>
        </p:nvSpPr>
        <p:spPr>
          <a:xfrm>
            <a:off x="903682" y="2183959"/>
            <a:ext cx="4940597" cy="1437404"/>
          </a:xfrm>
          <a:prstGeom prst="roundRect">
            <a:avLst>
              <a:gd name="adj" fmla="val 10463"/>
            </a:avLst>
          </a:prstGeom>
          <a:blipFill dpi="0" rotWithShape="1">
            <a:blip r:embed="rId6" cstate="screen">
              <a:alphaModFix amt="49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矩形: 圆角 271">
            <a:extLst>
              <a:ext uri="{FF2B5EF4-FFF2-40B4-BE49-F238E27FC236}">
                <a16:creationId xmlns:a16="http://schemas.microsoft.com/office/drawing/2014/main" id="{6FAF6E5B-62BE-A237-58FF-69D4523A63D4}"/>
              </a:ext>
            </a:extLst>
          </p:cNvPr>
          <p:cNvSpPr/>
          <p:nvPr/>
        </p:nvSpPr>
        <p:spPr>
          <a:xfrm>
            <a:off x="903682" y="3846815"/>
            <a:ext cx="4940597" cy="1437404"/>
          </a:xfrm>
          <a:prstGeom prst="roundRect">
            <a:avLst>
              <a:gd name="adj" fmla="val 10463"/>
            </a:avLst>
          </a:prstGeom>
          <a:blipFill dpi="0" rotWithShape="1">
            <a:blip r:embed="rId6" cstate="screen">
              <a:alphaModFix amt="49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文本框 272">
            <a:extLst>
              <a:ext uri="{FF2B5EF4-FFF2-40B4-BE49-F238E27FC236}">
                <a16:creationId xmlns:a16="http://schemas.microsoft.com/office/drawing/2014/main" id="{AC0C85CA-8193-99C5-7F0C-FDAAC0002355}"/>
              </a:ext>
            </a:extLst>
          </p:cNvPr>
          <p:cNvSpPr txBox="1"/>
          <p:nvPr/>
        </p:nvSpPr>
        <p:spPr>
          <a:xfrm>
            <a:off x="2180642" y="2319324"/>
            <a:ext cx="1781257"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74" name="文本框 273">
            <a:extLst>
              <a:ext uri="{FF2B5EF4-FFF2-40B4-BE49-F238E27FC236}">
                <a16:creationId xmlns:a16="http://schemas.microsoft.com/office/drawing/2014/main" id="{B6803DA1-0766-8F38-FE03-287323ED4F8E}"/>
              </a:ext>
            </a:extLst>
          </p:cNvPr>
          <p:cNvSpPr txBox="1"/>
          <p:nvPr/>
        </p:nvSpPr>
        <p:spPr>
          <a:xfrm>
            <a:off x="2218891" y="2734960"/>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275" name="文本框 274">
            <a:extLst>
              <a:ext uri="{FF2B5EF4-FFF2-40B4-BE49-F238E27FC236}">
                <a16:creationId xmlns:a16="http://schemas.microsoft.com/office/drawing/2014/main" id="{3312ECDD-925F-2B9F-6E7D-1B3B97F40E21}"/>
              </a:ext>
            </a:extLst>
          </p:cNvPr>
          <p:cNvSpPr txBox="1"/>
          <p:nvPr/>
        </p:nvSpPr>
        <p:spPr>
          <a:xfrm>
            <a:off x="2180642" y="3970026"/>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1" name="文本框 290">
            <a:extLst>
              <a:ext uri="{FF2B5EF4-FFF2-40B4-BE49-F238E27FC236}">
                <a16:creationId xmlns:a16="http://schemas.microsoft.com/office/drawing/2014/main" id="{A9F7761F-CB41-04FC-95A0-4736FE4DC9CC}"/>
              </a:ext>
            </a:extLst>
          </p:cNvPr>
          <p:cNvSpPr txBox="1"/>
          <p:nvPr/>
        </p:nvSpPr>
        <p:spPr>
          <a:xfrm>
            <a:off x="2218891" y="4385662"/>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292" name="椭圆 291">
            <a:extLst>
              <a:ext uri="{FF2B5EF4-FFF2-40B4-BE49-F238E27FC236}">
                <a16:creationId xmlns:a16="http://schemas.microsoft.com/office/drawing/2014/main" id="{F12BC95A-977E-1074-38D6-DC04993058CF}"/>
              </a:ext>
            </a:extLst>
          </p:cNvPr>
          <p:cNvSpPr/>
          <p:nvPr/>
        </p:nvSpPr>
        <p:spPr>
          <a:xfrm>
            <a:off x="1216153" y="2514600"/>
            <a:ext cx="843768" cy="84376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椭圆 293">
            <a:extLst>
              <a:ext uri="{FF2B5EF4-FFF2-40B4-BE49-F238E27FC236}">
                <a16:creationId xmlns:a16="http://schemas.microsoft.com/office/drawing/2014/main" id="{BA0932CD-919B-4F30-9986-2CB57886E64F}"/>
              </a:ext>
            </a:extLst>
          </p:cNvPr>
          <p:cNvSpPr/>
          <p:nvPr/>
        </p:nvSpPr>
        <p:spPr>
          <a:xfrm>
            <a:off x="1216153" y="4117892"/>
            <a:ext cx="843768" cy="8437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6" name="矩形: 圆角 305">
            <a:extLst>
              <a:ext uri="{FF2B5EF4-FFF2-40B4-BE49-F238E27FC236}">
                <a16:creationId xmlns:a16="http://schemas.microsoft.com/office/drawing/2014/main" id="{36BF9F44-8D73-A674-2846-210BEA234469}"/>
              </a:ext>
            </a:extLst>
          </p:cNvPr>
          <p:cNvSpPr/>
          <p:nvPr/>
        </p:nvSpPr>
        <p:spPr>
          <a:xfrm>
            <a:off x="6061294" y="2197101"/>
            <a:ext cx="4940597" cy="1437404"/>
          </a:xfrm>
          <a:prstGeom prst="roundRect">
            <a:avLst>
              <a:gd name="adj" fmla="val 10463"/>
            </a:avLst>
          </a:prstGeom>
          <a:blipFill dpi="0" rotWithShape="1">
            <a:blip r:embed="rId8" cstate="screen">
              <a:alphaModFix amt="49000"/>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09" name="文本框 308">
            <a:extLst>
              <a:ext uri="{FF2B5EF4-FFF2-40B4-BE49-F238E27FC236}">
                <a16:creationId xmlns:a16="http://schemas.microsoft.com/office/drawing/2014/main" id="{ABDC2F4D-C4C8-BA4D-0723-F840FCA5209A}"/>
              </a:ext>
            </a:extLst>
          </p:cNvPr>
          <p:cNvSpPr txBox="1"/>
          <p:nvPr/>
        </p:nvSpPr>
        <p:spPr>
          <a:xfrm>
            <a:off x="7536953" y="2319324"/>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10" name="文本框 309">
            <a:extLst>
              <a:ext uri="{FF2B5EF4-FFF2-40B4-BE49-F238E27FC236}">
                <a16:creationId xmlns:a16="http://schemas.microsoft.com/office/drawing/2014/main" id="{71F75126-CC87-B896-18AF-46498EDF3E81}"/>
              </a:ext>
            </a:extLst>
          </p:cNvPr>
          <p:cNvSpPr txBox="1"/>
          <p:nvPr/>
        </p:nvSpPr>
        <p:spPr>
          <a:xfrm>
            <a:off x="7575202" y="2734960"/>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311" name="椭圆 310">
            <a:extLst>
              <a:ext uri="{FF2B5EF4-FFF2-40B4-BE49-F238E27FC236}">
                <a16:creationId xmlns:a16="http://schemas.microsoft.com/office/drawing/2014/main" id="{FE776AA4-FA9F-8BB0-4BD7-79CDBA1469BB}"/>
              </a:ext>
            </a:extLst>
          </p:cNvPr>
          <p:cNvSpPr/>
          <p:nvPr/>
        </p:nvSpPr>
        <p:spPr>
          <a:xfrm>
            <a:off x="6451018" y="2514600"/>
            <a:ext cx="843768" cy="8437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3" name="矩形: 圆角 312">
            <a:extLst>
              <a:ext uri="{FF2B5EF4-FFF2-40B4-BE49-F238E27FC236}">
                <a16:creationId xmlns:a16="http://schemas.microsoft.com/office/drawing/2014/main" id="{C80F5682-F759-CDE1-8E0F-C0E6F3EBEAF5}"/>
              </a:ext>
            </a:extLst>
          </p:cNvPr>
          <p:cNvSpPr/>
          <p:nvPr/>
        </p:nvSpPr>
        <p:spPr>
          <a:xfrm>
            <a:off x="6061294" y="3882313"/>
            <a:ext cx="4940597" cy="1437404"/>
          </a:xfrm>
          <a:prstGeom prst="roundRect">
            <a:avLst>
              <a:gd name="adj" fmla="val 10463"/>
            </a:avLst>
          </a:prstGeom>
          <a:blipFill dpi="0" rotWithShape="1">
            <a:blip r:embed="rId8" cstate="screen">
              <a:alphaModFix amt="49000"/>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15" name="文本框 314">
            <a:extLst>
              <a:ext uri="{FF2B5EF4-FFF2-40B4-BE49-F238E27FC236}">
                <a16:creationId xmlns:a16="http://schemas.microsoft.com/office/drawing/2014/main" id="{7AA8C88A-7EAA-7317-0459-1C0806FC377C}"/>
              </a:ext>
            </a:extLst>
          </p:cNvPr>
          <p:cNvSpPr txBox="1"/>
          <p:nvPr/>
        </p:nvSpPr>
        <p:spPr>
          <a:xfrm>
            <a:off x="7536953" y="4004536"/>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短期规划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16" name="文本框 315">
            <a:extLst>
              <a:ext uri="{FF2B5EF4-FFF2-40B4-BE49-F238E27FC236}">
                <a16:creationId xmlns:a16="http://schemas.microsoft.com/office/drawing/2014/main" id="{025BA3C2-5A5A-A4BB-3E16-8D3389A2DDAD}"/>
              </a:ext>
            </a:extLst>
          </p:cNvPr>
          <p:cNvSpPr txBox="1"/>
          <p:nvPr/>
        </p:nvSpPr>
        <p:spPr>
          <a:xfrm>
            <a:off x="7575202" y="4420172"/>
            <a:ext cx="3404607"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p:txBody>
      </p:sp>
      <p:sp>
        <p:nvSpPr>
          <p:cNvPr id="317" name="椭圆 316">
            <a:extLst>
              <a:ext uri="{FF2B5EF4-FFF2-40B4-BE49-F238E27FC236}">
                <a16:creationId xmlns:a16="http://schemas.microsoft.com/office/drawing/2014/main" id="{7AEA6BB3-48B9-F11C-579C-C74B43FBF752}"/>
              </a:ext>
            </a:extLst>
          </p:cNvPr>
          <p:cNvSpPr/>
          <p:nvPr/>
        </p:nvSpPr>
        <p:spPr>
          <a:xfrm>
            <a:off x="6451018" y="4199812"/>
            <a:ext cx="843768" cy="84376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5" name="图形 4">
            <a:extLst>
              <a:ext uri="{FF2B5EF4-FFF2-40B4-BE49-F238E27FC236}">
                <a16:creationId xmlns:a16="http://schemas.microsoft.com/office/drawing/2014/main" id="{FB9C96FB-5914-5920-052B-42628C76B49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76123" y="4331368"/>
            <a:ext cx="544986" cy="389276"/>
          </a:xfrm>
          <a:prstGeom prst="rect">
            <a:avLst/>
          </a:prstGeom>
        </p:spPr>
      </p:pic>
      <p:pic>
        <p:nvPicPr>
          <p:cNvPr id="12" name="图形 11">
            <a:extLst>
              <a:ext uri="{FF2B5EF4-FFF2-40B4-BE49-F238E27FC236}">
                <a16:creationId xmlns:a16="http://schemas.microsoft.com/office/drawing/2014/main" id="{4C578844-89AB-EB22-7E97-B98B22A5846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60432" y="2704699"/>
            <a:ext cx="424940" cy="463570"/>
          </a:xfrm>
          <a:prstGeom prst="rect">
            <a:avLst/>
          </a:prstGeom>
        </p:spPr>
      </p:pic>
      <p:pic>
        <p:nvPicPr>
          <p:cNvPr id="14" name="图形 13">
            <a:extLst>
              <a:ext uri="{FF2B5EF4-FFF2-40B4-BE49-F238E27FC236}">
                <a16:creationId xmlns:a16="http://schemas.microsoft.com/office/drawing/2014/main" id="{9EE5CA8A-3764-C0AD-EDDE-49F076A6478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74719" y="2709702"/>
            <a:ext cx="540708" cy="445290"/>
          </a:xfrm>
          <a:prstGeom prst="rect">
            <a:avLst/>
          </a:prstGeom>
        </p:spPr>
      </p:pic>
      <p:pic>
        <p:nvPicPr>
          <p:cNvPr id="16" name="图形 15">
            <a:extLst>
              <a:ext uri="{FF2B5EF4-FFF2-40B4-BE49-F238E27FC236}">
                <a16:creationId xmlns:a16="http://schemas.microsoft.com/office/drawing/2014/main" id="{9FC9CEED-43B2-19FC-94A8-40E56A511E9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34677" y="4383471"/>
            <a:ext cx="476450" cy="476450"/>
          </a:xfrm>
          <a:prstGeom prst="rect">
            <a:avLst/>
          </a:prstGeom>
        </p:spPr>
      </p:pic>
    </p:spTree>
    <p:extLst>
      <p:ext uri="{BB962C8B-B14F-4D97-AF65-F5344CB8AC3E}">
        <p14:creationId xmlns:p14="http://schemas.microsoft.com/office/powerpoint/2010/main" val="366048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长期职业规划 </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LONG -TERM CAREER PLANNING</a:t>
            </a: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04</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TWO</a:t>
              </a:r>
              <a:endParaRPr lang="zh-CN" altLang="en-US" sz="1100" dirty="0">
                <a:solidFill>
                  <a:schemeClr val="bg1"/>
                </a:solidFill>
                <a:latin typeface="Bebas" pitchFamily="50" charset="0"/>
              </a:endParaRPr>
            </a:p>
          </p:txBody>
        </p:sp>
      </p:grpSp>
      <p:sp>
        <p:nvSpPr>
          <p:cNvPr id="4" name="矩形: 圆角 3">
            <a:extLst>
              <a:ext uri="{FF2B5EF4-FFF2-40B4-BE49-F238E27FC236}">
                <a16:creationId xmlns:a16="http://schemas.microsoft.com/office/drawing/2014/main" id="{6D2601E2-5FAE-BC54-1A6E-62DC25268CA9}"/>
              </a:ext>
            </a:extLst>
          </p:cNvPr>
          <p:cNvSpPr/>
          <p:nvPr/>
        </p:nvSpPr>
        <p:spPr>
          <a:xfrm>
            <a:off x="759061" y="4249977"/>
            <a:ext cx="10437418" cy="1713473"/>
          </a:xfrm>
          <a:prstGeom prst="roundRect">
            <a:avLst>
              <a:gd name="adj" fmla="val 13702"/>
            </a:avLst>
          </a:prstGeom>
          <a:blipFill dpi="0" rotWithShape="1">
            <a:blip r:embed="rId6" cstate="screen">
              <a:alphaModFix amt="56000"/>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7272" t="-248033" r="-9538" b="-52207"/>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1" name="文本框 270">
            <a:extLst>
              <a:ext uri="{FF2B5EF4-FFF2-40B4-BE49-F238E27FC236}">
                <a16:creationId xmlns:a16="http://schemas.microsoft.com/office/drawing/2014/main" id="{2E1DBEA9-B301-283F-371A-DF7E8B7CCDF3}"/>
              </a:ext>
            </a:extLst>
          </p:cNvPr>
          <p:cNvSpPr txBox="1"/>
          <p:nvPr/>
        </p:nvSpPr>
        <p:spPr>
          <a:xfrm>
            <a:off x="1189080" y="4579816"/>
            <a:ext cx="1826141" cy="1077218"/>
          </a:xfrm>
          <a:prstGeom prst="rect">
            <a:avLst/>
          </a:prstGeom>
          <a:noFill/>
        </p:spPr>
        <p:txBody>
          <a:bodyPr wrap="none" rtlCol="0">
            <a:spAutoFit/>
          </a:bodyPr>
          <a:lstStyle/>
          <a:p>
            <a:r>
              <a:rPr lang="zh-CN" altLang="en-US" sz="32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长期</a:t>
            </a:r>
            <a:endParaRPr lang="en-US" altLang="zh-CN" sz="32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a:p>
            <a:r>
              <a:rPr lang="zh-CN" altLang="en-US" sz="32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职业规划</a:t>
            </a:r>
          </a:p>
        </p:txBody>
      </p:sp>
      <p:sp>
        <p:nvSpPr>
          <p:cNvPr id="272" name="文本框 271">
            <a:extLst>
              <a:ext uri="{FF2B5EF4-FFF2-40B4-BE49-F238E27FC236}">
                <a16:creationId xmlns:a16="http://schemas.microsoft.com/office/drawing/2014/main" id="{4EF3B5CA-28B0-45BA-40C2-B5FDE014CD77}"/>
              </a:ext>
            </a:extLst>
          </p:cNvPr>
          <p:cNvSpPr txBox="1"/>
          <p:nvPr/>
        </p:nvSpPr>
        <p:spPr>
          <a:xfrm>
            <a:off x="3565874" y="4479900"/>
            <a:ext cx="7606472" cy="1517403"/>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a:t>
            </a:r>
          </a:p>
          <a:p>
            <a:pPr>
              <a:lnSpc>
                <a:spcPct val="130000"/>
              </a:lnSpc>
            </a:pPr>
            <a:endPar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cxnSp>
        <p:nvCxnSpPr>
          <p:cNvPr id="10" name="直接连接符 9">
            <a:extLst>
              <a:ext uri="{FF2B5EF4-FFF2-40B4-BE49-F238E27FC236}">
                <a16:creationId xmlns:a16="http://schemas.microsoft.com/office/drawing/2014/main" id="{38DD0B9F-FAFA-C93C-7C39-947394AE3604}"/>
              </a:ext>
            </a:extLst>
          </p:cNvPr>
          <p:cNvCxnSpPr>
            <a:cxnSpLocks/>
          </p:cNvCxnSpPr>
          <p:nvPr/>
        </p:nvCxnSpPr>
        <p:spPr>
          <a:xfrm>
            <a:off x="3251720" y="4684209"/>
            <a:ext cx="0" cy="845009"/>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graphicFrame>
        <p:nvGraphicFramePr>
          <p:cNvPr id="15" name="图表 14">
            <a:extLst>
              <a:ext uri="{FF2B5EF4-FFF2-40B4-BE49-F238E27FC236}">
                <a16:creationId xmlns:a16="http://schemas.microsoft.com/office/drawing/2014/main" id="{1BB7515A-BFCD-1838-C946-9B4595F1652E}"/>
              </a:ext>
            </a:extLst>
          </p:cNvPr>
          <p:cNvGraphicFramePr/>
          <p:nvPr>
            <p:extLst>
              <p:ext uri="{D42A27DB-BD31-4B8C-83A1-F6EECF244321}">
                <p14:modId xmlns:p14="http://schemas.microsoft.com/office/powerpoint/2010/main" val="1034550016"/>
              </p:ext>
            </p:extLst>
          </p:nvPr>
        </p:nvGraphicFramePr>
        <p:xfrm>
          <a:off x="763373" y="1688205"/>
          <a:ext cx="10485717" cy="2491711"/>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31717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2AF1C4F6-2A09-85BA-9FCF-073CF96D00A6}"/>
              </a:ext>
            </a:extLst>
          </p:cNvPr>
          <p:cNvGrpSpPr/>
          <p:nvPr/>
        </p:nvGrpSpPr>
        <p:grpSpPr>
          <a:xfrm>
            <a:off x="-1" y="-120171"/>
            <a:ext cx="12206360" cy="6978171"/>
            <a:chOff x="-1" y="-120171"/>
            <a:chExt cx="12206360" cy="6978171"/>
          </a:xfrm>
        </p:grpSpPr>
        <p:sp>
          <p:nvSpPr>
            <p:cNvPr id="11" name="矩形 10">
              <a:extLst>
                <a:ext uri="{FF2B5EF4-FFF2-40B4-BE49-F238E27FC236}">
                  <a16:creationId xmlns:a16="http://schemas.microsoft.com/office/drawing/2014/main" id="{A76FE8AA-2FF2-BF40-A136-FE88654081EA}"/>
                </a:ext>
              </a:extLst>
            </p:cNvPr>
            <p:cNvSpPr/>
            <p:nvPr/>
          </p:nvSpPr>
          <p:spPr>
            <a:xfrm>
              <a:off x="0" y="0"/>
              <a:ext cx="12192000" cy="6858000"/>
            </a:xfrm>
            <a:prstGeom prst="rect">
              <a:avLst/>
            </a:prstGeom>
            <a:gradFill>
              <a:gsLst>
                <a:gs pos="12000">
                  <a:srgbClr val="381E71"/>
                </a:gs>
                <a:gs pos="100000">
                  <a:srgbClr val="060B29"/>
                </a:gs>
                <a:gs pos="46000">
                  <a:srgbClr val="3A1B61"/>
                </a:gs>
                <a:gs pos="76000">
                  <a:srgbClr val="121133"/>
                </a:gs>
              </a:gsLst>
              <a:lin ang="1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43" name="图片 42">
              <a:extLst>
                <a:ext uri="{FF2B5EF4-FFF2-40B4-BE49-F238E27FC236}">
                  <a16:creationId xmlns:a16="http://schemas.microsoft.com/office/drawing/2014/main" id="{F50A5189-29A8-99C2-60C5-0706F58666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r="12241" b="28613"/>
            <a:stretch/>
          </p:blipFill>
          <p:spPr>
            <a:xfrm>
              <a:off x="-1" y="-120171"/>
              <a:ext cx="12192001" cy="6858001"/>
            </a:xfrm>
            <a:prstGeom prst="rect">
              <a:avLst/>
            </a:prstGeom>
          </p:spPr>
        </p:pic>
        <p:pic>
          <p:nvPicPr>
            <p:cNvPr id="45" name="图片 44">
              <a:extLst>
                <a:ext uri="{FF2B5EF4-FFF2-40B4-BE49-F238E27FC236}">
                  <a16:creationId xmlns:a16="http://schemas.microsoft.com/office/drawing/2014/main" id="{FD7A09F9-4B2B-1BE1-61DC-967C6082519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592" t="9799" b="36612"/>
            <a:stretch/>
          </p:blipFill>
          <p:spPr>
            <a:xfrm flipH="1">
              <a:off x="175090" y="890701"/>
              <a:ext cx="12031269" cy="5967299"/>
            </a:xfrm>
            <a:prstGeom prst="rect">
              <a:avLst/>
            </a:prstGeom>
          </p:spPr>
        </p:pic>
      </p:grpSp>
      <p:pic>
        <p:nvPicPr>
          <p:cNvPr id="3" name="图片 2">
            <a:extLst>
              <a:ext uri="{FF2B5EF4-FFF2-40B4-BE49-F238E27FC236}">
                <a16:creationId xmlns:a16="http://schemas.microsoft.com/office/drawing/2014/main" id="{050995AC-78E6-8795-2938-147F366999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63" r="2578"/>
          <a:stretch/>
        </p:blipFill>
        <p:spPr>
          <a:xfrm>
            <a:off x="-16419" y="1370611"/>
            <a:ext cx="12222778" cy="2518501"/>
          </a:xfrm>
          <a:prstGeom prst="rect">
            <a:avLst/>
          </a:prstGeom>
        </p:spPr>
      </p:pic>
      <p:grpSp>
        <p:nvGrpSpPr>
          <p:cNvPr id="378" name="组合 377">
            <a:extLst>
              <a:ext uri="{FF2B5EF4-FFF2-40B4-BE49-F238E27FC236}">
                <a16:creationId xmlns:a16="http://schemas.microsoft.com/office/drawing/2014/main" id="{F52B75B6-9F1C-BC1C-DE14-FE3B9BCE5743}"/>
              </a:ext>
            </a:extLst>
          </p:cNvPr>
          <p:cNvGrpSpPr/>
          <p:nvPr/>
        </p:nvGrpSpPr>
        <p:grpSpPr>
          <a:xfrm>
            <a:off x="476735" y="-1"/>
            <a:ext cx="3145602" cy="6864829"/>
            <a:chOff x="-5238552" y="-2299"/>
            <a:chExt cx="3145602" cy="6891604"/>
          </a:xfrm>
        </p:grpSpPr>
        <p:sp>
          <p:nvSpPr>
            <p:cNvPr id="379" name="平行四边形 378">
              <a:extLst>
                <a:ext uri="{FF2B5EF4-FFF2-40B4-BE49-F238E27FC236}">
                  <a16:creationId xmlns:a16="http://schemas.microsoft.com/office/drawing/2014/main" id="{A45C03C2-5640-3975-E56C-D779B038879E}"/>
                </a:ext>
              </a:extLst>
            </p:cNvPr>
            <p:cNvSpPr/>
            <p:nvPr/>
          </p:nvSpPr>
          <p:spPr>
            <a:xfrm>
              <a:off x="-4580209" y="-2299"/>
              <a:ext cx="2487259" cy="6891604"/>
            </a:xfrm>
            <a:prstGeom prst="parallelogram">
              <a:avLst>
                <a:gd name="adj" fmla="val 72714"/>
              </a:avLst>
            </a:prstGeom>
            <a:solidFill>
              <a:srgbClr val="7030A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0" name="平行四边形 379">
              <a:extLst>
                <a:ext uri="{FF2B5EF4-FFF2-40B4-BE49-F238E27FC236}">
                  <a16:creationId xmlns:a16="http://schemas.microsoft.com/office/drawing/2014/main" id="{C878CC2E-4911-CAB7-6DDB-90B0C2F3FA96}"/>
                </a:ext>
              </a:extLst>
            </p:cNvPr>
            <p:cNvSpPr/>
            <p:nvPr/>
          </p:nvSpPr>
          <p:spPr>
            <a:xfrm>
              <a:off x="-5037124" y="-2299"/>
              <a:ext cx="2487259" cy="6891604"/>
            </a:xfrm>
            <a:prstGeom prst="parallelogram">
              <a:avLst>
                <a:gd name="adj" fmla="val 72714"/>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1" name="平行四边形 380">
              <a:extLst>
                <a:ext uri="{FF2B5EF4-FFF2-40B4-BE49-F238E27FC236}">
                  <a16:creationId xmlns:a16="http://schemas.microsoft.com/office/drawing/2014/main" id="{0C8E1888-6EA4-03D1-5FF9-974A97D122DB}"/>
                </a:ext>
              </a:extLst>
            </p:cNvPr>
            <p:cNvSpPr/>
            <p:nvPr/>
          </p:nvSpPr>
          <p:spPr>
            <a:xfrm>
              <a:off x="-4796316" y="-2299"/>
              <a:ext cx="2487259" cy="6891604"/>
            </a:xfrm>
            <a:prstGeom prst="parallelogram">
              <a:avLst>
                <a:gd name="adj" fmla="val 72714"/>
              </a:avLst>
            </a:prstGeom>
            <a:solidFill>
              <a:srgbClr val="E8DEE6">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2" name="平行四边形 381">
              <a:extLst>
                <a:ext uri="{FF2B5EF4-FFF2-40B4-BE49-F238E27FC236}">
                  <a16:creationId xmlns:a16="http://schemas.microsoft.com/office/drawing/2014/main" id="{E6322E5F-0291-D4ED-24EE-F9A05170470A}"/>
                </a:ext>
              </a:extLst>
            </p:cNvPr>
            <p:cNvSpPr/>
            <p:nvPr/>
          </p:nvSpPr>
          <p:spPr>
            <a:xfrm>
              <a:off x="-5238552" y="-2299"/>
              <a:ext cx="2487259" cy="6891604"/>
            </a:xfrm>
            <a:prstGeom prst="parallelogram">
              <a:avLst>
                <a:gd name="adj" fmla="val 72714"/>
              </a:avLst>
            </a:prstGeom>
            <a:solidFill>
              <a:srgbClr val="7030A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4" name="组合 183">
            <a:extLst>
              <a:ext uri="{FF2B5EF4-FFF2-40B4-BE49-F238E27FC236}">
                <a16:creationId xmlns:a16="http://schemas.microsoft.com/office/drawing/2014/main" id="{D99CF017-54D3-CE05-271D-72E69DB1CA45}"/>
              </a:ext>
            </a:extLst>
          </p:cNvPr>
          <p:cNvGrpSpPr/>
          <p:nvPr/>
        </p:nvGrpSpPr>
        <p:grpSpPr>
          <a:xfrm flipV="1">
            <a:off x="8396778" y="7150"/>
            <a:ext cx="3772413" cy="181868"/>
            <a:chOff x="5208634" y="43229"/>
            <a:chExt cx="6983366" cy="336668"/>
          </a:xfrm>
        </p:grpSpPr>
        <p:grpSp>
          <p:nvGrpSpPr>
            <p:cNvPr id="185" name="组合 184">
              <a:extLst>
                <a:ext uri="{FF2B5EF4-FFF2-40B4-BE49-F238E27FC236}">
                  <a16:creationId xmlns:a16="http://schemas.microsoft.com/office/drawing/2014/main" id="{3C64F6D4-FC9A-BC74-09A1-59D23EC489C1}"/>
                </a:ext>
              </a:extLst>
            </p:cNvPr>
            <p:cNvGrpSpPr/>
            <p:nvPr/>
          </p:nvGrpSpPr>
          <p:grpSpPr>
            <a:xfrm>
              <a:off x="5208634" y="43229"/>
              <a:ext cx="6983366" cy="336668"/>
              <a:chOff x="2487167" y="9296400"/>
              <a:chExt cx="12117833" cy="584200"/>
            </a:xfrm>
          </p:grpSpPr>
          <p:cxnSp>
            <p:nvCxnSpPr>
              <p:cNvPr id="204" name="直接连接符 203">
                <a:extLst>
                  <a:ext uri="{FF2B5EF4-FFF2-40B4-BE49-F238E27FC236}">
                    <a16:creationId xmlns:a16="http://schemas.microsoft.com/office/drawing/2014/main" id="{ED7623D8-71E0-5565-26CD-9589861C7671}"/>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id="{61B43C8A-4334-F0C0-CDC0-F96C810AB147}"/>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id="{5775B3C8-3479-3BA8-EB8B-4B7A5F232E57}"/>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id="{1A9426BC-78D5-0D30-7A3D-F485121E3A5B}"/>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id="{E2F45FC5-9723-F759-E8A4-A2FB9BAF1D48}"/>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id="{6E262AE4-73CB-18D3-2D33-97C4CA335A36}"/>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id="{959A956E-CD16-B676-4D0F-B5737DE31740}"/>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id="{8C2F2BD8-9F28-4AB1-E17B-9348D3B8100E}"/>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id="{C698E6A1-04D5-ADDD-F4CA-7E6B538C64BC}"/>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id="{71CD6625-2121-BCB1-B9B3-0686579910B5}"/>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id="{A9F56E3F-778C-D168-379A-CE8498B86595}"/>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id="{C319B33C-D363-3714-D897-3FE0D6EB1DB3}"/>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id="{C5FCBFDB-BC1E-600B-87D7-C821B583D129}"/>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id="{2FB050EB-777A-047F-ACB5-75947F00DEDB}"/>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id="{892A68C3-03B7-B2D1-BC49-AAC4985B268A}"/>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id="{79836B19-95B6-AE81-BBC8-AE65981F080B}"/>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id="{4A4CC267-843E-8ED9-D5C8-EC799400B038}"/>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id="{6D94022F-E6C9-A3A9-F1DC-AB2685D0EAA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id="{4D829EAD-84F7-C0B9-7475-E022762A78BC}"/>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id="{FEBDEAB8-1B9D-6BA6-9851-FD3866DA9444}"/>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id="{938029BD-50E8-86AF-BD66-255277114F65}"/>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id="{AFC6482B-5A0B-3260-C92C-80B67C5B8BF5}"/>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id="{1025FBF6-E5F6-70BB-1685-6946093B4767}"/>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id="{DDDCE3C9-791D-3193-541C-B29C1C93E6BE}"/>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id="{410AE435-2135-748E-9386-A85FE85A424F}"/>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20AA59CE-B4E8-D475-F06C-891AE85A02F2}"/>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CC38870C-C94C-0F71-4DA9-658DF6648759}"/>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id="{EBC69E95-48A1-D8B3-6898-55EC6BA2AF11}"/>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id="{F70C28EE-7461-C46E-A94F-76D65F44D39E}"/>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id="{FE86CB3A-3A94-10DD-DA0B-A60502FCAEFD}"/>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id="{DE0E20C9-350A-BF18-00F0-5A8D11AD1EDA}"/>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id="{545A8EF9-300B-A8CE-D988-0F12D095B81D}"/>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CDC2BC88-C04A-3F04-7A6D-A40BC78DFD86}"/>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BA0CA69A-AEB3-021F-CCBA-594C78823092}"/>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id="{498121E0-B3A7-5520-49F1-CEF3ED608C11}"/>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id="{75FE6132-1308-FFC3-4118-727B314D185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id="{0DAA3A9B-8C8B-C000-1B4D-6EAEB00F9A03}"/>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id="{9CE90248-530C-366B-48B9-69AABAAB9979}"/>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id="{F954CCC2-B814-274F-CC36-5B713E495797}"/>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ADCA57DB-ED6B-31EA-8326-5703A1743C52}"/>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94B0FFE9-7C0C-F08C-E20F-B28709A4E56F}"/>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3F2804FE-EE76-1777-C1AC-964829A14C22}"/>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id="{6FB64627-1242-63CB-6324-A24DCDD96497}"/>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id="{458C41FC-838F-C953-24B6-B6FEBAA64463}"/>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id="{CB2B9E51-2B14-07B6-610E-F5639BF84B14}"/>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id="{E1E47F21-7E02-A732-0279-5FBD162DDCDF}"/>
                </a:ext>
              </a:extLst>
            </p:cNvPr>
            <p:cNvGrpSpPr/>
            <p:nvPr/>
          </p:nvGrpSpPr>
          <p:grpSpPr>
            <a:xfrm>
              <a:off x="7937470" y="44455"/>
              <a:ext cx="1357948" cy="334835"/>
              <a:chOff x="7937470" y="44455"/>
              <a:chExt cx="1357948" cy="334835"/>
            </a:xfrm>
          </p:grpSpPr>
          <p:sp>
            <p:nvSpPr>
              <p:cNvPr id="196" name="矩形 195">
                <a:extLst>
                  <a:ext uri="{FF2B5EF4-FFF2-40B4-BE49-F238E27FC236}">
                    <a16:creationId xmlns:a16="http://schemas.microsoft.com/office/drawing/2014/main" id="{08C3DE4A-12C6-4447-EFAA-F936F4D3F27E}"/>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7" name="矩形 196">
                <a:extLst>
                  <a:ext uri="{FF2B5EF4-FFF2-40B4-BE49-F238E27FC236}">
                    <a16:creationId xmlns:a16="http://schemas.microsoft.com/office/drawing/2014/main" id="{F8D2331E-EC81-6E84-5E4A-9EC3F01D28C4}"/>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8" name="矩形 197">
                <a:extLst>
                  <a:ext uri="{FF2B5EF4-FFF2-40B4-BE49-F238E27FC236}">
                    <a16:creationId xmlns:a16="http://schemas.microsoft.com/office/drawing/2014/main" id="{248822D6-08DC-8FBE-9ECB-B33D7DAA5EF1}"/>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9" name="矩形 198">
                <a:extLst>
                  <a:ext uri="{FF2B5EF4-FFF2-40B4-BE49-F238E27FC236}">
                    <a16:creationId xmlns:a16="http://schemas.microsoft.com/office/drawing/2014/main" id="{22BB1899-2521-6306-3438-FF43E4AC5600}"/>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0" name="矩形 199">
                <a:extLst>
                  <a:ext uri="{FF2B5EF4-FFF2-40B4-BE49-F238E27FC236}">
                    <a16:creationId xmlns:a16="http://schemas.microsoft.com/office/drawing/2014/main" id="{1A96CDEC-949C-A27F-52EA-D6F0F5B15C8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1" name="矩形 200">
                <a:extLst>
                  <a:ext uri="{FF2B5EF4-FFF2-40B4-BE49-F238E27FC236}">
                    <a16:creationId xmlns:a16="http://schemas.microsoft.com/office/drawing/2014/main" id="{6D9AEBE4-F477-D2CC-3755-7870830F4C4C}"/>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2" name="矩形 201">
                <a:extLst>
                  <a:ext uri="{FF2B5EF4-FFF2-40B4-BE49-F238E27FC236}">
                    <a16:creationId xmlns:a16="http://schemas.microsoft.com/office/drawing/2014/main" id="{6C02109B-C6CD-AA55-1061-86447508EA6D}"/>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03" name="矩形 202">
                <a:extLst>
                  <a:ext uri="{FF2B5EF4-FFF2-40B4-BE49-F238E27FC236}">
                    <a16:creationId xmlns:a16="http://schemas.microsoft.com/office/drawing/2014/main" id="{AD1970A4-641D-E4B3-46B8-1F7952BED2B4}"/>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87" name="组合 186">
              <a:extLst>
                <a:ext uri="{FF2B5EF4-FFF2-40B4-BE49-F238E27FC236}">
                  <a16:creationId xmlns:a16="http://schemas.microsoft.com/office/drawing/2014/main" id="{E38F4792-24EB-3A97-3F94-10C0BE224B0E}"/>
                </a:ext>
              </a:extLst>
            </p:cNvPr>
            <p:cNvGrpSpPr/>
            <p:nvPr/>
          </p:nvGrpSpPr>
          <p:grpSpPr>
            <a:xfrm>
              <a:off x="10497025" y="44455"/>
              <a:ext cx="1357948" cy="334835"/>
              <a:chOff x="7937470" y="44455"/>
              <a:chExt cx="1357948" cy="334835"/>
            </a:xfrm>
          </p:grpSpPr>
          <p:sp>
            <p:nvSpPr>
              <p:cNvPr id="188" name="矩形 187">
                <a:extLst>
                  <a:ext uri="{FF2B5EF4-FFF2-40B4-BE49-F238E27FC236}">
                    <a16:creationId xmlns:a16="http://schemas.microsoft.com/office/drawing/2014/main" id="{83270F25-A173-B754-59E0-779E8E7A31B5}"/>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9" name="矩形 188">
                <a:extLst>
                  <a:ext uri="{FF2B5EF4-FFF2-40B4-BE49-F238E27FC236}">
                    <a16:creationId xmlns:a16="http://schemas.microsoft.com/office/drawing/2014/main" id="{63708407-F89E-7474-59A5-7C1802CAAAD2}"/>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0" name="矩形 189">
                <a:extLst>
                  <a:ext uri="{FF2B5EF4-FFF2-40B4-BE49-F238E27FC236}">
                    <a16:creationId xmlns:a16="http://schemas.microsoft.com/office/drawing/2014/main" id="{04F4FA39-38DC-87B6-891F-FC1BA815F1FF}"/>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1" name="矩形 190">
                <a:extLst>
                  <a:ext uri="{FF2B5EF4-FFF2-40B4-BE49-F238E27FC236}">
                    <a16:creationId xmlns:a16="http://schemas.microsoft.com/office/drawing/2014/main" id="{5CE88FEE-E840-923A-9C96-65F5589E8F2D}"/>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2" name="矩形 191">
                <a:extLst>
                  <a:ext uri="{FF2B5EF4-FFF2-40B4-BE49-F238E27FC236}">
                    <a16:creationId xmlns:a16="http://schemas.microsoft.com/office/drawing/2014/main" id="{07F9A1F0-4A89-FFBD-182E-9C9D46DA72BA}"/>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3" name="矩形 192">
                <a:extLst>
                  <a:ext uri="{FF2B5EF4-FFF2-40B4-BE49-F238E27FC236}">
                    <a16:creationId xmlns:a16="http://schemas.microsoft.com/office/drawing/2014/main" id="{86C5092C-841B-2CE3-61A2-CFF6FBAAF264}"/>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4" name="矩形 193">
                <a:extLst>
                  <a:ext uri="{FF2B5EF4-FFF2-40B4-BE49-F238E27FC236}">
                    <a16:creationId xmlns:a16="http://schemas.microsoft.com/office/drawing/2014/main" id="{1D846925-530E-ED78-1E0A-504CFE6CBEFB}"/>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5" name="矩形 194">
                <a:extLst>
                  <a:ext uri="{FF2B5EF4-FFF2-40B4-BE49-F238E27FC236}">
                    <a16:creationId xmlns:a16="http://schemas.microsoft.com/office/drawing/2014/main" id="{3A407B99-73F0-F2AD-EB29-84C87789503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grpSp>
        <p:nvGrpSpPr>
          <p:cNvPr id="2" name="组合 1">
            <a:extLst>
              <a:ext uri="{FF2B5EF4-FFF2-40B4-BE49-F238E27FC236}">
                <a16:creationId xmlns:a16="http://schemas.microsoft.com/office/drawing/2014/main" id="{7CD94C72-BE9E-6D46-9317-93B9DB7F7123}"/>
              </a:ext>
            </a:extLst>
          </p:cNvPr>
          <p:cNvGrpSpPr/>
          <p:nvPr/>
        </p:nvGrpSpPr>
        <p:grpSpPr>
          <a:xfrm>
            <a:off x="380295" y="448958"/>
            <a:ext cx="11515995" cy="6331512"/>
            <a:chOff x="376415" y="464781"/>
            <a:chExt cx="11515995" cy="6331512"/>
          </a:xfrm>
        </p:grpSpPr>
        <p:sp>
          <p:nvSpPr>
            <p:cNvPr id="9" name="矩形: 圆角 8">
              <a:extLst>
                <a:ext uri="{FF2B5EF4-FFF2-40B4-BE49-F238E27FC236}">
                  <a16:creationId xmlns:a16="http://schemas.microsoft.com/office/drawing/2014/main" id="{BD7C2E36-1366-8FEE-510E-872BA1A3CDE6}"/>
                </a:ext>
              </a:extLst>
            </p:cNvPr>
            <p:cNvSpPr/>
            <p:nvPr/>
          </p:nvSpPr>
          <p:spPr>
            <a:xfrm>
              <a:off x="611960" y="620507"/>
              <a:ext cx="11155001" cy="583791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3" name="矩形 32">
              <a:extLst>
                <a:ext uri="{FF2B5EF4-FFF2-40B4-BE49-F238E27FC236}">
                  <a16:creationId xmlns:a16="http://schemas.microsoft.com/office/drawing/2014/main" id="{144DBF93-8A0E-C78E-D419-2B07CFEB018C}"/>
                </a:ext>
              </a:extLst>
            </p:cNvPr>
            <p:cNvSpPr/>
            <p:nvPr/>
          </p:nvSpPr>
          <p:spPr>
            <a:xfrm>
              <a:off x="11556170" y="3780280"/>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 name="矩形: 圆角 6">
              <a:extLst>
                <a:ext uri="{FF2B5EF4-FFF2-40B4-BE49-F238E27FC236}">
                  <a16:creationId xmlns:a16="http://schemas.microsoft.com/office/drawing/2014/main" id="{5612909B-7A98-1FB6-B9F4-C8F899CFB1AB}"/>
                </a:ext>
              </a:extLst>
            </p:cNvPr>
            <p:cNvSpPr/>
            <p:nvPr/>
          </p:nvSpPr>
          <p:spPr>
            <a:xfrm>
              <a:off x="501574" y="499372"/>
              <a:ext cx="11155001" cy="5867090"/>
            </a:xfrm>
            <a:prstGeom prst="roundRect">
              <a:avLst>
                <a:gd name="adj" fmla="val 6111"/>
              </a:avLst>
            </a:prstGeom>
            <a:gradFill>
              <a:gsLst>
                <a:gs pos="2000">
                  <a:srgbClr val="C1B7FF"/>
                </a:gs>
                <a:gs pos="25000">
                  <a:srgbClr val="FDFEFF"/>
                </a:gs>
                <a:gs pos="86000">
                  <a:srgbClr val="EFFEFB"/>
                </a:gs>
                <a:gs pos="65000">
                  <a:srgbClr val="9BCEFD">
                    <a:alpha val="71000"/>
                  </a:srgbClr>
                </a:gs>
                <a:gs pos="47000">
                  <a:srgbClr val="EBD7F3">
                    <a:alpha val="88000"/>
                  </a:srgbClr>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2" name="矩形 31">
              <a:extLst>
                <a:ext uri="{FF2B5EF4-FFF2-40B4-BE49-F238E27FC236}">
                  <a16:creationId xmlns:a16="http://schemas.microsoft.com/office/drawing/2014/main" id="{74204961-97F6-4FE2-F528-92FD8CA62527}"/>
                </a:ext>
              </a:extLst>
            </p:cNvPr>
            <p:cNvSpPr/>
            <p:nvPr/>
          </p:nvSpPr>
          <p:spPr>
            <a:xfrm>
              <a:off x="11396080" y="3676663"/>
              <a:ext cx="336240" cy="2151832"/>
            </a:xfrm>
            <a:prstGeom prst="rect">
              <a:avLst/>
            </a:prstGeom>
            <a:solidFill>
              <a:srgbClr val="FC3E2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 name="矩形: 圆角 7">
              <a:extLst>
                <a:ext uri="{FF2B5EF4-FFF2-40B4-BE49-F238E27FC236}">
                  <a16:creationId xmlns:a16="http://schemas.microsoft.com/office/drawing/2014/main" id="{9FB33024-0B8C-200C-C74B-5E2A21A866F3}"/>
                </a:ext>
              </a:extLst>
            </p:cNvPr>
            <p:cNvSpPr/>
            <p:nvPr/>
          </p:nvSpPr>
          <p:spPr>
            <a:xfrm>
              <a:off x="376415" y="464781"/>
              <a:ext cx="11155001" cy="5795756"/>
            </a:xfrm>
            <a:prstGeom prst="roundRect">
              <a:avLst>
                <a:gd name="adj" fmla="val 6111"/>
              </a:avLst>
            </a:prstGeom>
            <a:gradFill>
              <a:gsLst>
                <a:gs pos="2000">
                  <a:srgbClr val="C1B7FF"/>
                </a:gs>
                <a:gs pos="21000">
                  <a:srgbClr val="FDFEFF"/>
                </a:gs>
                <a:gs pos="83000">
                  <a:srgbClr val="DCFCFC"/>
                </a:gs>
                <a:gs pos="62000">
                  <a:srgbClr val="EFFEFB"/>
                </a:gs>
                <a:gs pos="43000">
                  <a:srgbClr val="EBD7F3"/>
                </a:gs>
                <a:gs pos="100000">
                  <a:srgbClr val="BCF8FF"/>
                </a:gs>
              </a:gsLst>
              <a:lin ang="1800000" scaled="0"/>
            </a:gradFill>
            <a:ln w="0" cap="flat" cmpd="sng" algn="ctr">
              <a:noFill/>
              <a:prstDash val="solid"/>
              <a:miter lim="800000"/>
            </a:ln>
            <a:effectLst>
              <a:outerShdw blurRad="50800" dist="38100" algn="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4" name="文本框 83">
              <a:extLst>
                <a:ext uri="{FF2B5EF4-FFF2-40B4-BE49-F238E27FC236}">
                  <a16:creationId xmlns:a16="http://schemas.microsoft.com/office/drawing/2014/main" id="{D65DCA9A-B724-E6E9-0E48-B6E98C45D95B}"/>
                </a:ext>
              </a:extLst>
            </p:cNvPr>
            <p:cNvSpPr txBox="1"/>
            <p:nvPr/>
          </p:nvSpPr>
          <p:spPr>
            <a:xfrm>
              <a:off x="8264193" y="5595964"/>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314" name="任意多边形: 形状 313">
              <a:extLst>
                <a:ext uri="{FF2B5EF4-FFF2-40B4-BE49-F238E27FC236}">
                  <a16:creationId xmlns:a16="http://schemas.microsoft.com/office/drawing/2014/main" id="{EC6E99A1-6FF4-42A5-7F1D-C6FA1DE5A3FC}"/>
                </a:ext>
              </a:extLst>
            </p:cNvPr>
            <p:cNvSpPr/>
            <p:nvPr/>
          </p:nvSpPr>
          <p:spPr>
            <a:xfrm>
              <a:off x="5416457" y="711715"/>
              <a:ext cx="1536969" cy="398324"/>
            </a:xfrm>
            <a:custGeom>
              <a:avLst/>
              <a:gdLst>
                <a:gd name="connsiteX0" fmla="*/ 768484 w 1536969"/>
                <a:gd name="connsiteY0" fmla="*/ 0 h 462765"/>
                <a:gd name="connsiteX1" fmla="*/ 961728 w 1536969"/>
                <a:gd name="connsiteY1" fmla="*/ 128091 h 462765"/>
                <a:gd name="connsiteX2" fmla="*/ 976913 w 1536969"/>
                <a:gd name="connsiteY2" fmla="*/ 203305 h 462765"/>
                <a:gd name="connsiteX3" fmla="*/ 1407239 w 1536969"/>
                <a:gd name="connsiteY3" fmla="*/ 203305 h 462765"/>
                <a:gd name="connsiteX4" fmla="*/ 1536969 w 1536969"/>
                <a:gd name="connsiteY4" fmla="*/ 333035 h 462765"/>
                <a:gd name="connsiteX5" fmla="*/ 1407239 w 1536969"/>
                <a:gd name="connsiteY5" fmla="*/ 462765 h 462765"/>
                <a:gd name="connsiteX6" fmla="*/ 129730 w 1536969"/>
                <a:gd name="connsiteY6" fmla="*/ 462765 h 462765"/>
                <a:gd name="connsiteX7" fmla="*/ 0 w 1536969"/>
                <a:gd name="connsiteY7" fmla="*/ 333035 h 462765"/>
                <a:gd name="connsiteX8" fmla="*/ 129730 w 1536969"/>
                <a:gd name="connsiteY8" fmla="*/ 203305 h 462765"/>
                <a:gd name="connsiteX9" fmla="*/ 560055 w 1536969"/>
                <a:gd name="connsiteY9" fmla="*/ 203305 h 462765"/>
                <a:gd name="connsiteX10" fmla="*/ 575240 w 1536969"/>
                <a:gd name="connsiteY10" fmla="*/ 128091 h 462765"/>
                <a:gd name="connsiteX11" fmla="*/ 768484 w 1536969"/>
                <a:gd name="connsiteY11" fmla="*/ 0 h 46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6969" h="462765">
                  <a:moveTo>
                    <a:pt x="768484" y="0"/>
                  </a:moveTo>
                  <a:cubicBezTo>
                    <a:pt x="855355" y="0"/>
                    <a:pt x="929890" y="52817"/>
                    <a:pt x="961728" y="128091"/>
                  </a:cubicBezTo>
                  <a:lnTo>
                    <a:pt x="976913" y="203305"/>
                  </a:lnTo>
                  <a:lnTo>
                    <a:pt x="1407239" y="203305"/>
                  </a:lnTo>
                  <a:cubicBezTo>
                    <a:pt x="1478887" y="203305"/>
                    <a:pt x="1536969" y="261387"/>
                    <a:pt x="1536969" y="333035"/>
                  </a:cubicBezTo>
                  <a:cubicBezTo>
                    <a:pt x="1536969" y="404683"/>
                    <a:pt x="1478887" y="462765"/>
                    <a:pt x="1407239" y="462765"/>
                  </a:cubicBezTo>
                  <a:lnTo>
                    <a:pt x="129730" y="462765"/>
                  </a:lnTo>
                  <a:cubicBezTo>
                    <a:pt x="58082" y="462765"/>
                    <a:pt x="0" y="404683"/>
                    <a:pt x="0" y="333035"/>
                  </a:cubicBezTo>
                  <a:cubicBezTo>
                    <a:pt x="0" y="261387"/>
                    <a:pt x="58082" y="203305"/>
                    <a:pt x="129730" y="203305"/>
                  </a:cubicBezTo>
                  <a:lnTo>
                    <a:pt x="560055" y="203305"/>
                  </a:lnTo>
                  <a:lnTo>
                    <a:pt x="575240" y="128091"/>
                  </a:lnTo>
                  <a:cubicBezTo>
                    <a:pt x="607078" y="52817"/>
                    <a:pt x="681613" y="0"/>
                    <a:pt x="768484" y="0"/>
                  </a:cubicBez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460" name="组合 459">
              <a:extLst>
                <a:ext uri="{FF2B5EF4-FFF2-40B4-BE49-F238E27FC236}">
                  <a16:creationId xmlns:a16="http://schemas.microsoft.com/office/drawing/2014/main" id="{B9B576E6-8236-0FE9-6A58-40B3BB807D24}"/>
                </a:ext>
              </a:extLst>
            </p:cNvPr>
            <p:cNvGrpSpPr/>
            <p:nvPr/>
          </p:nvGrpSpPr>
          <p:grpSpPr>
            <a:xfrm>
              <a:off x="11744456" y="4618537"/>
              <a:ext cx="133476" cy="1213422"/>
              <a:chOff x="12382500" y="3898900"/>
              <a:chExt cx="152400" cy="1054880"/>
            </a:xfrm>
          </p:grpSpPr>
          <p:cxnSp>
            <p:nvCxnSpPr>
              <p:cNvPr id="412" name="直接连接符 411">
                <a:extLst>
                  <a:ext uri="{FF2B5EF4-FFF2-40B4-BE49-F238E27FC236}">
                    <a16:creationId xmlns:a16="http://schemas.microsoft.com/office/drawing/2014/main" id="{76115BCB-3676-2885-7DD9-D056438EE753}"/>
                  </a:ext>
                </a:extLst>
              </p:cNvPr>
              <p:cNvCxnSpPr/>
              <p:nvPr/>
            </p:nvCxnSpPr>
            <p:spPr>
              <a:xfrm>
                <a:off x="12382500" y="389890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BF702127-B55B-41E4-89CE-EA350C0D62A2}"/>
                  </a:ext>
                </a:extLst>
              </p:cNvPr>
              <p:cNvCxnSpPr/>
              <p:nvPr/>
            </p:nvCxnSpPr>
            <p:spPr>
              <a:xfrm>
                <a:off x="12382500" y="39288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CCFB77B1-9996-A928-D1C1-3C083516AB79}"/>
                  </a:ext>
                </a:extLst>
              </p:cNvPr>
              <p:cNvCxnSpPr/>
              <p:nvPr/>
            </p:nvCxnSpPr>
            <p:spPr>
              <a:xfrm>
                <a:off x="12382500" y="395876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DD7A88FB-89A6-CB5E-FFBA-F201401E5303}"/>
                  </a:ext>
                </a:extLst>
              </p:cNvPr>
              <p:cNvCxnSpPr/>
              <p:nvPr/>
            </p:nvCxnSpPr>
            <p:spPr>
              <a:xfrm>
                <a:off x="12382500" y="39886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7381B5A8-F18E-C250-B9DE-3F76BE30DDC6}"/>
                  </a:ext>
                </a:extLst>
              </p:cNvPr>
              <p:cNvCxnSpPr/>
              <p:nvPr/>
            </p:nvCxnSpPr>
            <p:spPr>
              <a:xfrm>
                <a:off x="12382500" y="401862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ADC0948D-B70C-287C-F736-9FF10F352A47}"/>
                  </a:ext>
                </a:extLst>
              </p:cNvPr>
              <p:cNvCxnSpPr/>
              <p:nvPr/>
            </p:nvCxnSpPr>
            <p:spPr>
              <a:xfrm>
                <a:off x="12382500" y="404855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1FB1ADB2-0746-589B-D076-4B014AAD20E2}"/>
                  </a:ext>
                </a:extLst>
              </p:cNvPr>
              <p:cNvCxnSpPr/>
              <p:nvPr/>
            </p:nvCxnSpPr>
            <p:spPr>
              <a:xfrm>
                <a:off x="12382500" y="40784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7E87EB5C-FDE6-0A3F-6FCC-590FEA157C4B}"/>
                  </a:ext>
                </a:extLst>
              </p:cNvPr>
              <p:cNvCxnSpPr/>
              <p:nvPr/>
            </p:nvCxnSpPr>
            <p:spPr>
              <a:xfrm>
                <a:off x="12382500" y="410842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1F72E933-BC9E-33BD-2A6D-6DAA76CC8510}"/>
                  </a:ext>
                </a:extLst>
              </p:cNvPr>
              <p:cNvCxnSpPr/>
              <p:nvPr/>
            </p:nvCxnSpPr>
            <p:spPr>
              <a:xfrm>
                <a:off x="12382500" y="413835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692AC93E-02E5-BA57-C32E-DFDE3B089293}"/>
                  </a:ext>
                </a:extLst>
              </p:cNvPr>
              <p:cNvCxnSpPr/>
              <p:nvPr/>
            </p:nvCxnSpPr>
            <p:spPr>
              <a:xfrm>
                <a:off x="12382500" y="41682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A1063670-58B5-3D2A-DCEE-EBDE209C8A5C}"/>
                  </a:ext>
                </a:extLst>
              </p:cNvPr>
              <p:cNvCxnSpPr/>
              <p:nvPr/>
            </p:nvCxnSpPr>
            <p:spPr>
              <a:xfrm>
                <a:off x="12382500" y="419821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49280489-4244-DB72-9D80-DA6C3CB4B456}"/>
                  </a:ext>
                </a:extLst>
              </p:cNvPr>
              <p:cNvCxnSpPr/>
              <p:nvPr/>
            </p:nvCxnSpPr>
            <p:spPr>
              <a:xfrm>
                <a:off x="12382500" y="422814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BE4C5E34-8D27-8469-3AA8-FDCF7CA27767}"/>
                  </a:ext>
                </a:extLst>
              </p:cNvPr>
              <p:cNvCxnSpPr/>
              <p:nvPr/>
            </p:nvCxnSpPr>
            <p:spPr>
              <a:xfrm>
                <a:off x="12382500" y="425807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7F99EFBF-506B-3BE0-A85C-5CA4CB35909F}"/>
                  </a:ext>
                </a:extLst>
              </p:cNvPr>
              <p:cNvCxnSpPr/>
              <p:nvPr/>
            </p:nvCxnSpPr>
            <p:spPr>
              <a:xfrm>
                <a:off x="12382500" y="428801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ED52AB53-4E29-9F7C-5A16-FC6447C01F4D}"/>
                  </a:ext>
                </a:extLst>
              </p:cNvPr>
              <p:cNvCxnSpPr/>
              <p:nvPr/>
            </p:nvCxnSpPr>
            <p:spPr>
              <a:xfrm>
                <a:off x="12382500" y="4317943"/>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735C9F05-AD0E-1429-3030-F7A55960F757}"/>
                  </a:ext>
                </a:extLst>
              </p:cNvPr>
              <p:cNvCxnSpPr/>
              <p:nvPr/>
            </p:nvCxnSpPr>
            <p:spPr>
              <a:xfrm>
                <a:off x="12382500" y="434787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CA0BD12D-FD46-5810-D42A-59F592E221F1}"/>
                  </a:ext>
                </a:extLst>
              </p:cNvPr>
              <p:cNvCxnSpPr/>
              <p:nvPr/>
            </p:nvCxnSpPr>
            <p:spPr>
              <a:xfrm>
                <a:off x="12382500" y="4377806"/>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3EE187FA-0BC1-9F0A-75C5-C2EA41E9EA3D}"/>
                  </a:ext>
                </a:extLst>
              </p:cNvPr>
              <p:cNvCxnSpPr/>
              <p:nvPr/>
            </p:nvCxnSpPr>
            <p:spPr>
              <a:xfrm>
                <a:off x="12382500" y="4407738"/>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4D3388FB-C76D-F57A-A7FD-E4DD2948C067}"/>
                  </a:ext>
                </a:extLst>
              </p:cNvPr>
              <p:cNvCxnSpPr/>
              <p:nvPr/>
            </p:nvCxnSpPr>
            <p:spPr>
              <a:xfrm>
                <a:off x="12382500" y="443766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01AB9F02-C633-EF63-1DA8-83D586C61AD9}"/>
                  </a:ext>
                </a:extLst>
              </p:cNvPr>
              <p:cNvCxnSpPr/>
              <p:nvPr/>
            </p:nvCxnSpPr>
            <p:spPr>
              <a:xfrm>
                <a:off x="12382500" y="4467601"/>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BC35CD29-2829-D39E-0C4C-EB52CDA0383D}"/>
                  </a:ext>
                </a:extLst>
              </p:cNvPr>
              <p:cNvCxnSpPr/>
              <p:nvPr/>
            </p:nvCxnSpPr>
            <p:spPr>
              <a:xfrm>
                <a:off x="12382500" y="449753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4711C159-6D6F-FD2C-BA83-252EB03B4144}"/>
                  </a:ext>
                </a:extLst>
              </p:cNvPr>
              <p:cNvCxnSpPr/>
              <p:nvPr/>
            </p:nvCxnSpPr>
            <p:spPr>
              <a:xfrm>
                <a:off x="12382500" y="452746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923D2E4-22AE-281D-E214-C47E13C69FD5}"/>
                  </a:ext>
                </a:extLst>
              </p:cNvPr>
              <p:cNvCxnSpPr/>
              <p:nvPr/>
            </p:nvCxnSpPr>
            <p:spPr>
              <a:xfrm>
                <a:off x="12382500" y="455739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154D69D1-694E-050C-B9FA-3C34FF60DB80}"/>
                  </a:ext>
                </a:extLst>
              </p:cNvPr>
              <p:cNvCxnSpPr/>
              <p:nvPr/>
            </p:nvCxnSpPr>
            <p:spPr>
              <a:xfrm>
                <a:off x="12382500" y="458732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F79C77C3-69CE-F228-C74A-49E1F7155B94}"/>
                  </a:ext>
                </a:extLst>
              </p:cNvPr>
              <p:cNvCxnSpPr/>
              <p:nvPr/>
            </p:nvCxnSpPr>
            <p:spPr>
              <a:xfrm>
                <a:off x="12382500" y="461725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3D013166-F78B-E20A-DC44-5BB8DE352DD5}"/>
                  </a:ext>
                </a:extLst>
              </p:cNvPr>
              <p:cNvCxnSpPr/>
              <p:nvPr/>
            </p:nvCxnSpPr>
            <p:spPr>
              <a:xfrm>
                <a:off x="12382500" y="4647190"/>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0F494DD5-2AAB-9AB7-D614-EE954CB333E8}"/>
                  </a:ext>
                </a:extLst>
              </p:cNvPr>
              <p:cNvCxnSpPr/>
              <p:nvPr/>
            </p:nvCxnSpPr>
            <p:spPr>
              <a:xfrm>
                <a:off x="12382500" y="4677122"/>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0EAB80DF-7B12-76B2-3D82-A733557D5E7C}"/>
                  </a:ext>
                </a:extLst>
              </p:cNvPr>
              <p:cNvCxnSpPr/>
              <p:nvPr/>
            </p:nvCxnSpPr>
            <p:spPr>
              <a:xfrm>
                <a:off x="12382500" y="4707054"/>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2A7BD4CD-B745-D5FA-8B56-BD23CF318E4C}"/>
                  </a:ext>
                </a:extLst>
              </p:cNvPr>
              <p:cNvCxnSpPr/>
              <p:nvPr/>
            </p:nvCxnSpPr>
            <p:spPr>
              <a:xfrm>
                <a:off x="12382500" y="4736985"/>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2F40AA4D-469A-EF4B-0521-7008D047A6D5}"/>
                  </a:ext>
                </a:extLst>
              </p:cNvPr>
              <p:cNvCxnSpPr/>
              <p:nvPr/>
            </p:nvCxnSpPr>
            <p:spPr>
              <a:xfrm>
                <a:off x="12382500" y="4766917"/>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73069C22-7A4A-67C4-2D3D-199080568897}"/>
                  </a:ext>
                </a:extLst>
              </p:cNvPr>
              <p:cNvCxnSpPr/>
              <p:nvPr/>
            </p:nvCxnSpPr>
            <p:spPr>
              <a:xfrm>
                <a:off x="12382500" y="4796849"/>
                <a:ext cx="152400" cy="127000"/>
              </a:xfrm>
              <a:prstGeom prst="line">
                <a:avLst/>
              </a:prstGeom>
              <a:ln w="6350" cap="flat" cmpd="sng" algn="ctr">
                <a:solidFill>
                  <a:srgbClr val="A6BF27"/>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BAAF224D-DD15-9BBC-9E35-057770204698}"/>
                  </a:ext>
                </a:extLst>
              </p:cNvPr>
              <p:cNvCxnSpPr/>
              <p:nvPr/>
            </p:nvCxnSpPr>
            <p:spPr>
              <a:xfrm>
                <a:off x="12382500" y="4826780"/>
                <a:ext cx="152400" cy="127000"/>
              </a:xfrm>
              <a:prstGeom prst="line">
                <a:avLst/>
              </a:prstGeom>
              <a:ln>
                <a:solidFill>
                  <a:srgbClr val="A6BF27"/>
                </a:solidFill>
              </a:ln>
            </p:spPr>
            <p:style>
              <a:lnRef idx="1">
                <a:schemeClr val="accent1"/>
              </a:lnRef>
              <a:fillRef idx="0">
                <a:schemeClr val="accent1"/>
              </a:fillRef>
              <a:effectRef idx="0">
                <a:schemeClr val="accent1"/>
              </a:effectRef>
              <a:fontRef idx="minor">
                <a:schemeClr val="tx1"/>
              </a:fontRef>
            </p:style>
          </p:cxnSp>
        </p:grpSp>
      </p:grpSp>
      <p:grpSp>
        <p:nvGrpSpPr>
          <p:cNvPr id="91" name="fashion design">
            <a:extLst>
              <a:ext uri="{FF2B5EF4-FFF2-40B4-BE49-F238E27FC236}">
                <a16:creationId xmlns:a16="http://schemas.microsoft.com/office/drawing/2014/main" id="{48F91F7C-820A-3288-74EE-F01CFE2C1318}"/>
              </a:ext>
            </a:extLst>
          </p:cNvPr>
          <p:cNvGrpSpPr/>
          <p:nvPr/>
        </p:nvGrpSpPr>
        <p:grpSpPr>
          <a:xfrm>
            <a:off x="-1806721" y="179126"/>
            <a:ext cx="14136902" cy="6500493"/>
            <a:chOff x="-1552721" y="153726"/>
            <a:chExt cx="14136902" cy="6500493"/>
          </a:xfrm>
        </p:grpSpPr>
        <p:sp>
          <p:nvSpPr>
            <p:cNvPr id="80" name="文本框 79">
              <a:extLst>
                <a:ext uri="{FF2B5EF4-FFF2-40B4-BE49-F238E27FC236}">
                  <a16:creationId xmlns:a16="http://schemas.microsoft.com/office/drawing/2014/main" id="{DFE47700-8A0B-A1A5-F136-010F64F26683}"/>
                </a:ext>
              </a:extLst>
            </p:cNvPr>
            <p:cNvSpPr txBox="1"/>
            <p:nvPr/>
          </p:nvSpPr>
          <p:spPr>
            <a:xfrm>
              <a:off x="5062283" y="4326803"/>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2" name="文本框 81">
              <a:extLst>
                <a:ext uri="{FF2B5EF4-FFF2-40B4-BE49-F238E27FC236}">
                  <a16:creationId xmlns:a16="http://schemas.microsoft.com/office/drawing/2014/main" id="{4CC47B10-4DF2-E6D2-66BF-6668C5226715}"/>
                </a:ext>
              </a:extLst>
            </p:cNvPr>
            <p:cNvSpPr txBox="1"/>
            <p:nvPr/>
          </p:nvSpPr>
          <p:spPr>
            <a:xfrm>
              <a:off x="7977022" y="153726"/>
              <a:ext cx="4039888"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83" name="文本框 82">
              <a:extLst>
                <a:ext uri="{FF2B5EF4-FFF2-40B4-BE49-F238E27FC236}">
                  <a16:creationId xmlns:a16="http://schemas.microsoft.com/office/drawing/2014/main" id="{99693400-DF5F-956B-D874-59CCC545B614}"/>
                </a:ext>
              </a:extLst>
            </p:cNvPr>
            <p:cNvSpPr txBox="1"/>
            <p:nvPr/>
          </p:nvSpPr>
          <p:spPr>
            <a:xfrm>
              <a:off x="2941043" y="1289431"/>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6" name="文本框 85">
              <a:extLst>
                <a:ext uri="{FF2B5EF4-FFF2-40B4-BE49-F238E27FC236}">
                  <a16:creationId xmlns:a16="http://schemas.microsoft.com/office/drawing/2014/main" id="{BD950D37-37AB-F4B0-1A72-75BA4FEA92D8}"/>
                </a:ext>
              </a:extLst>
            </p:cNvPr>
            <p:cNvSpPr txBox="1"/>
            <p:nvPr/>
          </p:nvSpPr>
          <p:spPr>
            <a:xfrm>
              <a:off x="-1552721" y="396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7" name="文本框 86">
              <a:extLst>
                <a:ext uri="{FF2B5EF4-FFF2-40B4-BE49-F238E27FC236}">
                  <a16:creationId xmlns:a16="http://schemas.microsoft.com/office/drawing/2014/main" id="{FD8CD6B8-8CF0-2B0B-B54D-88138542BE78}"/>
                </a:ext>
              </a:extLst>
            </p:cNvPr>
            <p:cNvSpPr txBox="1"/>
            <p:nvPr/>
          </p:nvSpPr>
          <p:spPr>
            <a:xfrm>
              <a:off x="3867199" y="2757004"/>
              <a:ext cx="4039888"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8" name="文本框 87">
              <a:extLst>
                <a:ext uri="{FF2B5EF4-FFF2-40B4-BE49-F238E27FC236}">
                  <a16:creationId xmlns:a16="http://schemas.microsoft.com/office/drawing/2014/main" id="{A15A7DD5-A2C6-FFCA-10D1-A3973947A56A}"/>
                </a:ext>
              </a:extLst>
            </p:cNvPr>
            <p:cNvSpPr txBox="1"/>
            <p:nvPr/>
          </p:nvSpPr>
          <p:spPr>
            <a:xfrm>
              <a:off x="377311" y="3601125"/>
              <a:ext cx="3236784" cy="1200329"/>
            </a:xfrm>
            <a:prstGeom prst="rect">
              <a:avLst/>
            </a:prstGeom>
            <a:noFill/>
          </p:spPr>
          <p:txBody>
            <a:bodyPr wrap="none" rtlCol="0">
              <a:spAutoFit/>
            </a:bodyPr>
            <a:lstStyle/>
            <a:p>
              <a:r>
                <a:rPr lang="en-US" altLang="zh-CN" sz="7200" dirty="0">
                  <a:solidFill>
                    <a:schemeClr val="tx1">
                      <a:alpha val="3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3000"/>
                  </a:schemeClr>
                </a:solidFill>
                <a:latin typeface="字制区喜脉体" panose="02000603000000000000" pitchFamily="2" charset="-122"/>
                <a:ea typeface="字制区喜脉体" panose="02000603000000000000" pitchFamily="2" charset="-122"/>
              </a:endParaRPr>
            </a:p>
          </p:txBody>
        </p:sp>
        <p:sp>
          <p:nvSpPr>
            <p:cNvPr id="89" name="文本框 88">
              <a:extLst>
                <a:ext uri="{FF2B5EF4-FFF2-40B4-BE49-F238E27FC236}">
                  <a16:creationId xmlns:a16="http://schemas.microsoft.com/office/drawing/2014/main" id="{96CE8D3A-61B4-C13C-DC4B-46F2078D3B5C}"/>
                </a:ext>
              </a:extLst>
            </p:cNvPr>
            <p:cNvSpPr txBox="1"/>
            <p:nvPr/>
          </p:nvSpPr>
          <p:spPr>
            <a:xfrm>
              <a:off x="9347397" y="3778086"/>
              <a:ext cx="3236784" cy="1200329"/>
            </a:xfrm>
            <a:prstGeom prst="rect">
              <a:avLst/>
            </a:prstGeom>
            <a:noFill/>
          </p:spPr>
          <p:txBody>
            <a:bodyPr wrap="none" rtlCol="0">
              <a:spAutoFit/>
            </a:bodyPr>
            <a:lstStyle/>
            <a:p>
              <a:r>
                <a:rPr lang="en-US" altLang="zh-CN" sz="7200" dirty="0">
                  <a:solidFill>
                    <a:schemeClr val="tx1">
                      <a:alpha val="4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4000"/>
                  </a:schemeClr>
                </a:solidFill>
                <a:latin typeface="字制区喜脉体" panose="02000603000000000000" pitchFamily="2" charset="-122"/>
                <a:ea typeface="字制区喜脉体" panose="02000603000000000000" pitchFamily="2" charset="-122"/>
              </a:endParaRPr>
            </a:p>
          </p:txBody>
        </p:sp>
        <p:sp>
          <p:nvSpPr>
            <p:cNvPr id="90" name="文本框 89">
              <a:extLst>
                <a:ext uri="{FF2B5EF4-FFF2-40B4-BE49-F238E27FC236}">
                  <a16:creationId xmlns:a16="http://schemas.microsoft.com/office/drawing/2014/main" id="{4B01E012-4BF0-3957-132B-3847B274E19B}"/>
                </a:ext>
              </a:extLst>
            </p:cNvPr>
            <p:cNvSpPr txBox="1"/>
            <p:nvPr/>
          </p:nvSpPr>
          <p:spPr>
            <a:xfrm>
              <a:off x="8548632" y="1578148"/>
              <a:ext cx="3236784"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DESIGN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sp>
          <p:nvSpPr>
            <p:cNvPr id="172" name="文本框 171">
              <a:extLst>
                <a:ext uri="{FF2B5EF4-FFF2-40B4-BE49-F238E27FC236}">
                  <a16:creationId xmlns:a16="http://schemas.microsoft.com/office/drawing/2014/main" id="{324599E6-CE8D-0442-5692-77BE7C05892F}"/>
                </a:ext>
              </a:extLst>
            </p:cNvPr>
            <p:cNvSpPr txBox="1"/>
            <p:nvPr/>
          </p:nvSpPr>
          <p:spPr>
            <a:xfrm>
              <a:off x="504966" y="5453890"/>
              <a:ext cx="4039888" cy="1200329"/>
            </a:xfrm>
            <a:prstGeom prst="rect">
              <a:avLst/>
            </a:prstGeom>
            <a:noFill/>
          </p:spPr>
          <p:txBody>
            <a:bodyPr wrap="none" rtlCol="0">
              <a:spAutoFit/>
            </a:bodyPr>
            <a:lstStyle/>
            <a:p>
              <a:r>
                <a:rPr lang="en-US" altLang="zh-CN" sz="7200" dirty="0">
                  <a:solidFill>
                    <a:schemeClr val="tx1">
                      <a:alpha val="8000"/>
                    </a:schemeClr>
                  </a:solidFill>
                  <a:latin typeface="字制区喜脉体" panose="02000603000000000000" pitchFamily="2" charset="-122"/>
                  <a:ea typeface="字制区喜脉体" panose="02000603000000000000" pitchFamily="2" charset="-122"/>
                </a:rPr>
                <a:t>FASHION</a:t>
              </a:r>
              <a:endParaRPr lang="zh-CN" altLang="en-US" sz="7200" dirty="0">
                <a:solidFill>
                  <a:schemeClr val="tx1">
                    <a:alpha val="8000"/>
                  </a:schemeClr>
                </a:solidFill>
                <a:latin typeface="字制区喜脉体" panose="02000603000000000000" pitchFamily="2" charset="-122"/>
                <a:ea typeface="字制区喜脉体" panose="02000603000000000000" pitchFamily="2" charset="-122"/>
              </a:endParaRPr>
            </a:p>
          </p:txBody>
        </p:sp>
      </p:grpSp>
      <p:grpSp>
        <p:nvGrpSpPr>
          <p:cNvPr id="140" name="组合 139">
            <a:extLst>
              <a:ext uri="{FF2B5EF4-FFF2-40B4-BE49-F238E27FC236}">
                <a16:creationId xmlns:a16="http://schemas.microsoft.com/office/drawing/2014/main" id="{83DB52FF-A5C0-623F-4721-525DEE90555D}"/>
              </a:ext>
            </a:extLst>
          </p:cNvPr>
          <p:cNvGrpSpPr/>
          <p:nvPr/>
        </p:nvGrpSpPr>
        <p:grpSpPr>
          <a:xfrm flipV="1">
            <a:off x="-16419" y="6663680"/>
            <a:ext cx="3772413" cy="181868"/>
            <a:chOff x="5208634" y="43229"/>
            <a:chExt cx="6983366" cy="336668"/>
          </a:xfrm>
        </p:grpSpPr>
        <p:grpSp>
          <p:nvGrpSpPr>
            <p:cNvPr id="141" name="组合 140">
              <a:extLst>
                <a:ext uri="{FF2B5EF4-FFF2-40B4-BE49-F238E27FC236}">
                  <a16:creationId xmlns:a16="http://schemas.microsoft.com/office/drawing/2014/main" id="{8582AEE0-600B-D004-4BE9-77D2B75CA9A3}"/>
                </a:ext>
              </a:extLst>
            </p:cNvPr>
            <p:cNvGrpSpPr/>
            <p:nvPr/>
          </p:nvGrpSpPr>
          <p:grpSpPr>
            <a:xfrm>
              <a:off x="5208634" y="43229"/>
              <a:ext cx="6983366" cy="336668"/>
              <a:chOff x="2487167" y="9296400"/>
              <a:chExt cx="12117833" cy="584200"/>
            </a:xfrm>
          </p:grpSpPr>
          <p:cxnSp>
            <p:nvCxnSpPr>
              <p:cNvPr id="160" name="直接连接符 159">
                <a:extLst>
                  <a:ext uri="{FF2B5EF4-FFF2-40B4-BE49-F238E27FC236}">
                    <a16:creationId xmlns:a16="http://schemas.microsoft.com/office/drawing/2014/main" id="{77C7DC5C-D195-8C33-5EFC-C771D32579B4}"/>
                  </a:ext>
                </a:extLst>
              </p:cNvPr>
              <p:cNvCxnSpPr/>
              <p:nvPr/>
            </p:nvCxnSpPr>
            <p:spPr>
              <a:xfrm>
                <a:off x="2487167" y="92964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id="{E1437AE5-834F-6455-F163-9D10AF407164}"/>
                  </a:ext>
                </a:extLst>
              </p:cNvPr>
              <p:cNvCxnSpPr/>
              <p:nvPr/>
            </p:nvCxnSpPr>
            <p:spPr>
              <a:xfrm>
                <a:off x="2487167" y="98806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id="{0529A2A3-3A8E-03E6-3F3D-E6D177910594}"/>
                  </a:ext>
                </a:extLst>
              </p:cNvPr>
              <p:cNvCxnSpPr/>
              <p:nvPr/>
            </p:nvCxnSpPr>
            <p:spPr>
              <a:xfrm>
                <a:off x="2487167" y="9588500"/>
                <a:ext cx="121178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B0C544C-1E36-7386-C750-044A4FF9DD1A}"/>
                  </a:ext>
                </a:extLst>
              </p:cNvPr>
              <p:cNvCxnSpPr>
                <a:cxnSpLocks/>
              </p:cNvCxnSpPr>
              <p:nvPr/>
            </p:nvCxnSpPr>
            <p:spPr>
              <a:xfrm>
                <a:off x="2487167"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id="{207DE4B4-00F4-4F54-2D2D-EDFDFA1F6F9A}"/>
                  </a:ext>
                </a:extLst>
              </p:cNvPr>
              <p:cNvCxnSpPr>
                <a:cxnSpLocks/>
              </p:cNvCxnSpPr>
              <p:nvPr/>
            </p:nvCxnSpPr>
            <p:spPr>
              <a:xfrm>
                <a:off x="278272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id="{D3887667-5CD7-4673-8D81-E9347C9295B2}"/>
                  </a:ext>
                </a:extLst>
              </p:cNvPr>
              <p:cNvCxnSpPr>
                <a:cxnSpLocks/>
              </p:cNvCxnSpPr>
              <p:nvPr/>
            </p:nvCxnSpPr>
            <p:spPr>
              <a:xfrm>
                <a:off x="307828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id="{CDF09E4F-F7B0-EA4B-EAA9-3E67AEE69048}"/>
                  </a:ext>
                </a:extLst>
              </p:cNvPr>
              <p:cNvCxnSpPr>
                <a:cxnSpLocks/>
              </p:cNvCxnSpPr>
              <p:nvPr/>
            </p:nvCxnSpPr>
            <p:spPr>
              <a:xfrm>
                <a:off x="337383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id="{B0A1DD69-C581-6942-EA86-30A6CE9ED791}"/>
                  </a:ext>
                </a:extLst>
              </p:cNvPr>
              <p:cNvCxnSpPr>
                <a:cxnSpLocks/>
              </p:cNvCxnSpPr>
              <p:nvPr/>
            </p:nvCxnSpPr>
            <p:spPr>
              <a:xfrm>
                <a:off x="366939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746FE8C-97FA-8B10-6FAA-BBF7F09EC075}"/>
                  </a:ext>
                </a:extLst>
              </p:cNvPr>
              <p:cNvCxnSpPr>
                <a:cxnSpLocks/>
              </p:cNvCxnSpPr>
              <p:nvPr/>
            </p:nvCxnSpPr>
            <p:spPr>
              <a:xfrm>
                <a:off x="396495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id="{521DC1AC-4BD4-02FC-164C-9B345DD9E1A4}"/>
                  </a:ext>
                </a:extLst>
              </p:cNvPr>
              <p:cNvCxnSpPr>
                <a:cxnSpLocks/>
              </p:cNvCxnSpPr>
              <p:nvPr/>
            </p:nvCxnSpPr>
            <p:spPr>
              <a:xfrm>
                <a:off x="426050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id="{48B00978-7869-E97F-5713-101D69317DE4}"/>
                  </a:ext>
                </a:extLst>
              </p:cNvPr>
              <p:cNvCxnSpPr>
                <a:cxnSpLocks/>
              </p:cNvCxnSpPr>
              <p:nvPr/>
            </p:nvCxnSpPr>
            <p:spPr>
              <a:xfrm>
                <a:off x="455606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id="{38B306FF-F0FB-BF32-BA26-5F0F09531436}"/>
                  </a:ext>
                </a:extLst>
              </p:cNvPr>
              <p:cNvCxnSpPr>
                <a:cxnSpLocks/>
              </p:cNvCxnSpPr>
              <p:nvPr/>
            </p:nvCxnSpPr>
            <p:spPr>
              <a:xfrm>
                <a:off x="485162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FA844C5-C042-A0BF-1227-FF392E855472}"/>
                  </a:ext>
                </a:extLst>
              </p:cNvPr>
              <p:cNvCxnSpPr>
                <a:cxnSpLocks/>
              </p:cNvCxnSpPr>
              <p:nvPr/>
            </p:nvCxnSpPr>
            <p:spPr>
              <a:xfrm>
                <a:off x="514717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id="{7CAE1FA6-6A1F-B438-6E41-97879D71F7B9}"/>
                  </a:ext>
                </a:extLst>
              </p:cNvPr>
              <p:cNvCxnSpPr>
                <a:cxnSpLocks/>
              </p:cNvCxnSpPr>
              <p:nvPr/>
            </p:nvCxnSpPr>
            <p:spPr>
              <a:xfrm>
                <a:off x="544273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2829425E-197B-8337-C7A7-5592DAF79EFE}"/>
                  </a:ext>
                </a:extLst>
              </p:cNvPr>
              <p:cNvCxnSpPr>
                <a:cxnSpLocks/>
              </p:cNvCxnSpPr>
              <p:nvPr/>
            </p:nvCxnSpPr>
            <p:spPr>
              <a:xfrm>
                <a:off x="573829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id="{2E9099AC-9965-6FB5-E869-A2A9B867D4D9}"/>
                  </a:ext>
                </a:extLst>
              </p:cNvPr>
              <p:cNvCxnSpPr>
                <a:cxnSpLocks/>
              </p:cNvCxnSpPr>
              <p:nvPr/>
            </p:nvCxnSpPr>
            <p:spPr>
              <a:xfrm>
                <a:off x="603385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8A9DE3A1-A659-3A12-AFB2-1862712051A1}"/>
                  </a:ext>
                </a:extLst>
              </p:cNvPr>
              <p:cNvCxnSpPr>
                <a:cxnSpLocks/>
              </p:cNvCxnSpPr>
              <p:nvPr/>
            </p:nvCxnSpPr>
            <p:spPr>
              <a:xfrm>
                <a:off x="632940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id="{D93368F9-52B7-2575-EA7E-C9A62C4650CD}"/>
                  </a:ext>
                </a:extLst>
              </p:cNvPr>
              <p:cNvCxnSpPr>
                <a:cxnSpLocks/>
              </p:cNvCxnSpPr>
              <p:nvPr/>
            </p:nvCxnSpPr>
            <p:spPr>
              <a:xfrm>
                <a:off x="662496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DD658C92-B42E-660C-E707-77FFC51A7035}"/>
                  </a:ext>
                </a:extLst>
              </p:cNvPr>
              <p:cNvCxnSpPr>
                <a:cxnSpLocks/>
              </p:cNvCxnSpPr>
              <p:nvPr/>
            </p:nvCxnSpPr>
            <p:spPr>
              <a:xfrm>
                <a:off x="692052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2A5E2160-45B1-011A-46C6-A19F967CEF3F}"/>
                  </a:ext>
                </a:extLst>
              </p:cNvPr>
              <p:cNvCxnSpPr>
                <a:cxnSpLocks/>
              </p:cNvCxnSpPr>
              <p:nvPr/>
            </p:nvCxnSpPr>
            <p:spPr>
              <a:xfrm>
                <a:off x="721607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4ABCA025-620A-CB96-4219-07598813FEE3}"/>
                  </a:ext>
                </a:extLst>
              </p:cNvPr>
              <p:cNvCxnSpPr>
                <a:cxnSpLocks/>
              </p:cNvCxnSpPr>
              <p:nvPr/>
            </p:nvCxnSpPr>
            <p:spPr>
              <a:xfrm>
                <a:off x="751163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id="{A31BE3F8-D924-590C-0762-1DA95F800047}"/>
                  </a:ext>
                </a:extLst>
              </p:cNvPr>
              <p:cNvCxnSpPr>
                <a:cxnSpLocks/>
              </p:cNvCxnSpPr>
              <p:nvPr/>
            </p:nvCxnSpPr>
            <p:spPr>
              <a:xfrm>
                <a:off x="780719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id="{901195A8-B1A7-E058-D075-DFABB9ADCA3A}"/>
                  </a:ext>
                </a:extLst>
              </p:cNvPr>
              <p:cNvCxnSpPr>
                <a:cxnSpLocks/>
              </p:cNvCxnSpPr>
              <p:nvPr/>
            </p:nvCxnSpPr>
            <p:spPr>
              <a:xfrm>
                <a:off x="810274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id="{11E58F5C-3086-4D82-74DC-8FA527B40156}"/>
                  </a:ext>
                </a:extLst>
              </p:cNvPr>
              <p:cNvCxnSpPr>
                <a:cxnSpLocks/>
              </p:cNvCxnSpPr>
              <p:nvPr/>
            </p:nvCxnSpPr>
            <p:spPr>
              <a:xfrm>
                <a:off x="839830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1F03FA71-2297-9C0A-1549-560AA6DA95A8}"/>
                  </a:ext>
                </a:extLst>
              </p:cNvPr>
              <p:cNvCxnSpPr>
                <a:cxnSpLocks/>
              </p:cNvCxnSpPr>
              <p:nvPr/>
            </p:nvCxnSpPr>
            <p:spPr>
              <a:xfrm>
                <a:off x="869386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4066BBBC-3105-9AC8-F6EE-7E8A258F95AE}"/>
                  </a:ext>
                </a:extLst>
              </p:cNvPr>
              <p:cNvCxnSpPr>
                <a:cxnSpLocks/>
              </p:cNvCxnSpPr>
              <p:nvPr/>
            </p:nvCxnSpPr>
            <p:spPr>
              <a:xfrm>
                <a:off x="898941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6091C696-FA6A-B005-BEDB-6484C34FA9C7}"/>
                  </a:ext>
                </a:extLst>
              </p:cNvPr>
              <p:cNvCxnSpPr>
                <a:cxnSpLocks/>
              </p:cNvCxnSpPr>
              <p:nvPr/>
            </p:nvCxnSpPr>
            <p:spPr>
              <a:xfrm>
                <a:off x="928497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id="{5D175BAA-83AD-F0A2-9D57-5B51054CA25E}"/>
                  </a:ext>
                </a:extLst>
              </p:cNvPr>
              <p:cNvCxnSpPr>
                <a:cxnSpLocks/>
              </p:cNvCxnSpPr>
              <p:nvPr/>
            </p:nvCxnSpPr>
            <p:spPr>
              <a:xfrm>
                <a:off x="9580532"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7A7D9A98-BC5F-1474-FBD3-3C19666F1825}"/>
                  </a:ext>
                </a:extLst>
              </p:cNvPr>
              <p:cNvCxnSpPr>
                <a:cxnSpLocks/>
              </p:cNvCxnSpPr>
              <p:nvPr/>
            </p:nvCxnSpPr>
            <p:spPr>
              <a:xfrm>
                <a:off x="987608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id="{55BFE772-4E9A-370E-3E00-79EDE4FAB195}"/>
                  </a:ext>
                </a:extLst>
              </p:cNvPr>
              <p:cNvCxnSpPr>
                <a:cxnSpLocks/>
              </p:cNvCxnSpPr>
              <p:nvPr/>
            </p:nvCxnSpPr>
            <p:spPr>
              <a:xfrm>
                <a:off x="1017164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3136BB73-2898-3300-168F-E79595970408}"/>
                  </a:ext>
                </a:extLst>
              </p:cNvPr>
              <p:cNvCxnSpPr>
                <a:cxnSpLocks/>
              </p:cNvCxnSpPr>
              <p:nvPr/>
            </p:nvCxnSpPr>
            <p:spPr>
              <a:xfrm>
                <a:off x="1046720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B7BD81FE-B7D8-9F27-1AA6-6F59109A0F7C}"/>
                  </a:ext>
                </a:extLst>
              </p:cNvPr>
              <p:cNvCxnSpPr>
                <a:cxnSpLocks/>
              </p:cNvCxnSpPr>
              <p:nvPr/>
            </p:nvCxnSpPr>
            <p:spPr>
              <a:xfrm>
                <a:off x="10762760"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D391AE05-5389-B6E1-416D-C5DB68025D58}"/>
                  </a:ext>
                </a:extLst>
              </p:cNvPr>
              <p:cNvCxnSpPr>
                <a:cxnSpLocks/>
              </p:cNvCxnSpPr>
              <p:nvPr/>
            </p:nvCxnSpPr>
            <p:spPr>
              <a:xfrm>
                <a:off x="11058317"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id="{9CFF2C61-7A45-8025-471E-1BBD90D94667}"/>
                  </a:ext>
                </a:extLst>
              </p:cNvPr>
              <p:cNvCxnSpPr>
                <a:cxnSpLocks/>
              </p:cNvCxnSpPr>
              <p:nvPr/>
            </p:nvCxnSpPr>
            <p:spPr>
              <a:xfrm>
                <a:off x="11353874"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id="{8A132955-91AA-6CB3-BB1A-A5C3E781F0AA}"/>
                  </a:ext>
                </a:extLst>
              </p:cNvPr>
              <p:cNvCxnSpPr>
                <a:cxnSpLocks/>
              </p:cNvCxnSpPr>
              <p:nvPr/>
            </p:nvCxnSpPr>
            <p:spPr>
              <a:xfrm>
                <a:off x="1164943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id="{2D3C04BB-DF0E-660F-D2CD-169CB08D6538}"/>
                  </a:ext>
                </a:extLst>
              </p:cNvPr>
              <p:cNvCxnSpPr>
                <a:cxnSpLocks/>
              </p:cNvCxnSpPr>
              <p:nvPr/>
            </p:nvCxnSpPr>
            <p:spPr>
              <a:xfrm>
                <a:off x="11944988"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FBBB58AB-582F-D308-2DA7-485603FF8F6F}"/>
                  </a:ext>
                </a:extLst>
              </p:cNvPr>
              <p:cNvCxnSpPr>
                <a:cxnSpLocks/>
              </p:cNvCxnSpPr>
              <p:nvPr/>
            </p:nvCxnSpPr>
            <p:spPr>
              <a:xfrm>
                <a:off x="12240545"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id="{88755458-D7E7-0D52-CB6C-0F7D6024766B}"/>
                  </a:ext>
                </a:extLst>
              </p:cNvPr>
              <p:cNvCxnSpPr>
                <a:cxnSpLocks/>
              </p:cNvCxnSpPr>
              <p:nvPr/>
            </p:nvCxnSpPr>
            <p:spPr>
              <a:xfrm>
                <a:off x="12536101"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id="{B63D22AA-E21C-C2BF-4D43-17D1FD8DAE36}"/>
                  </a:ext>
                </a:extLst>
              </p:cNvPr>
              <p:cNvCxnSpPr>
                <a:cxnSpLocks/>
              </p:cNvCxnSpPr>
              <p:nvPr/>
            </p:nvCxnSpPr>
            <p:spPr>
              <a:xfrm>
                <a:off x="1283165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60A6839A-12A1-609D-A9BA-F4BE48376F9B}"/>
                  </a:ext>
                </a:extLst>
              </p:cNvPr>
              <p:cNvCxnSpPr>
                <a:cxnSpLocks/>
              </p:cNvCxnSpPr>
              <p:nvPr/>
            </p:nvCxnSpPr>
            <p:spPr>
              <a:xfrm>
                <a:off x="1312721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D43429F7-5DA2-35F5-CAAC-1144A9FF101B}"/>
                  </a:ext>
                </a:extLst>
              </p:cNvPr>
              <p:cNvCxnSpPr>
                <a:cxnSpLocks/>
              </p:cNvCxnSpPr>
              <p:nvPr/>
            </p:nvCxnSpPr>
            <p:spPr>
              <a:xfrm>
                <a:off x="1342277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944ABBFB-F653-E17C-529C-19C401B21F00}"/>
                  </a:ext>
                </a:extLst>
              </p:cNvPr>
              <p:cNvCxnSpPr>
                <a:cxnSpLocks/>
              </p:cNvCxnSpPr>
              <p:nvPr/>
            </p:nvCxnSpPr>
            <p:spPr>
              <a:xfrm>
                <a:off x="13718329"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E1293EEE-0E43-8EE5-6D72-1B0638DD2A0B}"/>
                  </a:ext>
                </a:extLst>
              </p:cNvPr>
              <p:cNvCxnSpPr>
                <a:cxnSpLocks/>
              </p:cNvCxnSpPr>
              <p:nvPr/>
            </p:nvCxnSpPr>
            <p:spPr>
              <a:xfrm>
                <a:off x="14013886"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79C633BA-07FD-88F1-AA6C-5A28DB2A014E}"/>
                  </a:ext>
                </a:extLst>
              </p:cNvPr>
              <p:cNvCxnSpPr>
                <a:cxnSpLocks/>
              </p:cNvCxnSpPr>
              <p:nvPr/>
            </p:nvCxnSpPr>
            <p:spPr>
              <a:xfrm>
                <a:off x="14309443" y="9296400"/>
                <a:ext cx="0" cy="584200"/>
              </a:xfrm>
              <a:prstGeom prst="line">
                <a:avLst/>
              </a:prstGeom>
              <a:ln w="6350" cap="flat" cmpd="sng" algn="ctr">
                <a:solidFill>
                  <a:schemeClr val="bg1">
                    <a:lumMod val="100000"/>
                  </a:schemeClr>
                </a:solidFill>
                <a:prstDash val="solid"/>
                <a:miter lim="800000"/>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0029AE82-4B3F-46DB-5E5A-25D6399D06E6}"/>
                  </a:ext>
                </a:extLst>
              </p:cNvPr>
              <p:cNvCxnSpPr>
                <a:cxnSpLocks/>
              </p:cNvCxnSpPr>
              <p:nvPr/>
            </p:nvCxnSpPr>
            <p:spPr>
              <a:xfrm>
                <a:off x="14605000" y="9296400"/>
                <a:ext cx="0" cy="5842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id="{D4F8C5AB-9407-4FA9-22C2-BE858E1191A5}"/>
                </a:ext>
              </a:extLst>
            </p:cNvPr>
            <p:cNvGrpSpPr/>
            <p:nvPr/>
          </p:nvGrpSpPr>
          <p:grpSpPr>
            <a:xfrm>
              <a:off x="7937470" y="44455"/>
              <a:ext cx="1357948" cy="334835"/>
              <a:chOff x="7937470" y="44455"/>
              <a:chExt cx="1357948" cy="334835"/>
            </a:xfrm>
          </p:grpSpPr>
          <p:sp>
            <p:nvSpPr>
              <p:cNvPr id="152" name="矩形 151">
                <a:extLst>
                  <a:ext uri="{FF2B5EF4-FFF2-40B4-BE49-F238E27FC236}">
                    <a16:creationId xmlns:a16="http://schemas.microsoft.com/office/drawing/2014/main" id="{EF478BDD-408F-75F0-AAD3-08D89F3FB64A}"/>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3" name="矩形 152">
                <a:extLst>
                  <a:ext uri="{FF2B5EF4-FFF2-40B4-BE49-F238E27FC236}">
                    <a16:creationId xmlns:a16="http://schemas.microsoft.com/office/drawing/2014/main" id="{CE0F8C2B-BC4D-83BF-0552-5599CB287C8E}"/>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4" name="矩形 153">
                <a:extLst>
                  <a:ext uri="{FF2B5EF4-FFF2-40B4-BE49-F238E27FC236}">
                    <a16:creationId xmlns:a16="http://schemas.microsoft.com/office/drawing/2014/main" id="{9BD31645-A2FD-56A8-3AD6-6CC6BED1851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5" name="矩形 154">
                <a:extLst>
                  <a:ext uri="{FF2B5EF4-FFF2-40B4-BE49-F238E27FC236}">
                    <a16:creationId xmlns:a16="http://schemas.microsoft.com/office/drawing/2014/main" id="{A8CC5B41-A8F4-1397-A971-F4F2F25F8BA2}"/>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6" name="矩形 155">
                <a:extLst>
                  <a:ext uri="{FF2B5EF4-FFF2-40B4-BE49-F238E27FC236}">
                    <a16:creationId xmlns:a16="http://schemas.microsoft.com/office/drawing/2014/main" id="{42B57332-847E-76DF-6000-81E2E455F3AF}"/>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7" name="矩形 156">
                <a:extLst>
                  <a:ext uri="{FF2B5EF4-FFF2-40B4-BE49-F238E27FC236}">
                    <a16:creationId xmlns:a16="http://schemas.microsoft.com/office/drawing/2014/main" id="{2EF3D653-C916-AA7E-7D05-814A5C96AFE7}"/>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8" name="矩形 157">
                <a:extLst>
                  <a:ext uri="{FF2B5EF4-FFF2-40B4-BE49-F238E27FC236}">
                    <a16:creationId xmlns:a16="http://schemas.microsoft.com/office/drawing/2014/main" id="{4BDF28EC-B211-7B24-373D-BA13D7719C37}"/>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9" name="矩形 158">
                <a:extLst>
                  <a:ext uri="{FF2B5EF4-FFF2-40B4-BE49-F238E27FC236}">
                    <a16:creationId xmlns:a16="http://schemas.microsoft.com/office/drawing/2014/main" id="{E0841F49-5A29-13F0-ECAA-87457244B6E3}"/>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143" name="组合 142">
              <a:extLst>
                <a:ext uri="{FF2B5EF4-FFF2-40B4-BE49-F238E27FC236}">
                  <a16:creationId xmlns:a16="http://schemas.microsoft.com/office/drawing/2014/main" id="{6DDF831E-DB61-6E86-E0F1-F20714CF56D7}"/>
                </a:ext>
              </a:extLst>
            </p:cNvPr>
            <p:cNvGrpSpPr/>
            <p:nvPr/>
          </p:nvGrpSpPr>
          <p:grpSpPr>
            <a:xfrm>
              <a:off x="10497025" y="44455"/>
              <a:ext cx="1357948" cy="334835"/>
              <a:chOff x="7937470" y="44455"/>
              <a:chExt cx="1357948" cy="334835"/>
            </a:xfrm>
          </p:grpSpPr>
          <p:sp>
            <p:nvSpPr>
              <p:cNvPr id="144" name="矩形 143">
                <a:extLst>
                  <a:ext uri="{FF2B5EF4-FFF2-40B4-BE49-F238E27FC236}">
                    <a16:creationId xmlns:a16="http://schemas.microsoft.com/office/drawing/2014/main" id="{2AB5FC79-81D7-34C2-A67A-6554058E945C}"/>
                  </a:ext>
                </a:extLst>
              </p:cNvPr>
              <p:cNvSpPr/>
              <p:nvPr/>
            </p:nvSpPr>
            <p:spPr>
              <a:xfrm>
                <a:off x="8615597"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5" name="矩形 144">
                <a:extLst>
                  <a:ext uri="{FF2B5EF4-FFF2-40B4-BE49-F238E27FC236}">
                    <a16:creationId xmlns:a16="http://schemas.microsoft.com/office/drawing/2014/main" id="{4D7146BA-088F-B3D9-9B2D-7995FBCDB469}"/>
                  </a:ext>
                </a:extLst>
              </p:cNvPr>
              <p:cNvSpPr/>
              <p:nvPr/>
            </p:nvSpPr>
            <p:spPr>
              <a:xfrm>
                <a:off x="8958855"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6" name="矩形 145">
                <a:extLst>
                  <a:ext uri="{FF2B5EF4-FFF2-40B4-BE49-F238E27FC236}">
                    <a16:creationId xmlns:a16="http://schemas.microsoft.com/office/drawing/2014/main" id="{3E55E84A-0F7A-9DEC-9EEE-10ACCE159CD2}"/>
                  </a:ext>
                </a:extLst>
              </p:cNvPr>
              <p:cNvSpPr/>
              <p:nvPr/>
            </p:nvSpPr>
            <p:spPr>
              <a:xfrm>
                <a:off x="7937470"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7" name="矩形 146">
                <a:extLst>
                  <a:ext uri="{FF2B5EF4-FFF2-40B4-BE49-F238E27FC236}">
                    <a16:creationId xmlns:a16="http://schemas.microsoft.com/office/drawing/2014/main" id="{A919ACFD-E091-D844-BA5E-6BA4CE17B7BE}"/>
                  </a:ext>
                </a:extLst>
              </p:cNvPr>
              <p:cNvSpPr/>
              <p:nvPr/>
            </p:nvSpPr>
            <p:spPr>
              <a:xfrm>
                <a:off x="8277553" y="44455"/>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8" name="矩形 147">
                <a:extLst>
                  <a:ext uri="{FF2B5EF4-FFF2-40B4-BE49-F238E27FC236}">
                    <a16:creationId xmlns:a16="http://schemas.microsoft.com/office/drawing/2014/main" id="{AAEBA140-BE30-0FDF-4208-1E7780E09AFC}"/>
                  </a:ext>
                </a:extLst>
              </p:cNvPr>
              <p:cNvSpPr/>
              <p:nvPr/>
            </p:nvSpPr>
            <p:spPr>
              <a:xfrm>
                <a:off x="8788099"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49" name="矩形 148">
                <a:extLst>
                  <a:ext uri="{FF2B5EF4-FFF2-40B4-BE49-F238E27FC236}">
                    <a16:creationId xmlns:a16="http://schemas.microsoft.com/office/drawing/2014/main" id="{5BCC5B1F-9D12-CF22-45DB-72DBA19330A5}"/>
                  </a:ext>
                </a:extLst>
              </p:cNvPr>
              <p:cNvSpPr/>
              <p:nvPr/>
            </p:nvSpPr>
            <p:spPr>
              <a:xfrm>
                <a:off x="9128712"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0" name="矩形 149">
                <a:extLst>
                  <a:ext uri="{FF2B5EF4-FFF2-40B4-BE49-F238E27FC236}">
                    <a16:creationId xmlns:a16="http://schemas.microsoft.com/office/drawing/2014/main" id="{03174C05-A98C-BBFC-D2D6-280161860792}"/>
                  </a:ext>
                </a:extLst>
              </p:cNvPr>
              <p:cNvSpPr/>
              <p:nvPr/>
            </p:nvSpPr>
            <p:spPr>
              <a:xfrm>
                <a:off x="81052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51" name="矩形 150">
                <a:extLst>
                  <a:ext uri="{FF2B5EF4-FFF2-40B4-BE49-F238E27FC236}">
                    <a16:creationId xmlns:a16="http://schemas.microsoft.com/office/drawing/2014/main" id="{B6DC33F9-578D-AA44-B898-5E25B72BBF2B}"/>
                  </a:ext>
                </a:extLst>
              </p:cNvPr>
              <p:cNvSpPr/>
              <p:nvPr/>
            </p:nvSpPr>
            <p:spPr>
              <a:xfrm>
                <a:off x="8447410" y="212584"/>
                <a:ext cx="166706" cy="16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sp>
        <p:nvSpPr>
          <p:cNvPr id="276" name="文本框 275">
            <a:extLst>
              <a:ext uri="{FF2B5EF4-FFF2-40B4-BE49-F238E27FC236}">
                <a16:creationId xmlns:a16="http://schemas.microsoft.com/office/drawing/2014/main" id="{51593F75-F518-400C-1B2C-D4E551D67D17}"/>
              </a:ext>
            </a:extLst>
          </p:cNvPr>
          <p:cNvSpPr txBox="1"/>
          <p:nvPr/>
        </p:nvSpPr>
        <p:spPr>
          <a:xfrm>
            <a:off x="1442997" y="795467"/>
            <a:ext cx="3471765" cy="646331"/>
          </a:xfrm>
          <a:prstGeom prst="rect">
            <a:avLst/>
          </a:prstGeom>
          <a:noFill/>
        </p:spPr>
        <p:txBody>
          <a:bodyPr wrap="square" rtlCol="0">
            <a:spAutoFit/>
          </a:bodyPr>
          <a:lstStyle/>
          <a:p>
            <a:r>
              <a:rPr lang="zh-CN" altLang="en-US" sz="3600" dirty="0">
                <a:latin typeface="字制区喜脉体" panose="02000603000000000000" pitchFamily="2" charset="-122"/>
                <a:ea typeface="字制区喜脉体" panose="02000603000000000000" pitchFamily="2" charset="-122"/>
                <a:cs typeface="极影毁片圆 Medium" panose="020F0600000000000000" pitchFamily="34" charset="-122"/>
              </a:rPr>
              <a:t>长期职业规划 </a:t>
            </a:r>
          </a:p>
        </p:txBody>
      </p:sp>
      <p:sp>
        <p:nvSpPr>
          <p:cNvPr id="277" name="文本框 276">
            <a:extLst>
              <a:ext uri="{FF2B5EF4-FFF2-40B4-BE49-F238E27FC236}">
                <a16:creationId xmlns:a16="http://schemas.microsoft.com/office/drawing/2014/main" id="{C50D0648-A716-3033-C53F-A668E542E113}"/>
              </a:ext>
            </a:extLst>
          </p:cNvPr>
          <p:cNvSpPr txBox="1"/>
          <p:nvPr/>
        </p:nvSpPr>
        <p:spPr>
          <a:xfrm>
            <a:off x="1476526" y="1324648"/>
            <a:ext cx="4134089" cy="307777"/>
          </a:xfrm>
          <a:prstGeom prst="rect">
            <a:avLst/>
          </a:prstGeom>
          <a:noFill/>
        </p:spPr>
        <p:txBody>
          <a:bodyPr wrap="square" rtlCol="0">
            <a:spAutoFit/>
          </a:bodyPr>
          <a:lstStyle/>
          <a:p>
            <a:r>
              <a:rPr lang="en-US" altLang="zh-CN" sz="14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LONG -TERM CAREER PLANNING</a:t>
            </a:r>
          </a:p>
        </p:txBody>
      </p:sp>
      <p:grpSp>
        <p:nvGrpSpPr>
          <p:cNvPr id="6" name="组合 5">
            <a:extLst>
              <a:ext uri="{FF2B5EF4-FFF2-40B4-BE49-F238E27FC236}">
                <a16:creationId xmlns:a16="http://schemas.microsoft.com/office/drawing/2014/main" id="{E03767C9-2DBA-A4EA-C7DA-D2B6181C0CD0}"/>
              </a:ext>
            </a:extLst>
          </p:cNvPr>
          <p:cNvGrpSpPr/>
          <p:nvPr/>
        </p:nvGrpSpPr>
        <p:grpSpPr>
          <a:xfrm>
            <a:off x="708557" y="863129"/>
            <a:ext cx="751726" cy="854427"/>
            <a:chOff x="697406" y="885431"/>
            <a:chExt cx="751726" cy="854427"/>
          </a:xfrm>
        </p:grpSpPr>
        <p:grpSp>
          <p:nvGrpSpPr>
            <p:cNvPr id="278" name="组合 277">
              <a:extLst>
                <a:ext uri="{FF2B5EF4-FFF2-40B4-BE49-F238E27FC236}">
                  <a16:creationId xmlns:a16="http://schemas.microsoft.com/office/drawing/2014/main" id="{3E9AF339-8DB9-1DFC-DB4E-CFCC4272FC77}"/>
                </a:ext>
              </a:extLst>
            </p:cNvPr>
            <p:cNvGrpSpPr/>
            <p:nvPr/>
          </p:nvGrpSpPr>
          <p:grpSpPr>
            <a:xfrm>
              <a:off x="746615" y="885431"/>
              <a:ext cx="702517" cy="673629"/>
              <a:chOff x="14549569" y="-142936"/>
              <a:chExt cx="4061380" cy="3894374"/>
            </a:xfrm>
          </p:grpSpPr>
          <p:sp>
            <p:nvSpPr>
              <p:cNvPr id="279" name="矩形: 圆角 278">
                <a:extLst>
                  <a:ext uri="{FF2B5EF4-FFF2-40B4-BE49-F238E27FC236}">
                    <a16:creationId xmlns:a16="http://schemas.microsoft.com/office/drawing/2014/main" id="{1117FB26-1898-C267-CBE1-747C5F7F48C7}"/>
                  </a:ext>
                </a:extLst>
              </p:cNvPr>
              <p:cNvSpPr/>
              <p:nvPr/>
            </p:nvSpPr>
            <p:spPr>
              <a:xfrm>
                <a:off x="14549569" y="-134398"/>
                <a:ext cx="310818" cy="1382381"/>
              </a:xfrm>
              <a:prstGeom prst="roundRect">
                <a:avLst>
                  <a:gd name="adj" fmla="val 28972"/>
                </a:avLst>
              </a:prstGeom>
              <a:solidFill>
                <a:srgbClr val="FC3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0" name="矩形: 圆角 279">
                <a:extLst>
                  <a:ext uri="{FF2B5EF4-FFF2-40B4-BE49-F238E27FC236}">
                    <a16:creationId xmlns:a16="http://schemas.microsoft.com/office/drawing/2014/main" id="{0BABA73E-A601-9132-C377-462E79F77A2E}"/>
                  </a:ext>
                </a:extLst>
              </p:cNvPr>
              <p:cNvSpPr/>
              <p:nvPr/>
            </p:nvSpPr>
            <p:spPr>
              <a:xfrm>
                <a:off x="14719885" y="-132448"/>
                <a:ext cx="3891064" cy="3871609"/>
              </a:xfrm>
              <a:prstGeom prst="roundRect">
                <a:avLst>
                  <a:gd name="adj" fmla="val 29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pic>
            <p:nvPicPr>
              <p:cNvPr id="281" name="图片 280">
                <a:extLst>
                  <a:ext uri="{FF2B5EF4-FFF2-40B4-BE49-F238E27FC236}">
                    <a16:creationId xmlns:a16="http://schemas.microsoft.com/office/drawing/2014/main" id="{114DD5F7-F4C7-094D-FAD2-1C203B1FFC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7225" t="10583" r="37254" b="30032"/>
              <a:stretch/>
            </p:blipFill>
            <p:spPr>
              <a:xfrm>
                <a:off x="14554223" y="-142936"/>
                <a:ext cx="3891065" cy="3871612"/>
              </a:xfrm>
              <a:prstGeom prst="rect">
                <a:avLst/>
              </a:prstGeom>
            </p:spPr>
          </p:pic>
          <p:pic>
            <p:nvPicPr>
              <p:cNvPr id="282" name="图片 281">
                <a:extLst>
                  <a:ext uri="{FF2B5EF4-FFF2-40B4-BE49-F238E27FC236}">
                    <a16:creationId xmlns:a16="http://schemas.microsoft.com/office/drawing/2014/main" id="{DE4741C5-BB46-D597-F06A-7AE88B1F83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1579" t="19766" r="21603" b="17207"/>
              <a:stretch/>
            </p:blipFill>
            <p:spPr>
              <a:xfrm>
                <a:off x="14702978" y="-120171"/>
                <a:ext cx="3891065" cy="3871609"/>
              </a:xfrm>
              <a:prstGeom prst="rect">
                <a:avLst/>
              </a:prstGeom>
            </p:spPr>
          </p:pic>
          <p:sp>
            <p:nvSpPr>
              <p:cNvPr id="283" name="等腰三角形 282">
                <a:extLst>
                  <a:ext uri="{FF2B5EF4-FFF2-40B4-BE49-F238E27FC236}">
                    <a16:creationId xmlns:a16="http://schemas.microsoft.com/office/drawing/2014/main" id="{A7F42740-01F3-F486-1ED2-65C704790542}"/>
                  </a:ext>
                </a:extLst>
              </p:cNvPr>
              <p:cNvSpPr/>
              <p:nvPr/>
            </p:nvSpPr>
            <p:spPr>
              <a:xfrm rot="10800000">
                <a:off x="14581998" y="101148"/>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4" name="等腰三角形 283">
                <a:extLst>
                  <a:ext uri="{FF2B5EF4-FFF2-40B4-BE49-F238E27FC236}">
                    <a16:creationId xmlns:a16="http://schemas.microsoft.com/office/drawing/2014/main" id="{43BDB0D0-F889-1F28-C45C-9E161E900C60}"/>
                  </a:ext>
                </a:extLst>
              </p:cNvPr>
              <p:cNvSpPr/>
              <p:nvPr/>
            </p:nvSpPr>
            <p:spPr>
              <a:xfrm rot="10800000">
                <a:off x="14581998" y="211657"/>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5" name="等腰三角形 284">
                <a:extLst>
                  <a:ext uri="{FF2B5EF4-FFF2-40B4-BE49-F238E27FC236}">
                    <a16:creationId xmlns:a16="http://schemas.microsoft.com/office/drawing/2014/main" id="{F3CEB95A-019D-5715-60FF-13A72BEBAE5B}"/>
                  </a:ext>
                </a:extLst>
              </p:cNvPr>
              <p:cNvSpPr/>
              <p:nvPr/>
            </p:nvSpPr>
            <p:spPr>
              <a:xfrm rot="10800000">
                <a:off x="14581998" y="322166"/>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6" name="等腰三角形 285">
                <a:extLst>
                  <a:ext uri="{FF2B5EF4-FFF2-40B4-BE49-F238E27FC236}">
                    <a16:creationId xmlns:a16="http://schemas.microsoft.com/office/drawing/2014/main" id="{C00C5C8D-FFF2-8E7A-A1B8-8A711961220F}"/>
                  </a:ext>
                </a:extLst>
              </p:cNvPr>
              <p:cNvSpPr/>
              <p:nvPr/>
            </p:nvSpPr>
            <p:spPr>
              <a:xfrm rot="10800000">
                <a:off x="14581998" y="432675"/>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7" name="等腰三角形 286">
                <a:extLst>
                  <a:ext uri="{FF2B5EF4-FFF2-40B4-BE49-F238E27FC236}">
                    <a16:creationId xmlns:a16="http://schemas.microsoft.com/office/drawing/2014/main" id="{D3114723-9029-4111-1304-C43C20A075CC}"/>
                  </a:ext>
                </a:extLst>
              </p:cNvPr>
              <p:cNvSpPr/>
              <p:nvPr/>
            </p:nvSpPr>
            <p:spPr>
              <a:xfrm rot="10800000">
                <a:off x="14581998" y="543184"/>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88" name="等腰三角形 287">
                <a:extLst>
                  <a:ext uri="{FF2B5EF4-FFF2-40B4-BE49-F238E27FC236}">
                    <a16:creationId xmlns:a16="http://schemas.microsoft.com/office/drawing/2014/main" id="{880615D6-2231-7616-AA11-0F48276A7DAE}"/>
                  </a:ext>
                </a:extLst>
              </p:cNvPr>
              <p:cNvSpPr/>
              <p:nvPr/>
            </p:nvSpPr>
            <p:spPr>
              <a:xfrm rot="10800000">
                <a:off x="14581998" y="653693"/>
                <a:ext cx="101634" cy="8761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89" name="文本框 288">
              <a:extLst>
                <a:ext uri="{FF2B5EF4-FFF2-40B4-BE49-F238E27FC236}">
                  <a16:creationId xmlns:a16="http://schemas.microsoft.com/office/drawing/2014/main" id="{C2E1B191-AEDC-35C4-655E-7EC135727281}"/>
                </a:ext>
              </a:extLst>
            </p:cNvPr>
            <p:cNvSpPr txBox="1"/>
            <p:nvPr/>
          </p:nvSpPr>
          <p:spPr>
            <a:xfrm>
              <a:off x="697406" y="961922"/>
              <a:ext cx="645498" cy="615553"/>
            </a:xfrm>
            <a:prstGeom prst="rect">
              <a:avLst/>
            </a:prstGeom>
            <a:noFill/>
          </p:spPr>
          <p:txBody>
            <a:bodyPr wrap="square" lIns="0" tIns="0" rIns="0" bIns="0" rtlCol="0">
              <a:spAutoFit/>
            </a:bodyPr>
            <a:lstStyle/>
            <a:p>
              <a:pPr algn="ctr"/>
              <a:r>
                <a:rPr lang="en-US" altLang="zh-CN" sz="4000" spc="-100" dirty="0">
                  <a:solidFill>
                    <a:schemeClr val="bg1"/>
                  </a:solidFill>
                  <a:latin typeface="Bebas" pitchFamily="50" charset="0"/>
                  <a:ea typeface="字制区喜脉体" panose="02000603000000000000" pitchFamily="2" charset="-122"/>
                  <a:cs typeface="极影毁片圆 Medium" panose="020F0600000000000000" pitchFamily="34" charset="-122"/>
                </a:rPr>
                <a:t>04</a:t>
              </a:r>
              <a:endParaRPr lang="zh-CN" altLang="en-US" sz="4000" spc="-100" dirty="0">
                <a:solidFill>
                  <a:schemeClr val="bg1"/>
                </a:solidFill>
                <a:latin typeface="Bebas" pitchFamily="50" charset="0"/>
                <a:ea typeface="字制区喜脉体" panose="02000603000000000000" pitchFamily="2" charset="-122"/>
                <a:cs typeface="极影毁片圆 Medium" panose="020F0600000000000000" pitchFamily="34" charset="-122"/>
              </a:endParaRPr>
            </a:p>
          </p:txBody>
        </p:sp>
        <p:sp>
          <p:nvSpPr>
            <p:cNvPr id="290" name="文本框 289">
              <a:extLst>
                <a:ext uri="{FF2B5EF4-FFF2-40B4-BE49-F238E27FC236}">
                  <a16:creationId xmlns:a16="http://schemas.microsoft.com/office/drawing/2014/main" id="{F5A9FC0D-B941-E0E7-61BA-54E57DBF8326}"/>
                </a:ext>
              </a:extLst>
            </p:cNvPr>
            <p:cNvSpPr txBox="1"/>
            <p:nvPr/>
          </p:nvSpPr>
          <p:spPr>
            <a:xfrm>
              <a:off x="1276931" y="893194"/>
              <a:ext cx="169277" cy="846664"/>
            </a:xfrm>
            <a:prstGeom prst="rect">
              <a:avLst/>
            </a:prstGeom>
            <a:noFill/>
          </p:spPr>
          <p:txBody>
            <a:bodyPr vert="eaVert" wrap="square" lIns="0" tIns="0" rIns="0" bIns="0" rtlCol="0">
              <a:spAutoFit/>
            </a:bodyPr>
            <a:lstStyle/>
            <a:p>
              <a:r>
                <a:rPr lang="en-US" altLang="zh-CN" sz="1100" dirty="0">
                  <a:solidFill>
                    <a:schemeClr val="bg1"/>
                  </a:solidFill>
                  <a:latin typeface="Bebas" pitchFamily="50" charset="0"/>
                </a:rPr>
                <a:t>PART TWO</a:t>
              </a:r>
              <a:endParaRPr lang="zh-CN" altLang="en-US" sz="1100" dirty="0">
                <a:solidFill>
                  <a:schemeClr val="bg1"/>
                </a:solidFill>
                <a:latin typeface="Bebas" pitchFamily="50" charset="0"/>
              </a:endParaRPr>
            </a:p>
          </p:txBody>
        </p:sp>
      </p:grpSp>
      <p:sp>
        <p:nvSpPr>
          <p:cNvPr id="10" name="矩形 9">
            <a:extLst>
              <a:ext uri="{FF2B5EF4-FFF2-40B4-BE49-F238E27FC236}">
                <a16:creationId xmlns:a16="http://schemas.microsoft.com/office/drawing/2014/main" id="{CE9944AC-AB85-BE52-DDF3-8FCA13544421}"/>
              </a:ext>
            </a:extLst>
          </p:cNvPr>
          <p:cNvSpPr/>
          <p:nvPr/>
        </p:nvSpPr>
        <p:spPr>
          <a:xfrm>
            <a:off x="797564" y="1831361"/>
            <a:ext cx="7226758" cy="2259197"/>
          </a:xfrm>
          <a:prstGeom prst="rect">
            <a:avLst/>
          </a:prstGeom>
          <a:solidFill>
            <a:schemeClr val="bg1">
              <a:alpha val="31000"/>
            </a:schemeClr>
          </a:solidFill>
          <a:ln>
            <a:solidFill>
              <a:schemeClr val="bg1"/>
            </a:solidFill>
          </a:ln>
          <a:effectLst>
            <a:outerShdw blurRad="50800" dist="38100" dir="5400000" algn="t" rotWithShape="0">
              <a:srgbClr val="A192F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2" name="矩形 271">
            <a:extLst>
              <a:ext uri="{FF2B5EF4-FFF2-40B4-BE49-F238E27FC236}">
                <a16:creationId xmlns:a16="http://schemas.microsoft.com/office/drawing/2014/main" id="{BA99C9EE-A477-957E-4BCE-1BC5D2FA0BDB}"/>
              </a:ext>
            </a:extLst>
          </p:cNvPr>
          <p:cNvSpPr/>
          <p:nvPr/>
        </p:nvSpPr>
        <p:spPr>
          <a:xfrm>
            <a:off x="797564" y="4193865"/>
            <a:ext cx="10332086" cy="1740956"/>
          </a:xfrm>
          <a:prstGeom prst="rect">
            <a:avLst/>
          </a:prstGeom>
          <a:solidFill>
            <a:schemeClr val="bg1">
              <a:alpha val="31000"/>
            </a:schemeClr>
          </a:solidFill>
          <a:ln>
            <a:solidFill>
              <a:schemeClr val="bg1"/>
            </a:solidFill>
          </a:ln>
          <a:effectLst>
            <a:outerShdw blurRad="50800" dist="38100" dir="5400000" algn="t" rotWithShape="0">
              <a:srgbClr val="A192F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73" name="矩形 272">
            <a:extLst>
              <a:ext uri="{FF2B5EF4-FFF2-40B4-BE49-F238E27FC236}">
                <a16:creationId xmlns:a16="http://schemas.microsoft.com/office/drawing/2014/main" id="{6418D95D-85F6-9FB2-4751-7A5CA43C2A5F}"/>
              </a:ext>
            </a:extLst>
          </p:cNvPr>
          <p:cNvSpPr/>
          <p:nvPr/>
        </p:nvSpPr>
        <p:spPr>
          <a:xfrm>
            <a:off x="8123704" y="1831361"/>
            <a:ext cx="3005946" cy="2259197"/>
          </a:xfrm>
          <a:prstGeom prst="rect">
            <a:avLst/>
          </a:prstGeom>
          <a:solidFill>
            <a:schemeClr val="bg1">
              <a:alpha val="31000"/>
            </a:schemeClr>
          </a:solidFill>
          <a:ln>
            <a:solidFill>
              <a:schemeClr val="bg1"/>
            </a:solidFill>
          </a:ln>
          <a:effectLst>
            <a:outerShdw blurRad="50800" dist="38100" dir="5400000" algn="t" rotWithShape="0">
              <a:srgbClr val="A192F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aphicFrame>
        <p:nvGraphicFramePr>
          <p:cNvPr id="14" name="图表 13">
            <a:extLst>
              <a:ext uri="{FF2B5EF4-FFF2-40B4-BE49-F238E27FC236}">
                <a16:creationId xmlns:a16="http://schemas.microsoft.com/office/drawing/2014/main" id="{301F3341-4917-B845-DF95-E46BF2688FBA}"/>
              </a:ext>
            </a:extLst>
          </p:cNvPr>
          <p:cNvGraphicFramePr/>
          <p:nvPr>
            <p:extLst>
              <p:ext uri="{D42A27DB-BD31-4B8C-83A1-F6EECF244321}">
                <p14:modId xmlns:p14="http://schemas.microsoft.com/office/powerpoint/2010/main" val="1534010291"/>
              </p:ext>
            </p:extLst>
          </p:nvPr>
        </p:nvGraphicFramePr>
        <p:xfrm>
          <a:off x="851833" y="2001745"/>
          <a:ext cx="1993082" cy="184426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91" name="图表 290">
            <a:extLst>
              <a:ext uri="{FF2B5EF4-FFF2-40B4-BE49-F238E27FC236}">
                <a16:creationId xmlns:a16="http://schemas.microsoft.com/office/drawing/2014/main" id="{968BD8B0-07DC-033F-86BC-DA3A2D94ABEF}"/>
              </a:ext>
            </a:extLst>
          </p:cNvPr>
          <p:cNvGraphicFramePr/>
          <p:nvPr>
            <p:extLst>
              <p:ext uri="{D42A27DB-BD31-4B8C-83A1-F6EECF244321}">
                <p14:modId xmlns:p14="http://schemas.microsoft.com/office/powerpoint/2010/main" val="3247773391"/>
              </p:ext>
            </p:extLst>
          </p:nvPr>
        </p:nvGraphicFramePr>
        <p:xfrm>
          <a:off x="5068434" y="2001745"/>
          <a:ext cx="1993082" cy="184426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92" name="图表 291">
            <a:extLst>
              <a:ext uri="{FF2B5EF4-FFF2-40B4-BE49-F238E27FC236}">
                <a16:creationId xmlns:a16="http://schemas.microsoft.com/office/drawing/2014/main" id="{383DD0F9-1CC5-955E-8B86-931ED66140FD}"/>
              </a:ext>
            </a:extLst>
          </p:cNvPr>
          <p:cNvGraphicFramePr/>
          <p:nvPr>
            <p:extLst>
              <p:ext uri="{D42A27DB-BD31-4B8C-83A1-F6EECF244321}">
                <p14:modId xmlns:p14="http://schemas.microsoft.com/office/powerpoint/2010/main" val="2623927350"/>
              </p:ext>
            </p:extLst>
          </p:nvPr>
        </p:nvGraphicFramePr>
        <p:xfrm>
          <a:off x="2960133" y="2001745"/>
          <a:ext cx="1993082" cy="1844268"/>
        </p:xfrm>
        <a:graphic>
          <a:graphicData uri="http://schemas.openxmlformats.org/drawingml/2006/chart">
            <c:chart xmlns:c="http://schemas.openxmlformats.org/drawingml/2006/chart" xmlns:r="http://schemas.openxmlformats.org/officeDocument/2006/relationships" r:id="rId8"/>
          </a:graphicData>
        </a:graphic>
      </p:graphicFrame>
      <p:sp>
        <p:nvSpPr>
          <p:cNvPr id="15" name="矩形 14">
            <a:extLst>
              <a:ext uri="{FF2B5EF4-FFF2-40B4-BE49-F238E27FC236}">
                <a16:creationId xmlns:a16="http://schemas.microsoft.com/office/drawing/2014/main" id="{30D20717-2E5E-6D41-C0CB-88F678781B2F}"/>
              </a:ext>
            </a:extLst>
          </p:cNvPr>
          <p:cNvSpPr/>
          <p:nvPr/>
        </p:nvSpPr>
        <p:spPr>
          <a:xfrm>
            <a:off x="8318039" y="2732956"/>
            <a:ext cx="2586418" cy="1247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3" name="矩形 292">
            <a:extLst>
              <a:ext uri="{FF2B5EF4-FFF2-40B4-BE49-F238E27FC236}">
                <a16:creationId xmlns:a16="http://schemas.microsoft.com/office/drawing/2014/main" id="{9C868809-8D33-021E-7E2F-164CF8161CA8}"/>
              </a:ext>
            </a:extLst>
          </p:cNvPr>
          <p:cNvSpPr/>
          <p:nvPr/>
        </p:nvSpPr>
        <p:spPr>
          <a:xfrm>
            <a:off x="8318039" y="2709333"/>
            <a:ext cx="1666317" cy="172026"/>
          </a:xfrm>
          <a:prstGeom prst="rect">
            <a:avLst/>
          </a:prstGeom>
          <a:solidFill>
            <a:srgbClr val="8A3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4" name="矩形 293">
            <a:extLst>
              <a:ext uri="{FF2B5EF4-FFF2-40B4-BE49-F238E27FC236}">
                <a16:creationId xmlns:a16="http://schemas.microsoft.com/office/drawing/2014/main" id="{B384E67F-CC55-6BBF-471A-31C221F6032C}"/>
              </a:ext>
            </a:extLst>
          </p:cNvPr>
          <p:cNvSpPr/>
          <p:nvPr/>
        </p:nvSpPr>
        <p:spPr>
          <a:xfrm>
            <a:off x="8318039" y="3181277"/>
            <a:ext cx="2586418" cy="1247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5" name="矩形 294">
            <a:extLst>
              <a:ext uri="{FF2B5EF4-FFF2-40B4-BE49-F238E27FC236}">
                <a16:creationId xmlns:a16="http://schemas.microsoft.com/office/drawing/2014/main" id="{02974469-6E1C-465D-D191-C84D4D375027}"/>
              </a:ext>
            </a:extLst>
          </p:cNvPr>
          <p:cNvSpPr/>
          <p:nvPr/>
        </p:nvSpPr>
        <p:spPr>
          <a:xfrm>
            <a:off x="8318040" y="3157654"/>
            <a:ext cx="1236594" cy="172026"/>
          </a:xfrm>
          <a:prstGeom prst="rect">
            <a:avLst/>
          </a:prstGeom>
          <a:solidFill>
            <a:srgbClr val="9E5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6" name="矩形 295">
            <a:extLst>
              <a:ext uri="{FF2B5EF4-FFF2-40B4-BE49-F238E27FC236}">
                <a16:creationId xmlns:a16="http://schemas.microsoft.com/office/drawing/2014/main" id="{99B516D3-B88B-7447-0A46-7606A2CAAA37}"/>
              </a:ext>
            </a:extLst>
          </p:cNvPr>
          <p:cNvSpPr/>
          <p:nvPr/>
        </p:nvSpPr>
        <p:spPr>
          <a:xfrm>
            <a:off x="8318039" y="3634433"/>
            <a:ext cx="2586418" cy="1247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297" name="矩形 296">
            <a:extLst>
              <a:ext uri="{FF2B5EF4-FFF2-40B4-BE49-F238E27FC236}">
                <a16:creationId xmlns:a16="http://schemas.microsoft.com/office/drawing/2014/main" id="{77257955-2D48-0723-5F0B-9E699808244A}"/>
              </a:ext>
            </a:extLst>
          </p:cNvPr>
          <p:cNvSpPr/>
          <p:nvPr/>
        </p:nvSpPr>
        <p:spPr>
          <a:xfrm>
            <a:off x="8318039" y="3610810"/>
            <a:ext cx="1918380" cy="172026"/>
          </a:xfrm>
          <a:prstGeom prst="rect">
            <a:avLst/>
          </a:prstGeom>
          <a:solidFill>
            <a:srgbClr val="C39B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文本框 15">
            <a:extLst>
              <a:ext uri="{FF2B5EF4-FFF2-40B4-BE49-F238E27FC236}">
                <a16:creationId xmlns:a16="http://schemas.microsoft.com/office/drawing/2014/main" id="{B212BE9E-7725-2DE2-1191-CA09CC2806BE}"/>
              </a:ext>
            </a:extLst>
          </p:cNvPr>
          <p:cNvSpPr txBox="1"/>
          <p:nvPr/>
        </p:nvSpPr>
        <p:spPr>
          <a:xfrm>
            <a:off x="965772" y="4385950"/>
            <a:ext cx="1781257"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长期规划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98" name="文本框 297">
            <a:extLst>
              <a:ext uri="{FF2B5EF4-FFF2-40B4-BE49-F238E27FC236}">
                <a16:creationId xmlns:a16="http://schemas.microsoft.com/office/drawing/2014/main" id="{753E092F-57C7-BDDE-E73F-7E6C55975A49}"/>
              </a:ext>
            </a:extLst>
          </p:cNvPr>
          <p:cNvSpPr txBox="1"/>
          <p:nvPr/>
        </p:nvSpPr>
        <p:spPr>
          <a:xfrm>
            <a:off x="1009248" y="4757732"/>
            <a:ext cx="2294289" cy="230832"/>
          </a:xfrm>
          <a:prstGeom prst="rect">
            <a:avLst/>
          </a:prstGeom>
          <a:noFill/>
        </p:spPr>
        <p:txBody>
          <a:bodyPr wrap="square" rtlCol="0">
            <a:spAutoFit/>
          </a:bodyPr>
          <a:lstStyle/>
          <a:p>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LONG -TERM CAREER PLANNING</a:t>
            </a:r>
          </a:p>
        </p:txBody>
      </p:sp>
      <p:sp>
        <p:nvSpPr>
          <p:cNvPr id="17" name="文本框 16">
            <a:extLst>
              <a:ext uri="{FF2B5EF4-FFF2-40B4-BE49-F238E27FC236}">
                <a16:creationId xmlns:a16="http://schemas.microsoft.com/office/drawing/2014/main" id="{A00BE12D-2A03-CD8F-10EF-3E6907D24CC8}"/>
              </a:ext>
            </a:extLst>
          </p:cNvPr>
          <p:cNvSpPr txBox="1"/>
          <p:nvPr/>
        </p:nvSpPr>
        <p:spPr>
          <a:xfrm>
            <a:off x="1004021" y="4945169"/>
            <a:ext cx="5437375" cy="797206"/>
          </a:xfrm>
          <a:prstGeom prst="rect">
            <a:avLst/>
          </a:prstGeom>
          <a:noFill/>
        </p:spPr>
        <p:txBody>
          <a:bodyPr wrap="square" rtlCol="0">
            <a:spAutoFit/>
          </a:bodyPr>
          <a:lstStyle/>
          <a:p>
            <a:pPr>
              <a:lnSpc>
                <a:spcPct val="130000"/>
              </a:lnSpc>
            </a:pP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请在此添加您的正文内容所有内容都可以修改，建议正文文字字号在</a:t>
            </a:r>
            <a:r>
              <a:rPr lang="en-US" altLang="zh-CN"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14-18</a:t>
            </a:r>
            <a:r>
              <a:rPr lang="zh-CN" altLang="en-US" sz="12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号之间请在此添加您的正文内容所有内容都可以修改请在此添加您的正文内容所有内容都可以修改</a:t>
            </a:r>
          </a:p>
        </p:txBody>
      </p:sp>
      <p:sp>
        <p:nvSpPr>
          <p:cNvPr id="300" name="文本框 299">
            <a:extLst>
              <a:ext uri="{FF2B5EF4-FFF2-40B4-BE49-F238E27FC236}">
                <a16:creationId xmlns:a16="http://schemas.microsoft.com/office/drawing/2014/main" id="{CBAA367F-EF63-FA7D-4090-469D35E8FAB0}"/>
              </a:ext>
            </a:extLst>
          </p:cNvPr>
          <p:cNvSpPr txBox="1"/>
          <p:nvPr/>
        </p:nvSpPr>
        <p:spPr>
          <a:xfrm>
            <a:off x="8186051" y="1951067"/>
            <a:ext cx="1832553" cy="461665"/>
          </a:xfrm>
          <a:prstGeom prst="rect">
            <a:avLst/>
          </a:prstGeom>
          <a:noFill/>
        </p:spPr>
        <p:txBody>
          <a:bodyPr wrap="none" rtlCol="0">
            <a:spAutoFit/>
          </a:bodyPr>
          <a:lstStyle/>
          <a:p>
            <a:r>
              <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长期规划</a:t>
            </a:r>
            <a:r>
              <a:rPr lang="en-US" altLang="zh-CN"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24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01" name="文本框 300">
            <a:extLst>
              <a:ext uri="{FF2B5EF4-FFF2-40B4-BE49-F238E27FC236}">
                <a16:creationId xmlns:a16="http://schemas.microsoft.com/office/drawing/2014/main" id="{75F83C90-B4D3-AFF7-CE2A-AA8BD38B0C40}"/>
              </a:ext>
            </a:extLst>
          </p:cNvPr>
          <p:cNvSpPr txBox="1"/>
          <p:nvPr/>
        </p:nvSpPr>
        <p:spPr>
          <a:xfrm>
            <a:off x="8229527" y="2322849"/>
            <a:ext cx="2294289" cy="230832"/>
          </a:xfrm>
          <a:prstGeom prst="rect">
            <a:avLst/>
          </a:prstGeom>
          <a:noFill/>
        </p:spPr>
        <p:txBody>
          <a:bodyPr wrap="square" rtlCol="0">
            <a:spAutoFit/>
          </a:bodyPr>
          <a:lstStyle/>
          <a:p>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LONG -TERM CAREER PLANNING</a:t>
            </a:r>
          </a:p>
        </p:txBody>
      </p:sp>
      <p:sp>
        <p:nvSpPr>
          <p:cNvPr id="302" name="文本框 301">
            <a:extLst>
              <a:ext uri="{FF2B5EF4-FFF2-40B4-BE49-F238E27FC236}">
                <a16:creationId xmlns:a16="http://schemas.microsoft.com/office/drawing/2014/main" id="{E878B013-D2A0-6DE3-10BC-8804B6C8C453}"/>
              </a:ext>
            </a:extLst>
          </p:cNvPr>
          <p:cNvSpPr txBox="1"/>
          <p:nvPr/>
        </p:nvSpPr>
        <p:spPr>
          <a:xfrm>
            <a:off x="1386153" y="2645313"/>
            <a:ext cx="919180" cy="553998"/>
          </a:xfrm>
          <a:prstGeom prst="rect">
            <a:avLst/>
          </a:prstGeom>
          <a:noFill/>
        </p:spPr>
        <p:txBody>
          <a:bodyPr wrap="square" lIns="0" tIns="0" rIns="0" bIns="0" rtlCol="0">
            <a:spAutoFit/>
          </a:bodyPr>
          <a:lstStyle/>
          <a:p>
            <a:pPr algn="ctr"/>
            <a:r>
              <a:rPr lang="en-US" altLang="zh-CN"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83%</a:t>
            </a:r>
            <a:endParaRPr lang="zh-CN" altLang="en-US"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03" name="文本框 302">
            <a:extLst>
              <a:ext uri="{FF2B5EF4-FFF2-40B4-BE49-F238E27FC236}">
                <a16:creationId xmlns:a16="http://schemas.microsoft.com/office/drawing/2014/main" id="{EA7E6013-8E99-0B9B-5265-2F42B98242D8}"/>
              </a:ext>
            </a:extLst>
          </p:cNvPr>
          <p:cNvSpPr txBox="1"/>
          <p:nvPr/>
        </p:nvSpPr>
        <p:spPr>
          <a:xfrm>
            <a:off x="3499517" y="2645313"/>
            <a:ext cx="919180" cy="553998"/>
          </a:xfrm>
          <a:prstGeom prst="rect">
            <a:avLst/>
          </a:prstGeom>
          <a:noFill/>
        </p:spPr>
        <p:txBody>
          <a:bodyPr wrap="square" lIns="0" tIns="0" rIns="0" bIns="0" rtlCol="0">
            <a:spAutoFit/>
          </a:bodyPr>
          <a:lstStyle/>
          <a:p>
            <a:pPr algn="ctr"/>
            <a:r>
              <a:rPr lang="en-US" altLang="zh-CN"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47%</a:t>
            </a:r>
            <a:endParaRPr lang="zh-CN" altLang="en-US"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04" name="文本框 303">
            <a:extLst>
              <a:ext uri="{FF2B5EF4-FFF2-40B4-BE49-F238E27FC236}">
                <a16:creationId xmlns:a16="http://schemas.microsoft.com/office/drawing/2014/main" id="{D38F7001-BC00-6B8D-07AF-3ACE3256432E}"/>
              </a:ext>
            </a:extLst>
          </p:cNvPr>
          <p:cNvSpPr txBox="1"/>
          <p:nvPr/>
        </p:nvSpPr>
        <p:spPr>
          <a:xfrm>
            <a:off x="5594186" y="2645313"/>
            <a:ext cx="919180" cy="553998"/>
          </a:xfrm>
          <a:prstGeom prst="rect">
            <a:avLst/>
          </a:prstGeom>
          <a:noFill/>
        </p:spPr>
        <p:txBody>
          <a:bodyPr wrap="square" lIns="0" tIns="0" rIns="0" bIns="0" rtlCol="0">
            <a:spAutoFit/>
          </a:bodyPr>
          <a:lstStyle/>
          <a:p>
            <a:pPr algn="ctr"/>
            <a:r>
              <a:rPr lang="en-US" altLang="zh-CN"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21%</a:t>
            </a:r>
            <a:endParaRPr lang="zh-CN" altLang="en-US" sz="3600"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08" name="文本框 307">
            <a:extLst>
              <a:ext uri="{FF2B5EF4-FFF2-40B4-BE49-F238E27FC236}">
                <a16:creationId xmlns:a16="http://schemas.microsoft.com/office/drawing/2014/main" id="{0F9E2F5C-63DA-7839-FC02-333C5C06B17F}"/>
              </a:ext>
            </a:extLst>
          </p:cNvPr>
          <p:cNvSpPr txBox="1"/>
          <p:nvPr/>
        </p:nvSpPr>
        <p:spPr>
          <a:xfrm>
            <a:off x="10474325" y="2500296"/>
            <a:ext cx="432276" cy="230832"/>
          </a:xfrm>
          <a:prstGeom prst="rect">
            <a:avLst/>
          </a:prstGeom>
          <a:noFill/>
        </p:spPr>
        <p:txBody>
          <a:bodyPr wrap="square" rtlCol="0">
            <a:spAutoFit/>
          </a:bodyPr>
          <a:lstStyle/>
          <a:p>
            <a:pPr algn="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63%</a:t>
            </a:r>
          </a:p>
        </p:txBody>
      </p:sp>
      <p:sp>
        <p:nvSpPr>
          <p:cNvPr id="309" name="文本框 308">
            <a:extLst>
              <a:ext uri="{FF2B5EF4-FFF2-40B4-BE49-F238E27FC236}">
                <a16:creationId xmlns:a16="http://schemas.microsoft.com/office/drawing/2014/main" id="{6212ACFF-26FA-E763-577F-C79AD330A736}"/>
              </a:ext>
            </a:extLst>
          </p:cNvPr>
          <p:cNvSpPr txBox="1"/>
          <p:nvPr/>
        </p:nvSpPr>
        <p:spPr>
          <a:xfrm>
            <a:off x="10474325" y="2951230"/>
            <a:ext cx="432276" cy="230832"/>
          </a:xfrm>
          <a:prstGeom prst="rect">
            <a:avLst/>
          </a:prstGeom>
          <a:noFill/>
        </p:spPr>
        <p:txBody>
          <a:bodyPr wrap="square" rtlCol="0">
            <a:spAutoFit/>
          </a:bodyPr>
          <a:lstStyle/>
          <a:p>
            <a:pPr algn="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47%</a:t>
            </a:r>
          </a:p>
        </p:txBody>
      </p:sp>
      <p:sp>
        <p:nvSpPr>
          <p:cNvPr id="310" name="文本框 309">
            <a:extLst>
              <a:ext uri="{FF2B5EF4-FFF2-40B4-BE49-F238E27FC236}">
                <a16:creationId xmlns:a16="http://schemas.microsoft.com/office/drawing/2014/main" id="{63D29703-F808-BFAE-FE2C-CA0368E1736C}"/>
              </a:ext>
            </a:extLst>
          </p:cNvPr>
          <p:cNvSpPr txBox="1"/>
          <p:nvPr/>
        </p:nvSpPr>
        <p:spPr>
          <a:xfrm>
            <a:off x="10474325" y="3405111"/>
            <a:ext cx="432276" cy="230832"/>
          </a:xfrm>
          <a:prstGeom prst="rect">
            <a:avLst/>
          </a:prstGeom>
          <a:noFill/>
        </p:spPr>
        <p:txBody>
          <a:bodyPr wrap="square" rtlCol="0">
            <a:spAutoFit/>
          </a:bodyPr>
          <a:lstStyle/>
          <a:p>
            <a:pPr algn="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72%</a:t>
            </a:r>
          </a:p>
        </p:txBody>
      </p:sp>
      <p:sp>
        <p:nvSpPr>
          <p:cNvPr id="305" name="文本框 304">
            <a:extLst>
              <a:ext uri="{FF2B5EF4-FFF2-40B4-BE49-F238E27FC236}">
                <a16:creationId xmlns:a16="http://schemas.microsoft.com/office/drawing/2014/main" id="{C2E1B634-9571-DB97-241C-73CDA5DF835A}"/>
              </a:ext>
            </a:extLst>
          </p:cNvPr>
          <p:cNvSpPr txBox="1"/>
          <p:nvPr/>
        </p:nvSpPr>
        <p:spPr>
          <a:xfrm>
            <a:off x="6862555" y="5125594"/>
            <a:ext cx="919180" cy="369332"/>
          </a:xfrm>
          <a:prstGeom prst="rect">
            <a:avLst/>
          </a:prstGeom>
          <a:noFill/>
        </p:spPr>
        <p:txBody>
          <a:bodyPr wrap="square" lIns="0" tIns="0" rIns="0" bIns="0" rtlCol="0">
            <a:spAutoFit/>
          </a:bodyPr>
          <a:lstStyle/>
          <a:p>
            <a:pPr algn="ctr"/>
            <a:r>
              <a:rPr lang="en-US" altLang="zh-CN"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11,000</a:t>
            </a:r>
            <a:endParaRPr lang="zh-CN" altLang="en-US"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11" name="文本框 310">
            <a:extLst>
              <a:ext uri="{FF2B5EF4-FFF2-40B4-BE49-F238E27FC236}">
                <a16:creationId xmlns:a16="http://schemas.microsoft.com/office/drawing/2014/main" id="{71C9C791-D84B-0590-51C0-9A7D774A91C4}"/>
              </a:ext>
            </a:extLst>
          </p:cNvPr>
          <p:cNvSpPr txBox="1"/>
          <p:nvPr/>
        </p:nvSpPr>
        <p:spPr>
          <a:xfrm>
            <a:off x="6578592" y="5490048"/>
            <a:ext cx="1487106" cy="230832"/>
          </a:xfrm>
          <a:prstGeom prst="rect">
            <a:avLst/>
          </a:prstGeom>
          <a:noFill/>
        </p:spPr>
        <p:txBody>
          <a:bodyPr wrap="square" rtlCol="0">
            <a:spAutoFit/>
          </a:bodyPr>
          <a:lstStyle/>
          <a:p>
            <a:pPr algn="ct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Lorem ipsum </a:t>
            </a:r>
            <a:r>
              <a:rPr lang="en-US" altLang="zh-CN" sz="9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dolor sit</a:t>
            </a: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 </a:t>
            </a:r>
          </a:p>
        </p:txBody>
      </p:sp>
      <p:sp>
        <p:nvSpPr>
          <p:cNvPr id="306" name="文本框 305">
            <a:extLst>
              <a:ext uri="{FF2B5EF4-FFF2-40B4-BE49-F238E27FC236}">
                <a16:creationId xmlns:a16="http://schemas.microsoft.com/office/drawing/2014/main" id="{3C762A8D-2035-82DE-AF97-55EFD72736E6}"/>
              </a:ext>
            </a:extLst>
          </p:cNvPr>
          <p:cNvSpPr txBox="1"/>
          <p:nvPr/>
        </p:nvSpPr>
        <p:spPr>
          <a:xfrm>
            <a:off x="8384792" y="5125594"/>
            <a:ext cx="919180" cy="369332"/>
          </a:xfrm>
          <a:prstGeom prst="rect">
            <a:avLst/>
          </a:prstGeom>
          <a:noFill/>
        </p:spPr>
        <p:txBody>
          <a:bodyPr wrap="square" lIns="0" tIns="0" rIns="0" bIns="0" rtlCol="0">
            <a:spAutoFit/>
          </a:bodyPr>
          <a:lstStyle/>
          <a:p>
            <a:pPr algn="ctr"/>
            <a:r>
              <a:rPr lang="en-US" altLang="zh-CN"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2,700</a:t>
            </a:r>
            <a:endParaRPr lang="zh-CN" altLang="en-US"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12" name="文本框 311">
            <a:extLst>
              <a:ext uri="{FF2B5EF4-FFF2-40B4-BE49-F238E27FC236}">
                <a16:creationId xmlns:a16="http://schemas.microsoft.com/office/drawing/2014/main" id="{4B9BA895-CF7C-0A74-B2AC-C5C6EE6DC89B}"/>
              </a:ext>
            </a:extLst>
          </p:cNvPr>
          <p:cNvSpPr txBox="1"/>
          <p:nvPr/>
        </p:nvSpPr>
        <p:spPr>
          <a:xfrm>
            <a:off x="8100829" y="5490048"/>
            <a:ext cx="1487106" cy="230832"/>
          </a:xfrm>
          <a:prstGeom prst="rect">
            <a:avLst/>
          </a:prstGeom>
          <a:noFill/>
        </p:spPr>
        <p:txBody>
          <a:bodyPr wrap="square" rtlCol="0">
            <a:spAutoFit/>
          </a:bodyPr>
          <a:lstStyle/>
          <a:p>
            <a:pPr algn="ct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Lorem ipsum </a:t>
            </a:r>
            <a:r>
              <a:rPr lang="en-US" altLang="zh-CN" sz="9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dolor sit</a:t>
            </a: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 </a:t>
            </a:r>
          </a:p>
        </p:txBody>
      </p:sp>
      <p:sp>
        <p:nvSpPr>
          <p:cNvPr id="307" name="文本框 306">
            <a:extLst>
              <a:ext uri="{FF2B5EF4-FFF2-40B4-BE49-F238E27FC236}">
                <a16:creationId xmlns:a16="http://schemas.microsoft.com/office/drawing/2014/main" id="{DF9405B7-6EE2-4DF3-7831-DDD5CF36ABBA}"/>
              </a:ext>
            </a:extLst>
          </p:cNvPr>
          <p:cNvSpPr txBox="1"/>
          <p:nvPr/>
        </p:nvSpPr>
        <p:spPr>
          <a:xfrm>
            <a:off x="9907030" y="5125594"/>
            <a:ext cx="919180" cy="369332"/>
          </a:xfrm>
          <a:prstGeom prst="rect">
            <a:avLst/>
          </a:prstGeom>
          <a:noFill/>
        </p:spPr>
        <p:txBody>
          <a:bodyPr wrap="square" lIns="0" tIns="0" rIns="0" bIns="0" rtlCol="0">
            <a:spAutoFit/>
          </a:bodyPr>
          <a:lstStyle/>
          <a:p>
            <a:pPr algn="ctr"/>
            <a:r>
              <a:rPr lang="en-US" altLang="zh-CN"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rPr>
              <a:t>3,443</a:t>
            </a:r>
            <a:endParaRPr lang="zh-CN" altLang="en-US" sz="2400" i="1" spc="-100" dirty="0">
              <a:solidFill>
                <a:schemeClr val="tx1">
                  <a:lumMod val="75000"/>
                  <a:lumOff val="25000"/>
                </a:schemeClr>
              </a:solidFill>
              <a:latin typeface="Bebas" pitchFamily="50" charset="0"/>
              <a:ea typeface="字制区喜脉体" panose="02000603000000000000" pitchFamily="2" charset="-122"/>
              <a:cs typeface="极影毁片圆 Medium" panose="020F0600000000000000" pitchFamily="34" charset="-122"/>
            </a:endParaRPr>
          </a:p>
        </p:txBody>
      </p:sp>
      <p:sp>
        <p:nvSpPr>
          <p:cNvPr id="313" name="文本框 312">
            <a:extLst>
              <a:ext uri="{FF2B5EF4-FFF2-40B4-BE49-F238E27FC236}">
                <a16:creationId xmlns:a16="http://schemas.microsoft.com/office/drawing/2014/main" id="{34049A35-4881-6678-748E-BD81D4427280}"/>
              </a:ext>
            </a:extLst>
          </p:cNvPr>
          <p:cNvSpPr txBox="1"/>
          <p:nvPr/>
        </p:nvSpPr>
        <p:spPr>
          <a:xfrm>
            <a:off x="9623067" y="5490048"/>
            <a:ext cx="1487106" cy="230832"/>
          </a:xfrm>
          <a:prstGeom prst="rect">
            <a:avLst/>
          </a:prstGeom>
          <a:noFill/>
        </p:spPr>
        <p:txBody>
          <a:bodyPr wrap="square" rtlCol="0">
            <a:spAutoFit/>
          </a:bodyPr>
          <a:lstStyle/>
          <a:p>
            <a:pPr algn="ct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Lorem ipsum </a:t>
            </a:r>
            <a:r>
              <a:rPr lang="en-US" altLang="zh-CN" sz="9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dolor sit</a:t>
            </a:r>
            <a:r>
              <a:rPr lang="en-US" altLang="zh-CN" sz="900" dirty="0">
                <a:solidFill>
                  <a:schemeClr val="bg2">
                    <a:lumMod val="25000"/>
                  </a:schemeClr>
                </a:solidFill>
                <a:latin typeface="OPPOSans R" panose="00020600040101010101" pitchFamily="18" charset="-122"/>
                <a:ea typeface="OPPOSans R" panose="00020600040101010101" pitchFamily="18" charset="-122"/>
                <a:cs typeface="OPPOSans R" panose="00020600040101010101" pitchFamily="18" charset="-122"/>
              </a:rPr>
              <a:t> </a:t>
            </a:r>
          </a:p>
        </p:txBody>
      </p:sp>
      <p:pic>
        <p:nvPicPr>
          <p:cNvPr id="22" name="图形 21">
            <a:extLst>
              <a:ext uri="{FF2B5EF4-FFF2-40B4-BE49-F238E27FC236}">
                <a16:creationId xmlns:a16="http://schemas.microsoft.com/office/drawing/2014/main" id="{A034BD2F-FCA6-0A7A-2BF9-E7F9983A690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47013" y="4556227"/>
            <a:ext cx="347674" cy="437394"/>
          </a:xfrm>
          <a:prstGeom prst="rect">
            <a:avLst/>
          </a:prstGeom>
        </p:spPr>
      </p:pic>
      <p:pic>
        <p:nvPicPr>
          <p:cNvPr id="24" name="图形 23">
            <a:extLst>
              <a:ext uri="{FF2B5EF4-FFF2-40B4-BE49-F238E27FC236}">
                <a16:creationId xmlns:a16="http://schemas.microsoft.com/office/drawing/2014/main" id="{0827E264-876E-72A4-F2F4-D77D3506397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748320" y="4577084"/>
            <a:ext cx="395680" cy="395680"/>
          </a:xfrm>
          <a:prstGeom prst="rect">
            <a:avLst/>
          </a:prstGeom>
        </p:spPr>
      </p:pic>
      <p:pic>
        <p:nvPicPr>
          <p:cNvPr id="26" name="图形 25">
            <a:extLst>
              <a:ext uri="{FF2B5EF4-FFF2-40B4-BE49-F238E27FC236}">
                <a16:creationId xmlns:a16="http://schemas.microsoft.com/office/drawing/2014/main" id="{DF862DAE-1014-6F28-9DC1-FCD577E5667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35527" y="4569132"/>
            <a:ext cx="446864" cy="411584"/>
          </a:xfrm>
          <a:prstGeom prst="rect">
            <a:avLst/>
          </a:prstGeom>
        </p:spPr>
      </p:pic>
    </p:spTree>
    <p:extLst>
      <p:ext uri="{BB962C8B-B14F-4D97-AF65-F5344CB8AC3E}">
        <p14:creationId xmlns:p14="http://schemas.microsoft.com/office/powerpoint/2010/main" val="2093854521"/>
      </p:ext>
    </p:extLst>
  </p:cSld>
  <p:clrMapOvr>
    <a:masterClrMapping/>
  </p:clrMapOvr>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4655</TotalTime>
  <Words>1141</Words>
  <Application>Microsoft Office PowerPoint</Application>
  <PresentationFormat>宽屏</PresentationFormat>
  <Paragraphs>269</Paragraphs>
  <Slides>12</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Bebas</vt:lpstr>
      <vt:lpstr>OPPOSans H</vt:lpstr>
      <vt:lpstr>OPPOSans M</vt:lpstr>
      <vt:lpstr>OPPOSans R</vt:lpstr>
      <vt:lpstr>等线</vt:lpstr>
      <vt:lpstr>等线 Light</vt:lpstr>
      <vt:lpstr>汉仪雅酷黑 45W</vt:lpstr>
      <vt:lpstr>字制区喜脉体</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新潮风格艺术总监述职竞聘ppt模板</dc:title>
  <dc:creator>星星泡饭</dc:creator>
  <cp:keywords>P界达人</cp:keywords>
  <dc:description>www.51pptmoban.com</dc:description>
  <cp:lastModifiedBy>Win user</cp:lastModifiedBy>
  <cp:revision>26</cp:revision>
  <dcterms:created xsi:type="dcterms:W3CDTF">2022-05-12T02:59:52Z</dcterms:created>
  <dcterms:modified xsi:type="dcterms:W3CDTF">2022-07-26T05:30:47Z</dcterms:modified>
</cp:coreProperties>
</file>